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4"/>
    <p:sldMasterId id="214748367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8" name="Shape 4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9" name="Google Shape;4069;g2eb086dc914_3_40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70" name="Google Shape;4070;g2eb086dc914_3_40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3" name="Shape 4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4" name="Google Shape;4074;g2eb086dc914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5" name="Google Shape;4075;g2eb086dc914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9" name="Shape 4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0" name="Google Shape;4080;g2eb086dc914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1" name="Google Shape;4081;g2eb086dc914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0" name="Shape 4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Google Shape;4101;g2eb086dc914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2" name="Google Shape;4102;g2eb086dc914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5" name="Shape 4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Google Shape;4106;g2eb0d44679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7" name="Google Shape;4107;g2eb0d44679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black background&#10;&#10;Description automatically generated" id="614" name="Google Shape;614;p14"/>
          <p:cNvPicPr preferRelativeResize="0"/>
          <p:nvPr/>
        </p:nvPicPr>
        <p:blipFill rotWithShape="1">
          <a:blip r:embed="rId2">
            <a:alphaModFix amt="19000"/>
          </a:blip>
          <a:srcRect b="0" l="0" r="0" t="0"/>
          <a:stretch/>
        </p:blipFill>
        <p:spPr>
          <a:xfrm>
            <a:off x="5937337" y="-1"/>
            <a:ext cx="3206663" cy="32047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rawing&#10;&#10;Description automatically generated" id="615" name="Google Shape;61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0450" y="210460"/>
            <a:ext cx="1562099" cy="6970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group of people sitting at a table&#10;&#10;Description automatically generated" id="616" name="Google Shape;61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9736" y="1404026"/>
            <a:ext cx="4924800" cy="3737348"/>
          </a:xfrm>
          <a:prstGeom prst="rect">
            <a:avLst/>
          </a:prstGeom>
          <a:noFill/>
          <a:ln>
            <a:noFill/>
          </a:ln>
        </p:spPr>
      </p:pic>
      <p:sp>
        <p:nvSpPr>
          <p:cNvPr id="617" name="Google Shape;617;p14"/>
          <p:cNvSpPr/>
          <p:nvPr/>
        </p:nvSpPr>
        <p:spPr>
          <a:xfrm>
            <a:off x="328613" y="1370410"/>
            <a:ext cx="2352676" cy="2705100"/>
          </a:xfrm>
          <a:custGeom>
            <a:rect b="b" l="l" r="r" t="t"/>
            <a:pathLst>
              <a:path extrusionOk="0" h="2708" w="2346">
                <a:moveTo>
                  <a:pt x="2275" y="1261"/>
                </a:moveTo>
                <a:lnTo>
                  <a:pt x="2275" y="1261"/>
                </a:lnTo>
                <a:cubicBezTo>
                  <a:pt x="2346" y="1302"/>
                  <a:pt x="2346" y="1405"/>
                  <a:pt x="2275" y="1446"/>
                </a:cubicBezTo>
                <a:lnTo>
                  <a:pt x="1217" y="2056"/>
                </a:lnTo>
                <a:lnTo>
                  <a:pt x="160" y="2667"/>
                </a:lnTo>
                <a:cubicBezTo>
                  <a:pt x="88" y="2708"/>
                  <a:pt x="0" y="2657"/>
                  <a:pt x="0" y="2575"/>
                </a:cubicBezTo>
                <a:lnTo>
                  <a:pt x="0" y="1353"/>
                </a:lnTo>
                <a:lnTo>
                  <a:pt x="0" y="132"/>
                </a:lnTo>
                <a:cubicBezTo>
                  <a:pt x="0" y="50"/>
                  <a:pt x="88" y="0"/>
                  <a:pt x="160" y="40"/>
                </a:cubicBezTo>
                <a:lnTo>
                  <a:pt x="1217" y="650"/>
                </a:lnTo>
                <a:lnTo>
                  <a:pt x="2275" y="1261"/>
                </a:lnTo>
                <a:close/>
              </a:path>
            </a:pathLst>
          </a:custGeom>
          <a:solidFill>
            <a:srgbClr val="F7853B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14"/>
          <p:cNvSpPr/>
          <p:nvPr/>
        </p:nvSpPr>
        <p:spPr>
          <a:xfrm rot="10800000">
            <a:off x="1768079" y="189310"/>
            <a:ext cx="2352674" cy="2705100"/>
          </a:xfrm>
          <a:custGeom>
            <a:rect b="b" l="l" r="r" t="t"/>
            <a:pathLst>
              <a:path extrusionOk="0" h="2708" w="2346">
                <a:moveTo>
                  <a:pt x="2275" y="1261"/>
                </a:moveTo>
                <a:lnTo>
                  <a:pt x="2275" y="1261"/>
                </a:lnTo>
                <a:cubicBezTo>
                  <a:pt x="2346" y="1302"/>
                  <a:pt x="2346" y="1405"/>
                  <a:pt x="2275" y="1446"/>
                </a:cubicBezTo>
                <a:lnTo>
                  <a:pt x="1217" y="2056"/>
                </a:lnTo>
                <a:lnTo>
                  <a:pt x="160" y="2667"/>
                </a:lnTo>
                <a:cubicBezTo>
                  <a:pt x="88" y="2708"/>
                  <a:pt x="0" y="2657"/>
                  <a:pt x="0" y="2575"/>
                </a:cubicBezTo>
                <a:lnTo>
                  <a:pt x="0" y="1353"/>
                </a:lnTo>
                <a:lnTo>
                  <a:pt x="0" y="132"/>
                </a:lnTo>
                <a:cubicBezTo>
                  <a:pt x="0" y="50"/>
                  <a:pt x="88" y="0"/>
                  <a:pt x="160" y="40"/>
                </a:cubicBezTo>
                <a:lnTo>
                  <a:pt x="1217" y="650"/>
                </a:lnTo>
                <a:lnTo>
                  <a:pt x="2275" y="1261"/>
                </a:lnTo>
                <a:close/>
              </a:path>
            </a:pathLst>
          </a:custGeom>
          <a:solidFill>
            <a:srgbClr val="138AC4">
              <a:alpha val="20000"/>
            </a:srgbClr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14"/>
          <p:cNvSpPr txBox="1"/>
          <p:nvPr>
            <p:ph type="ctrTitle"/>
          </p:nvPr>
        </p:nvSpPr>
        <p:spPr>
          <a:xfrm>
            <a:off x="3116186" y="1279379"/>
            <a:ext cx="5297409" cy="10304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0" name="Google Shape;620;p14"/>
          <p:cNvSpPr txBox="1"/>
          <p:nvPr>
            <p:ph idx="1" type="subTitle"/>
          </p:nvPr>
        </p:nvSpPr>
        <p:spPr>
          <a:xfrm>
            <a:off x="3116186" y="2039657"/>
            <a:ext cx="5297409" cy="53209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  <a:defRPr sz="1500">
                <a:solidFill>
                  <a:srgbClr val="7F7F7F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2" name="Google Shape;622;p15"/>
          <p:cNvGrpSpPr/>
          <p:nvPr/>
        </p:nvGrpSpPr>
        <p:grpSpPr>
          <a:xfrm>
            <a:off x="7211" y="2516161"/>
            <a:ext cx="9129578" cy="2635150"/>
            <a:chOff x="9615" y="3354881"/>
            <a:chExt cx="12172770" cy="3513533"/>
          </a:xfrm>
        </p:grpSpPr>
        <p:sp>
          <p:nvSpPr>
            <p:cNvPr id="623" name="Google Shape;623;p15"/>
            <p:cNvSpPr/>
            <p:nvPr/>
          </p:nvSpPr>
          <p:spPr>
            <a:xfrm rot="-5400000">
              <a:off x="12052580" y="6737808"/>
              <a:ext cx="139420" cy="120190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15"/>
            <p:cNvSpPr/>
            <p:nvPr/>
          </p:nvSpPr>
          <p:spPr>
            <a:xfrm rot="-5400000">
              <a:off x="11764127" y="6737808"/>
              <a:ext cx="141022" cy="120190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15"/>
            <p:cNvSpPr/>
            <p:nvPr/>
          </p:nvSpPr>
          <p:spPr>
            <a:xfrm rot="-5400000">
              <a:off x="11477274" y="6737808"/>
              <a:ext cx="141022" cy="120190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15"/>
            <p:cNvSpPr/>
            <p:nvPr/>
          </p:nvSpPr>
          <p:spPr>
            <a:xfrm rot="-5400000">
              <a:off x="11190423" y="6737808"/>
              <a:ext cx="141022" cy="120190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15"/>
            <p:cNvSpPr/>
            <p:nvPr/>
          </p:nvSpPr>
          <p:spPr>
            <a:xfrm rot="-5400000">
              <a:off x="10903571" y="6737808"/>
              <a:ext cx="141022" cy="120190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15"/>
            <p:cNvSpPr/>
            <p:nvPr/>
          </p:nvSpPr>
          <p:spPr>
            <a:xfrm rot="-5400000">
              <a:off x="10616720" y="6737808"/>
              <a:ext cx="141022" cy="120190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15"/>
            <p:cNvSpPr/>
            <p:nvPr/>
          </p:nvSpPr>
          <p:spPr>
            <a:xfrm rot="-5400000">
              <a:off x="10329868" y="6737808"/>
              <a:ext cx="141022" cy="120190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15"/>
            <p:cNvSpPr/>
            <p:nvPr/>
          </p:nvSpPr>
          <p:spPr>
            <a:xfrm rot="-5400000">
              <a:off x="10043016" y="6737808"/>
              <a:ext cx="141022" cy="120190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15"/>
            <p:cNvSpPr/>
            <p:nvPr/>
          </p:nvSpPr>
          <p:spPr>
            <a:xfrm rot="-5400000">
              <a:off x="9756164" y="6737808"/>
              <a:ext cx="141022" cy="120190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15"/>
            <p:cNvSpPr/>
            <p:nvPr/>
          </p:nvSpPr>
          <p:spPr>
            <a:xfrm rot="-5400000">
              <a:off x="9469313" y="6737808"/>
              <a:ext cx="141022" cy="120190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15"/>
            <p:cNvSpPr/>
            <p:nvPr/>
          </p:nvSpPr>
          <p:spPr>
            <a:xfrm rot="-5400000">
              <a:off x="9182461" y="6737808"/>
              <a:ext cx="141022" cy="120190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15"/>
            <p:cNvSpPr/>
            <p:nvPr/>
          </p:nvSpPr>
          <p:spPr>
            <a:xfrm rot="-5400000">
              <a:off x="8895608" y="6737808"/>
              <a:ext cx="139420" cy="120190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15"/>
            <p:cNvSpPr/>
            <p:nvPr/>
          </p:nvSpPr>
          <p:spPr>
            <a:xfrm rot="-5400000">
              <a:off x="8608757" y="6737808"/>
              <a:ext cx="139420" cy="120190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15"/>
            <p:cNvSpPr/>
            <p:nvPr/>
          </p:nvSpPr>
          <p:spPr>
            <a:xfrm rot="-5400000">
              <a:off x="8321905" y="6737808"/>
              <a:ext cx="139420" cy="120190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15"/>
            <p:cNvSpPr/>
            <p:nvPr/>
          </p:nvSpPr>
          <p:spPr>
            <a:xfrm rot="-5400000">
              <a:off x="8035054" y="6737808"/>
              <a:ext cx="139420" cy="120190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15"/>
            <p:cNvSpPr/>
            <p:nvPr/>
          </p:nvSpPr>
          <p:spPr>
            <a:xfrm rot="-5400000">
              <a:off x="7748201" y="6737808"/>
              <a:ext cx="139420" cy="120190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15"/>
            <p:cNvSpPr/>
            <p:nvPr/>
          </p:nvSpPr>
          <p:spPr>
            <a:xfrm rot="-5400000">
              <a:off x="7459748" y="6737808"/>
              <a:ext cx="141022" cy="120190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15"/>
            <p:cNvSpPr/>
            <p:nvPr/>
          </p:nvSpPr>
          <p:spPr>
            <a:xfrm rot="-5400000">
              <a:off x="7172896" y="6737808"/>
              <a:ext cx="141022" cy="120190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15"/>
            <p:cNvSpPr/>
            <p:nvPr/>
          </p:nvSpPr>
          <p:spPr>
            <a:xfrm rot="-5400000">
              <a:off x="6886045" y="6737808"/>
              <a:ext cx="141022" cy="120190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15"/>
            <p:cNvSpPr/>
            <p:nvPr/>
          </p:nvSpPr>
          <p:spPr>
            <a:xfrm rot="-5400000">
              <a:off x="6599192" y="6737808"/>
              <a:ext cx="141022" cy="120190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15"/>
            <p:cNvSpPr/>
            <p:nvPr/>
          </p:nvSpPr>
          <p:spPr>
            <a:xfrm rot="-5400000">
              <a:off x="6312341" y="6737808"/>
              <a:ext cx="141022" cy="120190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15"/>
            <p:cNvSpPr/>
            <p:nvPr/>
          </p:nvSpPr>
          <p:spPr>
            <a:xfrm rot="-5400000">
              <a:off x="6025489" y="6737808"/>
              <a:ext cx="141022" cy="120190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15"/>
            <p:cNvSpPr/>
            <p:nvPr/>
          </p:nvSpPr>
          <p:spPr>
            <a:xfrm rot="-5400000">
              <a:off x="5738638" y="6737808"/>
              <a:ext cx="141022" cy="120190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15"/>
            <p:cNvSpPr/>
            <p:nvPr/>
          </p:nvSpPr>
          <p:spPr>
            <a:xfrm rot="-5400000">
              <a:off x="5451785" y="6737808"/>
              <a:ext cx="141022" cy="120190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15"/>
            <p:cNvSpPr/>
            <p:nvPr/>
          </p:nvSpPr>
          <p:spPr>
            <a:xfrm rot="-5400000">
              <a:off x="5164934" y="6737808"/>
              <a:ext cx="141022" cy="120190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15"/>
            <p:cNvSpPr/>
            <p:nvPr/>
          </p:nvSpPr>
          <p:spPr>
            <a:xfrm rot="-5400000">
              <a:off x="4878082" y="6737808"/>
              <a:ext cx="139420" cy="120190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15"/>
            <p:cNvSpPr/>
            <p:nvPr/>
          </p:nvSpPr>
          <p:spPr>
            <a:xfrm rot="-5400000">
              <a:off x="4591230" y="6737808"/>
              <a:ext cx="139420" cy="120190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15"/>
            <p:cNvSpPr/>
            <p:nvPr/>
          </p:nvSpPr>
          <p:spPr>
            <a:xfrm rot="-5400000">
              <a:off x="4304379" y="6737808"/>
              <a:ext cx="139420" cy="120190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15"/>
            <p:cNvSpPr/>
            <p:nvPr/>
          </p:nvSpPr>
          <p:spPr>
            <a:xfrm rot="-5400000">
              <a:off x="4017526" y="6737808"/>
              <a:ext cx="139420" cy="120190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15"/>
            <p:cNvSpPr/>
            <p:nvPr/>
          </p:nvSpPr>
          <p:spPr>
            <a:xfrm rot="-5400000">
              <a:off x="3730675" y="6737808"/>
              <a:ext cx="139420" cy="120190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15"/>
            <p:cNvSpPr/>
            <p:nvPr/>
          </p:nvSpPr>
          <p:spPr>
            <a:xfrm rot="-5400000">
              <a:off x="3442221" y="6737808"/>
              <a:ext cx="141022" cy="120190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15"/>
            <p:cNvSpPr/>
            <p:nvPr/>
          </p:nvSpPr>
          <p:spPr>
            <a:xfrm rot="-5400000">
              <a:off x="3155370" y="6737808"/>
              <a:ext cx="141022" cy="120190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15"/>
            <p:cNvSpPr/>
            <p:nvPr/>
          </p:nvSpPr>
          <p:spPr>
            <a:xfrm rot="-5400000">
              <a:off x="2868517" y="6737808"/>
              <a:ext cx="141022" cy="120190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15"/>
            <p:cNvSpPr/>
            <p:nvPr/>
          </p:nvSpPr>
          <p:spPr>
            <a:xfrm rot="-5400000">
              <a:off x="2581666" y="6737808"/>
              <a:ext cx="141022" cy="120190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15"/>
            <p:cNvSpPr/>
            <p:nvPr/>
          </p:nvSpPr>
          <p:spPr>
            <a:xfrm rot="-5400000">
              <a:off x="2294814" y="6737808"/>
              <a:ext cx="141022" cy="120190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15"/>
            <p:cNvSpPr/>
            <p:nvPr/>
          </p:nvSpPr>
          <p:spPr>
            <a:xfrm rot="-5400000">
              <a:off x="2007963" y="6737808"/>
              <a:ext cx="141022" cy="120190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15"/>
            <p:cNvSpPr/>
            <p:nvPr/>
          </p:nvSpPr>
          <p:spPr>
            <a:xfrm rot="-5400000">
              <a:off x="1721110" y="6737808"/>
              <a:ext cx="141022" cy="120190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15"/>
            <p:cNvSpPr/>
            <p:nvPr/>
          </p:nvSpPr>
          <p:spPr>
            <a:xfrm rot="-5400000">
              <a:off x="1434259" y="6737808"/>
              <a:ext cx="141022" cy="120190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15"/>
            <p:cNvSpPr/>
            <p:nvPr/>
          </p:nvSpPr>
          <p:spPr>
            <a:xfrm rot="-5400000">
              <a:off x="1147407" y="6737808"/>
              <a:ext cx="141022" cy="120190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15"/>
            <p:cNvSpPr/>
            <p:nvPr/>
          </p:nvSpPr>
          <p:spPr>
            <a:xfrm rot="-5400000">
              <a:off x="860556" y="6737808"/>
              <a:ext cx="141022" cy="120190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15"/>
            <p:cNvSpPr/>
            <p:nvPr/>
          </p:nvSpPr>
          <p:spPr>
            <a:xfrm rot="-5400000">
              <a:off x="573703" y="6737808"/>
              <a:ext cx="139420" cy="120190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15"/>
            <p:cNvSpPr/>
            <p:nvPr/>
          </p:nvSpPr>
          <p:spPr>
            <a:xfrm rot="-5400000">
              <a:off x="286851" y="6737808"/>
              <a:ext cx="139420" cy="120190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15"/>
            <p:cNvSpPr/>
            <p:nvPr/>
          </p:nvSpPr>
          <p:spPr>
            <a:xfrm rot="-5400000">
              <a:off x="0" y="6737808"/>
              <a:ext cx="139420" cy="120190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15"/>
            <p:cNvSpPr/>
            <p:nvPr/>
          </p:nvSpPr>
          <p:spPr>
            <a:xfrm rot="-5400000">
              <a:off x="11914764" y="6454161"/>
              <a:ext cx="128202" cy="113780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2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15"/>
            <p:cNvSpPr/>
            <p:nvPr/>
          </p:nvSpPr>
          <p:spPr>
            <a:xfrm rot="-5400000">
              <a:off x="11627912" y="6454161"/>
              <a:ext cx="128202" cy="113780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2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15"/>
            <p:cNvSpPr/>
            <p:nvPr/>
          </p:nvSpPr>
          <p:spPr>
            <a:xfrm rot="-5400000">
              <a:off x="11341060" y="6454161"/>
              <a:ext cx="128202" cy="113780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2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15"/>
            <p:cNvSpPr/>
            <p:nvPr/>
          </p:nvSpPr>
          <p:spPr>
            <a:xfrm rot="-5400000">
              <a:off x="11054208" y="6454161"/>
              <a:ext cx="128202" cy="113780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2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15"/>
            <p:cNvSpPr/>
            <p:nvPr/>
          </p:nvSpPr>
          <p:spPr>
            <a:xfrm rot="-5400000">
              <a:off x="10765754" y="6454161"/>
              <a:ext cx="129805" cy="113780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15"/>
            <p:cNvSpPr/>
            <p:nvPr/>
          </p:nvSpPr>
          <p:spPr>
            <a:xfrm rot="-5400000">
              <a:off x="10478902" y="6454161"/>
              <a:ext cx="129805" cy="113780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2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15"/>
            <p:cNvSpPr/>
            <p:nvPr/>
          </p:nvSpPr>
          <p:spPr>
            <a:xfrm rot="-5400000">
              <a:off x="10192050" y="6454161"/>
              <a:ext cx="129805" cy="113780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2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15"/>
            <p:cNvSpPr/>
            <p:nvPr/>
          </p:nvSpPr>
          <p:spPr>
            <a:xfrm rot="-5400000">
              <a:off x="9905199" y="6454161"/>
              <a:ext cx="128202" cy="113780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2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15"/>
            <p:cNvSpPr/>
            <p:nvPr/>
          </p:nvSpPr>
          <p:spPr>
            <a:xfrm rot="-5400000">
              <a:off x="9618347" y="6454161"/>
              <a:ext cx="128202" cy="113780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2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15"/>
            <p:cNvSpPr/>
            <p:nvPr/>
          </p:nvSpPr>
          <p:spPr>
            <a:xfrm rot="-5400000">
              <a:off x="9331496" y="6454161"/>
              <a:ext cx="128202" cy="113780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15"/>
            <p:cNvSpPr/>
            <p:nvPr/>
          </p:nvSpPr>
          <p:spPr>
            <a:xfrm rot="-5400000">
              <a:off x="9044644" y="6454161"/>
              <a:ext cx="128202" cy="113780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2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15"/>
            <p:cNvSpPr/>
            <p:nvPr/>
          </p:nvSpPr>
          <p:spPr>
            <a:xfrm rot="-5400000">
              <a:off x="8757792" y="6454161"/>
              <a:ext cx="128202" cy="113780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2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15"/>
            <p:cNvSpPr/>
            <p:nvPr/>
          </p:nvSpPr>
          <p:spPr>
            <a:xfrm rot="-5400000">
              <a:off x="8470940" y="6454161"/>
              <a:ext cx="128202" cy="113780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2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15"/>
            <p:cNvSpPr/>
            <p:nvPr/>
          </p:nvSpPr>
          <p:spPr>
            <a:xfrm rot="-5400000">
              <a:off x="8184089" y="6454161"/>
              <a:ext cx="128202" cy="113780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2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15"/>
            <p:cNvSpPr/>
            <p:nvPr/>
          </p:nvSpPr>
          <p:spPr>
            <a:xfrm rot="-5400000">
              <a:off x="7897237" y="6454161"/>
              <a:ext cx="128202" cy="113780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15"/>
            <p:cNvSpPr/>
            <p:nvPr/>
          </p:nvSpPr>
          <p:spPr>
            <a:xfrm rot="-5400000">
              <a:off x="7610385" y="6454161"/>
              <a:ext cx="128202" cy="113780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2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15"/>
            <p:cNvSpPr/>
            <p:nvPr/>
          </p:nvSpPr>
          <p:spPr>
            <a:xfrm rot="-5400000">
              <a:off x="7323533" y="6454161"/>
              <a:ext cx="128202" cy="113780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2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15"/>
            <p:cNvSpPr/>
            <p:nvPr/>
          </p:nvSpPr>
          <p:spPr>
            <a:xfrm rot="-5400000">
              <a:off x="7036682" y="6454161"/>
              <a:ext cx="128202" cy="113780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2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15"/>
            <p:cNvSpPr/>
            <p:nvPr/>
          </p:nvSpPr>
          <p:spPr>
            <a:xfrm rot="-5400000">
              <a:off x="6749830" y="6454161"/>
              <a:ext cx="128202" cy="113780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2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15"/>
            <p:cNvSpPr/>
            <p:nvPr/>
          </p:nvSpPr>
          <p:spPr>
            <a:xfrm rot="-5400000">
              <a:off x="6461375" y="6454161"/>
              <a:ext cx="129805" cy="113780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15"/>
            <p:cNvSpPr/>
            <p:nvPr/>
          </p:nvSpPr>
          <p:spPr>
            <a:xfrm rot="-5400000">
              <a:off x="6174523" y="6454161"/>
              <a:ext cx="129805" cy="113780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2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15"/>
            <p:cNvSpPr/>
            <p:nvPr/>
          </p:nvSpPr>
          <p:spPr>
            <a:xfrm rot="-5400000">
              <a:off x="5887672" y="6454161"/>
              <a:ext cx="129805" cy="113780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15"/>
            <p:cNvSpPr/>
            <p:nvPr/>
          </p:nvSpPr>
          <p:spPr>
            <a:xfrm rot="-5400000">
              <a:off x="5600821" y="6454161"/>
              <a:ext cx="128202" cy="113780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15"/>
            <p:cNvSpPr/>
            <p:nvPr/>
          </p:nvSpPr>
          <p:spPr>
            <a:xfrm rot="-5400000">
              <a:off x="5313968" y="6454161"/>
              <a:ext cx="128202" cy="113780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2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15"/>
            <p:cNvSpPr/>
            <p:nvPr/>
          </p:nvSpPr>
          <p:spPr>
            <a:xfrm rot="-5400000">
              <a:off x="5027117" y="6454161"/>
              <a:ext cx="128202" cy="113780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15"/>
            <p:cNvSpPr/>
            <p:nvPr/>
          </p:nvSpPr>
          <p:spPr>
            <a:xfrm rot="-5400000">
              <a:off x="4740265" y="6454161"/>
              <a:ext cx="128202" cy="113780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15"/>
            <p:cNvSpPr/>
            <p:nvPr/>
          </p:nvSpPr>
          <p:spPr>
            <a:xfrm rot="-5400000">
              <a:off x="4453414" y="6454161"/>
              <a:ext cx="128202" cy="113780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15"/>
            <p:cNvSpPr/>
            <p:nvPr/>
          </p:nvSpPr>
          <p:spPr>
            <a:xfrm rot="-5400000">
              <a:off x="4166562" y="6454161"/>
              <a:ext cx="128202" cy="113780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15"/>
            <p:cNvSpPr/>
            <p:nvPr/>
          </p:nvSpPr>
          <p:spPr>
            <a:xfrm rot="-5400000">
              <a:off x="3879710" y="6454161"/>
              <a:ext cx="128202" cy="113780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2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15"/>
            <p:cNvSpPr/>
            <p:nvPr/>
          </p:nvSpPr>
          <p:spPr>
            <a:xfrm rot="-5400000">
              <a:off x="3592858" y="6454161"/>
              <a:ext cx="128202" cy="113780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15"/>
            <p:cNvSpPr/>
            <p:nvPr/>
          </p:nvSpPr>
          <p:spPr>
            <a:xfrm rot="-5400000">
              <a:off x="3306007" y="6454161"/>
              <a:ext cx="128202" cy="113780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15"/>
            <p:cNvSpPr/>
            <p:nvPr/>
          </p:nvSpPr>
          <p:spPr>
            <a:xfrm rot="-5400000">
              <a:off x="3019155" y="6454161"/>
              <a:ext cx="128202" cy="113780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15"/>
            <p:cNvSpPr/>
            <p:nvPr/>
          </p:nvSpPr>
          <p:spPr>
            <a:xfrm rot="-5400000">
              <a:off x="2732303" y="6454161"/>
              <a:ext cx="128202" cy="113780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15"/>
            <p:cNvSpPr/>
            <p:nvPr/>
          </p:nvSpPr>
          <p:spPr>
            <a:xfrm rot="-5400000">
              <a:off x="2443848" y="6454161"/>
              <a:ext cx="129805" cy="113780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2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15"/>
            <p:cNvSpPr/>
            <p:nvPr/>
          </p:nvSpPr>
          <p:spPr>
            <a:xfrm rot="-5400000">
              <a:off x="2156997" y="6454161"/>
              <a:ext cx="129805" cy="113780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15"/>
            <p:cNvSpPr/>
            <p:nvPr/>
          </p:nvSpPr>
          <p:spPr>
            <a:xfrm rot="-5400000">
              <a:off x="1870145" y="6454161"/>
              <a:ext cx="129805" cy="113780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15"/>
            <p:cNvSpPr/>
            <p:nvPr/>
          </p:nvSpPr>
          <p:spPr>
            <a:xfrm rot="-5400000">
              <a:off x="1583293" y="6454161"/>
              <a:ext cx="128202" cy="113780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15"/>
            <p:cNvSpPr/>
            <p:nvPr/>
          </p:nvSpPr>
          <p:spPr>
            <a:xfrm rot="-5400000">
              <a:off x="1296442" y="6454161"/>
              <a:ext cx="128202" cy="113780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15"/>
            <p:cNvSpPr/>
            <p:nvPr/>
          </p:nvSpPr>
          <p:spPr>
            <a:xfrm rot="-5400000">
              <a:off x="1009590" y="6454161"/>
              <a:ext cx="128202" cy="113780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2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15"/>
            <p:cNvSpPr/>
            <p:nvPr/>
          </p:nvSpPr>
          <p:spPr>
            <a:xfrm rot="-5400000">
              <a:off x="722739" y="6454161"/>
              <a:ext cx="128202" cy="113780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15"/>
            <p:cNvSpPr/>
            <p:nvPr/>
          </p:nvSpPr>
          <p:spPr>
            <a:xfrm rot="-5400000">
              <a:off x="435886" y="6454161"/>
              <a:ext cx="128202" cy="113780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15"/>
            <p:cNvSpPr/>
            <p:nvPr/>
          </p:nvSpPr>
          <p:spPr>
            <a:xfrm rot="-5400000">
              <a:off x="149035" y="6454161"/>
              <a:ext cx="128202" cy="113780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15"/>
            <p:cNvSpPr/>
            <p:nvPr/>
          </p:nvSpPr>
          <p:spPr>
            <a:xfrm rot="-5400000">
              <a:off x="12063798" y="6173720"/>
              <a:ext cx="116985" cy="100960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20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15"/>
            <p:cNvSpPr/>
            <p:nvPr/>
          </p:nvSpPr>
          <p:spPr>
            <a:xfrm rot="-5400000">
              <a:off x="11776946" y="6173720"/>
              <a:ext cx="116985" cy="100960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20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15"/>
            <p:cNvSpPr/>
            <p:nvPr/>
          </p:nvSpPr>
          <p:spPr>
            <a:xfrm rot="-5400000">
              <a:off x="11490095" y="6173720"/>
              <a:ext cx="116985" cy="100960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15"/>
            <p:cNvSpPr/>
            <p:nvPr/>
          </p:nvSpPr>
          <p:spPr>
            <a:xfrm rot="-5400000">
              <a:off x="11203242" y="6173720"/>
              <a:ext cx="116985" cy="100960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15"/>
            <p:cNvSpPr/>
            <p:nvPr/>
          </p:nvSpPr>
          <p:spPr>
            <a:xfrm rot="-5400000">
              <a:off x="10916391" y="6173720"/>
              <a:ext cx="115382" cy="100960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20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15"/>
            <p:cNvSpPr/>
            <p:nvPr/>
          </p:nvSpPr>
          <p:spPr>
            <a:xfrm rot="-5400000">
              <a:off x="10629540" y="6173720"/>
              <a:ext cx="115382" cy="100960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20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15"/>
            <p:cNvSpPr/>
            <p:nvPr/>
          </p:nvSpPr>
          <p:spPr>
            <a:xfrm rot="-5400000">
              <a:off x="10342688" y="6173720"/>
              <a:ext cx="115382" cy="100960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20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15"/>
            <p:cNvSpPr/>
            <p:nvPr/>
          </p:nvSpPr>
          <p:spPr>
            <a:xfrm rot="-5400000">
              <a:off x="10055836" y="6173720"/>
              <a:ext cx="115382" cy="100960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15"/>
            <p:cNvSpPr/>
            <p:nvPr/>
          </p:nvSpPr>
          <p:spPr>
            <a:xfrm rot="-5400000">
              <a:off x="9767381" y="6173720"/>
              <a:ext cx="116985" cy="100960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15"/>
            <p:cNvSpPr/>
            <p:nvPr/>
          </p:nvSpPr>
          <p:spPr>
            <a:xfrm rot="-5400000">
              <a:off x="9480530" y="6173720"/>
              <a:ext cx="116985" cy="100960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20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15"/>
            <p:cNvSpPr/>
            <p:nvPr/>
          </p:nvSpPr>
          <p:spPr>
            <a:xfrm rot="-5400000">
              <a:off x="9193678" y="6173720"/>
              <a:ext cx="116985" cy="100960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20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15"/>
            <p:cNvSpPr/>
            <p:nvPr/>
          </p:nvSpPr>
          <p:spPr>
            <a:xfrm rot="-5400000">
              <a:off x="8906826" y="6173720"/>
              <a:ext cx="116985" cy="100960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20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15"/>
            <p:cNvSpPr/>
            <p:nvPr/>
          </p:nvSpPr>
          <p:spPr>
            <a:xfrm rot="-5400000">
              <a:off x="8619974" y="6173720"/>
              <a:ext cx="116985" cy="100960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15"/>
            <p:cNvSpPr/>
            <p:nvPr/>
          </p:nvSpPr>
          <p:spPr>
            <a:xfrm rot="-5400000">
              <a:off x="8333123" y="6173720"/>
              <a:ext cx="116985" cy="100960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15"/>
            <p:cNvSpPr/>
            <p:nvPr/>
          </p:nvSpPr>
          <p:spPr>
            <a:xfrm rot="-5400000">
              <a:off x="8046271" y="6173720"/>
              <a:ext cx="116985" cy="100960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20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15"/>
            <p:cNvSpPr/>
            <p:nvPr/>
          </p:nvSpPr>
          <p:spPr>
            <a:xfrm rot="-5400000">
              <a:off x="7759420" y="6173720"/>
              <a:ext cx="116985" cy="100960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20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15"/>
            <p:cNvSpPr/>
            <p:nvPr/>
          </p:nvSpPr>
          <p:spPr>
            <a:xfrm rot="-5400000">
              <a:off x="7472567" y="6173720"/>
              <a:ext cx="116985" cy="100960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20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15"/>
            <p:cNvSpPr/>
            <p:nvPr/>
          </p:nvSpPr>
          <p:spPr>
            <a:xfrm rot="-5400000">
              <a:off x="7185716" y="6173720"/>
              <a:ext cx="116985" cy="100960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15"/>
            <p:cNvSpPr/>
            <p:nvPr/>
          </p:nvSpPr>
          <p:spPr>
            <a:xfrm rot="-5400000">
              <a:off x="6898864" y="6173720"/>
              <a:ext cx="116985" cy="100960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15"/>
            <p:cNvSpPr/>
            <p:nvPr/>
          </p:nvSpPr>
          <p:spPr>
            <a:xfrm rot="-5400000">
              <a:off x="6612013" y="6173720"/>
              <a:ext cx="115382" cy="100960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20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15"/>
            <p:cNvSpPr/>
            <p:nvPr/>
          </p:nvSpPr>
          <p:spPr>
            <a:xfrm rot="-5400000">
              <a:off x="6325161" y="6173720"/>
              <a:ext cx="115382" cy="100960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20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15"/>
            <p:cNvSpPr/>
            <p:nvPr/>
          </p:nvSpPr>
          <p:spPr>
            <a:xfrm rot="-5400000">
              <a:off x="6038309" y="6173720"/>
              <a:ext cx="115382" cy="100960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20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15"/>
            <p:cNvSpPr/>
            <p:nvPr/>
          </p:nvSpPr>
          <p:spPr>
            <a:xfrm rot="-5400000">
              <a:off x="5749855" y="6173720"/>
              <a:ext cx="116985" cy="100960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15"/>
            <p:cNvSpPr/>
            <p:nvPr/>
          </p:nvSpPr>
          <p:spPr>
            <a:xfrm rot="-5400000">
              <a:off x="5463003" y="6173720"/>
              <a:ext cx="116985" cy="100960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15"/>
            <p:cNvSpPr/>
            <p:nvPr/>
          </p:nvSpPr>
          <p:spPr>
            <a:xfrm rot="-5400000">
              <a:off x="5176151" y="6173720"/>
              <a:ext cx="116985" cy="100960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15"/>
            <p:cNvSpPr/>
            <p:nvPr/>
          </p:nvSpPr>
          <p:spPr>
            <a:xfrm rot="-5400000">
              <a:off x="4889299" y="6173720"/>
              <a:ext cx="116985" cy="100960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15"/>
            <p:cNvSpPr/>
            <p:nvPr/>
          </p:nvSpPr>
          <p:spPr>
            <a:xfrm rot="-5400000">
              <a:off x="4602448" y="6173720"/>
              <a:ext cx="116985" cy="100960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15"/>
            <p:cNvSpPr/>
            <p:nvPr/>
          </p:nvSpPr>
          <p:spPr>
            <a:xfrm rot="-5400000">
              <a:off x="4315596" y="6173720"/>
              <a:ext cx="116985" cy="100960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15"/>
            <p:cNvSpPr/>
            <p:nvPr/>
          </p:nvSpPr>
          <p:spPr>
            <a:xfrm rot="-5400000">
              <a:off x="4028744" y="6173720"/>
              <a:ext cx="116985" cy="100960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15"/>
            <p:cNvSpPr/>
            <p:nvPr/>
          </p:nvSpPr>
          <p:spPr>
            <a:xfrm rot="-5400000">
              <a:off x="3741892" y="6173720"/>
              <a:ext cx="116985" cy="100960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15"/>
            <p:cNvSpPr/>
            <p:nvPr/>
          </p:nvSpPr>
          <p:spPr>
            <a:xfrm rot="-5400000">
              <a:off x="3455041" y="6173720"/>
              <a:ext cx="116985" cy="100960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15"/>
            <p:cNvSpPr/>
            <p:nvPr/>
          </p:nvSpPr>
          <p:spPr>
            <a:xfrm rot="-5400000">
              <a:off x="3168189" y="6173720"/>
              <a:ext cx="116985" cy="100960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15"/>
            <p:cNvSpPr/>
            <p:nvPr/>
          </p:nvSpPr>
          <p:spPr>
            <a:xfrm rot="-5400000">
              <a:off x="2881338" y="6173720"/>
              <a:ext cx="116985" cy="100960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15"/>
            <p:cNvSpPr/>
            <p:nvPr/>
          </p:nvSpPr>
          <p:spPr>
            <a:xfrm rot="-5400000">
              <a:off x="2594486" y="6173720"/>
              <a:ext cx="115382" cy="100960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15"/>
            <p:cNvSpPr/>
            <p:nvPr/>
          </p:nvSpPr>
          <p:spPr>
            <a:xfrm rot="-5400000">
              <a:off x="2307634" y="6173720"/>
              <a:ext cx="115382" cy="100960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15"/>
            <p:cNvSpPr/>
            <p:nvPr/>
          </p:nvSpPr>
          <p:spPr>
            <a:xfrm rot="-5400000">
              <a:off x="2020783" y="6173720"/>
              <a:ext cx="115382" cy="100960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15"/>
            <p:cNvSpPr/>
            <p:nvPr/>
          </p:nvSpPr>
          <p:spPr>
            <a:xfrm rot="-5400000">
              <a:off x="1733931" y="6173720"/>
              <a:ext cx="115382" cy="100960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15"/>
            <p:cNvSpPr/>
            <p:nvPr/>
          </p:nvSpPr>
          <p:spPr>
            <a:xfrm rot="-5400000">
              <a:off x="1445476" y="6173720"/>
              <a:ext cx="116985" cy="100960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15"/>
            <p:cNvSpPr/>
            <p:nvPr/>
          </p:nvSpPr>
          <p:spPr>
            <a:xfrm rot="-5400000">
              <a:off x="1158624" y="6173720"/>
              <a:ext cx="116985" cy="100960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15"/>
            <p:cNvSpPr/>
            <p:nvPr/>
          </p:nvSpPr>
          <p:spPr>
            <a:xfrm rot="-5400000">
              <a:off x="871773" y="6173720"/>
              <a:ext cx="116985" cy="100960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15"/>
            <p:cNvSpPr/>
            <p:nvPr/>
          </p:nvSpPr>
          <p:spPr>
            <a:xfrm rot="-5400000">
              <a:off x="584921" y="6173720"/>
              <a:ext cx="116985" cy="100960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15"/>
            <p:cNvSpPr/>
            <p:nvPr/>
          </p:nvSpPr>
          <p:spPr>
            <a:xfrm rot="-5400000">
              <a:off x="298069" y="6173720"/>
              <a:ext cx="116985" cy="100960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15"/>
            <p:cNvSpPr/>
            <p:nvPr/>
          </p:nvSpPr>
          <p:spPr>
            <a:xfrm rot="-5400000">
              <a:off x="11217" y="6173720"/>
              <a:ext cx="116985" cy="100960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15"/>
            <p:cNvSpPr/>
            <p:nvPr/>
          </p:nvSpPr>
          <p:spPr>
            <a:xfrm rot="-5400000">
              <a:off x="11925981" y="5893279"/>
              <a:ext cx="104165" cy="89741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15"/>
            <p:cNvSpPr/>
            <p:nvPr/>
          </p:nvSpPr>
          <p:spPr>
            <a:xfrm rot="-5400000">
              <a:off x="11639129" y="5893279"/>
              <a:ext cx="104165" cy="89741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15"/>
            <p:cNvSpPr/>
            <p:nvPr/>
          </p:nvSpPr>
          <p:spPr>
            <a:xfrm rot="-5400000">
              <a:off x="11352278" y="5893279"/>
              <a:ext cx="104165" cy="89741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8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15"/>
            <p:cNvSpPr/>
            <p:nvPr/>
          </p:nvSpPr>
          <p:spPr>
            <a:xfrm rot="-5400000">
              <a:off x="11065425" y="5893279"/>
              <a:ext cx="104165" cy="89741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15"/>
            <p:cNvSpPr/>
            <p:nvPr/>
          </p:nvSpPr>
          <p:spPr>
            <a:xfrm rot="-5400000">
              <a:off x="10778574" y="5893279"/>
              <a:ext cx="104165" cy="89741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15"/>
            <p:cNvSpPr/>
            <p:nvPr/>
          </p:nvSpPr>
          <p:spPr>
            <a:xfrm rot="-5400000">
              <a:off x="10491722" y="5893279"/>
              <a:ext cx="104165" cy="89741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15"/>
            <p:cNvSpPr/>
            <p:nvPr/>
          </p:nvSpPr>
          <p:spPr>
            <a:xfrm rot="-5400000">
              <a:off x="10204871" y="5893279"/>
              <a:ext cx="104165" cy="89741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15"/>
            <p:cNvSpPr/>
            <p:nvPr/>
          </p:nvSpPr>
          <p:spPr>
            <a:xfrm rot="-5400000">
              <a:off x="9918018" y="5893279"/>
              <a:ext cx="104165" cy="89741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8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15"/>
            <p:cNvSpPr/>
            <p:nvPr/>
          </p:nvSpPr>
          <p:spPr>
            <a:xfrm rot="-5400000">
              <a:off x="9631167" y="5893279"/>
              <a:ext cx="104165" cy="89741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15"/>
            <p:cNvSpPr/>
            <p:nvPr/>
          </p:nvSpPr>
          <p:spPr>
            <a:xfrm rot="-5400000">
              <a:off x="9344315" y="5893279"/>
              <a:ext cx="104165" cy="89741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15"/>
            <p:cNvSpPr/>
            <p:nvPr/>
          </p:nvSpPr>
          <p:spPr>
            <a:xfrm rot="-5400000">
              <a:off x="9057464" y="5893279"/>
              <a:ext cx="104165" cy="89741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15"/>
            <p:cNvSpPr/>
            <p:nvPr/>
          </p:nvSpPr>
          <p:spPr>
            <a:xfrm rot="-5400000">
              <a:off x="8769009" y="5893279"/>
              <a:ext cx="105767" cy="89741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15"/>
            <p:cNvSpPr/>
            <p:nvPr/>
          </p:nvSpPr>
          <p:spPr>
            <a:xfrm rot="-5400000">
              <a:off x="8482158" y="5893279"/>
              <a:ext cx="105767" cy="89741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8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15"/>
            <p:cNvSpPr/>
            <p:nvPr/>
          </p:nvSpPr>
          <p:spPr>
            <a:xfrm rot="-5400000">
              <a:off x="8195306" y="5893279"/>
              <a:ext cx="105767" cy="89741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15"/>
            <p:cNvSpPr/>
            <p:nvPr/>
          </p:nvSpPr>
          <p:spPr>
            <a:xfrm rot="-5400000">
              <a:off x="7908455" y="5893279"/>
              <a:ext cx="105767" cy="89741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15"/>
            <p:cNvSpPr/>
            <p:nvPr/>
          </p:nvSpPr>
          <p:spPr>
            <a:xfrm rot="-5400000">
              <a:off x="7621603" y="5893279"/>
              <a:ext cx="104165" cy="89741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15"/>
            <p:cNvSpPr/>
            <p:nvPr/>
          </p:nvSpPr>
          <p:spPr>
            <a:xfrm rot="-5400000">
              <a:off x="7334750" y="5893279"/>
              <a:ext cx="104165" cy="89741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15"/>
            <p:cNvSpPr/>
            <p:nvPr/>
          </p:nvSpPr>
          <p:spPr>
            <a:xfrm rot="-5400000">
              <a:off x="7047899" y="5893279"/>
              <a:ext cx="104165" cy="89741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8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15"/>
            <p:cNvSpPr/>
            <p:nvPr/>
          </p:nvSpPr>
          <p:spPr>
            <a:xfrm rot="-5400000">
              <a:off x="6761047" y="5893279"/>
              <a:ext cx="104165" cy="89741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15"/>
            <p:cNvSpPr/>
            <p:nvPr/>
          </p:nvSpPr>
          <p:spPr>
            <a:xfrm rot="-5400000">
              <a:off x="6474196" y="5893279"/>
              <a:ext cx="104165" cy="89741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15"/>
            <p:cNvSpPr/>
            <p:nvPr/>
          </p:nvSpPr>
          <p:spPr>
            <a:xfrm rot="-5400000">
              <a:off x="6187343" y="5893279"/>
              <a:ext cx="104165" cy="89741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15"/>
            <p:cNvSpPr/>
            <p:nvPr/>
          </p:nvSpPr>
          <p:spPr>
            <a:xfrm rot="-5400000">
              <a:off x="5900492" y="5893279"/>
              <a:ext cx="104165" cy="89741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15"/>
            <p:cNvSpPr/>
            <p:nvPr/>
          </p:nvSpPr>
          <p:spPr>
            <a:xfrm rot="-5400000">
              <a:off x="5613640" y="5893279"/>
              <a:ext cx="104165" cy="89741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8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15"/>
            <p:cNvSpPr/>
            <p:nvPr/>
          </p:nvSpPr>
          <p:spPr>
            <a:xfrm rot="-5400000">
              <a:off x="5326789" y="5893279"/>
              <a:ext cx="104165" cy="89741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8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15"/>
            <p:cNvSpPr/>
            <p:nvPr/>
          </p:nvSpPr>
          <p:spPr>
            <a:xfrm rot="-5400000">
              <a:off x="5039936" y="5893279"/>
              <a:ext cx="104165" cy="89741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15"/>
            <p:cNvSpPr/>
            <p:nvPr/>
          </p:nvSpPr>
          <p:spPr>
            <a:xfrm rot="-5400000">
              <a:off x="4751483" y="5893279"/>
              <a:ext cx="105767" cy="89741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15"/>
            <p:cNvSpPr/>
            <p:nvPr/>
          </p:nvSpPr>
          <p:spPr>
            <a:xfrm rot="-5400000">
              <a:off x="4464631" y="5893279"/>
              <a:ext cx="105767" cy="89741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15"/>
            <p:cNvSpPr/>
            <p:nvPr/>
          </p:nvSpPr>
          <p:spPr>
            <a:xfrm rot="-5400000">
              <a:off x="4177780" y="5893279"/>
              <a:ext cx="105767" cy="89741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8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15"/>
            <p:cNvSpPr/>
            <p:nvPr/>
          </p:nvSpPr>
          <p:spPr>
            <a:xfrm rot="-5400000">
              <a:off x="3890927" y="5893279"/>
              <a:ext cx="105767" cy="89741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8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15"/>
            <p:cNvSpPr/>
            <p:nvPr/>
          </p:nvSpPr>
          <p:spPr>
            <a:xfrm rot="-5400000">
              <a:off x="3604075" y="5893279"/>
              <a:ext cx="104165" cy="89741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15"/>
            <p:cNvSpPr/>
            <p:nvPr/>
          </p:nvSpPr>
          <p:spPr>
            <a:xfrm rot="-5400000">
              <a:off x="3317224" y="5893279"/>
              <a:ext cx="104165" cy="89741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15"/>
            <p:cNvSpPr/>
            <p:nvPr/>
          </p:nvSpPr>
          <p:spPr>
            <a:xfrm rot="-5400000">
              <a:off x="3030372" y="5893279"/>
              <a:ext cx="104165" cy="89741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15"/>
            <p:cNvSpPr/>
            <p:nvPr/>
          </p:nvSpPr>
          <p:spPr>
            <a:xfrm rot="-5400000">
              <a:off x="2743521" y="5893279"/>
              <a:ext cx="104165" cy="89741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8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15"/>
            <p:cNvSpPr/>
            <p:nvPr/>
          </p:nvSpPr>
          <p:spPr>
            <a:xfrm rot="-5400000">
              <a:off x="2456668" y="5893279"/>
              <a:ext cx="104165" cy="89741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8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15"/>
            <p:cNvSpPr/>
            <p:nvPr/>
          </p:nvSpPr>
          <p:spPr>
            <a:xfrm rot="-5400000">
              <a:off x="2169817" y="5893279"/>
              <a:ext cx="104165" cy="89741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15"/>
            <p:cNvSpPr/>
            <p:nvPr/>
          </p:nvSpPr>
          <p:spPr>
            <a:xfrm rot="-5400000">
              <a:off x="1882965" y="5893279"/>
              <a:ext cx="104165" cy="89741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15"/>
            <p:cNvSpPr/>
            <p:nvPr/>
          </p:nvSpPr>
          <p:spPr>
            <a:xfrm rot="-5400000">
              <a:off x="1596114" y="5893279"/>
              <a:ext cx="104165" cy="89741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15"/>
            <p:cNvSpPr/>
            <p:nvPr/>
          </p:nvSpPr>
          <p:spPr>
            <a:xfrm rot="-5400000">
              <a:off x="1309261" y="5893279"/>
              <a:ext cx="104165" cy="89741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8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15"/>
            <p:cNvSpPr/>
            <p:nvPr/>
          </p:nvSpPr>
          <p:spPr>
            <a:xfrm rot="-5400000">
              <a:off x="1022410" y="5893279"/>
              <a:ext cx="104165" cy="89741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8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15"/>
            <p:cNvSpPr/>
            <p:nvPr/>
          </p:nvSpPr>
          <p:spPr>
            <a:xfrm rot="-5400000">
              <a:off x="735558" y="5893279"/>
              <a:ext cx="104165" cy="89741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15"/>
            <p:cNvSpPr/>
            <p:nvPr/>
          </p:nvSpPr>
          <p:spPr>
            <a:xfrm rot="-5400000">
              <a:off x="447104" y="5893279"/>
              <a:ext cx="105767" cy="89741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15"/>
            <p:cNvSpPr/>
            <p:nvPr/>
          </p:nvSpPr>
          <p:spPr>
            <a:xfrm rot="-5400000">
              <a:off x="160252" y="5893279"/>
              <a:ext cx="105767" cy="89741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15"/>
            <p:cNvSpPr/>
            <p:nvPr/>
          </p:nvSpPr>
          <p:spPr>
            <a:xfrm rot="-5400000">
              <a:off x="12075015" y="5609631"/>
              <a:ext cx="92946" cy="83331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6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15"/>
            <p:cNvSpPr/>
            <p:nvPr/>
          </p:nvSpPr>
          <p:spPr>
            <a:xfrm rot="-5400000">
              <a:off x="11788164" y="5609631"/>
              <a:ext cx="92946" cy="83331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15"/>
            <p:cNvSpPr/>
            <p:nvPr/>
          </p:nvSpPr>
          <p:spPr>
            <a:xfrm rot="-5400000">
              <a:off x="11501312" y="5609631"/>
              <a:ext cx="92946" cy="83331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15"/>
            <p:cNvSpPr/>
            <p:nvPr/>
          </p:nvSpPr>
          <p:spPr>
            <a:xfrm rot="-5400000">
              <a:off x="11214461" y="5609631"/>
              <a:ext cx="92946" cy="83331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15"/>
            <p:cNvSpPr/>
            <p:nvPr/>
          </p:nvSpPr>
          <p:spPr>
            <a:xfrm rot="-5400000">
              <a:off x="10927608" y="5609631"/>
              <a:ext cx="92946" cy="83331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15"/>
            <p:cNvSpPr/>
            <p:nvPr/>
          </p:nvSpPr>
          <p:spPr>
            <a:xfrm rot="-5400000">
              <a:off x="10640757" y="5609631"/>
              <a:ext cx="92946" cy="83331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6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15"/>
            <p:cNvSpPr/>
            <p:nvPr/>
          </p:nvSpPr>
          <p:spPr>
            <a:xfrm rot="-5400000">
              <a:off x="10353905" y="5609631"/>
              <a:ext cx="92946" cy="83331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15"/>
            <p:cNvSpPr/>
            <p:nvPr/>
          </p:nvSpPr>
          <p:spPr>
            <a:xfrm rot="-5400000">
              <a:off x="10067054" y="5609631"/>
              <a:ext cx="92946" cy="83331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15"/>
            <p:cNvSpPr/>
            <p:nvPr/>
          </p:nvSpPr>
          <p:spPr>
            <a:xfrm rot="-5400000">
              <a:off x="9780201" y="5609631"/>
              <a:ext cx="92946" cy="83331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15"/>
            <p:cNvSpPr/>
            <p:nvPr/>
          </p:nvSpPr>
          <p:spPr>
            <a:xfrm rot="-5400000">
              <a:off x="9493350" y="5609631"/>
              <a:ext cx="92946" cy="83331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15"/>
            <p:cNvSpPr/>
            <p:nvPr/>
          </p:nvSpPr>
          <p:spPr>
            <a:xfrm rot="-5400000">
              <a:off x="9206498" y="5609631"/>
              <a:ext cx="92946" cy="83331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6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15"/>
            <p:cNvSpPr/>
            <p:nvPr/>
          </p:nvSpPr>
          <p:spPr>
            <a:xfrm rot="-5400000">
              <a:off x="8919647" y="5609631"/>
              <a:ext cx="92946" cy="83331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15"/>
            <p:cNvSpPr/>
            <p:nvPr/>
          </p:nvSpPr>
          <p:spPr>
            <a:xfrm rot="-5400000">
              <a:off x="8632794" y="5609631"/>
              <a:ext cx="91344" cy="83331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15"/>
            <p:cNvSpPr/>
            <p:nvPr/>
          </p:nvSpPr>
          <p:spPr>
            <a:xfrm rot="-5400000">
              <a:off x="8345942" y="5609631"/>
              <a:ext cx="91344" cy="83331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15"/>
            <p:cNvSpPr/>
            <p:nvPr/>
          </p:nvSpPr>
          <p:spPr>
            <a:xfrm rot="-5400000">
              <a:off x="8057489" y="5609631"/>
              <a:ext cx="92946" cy="83331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15"/>
            <p:cNvSpPr/>
            <p:nvPr/>
          </p:nvSpPr>
          <p:spPr>
            <a:xfrm rot="-5400000">
              <a:off x="7770637" y="5609631"/>
              <a:ext cx="92946" cy="83331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6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15"/>
            <p:cNvSpPr/>
            <p:nvPr/>
          </p:nvSpPr>
          <p:spPr>
            <a:xfrm rot="-5400000">
              <a:off x="7483785" y="5609631"/>
              <a:ext cx="92946" cy="83331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15"/>
            <p:cNvSpPr/>
            <p:nvPr/>
          </p:nvSpPr>
          <p:spPr>
            <a:xfrm rot="-5400000">
              <a:off x="7196933" y="5609631"/>
              <a:ext cx="92946" cy="83331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15"/>
            <p:cNvSpPr/>
            <p:nvPr/>
          </p:nvSpPr>
          <p:spPr>
            <a:xfrm rot="-5400000">
              <a:off x="6910082" y="5609631"/>
              <a:ext cx="92946" cy="83331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15"/>
            <p:cNvSpPr/>
            <p:nvPr/>
          </p:nvSpPr>
          <p:spPr>
            <a:xfrm rot="-5400000">
              <a:off x="6623230" y="5609631"/>
              <a:ext cx="92946" cy="83331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15"/>
            <p:cNvSpPr/>
            <p:nvPr/>
          </p:nvSpPr>
          <p:spPr>
            <a:xfrm rot="-5400000">
              <a:off x="6336379" y="5609631"/>
              <a:ext cx="92946" cy="83331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6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15"/>
            <p:cNvSpPr/>
            <p:nvPr/>
          </p:nvSpPr>
          <p:spPr>
            <a:xfrm rot="-5400000">
              <a:off x="6049526" y="5609631"/>
              <a:ext cx="92946" cy="83331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15"/>
            <p:cNvSpPr/>
            <p:nvPr/>
          </p:nvSpPr>
          <p:spPr>
            <a:xfrm rot="-5400000">
              <a:off x="5762675" y="5609631"/>
              <a:ext cx="92946" cy="83331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15"/>
            <p:cNvSpPr/>
            <p:nvPr/>
          </p:nvSpPr>
          <p:spPr>
            <a:xfrm rot="-5400000">
              <a:off x="5475823" y="5609631"/>
              <a:ext cx="92946" cy="83331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15"/>
            <p:cNvSpPr/>
            <p:nvPr/>
          </p:nvSpPr>
          <p:spPr>
            <a:xfrm rot="-5400000">
              <a:off x="5188972" y="5609631"/>
              <a:ext cx="92946" cy="83331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15"/>
            <p:cNvSpPr/>
            <p:nvPr/>
          </p:nvSpPr>
          <p:spPr>
            <a:xfrm rot="-5400000">
              <a:off x="4902119" y="5609631"/>
              <a:ext cx="92946" cy="83331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15"/>
            <p:cNvSpPr/>
            <p:nvPr/>
          </p:nvSpPr>
          <p:spPr>
            <a:xfrm rot="-5400000">
              <a:off x="4615268" y="5609631"/>
              <a:ext cx="92946" cy="83331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15"/>
            <p:cNvSpPr/>
            <p:nvPr/>
          </p:nvSpPr>
          <p:spPr>
            <a:xfrm rot="-5400000">
              <a:off x="4328416" y="5609631"/>
              <a:ext cx="91344" cy="83331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15"/>
            <p:cNvSpPr/>
            <p:nvPr/>
          </p:nvSpPr>
          <p:spPr>
            <a:xfrm rot="-5400000">
              <a:off x="4041564" y="5609631"/>
              <a:ext cx="91344" cy="83331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15"/>
            <p:cNvSpPr/>
            <p:nvPr/>
          </p:nvSpPr>
          <p:spPr>
            <a:xfrm rot="-5400000">
              <a:off x="3753110" y="5609631"/>
              <a:ext cx="92946" cy="83331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15"/>
            <p:cNvSpPr/>
            <p:nvPr/>
          </p:nvSpPr>
          <p:spPr>
            <a:xfrm rot="-5400000">
              <a:off x="3466258" y="5609631"/>
              <a:ext cx="92946" cy="83331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15"/>
            <p:cNvSpPr/>
            <p:nvPr/>
          </p:nvSpPr>
          <p:spPr>
            <a:xfrm rot="-5400000">
              <a:off x="3179407" y="5609631"/>
              <a:ext cx="92946" cy="83331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15"/>
            <p:cNvSpPr/>
            <p:nvPr/>
          </p:nvSpPr>
          <p:spPr>
            <a:xfrm rot="-5400000">
              <a:off x="2892555" y="5609631"/>
              <a:ext cx="92946" cy="83331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15"/>
            <p:cNvSpPr/>
            <p:nvPr/>
          </p:nvSpPr>
          <p:spPr>
            <a:xfrm rot="-5400000">
              <a:off x="2605703" y="5609631"/>
              <a:ext cx="92946" cy="83331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15"/>
            <p:cNvSpPr/>
            <p:nvPr/>
          </p:nvSpPr>
          <p:spPr>
            <a:xfrm rot="-5400000">
              <a:off x="2318851" y="5609631"/>
              <a:ext cx="92946" cy="83331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15"/>
            <p:cNvSpPr/>
            <p:nvPr/>
          </p:nvSpPr>
          <p:spPr>
            <a:xfrm rot="-5400000">
              <a:off x="2032000" y="5609631"/>
              <a:ext cx="92946" cy="83331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15"/>
            <p:cNvSpPr/>
            <p:nvPr/>
          </p:nvSpPr>
          <p:spPr>
            <a:xfrm rot="-5400000">
              <a:off x="1745148" y="5609631"/>
              <a:ext cx="92946" cy="83331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15"/>
            <p:cNvSpPr/>
            <p:nvPr/>
          </p:nvSpPr>
          <p:spPr>
            <a:xfrm rot="-5400000">
              <a:off x="1458297" y="5609631"/>
              <a:ext cx="92946" cy="83331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15"/>
            <p:cNvSpPr/>
            <p:nvPr/>
          </p:nvSpPr>
          <p:spPr>
            <a:xfrm rot="-5400000">
              <a:off x="1171444" y="5609631"/>
              <a:ext cx="92946" cy="83331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15"/>
            <p:cNvSpPr/>
            <p:nvPr/>
          </p:nvSpPr>
          <p:spPr>
            <a:xfrm rot="-5400000">
              <a:off x="884593" y="5609631"/>
              <a:ext cx="92946" cy="83331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15"/>
            <p:cNvSpPr/>
            <p:nvPr/>
          </p:nvSpPr>
          <p:spPr>
            <a:xfrm rot="-5400000">
              <a:off x="597741" y="5609631"/>
              <a:ext cx="92946" cy="83331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15"/>
            <p:cNvSpPr/>
            <p:nvPr/>
          </p:nvSpPr>
          <p:spPr>
            <a:xfrm rot="-5400000">
              <a:off x="310889" y="5609631"/>
              <a:ext cx="91344" cy="83331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15"/>
            <p:cNvSpPr/>
            <p:nvPr/>
          </p:nvSpPr>
          <p:spPr>
            <a:xfrm rot="-5400000">
              <a:off x="24037" y="5609631"/>
              <a:ext cx="91344" cy="83331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15"/>
            <p:cNvSpPr/>
            <p:nvPr/>
          </p:nvSpPr>
          <p:spPr>
            <a:xfrm rot="-5400000">
              <a:off x="11938801" y="5332394"/>
              <a:ext cx="80126" cy="65704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15"/>
            <p:cNvSpPr/>
            <p:nvPr/>
          </p:nvSpPr>
          <p:spPr>
            <a:xfrm rot="-5400000">
              <a:off x="11651949" y="5332394"/>
              <a:ext cx="80126" cy="65704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15"/>
            <p:cNvSpPr/>
            <p:nvPr/>
          </p:nvSpPr>
          <p:spPr>
            <a:xfrm rot="-5400000">
              <a:off x="11365098" y="5332394"/>
              <a:ext cx="80126" cy="65704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4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15"/>
            <p:cNvSpPr/>
            <p:nvPr/>
          </p:nvSpPr>
          <p:spPr>
            <a:xfrm rot="-5400000">
              <a:off x="11076643" y="5332394"/>
              <a:ext cx="81729" cy="65704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4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15"/>
            <p:cNvSpPr/>
            <p:nvPr/>
          </p:nvSpPr>
          <p:spPr>
            <a:xfrm rot="-5400000">
              <a:off x="10789791" y="5332394"/>
              <a:ext cx="81729" cy="65704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15"/>
            <p:cNvSpPr/>
            <p:nvPr/>
          </p:nvSpPr>
          <p:spPr>
            <a:xfrm rot="-5400000">
              <a:off x="10502939" y="5332394"/>
              <a:ext cx="81729" cy="65704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15"/>
            <p:cNvSpPr/>
            <p:nvPr/>
          </p:nvSpPr>
          <p:spPr>
            <a:xfrm rot="-5400000">
              <a:off x="10216088" y="5332394"/>
              <a:ext cx="81729" cy="65704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15"/>
            <p:cNvSpPr/>
            <p:nvPr/>
          </p:nvSpPr>
          <p:spPr>
            <a:xfrm rot="-5400000">
              <a:off x="9929236" y="5332394"/>
              <a:ext cx="81729" cy="65704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4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15"/>
            <p:cNvSpPr/>
            <p:nvPr/>
          </p:nvSpPr>
          <p:spPr>
            <a:xfrm rot="-5400000">
              <a:off x="9642384" y="5332394"/>
              <a:ext cx="80126" cy="65704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4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15"/>
            <p:cNvSpPr/>
            <p:nvPr/>
          </p:nvSpPr>
          <p:spPr>
            <a:xfrm rot="-5400000">
              <a:off x="9355533" y="5332394"/>
              <a:ext cx="80126" cy="65704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15"/>
            <p:cNvSpPr/>
            <p:nvPr/>
          </p:nvSpPr>
          <p:spPr>
            <a:xfrm rot="-5400000">
              <a:off x="9068681" y="5332394"/>
              <a:ext cx="80126" cy="65704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15"/>
            <p:cNvSpPr/>
            <p:nvPr/>
          </p:nvSpPr>
          <p:spPr>
            <a:xfrm rot="-5400000">
              <a:off x="8781830" y="5332394"/>
              <a:ext cx="80126" cy="65704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15"/>
            <p:cNvSpPr/>
            <p:nvPr/>
          </p:nvSpPr>
          <p:spPr>
            <a:xfrm rot="-5400000">
              <a:off x="8494977" y="5332394"/>
              <a:ext cx="80126" cy="65704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4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15"/>
            <p:cNvSpPr/>
            <p:nvPr/>
          </p:nvSpPr>
          <p:spPr>
            <a:xfrm rot="-5400000">
              <a:off x="8208126" y="5332394"/>
              <a:ext cx="80126" cy="65704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4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15"/>
            <p:cNvSpPr/>
            <p:nvPr/>
          </p:nvSpPr>
          <p:spPr>
            <a:xfrm rot="-5400000">
              <a:off x="7921274" y="5332394"/>
              <a:ext cx="80126" cy="65704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15"/>
            <p:cNvSpPr/>
            <p:nvPr/>
          </p:nvSpPr>
          <p:spPr>
            <a:xfrm rot="-5400000">
              <a:off x="7634423" y="5332394"/>
              <a:ext cx="80126" cy="65704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15"/>
            <p:cNvSpPr/>
            <p:nvPr/>
          </p:nvSpPr>
          <p:spPr>
            <a:xfrm rot="-5400000">
              <a:off x="7347570" y="5332394"/>
              <a:ext cx="80126" cy="65704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15"/>
            <p:cNvSpPr/>
            <p:nvPr/>
          </p:nvSpPr>
          <p:spPr>
            <a:xfrm rot="-5400000">
              <a:off x="7059116" y="5332394"/>
              <a:ext cx="81729" cy="65704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4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15"/>
            <p:cNvSpPr/>
            <p:nvPr/>
          </p:nvSpPr>
          <p:spPr>
            <a:xfrm rot="-5400000">
              <a:off x="6772264" y="5332394"/>
              <a:ext cx="81729" cy="65704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4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15"/>
            <p:cNvSpPr/>
            <p:nvPr/>
          </p:nvSpPr>
          <p:spPr>
            <a:xfrm rot="-5400000">
              <a:off x="6485413" y="5332394"/>
              <a:ext cx="81729" cy="65704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15"/>
            <p:cNvSpPr/>
            <p:nvPr/>
          </p:nvSpPr>
          <p:spPr>
            <a:xfrm rot="-5400000">
              <a:off x="6198561" y="5332394"/>
              <a:ext cx="81729" cy="65704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15"/>
            <p:cNvSpPr/>
            <p:nvPr/>
          </p:nvSpPr>
          <p:spPr>
            <a:xfrm rot="-5400000">
              <a:off x="5911709" y="5332394"/>
              <a:ext cx="81729" cy="65704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15"/>
            <p:cNvSpPr/>
            <p:nvPr/>
          </p:nvSpPr>
          <p:spPr>
            <a:xfrm rot="-5400000">
              <a:off x="5624857" y="5332394"/>
              <a:ext cx="81729" cy="65704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15"/>
            <p:cNvSpPr/>
            <p:nvPr/>
          </p:nvSpPr>
          <p:spPr>
            <a:xfrm rot="-5400000">
              <a:off x="5338006" y="5332394"/>
              <a:ext cx="80126" cy="65704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4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15"/>
            <p:cNvSpPr/>
            <p:nvPr/>
          </p:nvSpPr>
          <p:spPr>
            <a:xfrm rot="-5400000">
              <a:off x="5051155" y="5332394"/>
              <a:ext cx="80126" cy="65704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15"/>
            <p:cNvSpPr/>
            <p:nvPr/>
          </p:nvSpPr>
          <p:spPr>
            <a:xfrm rot="-5400000">
              <a:off x="4764302" y="5332394"/>
              <a:ext cx="80126" cy="65704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15"/>
            <p:cNvSpPr/>
            <p:nvPr/>
          </p:nvSpPr>
          <p:spPr>
            <a:xfrm rot="-5400000">
              <a:off x="4477451" y="5332394"/>
              <a:ext cx="80126" cy="65704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15"/>
            <p:cNvSpPr/>
            <p:nvPr/>
          </p:nvSpPr>
          <p:spPr>
            <a:xfrm rot="-5400000">
              <a:off x="4190599" y="5332394"/>
              <a:ext cx="80126" cy="65704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15"/>
            <p:cNvSpPr/>
            <p:nvPr/>
          </p:nvSpPr>
          <p:spPr>
            <a:xfrm rot="-5400000">
              <a:off x="3903748" y="5332394"/>
              <a:ext cx="80126" cy="65704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4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15"/>
            <p:cNvSpPr/>
            <p:nvPr/>
          </p:nvSpPr>
          <p:spPr>
            <a:xfrm rot="-5400000">
              <a:off x="3616895" y="5332394"/>
              <a:ext cx="80126" cy="65704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15"/>
            <p:cNvSpPr/>
            <p:nvPr/>
          </p:nvSpPr>
          <p:spPr>
            <a:xfrm rot="-5400000">
              <a:off x="3330044" y="5332394"/>
              <a:ext cx="80126" cy="65704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15"/>
            <p:cNvSpPr/>
            <p:nvPr/>
          </p:nvSpPr>
          <p:spPr>
            <a:xfrm rot="-5400000">
              <a:off x="3043192" y="5332394"/>
              <a:ext cx="80126" cy="65704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15"/>
            <p:cNvSpPr/>
            <p:nvPr/>
          </p:nvSpPr>
          <p:spPr>
            <a:xfrm rot="-5400000">
              <a:off x="2754738" y="5332394"/>
              <a:ext cx="81729" cy="65704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15"/>
            <p:cNvSpPr/>
            <p:nvPr/>
          </p:nvSpPr>
          <p:spPr>
            <a:xfrm rot="-5400000">
              <a:off x="2467885" y="5332394"/>
              <a:ext cx="81729" cy="65704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4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15"/>
            <p:cNvSpPr/>
            <p:nvPr/>
          </p:nvSpPr>
          <p:spPr>
            <a:xfrm rot="-5400000">
              <a:off x="2181034" y="5332394"/>
              <a:ext cx="81729" cy="65704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15"/>
            <p:cNvSpPr/>
            <p:nvPr/>
          </p:nvSpPr>
          <p:spPr>
            <a:xfrm rot="-5400000">
              <a:off x="1894182" y="5332394"/>
              <a:ext cx="81729" cy="65704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15"/>
            <p:cNvSpPr/>
            <p:nvPr/>
          </p:nvSpPr>
          <p:spPr>
            <a:xfrm rot="-5400000">
              <a:off x="1607331" y="5332394"/>
              <a:ext cx="81729" cy="65704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15"/>
            <p:cNvSpPr/>
            <p:nvPr/>
          </p:nvSpPr>
          <p:spPr>
            <a:xfrm rot="-5400000">
              <a:off x="1320479" y="5332394"/>
              <a:ext cx="80126" cy="65704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15"/>
            <p:cNvSpPr/>
            <p:nvPr/>
          </p:nvSpPr>
          <p:spPr>
            <a:xfrm rot="-5400000">
              <a:off x="1033627" y="5332394"/>
              <a:ext cx="80126" cy="65704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4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15"/>
            <p:cNvSpPr/>
            <p:nvPr/>
          </p:nvSpPr>
          <p:spPr>
            <a:xfrm rot="-5400000">
              <a:off x="746776" y="5332394"/>
              <a:ext cx="80126" cy="65704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15"/>
            <p:cNvSpPr/>
            <p:nvPr/>
          </p:nvSpPr>
          <p:spPr>
            <a:xfrm rot="-5400000">
              <a:off x="459924" y="5332394"/>
              <a:ext cx="80126" cy="65704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15"/>
            <p:cNvSpPr/>
            <p:nvPr/>
          </p:nvSpPr>
          <p:spPr>
            <a:xfrm rot="-5400000">
              <a:off x="173073" y="5332394"/>
              <a:ext cx="80126" cy="65704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15"/>
            <p:cNvSpPr/>
            <p:nvPr/>
          </p:nvSpPr>
          <p:spPr>
            <a:xfrm rot="-5400000">
              <a:off x="12087835" y="5048748"/>
              <a:ext cx="68909" cy="5929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2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15"/>
            <p:cNvSpPr/>
            <p:nvPr/>
          </p:nvSpPr>
          <p:spPr>
            <a:xfrm rot="-5400000">
              <a:off x="11800983" y="5048748"/>
              <a:ext cx="68909" cy="5929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2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15"/>
            <p:cNvSpPr/>
            <p:nvPr/>
          </p:nvSpPr>
          <p:spPr>
            <a:xfrm rot="-5400000">
              <a:off x="11514132" y="5048748"/>
              <a:ext cx="68909" cy="5929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15"/>
            <p:cNvSpPr/>
            <p:nvPr/>
          </p:nvSpPr>
          <p:spPr>
            <a:xfrm rot="-5400000">
              <a:off x="11227280" y="5048748"/>
              <a:ext cx="68909" cy="5929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2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15"/>
            <p:cNvSpPr/>
            <p:nvPr/>
          </p:nvSpPr>
          <p:spPr>
            <a:xfrm rot="-5400000">
              <a:off x="10940429" y="5048748"/>
              <a:ext cx="68909" cy="5929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2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15"/>
            <p:cNvSpPr/>
            <p:nvPr/>
          </p:nvSpPr>
          <p:spPr>
            <a:xfrm rot="-5400000">
              <a:off x="10653577" y="5048748"/>
              <a:ext cx="67306" cy="5929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2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15"/>
            <p:cNvSpPr/>
            <p:nvPr/>
          </p:nvSpPr>
          <p:spPr>
            <a:xfrm rot="-5400000">
              <a:off x="10366725" y="5048748"/>
              <a:ext cx="67306" cy="5929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2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15"/>
            <p:cNvSpPr/>
            <p:nvPr/>
          </p:nvSpPr>
          <p:spPr>
            <a:xfrm rot="-5400000">
              <a:off x="10078271" y="5048748"/>
              <a:ext cx="68909" cy="5929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15"/>
            <p:cNvSpPr/>
            <p:nvPr/>
          </p:nvSpPr>
          <p:spPr>
            <a:xfrm rot="-5400000">
              <a:off x="9791419" y="5048748"/>
              <a:ext cx="68909" cy="5929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2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15"/>
            <p:cNvSpPr/>
            <p:nvPr/>
          </p:nvSpPr>
          <p:spPr>
            <a:xfrm rot="-5400000">
              <a:off x="9504567" y="5048748"/>
              <a:ext cx="68909" cy="5929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2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15"/>
            <p:cNvSpPr/>
            <p:nvPr/>
          </p:nvSpPr>
          <p:spPr>
            <a:xfrm rot="-5400000">
              <a:off x="9217715" y="5048748"/>
              <a:ext cx="68909" cy="5929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2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15"/>
            <p:cNvSpPr/>
            <p:nvPr/>
          </p:nvSpPr>
          <p:spPr>
            <a:xfrm rot="-5400000">
              <a:off x="8930864" y="5048748"/>
              <a:ext cx="68909" cy="5929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2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15"/>
            <p:cNvSpPr/>
            <p:nvPr/>
          </p:nvSpPr>
          <p:spPr>
            <a:xfrm rot="-5400000">
              <a:off x="8644012" y="5048748"/>
              <a:ext cx="68909" cy="5929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15"/>
            <p:cNvSpPr/>
            <p:nvPr/>
          </p:nvSpPr>
          <p:spPr>
            <a:xfrm rot="-5400000">
              <a:off x="8357160" y="5048748"/>
              <a:ext cx="68909" cy="5929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2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15"/>
            <p:cNvSpPr/>
            <p:nvPr/>
          </p:nvSpPr>
          <p:spPr>
            <a:xfrm rot="-5400000">
              <a:off x="8070308" y="5048748"/>
              <a:ext cx="68909" cy="5929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2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15"/>
            <p:cNvSpPr/>
            <p:nvPr/>
          </p:nvSpPr>
          <p:spPr>
            <a:xfrm rot="-5400000">
              <a:off x="7783457" y="5048748"/>
              <a:ext cx="68909" cy="5929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2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15"/>
            <p:cNvSpPr/>
            <p:nvPr/>
          </p:nvSpPr>
          <p:spPr>
            <a:xfrm rot="-5400000">
              <a:off x="7496605" y="5048748"/>
              <a:ext cx="68909" cy="5929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2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15"/>
            <p:cNvSpPr/>
            <p:nvPr/>
          </p:nvSpPr>
          <p:spPr>
            <a:xfrm rot="-5400000">
              <a:off x="7209753" y="5048748"/>
              <a:ext cx="68909" cy="5929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15"/>
            <p:cNvSpPr/>
            <p:nvPr/>
          </p:nvSpPr>
          <p:spPr>
            <a:xfrm rot="-5400000">
              <a:off x="6922901" y="5048748"/>
              <a:ext cx="68909" cy="5929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2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15"/>
            <p:cNvSpPr/>
            <p:nvPr/>
          </p:nvSpPr>
          <p:spPr>
            <a:xfrm rot="-5400000">
              <a:off x="6636050" y="5048748"/>
              <a:ext cx="68909" cy="5929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2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15"/>
            <p:cNvSpPr/>
            <p:nvPr/>
          </p:nvSpPr>
          <p:spPr>
            <a:xfrm rot="-5400000">
              <a:off x="6349199" y="5048748"/>
              <a:ext cx="67306" cy="5929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2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15"/>
            <p:cNvSpPr/>
            <p:nvPr/>
          </p:nvSpPr>
          <p:spPr>
            <a:xfrm rot="-5400000">
              <a:off x="6060743" y="5048748"/>
              <a:ext cx="68909" cy="5929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2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15"/>
            <p:cNvSpPr/>
            <p:nvPr/>
          </p:nvSpPr>
          <p:spPr>
            <a:xfrm rot="-5400000">
              <a:off x="5773892" y="5048748"/>
              <a:ext cx="68909" cy="5929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15"/>
            <p:cNvSpPr/>
            <p:nvPr/>
          </p:nvSpPr>
          <p:spPr>
            <a:xfrm rot="-5400000">
              <a:off x="5487040" y="5048748"/>
              <a:ext cx="68909" cy="5929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15"/>
            <p:cNvSpPr/>
            <p:nvPr/>
          </p:nvSpPr>
          <p:spPr>
            <a:xfrm rot="-5400000">
              <a:off x="5200189" y="5048748"/>
              <a:ext cx="68909" cy="5929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15"/>
            <p:cNvSpPr/>
            <p:nvPr/>
          </p:nvSpPr>
          <p:spPr>
            <a:xfrm rot="-5400000">
              <a:off x="4913337" y="5048748"/>
              <a:ext cx="68909" cy="5929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15"/>
            <p:cNvSpPr/>
            <p:nvPr/>
          </p:nvSpPr>
          <p:spPr>
            <a:xfrm rot="-5400000">
              <a:off x="4626485" y="5048748"/>
              <a:ext cx="68909" cy="5929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2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15"/>
            <p:cNvSpPr/>
            <p:nvPr/>
          </p:nvSpPr>
          <p:spPr>
            <a:xfrm rot="-5400000">
              <a:off x="4339633" y="5048748"/>
              <a:ext cx="68909" cy="5929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15"/>
            <p:cNvSpPr/>
            <p:nvPr/>
          </p:nvSpPr>
          <p:spPr>
            <a:xfrm rot="-5400000">
              <a:off x="4052782" y="5048748"/>
              <a:ext cx="68909" cy="5929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15"/>
            <p:cNvSpPr/>
            <p:nvPr/>
          </p:nvSpPr>
          <p:spPr>
            <a:xfrm rot="-5400000">
              <a:off x="3765930" y="5048748"/>
              <a:ext cx="68909" cy="5929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15"/>
            <p:cNvSpPr/>
            <p:nvPr/>
          </p:nvSpPr>
          <p:spPr>
            <a:xfrm rot="-5400000">
              <a:off x="3479078" y="5048748"/>
              <a:ext cx="68909" cy="5929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15"/>
            <p:cNvSpPr/>
            <p:nvPr/>
          </p:nvSpPr>
          <p:spPr>
            <a:xfrm rot="-5400000">
              <a:off x="3192226" y="5048748"/>
              <a:ext cx="68909" cy="5929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2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15"/>
            <p:cNvSpPr/>
            <p:nvPr/>
          </p:nvSpPr>
          <p:spPr>
            <a:xfrm rot="-5400000">
              <a:off x="2905375" y="5048748"/>
              <a:ext cx="68909" cy="5929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15"/>
            <p:cNvSpPr/>
            <p:nvPr/>
          </p:nvSpPr>
          <p:spPr>
            <a:xfrm rot="-5400000">
              <a:off x="2618523" y="5048748"/>
              <a:ext cx="68909" cy="5929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15"/>
            <p:cNvSpPr/>
            <p:nvPr/>
          </p:nvSpPr>
          <p:spPr>
            <a:xfrm rot="-5400000">
              <a:off x="2331671" y="5048748"/>
              <a:ext cx="67306" cy="5929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15"/>
            <p:cNvSpPr/>
            <p:nvPr/>
          </p:nvSpPr>
          <p:spPr>
            <a:xfrm rot="-5400000">
              <a:off x="2044820" y="5048748"/>
              <a:ext cx="67306" cy="5929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15"/>
            <p:cNvSpPr/>
            <p:nvPr/>
          </p:nvSpPr>
          <p:spPr>
            <a:xfrm rot="-5400000">
              <a:off x="1756365" y="5048748"/>
              <a:ext cx="68909" cy="5929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2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15"/>
            <p:cNvSpPr/>
            <p:nvPr/>
          </p:nvSpPr>
          <p:spPr>
            <a:xfrm rot="-5400000">
              <a:off x="1469514" y="5048748"/>
              <a:ext cx="68909" cy="5929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15"/>
            <p:cNvSpPr/>
            <p:nvPr/>
          </p:nvSpPr>
          <p:spPr>
            <a:xfrm rot="-5400000">
              <a:off x="1182661" y="5048748"/>
              <a:ext cx="68909" cy="5929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15"/>
            <p:cNvSpPr/>
            <p:nvPr/>
          </p:nvSpPr>
          <p:spPr>
            <a:xfrm rot="-5400000">
              <a:off x="895810" y="5048748"/>
              <a:ext cx="68909" cy="5929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15"/>
            <p:cNvSpPr/>
            <p:nvPr/>
          </p:nvSpPr>
          <p:spPr>
            <a:xfrm rot="-5400000">
              <a:off x="608958" y="5048748"/>
              <a:ext cx="68909" cy="5929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15"/>
            <p:cNvSpPr/>
            <p:nvPr/>
          </p:nvSpPr>
          <p:spPr>
            <a:xfrm rot="-5400000">
              <a:off x="322107" y="5048748"/>
              <a:ext cx="68909" cy="5929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2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15"/>
            <p:cNvSpPr/>
            <p:nvPr/>
          </p:nvSpPr>
          <p:spPr>
            <a:xfrm rot="-5400000">
              <a:off x="35255" y="5048748"/>
              <a:ext cx="68909" cy="5929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15"/>
            <p:cNvSpPr/>
            <p:nvPr/>
          </p:nvSpPr>
          <p:spPr>
            <a:xfrm rot="-5400000">
              <a:off x="11950018" y="4768306"/>
              <a:ext cx="57691" cy="4647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15"/>
            <p:cNvSpPr/>
            <p:nvPr/>
          </p:nvSpPr>
          <p:spPr>
            <a:xfrm rot="-5400000">
              <a:off x="11663166" y="4768306"/>
              <a:ext cx="56089" cy="4647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15"/>
            <p:cNvSpPr/>
            <p:nvPr/>
          </p:nvSpPr>
          <p:spPr>
            <a:xfrm rot="-5400000">
              <a:off x="11376315" y="4768306"/>
              <a:ext cx="56089" cy="4647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10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15"/>
            <p:cNvSpPr/>
            <p:nvPr/>
          </p:nvSpPr>
          <p:spPr>
            <a:xfrm rot="-5400000">
              <a:off x="11089463" y="4768306"/>
              <a:ext cx="56089" cy="4647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15"/>
            <p:cNvSpPr/>
            <p:nvPr/>
          </p:nvSpPr>
          <p:spPr>
            <a:xfrm rot="-5400000">
              <a:off x="10802611" y="4768306"/>
              <a:ext cx="56089" cy="4647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15"/>
            <p:cNvSpPr/>
            <p:nvPr/>
          </p:nvSpPr>
          <p:spPr>
            <a:xfrm rot="-5400000">
              <a:off x="10515759" y="4768306"/>
              <a:ext cx="56089" cy="4647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15"/>
            <p:cNvSpPr/>
            <p:nvPr/>
          </p:nvSpPr>
          <p:spPr>
            <a:xfrm rot="-5400000">
              <a:off x="10228908" y="4768306"/>
              <a:ext cx="56089" cy="4647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15"/>
            <p:cNvSpPr/>
            <p:nvPr/>
          </p:nvSpPr>
          <p:spPr>
            <a:xfrm rot="-5400000">
              <a:off x="9942056" y="4768306"/>
              <a:ext cx="56089" cy="4647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10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15"/>
            <p:cNvSpPr/>
            <p:nvPr/>
          </p:nvSpPr>
          <p:spPr>
            <a:xfrm rot="-5400000">
              <a:off x="9655205" y="4768306"/>
              <a:ext cx="56089" cy="4647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15"/>
            <p:cNvSpPr/>
            <p:nvPr/>
          </p:nvSpPr>
          <p:spPr>
            <a:xfrm rot="-5400000">
              <a:off x="9366750" y="4768306"/>
              <a:ext cx="57691" cy="4647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15"/>
            <p:cNvSpPr/>
            <p:nvPr/>
          </p:nvSpPr>
          <p:spPr>
            <a:xfrm rot="-5400000">
              <a:off x="9079899" y="4768306"/>
              <a:ext cx="57691" cy="4647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15"/>
            <p:cNvSpPr/>
            <p:nvPr/>
          </p:nvSpPr>
          <p:spPr>
            <a:xfrm rot="-5400000">
              <a:off x="8793047" y="4768306"/>
              <a:ext cx="57691" cy="4647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15"/>
            <p:cNvSpPr/>
            <p:nvPr/>
          </p:nvSpPr>
          <p:spPr>
            <a:xfrm rot="-5400000">
              <a:off x="8506196" y="4768306"/>
              <a:ext cx="57691" cy="4647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10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15"/>
            <p:cNvSpPr/>
            <p:nvPr/>
          </p:nvSpPr>
          <p:spPr>
            <a:xfrm rot="-5400000">
              <a:off x="8219343" y="4768306"/>
              <a:ext cx="57691" cy="4647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15"/>
            <p:cNvSpPr/>
            <p:nvPr/>
          </p:nvSpPr>
          <p:spPr>
            <a:xfrm rot="-5400000">
              <a:off x="7932492" y="4768306"/>
              <a:ext cx="57691" cy="4647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15"/>
            <p:cNvSpPr/>
            <p:nvPr/>
          </p:nvSpPr>
          <p:spPr>
            <a:xfrm rot="-5400000">
              <a:off x="7645640" y="4768306"/>
              <a:ext cx="57691" cy="4647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15"/>
            <p:cNvSpPr/>
            <p:nvPr/>
          </p:nvSpPr>
          <p:spPr>
            <a:xfrm rot="-5400000">
              <a:off x="7358788" y="4768306"/>
              <a:ext cx="56089" cy="4647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15"/>
            <p:cNvSpPr/>
            <p:nvPr/>
          </p:nvSpPr>
          <p:spPr>
            <a:xfrm rot="-5400000">
              <a:off x="7071936" y="4768306"/>
              <a:ext cx="56089" cy="4647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10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15"/>
            <p:cNvSpPr/>
            <p:nvPr/>
          </p:nvSpPr>
          <p:spPr>
            <a:xfrm rot="-5400000">
              <a:off x="6785084" y="4768306"/>
              <a:ext cx="56089" cy="4647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15"/>
            <p:cNvSpPr/>
            <p:nvPr/>
          </p:nvSpPr>
          <p:spPr>
            <a:xfrm rot="-5400000">
              <a:off x="6498233" y="4768306"/>
              <a:ext cx="56089" cy="4647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15"/>
            <p:cNvSpPr/>
            <p:nvPr/>
          </p:nvSpPr>
          <p:spPr>
            <a:xfrm rot="-5400000">
              <a:off x="6211381" y="4768306"/>
              <a:ext cx="56089" cy="4647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15"/>
            <p:cNvSpPr/>
            <p:nvPr/>
          </p:nvSpPr>
          <p:spPr>
            <a:xfrm rot="-5400000">
              <a:off x="5924529" y="4768306"/>
              <a:ext cx="56089" cy="4647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15"/>
            <p:cNvSpPr/>
            <p:nvPr/>
          </p:nvSpPr>
          <p:spPr>
            <a:xfrm rot="-5400000">
              <a:off x="5637677" y="4768306"/>
              <a:ext cx="56089" cy="4647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15"/>
            <p:cNvSpPr/>
            <p:nvPr/>
          </p:nvSpPr>
          <p:spPr>
            <a:xfrm rot="-5400000">
              <a:off x="5350826" y="4768306"/>
              <a:ext cx="56089" cy="4647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15"/>
            <p:cNvSpPr/>
            <p:nvPr/>
          </p:nvSpPr>
          <p:spPr>
            <a:xfrm rot="-5400000">
              <a:off x="5062372" y="4768306"/>
              <a:ext cx="57691" cy="4647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15"/>
            <p:cNvSpPr/>
            <p:nvPr/>
          </p:nvSpPr>
          <p:spPr>
            <a:xfrm rot="-5400000">
              <a:off x="4775521" y="4768306"/>
              <a:ext cx="57691" cy="4647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15"/>
            <p:cNvSpPr/>
            <p:nvPr/>
          </p:nvSpPr>
          <p:spPr>
            <a:xfrm rot="-5400000">
              <a:off x="4488668" y="4768306"/>
              <a:ext cx="57691" cy="4647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15"/>
            <p:cNvSpPr/>
            <p:nvPr/>
          </p:nvSpPr>
          <p:spPr>
            <a:xfrm rot="-5400000">
              <a:off x="4201817" y="4768306"/>
              <a:ext cx="57691" cy="4647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15"/>
            <p:cNvSpPr/>
            <p:nvPr/>
          </p:nvSpPr>
          <p:spPr>
            <a:xfrm rot="-5400000">
              <a:off x="3914965" y="4768306"/>
              <a:ext cx="57691" cy="4647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15"/>
            <p:cNvSpPr/>
            <p:nvPr/>
          </p:nvSpPr>
          <p:spPr>
            <a:xfrm rot="-5400000">
              <a:off x="3628114" y="4768306"/>
              <a:ext cx="57691" cy="4647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15"/>
            <p:cNvSpPr/>
            <p:nvPr/>
          </p:nvSpPr>
          <p:spPr>
            <a:xfrm rot="-5400000">
              <a:off x="3341261" y="4768306"/>
              <a:ext cx="57691" cy="4647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15"/>
            <p:cNvSpPr/>
            <p:nvPr/>
          </p:nvSpPr>
          <p:spPr>
            <a:xfrm rot="-5400000">
              <a:off x="3054409" y="4768306"/>
              <a:ext cx="56089" cy="4647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15"/>
            <p:cNvSpPr/>
            <p:nvPr/>
          </p:nvSpPr>
          <p:spPr>
            <a:xfrm rot="-5400000">
              <a:off x="2767558" y="4768306"/>
              <a:ext cx="56089" cy="4647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15"/>
            <p:cNvSpPr/>
            <p:nvPr/>
          </p:nvSpPr>
          <p:spPr>
            <a:xfrm rot="-5400000">
              <a:off x="2480706" y="4768306"/>
              <a:ext cx="56089" cy="4647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15"/>
            <p:cNvSpPr/>
            <p:nvPr/>
          </p:nvSpPr>
          <p:spPr>
            <a:xfrm rot="-5400000">
              <a:off x="2193854" y="4768306"/>
              <a:ext cx="56089" cy="4647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15"/>
            <p:cNvSpPr/>
            <p:nvPr/>
          </p:nvSpPr>
          <p:spPr>
            <a:xfrm rot="-5400000">
              <a:off x="1907002" y="4768306"/>
              <a:ext cx="56089" cy="4647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15"/>
            <p:cNvSpPr/>
            <p:nvPr/>
          </p:nvSpPr>
          <p:spPr>
            <a:xfrm rot="-5400000">
              <a:off x="1620151" y="4768306"/>
              <a:ext cx="56089" cy="4647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15"/>
            <p:cNvSpPr/>
            <p:nvPr/>
          </p:nvSpPr>
          <p:spPr>
            <a:xfrm rot="-5400000">
              <a:off x="1333299" y="4768306"/>
              <a:ext cx="56089" cy="4647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15"/>
            <p:cNvSpPr/>
            <p:nvPr/>
          </p:nvSpPr>
          <p:spPr>
            <a:xfrm rot="-5400000">
              <a:off x="1046447" y="4768306"/>
              <a:ext cx="56089" cy="4647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15"/>
            <p:cNvSpPr/>
            <p:nvPr/>
          </p:nvSpPr>
          <p:spPr>
            <a:xfrm rot="-5400000">
              <a:off x="757993" y="4768306"/>
              <a:ext cx="57691" cy="4647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15"/>
            <p:cNvSpPr/>
            <p:nvPr/>
          </p:nvSpPr>
          <p:spPr>
            <a:xfrm rot="-5400000">
              <a:off x="471142" y="4768306"/>
              <a:ext cx="57691" cy="4647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15"/>
            <p:cNvSpPr/>
            <p:nvPr/>
          </p:nvSpPr>
          <p:spPr>
            <a:xfrm rot="-5400000">
              <a:off x="184290" y="4768306"/>
              <a:ext cx="57691" cy="4647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15"/>
            <p:cNvSpPr/>
            <p:nvPr/>
          </p:nvSpPr>
          <p:spPr>
            <a:xfrm rot="-5400000">
              <a:off x="12099054" y="4484660"/>
              <a:ext cx="44871" cy="4166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15"/>
            <p:cNvSpPr/>
            <p:nvPr/>
          </p:nvSpPr>
          <p:spPr>
            <a:xfrm rot="-5400000">
              <a:off x="11812201" y="4484660"/>
              <a:ext cx="44871" cy="4166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15"/>
            <p:cNvSpPr/>
            <p:nvPr/>
          </p:nvSpPr>
          <p:spPr>
            <a:xfrm rot="-5400000">
              <a:off x="11525350" y="4484660"/>
              <a:ext cx="44871" cy="4166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15"/>
            <p:cNvSpPr/>
            <p:nvPr/>
          </p:nvSpPr>
          <p:spPr>
            <a:xfrm rot="-5400000">
              <a:off x="11238498" y="4484660"/>
              <a:ext cx="44871" cy="4166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15"/>
            <p:cNvSpPr/>
            <p:nvPr/>
          </p:nvSpPr>
          <p:spPr>
            <a:xfrm rot="-5400000">
              <a:off x="10951647" y="4484660"/>
              <a:ext cx="44871" cy="4166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15"/>
            <p:cNvSpPr/>
            <p:nvPr/>
          </p:nvSpPr>
          <p:spPr>
            <a:xfrm rot="-5400000">
              <a:off x="10664794" y="4484660"/>
              <a:ext cx="44871" cy="4166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15"/>
            <p:cNvSpPr/>
            <p:nvPr/>
          </p:nvSpPr>
          <p:spPr>
            <a:xfrm rot="-5400000">
              <a:off x="10377943" y="4484660"/>
              <a:ext cx="44871" cy="4166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15"/>
            <p:cNvSpPr/>
            <p:nvPr/>
          </p:nvSpPr>
          <p:spPr>
            <a:xfrm rot="-5400000">
              <a:off x="10091091" y="4484660"/>
              <a:ext cx="44871" cy="4166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15"/>
            <p:cNvSpPr/>
            <p:nvPr/>
          </p:nvSpPr>
          <p:spPr>
            <a:xfrm rot="-5400000">
              <a:off x="9804240" y="4484660"/>
              <a:ext cx="44871" cy="4166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15"/>
            <p:cNvSpPr/>
            <p:nvPr/>
          </p:nvSpPr>
          <p:spPr>
            <a:xfrm rot="-5400000">
              <a:off x="9517388" y="4484660"/>
              <a:ext cx="44871" cy="4166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15"/>
            <p:cNvSpPr/>
            <p:nvPr/>
          </p:nvSpPr>
          <p:spPr>
            <a:xfrm rot="-5400000">
              <a:off x="9230536" y="4484660"/>
              <a:ext cx="44871" cy="4166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15"/>
            <p:cNvSpPr/>
            <p:nvPr/>
          </p:nvSpPr>
          <p:spPr>
            <a:xfrm rot="-5400000">
              <a:off x="8943684" y="4484660"/>
              <a:ext cx="44871" cy="4166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15"/>
            <p:cNvSpPr/>
            <p:nvPr/>
          </p:nvSpPr>
          <p:spPr>
            <a:xfrm rot="-5400000">
              <a:off x="8656833" y="4484660"/>
              <a:ext cx="44871" cy="4166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15"/>
            <p:cNvSpPr/>
            <p:nvPr/>
          </p:nvSpPr>
          <p:spPr>
            <a:xfrm rot="-5400000">
              <a:off x="8368379" y="4484660"/>
              <a:ext cx="44871" cy="4166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15"/>
            <p:cNvSpPr/>
            <p:nvPr/>
          </p:nvSpPr>
          <p:spPr>
            <a:xfrm rot="-5400000">
              <a:off x="8081526" y="4484660"/>
              <a:ext cx="44871" cy="4166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15"/>
            <p:cNvSpPr/>
            <p:nvPr/>
          </p:nvSpPr>
          <p:spPr>
            <a:xfrm rot="-5400000">
              <a:off x="7794675" y="4484660"/>
              <a:ext cx="44871" cy="4166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15"/>
            <p:cNvSpPr/>
            <p:nvPr/>
          </p:nvSpPr>
          <p:spPr>
            <a:xfrm rot="-5400000">
              <a:off x="7507823" y="4484660"/>
              <a:ext cx="44871" cy="4166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15"/>
            <p:cNvSpPr/>
            <p:nvPr/>
          </p:nvSpPr>
          <p:spPr>
            <a:xfrm rot="-5400000">
              <a:off x="7220972" y="4484660"/>
              <a:ext cx="44871" cy="4166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15"/>
            <p:cNvSpPr/>
            <p:nvPr/>
          </p:nvSpPr>
          <p:spPr>
            <a:xfrm rot="-5400000">
              <a:off x="6934119" y="4484660"/>
              <a:ext cx="44871" cy="4166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15"/>
            <p:cNvSpPr/>
            <p:nvPr/>
          </p:nvSpPr>
          <p:spPr>
            <a:xfrm rot="-5400000">
              <a:off x="6647268" y="4484660"/>
              <a:ext cx="44871" cy="4166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15"/>
            <p:cNvSpPr/>
            <p:nvPr/>
          </p:nvSpPr>
          <p:spPr>
            <a:xfrm rot="-5400000">
              <a:off x="6360416" y="4484660"/>
              <a:ext cx="44871" cy="4166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15"/>
            <p:cNvSpPr/>
            <p:nvPr/>
          </p:nvSpPr>
          <p:spPr>
            <a:xfrm rot="-5400000">
              <a:off x="6073565" y="4484660"/>
              <a:ext cx="44871" cy="4166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15"/>
            <p:cNvSpPr/>
            <p:nvPr/>
          </p:nvSpPr>
          <p:spPr>
            <a:xfrm rot="-5400000">
              <a:off x="5786712" y="4484660"/>
              <a:ext cx="44871" cy="4166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15"/>
            <p:cNvSpPr/>
            <p:nvPr/>
          </p:nvSpPr>
          <p:spPr>
            <a:xfrm rot="-5400000">
              <a:off x="5499861" y="4484660"/>
              <a:ext cx="44871" cy="4166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15"/>
            <p:cNvSpPr/>
            <p:nvPr/>
          </p:nvSpPr>
          <p:spPr>
            <a:xfrm rot="-5400000">
              <a:off x="5213009" y="4484660"/>
              <a:ext cx="44871" cy="4166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15"/>
            <p:cNvSpPr/>
            <p:nvPr/>
          </p:nvSpPr>
          <p:spPr>
            <a:xfrm rot="-5400000">
              <a:off x="4926158" y="4484660"/>
              <a:ext cx="44871" cy="4166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15"/>
            <p:cNvSpPr/>
            <p:nvPr/>
          </p:nvSpPr>
          <p:spPr>
            <a:xfrm rot="-5400000">
              <a:off x="4639305" y="4484660"/>
              <a:ext cx="44871" cy="4166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15"/>
            <p:cNvSpPr/>
            <p:nvPr/>
          </p:nvSpPr>
          <p:spPr>
            <a:xfrm rot="-5400000">
              <a:off x="4352454" y="4484660"/>
              <a:ext cx="44871" cy="4166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15"/>
            <p:cNvSpPr/>
            <p:nvPr/>
          </p:nvSpPr>
          <p:spPr>
            <a:xfrm rot="-5400000">
              <a:off x="4064000" y="4484660"/>
              <a:ext cx="44871" cy="4166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15"/>
            <p:cNvSpPr/>
            <p:nvPr/>
          </p:nvSpPr>
          <p:spPr>
            <a:xfrm rot="-5400000">
              <a:off x="3777148" y="4484660"/>
              <a:ext cx="44871" cy="4166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15"/>
            <p:cNvSpPr/>
            <p:nvPr/>
          </p:nvSpPr>
          <p:spPr>
            <a:xfrm rot="-5400000">
              <a:off x="3490297" y="4484660"/>
              <a:ext cx="44871" cy="4166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15"/>
            <p:cNvSpPr/>
            <p:nvPr/>
          </p:nvSpPr>
          <p:spPr>
            <a:xfrm rot="-5400000">
              <a:off x="3203444" y="4484660"/>
              <a:ext cx="44871" cy="4166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15"/>
            <p:cNvSpPr/>
            <p:nvPr/>
          </p:nvSpPr>
          <p:spPr>
            <a:xfrm rot="-5400000">
              <a:off x="2916593" y="4484660"/>
              <a:ext cx="44871" cy="4166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15"/>
            <p:cNvSpPr/>
            <p:nvPr/>
          </p:nvSpPr>
          <p:spPr>
            <a:xfrm rot="-5400000">
              <a:off x="2629741" y="4484660"/>
              <a:ext cx="44871" cy="4166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15"/>
            <p:cNvSpPr/>
            <p:nvPr/>
          </p:nvSpPr>
          <p:spPr>
            <a:xfrm rot="-5400000">
              <a:off x="2342890" y="4484660"/>
              <a:ext cx="44871" cy="4166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15"/>
            <p:cNvSpPr/>
            <p:nvPr/>
          </p:nvSpPr>
          <p:spPr>
            <a:xfrm rot="-5400000">
              <a:off x="2056037" y="4484660"/>
              <a:ext cx="44871" cy="4166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15"/>
            <p:cNvSpPr/>
            <p:nvPr/>
          </p:nvSpPr>
          <p:spPr>
            <a:xfrm rot="-5400000">
              <a:off x="1769186" y="4484660"/>
              <a:ext cx="44871" cy="4166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15"/>
            <p:cNvSpPr/>
            <p:nvPr/>
          </p:nvSpPr>
          <p:spPr>
            <a:xfrm rot="-5400000">
              <a:off x="1482334" y="4484660"/>
              <a:ext cx="44871" cy="4166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15"/>
            <p:cNvSpPr/>
            <p:nvPr/>
          </p:nvSpPr>
          <p:spPr>
            <a:xfrm rot="-5400000">
              <a:off x="1195483" y="4484660"/>
              <a:ext cx="44871" cy="4166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15"/>
            <p:cNvSpPr/>
            <p:nvPr/>
          </p:nvSpPr>
          <p:spPr>
            <a:xfrm rot="-5400000">
              <a:off x="908630" y="4484660"/>
              <a:ext cx="44871" cy="4166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15"/>
            <p:cNvSpPr/>
            <p:nvPr/>
          </p:nvSpPr>
          <p:spPr>
            <a:xfrm rot="-5400000">
              <a:off x="621779" y="4484660"/>
              <a:ext cx="44871" cy="4166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15"/>
            <p:cNvSpPr/>
            <p:nvPr/>
          </p:nvSpPr>
          <p:spPr>
            <a:xfrm rot="-5400000">
              <a:off x="334927" y="4484660"/>
              <a:ext cx="44871" cy="4166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15"/>
            <p:cNvSpPr/>
            <p:nvPr/>
          </p:nvSpPr>
          <p:spPr>
            <a:xfrm rot="-5400000">
              <a:off x="48075" y="4484660"/>
              <a:ext cx="43269" cy="4166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15"/>
            <p:cNvSpPr/>
            <p:nvPr/>
          </p:nvSpPr>
          <p:spPr>
            <a:xfrm rot="-5400000">
              <a:off x="11962839" y="4204219"/>
              <a:ext cx="32050" cy="28845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15"/>
            <p:cNvSpPr/>
            <p:nvPr/>
          </p:nvSpPr>
          <p:spPr>
            <a:xfrm rot="-5400000">
              <a:off x="11675987" y="4204219"/>
              <a:ext cx="32050" cy="28845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15"/>
            <p:cNvSpPr/>
            <p:nvPr/>
          </p:nvSpPr>
          <p:spPr>
            <a:xfrm rot="-5400000">
              <a:off x="11387532" y="4204219"/>
              <a:ext cx="33654" cy="28845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15"/>
            <p:cNvSpPr/>
            <p:nvPr/>
          </p:nvSpPr>
          <p:spPr>
            <a:xfrm rot="-5400000">
              <a:off x="11100681" y="4204219"/>
              <a:ext cx="33654" cy="28845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15"/>
            <p:cNvSpPr/>
            <p:nvPr/>
          </p:nvSpPr>
          <p:spPr>
            <a:xfrm rot="-5400000">
              <a:off x="10813829" y="4204219"/>
              <a:ext cx="33654" cy="28845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15"/>
            <p:cNvSpPr/>
            <p:nvPr/>
          </p:nvSpPr>
          <p:spPr>
            <a:xfrm rot="-5400000">
              <a:off x="10526977" y="4204219"/>
              <a:ext cx="33654" cy="28845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15"/>
            <p:cNvSpPr/>
            <p:nvPr/>
          </p:nvSpPr>
          <p:spPr>
            <a:xfrm rot="-5400000">
              <a:off x="10240125" y="4204219"/>
              <a:ext cx="33654" cy="28845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15"/>
            <p:cNvSpPr/>
            <p:nvPr/>
          </p:nvSpPr>
          <p:spPr>
            <a:xfrm rot="-5400000">
              <a:off x="9953274" y="4204219"/>
              <a:ext cx="33654" cy="28845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15"/>
            <p:cNvSpPr/>
            <p:nvPr/>
          </p:nvSpPr>
          <p:spPr>
            <a:xfrm rot="-5400000">
              <a:off x="9666422" y="4204219"/>
              <a:ext cx="33654" cy="28845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15"/>
            <p:cNvSpPr/>
            <p:nvPr/>
          </p:nvSpPr>
          <p:spPr>
            <a:xfrm rot="-5400000">
              <a:off x="9379570" y="4204219"/>
              <a:ext cx="32050" cy="28845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15"/>
            <p:cNvSpPr/>
            <p:nvPr/>
          </p:nvSpPr>
          <p:spPr>
            <a:xfrm rot="-5400000">
              <a:off x="9092719" y="4204219"/>
              <a:ext cx="32050" cy="28845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15"/>
            <p:cNvSpPr/>
            <p:nvPr/>
          </p:nvSpPr>
          <p:spPr>
            <a:xfrm rot="-5400000">
              <a:off x="8805867" y="4204219"/>
              <a:ext cx="32050" cy="28845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15"/>
            <p:cNvSpPr/>
            <p:nvPr/>
          </p:nvSpPr>
          <p:spPr>
            <a:xfrm rot="-5400000">
              <a:off x="8519016" y="4204219"/>
              <a:ext cx="32050" cy="28845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15"/>
            <p:cNvSpPr/>
            <p:nvPr/>
          </p:nvSpPr>
          <p:spPr>
            <a:xfrm rot="-5400000">
              <a:off x="8232164" y="4204219"/>
              <a:ext cx="32050" cy="28845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15"/>
            <p:cNvSpPr/>
            <p:nvPr/>
          </p:nvSpPr>
          <p:spPr>
            <a:xfrm rot="-5400000">
              <a:off x="7945312" y="4204219"/>
              <a:ext cx="32050" cy="28845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15"/>
            <p:cNvSpPr/>
            <p:nvPr/>
          </p:nvSpPr>
          <p:spPr>
            <a:xfrm rot="-5400000">
              <a:off x="7658460" y="4204219"/>
              <a:ext cx="32050" cy="28845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15"/>
            <p:cNvSpPr/>
            <p:nvPr/>
          </p:nvSpPr>
          <p:spPr>
            <a:xfrm rot="-5400000">
              <a:off x="7370006" y="4204219"/>
              <a:ext cx="33654" cy="28845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15"/>
            <p:cNvSpPr/>
            <p:nvPr/>
          </p:nvSpPr>
          <p:spPr>
            <a:xfrm rot="-5400000">
              <a:off x="7083154" y="4204219"/>
              <a:ext cx="33654" cy="28845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15"/>
            <p:cNvSpPr/>
            <p:nvPr/>
          </p:nvSpPr>
          <p:spPr>
            <a:xfrm rot="-5400000">
              <a:off x="6796302" y="4204219"/>
              <a:ext cx="33654" cy="28845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15"/>
            <p:cNvSpPr/>
            <p:nvPr/>
          </p:nvSpPr>
          <p:spPr>
            <a:xfrm rot="-5400000">
              <a:off x="6509450" y="4204219"/>
              <a:ext cx="33654" cy="28845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15"/>
            <p:cNvSpPr/>
            <p:nvPr/>
          </p:nvSpPr>
          <p:spPr>
            <a:xfrm rot="-5400000">
              <a:off x="6222599" y="4204219"/>
              <a:ext cx="33654" cy="28845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15"/>
            <p:cNvSpPr/>
            <p:nvPr/>
          </p:nvSpPr>
          <p:spPr>
            <a:xfrm rot="-5400000">
              <a:off x="5935747" y="4204219"/>
              <a:ext cx="33654" cy="28845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15"/>
            <p:cNvSpPr/>
            <p:nvPr/>
          </p:nvSpPr>
          <p:spPr>
            <a:xfrm rot="-5400000">
              <a:off x="5648895" y="4204219"/>
              <a:ext cx="33654" cy="28845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15"/>
            <p:cNvSpPr/>
            <p:nvPr/>
          </p:nvSpPr>
          <p:spPr>
            <a:xfrm rot="-5400000">
              <a:off x="5362043" y="4204219"/>
              <a:ext cx="33654" cy="28845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15"/>
            <p:cNvSpPr/>
            <p:nvPr/>
          </p:nvSpPr>
          <p:spPr>
            <a:xfrm rot="-5400000">
              <a:off x="5075192" y="4204219"/>
              <a:ext cx="32050" cy="28845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5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15"/>
            <p:cNvSpPr/>
            <p:nvPr/>
          </p:nvSpPr>
          <p:spPr>
            <a:xfrm rot="-5400000">
              <a:off x="4788341" y="4204219"/>
              <a:ext cx="32050" cy="28845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5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15"/>
            <p:cNvSpPr/>
            <p:nvPr/>
          </p:nvSpPr>
          <p:spPr>
            <a:xfrm rot="-5400000">
              <a:off x="4501488" y="4204219"/>
              <a:ext cx="32050" cy="28845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5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15"/>
            <p:cNvSpPr/>
            <p:nvPr/>
          </p:nvSpPr>
          <p:spPr>
            <a:xfrm rot="-5400000">
              <a:off x="4214637" y="4204219"/>
              <a:ext cx="32050" cy="28845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15"/>
            <p:cNvSpPr/>
            <p:nvPr/>
          </p:nvSpPr>
          <p:spPr>
            <a:xfrm rot="-5400000">
              <a:off x="3927785" y="4204219"/>
              <a:ext cx="32050" cy="28845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15"/>
            <p:cNvSpPr/>
            <p:nvPr/>
          </p:nvSpPr>
          <p:spPr>
            <a:xfrm rot="-5400000">
              <a:off x="3640934" y="4204219"/>
              <a:ext cx="32050" cy="28845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5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15"/>
            <p:cNvSpPr/>
            <p:nvPr/>
          </p:nvSpPr>
          <p:spPr>
            <a:xfrm rot="-5400000">
              <a:off x="3354082" y="4204219"/>
              <a:ext cx="32050" cy="28845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5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15"/>
            <p:cNvSpPr/>
            <p:nvPr/>
          </p:nvSpPr>
          <p:spPr>
            <a:xfrm rot="-5400000">
              <a:off x="3065627" y="4204219"/>
              <a:ext cx="33654" cy="28845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5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15"/>
            <p:cNvSpPr/>
            <p:nvPr/>
          </p:nvSpPr>
          <p:spPr>
            <a:xfrm rot="-5400000">
              <a:off x="2778775" y="4204219"/>
              <a:ext cx="33654" cy="28845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15"/>
            <p:cNvSpPr/>
            <p:nvPr/>
          </p:nvSpPr>
          <p:spPr>
            <a:xfrm rot="-5400000">
              <a:off x="2491924" y="4204219"/>
              <a:ext cx="33654" cy="28845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15"/>
            <p:cNvSpPr/>
            <p:nvPr/>
          </p:nvSpPr>
          <p:spPr>
            <a:xfrm rot="-5400000">
              <a:off x="2205072" y="4204219"/>
              <a:ext cx="33654" cy="28845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5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15"/>
            <p:cNvSpPr/>
            <p:nvPr/>
          </p:nvSpPr>
          <p:spPr>
            <a:xfrm rot="-5400000">
              <a:off x="1918220" y="4204219"/>
              <a:ext cx="33654" cy="28845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5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15"/>
            <p:cNvSpPr/>
            <p:nvPr/>
          </p:nvSpPr>
          <p:spPr>
            <a:xfrm rot="-5400000">
              <a:off x="1631368" y="4204219"/>
              <a:ext cx="33654" cy="28845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5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15"/>
            <p:cNvSpPr/>
            <p:nvPr/>
          </p:nvSpPr>
          <p:spPr>
            <a:xfrm rot="-5400000">
              <a:off x="1344517" y="4204219"/>
              <a:ext cx="33654" cy="28845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15"/>
            <p:cNvSpPr/>
            <p:nvPr/>
          </p:nvSpPr>
          <p:spPr>
            <a:xfrm rot="-5400000">
              <a:off x="1057666" y="4204219"/>
              <a:ext cx="32050" cy="28845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5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15"/>
            <p:cNvSpPr/>
            <p:nvPr/>
          </p:nvSpPr>
          <p:spPr>
            <a:xfrm rot="-5400000">
              <a:off x="770813" y="4204219"/>
              <a:ext cx="32050" cy="28845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5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15"/>
            <p:cNvSpPr/>
            <p:nvPr/>
          </p:nvSpPr>
          <p:spPr>
            <a:xfrm rot="-5400000">
              <a:off x="483962" y="4204219"/>
              <a:ext cx="32050" cy="28845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5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15"/>
            <p:cNvSpPr/>
            <p:nvPr/>
          </p:nvSpPr>
          <p:spPr>
            <a:xfrm rot="-5400000">
              <a:off x="197110" y="4204219"/>
              <a:ext cx="32050" cy="28845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5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15"/>
            <p:cNvSpPr/>
            <p:nvPr/>
          </p:nvSpPr>
          <p:spPr>
            <a:xfrm rot="-5400000">
              <a:off x="12111873" y="3922174"/>
              <a:ext cx="20833" cy="19230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15"/>
            <p:cNvSpPr/>
            <p:nvPr/>
          </p:nvSpPr>
          <p:spPr>
            <a:xfrm rot="-5400000">
              <a:off x="11825022" y="3922174"/>
              <a:ext cx="20833" cy="19230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15"/>
            <p:cNvSpPr/>
            <p:nvPr/>
          </p:nvSpPr>
          <p:spPr>
            <a:xfrm rot="-5400000">
              <a:off x="11538169" y="3922174"/>
              <a:ext cx="20833" cy="19230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15"/>
            <p:cNvSpPr/>
            <p:nvPr/>
          </p:nvSpPr>
          <p:spPr>
            <a:xfrm rot="-5400000">
              <a:off x="11251318" y="3922174"/>
              <a:ext cx="20833" cy="19230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15"/>
            <p:cNvSpPr/>
            <p:nvPr/>
          </p:nvSpPr>
          <p:spPr>
            <a:xfrm rot="-5400000">
              <a:off x="10964466" y="3922174"/>
              <a:ext cx="20833" cy="19230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15"/>
            <p:cNvSpPr/>
            <p:nvPr/>
          </p:nvSpPr>
          <p:spPr>
            <a:xfrm rot="-5400000">
              <a:off x="10676013" y="3922174"/>
              <a:ext cx="22435" cy="19230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15"/>
            <p:cNvSpPr/>
            <p:nvPr/>
          </p:nvSpPr>
          <p:spPr>
            <a:xfrm rot="-5400000">
              <a:off x="10389160" y="3922174"/>
              <a:ext cx="20833" cy="19230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15"/>
            <p:cNvSpPr/>
            <p:nvPr/>
          </p:nvSpPr>
          <p:spPr>
            <a:xfrm rot="-5400000">
              <a:off x="10102308" y="3922174"/>
              <a:ext cx="20833" cy="19230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15"/>
            <p:cNvSpPr/>
            <p:nvPr/>
          </p:nvSpPr>
          <p:spPr>
            <a:xfrm rot="-5400000">
              <a:off x="9815457" y="3922174"/>
              <a:ext cx="20833" cy="19230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15"/>
            <p:cNvSpPr/>
            <p:nvPr/>
          </p:nvSpPr>
          <p:spPr>
            <a:xfrm rot="-5400000">
              <a:off x="9528605" y="3922174"/>
              <a:ext cx="20833" cy="19230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15"/>
            <p:cNvSpPr/>
            <p:nvPr/>
          </p:nvSpPr>
          <p:spPr>
            <a:xfrm rot="-5400000">
              <a:off x="9241753" y="3922174"/>
              <a:ext cx="20833" cy="19230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15"/>
            <p:cNvSpPr/>
            <p:nvPr/>
          </p:nvSpPr>
          <p:spPr>
            <a:xfrm rot="-5400000">
              <a:off x="8954901" y="3922174"/>
              <a:ext cx="20833" cy="19230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15"/>
            <p:cNvSpPr/>
            <p:nvPr/>
          </p:nvSpPr>
          <p:spPr>
            <a:xfrm rot="-5400000">
              <a:off x="8668050" y="3922174"/>
              <a:ext cx="20833" cy="19230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15"/>
            <p:cNvSpPr/>
            <p:nvPr/>
          </p:nvSpPr>
          <p:spPr>
            <a:xfrm rot="-5400000">
              <a:off x="8381198" y="3922174"/>
              <a:ext cx="20833" cy="19230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15"/>
            <p:cNvSpPr/>
            <p:nvPr/>
          </p:nvSpPr>
          <p:spPr>
            <a:xfrm rot="-5400000">
              <a:off x="8094346" y="3922174"/>
              <a:ext cx="20833" cy="19230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15"/>
            <p:cNvSpPr/>
            <p:nvPr/>
          </p:nvSpPr>
          <p:spPr>
            <a:xfrm rot="-5400000">
              <a:off x="7807494" y="3922174"/>
              <a:ext cx="20833" cy="19230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15"/>
            <p:cNvSpPr/>
            <p:nvPr/>
          </p:nvSpPr>
          <p:spPr>
            <a:xfrm rot="-5400000">
              <a:off x="7520643" y="3922174"/>
              <a:ext cx="20833" cy="19230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15"/>
            <p:cNvSpPr/>
            <p:nvPr/>
          </p:nvSpPr>
          <p:spPr>
            <a:xfrm rot="-5400000">
              <a:off x="7233791" y="3922174"/>
              <a:ext cx="20833" cy="19230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15"/>
            <p:cNvSpPr/>
            <p:nvPr/>
          </p:nvSpPr>
          <p:spPr>
            <a:xfrm rot="-5400000">
              <a:off x="6946940" y="3922174"/>
              <a:ext cx="20833" cy="19230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15"/>
            <p:cNvSpPr/>
            <p:nvPr/>
          </p:nvSpPr>
          <p:spPr>
            <a:xfrm rot="-5400000">
              <a:off x="6660087" y="3922174"/>
              <a:ext cx="20833" cy="19230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15"/>
            <p:cNvSpPr/>
            <p:nvPr/>
          </p:nvSpPr>
          <p:spPr>
            <a:xfrm rot="-5400000">
              <a:off x="6371634" y="3922174"/>
              <a:ext cx="22435" cy="19230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15"/>
            <p:cNvSpPr/>
            <p:nvPr/>
          </p:nvSpPr>
          <p:spPr>
            <a:xfrm rot="-5400000">
              <a:off x="6084782" y="3922174"/>
              <a:ext cx="20833" cy="19230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15"/>
            <p:cNvSpPr/>
            <p:nvPr/>
          </p:nvSpPr>
          <p:spPr>
            <a:xfrm rot="-5400000">
              <a:off x="5797930" y="3922174"/>
              <a:ext cx="20833" cy="19230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15"/>
            <p:cNvSpPr/>
            <p:nvPr/>
          </p:nvSpPr>
          <p:spPr>
            <a:xfrm rot="-5400000">
              <a:off x="5511078" y="3922174"/>
              <a:ext cx="20833" cy="19230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15"/>
            <p:cNvSpPr/>
            <p:nvPr/>
          </p:nvSpPr>
          <p:spPr>
            <a:xfrm rot="-5400000">
              <a:off x="5224226" y="3922174"/>
              <a:ext cx="20833" cy="19230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15"/>
            <p:cNvSpPr/>
            <p:nvPr/>
          </p:nvSpPr>
          <p:spPr>
            <a:xfrm rot="-5400000">
              <a:off x="4937375" y="3922174"/>
              <a:ext cx="20833" cy="19230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15"/>
            <p:cNvSpPr/>
            <p:nvPr/>
          </p:nvSpPr>
          <p:spPr>
            <a:xfrm rot="-5400000">
              <a:off x="4650523" y="3922174"/>
              <a:ext cx="20833" cy="19230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15"/>
            <p:cNvSpPr/>
            <p:nvPr/>
          </p:nvSpPr>
          <p:spPr>
            <a:xfrm rot="-5400000">
              <a:off x="4363671" y="3922174"/>
              <a:ext cx="20833" cy="19230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15"/>
            <p:cNvSpPr/>
            <p:nvPr/>
          </p:nvSpPr>
          <p:spPr>
            <a:xfrm rot="-5400000">
              <a:off x="4076819" y="3922174"/>
              <a:ext cx="20833" cy="19230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15"/>
            <p:cNvSpPr/>
            <p:nvPr/>
          </p:nvSpPr>
          <p:spPr>
            <a:xfrm rot="-5400000">
              <a:off x="3789968" y="3922174"/>
              <a:ext cx="20833" cy="19230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15"/>
            <p:cNvSpPr/>
            <p:nvPr/>
          </p:nvSpPr>
          <p:spPr>
            <a:xfrm rot="-5400000">
              <a:off x="3503116" y="3922174"/>
              <a:ext cx="20833" cy="19230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15"/>
            <p:cNvSpPr/>
            <p:nvPr/>
          </p:nvSpPr>
          <p:spPr>
            <a:xfrm rot="-5400000">
              <a:off x="3216264" y="3922174"/>
              <a:ext cx="20833" cy="19230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15"/>
            <p:cNvSpPr/>
            <p:nvPr/>
          </p:nvSpPr>
          <p:spPr>
            <a:xfrm rot="-5400000">
              <a:off x="2929412" y="3922174"/>
              <a:ext cx="20833" cy="19230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15"/>
            <p:cNvSpPr/>
            <p:nvPr/>
          </p:nvSpPr>
          <p:spPr>
            <a:xfrm rot="-5400000">
              <a:off x="2642561" y="3922174"/>
              <a:ext cx="20833" cy="19230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15"/>
            <p:cNvSpPr/>
            <p:nvPr/>
          </p:nvSpPr>
          <p:spPr>
            <a:xfrm rot="-5400000">
              <a:off x="2355709" y="3922174"/>
              <a:ext cx="20833" cy="19230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15"/>
            <p:cNvSpPr/>
            <p:nvPr/>
          </p:nvSpPr>
          <p:spPr>
            <a:xfrm rot="-5400000">
              <a:off x="2067256" y="3922174"/>
              <a:ext cx="22435" cy="19230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15"/>
            <p:cNvSpPr/>
            <p:nvPr/>
          </p:nvSpPr>
          <p:spPr>
            <a:xfrm rot="-5400000">
              <a:off x="1780403" y="3922174"/>
              <a:ext cx="20833" cy="19230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15"/>
            <p:cNvSpPr/>
            <p:nvPr/>
          </p:nvSpPr>
          <p:spPr>
            <a:xfrm rot="-5400000">
              <a:off x="1493551" y="3922174"/>
              <a:ext cx="20833" cy="19230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15"/>
            <p:cNvSpPr/>
            <p:nvPr/>
          </p:nvSpPr>
          <p:spPr>
            <a:xfrm rot="-5400000">
              <a:off x="1206700" y="3922174"/>
              <a:ext cx="20833" cy="19230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15"/>
            <p:cNvSpPr/>
            <p:nvPr/>
          </p:nvSpPr>
          <p:spPr>
            <a:xfrm rot="-5400000">
              <a:off x="919848" y="3922174"/>
              <a:ext cx="20833" cy="19230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15"/>
            <p:cNvSpPr/>
            <p:nvPr/>
          </p:nvSpPr>
          <p:spPr>
            <a:xfrm rot="-5400000">
              <a:off x="632996" y="3922174"/>
              <a:ext cx="20833" cy="19230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15"/>
            <p:cNvSpPr/>
            <p:nvPr/>
          </p:nvSpPr>
          <p:spPr>
            <a:xfrm rot="-5400000">
              <a:off x="346144" y="3922174"/>
              <a:ext cx="20833" cy="19230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15"/>
            <p:cNvSpPr/>
            <p:nvPr/>
          </p:nvSpPr>
          <p:spPr>
            <a:xfrm rot="-5400000">
              <a:off x="59293" y="3922174"/>
              <a:ext cx="20833" cy="19230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15"/>
            <p:cNvSpPr/>
            <p:nvPr/>
          </p:nvSpPr>
          <p:spPr>
            <a:xfrm rot="-5400000">
              <a:off x="11970851" y="3638527"/>
              <a:ext cx="14423" cy="1282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15"/>
            <p:cNvSpPr/>
            <p:nvPr/>
          </p:nvSpPr>
          <p:spPr>
            <a:xfrm rot="-5400000">
              <a:off x="11683999" y="3638527"/>
              <a:ext cx="14423" cy="1282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15"/>
            <p:cNvSpPr/>
            <p:nvPr/>
          </p:nvSpPr>
          <p:spPr>
            <a:xfrm rot="-5400000">
              <a:off x="11397147" y="3638527"/>
              <a:ext cx="14423" cy="1282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15"/>
            <p:cNvSpPr/>
            <p:nvPr/>
          </p:nvSpPr>
          <p:spPr>
            <a:xfrm rot="-5400000">
              <a:off x="11110296" y="3638527"/>
              <a:ext cx="14423" cy="1282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15"/>
            <p:cNvSpPr/>
            <p:nvPr/>
          </p:nvSpPr>
          <p:spPr>
            <a:xfrm rot="-5400000">
              <a:off x="10823444" y="3638527"/>
              <a:ext cx="14423" cy="1282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15"/>
            <p:cNvSpPr/>
            <p:nvPr/>
          </p:nvSpPr>
          <p:spPr>
            <a:xfrm rot="-5400000">
              <a:off x="10536593" y="3638527"/>
              <a:ext cx="14423" cy="1282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15"/>
            <p:cNvSpPr/>
            <p:nvPr/>
          </p:nvSpPr>
          <p:spPr>
            <a:xfrm rot="-5400000">
              <a:off x="10249740" y="3638527"/>
              <a:ext cx="14423" cy="1282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15"/>
            <p:cNvSpPr/>
            <p:nvPr/>
          </p:nvSpPr>
          <p:spPr>
            <a:xfrm rot="-5400000">
              <a:off x="9962889" y="3638527"/>
              <a:ext cx="14423" cy="1282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15"/>
            <p:cNvSpPr/>
            <p:nvPr/>
          </p:nvSpPr>
          <p:spPr>
            <a:xfrm rot="-5400000">
              <a:off x="9676037" y="3638527"/>
              <a:ext cx="14423" cy="1282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15"/>
            <p:cNvSpPr/>
            <p:nvPr/>
          </p:nvSpPr>
          <p:spPr>
            <a:xfrm rot="-5400000">
              <a:off x="9389186" y="3638527"/>
              <a:ext cx="14423" cy="1282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15"/>
            <p:cNvSpPr/>
            <p:nvPr/>
          </p:nvSpPr>
          <p:spPr>
            <a:xfrm rot="-5400000">
              <a:off x="9100731" y="3638527"/>
              <a:ext cx="16025" cy="1282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15"/>
            <p:cNvSpPr/>
            <p:nvPr/>
          </p:nvSpPr>
          <p:spPr>
            <a:xfrm rot="-5400000">
              <a:off x="8813880" y="3638527"/>
              <a:ext cx="16025" cy="1282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15"/>
            <p:cNvSpPr/>
            <p:nvPr/>
          </p:nvSpPr>
          <p:spPr>
            <a:xfrm rot="-5400000">
              <a:off x="8527028" y="3638527"/>
              <a:ext cx="16025" cy="1282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15"/>
            <p:cNvSpPr/>
            <p:nvPr/>
          </p:nvSpPr>
          <p:spPr>
            <a:xfrm rot="-5400000">
              <a:off x="8240177" y="3638527"/>
              <a:ext cx="16025" cy="1282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15"/>
            <p:cNvSpPr/>
            <p:nvPr/>
          </p:nvSpPr>
          <p:spPr>
            <a:xfrm rot="-5400000">
              <a:off x="7953324" y="3638527"/>
              <a:ext cx="16025" cy="1282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15"/>
            <p:cNvSpPr/>
            <p:nvPr/>
          </p:nvSpPr>
          <p:spPr>
            <a:xfrm rot="-5400000">
              <a:off x="7666472" y="3638527"/>
              <a:ext cx="14423" cy="1282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15"/>
            <p:cNvSpPr/>
            <p:nvPr/>
          </p:nvSpPr>
          <p:spPr>
            <a:xfrm rot="-5400000">
              <a:off x="7379621" y="3638527"/>
              <a:ext cx="14423" cy="1282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15"/>
            <p:cNvSpPr/>
            <p:nvPr/>
          </p:nvSpPr>
          <p:spPr>
            <a:xfrm rot="-5400000">
              <a:off x="7092769" y="3638527"/>
              <a:ext cx="14423" cy="1282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15"/>
            <p:cNvSpPr/>
            <p:nvPr/>
          </p:nvSpPr>
          <p:spPr>
            <a:xfrm rot="-5400000">
              <a:off x="6805917" y="3638527"/>
              <a:ext cx="14423" cy="1282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15"/>
            <p:cNvSpPr/>
            <p:nvPr/>
          </p:nvSpPr>
          <p:spPr>
            <a:xfrm rot="-5400000">
              <a:off x="6519065" y="3638527"/>
              <a:ext cx="14423" cy="1282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15"/>
            <p:cNvSpPr/>
            <p:nvPr/>
          </p:nvSpPr>
          <p:spPr>
            <a:xfrm rot="-5400000">
              <a:off x="6232214" y="3638527"/>
              <a:ext cx="14423" cy="1282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15"/>
            <p:cNvSpPr/>
            <p:nvPr/>
          </p:nvSpPr>
          <p:spPr>
            <a:xfrm rot="-5400000">
              <a:off x="5945362" y="3638527"/>
              <a:ext cx="14423" cy="1282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15"/>
            <p:cNvSpPr/>
            <p:nvPr/>
          </p:nvSpPr>
          <p:spPr>
            <a:xfrm rot="-5400000">
              <a:off x="5658511" y="3638527"/>
              <a:ext cx="14423" cy="1282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15"/>
            <p:cNvSpPr/>
            <p:nvPr/>
          </p:nvSpPr>
          <p:spPr>
            <a:xfrm rot="-5400000">
              <a:off x="5371658" y="3638527"/>
              <a:ext cx="14423" cy="1282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15"/>
            <p:cNvSpPr/>
            <p:nvPr/>
          </p:nvSpPr>
          <p:spPr>
            <a:xfrm rot="-5400000">
              <a:off x="5084807" y="3638527"/>
              <a:ext cx="14423" cy="1282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15"/>
            <p:cNvSpPr/>
            <p:nvPr/>
          </p:nvSpPr>
          <p:spPr>
            <a:xfrm rot="-5400000">
              <a:off x="4796353" y="3638527"/>
              <a:ext cx="16025" cy="1282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15"/>
            <p:cNvSpPr/>
            <p:nvPr/>
          </p:nvSpPr>
          <p:spPr>
            <a:xfrm rot="-5400000">
              <a:off x="4509502" y="3638527"/>
              <a:ext cx="16025" cy="1282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15"/>
            <p:cNvSpPr/>
            <p:nvPr/>
          </p:nvSpPr>
          <p:spPr>
            <a:xfrm rot="-5400000">
              <a:off x="4222649" y="3638527"/>
              <a:ext cx="16025" cy="1282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15"/>
            <p:cNvSpPr/>
            <p:nvPr/>
          </p:nvSpPr>
          <p:spPr>
            <a:xfrm rot="-5400000">
              <a:off x="3935798" y="3638527"/>
              <a:ext cx="16025" cy="1282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15"/>
            <p:cNvSpPr/>
            <p:nvPr/>
          </p:nvSpPr>
          <p:spPr>
            <a:xfrm rot="-5400000">
              <a:off x="3648946" y="3638527"/>
              <a:ext cx="16025" cy="1282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15"/>
            <p:cNvSpPr/>
            <p:nvPr/>
          </p:nvSpPr>
          <p:spPr>
            <a:xfrm rot="-5400000">
              <a:off x="3362094" y="3638527"/>
              <a:ext cx="14423" cy="1282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15"/>
            <p:cNvSpPr/>
            <p:nvPr/>
          </p:nvSpPr>
          <p:spPr>
            <a:xfrm rot="-5400000">
              <a:off x="3075242" y="3638527"/>
              <a:ext cx="14423" cy="1282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15"/>
            <p:cNvSpPr/>
            <p:nvPr/>
          </p:nvSpPr>
          <p:spPr>
            <a:xfrm rot="-5400000">
              <a:off x="2788390" y="3638527"/>
              <a:ext cx="14423" cy="1282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15"/>
            <p:cNvSpPr/>
            <p:nvPr/>
          </p:nvSpPr>
          <p:spPr>
            <a:xfrm rot="-5400000">
              <a:off x="2501539" y="3638527"/>
              <a:ext cx="14423" cy="1282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15"/>
            <p:cNvSpPr/>
            <p:nvPr/>
          </p:nvSpPr>
          <p:spPr>
            <a:xfrm rot="-5400000">
              <a:off x="2214687" y="3638527"/>
              <a:ext cx="14423" cy="1282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15"/>
            <p:cNvSpPr/>
            <p:nvPr/>
          </p:nvSpPr>
          <p:spPr>
            <a:xfrm rot="-5400000">
              <a:off x="1927835" y="3638527"/>
              <a:ext cx="14423" cy="1282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15"/>
            <p:cNvSpPr/>
            <p:nvPr/>
          </p:nvSpPr>
          <p:spPr>
            <a:xfrm rot="-5400000">
              <a:off x="1640983" y="3638527"/>
              <a:ext cx="14423" cy="1282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15"/>
            <p:cNvSpPr/>
            <p:nvPr/>
          </p:nvSpPr>
          <p:spPr>
            <a:xfrm rot="-5400000">
              <a:off x="1354132" y="3638527"/>
              <a:ext cx="14423" cy="1282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15"/>
            <p:cNvSpPr/>
            <p:nvPr/>
          </p:nvSpPr>
          <p:spPr>
            <a:xfrm rot="-5400000">
              <a:off x="1067280" y="3638527"/>
              <a:ext cx="14423" cy="1282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15"/>
            <p:cNvSpPr/>
            <p:nvPr/>
          </p:nvSpPr>
          <p:spPr>
            <a:xfrm rot="-5400000">
              <a:off x="780429" y="3638527"/>
              <a:ext cx="14423" cy="1282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15"/>
            <p:cNvSpPr/>
            <p:nvPr/>
          </p:nvSpPr>
          <p:spPr>
            <a:xfrm rot="-5400000">
              <a:off x="491974" y="3638527"/>
              <a:ext cx="16025" cy="1282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15"/>
            <p:cNvSpPr/>
            <p:nvPr/>
          </p:nvSpPr>
          <p:spPr>
            <a:xfrm rot="-5400000">
              <a:off x="205123" y="3638527"/>
              <a:ext cx="16025" cy="1282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15"/>
            <p:cNvSpPr/>
            <p:nvPr/>
          </p:nvSpPr>
          <p:spPr>
            <a:xfrm rot="-5400000">
              <a:off x="12119886" y="3354881"/>
              <a:ext cx="3205" cy="320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15"/>
            <p:cNvSpPr/>
            <p:nvPr/>
          </p:nvSpPr>
          <p:spPr>
            <a:xfrm rot="-5400000">
              <a:off x="11833035" y="3354881"/>
              <a:ext cx="3205" cy="320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15"/>
            <p:cNvSpPr/>
            <p:nvPr/>
          </p:nvSpPr>
          <p:spPr>
            <a:xfrm rot="-5400000">
              <a:off x="11546182" y="3354881"/>
              <a:ext cx="3205" cy="320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15"/>
            <p:cNvSpPr/>
            <p:nvPr/>
          </p:nvSpPr>
          <p:spPr>
            <a:xfrm rot="-5400000">
              <a:off x="11259331" y="3354881"/>
              <a:ext cx="3205" cy="320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15"/>
            <p:cNvSpPr/>
            <p:nvPr/>
          </p:nvSpPr>
          <p:spPr>
            <a:xfrm rot="-5400000">
              <a:off x="10972479" y="3354881"/>
              <a:ext cx="3205" cy="320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15"/>
            <p:cNvSpPr/>
            <p:nvPr/>
          </p:nvSpPr>
          <p:spPr>
            <a:xfrm rot="-5400000">
              <a:off x="10685628" y="3354881"/>
              <a:ext cx="3205" cy="320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15"/>
            <p:cNvSpPr/>
            <p:nvPr/>
          </p:nvSpPr>
          <p:spPr>
            <a:xfrm rot="-5400000">
              <a:off x="10398776" y="3354881"/>
              <a:ext cx="3205" cy="320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15"/>
            <p:cNvSpPr/>
            <p:nvPr/>
          </p:nvSpPr>
          <p:spPr>
            <a:xfrm rot="-5400000">
              <a:off x="10111924" y="3354881"/>
              <a:ext cx="3205" cy="320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15"/>
            <p:cNvSpPr/>
            <p:nvPr/>
          </p:nvSpPr>
          <p:spPr>
            <a:xfrm rot="-5400000">
              <a:off x="9825072" y="3354881"/>
              <a:ext cx="3205" cy="320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15"/>
            <p:cNvSpPr/>
            <p:nvPr/>
          </p:nvSpPr>
          <p:spPr>
            <a:xfrm rot="-5400000">
              <a:off x="9538221" y="3354881"/>
              <a:ext cx="3205" cy="320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15"/>
            <p:cNvSpPr/>
            <p:nvPr/>
          </p:nvSpPr>
          <p:spPr>
            <a:xfrm rot="-5400000">
              <a:off x="9251369" y="3354881"/>
              <a:ext cx="3205" cy="320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15"/>
            <p:cNvSpPr/>
            <p:nvPr/>
          </p:nvSpPr>
          <p:spPr>
            <a:xfrm rot="-5400000">
              <a:off x="8964517" y="3354881"/>
              <a:ext cx="3205" cy="320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15"/>
            <p:cNvSpPr/>
            <p:nvPr/>
          </p:nvSpPr>
          <p:spPr>
            <a:xfrm rot="-5400000">
              <a:off x="8677665" y="3354881"/>
              <a:ext cx="1603" cy="320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15"/>
            <p:cNvSpPr/>
            <p:nvPr/>
          </p:nvSpPr>
          <p:spPr>
            <a:xfrm rot="-5400000">
              <a:off x="8390813" y="3354881"/>
              <a:ext cx="1603" cy="320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15"/>
            <p:cNvSpPr/>
            <p:nvPr/>
          </p:nvSpPr>
          <p:spPr>
            <a:xfrm rot="-5400000">
              <a:off x="8102360" y="3354881"/>
              <a:ext cx="3205" cy="320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15"/>
            <p:cNvSpPr/>
            <p:nvPr/>
          </p:nvSpPr>
          <p:spPr>
            <a:xfrm rot="-5400000">
              <a:off x="7815507" y="3354881"/>
              <a:ext cx="3205" cy="320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15"/>
            <p:cNvSpPr/>
            <p:nvPr/>
          </p:nvSpPr>
          <p:spPr>
            <a:xfrm rot="-5400000">
              <a:off x="7528656" y="3354881"/>
              <a:ext cx="3205" cy="320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15"/>
            <p:cNvSpPr/>
            <p:nvPr/>
          </p:nvSpPr>
          <p:spPr>
            <a:xfrm rot="-5400000">
              <a:off x="7241804" y="3354881"/>
              <a:ext cx="3205" cy="320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15"/>
            <p:cNvSpPr/>
            <p:nvPr/>
          </p:nvSpPr>
          <p:spPr>
            <a:xfrm rot="-5400000">
              <a:off x="6954953" y="3354881"/>
              <a:ext cx="3205" cy="320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15"/>
            <p:cNvSpPr/>
            <p:nvPr/>
          </p:nvSpPr>
          <p:spPr>
            <a:xfrm rot="-5400000">
              <a:off x="6668100" y="3354881"/>
              <a:ext cx="3205" cy="320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15"/>
            <p:cNvSpPr/>
            <p:nvPr/>
          </p:nvSpPr>
          <p:spPr>
            <a:xfrm rot="-5400000">
              <a:off x="6381249" y="3354881"/>
              <a:ext cx="3205" cy="320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15"/>
            <p:cNvSpPr/>
            <p:nvPr/>
          </p:nvSpPr>
          <p:spPr>
            <a:xfrm rot="-5400000">
              <a:off x="6094397" y="3354881"/>
              <a:ext cx="3205" cy="320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15"/>
            <p:cNvSpPr/>
            <p:nvPr/>
          </p:nvSpPr>
          <p:spPr>
            <a:xfrm rot="-5400000">
              <a:off x="5807546" y="3354881"/>
              <a:ext cx="3205" cy="320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15"/>
            <p:cNvSpPr/>
            <p:nvPr/>
          </p:nvSpPr>
          <p:spPr>
            <a:xfrm rot="-5400000">
              <a:off x="5520694" y="3354881"/>
              <a:ext cx="3205" cy="320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15"/>
            <p:cNvSpPr/>
            <p:nvPr/>
          </p:nvSpPr>
          <p:spPr>
            <a:xfrm rot="-5400000">
              <a:off x="5233842" y="3354881"/>
              <a:ext cx="3205" cy="320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15"/>
            <p:cNvSpPr/>
            <p:nvPr/>
          </p:nvSpPr>
          <p:spPr>
            <a:xfrm rot="-5400000">
              <a:off x="4946990" y="3354881"/>
              <a:ext cx="3205" cy="320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15"/>
            <p:cNvSpPr/>
            <p:nvPr/>
          </p:nvSpPr>
          <p:spPr>
            <a:xfrm rot="-5400000">
              <a:off x="4660139" y="3354881"/>
              <a:ext cx="3205" cy="320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15"/>
            <p:cNvSpPr/>
            <p:nvPr/>
          </p:nvSpPr>
          <p:spPr>
            <a:xfrm rot="-5400000">
              <a:off x="4373287" y="3354881"/>
              <a:ext cx="1603" cy="320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15"/>
            <p:cNvSpPr/>
            <p:nvPr/>
          </p:nvSpPr>
          <p:spPr>
            <a:xfrm rot="-5400000">
              <a:off x="4086434" y="3354881"/>
              <a:ext cx="1603" cy="320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15"/>
            <p:cNvSpPr/>
            <p:nvPr/>
          </p:nvSpPr>
          <p:spPr>
            <a:xfrm rot="-5400000">
              <a:off x="3797981" y="3354881"/>
              <a:ext cx="3205" cy="320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15"/>
            <p:cNvSpPr/>
            <p:nvPr/>
          </p:nvSpPr>
          <p:spPr>
            <a:xfrm rot="-5400000">
              <a:off x="3511129" y="3354881"/>
              <a:ext cx="3205" cy="320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15"/>
            <p:cNvSpPr/>
            <p:nvPr/>
          </p:nvSpPr>
          <p:spPr>
            <a:xfrm rot="-5400000">
              <a:off x="3224278" y="3354881"/>
              <a:ext cx="3205" cy="320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15"/>
            <p:cNvSpPr/>
            <p:nvPr/>
          </p:nvSpPr>
          <p:spPr>
            <a:xfrm rot="-5400000">
              <a:off x="2937425" y="3354881"/>
              <a:ext cx="3205" cy="320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15"/>
            <p:cNvSpPr/>
            <p:nvPr/>
          </p:nvSpPr>
          <p:spPr>
            <a:xfrm rot="-5400000">
              <a:off x="2650574" y="3354881"/>
              <a:ext cx="3205" cy="320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15"/>
            <p:cNvSpPr/>
            <p:nvPr/>
          </p:nvSpPr>
          <p:spPr>
            <a:xfrm rot="-5400000">
              <a:off x="2363722" y="3354881"/>
              <a:ext cx="3205" cy="320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15"/>
            <p:cNvSpPr/>
            <p:nvPr/>
          </p:nvSpPr>
          <p:spPr>
            <a:xfrm rot="-5400000">
              <a:off x="2076871" y="3354881"/>
              <a:ext cx="3205" cy="320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15"/>
            <p:cNvSpPr/>
            <p:nvPr/>
          </p:nvSpPr>
          <p:spPr>
            <a:xfrm rot="-5400000">
              <a:off x="1790018" y="3354881"/>
              <a:ext cx="3205" cy="320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15"/>
            <p:cNvSpPr/>
            <p:nvPr/>
          </p:nvSpPr>
          <p:spPr>
            <a:xfrm rot="-5400000">
              <a:off x="1503167" y="3354881"/>
              <a:ext cx="3205" cy="320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15"/>
            <p:cNvSpPr/>
            <p:nvPr/>
          </p:nvSpPr>
          <p:spPr>
            <a:xfrm rot="-5400000">
              <a:off x="1216315" y="3354881"/>
              <a:ext cx="3205" cy="320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15"/>
            <p:cNvSpPr/>
            <p:nvPr/>
          </p:nvSpPr>
          <p:spPr>
            <a:xfrm rot="-5400000">
              <a:off x="929464" y="3354881"/>
              <a:ext cx="3205" cy="320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15"/>
            <p:cNvSpPr/>
            <p:nvPr/>
          </p:nvSpPr>
          <p:spPr>
            <a:xfrm rot="-5400000">
              <a:off x="642611" y="3354881"/>
              <a:ext cx="3205" cy="320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15"/>
            <p:cNvSpPr/>
            <p:nvPr/>
          </p:nvSpPr>
          <p:spPr>
            <a:xfrm rot="-5400000">
              <a:off x="355760" y="3354881"/>
              <a:ext cx="3205" cy="320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15"/>
            <p:cNvSpPr/>
            <p:nvPr/>
          </p:nvSpPr>
          <p:spPr>
            <a:xfrm rot="-5400000">
              <a:off x="68908" y="3354881"/>
              <a:ext cx="1603" cy="320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76" name="Google Shape;1176;p15"/>
          <p:cNvSpPr txBox="1"/>
          <p:nvPr>
            <p:ph type="title"/>
          </p:nvPr>
        </p:nvSpPr>
        <p:spPr>
          <a:xfrm>
            <a:off x="175632" y="55436"/>
            <a:ext cx="8423352" cy="662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7" name="Google Shape;1177;p15"/>
          <p:cNvSpPr txBox="1"/>
          <p:nvPr/>
        </p:nvSpPr>
        <p:spPr>
          <a:xfrm>
            <a:off x="3244495" y="4871396"/>
            <a:ext cx="1394854" cy="173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©2020. All Copyrights Reserved.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8" name="Google Shape;1178;p15"/>
          <p:cNvSpPr txBox="1"/>
          <p:nvPr/>
        </p:nvSpPr>
        <p:spPr>
          <a:xfrm>
            <a:off x="4639349" y="4871396"/>
            <a:ext cx="763670" cy="173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www.iSteer.com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79" name="Google Shape;1179;p15"/>
          <p:cNvCxnSpPr/>
          <p:nvPr/>
        </p:nvCxnSpPr>
        <p:spPr>
          <a:xfrm>
            <a:off x="4629955" y="4863527"/>
            <a:ext cx="0" cy="188863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80" name="Google Shape;1180;p15"/>
          <p:cNvSpPr txBox="1"/>
          <p:nvPr/>
        </p:nvSpPr>
        <p:spPr>
          <a:xfrm>
            <a:off x="8465398" y="4855267"/>
            <a:ext cx="589654" cy="20538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picture containing clock&#10;&#10;Description automatically generated" id="1181" name="Google Shape;1181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7692" y="4846547"/>
            <a:ext cx="240300" cy="240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82" name="Google Shape;1182;p15"/>
          <p:cNvCxnSpPr/>
          <p:nvPr/>
        </p:nvCxnSpPr>
        <p:spPr>
          <a:xfrm>
            <a:off x="278255" y="730228"/>
            <a:ext cx="2227676" cy="0"/>
          </a:xfrm>
          <a:prstGeom prst="straightConnector1">
            <a:avLst/>
          </a:prstGeom>
          <a:noFill/>
          <a:ln cap="flat" cmpd="sng" w="57150">
            <a:solidFill>
              <a:srgbClr val="F7853B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" showMasterSp="0">
  <p:cSld name="Closing"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group of people sitting at a desk looking at a computer&#10;&#10;Description automatically generated" id="1184" name="Google Shape;1184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0"/>
            <a:ext cx="913960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5" name="Google Shape;1185;p16"/>
          <p:cNvSpPr/>
          <p:nvPr/>
        </p:nvSpPr>
        <p:spPr>
          <a:xfrm>
            <a:off x="0" y="-1"/>
            <a:ext cx="9144000" cy="5143501"/>
          </a:xfrm>
          <a:prstGeom prst="rect">
            <a:avLst/>
          </a:prstGeom>
          <a:gradFill>
            <a:gsLst>
              <a:gs pos="0">
                <a:srgbClr val="138AC4"/>
              </a:gs>
              <a:gs pos="50000">
                <a:srgbClr val="138AC4">
                  <a:alpha val="92549"/>
                </a:srgbClr>
              </a:gs>
              <a:gs pos="100000">
                <a:srgbClr val="138AC4">
                  <a:alpha val="48627"/>
                </a:srgbClr>
              </a:gs>
            </a:gsLst>
            <a:lin ang="21593999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6" name="Google Shape;1186;p16"/>
          <p:cNvSpPr txBox="1"/>
          <p:nvPr/>
        </p:nvSpPr>
        <p:spPr>
          <a:xfrm>
            <a:off x="640080" y="565925"/>
            <a:ext cx="391116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" sz="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</a:t>
            </a:r>
            <a:r>
              <a:rPr b="0" i="0" lang="en" sz="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7" name="Google Shape;1187;p16"/>
          <p:cNvSpPr txBox="1"/>
          <p:nvPr/>
        </p:nvSpPr>
        <p:spPr>
          <a:xfrm>
            <a:off x="967303" y="4154438"/>
            <a:ext cx="1226441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info@isteer.com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8" name="Google Shape;118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7230" y="3438230"/>
            <a:ext cx="219596" cy="221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9" name="Google Shape;118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7230" y="4120669"/>
            <a:ext cx="215811" cy="217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0" name="Google Shape;1190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7230" y="4563668"/>
            <a:ext cx="219596" cy="221153"/>
          </a:xfrm>
          <a:prstGeom prst="rect">
            <a:avLst/>
          </a:prstGeom>
          <a:noFill/>
          <a:ln>
            <a:noFill/>
          </a:ln>
        </p:spPr>
      </p:pic>
      <p:sp>
        <p:nvSpPr>
          <p:cNvPr id="1191" name="Google Shape;1191;p16"/>
          <p:cNvSpPr/>
          <p:nvPr/>
        </p:nvSpPr>
        <p:spPr>
          <a:xfrm>
            <a:off x="967303" y="3378785"/>
            <a:ext cx="2042775" cy="6013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25" spcFirstLastPara="1" rIns="914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Corporate Headquarters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2770 Main Street, Ste 169 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Frisco, Texas 75033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2" name="Google Shape;1192;p16"/>
          <p:cNvSpPr/>
          <p:nvPr/>
        </p:nvSpPr>
        <p:spPr>
          <a:xfrm>
            <a:off x="2950931" y="3378785"/>
            <a:ext cx="2020883" cy="675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25" spcFirstLastPara="1" rIns="914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Global Delivery Center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#331/13, 2</a:t>
            </a:r>
            <a:r>
              <a:rPr b="0" baseline="30000" i="0" lang="en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nd</a:t>
            </a:r>
            <a:r>
              <a:rPr b="0" i="0" lang="en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Main Rd, </a:t>
            </a:r>
            <a:br>
              <a:rPr b="0" i="0" lang="en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 S Palya, BTM 2</a:t>
            </a:r>
            <a:r>
              <a:rPr b="0" baseline="30000" i="0" lang="en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nd</a:t>
            </a:r>
            <a:r>
              <a:rPr b="0" i="0" lang="en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Stage, </a:t>
            </a:r>
            <a:br>
              <a:rPr b="0" i="0" lang="en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Bangalore – 560076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93" name="Google Shape;1193;p16"/>
          <p:cNvCxnSpPr/>
          <p:nvPr/>
        </p:nvCxnSpPr>
        <p:spPr>
          <a:xfrm>
            <a:off x="2860874" y="3431035"/>
            <a:ext cx="0" cy="583115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94" name="Google Shape;1194;p16"/>
          <p:cNvSpPr txBox="1"/>
          <p:nvPr/>
        </p:nvSpPr>
        <p:spPr>
          <a:xfrm>
            <a:off x="967303" y="4586642"/>
            <a:ext cx="2663392" cy="46570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 + 1 972 370 3085 </a:t>
            </a:r>
            <a:br>
              <a:rPr b="0" i="0" lang="en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INDIA  + 91 80 26680839 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5" name="Google Shape;1195;p16"/>
          <p:cNvSpPr txBox="1"/>
          <p:nvPr>
            <p:ph type="title"/>
          </p:nvPr>
        </p:nvSpPr>
        <p:spPr>
          <a:xfrm>
            <a:off x="744526" y="1573482"/>
            <a:ext cx="3616363" cy="1025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0" sz="2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196" name="Google Shape;1196;p16"/>
          <p:cNvCxnSpPr/>
          <p:nvPr/>
        </p:nvCxnSpPr>
        <p:spPr>
          <a:xfrm>
            <a:off x="4642281" y="3431035"/>
            <a:ext cx="0" cy="583115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97" name="Google Shape;1197;p16"/>
          <p:cNvSpPr/>
          <p:nvPr/>
        </p:nvSpPr>
        <p:spPr>
          <a:xfrm>
            <a:off x="4720913" y="3353696"/>
            <a:ext cx="2020883" cy="675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25" spcFirstLastPara="1" rIns="914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Canada</a:t>
            </a: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Delivery Center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 Dundas Street West, Toronto,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ON M5B 2H1, Canada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17"/>
          <p:cNvSpPr txBox="1"/>
          <p:nvPr>
            <p:ph type="title"/>
          </p:nvPr>
        </p:nvSpPr>
        <p:spPr>
          <a:xfrm>
            <a:off x="175632" y="55436"/>
            <a:ext cx="8423352" cy="662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7853B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0" name="Google Shape;1200;p17"/>
          <p:cNvSpPr txBox="1"/>
          <p:nvPr>
            <p:ph idx="1" type="body"/>
          </p:nvPr>
        </p:nvSpPr>
        <p:spPr>
          <a:xfrm>
            <a:off x="175631" y="817232"/>
            <a:ext cx="8731406" cy="360701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neral" showMasterSp="0">
  <p:cSld name="General"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2" name="Google Shape;1202;p18"/>
          <p:cNvGrpSpPr/>
          <p:nvPr/>
        </p:nvGrpSpPr>
        <p:grpSpPr>
          <a:xfrm>
            <a:off x="-1" y="-1"/>
            <a:ext cx="3546089" cy="5154849"/>
            <a:chOff x="-1" y="1"/>
            <a:chExt cx="4728119" cy="6873132"/>
          </a:xfrm>
        </p:grpSpPr>
        <p:sp>
          <p:nvSpPr>
            <p:cNvPr id="1203" name="Google Shape;1203;p18"/>
            <p:cNvSpPr/>
            <p:nvPr/>
          </p:nvSpPr>
          <p:spPr>
            <a:xfrm rot="-5400000">
              <a:off x="-14604" y="6696274"/>
              <a:ext cx="191461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2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18"/>
            <p:cNvSpPr/>
            <p:nvPr/>
          </p:nvSpPr>
          <p:spPr>
            <a:xfrm rot="-5400000">
              <a:off x="-14604" y="6405837"/>
              <a:ext cx="191461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2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18"/>
            <p:cNvSpPr/>
            <p:nvPr/>
          </p:nvSpPr>
          <p:spPr>
            <a:xfrm rot="-5400000">
              <a:off x="-14604" y="6115400"/>
              <a:ext cx="191461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2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18"/>
            <p:cNvSpPr/>
            <p:nvPr/>
          </p:nvSpPr>
          <p:spPr>
            <a:xfrm rot="-5400000">
              <a:off x="-14604" y="5824964"/>
              <a:ext cx="191461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1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18"/>
            <p:cNvSpPr/>
            <p:nvPr/>
          </p:nvSpPr>
          <p:spPr>
            <a:xfrm rot="-5400000">
              <a:off x="-14604" y="5534526"/>
              <a:ext cx="191461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1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18"/>
            <p:cNvSpPr/>
            <p:nvPr/>
          </p:nvSpPr>
          <p:spPr>
            <a:xfrm rot="-5400000">
              <a:off x="-13793" y="5243279"/>
              <a:ext cx="189838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1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18"/>
            <p:cNvSpPr/>
            <p:nvPr/>
          </p:nvSpPr>
          <p:spPr>
            <a:xfrm rot="-5400000">
              <a:off x="-13793" y="4952841"/>
              <a:ext cx="189838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2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18"/>
            <p:cNvSpPr/>
            <p:nvPr/>
          </p:nvSpPr>
          <p:spPr>
            <a:xfrm rot="-5400000">
              <a:off x="-13793" y="4662405"/>
              <a:ext cx="189838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2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18"/>
            <p:cNvSpPr/>
            <p:nvPr/>
          </p:nvSpPr>
          <p:spPr>
            <a:xfrm rot="-5400000">
              <a:off x="-13793" y="4371967"/>
              <a:ext cx="189838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1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18"/>
            <p:cNvSpPr/>
            <p:nvPr/>
          </p:nvSpPr>
          <p:spPr>
            <a:xfrm rot="-5400000">
              <a:off x="-13793" y="4081531"/>
              <a:ext cx="189838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1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18"/>
            <p:cNvSpPr/>
            <p:nvPr/>
          </p:nvSpPr>
          <p:spPr>
            <a:xfrm rot="-5400000">
              <a:off x="-13793" y="3791093"/>
              <a:ext cx="189838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1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18"/>
            <p:cNvSpPr/>
            <p:nvPr/>
          </p:nvSpPr>
          <p:spPr>
            <a:xfrm rot="-5400000">
              <a:off x="-13793" y="3500657"/>
              <a:ext cx="189838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2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18"/>
            <p:cNvSpPr/>
            <p:nvPr/>
          </p:nvSpPr>
          <p:spPr>
            <a:xfrm rot="-5400000">
              <a:off x="-14604" y="3209408"/>
              <a:ext cx="191461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2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18"/>
            <p:cNvSpPr/>
            <p:nvPr/>
          </p:nvSpPr>
          <p:spPr>
            <a:xfrm rot="-5400000">
              <a:off x="-14604" y="2918972"/>
              <a:ext cx="191461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1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18"/>
            <p:cNvSpPr/>
            <p:nvPr/>
          </p:nvSpPr>
          <p:spPr>
            <a:xfrm rot="-5400000">
              <a:off x="-14604" y="2628535"/>
              <a:ext cx="191461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1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18"/>
            <p:cNvSpPr/>
            <p:nvPr/>
          </p:nvSpPr>
          <p:spPr>
            <a:xfrm rot="-5400000">
              <a:off x="-14604" y="2338098"/>
              <a:ext cx="191461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1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18"/>
            <p:cNvSpPr/>
            <p:nvPr/>
          </p:nvSpPr>
          <p:spPr>
            <a:xfrm rot="-5400000">
              <a:off x="-14604" y="2047661"/>
              <a:ext cx="191461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2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18"/>
            <p:cNvSpPr/>
            <p:nvPr/>
          </p:nvSpPr>
          <p:spPr>
            <a:xfrm rot="-5400000">
              <a:off x="-14604" y="1757224"/>
              <a:ext cx="191461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2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18"/>
            <p:cNvSpPr/>
            <p:nvPr/>
          </p:nvSpPr>
          <p:spPr>
            <a:xfrm rot="-5400000">
              <a:off x="-14604" y="1466787"/>
              <a:ext cx="191461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1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18"/>
            <p:cNvSpPr/>
            <p:nvPr/>
          </p:nvSpPr>
          <p:spPr>
            <a:xfrm rot="-5400000">
              <a:off x="-14604" y="1176351"/>
              <a:ext cx="191461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1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18"/>
            <p:cNvSpPr/>
            <p:nvPr/>
          </p:nvSpPr>
          <p:spPr>
            <a:xfrm rot="-5400000">
              <a:off x="-13793" y="885103"/>
              <a:ext cx="189838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1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18"/>
            <p:cNvSpPr/>
            <p:nvPr/>
          </p:nvSpPr>
          <p:spPr>
            <a:xfrm rot="-5400000">
              <a:off x="-13793" y="594665"/>
              <a:ext cx="189838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2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18"/>
            <p:cNvSpPr/>
            <p:nvPr/>
          </p:nvSpPr>
          <p:spPr>
            <a:xfrm rot="-5400000">
              <a:off x="-13793" y="304229"/>
              <a:ext cx="189838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2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18"/>
            <p:cNvSpPr/>
            <p:nvPr/>
          </p:nvSpPr>
          <p:spPr>
            <a:xfrm rot="-5400000">
              <a:off x="-13793" y="13792"/>
              <a:ext cx="189838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1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18"/>
            <p:cNvSpPr/>
            <p:nvPr/>
          </p:nvSpPr>
          <p:spPr>
            <a:xfrm rot="-5400000">
              <a:off x="282324" y="6556735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29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18"/>
            <p:cNvSpPr/>
            <p:nvPr/>
          </p:nvSpPr>
          <p:spPr>
            <a:xfrm rot="-5400000">
              <a:off x="282324" y="6264676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29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18"/>
            <p:cNvSpPr/>
            <p:nvPr/>
          </p:nvSpPr>
          <p:spPr>
            <a:xfrm rot="-5400000">
              <a:off x="282324" y="5974238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29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18"/>
            <p:cNvSpPr/>
            <p:nvPr/>
          </p:nvSpPr>
          <p:spPr>
            <a:xfrm rot="-5400000">
              <a:off x="282324" y="5683802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30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18"/>
            <p:cNvSpPr/>
            <p:nvPr/>
          </p:nvSpPr>
          <p:spPr>
            <a:xfrm rot="-5400000">
              <a:off x="282324" y="5393364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29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18"/>
            <p:cNvSpPr/>
            <p:nvPr/>
          </p:nvSpPr>
          <p:spPr>
            <a:xfrm rot="-5400000">
              <a:off x="282324" y="5102928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29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18"/>
            <p:cNvSpPr/>
            <p:nvPr/>
          </p:nvSpPr>
          <p:spPr>
            <a:xfrm rot="-5400000">
              <a:off x="282324" y="4812491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29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18"/>
            <p:cNvSpPr/>
            <p:nvPr/>
          </p:nvSpPr>
          <p:spPr>
            <a:xfrm rot="-5400000">
              <a:off x="282324" y="4522054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29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18"/>
            <p:cNvSpPr/>
            <p:nvPr/>
          </p:nvSpPr>
          <p:spPr>
            <a:xfrm rot="-5400000">
              <a:off x="282324" y="4231617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30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18"/>
            <p:cNvSpPr/>
            <p:nvPr/>
          </p:nvSpPr>
          <p:spPr>
            <a:xfrm rot="-5400000">
              <a:off x="282324" y="3941180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29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18"/>
            <p:cNvSpPr/>
            <p:nvPr/>
          </p:nvSpPr>
          <p:spPr>
            <a:xfrm rot="-5400000">
              <a:off x="282324" y="3650743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29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18"/>
            <p:cNvSpPr/>
            <p:nvPr/>
          </p:nvSpPr>
          <p:spPr>
            <a:xfrm rot="-5400000">
              <a:off x="282324" y="3360307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29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18"/>
            <p:cNvSpPr/>
            <p:nvPr/>
          </p:nvSpPr>
          <p:spPr>
            <a:xfrm rot="-5400000">
              <a:off x="282324" y="3069869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29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18"/>
            <p:cNvSpPr/>
            <p:nvPr/>
          </p:nvSpPr>
          <p:spPr>
            <a:xfrm rot="-5400000">
              <a:off x="282324" y="2779433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30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18"/>
            <p:cNvSpPr/>
            <p:nvPr/>
          </p:nvSpPr>
          <p:spPr>
            <a:xfrm rot="-5400000">
              <a:off x="282324" y="2488995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29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18"/>
            <p:cNvSpPr/>
            <p:nvPr/>
          </p:nvSpPr>
          <p:spPr>
            <a:xfrm rot="-5400000">
              <a:off x="281512" y="2197748"/>
              <a:ext cx="180103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29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18"/>
            <p:cNvSpPr/>
            <p:nvPr/>
          </p:nvSpPr>
          <p:spPr>
            <a:xfrm rot="-5400000">
              <a:off x="282324" y="1906499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29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18"/>
            <p:cNvSpPr/>
            <p:nvPr/>
          </p:nvSpPr>
          <p:spPr>
            <a:xfrm rot="-5400000">
              <a:off x="282324" y="1616063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29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18"/>
            <p:cNvSpPr/>
            <p:nvPr/>
          </p:nvSpPr>
          <p:spPr>
            <a:xfrm rot="-5400000">
              <a:off x="282324" y="1325625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30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18"/>
            <p:cNvSpPr/>
            <p:nvPr/>
          </p:nvSpPr>
          <p:spPr>
            <a:xfrm rot="-5400000">
              <a:off x="282324" y="1035189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29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18"/>
            <p:cNvSpPr/>
            <p:nvPr/>
          </p:nvSpPr>
          <p:spPr>
            <a:xfrm rot="-5400000">
              <a:off x="282324" y="744751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29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18"/>
            <p:cNvSpPr/>
            <p:nvPr/>
          </p:nvSpPr>
          <p:spPr>
            <a:xfrm rot="-5400000">
              <a:off x="282324" y="454315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29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18"/>
            <p:cNvSpPr/>
            <p:nvPr/>
          </p:nvSpPr>
          <p:spPr>
            <a:xfrm rot="-5400000">
              <a:off x="282324" y="163877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29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18"/>
            <p:cNvSpPr/>
            <p:nvPr/>
          </p:nvSpPr>
          <p:spPr>
            <a:xfrm rot="-5400000">
              <a:off x="579250" y="6704387"/>
              <a:ext cx="165500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18"/>
            <p:cNvSpPr/>
            <p:nvPr/>
          </p:nvSpPr>
          <p:spPr>
            <a:xfrm rot="-5400000">
              <a:off x="579250" y="6413950"/>
              <a:ext cx="165500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18"/>
            <p:cNvSpPr/>
            <p:nvPr/>
          </p:nvSpPr>
          <p:spPr>
            <a:xfrm rot="-5400000">
              <a:off x="579250" y="6123513"/>
              <a:ext cx="165500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18"/>
            <p:cNvSpPr/>
            <p:nvPr/>
          </p:nvSpPr>
          <p:spPr>
            <a:xfrm rot="-5400000">
              <a:off x="579250" y="5833076"/>
              <a:ext cx="165500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18"/>
            <p:cNvSpPr/>
            <p:nvPr/>
          </p:nvSpPr>
          <p:spPr>
            <a:xfrm rot="-5400000">
              <a:off x="579250" y="5542639"/>
              <a:ext cx="165500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18"/>
            <p:cNvSpPr/>
            <p:nvPr/>
          </p:nvSpPr>
          <p:spPr>
            <a:xfrm rot="-5400000">
              <a:off x="578439" y="5251391"/>
              <a:ext cx="167123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18"/>
            <p:cNvSpPr/>
            <p:nvPr/>
          </p:nvSpPr>
          <p:spPr>
            <a:xfrm rot="-5400000">
              <a:off x="578439" y="4960954"/>
              <a:ext cx="167123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18"/>
            <p:cNvSpPr/>
            <p:nvPr/>
          </p:nvSpPr>
          <p:spPr>
            <a:xfrm rot="-5400000">
              <a:off x="578439" y="4670517"/>
              <a:ext cx="167123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18"/>
            <p:cNvSpPr/>
            <p:nvPr/>
          </p:nvSpPr>
          <p:spPr>
            <a:xfrm rot="-5400000">
              <a:off x="578439" y="4380080"/>
              <a:ext cx="167123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18"/>
            <p:cNvSpPr/>
            <p:nvPr/>
          </p:nvSpPr>
          <p:spPr>
            <a:xfrm rot="-5400000">
              <a:off x="578439" y="4089644"/>
              <a:ext cx="167123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18"/>
            <p:cNvSpPr/>
            <p:nvPr/>
          </p:nvSpPr>
          <p:spPr>
            <a:xfrm rot="-5400000">
              <a:off x="578439" y="3799206"/>
              <a:ext cx="167123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18"/>
            <p:cNvSpPr/>
            <p:nvPr/>
          </p:nvSpPr>
          <p:spPr>
            <a:xfrm rot="-5400000">
              <a:off x="578439" y="3508770"/>
              <a:ext cx="167123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18"/>
            <p:cNvSpPr/>
            <p:nvPr/>
          </p:nvSpPr>
          <p:spPr>
            <a:xfrm rot="-5400000">
              <a:off x="578439" y="3218332"/>
              <a:ext cx="167123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18"/>
            <p:cNvSpPr/>
            <p:nvPr/>
          </p:nvSpPr>
          <p:spPr>
            <a:xfrm rot="-5400000">
              <a:off x="579250" y="2927085"/>
              <a:ext cx="165500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18"/>
            <p:cNvSpPr/>
            <p:nvPr/>
          </p:nvSpPr>
          <p:spPr>
            <a:xfrm rot="-5400000">
              <a:off x="579250" y="2636647"/>
              <a:ext cx="165500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18"/>
            <p:cNvSpPr/>
            <p:nvPr/>
          </p:nvSpPr>
          <p:spPr>
            <a:xfrm rot="-5400000">
              <a:off x="579250" y="2346211"/>
              <a:ext cx="165500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18"/>
            <p:cNvSpPr/>
            <p:nvPr/>
          </p:nvSpPr>
          <p:spPr>
            <a:xfrm rot="-5400000">
              <a:off x="579250" y="2055773"/>
              <a:ext cx="165500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18"/>
            <p:cNvSpPr/>
            <p:nvPr/>
          </p:nvSpPr>
          <p:spPr>
            <a:xfrm rot="-5400000">
              <a:off x="579250" y="1765337"/>
              <a:ext cx="165500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18"/>
            <p:cNvSpPr/>
            <p:nvPr/>
          </p:nvSpPr>
          <p:spPr>
            <a:xfrm rot="-5400000">
              <a:off x="579250" y="1474901"/>
              <a:ext cx="165500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18"/>
            <p:cNvSpPr/>
            <p:nvPr/>
          </p:nvSpPr>
          <p:spPr>
            <a:xfrm rot="-5400000">
              <a:off x="578439" y="1183652"/>
              <a:ext cx="167123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18"/>
            <p:cNvSpPr/>
            <p:nvPr/>
          </p:nvSpPr>
          <p:spPr>
            <a:xfrm rot="-5400000">
              <a:off x="578439" y="893216"/>
              <a:ext cx="167123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18"/>
            <p:cNvSpPr/>
            <p:nvPr/>
          </p:nvSpPr>
          <p:spPr>
            <a:xfrm rot="-5400000">
              <a:off x="578439" y="602778"/>
              <a:ext cx="167123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18"/>
            <p:cNvSpPr/>
            <p:nvPr/>
          </p:nvSpPr>
          <p:spPr>
            <a:xfrm rot="-5400000">
              <a:off x="578439" y="312342"/>
              <a:ext cx="167123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18"/>
            <p:cNvSpPr/>
            <p:nvPr/>
          </p:nvSpPr>
          <p:spPr>
            <a:xfrm rot="-5400000">
              <a:off x="578439" y="21904"/>
              <a:ext cx="167123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18"/>
            <p:cNvSpPr/>
            <p:nvPr/>
          </p:nvSpPr>
          <p:spPr>
            <a:xfrm rot="-5400000">
              <a:off x="875366" y="6565659"/>
              <a:ext cx="154142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5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18"/>
            <p:cNvSpPr/>
            <p:nvPr/>
          </p:nvSpPr>
          <p:spPr>
            <a:xfrm rot="-5400000">
              <a:off x="875366" y="6275221"/>
              <a:ext cx="154142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5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18"/>
            <p:cNvSpPr/>
            <p:nvPr/>
          </p:nvSpPr>
          <p:spPr>
            <a:xfrm rot="-5400000">
              <a:off x="875366" y="5984785"/>
              <a:ext cx="154142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5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18"/>
            <p:cNvSpPr/>
            <p:nvPr/>
          </p:nvSpPr>
          <p:spPr>
            <a:xfrm rot="-5400000">
              <a:off x="875366" y="5694347"/>
              <a:ext cx="154142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5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18"/>
            <p:cNvSpPr/>
            <p:nvPr/>
          </p:nvSpPr>
          <p:spPr>
            <a:xfrm rot="-5400000">
              <a:off x="875366" y="5403911"/>
              <a:ext cx="154142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6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18"/>
            <p:cNvSpPr/>
            <p:nvPr/>
          </p:nvSpPr>
          <p:spPr>
            <a:xfrm rot="-5400000">
              <a:off x="875366" y="5113473"/>
              <a:ext cx="154142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5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18"/>
            <p:cNvSpPr/>
            <p:nvPr/>
          </p:nvSpPr>
          <p:spPr>
            <a:xfrm rot="-5400000">
              <a:off x="875366" y="4823037"/>
              <a:ext cx="154142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5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18"/>
            <p:cNvSpPr/>
            <p:nvPr/>
          </p:nvSpPr>
          <p:spPr>
            <a:xfrm rot="-5400000">
              <a:off x="874554" y="4531788"/>
              <a:ext cx="155765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5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18"/>
            <p:cNvSpPr/>
            <p:nvPr/>
          </p:nvSpPr>
          <p:spPr>
            <a:xfrm rot="-5400000">
              <a:off x="874554" y="4241352"/>
              <a:ext cx="155765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5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18"/>
            <p:cNvSpPr/>
            <p:nvPr/>
          </p:nvSpPr>
          <p:spPr>
            <a:xfrm rot="-5400000">
              <a:off x="875366" y="3950103"/>
              <a:ext cx="154142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6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18"/>
            <p:cNvSpPr/>
            <p:nvPr/>
          </p:nvSpPr>
          <p:spPr>
            <a:xfrm rot="-5400000">
              <a:off x="875366" y="3659667"/>
              <a:ext cx="154142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5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18"/>
            <p:cNvSpPr/>
            <p:nvPr/>
          </p:nvSpPr>
          <p:spPr>
            <a:xfrm rot="-5400000">
              <a:off x="875366" y="3369229"/>
              <a:ext cx="154142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5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18"/>
            <p:cNvSpPr/>
            <p:nvPr/>
          </p:nvSpPr>
          <p:spPr>
            <a:xfrm rot="-5400000">
              <a:off x="875366" y="3078793"/>
              <a:ext cx="154142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5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18"/>
            <p:cNvSpPr/>
            <p:nvPr/>
          </p:nvSpPr>
          <p:spPr>
            <a:xfrm rot="-5400000">
              <a:off x="875366" y="2788356"/>
              <a:ext cx="154142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5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18"/>
            <p:cNvSpPr/>
            <p:nvPr/>
          </p:nvSpPr>
          <p:spPr>
            <a:xfrm rot="-5400000">
              <a:off x="875366" y="2497919"/>
              <a:ext cx="154142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6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18"/>
            <p:cNvSpPr/>
            <p:nvPr/>
          </p:nvSpPr>
          <p:spPr>
            <a:xfrm rot="-5400000">
              <a:off x="875366" y="2207482"/>
              <a:ext cx="154142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5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18"/>
            <p:cNvSpPr/>
            <p:nvPr/>
          </p:nvSpPr>
          <p:spPr>
            <a:xfrm rot="-5400000">
              <a:off x="875366" y="1917045"/>
              <a:ext cx="154142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5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18"/>
            <p:cNvSpPr/>
            <p:nvPr/>
          </p:nvSpPr>
          <p:spPr>
            <a:xfrm rot="-5400000">
              <a:off x="875366" y="1626608"/>
              <a:ext cx="154142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5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18"/>
            <p:cNvSpPr/>
            <p:nvPr/>
          </p:nvSpPr>
          <p:spPr>
            <a:xfrm rot="-5400000">
              <a:off x="875366" y="1336172"/>
              <a:ext cx="154142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5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18"/>
            <p:cNvSpPr/>
            <p:nvPr/>
          </p:nvSpPr>
          <p:spPr>
            <a:xfrm rot="-5400000">
              <a:off x="875366" y="1045734"/>
              <a:ext cx="154142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6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18"/>
            <p:cNvSpPr/>
            <p:nvPr/>
          </p:nvSpPr>
          <p:spPr>
            <a:xfrm rot="-5400000">
              <a:off x="875366" y="755298"/>
              <a:ext cx="154142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5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18"/>
            <p:cNvSpPr/>
            <p:nvPr/>
          </p:nvSpPr>
          <p:spPr>
            <a:xfrm rot="-5400000">
              <a:off x="875366" y="464860"/>
              <a:ext cx="154142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5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18"/>
            <p:cNvSpPr/>
            <p:nvPr/>
          </p:nvSpPr>
          <p:spPr>
            <a:xfrm rot="-5400000">
              <a:off x="874554" y="173613"/>
              <a:ext cx="155765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5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18"/>
            <p:cNvSpPr/>
            <p:nvPr/>
          </p:nvSpPr>
          <p:spPr>
            <a:xfrm rot="-5400000">
              <a:off x="1170671" y="6716556"/>
              <a:ext cx="142784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18"/>
            <p:cNvSpPr/>
            <p:nvPr/>
          </p:nvSpPr>
          <p:spPr>
            <a:xfrm rot="-5400000">
              <a:off x="1170671" y="6426118"/>
              <a:ext cx="142784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18"/>
            <p:cNvSpPr/>
            <p:nvPr/>
          </p:nvSpPr>
          <p:spPr>
            <a:xfrm rot="-5400000">
              <a:off x="1170671" y="6135682"/>
              <a:ext cx="142784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18"/>
            <p:cNvSpPr/>
            <p:nvPr/>
          </p:nvSpPr>
          <p:spPr>
            <a:xfrm rot="-5400000">
              <a:off x="1170671" y="5845244"/>
              <a:ext cx="142784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18"/>
            <p:cNvSpPr/>
            <p:nvPr/>
          </p:nvSpPr>
          <p:spPr>
            <a:xfrm rot="-5400000">
              <a:off x="1170671" y="5554808"/>
              <a:ext cx="142784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18"/>
            <p:cNvSpPr/>
            <p:nvPr/>
          </p:nvSpPr>
          <p:spPr>
            <a:xfrm rot="-5400000">
              <a:off x="1170671" y="5264370"/>
              <a:ext cx="142784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18"/>
            <p:cNvSpPr/>
            <p:nvPr/>
          </p:nvSpPr>
          <p:spPr>
            <a:xfrm rot="-5400000">
              <a:off x="1171482" y="4973123"/>
              <a:ext cx="141162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18"/>
            <p:cNvSpPr/>
            <p:nvPr/>
          </p:nvSpPr>
          <p:spPr>
            <a:xfrm rot="-5400000">
              <a:off x="1171482" y="4682685"/>
              <a:ext cx="141162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18"/>
            <p:cNvSpPr/>
            <p:nvPr/>
          </p:nvSpPr>
          <p:spPr>
            <a:xfrm rot="-5400000">
              <a:off x="1171482" y="4392249"/>
              <a:ext cx="141162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18"/>
            <p:cNvSpPr/>
            <p:nvPr/>
          </p:nvSpPr>
          <p:spPr>
            <a:xfrm rot="-5400000">
              <a:off x="1171482" y="4101812"/>
              <a:ext cx="141162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18"/>
            <p:cNvSpPr/>
            <p:nvPr/>
          </p:nvSpPr>
          <p:spPr>
            <a:xfrm rot="-5400000">
              <a:off x="1171482" y="3811375"/>
              <a:ext cx="141162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18"/>
            <p:cNvSpPr/>
            <p:nvPr/>
          </p:nvSpPr>
          <p:spPr>
            <a:xfrm rot="-5400000">
              <a:off x="1170671" y="3520126"/>
              <a:ext cx="142784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18"/>
            <p:cNvSpPr/>
            <p:nvPr/>
          </p:nvSpPr>
          <p:spPr>
            <a:xfrm rot="-5400000">
              <a:off x="1170671" y="3229690"/>
              <a:ext cx="142784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18"/>
            <p:cNvSpPr/>
            <p:nvPr/>
          </p:nvSpPr>
          <p:spPr>
            <a:xfrm rot="-5400000">
              <a:off x="1170671" y="2939253"/>
              <a:ext cx="142784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18"/>
            <p:cNvSpPr/>
            <p:nvPr/>
          </p:nvSpPr>
          <p:spPr>
            <a:xfrm rot="-5400000">
              <a:off x="1170671" y="2648816"/>
              <a:ext cx="142784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18"/>
            <p:cNvSpPr/>
            <p:nvPr/>
          </p:nvSpPr>
          <p:spPr>
            <a:xfrm rot="-5400000">
              <a:off x="1170671" y="2358379"/>
              <a:ext cx="142784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18"/>
            <p:cNvSpPr/>
            <p:nvPr/>
          </p:nvSpPr>
          <p:spPr>
            <a:xfrm rot="-5400000">
              <a:off x="1170671" y="2067943"/>
              <a:ext cx="142784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18"/>
            <p:cNvSpPr/>
            <p:nvPr/>
          </p:nvSpPr>
          <p:spPr>
            <a:xfrm rot="-5400000">
              <a:off x="1170671" y="1777505"/>
              <a:ext cx="142784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18"/>
            <p:cNvSpPr/>
            <p:nvPr/>
          </p:nvSpPr>
          <p:spPr>
            <a:xfrm rot="-5400000">
              <a:off x="1170671" y="1487069"/>
              <a:ext cx="142784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18"/>
            <p:cNvSpPr/>
            <p:nvPr/>
          </p:nvSpPr>
          <p:spPr>
            <a:xfrm rot="-5400000">
              <a:off x="1170671" y="1196632"/>
              <a:ext cx="142784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18"/>
            <p:cNvSpPr/>
            <p:nvPr/>
          </p:nvSpPr>
          <p:spPr>
            <a:xfrm rot="-5400000">
              <a:off x="1170671" y="906195"/>
              <a:ext cx="142784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18"/>
            <p:cNvSpPr/>
            <p:nvPr/>
          </p:nvSpPr>
          <p:spPr>
            <a:xfrm rot="-5400000">
              <a:off x="1171482" y="614947"/>
              <a:ext cx="141162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18"/>
            <p:cNvSpPr/>
            <p:nvPr/>
          </p:nvSpPr>
          <p:spPr>
            <a:xfrm rot="-5400000">
              <a:off x="1171482" y="324510"/>
              <a:ext cx="141162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18"/>
            <p:cNvSpPr/>
            <p:nvPr/>
          </p:nvSpPr>
          <p:spPr>
            <a:xfrm rot="-5400000">
              <a:off x="1171482" y="34074"/>
              <a:ext cx="141162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18"/>
            <p:cNvSpPr/>
            <p:nvPr/>
          </p:nvSpPr>
          <p:spPr>
            <a:xfrm rot="-5400000">
              <a:off x="1466786" y="6574583"/>
              <a:ext cx="131426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18"/>
            <p:cNvSpPr/>
            <p:nvPr/>
          </p:nvSpPr>
          <p:spPr>
            <a:xfrm rot="-5400000">
              <a:off x="1466786" y="6284145"/>
              <a:ext cx="131426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2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18"/>
            <p:cNvSpPr/>
            <p:nvPr/>
          </p:nvSpPr>
          <p:spPr>
            <a:xfrm rot="-5400000">
              <a:off x="1466786" y="5993709"/>
              <a:ext cx="131426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18"/>
            <p:cNvSpPr/>
            <p:nvPr/>
          </p:nvSpPr>
          <p:spPr>
            <a:xfrm rot="-5400000">
              <a:off x="1467597" y="5702460"/>
              <a:ext cx="129804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18"/>
            <p:cNvSpPr/>
            <p:nvPr/>
          </p:nvSpPr>
          <p:spPr>
            <a:xfrm rot="-5400000">
              <a:off x="1467597" y="5412024"/>
              <a:ext cx="129804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2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18"/>
            <p:cNvSpPr/>
            <p:nvPr/>
          </p:nvSpPr>
          <p:spPr>
            <a:xfrm rot="-5400000">
              <a:off x="1467597" y="5121586"/>
              <a:ext cx="129804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18"/>
            <p:cNvSpPr/>
            <p:nvPr/>
          </p:nvSpPr>
          <p:spPr>
            <a:xfrm rot="-5400000">
              <a:off x="1467597" y="4831150"/>
              <a:ext cx="129804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18"/>
            <p:cNvSpPr/>
            <p:nvPr/>
          </p:nvSpPr>
          <p:spPr>
            <a:xfrm rot="-5400000">
              <a:off x="1467597" y="4540712"/>
              <a:ext cx="129804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18"/>
            <p:cNvSpPr/>
            <p:nvPr/>
          </p:nvSpPr>
          <p:spPr>
            <a:xfrm rot="-5400000">
              <a:off x="1467597" y="4250276"/>
              <a:ext cx="129804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18"/>
            <p:cNvSpPr/>
            <p:nvPr/>
          </p:nvSpPr>
          <p:spPr>
            <a:xfrm rot="-5400000">
              <a:off x="1467597" y="3959839"/>
              <a:ext cx="129804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2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18"/>
            <p:cNvSpPr/>
            <p:nvPr/>
          </p:nvSpPr>
          <p:spPr>
            <a:xfrm rot="-5400000">
              <a:off x="1467597" y="3669402"/>
              <a:ext cx="129804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18"/>
            <p:cNvSpPr/>
            <p:nvPr/>
          </p:nvSpPr>
          <p:spPr>
            <a:xfrm rot="-5400000">
              <a:off x="1467597" y="3378965"/>
              <a:ext cx="129804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18"/>
            <p:cNvSpPr/>
            <p:nvPr/>
          </p:nvSpPr>
          <p:spPr>
            <a:xfrm rot="-5400000">
              <a:off x="1467597" y="3088528"/>
              <a:ext cx="129804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18"/>
            <p:cNvSpPr/>
            <p:nvPr/>
          </p:nvSpPr>
          <p:spPr>
            <a:xfrm rot="-5400000">
              <a:off x="1467597" y="2798091"/>
              <a:ext cx="129804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18"/>
            <p:cNvSpPr/>
            <p:nvPr/>
          </p:nvSpPr>
          <p:spPr>
            <a:xfrm rot="-5400000">
              <a:off x="1466786" y="2506843"/>
              <a:ext cx="131426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2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18"/>
            <p:cNvSpPr/>
            <p:nvPr/>
          </p:nvSpPr>
          <p:spPr>
            <a:xfrm rot="-5400000">
              <a:off x="1466786" y="2216406"/>
              <a:ext cx="131426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18"/>
            <p:cNvSpPr/>
            <p:nvPr/>
          </p:nvSpPr>
          <p:spPr>
            <a:xfrm rot="-5400000">
              <a:off x="1466786" y="1925970"/>
              <a:ext cx="131426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18"/>
            <p:cNvSpPr/>
            <p:nvPr/>
          </p:nvSpPr>
          <p:spPr>
            <a:xfrm rot="-5400000">
              <a:off x="1467597" y="1634721"/>
              <a:ext cx="129804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18"/>
            <p:cNvSpPr/>
            <p:nvPr/>
          </p:nvSpPr>
          <p:spPr>
            <a:xfrm rot="-5400000">
              <a:off x="1467597" y="1344284"/>
              <a:ext cx="129804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18"/>
            <p:cNvSpPr/>
            <p:nvPr/>
          </p:nvSpPr>
          <p:spPr>
            <a:xfrm rot="-5400000">
              <a:off x="1467597" y="1053847"/>
              <a:ext cx="129804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2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18"/>
            <p:cNvSpPr/>
            <p:nvPr/>
          </p:nvSpPr>
          <p:spPr>
            <a:xfrm rot="-5400000">
              <a:off x="1467597" y="763411"/>
              <a:ext cx="129804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18"/>
            <p:cNvSpPr/>
            <p:nvPr/>
          </p:nvSpPr>
          <p:spPr>
            <a:xfrm rot="-5400000">
              <a:off x="1467597" y="472973"/>
              <a:ext cx="129804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18"/>
            <p:cNvSpPr/>
            <p:nvPr/>
          </p:nvSpPr>
          <p:spPr>
            <a:xfrm rot="-5400000">
              <a:off x="1467597" y="182537"/>
              <a:ext cx="129804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18"/>
            <p:cNvSpPr/>
            <p:nvPr/>
          </p:nvSpPr>
          <p:spPr>
            <a:xfrm rot="-5400000">
              <a:off x="1764525" y="6726291"/>
              <a:ext cx="116824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20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18"/>
            <p:cNvSpPr/>
            <p:nvPr/>
          </p:nvSpPr>
          <p:spPr>
            <a:xfrm rot="-5400000">
              <a:off x="1764525" y="6435853"/>
              <a:ext cx="116824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20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18"/>
            <p:cNvSpPr/>
            <p:nvPr/>
          </p:nvSpPr>
          <p:spPr>
            <a:xfrm rot="-5400000">
              <a:off x="1764525" y="6145417"/>
              <a:ext cx="116824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20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18"/>
            <p:cNvSpPr/>
            <p:nvPr/>
          </p:nvSpPr>
          <p:spPr>
            <a:xfrm rot="-5400000">
              <a:off x="1763714" y="5854168"/>
              <a:ext cx="118446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18"/>
            <p:cNvSpPr/>
            <p:nvPr/>
          </p:nvSpPr>
          <p:spPr>
            <a:xfrm rot="-5400000">
              <a:off x="1763714" y="5563732"/>
              <a:ext cx="118446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18"/>
            <p:cNvSpPr/>
            <p:nvPr/>
          </p:nvSpPr>
          <p:spPr>
            <a:xfrm rot="-5400000">
              <a:off x="1763714" y="5273295"/>
              <a:ext cx="118446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18"/>
            <p:cNvSpPr/>
            <p:nvPr/>
          </p:nvSpPr>
          <p:spPr>
            <a:xfrm rot="-5400000">
              <a:off x="1763714" y="4982858"/>
              <a:ext cx="118446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18"/>
            <p:cNvSpPr/>
            <p:nvPr/>
          </p:nvSpPr>
          <p:spPr>
            <a:xfrm rot="-5400000">
              <a:off x="1763714" y="4692421"/>
              <a:ext cx="118446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18"/>
            <p:cNvSpPr/>
            <p:nvPr/>
          </p:nvSpPr>
          <p:spPr>
            <a:xfrm rot="-5400000">
              <a:off x="1763714" y="4401984"/>
              <a:ext cx="118446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18"/>
            <p:cNvSpPr/>
            <p:nvPr/>
          </p:nvSpPr>
          <p:spPr>
            <a:xfrm rot="-5400000">
              <a:off x="1763714" y="4111547"/>
              <a:ext cx="118446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18"/>
            <p:cNvSpPr/>
            <p:nvPr/>
          </p:nvSpPr>
          <p:spPr>
            <a:xfrm rot="-5400000">
              <a:off x="1763714" y="3821111"/>
              <a:ext cx="118446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18"/>
            <p:cNvSpPr/>
            <p:nvPr/>
          </p:nvSpPr>
          <p:spPr>
            <a:xfrm rot="-5400000">
              <a:off x="1763714" y="3530673"/>
              <a:ext cx="118446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18"/>
            <p:cNvSpPr/>
            <p:nvPr/>
          </p:nvSpPr>
          <p:spPr>
            <a:xfrm rot="-5400000">
              <a:off x="1763714" y="3240237"/>
              <a:ext cx="118446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18"/>
            <p:cNvSpPr/>
            <p:nvPr/>
          </p:nvSpPr>
          <p:spPr>
            <a:xfrm rot="-5400000">
              <a:off x="1763714" y="2949799"/>
              <a:ext cx="118446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18"/>
            <p:cNvSpPr/>
            <p:nvPr/>
          </p:nvSpPr>
          <p:spPr>
            <a:xfrm rot="-5400000">
              <a:off x="1764525" y="2658552"/>
              <a:ext cx="116824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18"/>
            <p:cNvSpPr/>
            <p:nvPr/>
          </p:nvSpPr>
          <p:spPr>
            <a:xfrm rot="-5400000">
              <a:off x="1764525" y="2368114"/>
              <a:ext cx="116824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18"/>
            <p:cNvSpPr/>
            <p:nvPr/>
          </p:nvSpPr>
          <p:spPr>
            <a:xfrm rot="-5400000">
              <a:off x="1764525" y="2077678"/>
              <a:ext cx="116824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18"/>
            <p:cNvSpPr/>
            <p:nvPr/>
          </p:nvSpPr>
          <p:spPr>
            <a:xfrm rot="-5400000">
              <a:off x="1764525" y="1787242"/>
              <a:ext cx="116824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18"/>
            <p:cNvSpPr/>
            <p:nvPr/>
          </p:nvSpPr>
          <p:spPr>
            <a:xfrm rot="-5400000">
              <a:off x="1763714" y="1495993"/>
              <a:ext cx="118446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18"/>
            <p:cNvSpPr/>
            <p:nvPr/>
          </p:nvSpPr>
          <p:spPr>
            <a:xfrm rot="-5400000">
              <a:off x="1763714" y="1205556"/>
              <a:ext cx="118446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18"/>
            <p:cNvSpPr/>
            <p:nvPr/>
          </p:nvSpPr>
          <p:spPr>
            <a:xfrm rot="-5400000">
              <a:off x="1763714" y="915119"/>
              <a:ext cx="118446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18"/>
            <p:cNvSpPr/>
            <p:nvPr/>
          </p:nvSpPr>
          <p:spPr>
            <a:xfrm rot="-5400000">
              <a:off x="1763714" y="624683"/>
              <a:ext cx="118446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18"/>
            <p:cNvSpPr/>
            <p:nvPr/>
          </p:nvSpPr>
          <p:spPr>
            <a:xfrm rot="-5400000">
              <a:off x="1763714" y="334245"/>
              <a:ext cx="118446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18"/>
            <p:cNvSpPr/>
            <p:nvPr/>
          </p:nvSpPr>
          <p:spPr>
            <a:xfrm rot="-5400000">
              <a:off x="1763714" y="43809"/>
              <a:ext cx="118446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18"/>
            <p:cNvSpPr/>
            <p:nvPr/>
          </p:nvSpPr>
          <p:spPr>
            <a:xfrm rot="-5400000">
              <a:off x="2059829" y="6586752"/>
              <a:ext cx="105466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18"/>
            <p:cNvSpPr/>
            <p:nvPr/>
          </p:nvSpPr>
          <p:spPr>
            <a:xfrm rot="-5400000">
              <a:off x="2059829" y="6296314"/>
              <a:ext cx="105466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18"/>
            <p:cNvSpPr/>
            <p:nvPr/>
          </p:nvSpPr>
          <p:spPr>
            <a:xfrm rot="-5400000">
              <a:off x="2059829" y="6005878"/>
              <a:ext cx="105466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18"/>
            <p:cNvSpPr/>
            <p:nvPr/>
          </p:nvSpPr>
          <p:spPr>
            <a:xfrm rot="-5400000">
              <a:off x="2059829" y="5715440"/>
              <a:ext cx="105466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8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18"/>
            <p:cNvSpPr/>
            <p:nvPr/>
          </p:nvSpPr>
          <p:spPr>
            <a:xfrm rot="-5400000">
              <a:off x="2059829" y="5425004"/>
              <a:ext cx="105466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8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18"/>
            <p:cNvSpPr/>
            <p:nvPr/>
          </p:nvSpPr>
          <p:spPr>
            <a:xfrm rot="-5400000">
              <a:off x="2059829" y="5134567"/>
              <a:ext cx="105466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18"/>
            <p:cNvSpPr/>
            <p:nvPr/>
          </p:nvSpPr>
          <p:spPr>
            <a:xfrm rot="-5400000">
              <a:off x="2059018" y="4843319"/>
              <a:ext cx="107088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18"/>
            <p:cNvSpPr/>
            <p:nvPr/>
          </p:nvSpPr>
          <p:spPr>
            <a:xfrm rot="-5400000">
              <a:off x="2059018" y="4552881"/>
              <a:ext cx="107088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18"/>
            <p:cNvSpPr/>
            <p:nvPr/>
          </p:nvSpPr>
          <p:spPr>
            <a:xfrm rot="-5400000">
              <a:off x="2059018" y="4262445"/>
              <a:ext cx="107088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8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18"/>
            <p:cNvSpPr/>
            <p:nvPr/>
          </p:nvSpPr>
          <p:spPr>
            <a:xfrm rot="-5400000">
              <a:off x="2059018" y="3972008"/>
              <a:ext cx="107088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8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p18"/>
            <p:cNvSpPr/>
            <p:nvPr/>
          </p:nvSpPr>
          <p:spPr>
            <a:xfrm rot="-5400000">
              <a:off x="2059829" y="3680760"/>
              <a:ext cx="105466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Google Shape;1379;p18"/>
            <p:cNvSpPr/>
            <p:nvPr/>
          </p:nvSpPr>
          <p:spPr>
            <a:xfrm rot="-5400000">
              <a:off x="2059829" y="3390323"/>
              <a:ext cx="105466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18"/>
            <p:cNvSpPr/>
            <p:nvPr/>
          </p:nvSpPr>
          <p:spPr>
            <a:xfrm rot="-5400000">
              <a:off x="2059829" y="3099886"/>
              <a:ext cx="105466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18"/>
            <p:cNvSpPr/>
            <p:nvPr/>
          </p:nvSpPr>
          <p:spPr>
            <a:xfrm rot="-5400000">
              <a:off x="2059829" y="2809449"/>
              <a:ext cx="105466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8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18"/>
            <p:cNvSpPr/>
            <p:nvPr/>
          </p:nvSpPr>
          <p:spPr>
            <a:xfrm rot="-5400000">
              <a:off x="2059829" y="2519012"/>
              <a:ext cx="105466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8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18"/>
            <p:cNvSpPr/>
            <p:nvPr/>
          </p:nvSpPr>
          <p:spPr>
            <a:xfrm rot="-5400000">
              <a:off x="2059829" y="2228575"/>
              <a:ext cx="105466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18"/>
            <p:cNvSpPr/>
            <p:nvPr/>
          </p:nvSpPr>
          <p:spPr>
            <a:xfrm rot="-5400000">
              <a:off x="2059829" y="1938139"/>
              <a:ext cx="105466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18"/>
            <p:cNvSpPr/>
            <p:nvPr/>
          </p:nvSpPr>
          <p:spPr>
            <a:xfrm rot="-5400000">
              <a:off x="2059829" y="1647701"/>
              <a:ext cx="105466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18"/>
            <p:cNvSpPr/>
            <p:nvPr/>
          </p:nvSpPr>
          <p:spPr>
            <a:xfrm rot="-5400000">
              <a:off x="2059829" y="1357265"/>
              <a:ext cx="105466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8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18"/>
            <p:cNvSpPr/>
            <p:nvPr/>
          </p:nvSpPr>
          <p:spPr>
            <a:xfrm rot="-5400000">
              <a:off x="2059829" y="1066827"/>
              <a:ext cx="105466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8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18"/>
            <p:cNvSpPr/>
            <p:nvPr/>
          </p:nvSpPr>
          <p:spPr>
            <a:xfrm rot="-5400000">
              <a:off x="2059829" y="776391"/>
              <a:ext cx="105466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18"/>
            <p:cNvSpPr/>
            <p:nvPr/>
          </p:nvSpPr>
          <p:spPr>
            <a:xfrm rot="-5400000">
              <a:off x="2059018" y="485143"/>
              <a:ext cx="107088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18"/>
            <p:cNvSpPr/>
            <p:nvPr/>
          </p:nvSpPr>
          <p:spPr>
            <a:xfrm rot="-5400000">
              <a:off x="2059018" y="194706"/>
              <a:ext cx="107088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18"/>
            <p:cNvSpPr/>
            <p:nvPr/>
          </p:nvSpPr>
          <p:spPr>
            <a:xfrm rot="-5400000">
              <a:off x="2355945" y="6735215"/>
              <a:ext cx="94108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18"/>
            <p:cNvSpPr/>
            <p:nvPr/>
          </p:nvSpPr>
          <p:spPr>
            <a:xfrm rot="-5400000">
              <a:off x="2355945" y="6444779"/>
              <a:ext cx="94108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6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18"/>
            <p:cNvSpPr/>
            <p:nvPr/>
          </p:nvSpPr>
          <p:spPr>
            <a:xfrm rot="-5400000">
              <a:off x="2355945" y="6154341"/>
              <a:ext cx="94108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18"/>
            <p:cNvSpPr/>
            <p:nvPr/>
          </p:nvSpPr>
          <p:spPr>
            <a:xfrm rot="-5400000">
              <a:off x="2355945" y="5863905"/>
              <a:ext cx="94108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18"/>
            <p:cNvSpPr/>
            <p:nvPr/>
          </p:nvSpPr>
          <p:spPr>
            <a:xfrm rot="-5400000">
              <a:off x="2355945" y="5573467"/>
              <a:ext cx="94108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18"/>
            <p:cNvSpPr/>
            <p:nvPr/>
          </p:nvSpPr>
          <p:spPr>
            <a:xfrm rot="-5400000">
              <a:off x="2355945" y="5283031"/>
              <a:ext cx="94108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18"/>
            <p:cNvSpPr/>
            <p:nvPr/>
          </p:nvSpPr>
          <p:spPr>
            <a:xfrm rot="-5400000">
              <a:off x="2355945" y="4992593"/>
              <a:ext cx="94108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18"/>
            <p:cNvSpPr/>
            <p:nvPr/>
          </p:nvSpPr>
          <p:spPr>
            <a:xfrm rot="-5400000">
              <a:off x="2355945" y="4702157"/>
              <a:ext cx="94108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18"/>
            <p:cNvSpPr/>
            <p:nvPr/>
          </p:nvSpPr>
          <p:spPr>
            <a:xfrm rot="-5400000">
              <a:off x="2356757" y="4410908"/>
              <a:ext cx="92485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18"/>
            <p:cNvSpPr/>
            <p:nvPr/>
          </p:nvSpPr>
          <p:spPr>
            <a:xfrm rot="-5400000">
              <a:off x="2356757" y="4120472"/>
              <a:ext cx="92485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18"/>
            <p:cNvSpPr/>
            <p:nvPr/>
          </p:nvSpPr>
          <p:spPr>
            <a:xfrm rot="-5400000">
              <a:off x="2355945" y="3829223"/>
              <a:ext cx="94108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18"/>
            <p:cNvSpPr/>
            <p:nvPr/>
          </p:nvSpPr>
          <p:spPr>
            <a:xfrm rot="-5400000">
              <a:off x="2355945" y="3538787"/>
              <a:ext cx="94108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18"/>
            <p:cNvSpPr/>
            <p:nvPr/>
          </p:nvSpPr>
          <p:spPr>
            <a:xfrm rot="-5400000">
              <a:off x="2355945" y="3248350"/>
              <a:ext cx="94108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18"/>
            <p:cNvSpPr/>
            <p:nvPr/>
          </p:nvSpPr>
          <p:spPr>
            <a:xfrm rot="-5400000">
              <a:off x="2355945" y="2957913"/>
              <a:ext cx="94108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18"/>
            <p:cNvSpPr/>
            <p:nvPr/>
          </p:nvSpPr>
          <p:spPr>
            <a:xfrm rot="-5400000">
              <a:off x="2355945" y="2667476"/>
              <a:ext cx="94108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18"/>
            <p:cNvSpPr/>
            <p:nvPr/>
          </p:nvSpPr>
          <p:spPr>
            <a:xfrm rot="-5400000">
              <a:off x="2355945" y="2377039"/>
              <a:ext cx="94108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18"/>
            <p:cNvSpPr/>
            <p:nvPr/>
          </p:nvSpPr>
          <p:spPr>
            <a:xfrm rot="-5400000">
              <a:off x="2355945" y="2086602"/>
              <a:ext cx="94108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18"/>
            <p:cNvSpPr/>
            <p:nvPr/>
          </p:nvSpPr>
          <p:spPr>
            <a:xfrm rot="-5400000">
              <a:off x="2355945" y="1796166"/>
              <a:ext cx="94108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18"/>
            <p:cNvSpPr/>
            <p:nvPr/>
          </p:nvSpPr>
          <p:spPr>
            <a:xfrm rot="-5400000">
              <a:off x="2355945" y="1505728"/>
              <a:ext cx="94108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18"/>
            <p:cNvSpPr/>
            <p:nvPr/>
          </p:nvSpPr>
          <p:spPr>
            <a:xfrm rot="-5400000">
              <a:off x="2355945" y="1215292"/>
              <a:ext cx="94108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18"/>
            <p:cNvSpPr/>
            <p:nvPr/>
          </p:nvSpPr>
          <p:spPr>
            <a:xfrm rot="-5400000">
              <a:off x="2355945" y="924854"/>
              <a:ext cx="94108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18"/>
            <p:cNvSpPr/>
            <p:nvPr/>
          </p:nvSpPr>
          <p:spPr>
            <a:xfrm rot="-5400000">
              <a:off x="2355945" y="634418"/>
              <a:ext cx="94108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18"/>
            <p:cNvSpPr/>
            <p:nvPr/>
          </p:nvSpPr>
          <p:spPr>
            <a:xfrm rot="-5400000">
              <a:off x="2356757" y="343169"/>
              <a:ext cx="92485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18"/>
            <p:cNvSpPr/>
            <p:nvPr/>
          </p:nvSpPr>
          <p:spPr>
            <a:xfrm rot="-5400000">
              <a:off x="2356757" y="52733"/>
              <a:ext cx="92485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18"/>
            <p:cNvSpPr/>
            <p:nvPr/>
          </p:nvSpPr>
          <p:spPr>
            <a:xfrm rot="-5400000">
              <a:off x="2651249" y="6598921"/>
              <a:ext cx="82750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18"/>
            <p:cNvSpPr/>
            <p:nvPr/>
          </p:nvSpPr>
          <p:spPr>
            <a:xfrm rot="-5400000">
              <a:off x="2651249" y="6308484"/>
              <a:ext cx="82750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18"/>
            <p:cNvSpPr/>
            <p:nvPr/>
          </p:nvSpPr>
          <p:spPr>
            <a:xfrm rot="-5400000">
              <a:off x="2651249" y="6018047"/>
              <a:ext cx="82750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Google Shape;1418;p18"/>
            <p:cNvSpPr/>
            <p:nvPr/>
          </p:nvSpPr>
          <p:spPr>
            <a:xfrm rot="-5400000">
              <a:off x="2651249" y="5727611"/>
              <a:ext cx="82750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p18"/>
            <p:cNvSpPr/>
            <p:nvPr/>
          </p:nvSpPr>
          <p:spPr>
            <a:xfrm rot="-5400000">
              <a:off x="2652060" y="5436362"/>
              <a:ext cx="81127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4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18"/>
            <p:cNvSpPr/>
            <p:nvPr/>
          </p:nvSpPr>
          <p:spPr>
            <a:xfrm rot="-5400000">
              <a:off x="2652060" y="5145926"/>
              <a:ext cx="81127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18"/>
            <p:cNvSpPr/>
            <p:nvPr/>
          </p:nvSpPr>
          <p:spPr>
            <a:xfrm rot="-5400000">
              <a:off x="2652060" y="4855488"/>
              <a:ext cx="81127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p18"/>
            <p:cNvSpPr/>
            <p:nvPr/>
          </p:nvSpPr>
          <p:spPr>
            <a:xfrm rot="-5400000">
              <a:off x="2652060" y="4565052"/>
              <a:ext cx="81127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Google Shape;1423;p18"/>
            <p:cNvSpPr/>
            <p:nvPr/>
          </p:nvSpPr>
          <p:spPr>
            <a:xfrm rot="-5400000">
              <a:off x="2652060" y="4274614"/>
              <a:ext cx="81127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18"/>
            <p:cNvSpPr/>
            <p:nvPr/>
          </p:nvSpPr>
          <p:spPr>
            <a:xfrm rot="-5400000">
              <a:off x="2652060" y="3984178"/>
              <a:ext cx="81127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4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18"/>
            <p:cNvSpPr/>
            <p:nvPr/>
          </p:nvSpPr>
          <p:spPr>
            <a:xfrm rot="-5400000">
              <a:off x="2652060" y="3693740"/>
              <a:ext cx="81127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18"/>
            <p:cNvSpPr/>
            <p:nvPr/>
          </p:nvSpPr>
          <p:spPr>
            <a:xfrm rot="-5400000">
              <a:off x="2652060" y="3403304"/>
              <a:ext cx="81127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18"/>
            <p:cNvSpPr/>
            <p:nvPr/>
          </p:nvSpPr>
          <p:spPr>
            <a:xfrm rot="-5400000">
              <a:off x="2652060" y="3112867"/>
              <a:ext cx="81127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18"/>
            <p:cNvSpPr/>
            <p:nvPr/>
          </p:nvSpPr>
          <p:spPr>
            <a:xfrm rot="-5400000">
              <a:off x="2651249" y="2821619"/>
              <a:ext cx="82750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18"/>
            <p:cNvSpPr/>
            <p:nvPr/>
          </p:nvSpPr>
          <p:spPr>
            <a:xfrm rot="-5400000">
              <a:off x="2651249" y="2531182"/>
              <a:ext cx="82750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4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18"/>
            <p:cNvSpPr/>
            <p:nvPr/>
          </p:nvSpPr>
          <p:spPr>
            <a:xfrm rot="-5400000">
              <a:off x="2651249" y="2240745"/>
              <a:ext cx="82750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18"/>
            <p:cNvSpPr/>
            <p:nvPr/>
          </p:nvSpPr>
          <p:spPr>
            <a:xfrm rot="-5400000">
              <a:off x="2651249" y="1950308"/>
              <a:ext cx="82750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18"/>
            <p:cNvSpPr/>
            <p:nvPr/>
          </p:nvSpPr>
          <p:spPr>
            <a:xfrm rot="-5400000">
              <a:off x="2651249" y="1659871"/>
              <a:ext cx="82750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18"/>
            <p:cNvSpPr/>
            <p:nvPr/>
          </p:nvSpPr>
          <p:spPr>
            <a:xfrm rot="-5400000">
              <a:off x="2652060" y="1368623"/>
              <a:ext cx="81127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18"/>
            <p:cNvSpPr/>
            <p:nvPr/>
          </p:nvSpPr>
          <p:spPr>
            <a:xfrm rot="-5400000">
              <a:off x="2652060" y="1078186"/>
              <a:ext cx="81127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4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18"/>
            <p:cNvSpPr/>
            <p:nvPr/>
          </p:nvSpPr>
          <p:spPr>
            <a:xfrm rot="-5400000">
              <a:off x="2652060" y="787749"/>
              <a:ext cx="81127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18"/>
            <p:cNvSpPr/>
            <p:nvPr/>
          </p:nvSpPr>
          <p:spPr>
            <a:xfrm rot="-5400000">
              <a:off x="2652060" y="497313"/>
              <a:ext cx="81127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18"/>
            <p:cNvSpPr/>
            <p:nvPr/>
          </p:nvSpPr>
          <p:spPr>
            <a:xfrm rot="-5400000">
              <a:off x="2652060" y="206875"/>
              <a:ext cx="81127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18"/>
            <p:cNvSpPr/>
            <p:nvPr/>
          </p:nvSpPr>
          <p:spPr>
            <a:xfrm rot="-5400000">
              <a:off x="2948177" y="6748195"/>
              <a:ext cx="69770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2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18"/>
            <p:cNvSpPr/>
            <p:nvPr/>
          </p:nvSpPr>
          <p:spPr>
            <a:xfrm rot="-5400000">
              <a:off x="2948988" y="6456948"/>
              <a:ext cx="68147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2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18"/>
            <p:cNvSpPr/>
            <p:nvPr/>
          </p:nvSpPr>
          <p:spPr>
            <a:xfrm rot="-5400000">
              <a:off x="2948177" y="6165699"/>
              <a:ext cx="69770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2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18"/>
            <p:cNvSpPr/>
            <p:nvPr/>
          </p:nvSpPr>
          <p:spPr>
            <a:xfrm rot="-5400000">
              <a:off x="2948177" y="5875263"/>
              <a:ext cx="69770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18"/>
            <p:cNvSpPr/>
            <p:nvPr/>
          </p:nvSpPr>
          <p:spPr>
            <a:xfrm rot="-5400000">
              <a:off x="2948177" y="5584825"/>
              <a:ext cx="69770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18"/>
            <p:cNvSpPr/>
            <p:nvPr/>
          </p:nvSpPr>
          <p:spPr>
            <a:xfrm rot="-5400000">
              <a:off x="2948177" y="5294389"/>
              <a:ext cx="69770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18"/>
            <p:cNvSpPr/>
            <p:nvPr/>
          </p:nvSpPr>
          <p:spPr>
            <a:xfrm rot="-5400000">
              <a:off x="2948177" y="5003951"/>
              <a:ext cx="69770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18"/>
            <p:cNvSpPr/>
            <p:nvPr/>
          </p:nvSpPr>
          <p:spPr>
            <a:xfrm rot="-5400000">
              <a:off x="2948177" y="4713515"/>
              <a:ext cx="69770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2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18"/>
            <p:cNvSpPr/>
            <p:nvPr/>
          </p:nvSpPr>
          <p:spPr>
            <a:xfrm rot="-5400000">
              <a:off x="2948177" y="4423078"/>
              <a:ext cx="69770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18"/>
            <p:cNvSpPr/>
            <p:nvPr/>
          </p:nvSpPr>
          <p:spPr>
            <a:xfrm rot="-5400000">
              <a:off x="2948177" y="4132641"/>
              <a:ext cx="69770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18"/>
            <p:cNvSpPr/>
            <p:nvPr/>
          </p:nvSpPr>
          <p:spPr>
            <a:xfrm rot="-5400000">
              <a:off x="2948177" y="3842204"/>
              <a:ext cx="69770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18"/>
            <p:cNvSpPr/>
            <p:nvPr/>
          </p:nvSpPr>
          <p:spPr>
            <a:xfrm rot="-5400000">
              <a:off x="2948177" y="3551767"/>
              <a:ext cx="69770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18"/>
            <p:cNvSpPr/>
            <p:nvPr/>
          </p:nvSpPr>
          <p:spPr>
            <a:xfrm rot="-5400000">
              <a:off x="2948177" y="3261330"/>
              <a:ext cx="69770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2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18"/>
            <p:cNvSpPr/>
            <p:nvPr/>
          </p:nvSpPr>
          <p:spPr>
            <a:xfrm rot="-5400000">
              <a:off x="2948177" y="2970894"/>
              <a:ext cx="69770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18"/>
            <p:cNvSpPr/>
            <p:nvPr/>
          </p:nvSpPr>
          <p:spPr>
            <a:xfrm rot="-5400000">
              <a:off x="2948177" y="2680456"/>
              <a:ext cx="69770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18"/>
            <p:cNvSpPr/>
            <p:nvPr/>
          </p:nvSpPr>
          <p:spPr>
            <a:xfrm rot="-5400000">
              <a:off x="2948988" y="2389208"/>
              <a:ext cx="68147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18"/>
            <p:cNvSpPr/>
            <p:nvPr/>
          </p:nvSpPr>
          <p:spPr>
            <a:xfrm rot="-5400000">
              <a:off x="2948988" y="2098771"/>
              <a:ext cx="68147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18"/>
            <p:cNvSpPr/>
            <p:nvPr/>
          </p:nvSpPr>
          <p:spPr>
            <a:xfrm rot="-5400000">
              <a:off x="2948177" y="1807523"/>
              <a:ext cx="69770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2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18"/>
            <p:cNvSpPr/>
            <p:nvPr/>
          </p:nvSpPr>
          <p:spPr>
            <a:xfrm rot="-5400000">
              <a:off x="2948177" y="1517086"/>
              <a:ext cx="69770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18"/>
            <p:cNvSpPr/>
            <p:nvPr/>
          </p:nvSpPr>
          <p:spPr>
            <a:xfrm rot="-5400000">
              <a:off x="2948177" y="1226650"/>
              <a:ext cx="69770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18"/>
            <p:cNvSpPr/>
            <p:nvPr/>
          </p:nvSpPr>
          <p:spPr>
            <a:xfrm rot="-5400000">
              <a:off x="2948177" y="936213"/>
              <a:ext cx="69770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18"/>
            <p:cNvSpPr/>
            <p:nvPr/>
          </p:nvSpPr>
          <p:spPr>
            <a:xfrm rot="-5400000">
              <a:off x="2948177" y="645776"/>
              <a:ext cx="69770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18"/>
            <p:cNvSpPr/>
            <p:nvPr/>
          </p:nvSpPr>
          <p:spPr>
            <a:xfrm rot="-5400000">
              <a:off x="2948177" y="355339"/>
              <a:ext cx="69770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2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18"/>
            <p:cNvSpPr/>
            <p:nvPr/>
          </p:nvSpPr>
          <p:spPr>
            <a:xfrm rot="-5400000">
              <a:off x="2948177" y="64902"/>
              <a:ext cx="69770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18"/>
            <p:cNvSpPr/>
            <p:nvPr/>
          </p:nvSpPr>
          <p:spPr>
            <a:xfrm rot="-5400000">
              <a:off x="3245103" y="6608656"/>
              <a:ext cx="56789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18"/>
            <p:cNvSpPr/>
            <p:nvPr/>
          </p:nvSpPr>
          <p:spPr>
            <a:xfrm rot="-5400000">
              <a:off x="3245103" y="6318220"/>
              <a:ext cx="56789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18"/>
            <p:cNvSpPr/>
            <p:nvPr/>
          </p:nvSpPr>
          <p:spPr>
            <a:xfrm rot="-5400000">
              <a:off x="3245103" y="6027782"/>
              <a:ext cx="56789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18"/>
            <p:cNvSpPr/>
            <p:nvPr/>
          </p:nvSpPr>
          <p:spPr>
            <a:xfrm rot="-5400000">
              <a:off x="3245103" y="5737346"/>
              <a:ext cx="56789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18"/>
            <p:cNvSpPr/>
            <p:nvPr/>
          </p:nvSpPr>
          <p:spPr>
            <a:xfrm rot="-5400000">
              <a:off x="3245103" y="5446908"/>
              <a:ext cx="56789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18"/>
            <p:cNvSpPr/>
            <p:nvPr/>
          </p:nvSpPr>
          <p:spPr>
            <a:xfrm rot="-5400000">
              <a:off x="3244292" y="5155661"/>
              <a:ext cx="58412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18"/>
            <p:cNvSpPr/>
            <p:nvPr/>
          </p:nvSpPr>
          <p:spPr>
            <a:xfrm rot="-5400000">
              <a:off x="3244292" y="4865223"/>
              <a:ext cx="58412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18"/>
            <p:cNvSpPr/>
            <p:nvPr/>
          </p:nvSpPr>
          <p:spPr>
            <a:xfrm rot="-5400000">
              <a:off x="3244292" y="4574787"/>
              <a:ext cx="58412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18"/>
            <p:cNvSpPr/>
            <p:nvPr/>
          </p:nvSpPr>
          <p:spPr>
            <a:xfrm rot="-5400000">
              <a:off x="3244292" y="4284350"/>
              <a:ext cx="58412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18"/>
            <p:cNvSpPr/>
            <p:nvPr/>
          </p:nvSpPr>
          <p:spPr>
            <a:xfrm rot="-5400000">
              <a:off x="3244292" y="3993913"/>
              <a:ext cx="58412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18"/>
            <p:cNvSpPr/>
            <p:nvPr/>
          </p:nvSpPr>
          <p:spPr>
            <a:xfrm rot="-5400000">
              <a:off x="3244292" y="3703476"/>
              <a:ext cx="58412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18"/>
            <p:cNvSpPr/>
            <p:nvPr/>
          </p:nvSpPr>
          <p:spPr>
            <a:xfrm rot="-5400000">
              <a:off x="3244292" y="3413039"/>
              <a:ext cx="58412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18"/>
            <p:cNvSpPr/>
            <p:nvPr/>
          </p:nvSpPr>
          <p:spPr>
            <a:xfrm rot="-5400000">
              <a:off x="3245103" y="3121791"/>
              <a:ext cx="56789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18"/>
            <p:cNvSpPr/>
            <p:nvPr/>
          </p:nvSpPr>
          <p:spPr>
            <a:xfrm rot="-5400000">
              <a:off x="3245103" y="2831354"/>
              <a:ext cx="56789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18"/>
            <p:cNvSpPr/>
            <p:nvPr/>
          </p:nvSpPr>
          <p:spPr>
            <a:xfrm rot="-5400000">
              <a:off x="3245103" y="2540917"/>
              <a:ext cx="56789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18"/>
            <p:cNvSpPr/>
            <p:nvPr/>
          </p:nvSpPr>
          <p:spPr>
            <a:xfrm rot="-5400000">
              <a:off x="3245103" y="2250481"/>
              <a:ext cx="56789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18"/>
            <p:cNvSpPr/>
            <p:nvPr/>
          </p:nvSpPr>
          <p:spPr>
            <a:xfrm rot="-5400000">
              <a:off x="3245103" y="1960043"/>
              <a:ext cx="56789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18"/>
            <p:cNvSpPr/>
            <p:nvPr/>
          </p:nvSpPr>
          <p:spPr>
            <a:xfrm rot="-5400000">
              <a:off x="3245103" y="1669607"/>
              <a:ext cx="56789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18"/>
            <p:cNvSpPr/>
            <p:nvPr/>
          </p:nvSpPr>
          <p:spPr>
            <a:xfrm rot="-5400000">
              <a:off x="3245103" y="1379169"/>
              <a:ext cx="56789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18"/>
            <p:cNvSpPr/>
            <p:nvPr/>
          </p:nvSpPr>
          <p:spPr>
            <a:xfrm rot="-5400000">
              <a:off x="3245103" y="1088733"/>
              <a:ext cx="56789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18"/>
            <p:cNvSpPr/>
            <p:nvPr/>
          </p:nvSpPr>
          <p:spPr>
            <a:xfrm rot="-5400000">
              <a:off x="3244292" y="797484"/>
              <a:ext cx="58412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18"/>
            <p:cNvSpPr/>
            <p:nvPr/>
          </p:nvSpPr>
          <p:spPr>
            <a:xfrm rot="-5400000">
              <a:off x="3244292" y="507048"/>
              <a:ext cx="58412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18"/>
            <p:cNvSpPr/>
            <p:nvPr/>
          </p:nvSpPr>
          <p:spPr>
            <a:xfrm rot="-5400000">
              <a:off x="3244292" y="216610"/>
              <a:ext cx="58412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18"/>
            <p:cNvSpPr/>
            <p:nvPr/>
          </p:nvSpPr>
          <p:spPr>
            <a:xfrm rot="-5400000">
              <a:off x="3540409" y="6756308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18"/>
            <p:cNvSpPr/>
            <p:nvPr/>
          </p:nvSpPr>
          <p:spPr>
            <a:xfrm rot="-5400000">
              <a:off x="3540409" y="6465872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18"/>
            <p:cNvSpPr/>
            <p:nvPr/>
          </p:nvSpPr>
          <p:spPr>
            <a:xfrm rot="-5400000">
              <a:off x="3540409" y="6175434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18"/>
            <p:cNvSpPr/>
            <p:nvPr/>
          </p:nvSpPr>
          <p:spPr>
            <a:xfrm rot="-5400000">
              <a:off x="3540409" y="5884998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18"/>
            <p:cNvSpPr/>
            <p:nvPr/>
          </p:nvSpPr>
          <p:spPr>
            <a:xfrm rot="-5400000">
              <a:off x="3540409" y="5594560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18"/>
            <p:cNvSpPr/>
            <p:nvPr/>
          </p:nvSpPr>
          <p:spPr>
            <a:xfrm rot="-5400000">
              <a:off x="3540409" y="5304124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18"/>
            <p:cNvSpPr/>
            <p:nvPr/>
          </p:nvSpPr>
          <p:spPr>
            <a:xfrm rot="-5400000">
              <a:off x="3540409" y="5013687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18"/>
            <p:cNvSpPr/>
            <p:nvPr/>
          </p:nvSpPr>
          <p:spPr>
            <a:xfrm rot="-5400000">
              <a:off x="3540409" y="4723250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18"/>
            <p:cNvSpPr/>
            <p:nvPr/>
          </p:nvSpPr>
          <p:spPr>
            <a:xfrm rot="-5400000">
              <a:off x="3540409" y="4432813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18"/>
            <p:cNvSpPr/>
            <p:nvPr/>
          </p:nvSpPr>
          <p:spPr>
            <a:xfrm rot="-5400000">
              <a:off x="3540409" y="4140754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p18"/>
            <p:cNvSpPr/>
            <p:nvPr/>
          </p:nvSpPr>
          <p:spPr>
            <a:xfrm rot="-5400000">
              <a:off x="3540409" y="3850318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18"/>
            <p:cNvSpPr/>
            <p:nvPr/>
          </p:nvSpPr>
          <p:spPr>
            <a:xfrm rot="-5400000">
              <a:off x="3540409" y="3559880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18"/>
            <p:cNvSpPr/>
            <p:nvPr/>
          </p:nvSpPr>
          <p:spPr>
            <a:xfrm rot="-5400000">
              <a:off x="3540409" y="3269444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18"/>
            <p:cNvSpPr/>
            <p:nvPr/>
          </p:nvSpPr>
          <p:spPr>
            <a:xfrm rot="-5400000">
              <a:off x="3540409" y="2979006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18"/>
            <p:cNvSpPr/>
            <p:nvPr/>
          </p:nvSpPr>
          <p:spPr>
            <a:xfrm rot="-5400000">
              <a:off x="3540409" y="2688570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18"/>
            <p:cNvSpPr/>
            <p:nvPr/>
          </p:nvSpPr>
          <p:spPr>
            <a:xfrm rot="-5400000">
              <a:off x="3540409" y="2398133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18"/>
            <p:cNvSpPr/>
            <p:nvPr/>
          </p:nvSpPr>
          <p:spPr>
            <a:xfrm rot="-5400000">
              <a:off x="3540409" y="2107696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18"/>
            <p:cNvSpPr/>
            <p:nvPr/>
          </p:nvSpPr>
          <p:spPr>
            <a:xfrm rot="-5400000">
              <a:off x="3540409" y="1817259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18"/>
            <p:cNvSpPr/>
            <p:nvPr/>
          </p:nvSpPr>
          <p:spPr>
            <a:xfrm rot="-5400000">
              <a:off x="3540409" y="1526822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18"/>
            <p:cNvSpPr/>
            <p:nvPr/>
          </p:nvSpPr>
          <p:spPr>
            <a:xfrm rot="-5400000">
              <a:off x="3540409" y="1236385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18"/>
            <p:cNvSpPr/>
            <p:nvPr/>
          </p:nvSpPr>
          <p:spPr>
            <a:xfrm rot="-5400000">
              <a:off x="3540409" y="945949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18"/>
            <p:cNvSpPr/>
            <p:nvPr/>
          </p:nvSpPr>
          <p:spPr>
            <a:xfrm rot="-5400000">
              <a:off x="3540409" y="655511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18"/>
            <p:cNvSpPr/>
            <p:nvPr/>
          </p:nvSpPr>
          <p:spPr>
            <a:xfrm rot="-5400000">
              <a:off x="3540409" y="365075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18"/>
            <p:cNvSpPr/>
            <p:nvPr/>
          </p:nvSpPr>
          <p:spPr>
            <a:xfrm rot="-5400000">
              <a:off x="3541220" y="73826"/>
              <a:ext cx="43809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18"/>
            <p:cNvSpPr/>
            <p:nvPr/>
          </p:nvSpPr>
          <p:spPr>
            <a:xfrm rot="-5400000">
              <a:off x="3836525" y="6617580"/>
              <a:ext cx="34074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Google Shape;1510;p18"/>
            <p:cNvSpPr/>
            <p:nvPr/>
          </p:nvSpPr>
          <p:spPr>
            <a:xfrm rot="-5400000">
              <a:off x="3836525" y="6327144"/>
              <a:ext cx="34074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p18"/>
            <p:cNvSpPr/>
            <p:nvPr/>
          </p:nvSpPr>
          <p:spPr>
            <a:xfrm rot="-5400000">
              <a:off x="3836525" y="6036706"/>
              <a:ext cx="34074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18"/>
            <p:cNvSpPr/>
            <p:nvPr/>
          </p:nvSpPr>
          <p:spPr>
            <a:xfrm rot="-5400000">
              <a:off x="3836525" y="5746270"/>
              <a:ext cx="34074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18"/>
            <p:cNvSpPr/>
            <p:nvPr/>
          </p:nvSpPr>
          <p:spPr>
            <a:xfrm rot="-5400000">
              <a:off x="3836525" y="5455832"/>
              <a:ext cx="34074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18"/>
            <p:cNvSpPr/>
            <p:nvPr/>
          </p:nvSpPr>
          <p:spPr>
            <a:xfrm rot="-5400000">
              <a:off x="3837336" y="5164585"/>
              <a:ext cx="32451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5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18"/>
            <p:cNvSpPr/>
            <p:nvPr/>
          </p:nvSpPr>
          <p:spPr>
            <a:xfrm rot="-5400000">
              <a:off x="3837336" y="4874147"/>
              <a:ext cx="32451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5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18"/>
            <p:cNvSpPr/>
            <p:nvPr/>
          </p:nvSpPr>
          <p:spPr>
            <a:xfrm rot="-5400000">
              <a:off x="3837336" y="4583711"/>
              <a:ext cx="32451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5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p18"/>
            <p:cNvSpPr/>
            <p:nvPr/>
          </p:nvSpPr>
          <p:spPr>
            <a:xfrm rot="-5400000">
              <a:off x="3837336" y="4293274"/>
              <a:ext cx="32451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Google Shape;1518;p18"/>
            <p:cNvSpPr/>
            <p:nvPr/>
          </p:nvSpPr>
          <p:spPr>
            <a:xfrm rot="-5400000">
              <a:off x="3837336" y="4002837"/>
              <a:ext cx="32451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Google Shape;1519;p18"/>
            <p:cNvSpPr/>
            <p:nvPr/>
          </p:nvSpPr>
          <p:spPr>
            <a:xfrm rot="-5400000">
              <a:off x="3837336" y="3712400"/>
              <a:ext cx="32451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5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Google Shape;1520;p18"/>
            <p:cNvSpPr/>
            <p:nvPr/>
          </p:nvSpPr>
          <p:spPr>
            <a:xfrm rot="-5400000">
              <a:off x="3837336" y="3421963"/>
              <a:ext cx="32451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5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p18"/>
            <p:cNvSpPr/>
            <p:nvPr/>
          </p:nvSpPr>
          <p:spPr>
            <a:xfrm rot="-5400000">
              <a:off x="3836525" y="3130715"/>
              <a:ext cx="34074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5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Google Shape;1522;p18"/>
            <p:cNvSpPr/>
            <p:nvPr/>
          </p:nvSpPr>
          <p:spPr>
            <a:xfrm rot="-5400000">
              <a:off x="3836525" y="2840278"/>
              <a:ext cx="34074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p18"/>
            <p:cNvSpPr/>
            <p:nvPr/>
          </p:nvSpPr>
          <p:spPr>
            <a:xfrm rot="-5400000">
              <a:off x="3836525" y="2549841"/>
              <a:ext cx="34074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p18"/>
            <p:cNvSpPr/>
            <p:nvPr/>
          </p:nvSpPr>
          <p:spPr>
            <a:xfrm rot="-5400000">
              <a:off x="3836525" y="2259405"/>
              <a:ext cx="34074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5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Google Shape;1525;p18"/>
            <p:cNvSpPr/>
            <p:nvPr/>
          </p:nvSpPr>
          <p:spPr>
            <a:xfrm rot="-5400000">
              <a:off x="3836525" y="1968967"/>
              <a:ext cx="34074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5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Google Shape;1526;p18"/>
            <p:cNvSpPr/>
            <p:nvPr/>
          </p:nvSpPr>
          <p:spPr>
            <a:xfrm rot="-5400000">
              <a:off x="3836525" y="1678531"/>
              <a:ext cx="34074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5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p18"/>
            <p:cNvSpPr/>
            <p:nvPr/>
          </p:nvSpPr>
          <p:spPr>
            <a:xfrm rot="-5400000">
              <a:off x="3836525" y="1388093"/>
              <a:ext cx="34074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p18"/>
            <p:cNvSpPr/>
            <p:nvPr/>
          </p:nvSpPr>
          <p:spPr>
            <a:xfrm rot="-5400000">
              <a:off x="3837336" y="1096846"/>
              <a:ext cx="32451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5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Google Shape;1529;p18"/>
            <p:cNvSpPr/>
            <p:nvPr/>
          </p:nvSpPr>
          <p:spPr>
            <a:xfrm rot="-5400000">
              <a:off x="3837336" y="806408"/>
              <a:ext cx="32451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5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18"/>
            <p:cNvSpPr/>
            <p:nvPr/>
          </p:nvSpPr>
          <p:spPr>
            <a:xfrm rot="-5400000">
              <a:off x="3837336" y="515972"/>
              <a:ext cx="32451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5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18"/>
            <p:cNvSpPr/>
            <p:nvPr/>
          </p:nvSpPr>
          <p:spPr>
            <a:xfrm rot="-5400000">
              <a:off x="3837336" y="225534"/>
              <a:ext cx="32451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5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18"/>
            <p:cNvSpPr/>
            <p:nvPr/>
          </p:nvSpPr>
          <p:spPr>
            <a:xfrm rot="-5400000">
              <a:off x="4133452" y="6768477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18"/>
            <p:cNvSpPr/>
            <p:nvPr/>
          </p:nvSpPr>
          <p:spPr>
            <a:xfrm rot="-5400000">
              <a:off x="4132640" y="6477230"/>
              <a:ext cx="22716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p18"/>
            <p:cNvSpPr/>
            <p:nvPr/>
          </p:nvSpPr>
          <p:spPr>
            <a:xfrm rot="-5400000">
              <a:off x="4133452" y="6185981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Google Shape;1535;p18"/>
            <p:cNvSpPr/>
            <p:nvPr/>
          </p:nvSpPr>
          <p:spPr>
            <a:xfrm rot="-5400000">
              <a:off x="4133452" y="5895545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Google Shape;1536;p18"/>
            <p:cNvSpPr/>
            <p:nvPr/>
          </p:nvSpPr>
          <p:spPr>
            <a:xfrm rot="-5400000">
              <a:off x="4133452" y="5605107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Google Shape;1537;p18"/>
            <p:cNvSpPr/>
            <p:nvPr/>
          </p:nvSpPr>
          <p:spPr>
            <a:xfrm rot="-5400000">
              <a:off x="4133452" y="5314671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Google Shape;1538;p18"/>
            <p:cNvSpPr/>
            <p:nvPr/>
          </p:nvSpPr>
          <p:spPr>
            <a:xfrm rot="-5400000">
              <a:off x="4133452" y="5024233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Google Shape;1539;p18"/>
            <p:cNvSpPr/>
            <p:nvPr/>
          </p:nvSpPr>
          <p:spPr>
            <a:xfrm rot="-5400000">
              <a:off x="4133452" y="4733797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Google Shape;1540;p18"/>
            <p:cNvSpPr/>
            <p:nvPr/>
          </p:nvSpPr>
          <p:spPr>
            <a:xfrm rot="-5400000">
              <a:off x="4133452" y="4443361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18"/>
            <p:cNvSpPr/>
            <p:nvPr/>
          </p:nvSpPr>
          <p:spPr>
            <a:xfrm rot="-5400000">
              <a:off x="4133452" y="4152923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p18"/>
            <p:cNvSpPr/>
            <p:nvPr/>
          </p:nvSpPr>
          <p:spPr>
            <a:xfrm rot="-5400000">
              <a:off x="4133452" y="3862487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p18"/>
            <p:cNvSpPr/>
            <p:nvPr/>
          </p:nvSpPr>
          <p:spPr>
            <a:xfrm rot="-5400000">
              <a:off x="4133452" y="3572049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p18"/>
            <p:cNvSpPr/>
            <p:nvPr/>
          </p:nvSpPr>
          <p:spPr>
            <a:xfrm rot="-5400000">
              <a:off x="4133452" y="3281613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Google Shape;1545;p18"/>
            <p:cNvSpPr/>
            <p:nvPr/>
          </p:nvSpPr>
          <p:spPr>
            <a:xfrm rot="-5400000">
              <a:off x="4133452" y="2991175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p18"/>
            <p:cNvSpPr/>
            <p:nvPr/>
          </p:nvSpPr>
          <p:spPr>
            <a:xfrm rot="-5400000">
              <a:off x="4133452" y="2700739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p18"/>
            <p:cNvSpPr/>
            <p:nvPr/>
          </p:nvSpPr>
          <p:spPr>
            <a:xfrm rot="-5400000">
              <a:off x="4133452" y="2410302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18"/>
            <p:cNvSpPr/>
            <p:nvPr/>
          </p:nvSpPr>
          <p:spPr>
            <a:xfrm rot="-5400000">
              <a:off x="4132640" y="2119054"/>
              <a:ext cx="22716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p18"/>
            <p:cNvSpPr/>
            <p:nvPr/>
          </p:nvSpPr>
          <p:spPr>
            <a:xfrm rot="-5400000">
              <a:off x="4133452" y="1827805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18"/>
            <p:cNvSpPr/>
            <p:nvPr/>
          </p:nvSpPr>
          <p:spPr>
            <a:xfrm rot="-5400000">
              <a:off x="4133452" y="1537369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18"/>
            <p:cNvSpPr/>
            <p:nvPr/>
          </p:nvSpPr>
          <p:spPr>
            <a:xfrm rot="-5400000">
              <a:off x="4133452" y="1246931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p18"/>
            <p:cNvSpPr/>
            <p:nvPr/>
          </p:nvSpPr>
          <p:spPr>
            <a:xfrm rot="-5400000">
              <a:off x="4133452" y="956495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Google Shape;1553;p18"/>
            <p:cNvSpPr/>
            <p:nvPr/>
          </p:nvSpPr>
          <p:spPr>
            <a:xfrm rot="-5400000">
              <a:off x="4133452" y="666058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p18"/>
            <p:cNvSpPr/>
            <p:nvPr/>
          </p:nvSpPr>
          <p:spPr>
            <a:xfrm rot="-5400000">
              <a:off x="4133452" y="375621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Google Shape;1555;p18"/>
            <p:cNvSpPr/>
            <p:nvPr/>
          </p:nvSpPr>
          <p:spPr>
            <a:xfrm rot="-5400000">
              <a:off x="4133452" y="85184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Google Shape;1556;p18"/>
            <p:cNvSpPr/>
            <p:nvPr/>
          </p:nvSpPr>
          <p:spPr>
            <a:xfrm rot="-5400000">
              <a:off x="4427134" y="6625693"/>
              <a:ext cx="14603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Google Shape;1557;p18"/>
            <p:cNvSpPr/>
            <p:nvPr/>
          </p:nvSpPr>
          <p:spPr>
            <a:xfrm rot="-5400000">
              <a:off x="4427134" y="6335257"/>
              <a:ext cx="14603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p18"/>
            <p:cNvSpPr/>
            <p:nvPr/>
          </p:nvSpPr>
          <p:spPr>
            <a:xfrm rot="-5400000">
              <a:off x="4427134" y="6044819"/>
              <a:ext cx="14603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p18"/>
            <p:cNvSpPr/>
            <p:nvPr/>
          </p:nvSpPr>
          <p:spPr>
            <a:xfrm rot="-5400000">
              <a:off x="4427134" y="5754383"/>
              <a:ext cx="14603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Google Shape;1560;p18"/>
            <p:cNvSpPr/>
            <p:nvPr/>
          </p:nvSpPr>
          <p:spPr>
            <a:xfrm rot="-5400000">
              <a:off x="4427134" y="5463945"/>
              <a:ext cx="14603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1" name="Google Shape;1561;p18"/>
            <p:cNvSpPr/>
            <p:nvPr/>
          </p:nvSpPr>
          <p:spPr>
            <a:xfrm rot="-5400000">
              <a:off x="4427134" y="5173509"/>
              <a:ext cx="14603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Google Shape;1562;p18"/>
            <p:cNvSpPr/>
            <p:nvPr/>
          </p:nvSpPr>
          <p:spPr>
            <a:xfrm rot="-5400000">
              <a:off x="4426323" y="4882260"/>
              <a:ext cx="16225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3" name="Google Shape;1563;p18"/>
            <p:cNvSpPr/>
            <p:nvPr/>
          </p:nvSpPr>
          <p:spPr>
            <a:xfrm rot="-5400000">
              <a:off x="4426323" y="4591824"/>
              <a:ext cx="16225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Google Shape;1564;p18"/>
            <p:cNvSpPr/>
            <p:nvPr/>
          </p:nvSpPr>
          <p:spPr>
            <a:xfrm rot="-5400000">
              <a:off x="4426323" y="4301386"/>
              <a:ext cx="16225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5" name="Google Shape;1565;p18"/>
            <p:cNvSpPr/>
            <p:nvPr/>
          </p:nvSpPr>
          <p:spPr>
            <a:xfrm rot="-5400000">
              <a:off x="4426323" y="4010950"/>
              <a:ext cx="16225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6" name="Google Shape;1566;p18"/>
            <p:cNvSpPr/>
            <p:nvPr/>
          </p:nvSpPr>
          <p:spPr>
            <a:xfrm rot="-5400000">
              <a:off x="4426323" y="3720513"/>
              <a:ext cx="16225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Google Shape;1567;p18"/>
            <p:cNvSpPr/>
            <p:nvPr/>
          </p:nvSpPr>
          <p:spPr>
            <a:xfrm rot="-5400000">
              <a:off x="4427134" y="3429265"/>
              <a:ext cx="14603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Google Shape;1568;p18"/>
            <p:cNvSpPr/>
            <p:nvPr/>
          </p:nvSpPr>
          <p:spPr>
            <a:xfrm rot="-5400000">
              <a:off x="4427134" y="3138827"/>
              <a:ext cx="14603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Google Shape;1569;p18"/>
            <p:cNvSpPr/>
            <p:nvPr/>
          </p:nvSpPr>
          <p:spPr>
            <a:xfrm rot="-5400000">
              <a:off x="4427134" y="2848391"/>
              <a:ext cx="14603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Google Shape;1570;p18"/>
            <p:cNvSpPr/>
            <p:nvPr/>
          </p:nvSpPr>
          <p:spPr>
            <a:xfrm rot="-5400000">
              <a:off x="4427134" y="2557954"/>
              <a:ext cx="14603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Google Shape;1571;p18"/>
            <p:cNvSpPr/>
            <p:nvPr/>
          </p:nvSpPr>
          <p:spPr>
            <a:xfrm rot="-5400000">
              <a:off x="4427134" y="2267517"/>
              <a:ext cx="14603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Google Shape;1572;p18"/>
            <p:cNvSpPr/>
            <p:nvPr/>
          </p:nvSpPr>
          <p:spPr>
            <a:xfrm rot="-5400000">
              <a:off x="4427134" y="1977080"/>
              <a:ext cx="14603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Google Shape;1573;p18"/>
            <p:cNvSpPr/>
            <p:nvPr/>
          </p:nvSpPr>
          <p:spPr>
            <a:xfrm rot="-5400000">
              <a:off x="4427134" y="1686643"/>
              <a:ext cx="14603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Google Shape;1574;p18"/>
            <p:cNvSpPr/>
            <p:nvPr/>
          </p:nvSpPr>
          <p:spPr>
            <a:xfrm rot="-5400000">
              <a:off x="4427134" y="1396206"/>
              <a:ext cx="14603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Google Shape;1575;p18"/>
            <p:cNvSpPr/>
            <p:nvPr/>
          </p:nvSpPr>
          <p:spPr>
            <a:xfrm rot="-5400000">
              <a:off x="4427134" y="1105770"/>
              <a:ext cx="14603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Google Shape;1576;p18"/>
            <p:cNvSpPr/>
            <p:nvPr/>
          </p:nvSpPr>
          <p:spPr>
            <a:xfrm rot="-5400000">
              <a:off x="4427134" y="815332"/>
              <a:ext cx="14603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Google Shape;1577;p18"/>
            <p:cNvSpPr/>
            <p:nvPr/>
          </p:nvSpPr>
          <p:spPr>
            <a:xfrm rot="-5400000">
              <a:off x="4426323" y="524085"/>
              <a:ext cx="16225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p18"/>
            <p:cNvSpPr/>
            <p:nvPr/>
          </p:nvSpPr>
          <p:spPr>
            <a:xfrm rot="-5400000">
              <a:off x="4426323" y="233647"/>
              <a:ext cx="16225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p18"/>
            <p:cNvSpPr/>
            <p:nvPr/>
          </p:nvSpPr>
          <p:spPr>
            <a:xfrm rot="-5400000">
              <a:off x="4724872" y="6775779"/>
              <a:ext cx="3245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p18"/>
            <p:cNvSpPr/>
            <p:nvPr/>
          </p:nvSpPr>
          <p:spPr>
            <a:xfrm rot="-5400000">
              <a:off x="4724872" y="6485342"/>
              <a:ext cx="3245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p18"/>
            <p:cNvSpPr/>
            <p:nvPr/>
          </p:nvSpPr>
          <p:spPr>
            <a:xfrm rot="-5400000">
              <a:off x="4724872" y="6194905"/>
              <a:ext cx="3245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Google Shape;1582;p18"/>
            <p:cNvSpPr/>
            <p:nvPr/>
          </p:nvSpPr>
          <p:spPr>
            <a:xfrm rot="-5400000">
              <a:off x="4724872" y="5904469"/>
              <a:ext cx="3245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3" name="Google Shape;1583;p18"/>
            <p:cNvSpPr/>
            <p:nvPr/>
          </p:nvSpPr>
          <p:spPr>
            <a:xfrm rot="-5400000">
              <a:off x="4724872" y="5614031"/>
              <a:ext cx="3245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Google Shape;1584;p18"/>
            <p:cNvSpPr/>
            <p:nvPr/>
          </p:nvSpPr>
          <p:spPr>
            <a:xfrm rot="-5400000">
              <a:off x="4724872" y="5323595"/>
              <a:ext cx="3245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p18"/>
            <p:cNvSpPr/>
            <p:nvPr/>
          </p:nvSpPr>
          <p:spPr>
            <a:xfrm rot="-5400000">
              <a:off x="4724872" y="5033158"/>
              <a:ext cx="3245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Google Shape;1586;p18"/>
            <p:cNvSpPr/>
            <p:nvPr/>
          </p:nvSpPr>
          <p:spPr>
            <a:xfrm rot="-5400000">
              <a:off x="4724872" y="4742721"/>
              <a:ext cx="3245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Google Shape;1587;p18"/>
            <p:cNvSpPr/>
            <p:nvPr/>
          </p:nvSpPr>
          <p:spPr>
            <a:xfrm rot="-5400000">
              <a:off x="4725683" y="4451473"/>
              <a:ext cx="1623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Google Shape;1588;p18"/>
            <p:cNvSpPr/>
            <p:nvPr/>
          </p:nvSpPr>
          <p:spPr>
            <a:xfrm rot="-5400000">
              <a:off x="4725683" y="4161036"/>
              <a:ext cx="1623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Google Shape;1589;p18"/>
            <p:cNvSpPr/>
            <p:nvPr/>
          </p:nvSpPr>
          <p:spPr>
            <a:xfrm rot="-5400000">
              <a:off x="4724872" y="3869788"/>
              <a:ext cx="3245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Google Shape;1590;p18"/>
            <p:cNvSpPr/>
            <p:nvPr/>
          </p:nvSpPr>
          <p:spPr>
            <a:xfrm rot="-5400000">
              <a:off x="4724872" y="3579351"/>
              <a:ext cx="3245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Google Shape;1591;p18"/>
            <p:cNvSpPr/>
            <p:nvPr/>
          </p:nvSpPr>
          <p:spPr>
            <a:xfrm rot="-5400000">
              <a:off x="4724872" y="3288914"/>
              <a:ext cx="3245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Google Shape;1592;p18"/>
            <p:cNvSpPr/>
            <p:nvPr/>
          </p:nvSpPr>
          <p:spPr>
            <a:xfrm rot="-5400000">
              <a:off x="4724872" y="2998477"/>
              <a:ext cx="3245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p18"/>
            <p:cNvSpPr/>
            <p:nvPr/>
          </p:nvSpPr>
          <p:spPr>
            <a:xfrm rot="-5400000">
              <a:off x="4724872" y="2708041"/>
              <a:ext cx="3245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p18"/>
            <p:cNvSpPr/>
            <p:nvPr/>
          </p:nvSpPr>
          <p:spPr>
            <a:xfrm rot="-5400000">
              <a:off x="4724872" y="2417603"/>
              <a:ext cx="3245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p18"/>
            <p:cNvSpPr/>
            <p:nvPr/>
          </p:nvSpPr>
          <p:spPr>
            <a:xfrm rot="-5400000">
              <a:off x="4724872" y="2127167"/>
              <a:ext cx="3245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p18"/>
            <p:cNvSpPr/>
            <p:nvPr/>
          </p:nvSpPr>
          <p:spPr>
            <a:xfrm rot="-5400000">
              <a:off x="4724872" y="1836729"/>
              <a:ext cx="3245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Google Shape;1597;p18"/>
            <p:cNvSpPr/>
            <p:nvPr/>
          </p:nvSpPr>
          <p:spPr>
            <a:xfrm rot="-5400000">
              <a:off x="4724872" y="1546293"/>
              <a:ext cx="3245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p18"/>
            <p:cNvSpPr/>
            <p:nvPr/>
          </p:nvSpPr>
          <p:spPr>
            <a:xfrm rot="-5400000">
              <a:off x="4724872" y="1255855"/>
              <a:ext cx="3245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9" name="Google Shape;1599;p18"/>
            <p:cNvSpPr/>
            <p:nvPr/>
          </p:nvSpPr>
          <p:spPr>
            <a:xfrm rot="-5400000">
              <a:off x="4724872" y="965419"/>
              <a:ext cx="3245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0" name="Google Shape;1600;p18"/>
            <p:cNvSpPr/>
            <p:nvPr/>
          </p:nvSpPr>
          <p:spPr>
            <a:xfrm rot="-5400000">
              <a:off x="4724872" y="674982"/>
              <a:ext cx="3245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1" name="Google Shape;1601;p18"/>
            <p:cNvSpPr/>
            <p:nvPr/>
          </p:nvSpPr>
          <p:spPr>
            <a:xfrm rot="-5400000">
              <a:off x="4724872" y="384545"/>
              <a:ext cx="3245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2" name="Google Shape;1602;p18"/>
            <p:cNvSpPr/>
            <p:nvPr/>
          </p:nvSpPr>
          <p:spPr>
            <a:xfrm rot="-5400000">
              <a:off x="4725683" y="93297"/>
              <a:ext cx="1623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03" name="Google Shape;1603;p18"/>
          <p:cNvGrpSpPr/>
          <p:nvPr/>
        </p:nvGrpSpPr>
        <p:grpSpPr>
          <a:xfrm>
            <a:off x="0" y="-1"/>
            <a:ext cx="5947822" cy="4263887"/>
            <a:chOff x="0" y="0"/>
            <a:chExt cx="7457206" cy="5345938"/>
          </a:xfrm>
        </p:grpSpPr>
        <p:sp>
          <p:nvSpPr>
            <p:cNvPr id="1604" name="Google Shape;1604;p18"/>
            <p:cNvSpPr/>
            <p:nvPr/>
          </p:nvSpPr>
          <p:spPr>
            <a:xfrm>
              <a:off x="1526890" y="0"/>
              <a:ext cx="5930316" cy="5345937"/>
            </a:xfrm>
            <a:custGeom>
              <a:rect b="b" l="l" r="r" t="t"/>
              <a:pathLst>
                <a:path extrusionOk="0" h="5345937" w="5930316">
                  <a:moveTo>
                    <a:pt x="0" y="0"/>
                  </a:moveTo>
                  <a:lnTo>
                    <a:pt x="2769385" y="0"/>
                  </a:lnTo>
                  <a:lnTo>
                    <a:pt x="3099837" y="190025"/>
                  </a:lnTo>
                  <a:lnTo>
                    <a:pt x="5794683" y="1740758"/>
                  </a:lnTo>
                  <a:cubicBezTo>
                    <a:pt x="5975528" y="1844817"/>
                    <a:pt x="5975528" y="2106233"/>
                    <a:pt x="5794683" y="2210292"/>
                  </a:cubicBezTo>
                  <a:lnTo>
                    <a:pt x="3099837" y="3758487"/>
                  </a:lnTo>
                  <a:lnTo>
                    <a:pt x="407538" y="5309220"/>
                  </a:lnTo>
                  <a:cubicBezTo>
                    <a:pt x="224146" y="5413279"/>
                    <a:pt x="0" y="5283840"/>
                    <a:pt x="0" y="5075722"/>
                  </a:cubicBezTo>
                  <a:lnTo>
                    <a:pt x="0" y="19742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alpha val="88627"/>
              </a:scheme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E44D2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p18"/>
            <p:cNvSpPr/>
            <p:nvPr/>
          </p:nvSpPr>
          <p:spPr>
            <a:xfrm>
              <a:off x="0" y="1"/>
              <a:ext cx="5930316" cy="5345937"/>
            </a:xfrm>
            <a:custGeom>
              <a:rect b="b" l="l" r="r" t="t"/>
              <a:pathLst>
                <a:path extrusionOk="0" h="5345937" w="5930316">
                  <a:moveTo>
                    <a:pt x="0" y="0"/>
                  </a:moveTo>
                  <a:lnTo>
                    <a:pt x="2769385" y="0"/>
                  </a:lnTo>
                  <a:lnTo>
                    <a:pt x="3099837" y="190025"/>
                  </a:lnTo>
                  <a:lnTo>
                    <a:pt x="5794683" y="1740758"/>
                  </a:lnTo>
                  <a:cubicBezTo>
                    <a:pt x="5975528" y="1844817"/>
                    <a:pt x="5975528" y="2106233"/>
                    <a:pt x="5794683" y="2210292"/>
                  </a:cubicBezTo>
                  <a:lnTo>
                    <a:pt x="3099837" y="3758487"/>
                  </a:lnTo>
                  <a:lnTo>
                    <a:pt x="407538" y="5309220"/>
                  </a:lnTo>
                  <a:cubicBezTo>
                    <a:pt x="224146" y="5413279"/>
                    <a:pt x="0" y="5283840"/>
                    <a:pt x="0" y="5075722"/>
                  </a:cubicBezTo>
                  <a:lnTo>
                    <a:pt x="0" y="19742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8AC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E44D2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06" name="Google Shape;1606;p18"/>
          <p:cNvSpPr txBox="1"/>
          <p:nvPr>
            <p:ph type="title"/>
          </p:nvPr>
        </p:nvSpPr>
        <p:spPr>
          <a:xfrm>
            <a:off x="306079" y="1044613"/>
            <a:ext cx="3616363" cy="1025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1607" name="Shape 1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" name="Google Shape;1608;p19"/>
          <p:cNvSpPr txBox="1"/>
          <p:nvPr>
            <p:ph type="title"/>
          </p:nvPr>
        </p:nvSpPr>
        <p:spPr>
          <a:xfrm>
            <a:off x="175632" y="55436"/>
            <a:ext cx="8423352" cy="662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7853B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Manufacturing Logistics Transpor" showMasterSp="0">
  <p:cSld name="1_Manufacturing Logistics Transpor">
    <p:spTree>
      <p:nvGrpSpPr>
        <p:cNvPr id="1609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0" name="Google Shape;1610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1" name="Google Shape;1611;p20"/>
          <p:cNvSpPr/>
          <p:nvPr/>
        </p:nvSpPr>
        <p:spPr>
          <a:xfrm>
            <a:off x="1213339" y="0"/>
            <a:ext cx="7930661" cy="5143501"/>
          </a:xfrm>
          <a:prstGeom prst="rect">
            <a:avLst/>
          </a:prstGeom>
          <a:gradFill>
            <a:gsLst>
              <a:gs pos="0">
                <a:srgbClr val="138AC4">
                  <a:alpha val="0"/>
                </a:srgbClr>
              </a:gs>
              <a:gs pos="50000">
                <a:srgbClr val="138AC4">
                  <a:alpha val="8627"/>
                </a:srgbClr>
              </a:gs>
              <a:gs pos="100000">
                <a:srgbClr val="138AC4">
                  <a:alpha val="48627"/>
                </a:srgbClr>
              </a:gs>
            </a:gsLst>
            <a:lin ang="21593999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2" name="Google Shape;1612;p20"/>
          <p:cNvSpPr/>
          <p:nvPr/>
        </p:nvSpPr>
        <p:spPr>
          <a:xfrm>
            <a:off x="1213339" y="0"/>
            <a:ext cx="4695092" cy="5143501"/>
          </a:xfrm>
          <a:prstGeom prst="rect">
            <a:avLst/>
          </a:prstGeom>
          <a:gradFill>
            <a:gsLst>
              <a:gs pos="0">
                <a:schemeClr val="lt1"/>
              </a:gs>
              <a:gs pos="51000">
                <a:srgbClr val="FFFFFF">
                  <a:alpha val="67450"/>
                </a:srgbClr>
              </a:gs>
              <a:gs pos="100000">
                <a:srgbClr val="FFFFFF">
                  <a:alpha val="0"/>
                </a:srgbClr>
              </a:gs>
            </a:gsLst>
            <a:lin ang="21593999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13" name="Google Shape;1613;p20"/>
          <p:cNvGrpSpPr/>
          <p:nvPr/>
        </p:nvGrpSpPr>
        <p:grpSpPr>
          <a:xfrm>
            <a:off x="-1" y="-1"/>
            <a:ext cx="3546089" cy="5154849"/>
            <a:chOff x="-1" y="1"/>
            <a:chExt cx="4728119" cy="6873132"/>
          </a:xfrm>
        </p:grpSpPr>
        <p:sp>
          <p:nvSpPr>
            <p:cNvPr id="1614" name="Google Shape;1614;p20"/>
            <p:cNvSpPr/>
            <p:nvPr/>
          </p:nvSpPr>
          <p:spPr>
            <a:xfrm rot="-5400000">
              <a:off x="-14604" y="6696274"/>
              <a:ext cx="191461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2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Google Shape;1615;p20"/>
            <p:cNvSpPr/>
            <p:nvPr/>
          </p:nvSpPr>
          <p:spPr>
            <a:xfrm rot="-5400000">
              <a:off x="-14604" y="6405837"/>
              <a:ext cx="191461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2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20"/>
            <p:cNvSpPr/>
            <p:nvPr/>
          </p:nvSpPr>
          <p:spPr>
            <a:xfrm rot="-5400000">
              <a:off x="-14604" y="6115400"/>
              <a:ext cx="191461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2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20"/>
            <p:cNvSpPr/>
            <p:nvPr/>
          </p:nvSpPr>
          <p:spPr>
            <a:xfrm rot="-5400000">
              <a:off x="-14604" y="5824964"/>
              <a:ext cx="191461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1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20"/>
            <p:cNvSpPr/>
            <p:nvPr/>
          </p:nvSpPr>
          <p:spPr>
            <a:xfrm rot="-5400000">
              <a:off x="-14604" y="5534526"/>
              <a:ext cx="191461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1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20"/>
            <p:cNvSpPr/>
            <p:nvPr/>
          </p:nvSpPr>
          <p:spPr>
            <a:xfrm rot="-5400000">
              <a:off x="-13793" y="5243279"/>
              <a:ext cx="189838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1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p20"/>
            <p:cNvSpPr/>
            <p:nvPr/>
          </p:nvSpPr>
          <p:spPr>
            <a:xfrm rot="-5400000">
              <a:off x="-13793" y="4952841"/>
              <a:ext cx="189838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2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p20"/>
            <p:cNvSpPr/>
            <p:nvPr/>
          </p:nvSpPr>
          <p:spPr>
            <a:xfrm rot="-5400000">
              <a:off x="-13793" y="4662405"/>
              <a:ext cx="189838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2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p20"/>
            <p:cNvSpPr/>
            <p:nvPr/>
          </p:nvSpPr>
          <p:spPr>
            <a:xfrm rot="-5400000">
              <a:off x="-13793" y="4371967"/>
              <a:ext cx="189838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1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p20"/>
            <p:cNvSpPr/>
            <p:nvPr/>
          </p:nvSpPr>
          <p:spPr>
            <a:xfrm rot="-5400000">
              <a:off x="-13793" y="4081531"/>
              <a:ext cx="189838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1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p20"/>
            <p:cNvSpPr/>
            <p:nvPr/>
          </p:nvSpPr>
          <p:spPr>
            <a:xfrm rot="-5400000">
              <a:off x="-13793" y="3791093"/>
              <a:ext cx="189838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1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20"/>
            <p:cNvSpPr/>
            <p:nvPr/>
          </p:nvSpPr>
          <p:spPr>
            <a:xfrm rot="-5400000">
              <a:off x="-13793" y="3500657"/>
              <a:ext cx="189838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2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p20"/>
            <p:cNvSpPr/>
            <p:nvPr/>
          </p:nvSpPr>
          <p:spPr>
            <a:xfrm rot="-5400000">
              <a:off x="-14604" y="3209408"/>
              <a:ext cx="191461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2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p20"/>
            <p:cNvSpPr/>
            <p:nvPr/>
          </p:nvSpPr>
          <p:spPr>
            <a:xfrm rot="-5400000">
              <a:off x="-14604" y="2918972"/>
              <a:ext cx="191461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1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p20"/>
            <p:cNvSpPr/>
            <p:nvPr/>
          </p:nvSpPr>
          <p:spPr>
            <a:xfrm rot="-5400000">
              <a:off x="-14604" y="2628535"/>
              <a:ext cx="191461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1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p20"/>
            <p:cNvSpPr/>
            <p:nvPr/>
          </p:nvSpPr>
          <p:spPr>
            <a:xfrm rot="-5400000">
              <a:off x="-14604" y="2338098"/>
              <a:ext cx="191461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1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p20"/>
            <p:cNvSpPr/>
            <p:nvPr/>
          </p:nvSpPr>
          <p:spPr>
            <a:xfrm rot="-5400000">
              <a:off x="-14604" y="2047661"/>
              <a:ext cx="191461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2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p20"/>
            <p:cNvSpPr/>
            <p:nvPr/>
          </p:nvSpPr>
          <p:spPr>
            <a:xfrm rot="-5400000">
              <a:off x="-14604" y="1757224"/>
              <a:ext cx="191461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2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p20"/>
            <p:cNvSpPr/>
            <p:nvPr/>
          </p:nvSpPr>
          <p:spPr>
            <a:xfrm rot="-5400000">
              <a:off x="-14604" y="1466787"/>
              <a:ext cx="191461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1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p20"/>
            <p:cNvSpPr/>
            <p:nvPr/>
          </p:nvSpPr>
          <p:spPr>
            <a:xfrm rot="-5400000">
              <a:off x="-14604" y="1176351"/>
              <a:ext cx="191461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1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p20"/>
            <p:cNvSpPr/>
            <p:nvPr/>
          </p:nvSpPr>
          <p:spPr>
            <a:xfrm rot="-5400000">
              <a:off x="-13793" y="885103"/>
              <a:ext cx="189838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1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p20"/>
            <p:cNvSpPr/>
            <p:nvPr/>
          </p:nvSpPr>
          <p:spPr>
            <a:xfrm rot="-5400000">
              <a:off x="-13793" y="594665"/>
              <a:ext cx="189838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2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Google Shape;1636;p20"/>
            <p:cNvSpPr/>
            <p:nvPr/>
          </p:nvSpPr>
          <p:spPr>
            <a:xfrm rot="-5400000">
              <a:off x="-13793" y="304229"/>
              <a:ext cx="189838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2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Google Shape;1637;p20"/>
            <p:cNvSpPr/>
            <p:nvPr/>
          </p:nvSpPr>
          <p:spPr>
            <a:xfrm rot="-5400000">
              <a:off x="-13793" y="13792"/>
              <a:ext cx="189838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1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Google Shape;1638;p20"/>
            <p:cNvSpPr/>
            <p:nvPr/>
          </p:nvSpPr>
          <p:spPr>
            <a:xfrm rot="-5400000">
              <a:off x="282324" y="6556735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29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Google Shape;1639;p20"/>
            <p:cNvSpPr/>
            <p:nvPr/>
          </p:nvSpPr>
          <p:spPr>
            <a:xfrm rot="-5400000">
              <a:off x="282324" y="6264676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29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p20"/>
            <p:cNvSpPr/>
            <p:nvPr/>
          </p:nvSpPr>
          <p:spPr>
            <a:xfrm rot="-5400000">
              <a:off x="282324" y="5974238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29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p20"/>
            <p:cNvSpPr/>
            <p:nvPr/>
          </p:nvSpPr>
          <p:spPr>
            <a:xfrm rot="-5400000">
              <a:off x="282324" y="5683802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30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p20"/>
            <p:cNvSpPr/>
            <p:nvPr/>
          </p:nvSpPr>
          <p:spPr>
            <a:xfrm rot="-5400000">
              <a:off x="282324" y="5393364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29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20"/>
            <p:cNvSpPr/>
            <p:nvPr/>
          </p:nvSpPr>
          <p:spPr>
            <a:xfrm rot="-5400000">
              <a:off x="282324" y="5102928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29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20"/>
            <p:cNvSpPr/>
            <p:nvPr/>
          </p:nvSpPr>
          <p:spPr>
            <a:xfrm rot="-5400000">
              <a:off x="282324" y="4812491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29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p20"/>
            <p:cNvSpPr/>
            <p:nvPr/>
          </p:nvSpPr>
          <p:spPr>
            <a:xfrm rot="-5400000">
              <a:off x="282324" y="4522054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29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p20"/>
            <p:cNvSpPr/>
            <p:nvPr/>
          </p:nvSpPr>
          <p:spPr>
            <a:xfrm rot="-5400000">
              <a:off x="282324" y="4231617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30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p20"/>
            <p:cNvSpPr/>
            <p:nvPr/>
          </p:nvSpPr>
          <p:spPr>
            <a:xfrm rot="-5400000">
              <a:off x="282324" y="3941180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29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p20"/>
            <p:cNvSpPr/>
            <p:nvPr/>
          </p:nvSpPr>
          <p:spPr>
            <a:xfrm rot="-5400000">
              <a:off x="282324" y="3650743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29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p20"/>
            <p:cNvSpPr/>
            <p:nvPr/>
          </p:nvSpPr>
          <p:spPr>
            <a:xfrm rot="-5400000">
              <a:off x="282324" y="3360307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29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p20"/>
            <p:cNvSpPr/>
            <p:nvPr/>
          </p:nvSpPr>
          <p:spPr>
            <a:xfrm rot="-5400000">
              <a:off x="282324" y="3069869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29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p20"/>
            <p:cNvSpPr/>
            <p:nvPr/>
          </p:nvSpPr>
          <p:spPr>
            <a:xfrm rot="-5400000">
              <a:off x="282324" y="2779433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30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p20"/>
            <p:cNvSpPr/>
            <p:nvPr/>
          </p:nvSpPr>
          <p:spPr>
            <a:xfrm rot="-5400000">
              <a:off x="282324" y="2488995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29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p20"/>
            <p:cNvSpPr/>
            <p:nvPr/>
          </p:nvSpPr>
          <p:spPr>
            <a:xfrm rot="-5400000">
              <a:off x="281512" y="2197748"/>
              <a:ext cx="180103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29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Google Shape;1654;p20"/>
            <p:cNvSpPr/>
            <p:nvPr/>
          </p:nvSpPr>
          <p:spPr>
            <a:xfrm rot="-5400000">
              <a:off x="282324" y="1906499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29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p20"/>
            <p:cNvSpPr/>
            <p:nvPr/>
          </p:nvSpPr>
          <p:spPr>
            <a:xfrm rot="-5400000">
              <a:off x="282324" y="1616063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29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p20"/>
            <p:cNvSpPr/>
            <p:nvPr/>
          </p:nvSpPr>
          <p:spPr>
            <a:xfrm rot="-5400000">
              <a:off x="282324" y="1325625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30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p20"/>
            <p:cNvSpPr/>
            <p:nvPr/>
          </p:nvSpPr>
          <p:spPr>
            <a:xfrm rot="-5400000">
              <a:off x="282324" y="1035189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29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20"/>
            <p:cNvSpPr/>
            <p:nvPr/>
          </p:nvSpPr>
          <p:spPr>
            <a:xfrm rot="-5400000">
              <a:off x="282324" y="744751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29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p20"/>
            <p:cNvSpPr/>
            <p:nvPr/>
          </p:nvSpPr>
          <p:spPr>
            <a:xfrm rot="-5400000">
              <a:off x="282324" y="454315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29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20"/>
            <p:cNvSpPr/>
            <p:nvPr/>
          </p:nvSpPr>
          <p:spPr>
            <a:xfrm rot="-5400000">
              <a:off x="282324" y="163877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29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20"/>
            <p:cNvSpPr/>
            <p:nvPr/>
          </p:nvSpPr>
          <p:spPr>
            <a:xfrm rot="-5400000">
              <a:off x="579250" y="6704387"/>
              <a:ext cx="165500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20"/>
            <p:cNvSpPr/>
            <p:nvPr/>
          </p:nvSpPr>
          <p:spPr>
            <a:xfrm rot="-5400000">
              <a:off x="579250" y="6413950"/>
              <a:ext cx="165500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20"/>
            <p:cNvSpPr/>
            <p:nvPr/>
          </p:nvSpPr>
          <p:spPr>
            <a:xfrm rot="-5400000">
              <a:off x="579250" y="6123513"/>
              <a:ext cx="165500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20"/>
            <p:cNvSpPr/>
            <p:nvPr/>
          </p:nvSpPr>
          <p:spPr>
            <a:xfrm rot="-5400000">
              <a:off x="579250" y="5833076"/>
              <a:ext cx="165500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20"/>
            <p:cNvSpPr/>
            <p:nvPr/>
          </p:nvSpPr>
          <p:spPr>
            <a:xfrm rot="-5400000">
              <a:off x="579250" y="5542639"/>
              <a:ext cx="165500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20"/>
            <p:cNvSpPr/>
            <p:nvPr/>
          </p:nvSpPr>
          <p:spPr>
            <a:xfrm rot="-5400000">
              <a:off x="578439" y="5251391"/>
              <a:ext cx="167123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20"/>
            <p:cNvSpPr/>
            <p:nvPr/>
          </p:nvSpPr>
          <p:spPr>
            <a:xfrm rot="-5400000">
              <a:off x="578439" y="4960954"/>
              <a:ext cx="167123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20"/>
            <p:cNvSpPr/>
            <p:nvPr/>
          </p:nvSpPr>
          <p:spPr>
            <a:xfrm rot="-5400000">
              <a:off x="578439" y="4670517"/>
              <a:ext cx="167123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20"/>
            <p:cNvSpPr/>
            <p:nvPr/>
          </p:nvSpPr>
          <p:spPr>
            <a:xfrm rot="-5400000">
              <a:off x="578439" y="4380080"/>
              <a:ext cx="167123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20"/>
            <p:cNvSpPr/>
            <p:nvPr/>
          </p:nvSpPr>
          <p:spPr>
            <a:xfrm rot="-5400000">
              <a:off x="578439" y="4089644"/>
              <a:ext cx="167123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20"/>
            <p:cNvSpPr/>
            <p:nvPr/>
          </p:nvSpPr>
          <p:spPr>
            <a:xfrm rot="-5400000">
              <a:off x="578439" y="3799206"/>
              <a:ext cx="167123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2" name="Google Shape;1672;p20"/>
            <p:cNvSpPr/>
            <p:nvPr/>
          </p:nvSpPr>
          <p:spPr>
            <a:xfrm rot="-5400000">
              <a:off x="578439" y="3508770"/>
              <a:ext cx="167123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Google Shape;1673;p20"/>
            <p:cNvSpPr/>
            <p:nvPr/>
          </p:nvSpPr>
          <p:spPr>
            <a:xfrm rot="-5400000">
              <a:off x="578439" y="3218332"/>
              <a:ext cx="167123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4" name="Google Shape;1674;p20"/>
            <p:cNvSpPr/>
            <p:nvPr/>
          </p:nvSpPr>
          <p:spPr>
            <a:xfrm rot="-5400000">
              <a:off x="579250" y="2927085"/>
              <a:ext cx="165500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5" name="Google Shape;1675;p20"/>
            <p:cNvSpPr/>
            <p:nvPr/>
          </p:nvSpPr>
          <p:spPr>
            <a:xfrm rot="-5400000">
              <a:off x="579250" y="2636647"/>
              <a:ext cx="165500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6" name="Google Shape;1676;p20"/>
            <p:cNvSpPr/>
            <p:nvPr/>
          </p:nvSpPr>
          <p:spPr>
            <a:xfrm rot="-5400000">
              <a:off x="579250" y="2346211"/>
              <a:ext cx="165500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7" name="Google Shape;1677;p20"/>
            <p:cNvSpPr/>
            <p:nvPr/>
          </p:nvSpPr>
          <p:spPr>
            <a:xfrm rot="-5400000">
              <a:off x="579250" y="2055773"/>
              <a:ext cx="165500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8" name="Google Shape;1678;p20"/>
            <p:cNvSpPr/>
            <p:nvPr/>
          </p:nvSpPr>
          <p:spPr>
            <a:xfrm rot="-5400000">
              <a:off x="579250" y="1765337"/>
              <a:ext cx="165500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9" name="Google Shape;1679;p20"/>
            <p:cNvSpPr/>
            <p:nvPr/>
          </p:nvSpPr>
          <p:spPr>
            <a:xfrm rot="-5400000">
              <a:off x="579250" y="1474901"/>
              <a:ext cx="165500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0" name="Google Shape;1680;p20"/>
            <p:cNvSpPr/>
            <p:nvPr/>
          </p:nvSpPr>
          <p:spPr>
            <a:xfrm rot="-5400000">
              <a:off x="578439" y="1183652"/>
              <a:ext cx="167123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1" name="Google Shape;1681;p20"/>
            <p:cNvSpPr/>
            <p:nvPr/>
          </p:nvSpPr>
          <p:spPr>
            <a:xfrm rot="-5400000">
              <a:off x="578439" y="893216"/>
              <a:ext cx="167123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2" name="Google Shape;1682;p20"/>
            <p:cNvSpPr/>
            <p:nvPr/>
          </p:nvSpPr>
          <p:spPr>
            <a:xfrm rot="-5400000">
              <a:off x="578439" y="602778"/>
              <a:ext cx="167123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3" name="Google Shape;1683;p20"/>
            <p:cNvSpPr/>
            <p:nvPr/>
          </p:nvSpPr>
          <p:spPr>
            <a:xfrm rot="-5400000">
              <a:off x="578439" y="312342"/>
              <a:ext cx="167123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4" name="Google Shape;1684;p20"/>
            <p:cNvSpPr/>
            <p:nvPr/>
          </p:nvSpPr>
          <p:spPr>
            <a:xfrm rot="-5400000">
              <a:off x="578439" y="21904"/>
              <a:ext cx="167123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5" name="Google Shape;1685;p20"/>
            <p:cNvSpPr/>
            <p:nvPr/>
          </p:nvSpPr>
          <p:spPr>
            <a:xfrm rot="-5400000">
              <a:off x="875366" y="6565659"/>
              <a:ext cx="154142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5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6" name="Google Shape;1686;p20"/>
            <p:cNvSpPr/>
            <p:nvPr/>
          </p:nvSpPr>
          <p:spPr>
            <a:xfrm rot="-5400000">
              <a:off x="875366" y="6275221"/>
              <a:ext cx="154142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5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7" name="Google Shape;1687;p20"/>
            <p:cNvSpPr/>
            <p:nvPr/>
          </p:nvSpPr>
          <p:spPr>
            <a:xfrm rot="-5400000">
              <a:off x="875366" y="5984785"/>
              <a:ext cx="154142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5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8" name="Google Shape;1688;p20"/>
            <p:cNvSpPr/>
            <p:nvPr/>
          </p:nvSpPr>
          <p:spPr>
            <a:xfrm rot="-5400000">
              <a:off x="875366" y="5694347"/>
              <a:ext cx="154142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5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9" name="Google Shape;1689;p20"/>
            <p:cNvSpPr/>
            <p:nvPr/>
          </p:nvSpPr>
          <p:spPr>
            <a:xfrm rot="-5400000">
              <a:off x="875366" y="5403911"/>
              <a:ext cx="154142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6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0" name="Google Shape;1690;p20"/>
            <p:cNvSpPr/>
            <p:nvPr/>
          </p:nvSpPr>
          <p:spPr>
            <a:xfrm rot="-5400000">
              <a:off x="875366" y="5113473"/>
              <a:ext cx="154142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5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1" name="Google Shape;1691;p20"/>
            <p:cNvSpPr/>
            <p:nvPr/>
          </p:nvSpPr>
          <p:spPr>
            <a:xfrm rot="-5400000">
              <a:off x="875366" y="4823037"/>
              <a:ext cx="154142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5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20"/>
            <p:cNvSpPr/>
            <p:nvPr/>
          </p:nvSpPr>
          <p:spPr>
            <a:xfrm rot="-5400000">
              <a:off x="874554" y="4531788"/>
              <a:ext cx="155765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5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20"/>
            <p:cNvSpPr/>
            <p:nvPr/>
          </p:nvSpPr>
          <p:spPr>
            <a:xfrm rot="-5400000">
              <a:off x="874554" y="4241352"/>
              <a:ext cx="155765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5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20"/>
            <p:cNvSpPr/>
            <p:nvPr/>
          </p:nvSpPr>
          <p:spPr>
            <a:xfrm rot="-5400000">
              <a:off x="875366" y="3950103"/>
              <a:ext cx="154142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6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20"/>
            <p:cNvSpPr/>
            <p:nvPr/>
          </p:nvSpPr>
          <p:spPr>
            <a:xfrm rot="-5400000">
              <a:off x="875366" y="3659667"/>
              <a:ext cx="154142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5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20"/>
            <p:cNvSpPr/>
            <p:nvPr/>
          </p:nvSpPr>
          <p:spPr>
            <a:xfrm rot="-5400000">
              <a:off x="875366" y="3369229"/>
              <a:ext cx="154142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5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20"/>
            <p:cNvSpPr/>
            <p:nvPr/>
          </p:nvSpPr>
          <p:spPr>
            <a:xfrm rot="-5400000">
              <a:off x="875366" y="3078793"/>
              <a:ext cx="154142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5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20"/>
            <p:cNvSpPr/>
            <p:nvPr/>
          </p:nvSpPr>
          <p:spPr>
            <a:xfrm rot="-5400000">
              <a:off x="875366" y="2788356"/>
              <a:ext cx="154142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5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20"/>
            <p:cNvSpPr/>
            <p:nvPr/>
          </p:nvSpPr>
          <p:spPr>
            <a:xfrm rot="-5400000">
              <a:off x="875366" y="2497919"/>
              <a:ext cx="154142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6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20"/>
            <p:cNvSpPr/>
            <p:nvPr/>
          </p:nvSpPr>
          <p:spPr>
            <a:xfrm rot="-5400000">
              <a:off x="875366" y="2207482"/>
              <a:ext cx="154142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5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1" name="Google Shape;1701;p20"/>
            <p:cNvSpPr/>
            <p:nvPr/>
          </p:nvSpPr>
          <p:spPr>
            <a:xfrm rot="-5400000">
              <a:off x="875366" y="1917045"/>
              <a:ext cx="154142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5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2" name="Google Shape;1702;p20"/>
            <p:cNvSpPr/>
            <p:nvPr/>
          </p:nvSpPr>
          <p:spPr>
            <a:xfrm rot="-5400000">
              <a:off x="875366" y="1626608"/>
              <a:ext cx="154142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5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Google Shape;1703;p20"/>
            <p:cNvSpPr/>
            <p:nvPr/>
          </p:nvSpPr>
          <p:spPr>
            <a:xfrm rot="-5400000">
              <a:off x="875366" y="1336172"/>
              <a:ext cx="154142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5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4" name="Google Shape;1704;p20"/>
            <p:cNvSpPr/>
            <p:nvPr/>
          </p:nvSpPr>
          <p:spPr>
            <a:xfrm rot="-5400000">
              <a:off x="875366" y="1045734"/>
              <a:ext cx="154142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6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5" name="Google Shape;1705;p20"/>
            <p:cNvSpPr/>
            <p:nvPr/>
          </p:nvSpPr>
          <p:spPr>
            <a:xfrm rot="-5400000">
              <a:off x="875366" y="755298"/>
              <a:ext cx="154142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5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6" name="Google Shape;1706;p20"/>
            <p:cNvSpPr/>
            <p:nvPr/>
          </p:nvSpPr>
          <p:spPr>
            <a:xfrm rot="-5400000">
              <a:off x="875366" y="464860"/>
              <a:ext cx="154142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5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20"/>
            <p:cNvSpPr/>
            <p:nvPr/>
          </p:nvSpPr>
          <p:spPr>
            <a:xfrm rot="-5400000">
              <a:off x="874554" y="173613"/>
              <a:ext cx="155765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5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20"/>
            <p:cNvSpPr/>
            <p:nvPr/>
          </p:nvSpPr>
          <p:spPr>
            <a:xfrm rot="-5400000">
              <a:off x="1170671" y="6716556"/>
              <a:ext cx="142784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20"/>
            <p:cNvSpPr/>
            <p:nvPr/>
          </p:nvSpPr>
          <p:spPr>
            <a:xfrm rot="-5400000">
              <a:off x="1170671" y="6426118"/>
              <a:ext cx="142784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20"/>
            <p:cNvSpPr/>
            <p:nvPr/>
          </p:nvSpPr>
          <p:spPr>
            <a:xfrm rot="-5400000">
              <a:off x="1170671" y="6135682"/>
              <a:ext cx="142784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20"/>
            <p:cNvSpPr/>
            <p:nvPr/>
          </p:nvSpPr>
          <p:spPr>
            <a:xfrm rot="-5400000">
              <a:off x="1170671" y="5845244"/>
              <a:ext cx="142784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20"/>
            <p:cNvSpPr/>
            <p:nvPr/>
          </p:nvSpPr>
          <p:spPr>
            <a:xfrm rot="-5400000">
              <a:off x="1170671" y="5554808"/>
              <a:ext cx="142784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20"/>
            <p:cNvSpPr/>
            <p:nvPr/>
          </p:nvSpPr>
          <p:spPr>
            <a:xfrm rot="-5400000">
              <a:off x="1170671" y="5264370"/>
              <a:ext cx="142784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20"/>
            <p:cNvSpPr/>
            <p:nvPr/>
          </p:nvSpPr>
          <p:spPr>
            <a:xfrm rot="-5400000">
              <a:off x="1171482" y="4973123"/>
              <a:ext cx="141162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20"/>
            <p:cNvSpPr/>
            <p:nvPr/>
          </p:nvSpPr>
          <p:spPr>
            <a:xfrm rot="-5400000">
              <a:off x="1171482" y="4682685"/>
              <a:ext cx="141162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6" name="Google Shape;1716;p20"/>
            <p:cNvSpPr/>
            <p:nvPr/>
          </p:nvSpPr>
          <p:spPr>
            <a:xfrm rot="-5400000">
              <a:off x="1171482" y="4392249"/>
              <a:ext cx="141162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7" name="Google Shape;1717;p20"/>
            <p:cNvSpPr/>
            <p:nvPr/>
          </p:nvSpPr>
          <p:spPr>
            <a:xfrm rot="-5400000">
              <a:off x="1171482" y="4101812"/>
              <a:ext cx="141162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8" name="Google Shape;1718;p20"/>
            <p:cNvSpPr/>
            <p:nvPr/>
          </p:nvSpPr>
          <p:spPr>
            <a:xfrm rot="-5400000">
              <a:off x="1171482" y="3811375"/>
              <a:ext cx="141162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9" name="Google Shape;1719;p20"/>
            <p:cNvSpPr/>
            <p:nvPr/>
          </p:nvSpPr>
          <p:spPr>
            <a:xfrm rot="-5400000">
              <a:off x="1170671" y="3520126"/>
              <a:ext cx="142784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0" name="Google Shape;1720;p20"/>
            <p:cNvSpPr/>
            <p:nvPr/>
          </p:nvSpPr>
          <p:spPr>
            <a:xfrm rot="-5400000">
              <a:off x="1170671" y="3229690"/>
              <a:ext cx="142784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1" name="Google Shape;1721;p20"/>
            <p:cNvSpPr/>
            <p:nvPr/>
          </p:nvSpPr>
          <p:spPr>
            <a:xfrm rot="-5400000">
              <a:off x="1170671" y="2939253"/>
              <a:ext cx="142784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2" name="Google Shape;1722;p20"/>
            <p:cNvSpPr/>
            <p:nvPr/>
          </p:nvSpPr>
          <p:spPr>
            <a:xfrm rot="-5400000">
              <a:off x="1170671" y="2648816"/>
              <a:ext cx="142784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3" name="Google Shape;1723;p20"/>
            <p:cNvSpPr/>
            <p:nvPr/>
          </p:nvSpPr>
          <p:spPr>
            <a:xfrm rot="-5400000">
              <a:off x="1170671" y="2358379"/>
              <a:ext cx="142784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4" name="Google Shape;1724;p20"/>
            <p:cNvSpPr/>
            <p:nvPr/>
          </p:nvSpPr>
          <p:spPr>
            <a:xfrm rot="-5400000">
              <a:off x="1170671" y="2067943"/>
              <a:ext cx="142784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5" name="Google Shape;1725;p20"/>
            <p:cNvSpPr/>
            <p:nvPr/>
          </p:nvSpPr>
          <p:spPr>
            <a:xfrm rot="-5400000">
              <a:off x="1170671" y="1777505"/>
              <a:ext cx="142784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6" name="Google Shape;1726;p20"/>
            <p:cNvSpPr/>
            <p:nvPr/>
          </p:nvSpPr>
          <p:spPr>
            <a:xfrm rot="-5400000">
              <a:off x="1170671" y="1487069"/>
              <a:ext cx="142784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7" name="Google Shape;1727;p20"/>
            <p:cNvSpPr/>
            <p:nvPr/>
          </p:nvSpPr>
          <p:spPr>
            <a:xfrm rot="-5400000">
              <a:off x="1170671" y="1196632"/>
              <a:ext cx="142784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8" name="Google Shape;1728;p20"/>
            <p:cNvSpPr/>
            <p:nvPr/>
          </p:nvSpPr>
          <p:spPr>
            <a:xfrm rot="-5400000">
              <a:off x="1170671" y="906195"/>
              <a:ext cx="142784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9" name="Google Shape;1729;p20"/>
            <p:cNvSpPr/>
            <p:nvPr/>
          </p:nvSpPr>
          <p:spPr>
            <a:xfrm rot="-5400000">
              <a:off x="1171482" y="614947"/>
              <a:ext cx="141162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0" name="Google Shape;1730;p20"/>
            <p:cNvSpPr/>
            <p:nvPr/>
          </p:nvSpPr>
          <p:spPr>
            <a:xfrm rot="-5400000">
              <a:off x="1171482" y="324510"/>
              <a:ext cx="141162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1" name="Google Shape;1731;p20"/>
            <p:cNvSpPr/>
            <p:nvPr/>
          </p:nvSpPr>
          <p:spPr>
            <a:xfrm rot="-5400000">
              <a:off x="1171482" y="34074"/>
              <a:ext cx="141162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2" name="Google Shape;1732;p20"/>
            <p:cNvSpPr/>
            <p:nvPr/>
          </p:nvSpPr>
          <p:spPr>
            <a:xfrm rot="-5400000">
              <a:off x="1466786" y="6574583"/>
              <a:ext cx="131426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Google Shape;1733;p20"/>
            <p:cNvSpPr/>
            <p:nvPr/>
          </p:nvSpPr>
          <p:spPr>
            <a:xfrm rot="-5400000">
              <a:off x="1466786" y="6284145"/>
              <a:ext cx="131426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2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4" name="Google Shape;1734;p20"/>
            <p:cNvSpPr/>
            <p:nvPr/>
          </p:nvSpPr>
          <p:spPr>
            <a:xfrm rot="-5400000">
              <a:off x="1466786" y="5993709"/>
              <a:ext cx="131426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5" name="Google Shape;1735;p20"/>
            <p:cNvSpPr/>
            <p:nvPr/>
          </p:nvSpPr>
          <p:spPr>
            <a:xfrm rot="-5400000">
              <a:off x="1467597" y="5702460"/>
              <a:ext cx="129804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6" name="Google Shape;1736;p20"/>
            <p:cNvSpPr/>
            <p:nvPr/>
          </p:nvSpPr>
          <p:spPr>
            <a:xfrm rot="-5400000">
              <a:off x="1467597" y="5412024"/>
              <a:ext cx="129804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2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7" name="Google Shape;1737;p20"/>
            <p:cNvSpPr/>
            <p:nvPr/>
          </p:nvSpPr>
          <p:spPr>
            <a:xfrm rot="-5400000">
              <a:off x="1467597" y="5121586"/>
              <a:ext cx="129804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8" name="Google Shape;1738;p20"/>
            <p:cNvSpPr/>
            <p:nvPr/>
          </p:nvSpPr>
          <p:spPr>
            <a:xfrm rot="-5400000">
              <a:off x="1467597" y="4831150"/>
              <a:ext cx="129804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9" name="Google Shape;1739;p20"/>
            <p:cNvSpPr/>
            <p:nvPr/>
          </p:nvSpPr>
          <p:spPr>
            <a:xfrm rot="-5400000">
              <a:off x="1467597" y="4540712"/>
              <a:ext cx="129804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0" name="Google Shape;1740;p20"/>
            <p:cNvSpPr/>
            <p:nvPr/>
          </p:nvSpPr>
          <p:spPr>
            <a:xfrm rot="-5400000">
              <a:off x="1467597" y="4250276"/>
              <a:ext cx="129804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1" name="Google Shape;1741;p20"/>
            <p:cNvSpPr/>
            <p:nvPr/>
          </p:nvSpPr>
          <p:spPr>
            <a:xfrm rot="-5400000">
              <a:off x="1467597" y="3959839"/>
              <a:ext cx="129804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2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2" name="Google Shape;1742;p20"/>
            <p:cNvSpPr/>
            <p:nvPr/>
          </p:nvSpPr>
          <p:spPr>
            <a:xfrm rot="-5400000">
              <a:off x="1467597" y="3669402"/>
              <a:ext cx="129804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3" name="Google Shape;1743;p20"/>
            <p:cNvSpPr/>
            <p:nvPr/>
          </p:nvSpPr>
          <p:spPr>
            <a:xfrm rot="-5400000">
              <a:off x="1467597" y="3378965"/>
              <a:ext cx="129804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4" name="Google Shape;1744;p20"/>
            <p:cNvSpPr/>
            <p:nvPr/>
          </p:nvSpPr>
          <p:spPr>
            <a:xfrm rot="-5400000">
              <a:off x="1467597" y="3088528"/>
              <a:ext cx="129804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5" name="Google Shape;1745;p20"/>
            <p:cNvSpPr/>
            <p:nvPr/>
          </p:nvSpPr>
          <p:spPr>
            <a:xfrm rot="-5400000">
              <a:off x="1467597" y="2798091"/>
              <a:ext cx="129804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6" name="Google Shape;1746;p20"/>
            <p:cNvSpPr/>
            <p:nvPr/>
          </p:nvSpPr>
          <p:spPr>
            <a:xfrm rot="-5400000">
              <a:off x="1466786" y="2506843"/>
              <a:ext cx="131426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2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7" name="Google Shape;1747;p20"/>
            <p:cNvSpPr/>
            <p:nvPr/>
          </p:nvSpPr>
          <p:spPr>
            <a:xfrm rot="-5400000">
              <a:off x="1466786" y="2216406"/>
              <a:ext cx="131426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8" name="Google Shape;1748;p20"/>
            <p:cNvSpPr/>
            <p:nvPr/>
          </p:nvSpPr>
          <p:spPr>
            <a:xfrm rot="-5400000">
              <a:off x="1466786" y="1925970"/>
              <a:ext cx="131426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9" name="Google Shape;1749;p20"/>
            <p:cNvSpPr/>
            <p:nvPr/>
          </p:nvSpPr>
          <p:spPr>
            <a:xfrm rot="-5400000">
              <a:off x="1467597" y="1634721"/>
              <a:ext cx="129804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0" name="Google Shape;1750;p20"/>
            <p:cNvSpPr/>
            <p:nvPr/>
          </p:nvSpPr>
          <p:spPr>
            <a:xfrm rot="-5400000">
              <a:off x="1467597" y="1344284"/>
              <a:ext cx="129804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1" name="Google Shape;1751;p20"/>
            <p:cNvSpPr/>
            <p:nvPr/>
          </p:nvSpPr>
          <p:spPr>
            <a:xfrm rot="-5400000">
              <a:off x="1467597" y="1053847"/>
              <a:ext cx="129804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2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2" name="Google Shape;1752;p20"/>
            <p:cNvSpPr/>
            <p:nvPr/>
          </p:nvSpPr>
          <p:spPr>
            <a:xfrm rot="-5400000">
              <a:off x="1467597" y="763411"/>
              <a:ext cx="129804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3" name="Google Shape;1753;p20"/>
            <p:cNvSpPr/>
            <p:nvPr/>
          </p:nvSpPr>
          <p:spPr>
            <a:xfrm rot="-5400000">
              <a:off x="1467597" y="472973"/>
              <a:ext cx="129804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Google Shape;1754;p20"/>
            <p:cNvSpPr/>
            <p:nvPr/>
          </p:nvSpPr>
          <p:spPr>
            <a:xfrm rot="-5400000">
              <a:off x="1467597" y="182537"/>
              <a:ext cx="129804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5" name="Google Shape;1755;p20"/>
            <p:cNvSpPr/>
            <p:nvPr/>
          </p:nvSpPr>
          <p:spPr>
            <a:xfrm rot="-5400000">
              <a:off x="1764525" y="6726291"/>
              <a:ext cx="116824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20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6" name="Google Shape;1756;p20"/>
            <p:cNvSpPr/>
            <p:nvPr/>
          </p:nvSpPr>
          <p:spPr>
            <a:xfrm rot="-5400000">
              <a:off x="1764525" y="6435853"/>
              <a:ext cx="116824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20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7" name="Google Shape;1757;p20"/>
            <p:cNvSpPr/>
            <p:nvPr/>
          </p:nvSpPr>
          <p:spPr>
            <a:xfrm rot="-5400000">
              <a:off x="1764525" y="6145417"/>
              <a:ext cx="116824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20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Google Shape;1758;p20"/>
            <p:cNvSpPr/>
            <p:nvPr/>
          </p:nvSpPr>
          <p:spPr>
            <a:xfrm rot="-5400000">
              <a:off x="1763714" y="5854168"/>
              <a:ext cx="118446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Google Shape;1759;p20"/>
            <p:cNvSpPr/>
            <p:nvPr/>
          </p:nvSpPr>
          <p:spPr>
            <a:xfrm rot="-5400000">
              <a:off x="1763714" y="5563732"/>
              <a:ext cx="118446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Google Shape;1760;p20"/>
            <p:cNvSpPr/>
            <p:nvPr/>
          </p:nvSpPr>
          <p:spPr>
            <a:xfrm rot="-5400000">
              <a:off x="1763714" y="5273295"/>
              <a:ext cx="118446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Google Shape;1761;p20"/>
            <p:cNvSpPr/>
            <p:nvPr/>
          </p:nvSpPr>
          <p:spPr>
            <a:xfrm rot="-5400000">
              <a:off x="1763714" y="4982858"/>
              <a:ext cx="118446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2" name="Google Shape;1762;p20"/>
            <p:cNvSpPr/>
            <p:nvPr/>
          </p:nvSpPr>
          <p:spPr>
            <a:xfrm rot="-5400000">
              <a:off x="1763714" y="4692421"/>
              <a:ext cx="118446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3" name="Google Shape;1763;p20"/>
            <p:cNvSpPr/>
            <p:nvPr/>
          </p:nvSpPr>
          <p:spPr>
            <a:xfrm rot="-5400000">
              <a:off x="1763714" y="4401984"/>
              <a:ext cx="118446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4" name="Google Shape;1764;p20"/>
            <p:cNvSpPr/>
            <p:nvPr/>
          </p:nvSpPr>
          <p:spPr>
            <a:xfrm rot="-5400000">
              <a:off x="1763714" y="4111547"/>
              <a:ext cx="118446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5" name="Google Shape;1765;p20"/>
            <p:cNvSpPr/>
            <p:nvPr/>
          </p:nvSpPr>
          <p:spPr>
            <a:xfrm rot="-5400000">
              <a:off x="1763714" y="3821111"/>
              <a:ext cx="118446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6" name="Google Shape;1766;p20"/>
            <p:cNvSpPr/>
            <p:nvPr/>
          </p:nvSpPr>
          <p:spPr>
            <a:xfrm rot="-5400000">
              <a:off x="1763714" y="3530673"/>
              <a:ext cx="118446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7" name="Google Shape;1767;p20"/>
            <p:cNvSpPr/>
            <p:nvPr/>
          </p:nvSpPr>
          <p:spPr>
            <a:xfrm rot="-5400000">
              <a:off x="1763714" y="3240237"/>
              <a:ext cx="118446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8" name="Google Shape;1768;p20"/>
            <p:cNvSpPr/>
            <p:nvPr/>
          </p:nvSpPr>
          <p:spPr>
            <a:xfrm rot="-5400000">
              <a:off x="1763714" y="2949799"/>
              <a:ext cx="118446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9" name="Google Shape;1769;p20"/>
            <p:cNvSpPr/>
            <p:nvPr/>
          </p:nvSpPr>
          <p:spPr>
            <a:xfrm rot="-5400000">
              <a:off x="1764525" y="2658552"/>
              <a:ext cx="116824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0" name="Google Shape;1770;p20"/>
            <p:cNvSpPr/>
            <p:nvPr/>
          </p:nvSpPr>
          <p:spPr>
            <a:xfrm rot="-5400000">
              <a:off x="1764525" y="2368114"/>
              <a:ext cx="116824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1" name="Google Shape;1771;p20"/>
            <p:cNvSpPr/>
            <p:nvPr/>
          </p:nvSpPr>
          <p:spPr>
            <a:xfrm rot="-5400000">
              <a:off x="1764525" y="2077678"/>
              <a:ext cx="116824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2" name="Google Shape;1772;p20"/>
            <p:cNvSpPr/>
            <p:nvPr/>
          </p:nvSpPr>
          <p:spPr>
            <a:xfrm rot="-5400000">
              <a:off x="1764525" y="1787242"/>
              <a:ext cx="116824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3" name="Google Shape;1773;p20"/>
            <p:cNvSpPr/>
            <p:nvPr/>
          </p:nvSpPr>
          <p:spPr>
            <a:xfrm rot="-5400000">
              <a:off x="1763714" y="1495993"/>
              <a:ext cx="118446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4" name="Google Shape;1774;p20"/>
            <p:cNvSpPr/>
            <p:nvPr/>
          </p:nvSpPr>
          <p:spPr>
            <a:xfrm rot="-5400000">
              <a:off x="1763714" y="1205556"/>
              <a:ext cx="118446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5" name="Google Shape;1775;p20"/>
            <p:cNvSpPr/>
            <p:nvPr/>
          </p:nvSpPr>
          <p:spPr>
            <a:xfrm rot="-5400000">
              <a:off x="1763714" y="915119"/>
              <a:ext cx="118446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6" name="Google Shape;1776;p20"/>
            <p:cNvSpPr/>
            <p:nvPr/>
          </p:nvSpPr>
          <p:spPr>
            <a:xfrm rot="-5400000">
              <a:off x="1763714" y="624683"/>
              <a:ext cx="118446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7" name="Google Shape;1777;p20"/>
            <p:cNvSpPr/>
            <p:nvPr/>
          </p:nvSpPr>
          <p:spPr>
            <a:xfrm rot="-5400000">
              <a:off x="1763714" y="334245"/>
              <a:ext cx="118446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8" name="Google Shape;1778;p20"/>
            <p:cNvSpPr/>
            <p:nvPr/>
          </p:nvSpPr>
          <p:spPr>
            <a:xfrm rot="-5400000">
              <a:off x="1763714" y="43809"/>
              <a:ext cx="118446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9" name="Google Shape;1779;p20"/>
            <p:cNvSpPr/>
            <p:nvPr/>
          </p:nvSpPr>
          <p:spPr>
            <a:xfrm rot="-5400000">
              <a:off x="2059829" y="6586752"/>
              <a:ext cx="105466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Google Shape;1780;p20"/>
            <p:cNvSpPr/>
            <p:nvPr/>
          </p:nvSpPr>
          <p:spPr>
            <a:xfrm rot="-5400000">
              <a:off x="2059829" y="6296314"/>
              <a:ext cx="105466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1" name="Google Shape;1781;p20"/>
            <p:cNvSpPr/>
            <p:nvPr/>
          </p:nvSpPr>
          <p:spPr>
            <a:xfrm rot="-5400000">
              <a:off x="2059829" y="6005878"/>
              <a:ext cx="105466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Google Shape;1782;p20"/>
            <p:cNvSpPr/>
            <p:nvPr/>
          </p:nvSpPr>
          <p:spPr>
            <a:xfrm rot="-5400000">
              <a:off x="2059829" y="5715440"/>
              <a:ext cx="105466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8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3" name="Google Shape;1783;p20"/>
            <p:cNvSpPr/>
            <p:nvPr/>
          </p:nvSpPr>
          <p:spPr>
            <a:xfrm rot="-5400000">
              <a:off x="2059829" y="5425004"/>
              <a:ext cx="105466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8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Google Shape;1784;p20"/>
            <p:cNvSpPr/>
            <p:nvPr/>
          </p:nvSpPr>
          <p:spPr>
            <a:xfrm rot="-5400000">
              <a:off x="2059829" y="5134567"/>
              <a:ext cx="105466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5" name="Google Shape;1785;p20"/>
            <p:cNvSpPr/>
            <p:nvPr/>
          </p:nvSpPr>
          <p:spPr>
            <a:xfrm rot="-5400000">
              <a:off x="2059018" y="4843319"/>
              <a:ext cx="107088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p20"/>
            <p:cNvSpPr/>
            <p:nvPr/>
          </p:nvSpPr>
          <p:spPr>
            <a:xfrm rot="-5400000">
              <a:off x="2059018" y="4552881"/>
              <a:ext cx="107088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p20"/>
            <p:cNvSpPr/>
            <p:nvPr/>
          </p:nvSpPr>
          <p:spPr>
            <a:xfrm rot="-5400000">
              <a:off x="2059018" y="4262445"/>
              <a:ext cx="107088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8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Google Shape;1788;p20"/>
            <p:cNvSpPr/>
            <p:nvPr/>
          </p:nvSpPr>
          <p:spPr>
            <a:xfrm rot="-5400000">
              <a:off x="2059018" y="3972008"/>
              <a:ext cx="107088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8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Google Shape;1789;p20"/>
            <p:cNvSpPr/>
            <p:nvPr/>
          </p:nvSpPr>
          <p:spPr>
            <a:xfrm rot="-5400000">
              <a:off x="2059829" y="3680760"/>
              <a:ext cx="105466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0" name="Google Shape;1790;p20"/>
            <p:cNvSpPr/>
            <p:nvPr/>
          </p:nvSpPr>
          <p:spPr>
            <a:xfrm rot="-5400000">
              <a:off x="2059829" y="3390323"/>
              <a:ext cx="105466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1" name="Google Shape;1791;p20"/>
            <p:cNvSpPr/>
            <p:nvPr/>
          </p:nvSpPr>
          <p:spPr>
            <a:xfrm rot="-5400000">
              <a:off x="2059829" y="3099886"/>
              <a:ext cx="105466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2" name="Google Shape;1792;p20"/>
            <p:cNvSpPr/>
            <p:nvPr/>
          </p:nvSpPr>
          <p:spPr>
            <a:xfrm rot="-5400000">
              <a:off x="2059829" y="2809449"/>
              <a:ext cx="105466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8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3" name="Google Shape;1793;p20"/>
            <p:cNvSpPr/>
            <p:nvPr/>
          </p:nvSpPr>
          <p:spPr>
            <a:xfrm rot="-5400000">
              <a:off x="2059829" y="2519012"/>
              <a:ext cx="105466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8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4" name="Google Shape;1794;p20"/>
            <p:cNvSpPr/>
            <p:nvPr/>
          </p:nvSpPr>
          <p:spPr>
            <a:xfrm rot="-5400000">
              <a:off x="2059829" y="2228575"/>
              <a:ext cx="105466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5" name="Google Shape;1795;p20"/>
            <p:cNvSpPr/>
            <p:nvPr/>
          </p:nvSpPr>
          <p:spPr>
            <a:xfrm rot="-5400000">
              <a:off x="2059829" y="1938139"/>
              <a:ext cx="105466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6" name="Google Shape;1796;p20"/>
            <p:cNvSpPr/>
            <p:nvPr/>
          </p:nvSpPr>
          <p:spPr>
            <a:xfrm rot="-5400000">
              <a:off x="2059829" y="1647701"/>
              <a:ext cx="105466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7" name="Google Shape;1797;p20"/>
            <p:cNvSpPr/>
            <p:nvPr/>
          </p:nvSpPr>
          <p:spPr>
            <a:xfrm rot="-5400000">
              <a:off x="2059829" y="1357265"/>
              <a:ext cx="105466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8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8" name="Google Shape;1798;p20"/>
            <p:cNvSpPr/>
            <p:nvPr/>
          </p:nvSpPr>
          <p:spPr>
            <a:xfrm rot="-5400000">
              <a:off x="2059829" y="1066827"/>
              <a:ext cx="105466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8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9" name="Google Shape;1799;p20"/>
            <p:cNvSpPr/>
            <p:nvPr/>
          </p:nvSpPr>
          <p:spPr>
            <a:xfrm rot="-5400000">
              <a:off x="2059829" y="776391"/>
              <a:ext cx="105466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0" name="Google Shape;1800;p20"/>
            <p:cNvSpPr/>
            <p:nvPr/>
          </p:nvSpPr>
          <p:spPr>
            <a:xfrm rot="-5400000">
              <a:off x="2059018" y="485143"/>
              <a:ext cx="107088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1" name="Google Shape;1801;p20"/>
            <p:cNvSpPr/>
            <p:nvPr/>
          </p:nvSpPr>
          <p:spPr>
            <a:xfrm rot="-5400000">
              <a:off x="2059018" y="194706"/>
              <a:ext cx="107088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2" name="Google Shape;1802;p20"/>
            <p:cNvSpPr/>
            <p:nvPr/>
          </p:nvSpPr>
          <p:spPr>
            <a:xfrm rot="-5400000">
              <a:off x="2355945" y="6735215"/>
              <a:ext cx="94108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3" name="Google Shape;1803;p20"/>
            <p:cNvSpPr/>
            <p:nvPr/>
          </p:nvSpPr>
          <p:spPr>
            <a:xfrm rot="-5400000">
              <a:off x="2355945" y="6444779"/>
              <a:ext cx="94108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6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4" name="Google Shape;1804;p20"/>
            <p:cNvSpPr/>
            <p:nvPr/>
          </p:nvSpPr>
          <p:spPr>
            <a:xfrm rot="-5400000">
              <a:off x="2355945" y="6154341"/>
              <a:ext cx="94108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5" name="Google Shape;1805;p20"/>
            <p:cNvSpPr/>
            <p:nvPr/>
          </p:nvSpPr>
          <p:spPr>
            <a:xfrm rot="-5400000">
              <a:off x="2355945" y="5863905"/>
              <a:ext cx="94108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6" name="Google Shape;1806;p20"/>
            <p:cNvSpPr/>
            <p:nvPr/>
          </p:nvSpPr>
          <p:spPr>
            <a:xfrm rot="-5400000">
              <a:off x="2355945" y="5573467"/>
              <a:ext cx="94108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7" name="Google Shape;1807;p20"/>
            <p:cNvSpPr/>
            <p:nvPr/>
          </p:nvSpPr>
          <p:spPr>
            <a:xfrm rot="-5400000">
              <a:off x="2355945" y="5283031"/>
              <a:ext cx="94108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8" name="Google Shape;1808;p20"/>
            <p:cNvSpPr/>
            <p:nvPr/>
          </p:nvSpPr>
          <p:spPr>
            <a:xfrm rot="-5400000">
              <a:off x="2355945" y="4992593"/>
              <a:ext cx="94108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9" name="Google Shape;1809;p20"/>
            <p:cNvSpPr/>
            <p:nvPr/>
          </p:nvSpPr>
          <p:spPr>
            <a:xfrm rot="-5400000">
              <a:off x="2355945" y="4702157"/>
              <a:ext cx="94108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0" name="Google Shape;1810;p20"/>
            <p:cNvSpPr/>
            <p:nvPr/>
          </p:nvSpPr>
          <p:spPr>
            <a:xfrm rot="-5400000">
              <a:off x="2356757" y="4410908"/>
              <a:ext cx="92485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1" name="Google Shape;1811;p20"/>
            <p:cNvSpPr/>
            <p:nvPr/>
          </p:nvSpPr>
          <p:spPr>
            <a:xfrm rot="-5400000">
              <a:off x="2356757" y="4120472"/>
              <a:ext cx="92485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2" name="Google Shape;1812;p20"/>
            <p:cNvSpPr/>
            <p:nvPr/>
          </p:nvSpPr>
          <p:spPr>
            <a:xfrm rot="-5400000">
              <a:off x="2355945" y="3829223"/>
              <a:ext cx="94108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3" name="Google Shape;1813;p20"/>
            <p:cNvSpPr/>
            <p:nvPr/>
          </p:nvSpPr>
          <p:spPr>
            <a:xfrm rot="-5400000">
              <a:off x="2355945" y="3538787"/>
              <a:ext cx="94108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4" name="Google Shape;1814;p20"/>
            <p:cNvSpPr/>
            <p:nvPr/>
          </p:nvSpPr>
          <p:spPr>
            <a:xfrm rot="-5400000">
              <a:off x="2355945" y="3248350"/>
              <a:ext cx="94108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5" name="Google Shape;1815;p20"/>
            <p:cNvSpPr/>
            <p:nvPr/>
          </p:nvSpPr>
          <p:spPr>
            <a:xfrm rot="-5400000">
              <a:off x="2355945" y="2957913"/>
              <a:ext cx="94108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6" name="Google Shape;1816;p20"/>
            <p:cNvSpPr/>
            <p:nvPr/>
          </p:nvSpPr>
          <p:spPr>
            <a:xfrm rot="-5400000">
              <a:off x="2355945" y="2667476"/>
              <a:ext cx="94108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7" name="Google Shape;1817;p20"/>
            <p:cNvSpPr/>
            <p:nvPr/>
          </p:nvSpPr>
          <p:spPr>
            <a:xfrm rot="-5400000">
              <a:off x="2355945" y="2377039"/>
              <a:ext cx="94108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8" name="Google Shape;1818;p20"/>
            <p:cNvSpPr/>
            <p:nvPr/>
          </p:nvSpPr>
          <p:spPr>
            <a:xfrm rot="-5400000">
              <a:off x="2355945" y="2086602"/>
              <a:ext cx="94108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9" name="Google Shape;1819;p20"/>
            <p:cNvSpPr/>
            <p:nvPr/>
          </p:nvSpPr>
          <p:spPr>
            <a:xfrm rot="-5400000">
              <a:off x="2355945" y="1796166"/>
              <a:ext cx="94108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0" name="Google Shape;1820;p20"/>
            <p:cNvSpPr/>
            <p:nvPr/>
          </p:nvSpPr>
          <p:spPr>
            <a:xfrm rot="-5400000">
              <a:off x="2355945" y="1505728"/>
              <a:ext cx="94108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1" name="Google Shape;1821;p20"/>
            <p:cNvSpPr/>
            <p:nvPr/>
          </p:nvSpPr>
          <p:spPr>
            <a:xfrm rot="-5400000">
              <a:off x="2355945" y="1215292"/>
              <a:ext cx="94108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2" name="Google Shape;1822;p20"/>
            <p:cNvSpPr/>
            <p:nvPr/>
          </p:nvSpPr>
          <p:spPr>
            <a:xfrm rot="-5400000">
              <a:off x="2355945" y="924854"/>
              <a:ext cx="94108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3" name="Google Shape;1823;p20"/>
            <p:cNvSpPr/>
            <p:nvPr/>
          </p:nvSpPr>
          <p:spPr>
            <a:xfrm rot="-5400000">
              <a:off x="2355945" y="634418"/>
              <a:ext cx="94108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4" name="Google Shape;1824;p20"/>
            <p:cNvSpPr/>
            <p:nvPr/>
          </p:nvSpPr>
          <p:spPr>
            <a:xfrm rot="-5400000">
              <a:off x="2356757" y="343169"/>
              <a:ext cx="92485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5" name="Google Shape;1825;p20"/>
            <p:cNvSpPr/>
            <p:nvPr/>
          </p:nvSpPr>
          <p:spPr>
            <a:xfrm rot="-5400000">
              <a:off x="2356757" y="52733"/>
              <a:ext cx="92485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6" name="Google Shape;1826;p20"/>
            <p:cNvSpPr/>
            <p:nvPr/>
          </p:nvSpPr>
          <p:spPr>
            <a:xfrm rot="-5400000">
              <a:off x="2651249" y="6598921"/>
              <a:ext cx="82750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7" name="Google Shape;1827;p20"/>
            <p:cNvSpPr/>
            <p:nvPr/>
          </p:nvSpPr>
          <p:spPr>
            <a:xfrm rot="-5400000">
              <a:off x="2651249" y="6308484"/>
              <a:ext cx="82750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8" name="Google Shape;1828;p20"/>
            <p:cNvSpPr/>
            <p:nvPr/>
          </p:nvSpPr>
          <p:spPr>
            <a:xfrm rot="-5400000">
              <a:off x="2651249" y="6018047"/>
              <a:ext cx="82750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9" name="Google Shape;1829;p20"/>
            <p:cNvSpPr/>
            <p:nvPr/>
          </p:nvSpPr>
          <p:spPr>
            <a:xfrm rot="-5400000">
              <a:off x="2651249" y="5727611"/>
              <a:ext cx="82750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0" name="Google Shape;1830;p20"/>
            <p:cNvSpPr/>
            <p:nvPr/>
          </p:nvSpPr>
          <p:spPr>
            <a:xfrm rot="-5400000">
              <a:off x="2652060" y="5436362"/>
              <a:ext cx="81127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4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1" name="Google Shape;1831;p20"/>
            <p:cNvSpPr/>
            <p:nvPr/>
          </p:nvSpPr>
          <p:spPr>
            <a:xfrm rot="-5400000">
              <a:off x="2652060" y="5145926"/>
              <a:ext cx="81127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2" name="Google Shape;1832;p20"/>
            <p:cNvSpPr/>
            <p:nvPr/>
          </p:nvSpPr>
          <p:spPr>
            <a:xfrm rot="-5400000">
              <a:off x="2652060" y="4855488"/>
              <a:ext cx="81127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3" name="Google Shape;1833;p20"/>
            <p:cNvSpPr/>
            <p:nvPr/>
          </p:nvSpPr>
          <p:spPr>
            <a:xfrm rot="-5400000">
              <a:off x="2652060" y="4565052"/>
              <a:ext cx="81127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4" name="Google Shape;1834;p20"/>
            <p:cNvSpPr/>
            <p:nvPr/>
          </p:nvSpPr>
          <p:spPr>
            <a:xfrm rot="-5400000">
              <a:off x="2652060" y="4274614"/>
              <a:ext cx="81127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5" name="Google Shape;1835;p20"/>
            <p:cNvSpPr/>
            <p:nvPr/>
          </p:nvSpPr>
          <p:spPr>
            <a:xfrm rot="-5400000">
              <a:off x="2652060" y="3984178"/>
              <a:ext cx="81127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4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6" name="Google Shape;1836;p20"/>
            <p:cNvSpPr/>
            <p:nvPr/>
          </p:nvSpPr>
          <p:spPr>
            <a:xfrm rot="-5400000">
              <a:off x="2652060" y="3693740"/>
              <a:ext cx="81127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7" name="Google Shape;1837;p20"/>
            <p:cNvSpPr/>
            <p:nvPr/>
          </p:nvSpPr>
          <p:spPr>
            <a:xfrm rot="-5400000">
              <a:off x="2652060" y="3403304"/>
              <a:ext cx="81127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8" name="Google Shape;1838;p20"/>
            <p:cNvSpPr/>
            <p:nvPr/>
          </p:nvSpPr>
          <p:spPr>
            <a:xfrm rot="-5400000">
              <a:off x="2652060" y="3112867"/>
              <a:ext cx="81127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9" name="Google Shape;1839;p20"/>
            <p:cNvSpPr/>
            <p:nvPr/>
          </p:nvSpPr>
          <p:spPr>
            <a:xfrm rot="-5400000">
              <a:off x="2651249" y="2821619"/>
              <a:ext cx="82750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0" name="Google Shape;1840;p20"/>
            <p:cNvSpPr/>
            <p:nvPr/>
          </p:nvSpPr>
          <p:spPr>
            <a:xfrm rot="-5400000">
              <a:off x="2651249" y="2531182"/>
              <a:ext cx="82750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4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1" name="Google Shape;1841;p20"/>
            <p:cNvSpPr/>
            <p:nvPr/>
          </p:nvSpPr>
          <p:spPr>
            <a:xfrm rot="-5400000">
              <a:off x="2651249" y="2240745"/>
              <a:ext cx="82750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2" name="Google Shape;1842;p20"/>
            <p:cNvSpPr/>
            <p:nvPr/>
          </p:nvSpPr>
          <p:spPr>
            <a:xfrm rot="-5400000">
              <a:off x="2651249" y="1950308"/>
              <a:ext cx="82750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3" name="Google Shape;1843;p20"/>
            <p:cNvSpPr/>
            <p:nvPr/>
          </p:nvSpPr>
          <p:spPr>
            <a:xfrm rot="-5400000">
              <a:off x="2651249" y="1659871"/>
              <a:ext cx="82750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4" name="Google Shape;1844;p20"/>
            <p:cNvSpPr/>
            <p:nvPr/>
          </p:nvSpPr>
          <p:spPr>
            <a:xfrm rot="-5400000">
              <a:off x="2652060" y="1368623"/>
              <a:ext cx="81127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5" name="Google Shape;1845;p20"/>
            <p:cNvSpPr/>
            <p:nvPr/>
          </p:nvSpPr>
          <p:spPr>
            <a:xfrm rot="-5400000">
              <a:off x="2652060" y="1078186"/>
              <a:ext cx="81127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4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6" name="Google Shape;1846;p20"/>
            <p:cNvSpPr/>
            <p:nvPr/>
          </p:nvSpPr>
          <p:spPr>
            <a:xfrm rot="-5400000">
              <a:off x="2652060" y="787749"/>
              <a:ext cx="81127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7" name="Google Shape;1847;p20"/>
            <p:cNvSpPr/>
            <p:nvPr/>
          </p:nvSpPr>
          <p:spPr>
            <a:xfrm rot="-5400000">
              <a:off x="2652060" y="497313"/>
              <a:ext cx="81127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8" name="Google Shape;1848;p20"/>
            <p:cNvSpPr/>
            <p:nvPr/>
          </p:nvSpPr>
          <p:spPr>
            <a:xfrm rot="-5400000">
              <a:off x="2652060" y="206875"/>
              <a:ext cx="81127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9" name="Google Shape;1849;p20"/>
            <p:cNvSpPr/>
            <p:nvPr/>
          </p:nvSpPr>
          <p:spPr>
            <a:xfrm rot="-5400000">
              <a:off x="2948177" y="6748195"/>
              <a:ext cx="69770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2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0" name="Google Shape;1850;p20"/>
            <p:cNvSpPr/>
            <p:nvPr/>
          </p:nvSpPr>
          <p:spPr>
            <a:xfrm rot="-5400000">
              <a:off x="2948988" y="6456948"/>
              <a:ext cx="68147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2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1" name="Google Shape;1851;p20"/>
            <p:cNvSpPr/>
            <p:nvPr/>
          </p:nvSpPr>
          <p:spPr>
            <a:xfrm rot="-5400000">
              <a:off x="2948177" y="6165699"/>
              <a:ext cx="69770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2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2" name="Google Shape;1852;p20"/>
            <p:cNvSpPr/>
            <p:nvPr/>
          </p:nvSpPr>
          <p:spPr>
            <a:xfrm rot="-5400000">
              <a:off x="2948177" y="5875263"/>
              <a:ext cx="69770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3" name="Google Shape;1853;p20"/>
            <p:cNvSpPr/>
            <p:nvPr/>
          </p:nvSpPr>
          <p:spPr>
            <a:xfrm rot="-5400000">
              <a:off x="2948177" y="5584825"/>
              <a:ext cx="69770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4" name="Google Shape;1854;p20"/>
            <p:cNvSpPr/>
            <p:nvPr/>
          </p:nvSpPr>
          <p:spPr>
            <a:xfrm rot="-5400000">
              <a:off x="2948177" y="5294389"/>
              <a:ext cx="69770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5" name="Google Shape;1855;p20"/>
            <p:cNvSpPr/>
            <p:nvPr/>
          </p:nvSpPr>
          <p:spPr>
            <a:xfrm rot="-5400000">
              <a:off x="2948177" y="5003951"/>
              <a:ext cx="69770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6" name="Google Shape;1856;p20"/>
            <p:cNvSpPr/>
            <p:nvPr/>
          </p:nvSpPr>
          <p:spPr>
            <a:xfrm rot="-5400000">
              <a:off x="2948177" y="4713515"/>
              <a:ext cx="69770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2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7" name="Google Shape;1857;p20"/>
            <p:cNvSpPr/>
            <p:nvPr/>
          </p:nvSpPr>
          <p:spPr>
            <a:xfrm rot="-5400000">
              <a:off x="2948177" y="4423078"/>
              <a:ext cx="69770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8" name="Google Shape;1858;p20"/>
            <p:cNvSpPr/>
            <p:nvPr/>
          </p:nvSpPr>
          <p:spPr>
            <a:xfrm rot="-5400000">
              <a:off x="2948177" y="4132641"/>
              <a:ext cx="69770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9" name="Google Shape;1859;p20"/>
            <p:cNvSpPr/>
            <p:nvPr/>
          </p:nvSpPr>
          <p:spPr>
            <a:xfrm rot="-5400000">
              <a:off x="2948177" y="3842204"/>
              <a:ext cx="69770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0" name="Google Shape;1860;p20"/>
            <p:cNvSpPr/>
            <p:nvPr/>
          </p:nvSpPr>
          <p:spPr>
            <a:xfrm rot="-5400000">
              <a:off x="2948177" y="3551767"/>
              <a:ext cx="69770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1" name="Google Shape;1861;p20"/>
            <p:cNvSpPr/>
            <p:nvPr/>
          </p:nvSpPr>
          <p:spPr>
            <a:xfrm rot="-5400000">
              <a:off x="2948177" y="3261330"/>
              <a:ext cx="69770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2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2" name="Google Shape;1862;p20"/>
            <p:cNvSpPr/>
            <p:nvPr/>
          </p:nvSpPr>
          <p:spPr>
            <a:xfrm rot="-5400000">
              <a:off x="2948177" y="2970894"/>
              <a:ext cx="69770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3" name="Google Shape;1863;p20"/>
            <p:cNvSpPr/>
            <p:nvPr/>
          </p:nvSpPr>
          <p:spPr>
            <a:xfrm rot="-5400000">
              <a:off x="2948177" y="2680456"/>
              <a:ext cx="69770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4" name="Google Shape;1864;p20"/>
            <p:cNvSpPr/>
            <p:nvPr/>
          </p:nvSpPr>
          <p:spPr>
            <a:xfrm rot="-5400000">
              <a:off x="2948988" y="2389208"/>
              <a:ext cx="68147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5" name="Google Shape;1865;p20"/>
            <p:cNvSpPr/>
            <p:nvPr/>
          </p:nvSpPr>
          <p:spPr>
            <a:xfrm rot="-5400000">
              <a:off x="2948988" y="2098771"/>
              <a:ext cx="68147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6" name="Google Shape;1866;p20"/>
            <p:cNvSpPr/>
            <p:nvPr/>
          </p:nvSpPr>
          <p:spPr>
            <a:xfrm rot="-5400000">
              <a:off x="2948177" y="1807523"/>
              <a:ext cx="69770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2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7" name="Google Shape;1867;p20"/>
            <p:cNvSpPr/>
            <p:nvPr/>
          </p:nvSpPr>
          <p:spPr>
            <a:xfrm rot="-5400000">
              <a:off x="2948177" y="1517086"/>
              <a:ext cx="69770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8" name="Google Shape;1868;p20"/>
            <p:cNvSpPr/>
            <p:nvPr/>
          </p:nvSpPr>
          <p:spPr>
            <a:xfrm rot="-5400000">
              <a:off x="2948177" y="1226650"/>
              <a:ext cx="69770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9" name="Google Shape;1869;p20"/>
            <p:cNvSpPr/>
            <p:nvPr/>
          </p:nvSpPr>
          <p:spPr>
            <a:xfrm rot="-5400000">
              <a:off x="2948177" y="936213"/>
              <a:ext cx="69770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0" name="Google Shape;1870;p20"/>
            <p:cNvSpPr/>
            <p:nvPr/>
          </p:nvSpPr>
          <p:spPr>
            <a:xfrm rot="-5400000">
              <a:off x="2948177" y="645776"/>
              <a:ext cx="69770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1" name="Google Shape;1871;p20"/>
            <p:cNvSpPr/>
            <p:nvPr/>
          </p:nvSpPr>
          <p:spPr>
            <a:xfrm rot="-5400000">
              <a:off x="2948177" y="355339"/>
              <a:ext cx="69770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2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2" name="Google Shape;1872;p20"/>
            <p:cNvSpPr/>
            <p:nvPr/>
          </p:nvSpPr>
          <p:spPr>
            <a:xfrm rot="-5400000">
              <a:off x="2948177" y="64902"/>
              <a:ext cx="69770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3" name="Google Shape;1873;p20"/>
            <p:cNvSpPr/>
            <p:nvPr/>
          </p:nvSpPr>
          <p:spPr>
            <a:xfrm rot="-5400000">
              <a:off x="3245103" y="6608656"/>
              <a:ext cx="56789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4" name="Google Shape;1874;p20"/>
            <p:cNvSpPr/>
            <p:nvPr/>
          </p:nvSpPr>
          <p:spPr>
            <a:xfrm rot="-5400000">
              <a:off x="3245103" y="6318220"/>
              <a:ext cx="56789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5" name="Google Shape;1875;p20"/>
            <p:cNvSpPr/>
            <p:nvPr/>
          </p:nvSpPr>
          <p:spPr>
            <a:xfrm rot="-5400000">
              <a:off x="3245103" y="6027782"/>
              <a:ext cx="56789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6" name="Google Shape;1876;p20"/>
            <p:cNvSpPr/>
            <p:nvPr/>
          </p:nvSpPr>
          <p:spPr>
            <a:xfrm rot="-5400000">
              <a:off x="3245103" y="5737346"/>
              <a:ext cx="56789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7" name="Google Shape;1877;p20"/>
            <p:cNvSpPr/>
            <p:nvPr/>
          </p:nvSpPr>
          <p:spPr>
            <a:xfrm rot="-5400000">
              <a:off x="3245103" y="5446908"/>
              <a:ext cx="56789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8" name="Google Shape;1878;p20"/>
            <p:cNvSpPr/>
            <p:nvPr/>
          </p:nvSpPr>
          <p:spPr>
            <a:xfrm rot="-5400000">
              <a:off x="3244292" y="5155661"/>
              <a:ext cx="58412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9" name="Google Shape;1879;p20"/>
            <p:cNvSpPr/>
            <p:nvPr/>
          </p:nvSpPr>
          <p:spPr>
            <a:xfrm rot="-5400000">
              <a:off x="3244292" y="4865223"/>
              <a:ext cx="58412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0" name="Google Shape;1880;p20"/>
            <p:cNvSpPr/>
            <p:nvPr/>
          </p:nvSpPr>
          <p:spPr>
            <a:xfrm rot="-5400000">
              <a:off x="3244292" y="4574787"/>
              <a:ext cx="58412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1" name="Google Shape;1881;p20"/>
            <p:cNvSpPr/>
            <p:nvPr/>
          </p:nvSpPr>
          <p:spPr>
            <a:xfrm rot="-5400000">
              <a:off x="3244292" y="4284350"/>
              <a:ext cx="58412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2" name="Google Shape;1882;p20"/>
            <p:cNvSpPr/>
            <p:nvPr/>
          </p:nvSpPr>
          <p:spPr>
            <a:xfrm rot="-5400000">
              <a:off x="3244292" y="3993913"/>
              <a:ext cx="58412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3" name="Google Shape;1883;p20"/>
            <p:cNvSpPr/>
            <p:nvPr/>
          </p:nvSpPr>
          <p:spPr>
            <a:xfrm rot="-5400000">
              <a:off x="3244292" y="3703476"/>
              <a:ext cx="58412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4" name="Google Shape;1884;p20"/>
            <p:cNvSpPr/>
            <p:nvPr/>
          </p:nvSpPr>
          <p:spPr>
            <a:xfrm rot="-5400000">
              <a:off x="3244292" y="3413039"/>
              <a:ext cx="58412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5" name="Google Shape;1885;p20"/>
            <p:cNvSpPr/>
            <p:nvPr/>
          </p:nvSpPr>
          <p:spPr>
            <a:xfrm rot="-5400000">
              <a:off x="3245103" y="3121791"/>
              <a:ext cx="56789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6" name="Google Shape;1886;p20"/>
            <p:cNvSpPr/>
            <p:nvPr/>
          </p:nvSpPr>
          <p:spPr>
            <a:xfrm rot="-5400000">
              <a:off x="3245103" y="2831354"/>
              <a:ext cx="56789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7" name="Google Shape;1887;p20"/>
            <p:cNvSpPr/>
            <p:nvPr/>
          </p:nvSpPr>
          <p:spPr>
            <a:xfrm rot="-5400000">
              <a:off x="3245103" y="2540917"/>
              <a:ext cx="56789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8" name="Google Shape;1888;p20"/>
            <p:cNvSpPr/>
            <p:nvPr/>
          </p:nvSpPr>
          <p:spPr>
            <a:xfrm rot="-5400000">
              <a:off x="3245103" y="2250481"/>
              <a:ext cx="56789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9" name="Google Shape;1889;p20"/>
            <p:cNvSpPr/>
            <p:nvPr/>
          </p:nvSpPr>
          <p:spPr>
            <a:xfrm rot="-5400000">
              <a:off x="3245103" y="1960043"/>
              <a:ext cx="56789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0" name="Google Shape;1890;p20"/>
            <p:cNvSpPr/>
            <p:nvPr/>
          </p:nvSpPr>
          <p:spPr>
            <a:xfrm rot="-5400000">
              <a:off x="3245103" y="1669607"/>
              <a:ext cx="56789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1" name="Google Shape;1891;p20"/>
            <p:cNvSpPr/>
            <p:nvPr/>
          </p:nvSpPr>
          <p:spPr>
            <a:xfrm rot="-5400000">
              <a:off x="3245103" y="1379169"/>
              <a:ext cx="56789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2" name="Google Shape;1892;p20"/>
            <p:cNvSpPr/>
            <p:nvPr/>
          </p:nvSpPr>
          <p:spPr>
            <a:xfrm rot="-5400000">
              <a:off x="3245103" y="1088733"/>
              <a:ext cx="56789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3" name="Google Shape;1893;p20"/>
            <p:cNvSpPr/>
            <p:nvPr/>
          </p:nvSpPr>
          <p:spPr>
            <a:xfrm rot="-5400000">
              <a:off x="3244292" y="797484"/>
              <a:ext cx="58412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4" name="Google Shape;1894;p20"/>
            <p:cNvSpPr/>
            <p:nvPr/>
          </p:nvSpPr>
          <p:spPr>
            <a:xfrm rot="-5400000">
              <a:off x="3244292" y="507048"/>
              <a:ext cx="58412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5" name="Google Shape;1895;p20"/>
            <p:cNvSpPr/>
            <p:nvPr/>
          </p:nvSpPr>
          <p:spPr>
            <a:xfrm rot="-5400000">
              <a:off x="3244292" y="216610"/>
              <a:ext cx="58412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6" name="Google Shape;1896;p20"/>
            <p:cNvSpPr/>
            <p:nvPr/>
          </p:nvSpPr>
          <p:spPr>
            <a:xfrm rot="-5400000">
              <a:off x="3540409" y="6756308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7" name="Google Shape;1897;p20"/>
            <p:cNvSpPr/>
            <p:nvPr/>
          </p:nvSpPr>
          <p:spPr>
            <a:xfrm rot="-5400000">
              <a:off x="3540409" y="6465872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8" name="Google Shape;1898;p20"/>
            <p:cNvSpPr/>
            <p:nvPr/>
          </p:nvSpPr>
          <p:spPr>
            <a:xfrm rot="-5400000">
              <a:off x="3540409" y="6175434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9" name="Google Shape;1899;p20"/>
            <p:cNvSpPr/>
            <p:nvPr/>
          </p:nvSpPr>
          <p:spPr>
            <a:xfrm rot="-5400000">
              <a:off x="3540409" y="5884998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0" name="Google Shape;1900;p20"/>
            <p:cNvSpPr/>
            <p:nvPr/>
          </p:nvSpPr>
          <p:spPr>
            <a:xfrm rot="-5400000">
              <a:off x="3540409" y="5594560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1" name="Google Shape;1901;p20"/>
            <p:cNvSpPr/>
            <p:nvPr/>
          </p:nvSpPr>
          <p:spPr>
            <a:xfrm rot="-5400000">
              <a:off x="3540409" y="5304124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2" name="Google Shape;1902;p20"/>
            <p:cNvSpPr/>
            <p:nvPr/>
          </p:nvSpPr>
          <p:spPr>
            <a:xfrm rot="-5400000">
              <a:off x="3540409" y="5013687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3" name="Google Shape;1903;p20"/>
            <p:cNvSpPr/>
            <p:nvPr/>
          </p:nvSpPr>
          <p:spPr>
            <a:xfrm rot="-5400000">
              <a:off x="3540409" y="4723250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4" name="Google Shape;1904;p20"/>
            <p:cNvSpPr/>
            <p:nvPr/>
          </p:nvSpPr>
          <p:spPr>
            <a:xfrm rot="-5400000">
              <a:off x="3540409" y="4432813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5" name="Google Shape;1905;p20"/>
            <p:cNvSpPr/>
            <p:nvPr/>
          </p:nvSpPr>
          <p:spPr>
            <a:xfrm rot="-5400000">
              <a:off x="3540409" y="4140754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6" name="Google Shape;1906;p20"/>
            <p:cNvSpPr/>
            <p:nvPr/>
          </p:nvSpPr>
          <p:spPr>
            <a:xfrm rot="-5400000">
              <a:off x="3540409" y="3850318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7" name="Google Shape;1907;p20"/>
            <p:cNvSpPr/>
            <p:nvPr/>
          </p:nvSpPr>
          <p:spPr>
            <a:xfrm rot="-5400000">
              <a:off x="3540409" y="3559880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8" name="Google Shape;1908;p20"/>
            <p:cNvSpPr/>
            <p:nvPr/>
          </p:nvSpPr>
          <p:spPr>
            <a:xfrm rot="-5400000">
              <a:off x="3540409" y="3269444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9" name="Google Shape;1909;p20"/>
            <p:cNvSpPr/>
            <p:nvPr/>
          </p:nvSpPr>
          <p:spPr>
            <a:xfrm rot="-5400000">
              <a:off x="3540409" y="2979006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0" name="Google Shape;1910;p20"/>
            <p:cNvSpPr/>
            <p:nvPr/>
          </p:nvSpPr>
          <p:spPr>
            <a:xfrm rot="-5400000">
              <a:off x="3540409" y="2688570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1" name="Google Shape;1911;p20"/>
            <p:cNvSpPr/>
            <p:nvPr/>
          </p:nvSpPr>
          <p:spPr>
            <a:xfrm rot="-5400000">
              <a:off x="3540409" y="2398133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2" name="Google Shape;1912;p20"/>
            <p:cNvSpPr/>
            <p:nvPr/>
          </p:nvSpPr>
          <p:spPr>
            <a:xfrm rot="-5400000">
              <a:off x="3540409" y="2107696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3" name="Google Shape;1913;p20"/>
            <p:cNvSpPr/>
            <p:nvPr/>
          </p:nvSpPr>
          <p:spPr>
            <a:xfrm rot="-5400000">
              <a:off x="3540409" y="1817259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4" name="Google Shape;1914;p20"/>
            <p:cNvSpPr/>
            <p:nvPr/>
          </p:nvSpPr>
          <p:spPr>
            <a:xfrm rot="-5400000">
              <a:off x="3540409" y="1526822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5" name="Google Shape;1915;p20"/>
            <p:cNvSpPr/>
            <p:nvPr/>
          </p:nvSpPr>
          <p:spPr>
            <a:xfrm rot="-5400000">
              <a:off x="3540409" y="1236385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6" name="Google Shape;1916;p20"/>
            <p:cNvSpPr/>
            <p:nvPr/>
          </p:nvSpPr>
          <p:spPr>
            <a:xfrm rot="-5400000">
              <a:off x="3540409" y="945949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7" name="Google Shape;1917;p20"/>
            <p:cNvSpPr/>
            <p:nvPr/>
          </p:nvSpPr>
          <p:spPr>
            <a:xfrm rot="-5400000">
              <a:off x="3540409" y="655511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8" name="Google Shape;1918;p20"/>
            <p:cNvSpPr/>
            <p:nvPr/>
          </p:nvSpPr>
          <p:spPr>
            <a:xfrm rot="-5400000">
              <a:off x="3540409" y="365075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9" name="Google Shape;1919;p20"/>
            <p:cNvSpPr/>
            <p:nvPr/>
          </p:nvSpPr>
          <p:spPr>
            <a:xfrm rot="-5400000">
              <a:off x="3541220" y="73826"/>
              <a:ext cx="43809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0" name="Google Shape;1920;p20"/>
            <p:cNvSpPr/>
            <p:nvPr/>
          </p:nvSpPr>
          <p:spPr>
            <a:xfrm rot="-5400000">
              <a:off x="3836525" y="6617580"/>
              <a:ext cx="34074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1" name="Google Shape;1921;p20"/>
            <p:cNvSpPr/>
            <p:nvPr/>
          </p:nvSpPr>
          <p:spPr>
            <a:xfrm rot="-5400000">
              <a:off x="3836525" y="6327144"/>
              <a:ext cx="34074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2" name="Google Shape;1922;p20"/>
            <p:cNvSpPr/>
            <p:nvPr/>
          </p:nvSpPr>
          <p:spPr>
            <a:xfrm rot="-5400000">
              <a:off x="3836525" y="6036706"/>
              <a:ext cx="34074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3" name="Google Shape;1923;p20"/>
            <p:cNvSpPr/>
            <p:nvPr/>
          </p:nvSpPr>
          <p:spPr>
            <a:xfrm rot="-5400000">
              <a:off x="3836525" y="5746270"/>
              <a:ext cx="34074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4" name="Google Shape;1924;p20"/>
            <p:cNvSpPr/>
            <p:nvPr/>
          </p:nvSpPr>
          <p:spPr>
            <a:xfrm rot="-5400000">
              <a:off x="3836525" y="5455832"/>
              <a:ext cx="34074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5" name="Google Shape;1925;p20"/>
            <p:cNvSpPr/>
            <p:nvPr/>
          </p:nvSpPr>
          <p:spPr>
            <a:xfrm rot="-5400000">
              <a:off x="3837336" y="5164585"/>
              <a:ext cx="32451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5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6" name="Google Shape;1926;p20"/>
            <p:cNvSpPr/>
            <p:nvPr/>
          </p:nvSpPr>
          <p:spPr>
            <a:xfrm rot="-5400000">
              <a:off x="3837336" y="4874147"/>
              <a:ext cx="32451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5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7" name="Google Shape;1927;p20"/>
            <p:cNvSpPr/>
            <p:nvPr/>
          </p:nvSpPr>
          <p:spPr>
            <a:xfrm rot="-5400000">
              <a:off x="3837336" y="4583711"/>
              <a:ext cx="32451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5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8" name="Google Shape;1928;p20"/>
            <p:cNvSpPr/>
            <p:nvPr/>
          </p:nvSpPr>
          <p:spPr>
            <a:xfrm rot="-5400000">
              <a:off x="3837336" y="4293274"/>
              <a:ext cx="32451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9" name="Google Shape;1929;p20"/>
            <p:cNvSpPr/>
            <p:nvPr/>
          </p:nvSpPr>
          <p:spPr>
            <a:xfrm rot="-5400000">
              <a:off x="3837336" y="4002837"/>
              <a:ext cx="32451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0" name="Google Shape;1930;p20"/>
            <p:cNvSpPr/>
            <p:nvPr/>
          </p:nvSpPr>
          <p:spPr>
            <a:xfrm rot="-5400000">
              <a:off x="3837336" y="3712400"/>
              <a:ext cx="32451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5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1" name="Google Shape;1931;p20"/>
            <p:cNvSpPr/>
            <p:nvPr/>
          </p:nvSpPr>
          <p:spPr>
            <a:xfrm rot="-5400000">
              <a:off x="3837336" y="3421963"/>
              <a:ext cx="32451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5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2" name="Google Shape;1932;p20"/>
            <p:cNvSpPr/>
            <p:nvPr/>
          </p:nvSpPr>
          <p:spPr>
            <a:xfrm rot="-5400000">
              <a:off x="3836525" y="3130715"/>
              <a:ext cx="34074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5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3" name="Google Shape;1933;p20"/>
            <p:cNvSpPr/>
            <p:nvPr/>
          </p:nvSpPr>
          <p:spPr>
            <a:xfrm rot="-5400000">
              <a:off x="3836525" y="2840278"/>
              <a:ext cx="34074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4" name="Google Shape;1934;p20"/>
            <p:cNvSpPr/>
            <p:nvPr/>
          </p:nvSpPr>
          <p:spPr>
            <a:xfrm rot="-5400000">
              <a:off x="3836525" y="2549841"/>
              <a:ext cx="34074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5" name="Google Shape;1935;p20"/>
            <p:cNvSpPr/>
            <p:nvPr/>
          </p:nvSpPr>
          <p:spPr>
            <a:xfrm rot="-5400000">
              <a:off x="3836525" y="2259405"/>
              <a:ext cx="34074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5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6" name="Google Shape;1936;p20"/>
            <p:cNvSpPr/>
            <p:nvPr/>
          </p:nvSpPr>
          <p:spPr>
            <a:xfrm rot="-5400000">
              <a:off x="3836525" y="1968967"/>
              <a:ext cx="34074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5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7" name="Google Shape;1937;p20"/>
            <p:cNvSpPr/>
            <p:nvPr/>
          </p:nvSpPr>
          <p:spPr>
            <a:xfrm rot="-5400000">
              <a:off x="3836525" y="1678531"/>
              <a:ext cx="34074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5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8" name="Google Shape;1938;p20"/>
            <p:cNvSpPr/>
            <p:nvPr/>
          </p:nvSpPr>
          <p:spPr>
            <a:xfrm rot="-5400000">
              <a:off x="3836525" y="1388093"/>
              <a:ext cx="34074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9" name="Google Shape;1939;p20"/>
            <p:cNvSpPr/>
            <p:nvPr/>
          </p:nvSpPr>
          <p:spPr>
            <a:xfrm rot="-5400000">
              <a:off x="3837336" y="1096846"/>
              <a:ext cx="32451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5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0" name="Google Shape;1940;p20"/>
            <p:cNvSpPr/>
            <p:nvPr/>
          </p:nvSpPr>
          <p:spPr>
            <a:xfrm rot="-5400000">
              <a:off x="3837336" y="806408"/>
              <a:ext cx="32451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5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1" name="Google Shape;1941;p20"/>
            <p:cNvSpPr/>
            <p:nvPr/>
          </p:nvSpPr>
          <p:spPr>
            <a:xfrm rot="-5400000">
              <a:off x="3837336" y="515972"/>
              <a:ext cx="32451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5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2" name="Google Shape;1942;p20"/>
            <p:cNvSpPr/>
            <p:nvPr/>
          </p:nvSpPr>
          <p:spPr>
            <a:xfrm rot="-5400000">
              <a:off x="3837336" y="225534"/>
              <a:ext cx="32451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5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3" name="Google Shape;1943;p20"/>
            <p:cNvSpPr/>
            <p:nvPr/>
          </p:nvSpPr>
          <p:spPr>
            <a:xfrm rot="-5400000">
              <a:off x="4133452" y="6768477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4" name="Google Shape;1944;p20"/>
            <p:cNvSpPr/>
            <p:nvPr/>
          </p:nvSpPr>
          <p:spPr>
            <a:xfrm rot="-5400000">
              <a:off x="4132640" y="6477230"/>
              <a:ext cx="22716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5" name="Google Shape;1945;p20"/>
            <p:cNvSpPr/>
            <p:nvPr/>
          </p:nvSpPr>
          <p:spPr>
            <a:xfrm rot="-5400000">
              <a:off x="4133452" y="6185981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6" name="Google Shape;1946;p20"/>
            <p:cNvSpPr/>
            <p:nvPr/>
          </p:nvSpPr>
          <p:spPr>
            <a:xfrm rot="-5400000">
              <a:off x="4133452" y="5895545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7" name="Google Shape;1947;p20"/>
            <p:cNvSpPr/>
            <p:nvPr/>
          </p:nvSpPr>
          <p:spPr>
            <a:xfrm rot="-5400000">
              <a:off x="4133452" y="5605107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8" name="Google Shape;1948;p20"/>
            <p:cNvSpPr/>
            <p:nvPr/>
          </p:nvSpPr>
          <p:spPr>
            <a:xfrm rot="-5400000">
              <a:off x="4133452" y="5314671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9" name="Google Shape;1949;p20"/>
            <p:cNvSpPr/>
            <p:nvPr/>
          </p:nvSpPr>
          <p:spPr>
            <a:xfrm rot="-5400000">
              <a:off x="4133452" y="5024233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0" name="Google Shape;1950;p20"/>
            <p:cNvSpPr/>
            <p:nvPr/>
          </p:nvSpPr>
          <p:spPr>
            <a:xfrm rot="-5400000">
              <a:off x="4133452" y="4733797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1" name="Google Shape;1951;p20"/>
            <p:cNvSpPr/>
            <p:nvPr/>
          </p:nvSpPr>
          <p:spPr>
            <a:xfrm rot="-5400000">
              <a:off x="4133452" y="4443361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2" name="Google Shape;1952;p20"/>
            <p:cNvSpPr/>
            <p:nvPr/>
          </p:nvSpPr>
          <p:spPr>
            <a:xfrm rot="-5400000">
              <a:off x="4133452" y="4152923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3" name="Google Shape;1953;p20"/>
            <p:cNvSpPr/>
            <p:nvPr/>
          </p:nvSpPr>
          <p:spPr>
            <a:xfrm rot="-5400000">
              <a:off x="4133452" y="3862487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4" name="Google Shape;1954;p20"/>
            <p:cNvSpPr/>
            <p:nvPr/>
          </p:nvSpPr>
          <p:spPr>
            <a:xfrm rot="-5400000">
              <a:off x="4133452" y="3572049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5" name="Google Shape;1955;p20"/>
            <p:cNvSpPr/>
            <p:nvPr/>
          </p:nvSpPr>
          <p:spPr>
            <a:xfrm rot="-5400000">
              <a:off x="4133452" y="3281613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6" name="Google Shape;1956;p20"/>
            <p:cNvSpPr/>
            <p:nvPr/>
          </p:nvSpPr>
          <p:spPr>
            <a:xfrm rot="-5400000">
              <a:off x="4133452" y="2991175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7" name="Google Shape;1957;p20"/>
            <p:cNvSpPr/>
            <p:nvPr/>
          </p:nvSpPr>
          <p:spPr>
            <a:xfrm rot="-5400000">
              <a:off x="4133452" y="2700739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8" name="Google Shape;1958;p20"/>
            <p:cNvSpPr/>
            <p:nvPr/>
          </p:nvSpPr>
          <p:spPr>
            <a:xfrm rot="-5400000">
              <a:off x="4133452" y="2410302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9" name="Google Shape;1959;p20"/>
            <p:cNvSpPr/>
            <p:nvPr/>
          </p:nvSpPr>
          <p:spPr>
            <a:xfrm rot="-5400000">
              <a:off x="4132640" y="2119054"/>
              <a:ext cx="22716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0" name="Google Shape;1960;p20"/>
            <p:cNvSpPr/>
            <p:nvPr/>
          </p:nvSpPr>
          <p:spPr>
            <a:xfrm rot="-5400000">
              <a:off x="4133452" y="1827805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1" name="Google Shape;1961;p20"/>
            <p:cNvSpPr/>
            <p:nvPr/>
          </p:nvSpPr>
          <p:spPr>
            <a:xfrm rot="-5400000">
              <a:off x="4133452" y="1537369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2" name="Google Shape;1962;p20"/>
            <p:cNvSpPr/>
            <p:nvPr/>
          </p:nvSpPr>
          <p:spPr>
            <a:xfrm rot="-5400000">
              <a:off x="4133452" y="1246931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3" name="Google Shape;1963;p20"/>
            <p:cNvSpPr/>
            <p:nvPr/>
          </p:nvSpPr>
          <p:spPr>
            <a:xfrm rot="-5400000">
              <a:off x="4133452" y="956495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4" name="Google Shape;1964;p20"/>
            <p:cNvSpPr/>
            <p:nvPr/>
          </p:nvSpPr>
          <p:spPr>
            <a:xfrm rot="-5400000">
              <a:off x="4133452" y="666058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5" name="Google Shape;1965;p20"/>
            <p:cNvSpPr/>
            <p:nvPr/>
          </p:nvSpPr>
          <p:spPr>
            <a:xfrm rot="-5400000">
              <a:off x="4133452" y="375621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6" name="Google Shape;1966;p20"/>
            <p:cNvSpPr/>
            <p:nvPr/>
          </p:nvSpPr>
          <p:spPr>
            <a:xfrm rot="-5400000">
              <a:off x="4133452" y="85184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7" name="Google Shape;1967;p20"/>
            <p:cNvSpPr/>
            <p:nvPr/>
          </p:nvSpPr>
          <p:spPr>
            <a:xfrm rot="-5400000">
              <a:off x="4427134" y="6625693"/>
              <a:ext cx="14603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8" name="Google Shape;1968;p20"/>
            <p:cNvSpPr/>
            <p:nvPr/>
          </p:nvSpPr>
          <p:spPr>
            <a:xfrm rot="-5400000">
              <a:off x="4427134" y="6335257"/>
              <a:ext cx="14603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9" name="Google Shape;1969;p20"/>
            <p:cNvSpPr/>
            <p:nvPr/>
          </p:nvSpPr>
          <p:spPr>
            <a:xfrm rot="-5400000">
              <a:off x="4427134" y="6044819"/>
              <a:ext cx="14603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0" name="Google Shape;1970;p20"/>
            <p:cNvSpPr/>
            <p:nvPr/>
          </p:nvSpPr>
          <p:spPr>
            <a:xfrm rot="-5400000">
              <a:off x="4427134" y="5754383"/>
              <a:ext cx="14603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1" name="Google Shape;1971;p20"/>
            <p:cNvSpPr/>
            <p:nvPr/>
          </p:nvSpPr>
          <p:spPr>
            <a:xfrm rot="-5400000">
              <a:off x="4427134" y="5463945"/>
              <a:ext cx="14603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2" name="Google Shape;1972;p20"/>
            <p:cNvSpPr/>
            <p:nvPr/>
          </p:nvSpPr>
          <p:spPr>
            <a:xfrm rot="-5400000">
              <a:off x="4427134" y="5173509"/>
              <a:ext cx="14603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3" name="Google Shape;1973;p20"/>
            <p:cNvSpPr/>
            <p:nvPr/>
          </p:nvSpPr>
          <p:spPr>
            <a:xfrm rot="-5400000">
              <a:off x="4426323" y="4882260"/>
              <a:ext cx="16225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4" name="Google Shape;1974;p20"/>
            <p:cNvSpPr/>
            <p:nvPr/>
          </p:nvSpPr>
          <p:spPr>
            <a:xfrm rot="-5400000">
              <a:off x="4426323" y="4591824"/>
              <a:ext cx="16225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5" name="Google Shape;1975;p20"/>
            <p:cNvSpPr/>
            <p:nvPr/>
          </p:nvSpPr>
          <p:spPr>
            <a:xfrm rot="-5400000">
              <a:off x="4426323" y="4301386"/>
              <a:ext cx="16225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6" name="Google Shape;1976;p20"/>
            <p:cNvSpPr/>
            <p:nvPr/>
          </p:nvSpPr>
          <p:spPr>
            <a:xfrm rot="-5400000">
              <a:off x="4426323" y="4010950"/>
              <a:ext cx="16225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7" name="Google Shape;1977;p20"/>
            <p:cNvSpPr/>
            <p:nvPr/>
          </p:nvSpPr>
          <p:spPr>
            <a:xfrm rot="-5400000">
              <a:off x="4426323" y="3720513"/>
              <a:ext cx="16225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8" name="Google Shape;1978;p20"/>
            <p:cNvSpPr/>
            <p:nvPr/>
          </p:nvSpPr>
          <p:spPr>
            <a:xfrm rot="-5400000">
              <a:off x="4427134" y="3429265"/>
              <a:ext cx="14603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9" name="Google Shape;1979;p20"/>
            <p:cNvSpPr/>
            <p:nvPr/>
          </p:nvSpPr>
          <p:spPr>
            <a:xfrm rot="-5400000">
              <a:off x="4427134" y="3138827"/>
              <a:ext cx="14603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0" name="Google Shape;1980;p20"/>
            <p:cNvSpPr/>
            <p:nvPr/>
          </p:nvSpPr>
          <p:spPr>
            <a:xfrm rot="-5400000">
              <a:off x="4427134" y="2848391"/>
              <a:ext cx="14603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1" name="Google Shape;1981;p20"/>
            <p:cNvSpPr/>
            <p:nvPr/>
          </p:nvSpPr>
          <p:spPr>
            <a:xfrm rot="-5400000">
              <a:off x="4427134" y="2557954"/>
              <a:ext cx="14603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2" name="Google Shape;1982;p20"/>
            <p:cNvSpPr/>
            <p:nvPr/>
          </p:nvSpPr>
          <p:spPr>
            <a:xfrm rot="-5400000">
              <a:off x="4427134" y="2267517"/>
              <a:ext cx="14603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3" name="Google Shape;1983;p20"/>
            <p:cNvSpPr/>
            <p:nvPr/>
          </p:nvSpPr>
          <p:spPr>
            <a:xfrm rot="-5400000">
              <a:off x="4427134" y="1977080"/>
              <a:ext cx="14603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4" name="Google Shape;1984;p20"/>
            <p:cNvSpPr/>
            <p:nvPr/>
          </p:nvSpPr>
          <p:spPr>
            <a:xfrm rot="-5400000">
              <a:off x="4427134" y="1686643"/>
              <a:ext cx="14603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5" name="Google Shape;1985;p20"/>
            <p:cNvSpPr/>
            <p:nvPr/>
          </p:nvSpPr>
          <p:spPr>
            <a:xfrm rot="-5400000">
              <a:off x="4427134" y="1396206"/>
              <a:ext cx="14603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6" name="Google Shape;1986;p20"/>
            <p:cNvSpPr/>
            <p:nvPr/>
          </p:nvSpPr>
          <p:spPr>
            <a:xfrm rot="-5400000">
              <a:off x="4427134" y="1105770"/>
              <a:ext cx="14603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7" name="Google Shape;1987;p20"/>
            <p:cNvSpPr/>
            <p:nvPr/>
          </p:nvSpPr>
          <p:spPr>
            <a:xfrm rot="-5400000">
              <a:off x="4427134" y="815332"/>
              <a:ext cx="14603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8" name="Google Shape;1988;p20"/>
            <p:cNvSpPr/>
            <p:nvPr/>
          </p:nvSpPr>
          <p:spPr>
            <a:xfrm rot="-5400000">
              <a:off x="4426323" y="524085"/>
              <a:ext cx="16225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9" name="Google Shape;1989;p20"/>
            <p:cNvSpPr/>
            <p:nvPr/>
          </p:nvSpPr>
          <p:spPr>
            <a:xfrm rot="-5400000">
              <a:off x="4426323" y="233647"/>
              <a:ext cx="16225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0" name="Google Shape;1990;p20"/>
            <p:cNvSpPr/>
            <p:nvPr/>
          </p:nvSpPr>
          <p:spPr>
            <a:xfrm rot="-5400000">
              <a:off x="4724872" y="6775779"/>
              <a:ext cx="3245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1" name="Google Shape;1991;p20"/>
            <p:cNvSpPr/>
            <p:nvPr/>
          </p:nvSpPr>
          <p:spPr>
            <a:xfrm rot="-5400000">
              <a:off x="4724872" y="6485342"/>
              <a:ext cx="3245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2" name="Google Shape;1992;p20"/>
            <p:cNvSpPr/>
            <p:nvPr/>
          </p:nvSpPr>
          <p:spPr>
            <a:xfrm rot="-5400000">
              <a:off x="4724872" y="6194905"/>
              <a:ext cx="3245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3" name="Google Shape;1993;p20"/>
            <p:cNvSpPr/>
            <p:nvPr/>
          </p:nvSpPr>
          <p:spPr>
            <a:xfrm rot="-5400000">
              <a:off x="4724872" y="5904469"/>
              <a:ext cx="3245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4" name="Google Shape;1994;p20"/>
            <p:cNvSpPr/>
            <p:nvPr/>
          </p:nvSpPr>
          <p:spPr>
            <a:xfrm rot="-5400000">
              <a:off x="4724872" y="5614031"/>
              <a:ext cx="3245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5" name="Google Shape;1995;p20"/>
            <p:cNvSpPr/>
            <p:nvPr/>
          </p:nvSpPr>
          <p:spPr>
            <a:xfrm rot="-5400000">
              <a:off x="4724872" y="5323595"/>
              <a:ext cx="3245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6" name="Google Shape;1996;p20"/>
            <p:cNvSpPr/>
            <p:nvPr/>
          </p:nvSpPr>
          <p:spPr>
            <a:xfrm rot="-5400000">
              <a:off x="4724872" y="5033158"/>
              <a:ext cx="3245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7" name="Google Shape;1997;p20"/>
            <p:cNvSpPr/>
            <p:nvPr/>
          </p:nvSpPr>
          <p:spPr>
            <a:xfrm rot="-5400000">
              <a:off x="4724872" y="4742721"/>
              <a:ext cx="3245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Google Shape;1998;p20"/>
            <p:cNvSpPr/>
            <p:nvPr/>
          </p:nvSpPr>
          <p:spPr>
            <a:xfrm rot="-5400000">
              <a:off x="4725683" y="4451473"/>
              <a:ext cx="1623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Google Shape;1999;p20"/>
            <p:cNvSpPr/>
            <p:nvPr/>
          </p:nvSpPr>
          <p:spPr>
            <a:xfrm rot="-5400000">
              <a:off x="4725683" y="4161036"/>
              <a:ext cx="1623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0" name="Google Shape;2000;p20"/>
            <p:cNvSpPr/>
            <p:nvPr/>
          </p:nvSpPr>
          <p:spPr>
            <a:xfrm rot="-5400000">
              <a:off x="4724872" y="3869788"/>
              <a:ext cx="3245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1" name="Google Shape;2001;p20"/>
            <p:cNvSpPr/>
            <p:nvPr/>
          </p:nvSpPr>
          <p:spPr>
            <a:xfrm rot="-5400000">
              <a:off x="4724872" y="3579351"/>
              <a:ext cx="3245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2" name="Google Shape;2002;p20"/>
            <p:cNvSpPr/>
            <p:nvPr/>
          </p:nvSpPr>
          <p:spPr>
            <a:xfrm rot="-5400000">
              <a:off x="4724872" y="3288914"/>
              <a:ext cx="3245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3" name="Google Shape;2003;p20"/>
            <p:cNvSpPr/>
            <p:nvPr/>
          </p:nvSpPr>
          <p:spPr>
            <a:xfrm rot="-5400000">
              <a:off x="4724872" y="2998477"/>
              <a:ext cx="3245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4" name="Google Shape;2004;p20"/>
            <p:cNvSpPr/>
            <p:nvPr/>
          </p:nvSpPr>
          <p:spPr>
            <a:xfrm rot="-5400000">
              <a:off x="4724872" y="2708041"/>
              <a:ext cx="3245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5" name="Google Shape;2005;p20"/>
            <p:cNvSpPr/>
            <p:nvPr/>
          </p:nvSpPr>
          <p:spPr>
            <a:xfrm rot="-5400000">
              <a:off x="4724872" y="2417603"/>
              <a:ext cx="3245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6" name="Google Shape;2006;p20"/>
            <p:cNvSpPr/>
            <p:nvPr/>
          </p:nvSpPr>
          <p:spPr>
            <a:xfrm rot="-5400000">
              <a:off x="4724872" y="2127167"/>
              <a:ext cx="3245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7" name="Google Shape;2007;p20"/>
            <p:cNvSpPr/>
            <p:nvPr/>
          </p:nvSpPr>
          <p:spPr>
            <a:xfrm rot="-5400000">
              <a:off x="4724872" y="1836729"/>
              <a:ext cx="3245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8" name="Google Shape;2008;p20"/>
            <p:cNvSpPr/>
            <p:nvPr/>
          </p:nvSpPr>
          <p:spPr>
            <a:xfrm rot="-5400000">
              <a:off x="4724872" y="1546293"/>
              <a:ext cx="3245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9" name="Google Shape;2009;p20"/>
            <p:cNvSpPr/>
            <p:nvPr/>
          </p:nvSpPr>
          <p:spPr>
            <a:xfrm rot="-5400000">
              <a:off x="4724872" y="1255855"/>
              <a:ext cx="3245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0" name="Google Shape;2010;p20"/>
            <p:cNvSpPr/>
            <p:nvPr/>
          </p:nvSpPr>
          <p:spPr>
            <a:xfrm rot="-5400000">
              <a:off x="4724872" y="965419"/>
              <a:ext cx="3245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1" name="Google Shape;2011;p20"/>
            <p:cNvSpPr/>
            <p:nvPr/>
          </p:nvSpPr>
          <p:spPr>
            <a:xfrm rot="-5400000">
              <a:off x="4724872" y="674982"/>
              <a:ext cx="3245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2" name="Google Shape;2012;p20"/>
            <p:cNvSpPr/>
            <p:nvPr/>
          </p:nvSpPr>
          <p:spPr>
            <a:xfrm rot="-5400000">
              <a:off x="4724872" y="384545"/>
              <a:ext cx="3245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3" name="Google Shape;2013;p20"/>
            <p:cNvSpPr/>
            <p:nvPr/>
          </p:nvSpPr>
          <p:spPr>
            <a:xfrm rot="-5400000">
              <a:off x="4725683" y="93297"/>
              <a:ext cx="1623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14" name="Google Shape;2014;p20"/>
          <p:cNvGrpSpPr/>
          <p:nvPr/>
        </p:nvGrpSpPr>
        <p:grpSpPr>
          <a:xfrm>
            <a:off x="0" y="-1"/>
            <a:ext cx="5947822" cy="4263887"/>
            <a:chOff x="0" y="0"/>
            <a:chExt cx="7457206" cy="5345938"/>
          </a:xfrm>
        </p:grpSpPr>
        <p:sp>
          <p:nvSpPr>
            <p:cNvPr id="2015" name="Google Shape;2015;p20"/>
            <p:cNvSpPr/>
            <p:nvPr/>
          </p:nvSpPr>
          <p:spPr>
            <a:xfrm>
              <a:off x="1526890" y="0"/>
              <a:ext cx="5930316" cy="5345937"/>
            </a:xfrm>
            <a:custGeom>
              <a:rect b="b" l="l" r="r" t="t"/>
              <a:pathLst>
                <a:path extrusionOk="0" h="5345937" w="5930316">
                  <a:moveTo>
                    <a:pt x="0" y="0"/>
                  </a:moveTo>
                  <a:lnTo>
                    <a:pt x="2769385" y="0"/>
                  </a:lnTo>
                  <a:lnTo>
                    <a:pt x="3099837" y="190025"/>
                  </a:lnTo>
                  <a:lnTo>
                    <a:pt x="5794683" y="1740758"/>
                  </a:lnTo>
                  <a:cubicBezTo>
                    <a:pt x="5975528" y="1844817"/>
                    <a:pt x="5975528" y="2106233"/>
                    <a:pt x="5794683" y="2210292"/>
                  </a:cubicBezTo>
                  <a:lnTo>
                    <a:pt x="3099837" y="3758487"/>
                  </a:lnTo>
                  <a:lnTo>
                    <a:pt x="407538" y="5309220"/>
                  </a:lnTo>
                  <a:cubicBezTo>
                    <a:pt x="224146" y="5413279"/>
                    <a:pt x="0" y="5283840"/>
                    <a:pt x="0" y="5075722"/>
                  </a:cubicBezTo>
                  <a:lnTo>
                    <a:pt x="0" y="19742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8627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E44D2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6" name="Google Shape;2016;p20"/>
            <p:cNvSpPr/>
            <p:nvPr/>
          </p:nvSpPr>
          <p:spPr>
            <a:xfrm>
              <a:off x="0" y="1"/>
              <a:ext cx="5930316" cy="5345937"/>
            </a:xfrm>
            <a:custGeom>
              <a:rect b="b" l="l" r="r" t="t"/>
              <a:pathLst>
                <a:path extrusionOk="0" h="5345937" w="5930316">
                  <a:moveTo>
                    <a:pt x="0" y="0"/>
                  </a:moveTo>
                  <a:lnTo>
                    <a:pt x="2769385" y="0"/>
                  </a:lnTo>
                  <a:lnTo>
                    <a:pt x="3099837" y="190025"/>
                  </a:lnTo>
                  <a:lnTo>
                    <a:pt x="5794683" y="1740758"/>
                  </a:lnTo>
                  <a:cubicBezTo>
                    <a:pt x="5975528" y="1844817"/>
                    <a:pt x="5975528" y="2106233"/>
                    <a:pt x="5794683" y="2210292"/>
                  </a:cubicBezTo>
                  <a:lnTo>
                    <a:pt x="3099837" y="3758487"/>
                  </a:lnTo>
                  <a:lnTo>
                    <a:pt x="407538" y="5309220"/>
                  </a:lnTo>
                  <a:cubicBezTo>
                    <a:pt x="224146" y="5413279"/>
                    <a:pt x="0" y="5283840"/>
                    <a:pt x="0" y="5075722"/>
                  </a:cubicBezTo>
                  <a:lnTo>
                    <a:pt x="0" y="19742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8AC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E44D2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17" name="Google Shape;2017;p20"/>
          <p:cNvSpPr txBox="1"/>
          <p:nvPr>
            <p:ph type="title"/>
          </p:nvPr>
        </p:nvSpPr>
        <p:spPr>
          <a:xfrm>
            <a:off x="306079" y="1044613"/>
            <a:ext cx="3616363" cy="1025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lthcare" showMasterSp="0">
  <p:cSld name="Healthcare">
    <p:spTree>
      <p:nvGrpSpPr>
        <p:cNvPr id="2018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9" name="Google Shape;2019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0" name="Google Shape;2020;p21"/>
          <p:cNvSpPr/>
          <p:nvPr/>
        </p:nvSpPr>
        <p:spPr>
          <a:xfrm>
            <a:off x="1662545" y="0"/>
            <a:ext cx="4695092" cy="5143501"/>
          </a:xfrm>
          <a:prstGeom prst="rect">
            <a:avLst/>
          </a:prstGeom>
          <a:gradFill>
            <a:gsLst>
              <a:gs pos="0">
                <a:schemeClr val="lt1"/>
              </a:gs>
              <a:gs pos="51000">
                <a:srgbClr val="FFFFFF">
                  <a:alpha val="67450"/>
                </a:srgbClr>
              </a:gs>
              <a:gs pos="100000">
                <a:srgbClr val="FFFFFF">
                  <a:alpha val="0"/>
                </a:srgbClr>
              </a:gs>
            </a:gsLst>
            <a:lin ang="21593999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1" name="Google Shape;2021;p21"/>
          <p:cNvSpPr/>
          <p:nvPr/>
        </p:nvSpPr>
        <p:spPr>
          <a:xfrm>
            <a:off x="0" y="0"/>
            <a:ext cx="9144000" cy="5143501"/>
          </a:xfrm>
          <a:prstGeom prst="rect">
            <a:avLst/>
          </a:prstGeom>
          <a:gradFill>
            <a:gsLst>
              <a:gs pos="0">
                <a:srgbClr val="138AC4">
                  <a:alpha val="0"/>
                </a:srgbClr>
              </a:gs>
              <a:gs pos="50000">
                <a:srgbClr val="138AC4">
                  <a:alpha val="8627"/>
                </a:srgbClr>
              </a:gs>
              <a:gs pos="100000">
                <a:srgbClr val="138AC4">
                  <a:alpha val="48627"/>
                </a:srgbClr>
              </a:gs>
            </a:gsLst>
            <a:lin ang="21593999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22" name="Google Shape;2022;p21"/>
          <p:cNvGrpSpPr/>
          <p:nvPr/>
        </p:nvGrpSpPr>
        <p:grpSpPr>
          <a:xfrm>
            <a:off x="-1" y="-1"/>
            <a:ext cx="3546089" cy="5154849"/>
            <a:chOff x="-1" y="1"/>
            <a:chExt cx="4728119" cy="6873132"/>
          </a:xfrm>
        </p:grpSpPr>
        <p:sp>
          <p:nvSpPr>
            <p:cNvPr id="2023" name="Google Shape;2023;p21"/>
            <p:cNvSpPr/>
            <p:nvPr/>
          </p:nvSpPr>
          <p:spPr>
            <a:xfrm rot="-5400000">
              <a:off x="-14604" y="6696274"/>
              <a:ext cx="191461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2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4" name="Google Shape;2024;p21"/>
            <p:cNvSpPr/>
            <p:nvPr/>
          </p:nvSpPr>
          <p:spPr>
            <a:xfrm rot="-5400000">
              <a:off x="-14604" y="6405837"/>
              <a:ext cx="191461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2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5" name="Google Shape;2025;p21"/>
            <p:cNvSpPr/>
            <p:nvPr/>
          </p:nvSpPr>
          <p:spPr>
            <a:xfrm rot="-5400000">
              <a:off x="-14604" y="6115400"/>
              <a:ext cx="191461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2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6" name="Google Shape;2026;p21"/>
            <p:cNvSpPr/>
            <p:nvPr/>
          </p:nvSpPr>
          <p:spPr>
            <a:xfrm rot="-5400000">
              <a:off x="-14604" y="5824964"/>
              <a:ext cx="191461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1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7" name="Google Shape;2027;p21"/>
            <p:cNvSpPr/>
            <p:nvPr/>
          </p:nvSpPr>
          <p:spPr>
            <a:xfrm rot="-5400000">
              <a:off x="-14604" y="5534526"/>
              <a:ext cx="191461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1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8" name="Google Shape;2028;p21"/>
            <p:cNvSpPr/>
            <p:nvPr/>
          </p:nvSpPr>
          <p:spPr>
            <a:xfrm rot="-5400000">
              <a:off x="-13793" y="5243279"/>
              <a:ext cx="189838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1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9" name="Google Shape;2029;p21"/>
            <p:cNvSpPr/>
            <p:nvPr/>
          </p:nvSpPr>
          <p:spPr>
            <a:xfrm rot="-5400000">
              <a:off x="-13793" y="4952841"/>
              <a:ext cx="189838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2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0" name="Google Shape;2030;p21"/>
            <p:cNvSpPr/>
            <p:nvPr/>
          </p:nvSpPr>
          <p:spPr>
            <a:xfrm rot="-5400000">
              <a:off x="-13793" y="4662405"/>
              <a:ext cx="189838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2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1" name="Google Shape;2031;p21"/>
            <p:cNvSpPr/>
            <p:nvPr/>
          </p:nvSpPr>
          <p:spPr>
            <a:xfrm rot="-5400000">
              <a:off x="-13793" y="4371967"/>
              <a:ext cx="189838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1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2" name="Google Shape;2032;p21"/>
            <p:cNvSpPr/>
            <p:nvPr/>
          </p:nvSpPr>
          <p:spPr>
            <a:xfrm rot="-5400000">
              <a:off x="-13793" y="4081531"/>
              <a:ext cx="189838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1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3" name="Google Shape;2033;p21"/>
            <p:cNvSpPr/>
            <p:nvPr/>
          </p:nvSpPr>
          <p:spPr>
            <a:xfrm rot="-5400000">
              <a:off x="-13793" y="3791093"/>
              <a:ext cx="189838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1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4" name="Google Shape;2034;p21"/>
            <p:cNvSpPr/>
            <p:nvPr/>
          </p:nvSpPr>
          <p:spPr>
            <a:xfrm rot="-5400000">
              <a:off x="-13793" y="3500657"/>
              <a:ext cx="189838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2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5" name="Google Shape;2035;p21"/>
            <p:cNvSpPr/>
            <p:nvPr/>
          </p:nvSpPr>
          <p:spPr>
            <a:xfrm rot="-5400000">
              <a:off x="-14604" y="3209408"/>
              <a:ext cx="191461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2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6" name="Google Shape;2036;p21"/>
            <p:cNvSpPr/>
            <p:nvPr/>
          </p:nvSpPr>
          <p:spPr>
            <a:xfrm rot="-5400000">
              <a:off x="-14604" y="2918972"/>
              <a:ext cx="191461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1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7" name="Google Shape;2037;p21"/>
            <p:cNvSpPr/>
            <p:nvPr/>
          </p:nvSpPr>
          <p:spPr>
            <a:xfrm rot="-5400000">
              <a:off x="-14604" y="2628535"/>
              <a:ext cx="191461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1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8" name="Google Shape;2038;p21"/>
            <p:cNvSpPr/>
            <p:nvPr/>
          </p:nvSpPr>
          <p:spPr>
            <a:xfrm rot="-5400000">
              <a:off x="-14604" y="2338098"/>
              <a:ext cx="191461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1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9" name="Google Shape;2039;p21"/>
            <p:cNvSpPr/>
            <p:nvPr/>
          </p:nvSpPr>
          <p:spPr>
            <a:xfrm rot="-5400000">
              <a:off x="-14604" y="2047661"/>
              <a:ext cx="191461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2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0" name="Google Shape;2040;p21"/>
            <p:cNvSpPr/>
            <p:nvPr/>
          </p:nvSpPr>
          <p:spPr>
            <a:xfrm rot="-5400000">
              <a:off x="-14604" y="1757224"/>
              <a:ext cx="191461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2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1" name="Google Shape;2041;p21"/>
            <p:cNvSpPr/>
            <p:nvPr/>
          </p:nvSpPr>
          <p:spPr>
            <a:xfrm rot="-5400000">
              <a:off x="-14604" y="1466787"/>
              <a:ext cx="191461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1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p21"/>
            <p:cNvSpPr/>
            <p:nvPr/>
          </p:nvSpPr>
          <p:spPr>
            <a:xfrm rot="-5400000">
              <a:off x="-14604" y="1176351"/>
              <a:ext cx="191461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1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3" name="Google Shape;2043;p21"/>
            <p:cNvSpPr/>
            <p:nvPr/>
          </p:nvSpPr>
          <p:spPr>
            <a:xfrm rot="-5400000">
              <a:off x="-13793" y="885103"/>
              <a:ext cx="189838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1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4" name="Google Shape;2044;p21"/>
            <p:cNvSpPr/>
            <p:nvPr/>
          </p:nvSpPr>
          <p:spPr>
            <a:xfrm rot="-5400000">
              <a:off x="-13793" y="594665"/>
              <a:ext cx="189838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2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5" name="Google Shape;2045;p21"/>
            <p:cNvSpPr/>
            <p:nvPr/>
          </p:nvSpPr>
          <p:spPr>
            <a:xfrm rot="-5400000">
              <a:off x="-13793" y="304229"/>
              <a:ext cx="189838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2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6" name="Google Shape;2046;p21"/>
            <p:cNvSpPr/>
            <p:nvPr/>
          </p:nvSpPr>
          <p:spPr>
            <a:xfrm rot="-5400000">
              <a:off x="-13793" y="13792"/>
              <a:ext cx="189838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1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7" name="Google Shape;2047;p21"/>
            <p:cNvSpPr/>
            <p:nvPr/>
          </p:nvSpPr>
          <p:spPr>
            <a:xfrm rot="-5400000">
              <a:off x="282324" y="6556735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29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8" name="Google Shape;2048;p21"/>
            <p:cNvSpPr/>
            <p:nvPr/>
          </p:nvSpPr>
          <p:spPr>
            <a:xfrm rot="-5400000">
              <a:off x="282324" y="6264676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29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9" name="Google Shape;2049;p21"/>
            <p:cNvSpPr/>
            <p:nvPr/>
          </p:nvSpPr>
          <p:spPr>
            <a:xfrm rot="-5400000">
              <a:off x="282324" y="5974238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29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0" name="Google Shape;2050;p21"/>
            <p:cNvSpPr/>
            <p:nvPr/>
          </p:nvSpPr>
          <p:spPr>
            <a:xfrm rot="-5400000">
              <a:off x="282324" y="5683802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30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1" name="Google Shape;2051;p21"/>
            <p:cNvSpPr/>
            <p:nvPr/>
          </p:nvSpPr>
          <p:spPr>
            <a:xfrm rot="-5400000">
              <a:off x="282324" y="5393364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29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2" name="Google Shape;2052;p21"/>
            <p:cNvSpPr/>
            <p:nvPr/>
          </p:nvSpPr>
          <p:spPr>
            <a:xfrm rot="-5400000">
              <a:off x="282324" y="5102928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29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3" name="Google Shape;2053;p21"/>
            <p:cNvSpPr/>
            <p:nvPr/>
          </p:nvSpPr>
          <p:spPr>
            <a:xfrm rot="-5400000">
              <a:off x="282324" y="4812491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29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4" name="Google Shape;2054;p21"/>
            <p:cNvSpPr/>
            <p:nvPr/>
          </p:nvSpPr>
          <p:spPr>
            <a:xfrm rot="-5400000">
              <a:off x="282324" y="4522054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29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5" name="Google Shape;2055;p21"/>
            <p:cNvSpPr/>
            <p:nvPr/>
          </p:nvSpPr>
          <p:spPr>
            <a:xfrm rot="-5400000">
              <a:off x="282324" y="4231617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30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6" name="Google Shape;2056;p21"/>
            <p:cNvSpPr/>
            <p:nvPr/>
          </p:nvSpPr>
          <p:spPr>
            <a:xfrm rot="-5400000">
              <a:off x="282324" y="3941180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29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7" name="Google Shape;2057;p21"/>
            <p:cNvSpPr/>
            <p:nvPr/>
          </p:nvSpPr>
          <p:spPr>
            <a:xfrm rot="-5400000">
              <a:off x="282324" y="3650743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29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8" name="Google Shape;2058;p21"/>
            <p:cNvSpPr/>
            <p:nvPr/>
          </p:nvSpPr>
          <p:spPr>
            <a:xfrm rot="-5400000">
              <a:off x="282324" y="3360307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29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9" name="Google Shape;2059;p21"/>
            <p:cNvSpPr/>
            <p:nvPr/>
          </p:nvSpPr>
          <p:spPr>
            <a:xfrm rot="-5400000">
              <a:off x="282324" y="3069869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29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0" name="Google Shape;2060;p21"/>
            <p:cNvSpPr/>
            <p:nvPr/>
          </p:nvSpPr>
          <p:spPr>
            <a:xfrm rot="-5400000">
              <a:off x="282324" y="2779433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30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1" name="Google Shape;2061;p21"/>
            <p:cNvSpPr/>
            <p:nvPr/>
          </p:nvSpPr>
          <p:spPr>
            <a:xfrm rot="-5400000">
              <a:off x="282324" y="2488995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29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2" name="Google Shape;2062;p21"/>
            <p:cNvSpPr/>
            <p:nvPr/>
          </p:nvSpPr>
          <p:spPr>
            <a:xfrm rot="-5400000">
              <a:off x="281512" y="2197748"/>
              <a:ext cx="180103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29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3" name="Google Shape;2063;p21"/>
            <p:cNvSpPr/>
            <p:nvPr/>
          </p:nvSpPr>
          <p:spPr>
            <a:xfrm rot="-5400000">
              <a:off x="282324" y="1906499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29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4" name="Google Shape;2064;p21"/>
            <p:cNvSpPr/>
            <p:nvPr/>
          </p:nvSpPr>
          <p:spPr>
            <a:xfrm rot="-5400000">
              <a:off x="282324" y="1616063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29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5" name="Google Shape;2065;p21"/>
            <p:cNvSpPr/>
            <p:nvPr/>
          </p:nvSpPr>
          <p:spPr>
            <a:xfrm rot="-5400000">
              <a:off x="282324" y="1325625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30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6" name="Google Shape;2066;p21"/>
            <p:cNvSpPr/>
            <p:nvPr/>
          </p:nvSpPr>
          <p:spPr>
            <a:xfrm rot="-5400000">
              <a:off x="282324" y="1035189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29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7" name="Google Shape;2067;p21"/>
            <p:cNvSpPr/>
            <p:nvPr/>
          </p:nvSpPr>
          <p:spPr>
            <a:xfrm rot="-5400000">
              <a:off x="282324" y="744751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29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8" name="Google Shape;2068;p21"/>
            <p:cNvSpPr/>
            <p:nvPr/>
          </p:nvSpPr>
          <p:spPr>
            <a:xfrm rot="-5400000">
              <a:off x="282324" y="454315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29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9" name="Google Shape;2069;p21"/>
            <p:cNvSpPr/>
            <p:nvPr/>
          </p:nvSpPr>
          <p:spPr>
            <a:xfrm rot="-5400000">
              <a:off x="282324" y="163877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29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0" name="Google Shape;2070;p21"/>
            <p:cNvSpPr/>
            <p:nvPr/>
          </p:nvSpPr>
          <p:spPr>
            <a:xfrm rot="-5400000">
              <a:off x="579250" y="6704387"/>
              <a:ext cx="165500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1" name="Google Shape;2071;p21"/>
            <p:cNvSpPr/>
            <p:nvPr/>
          </p:nvSpPr>
          <p:spPr>
            <a:xfrm rot="-5400000">
              <a:off x="579250" y="6413950"/>
              <a:ext cx="165500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2" name="Google Shape;2072;p21"/>
            <p:cNvSpPr/>
            <p:nvPr/>
          </p:nvSpPr>
          <p:spPr>
            <a:xfrm rot="-5400000">
              <a:off x="579250" y="6123513"/>
              <a:ext cx="165500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3" name="Google Shape;2073;p21"/>
            <p:cNvSpPr/>
            <p:nvPr/>
          </p:nvSpPr>
          <p:spPr>
            <a:xfrm rot="-5400000">
              <a:off x="579250" y="5833076"/>
              <a:ext cx="165500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4" name="Google Shape;2074;p21"/>
            <p:cNvSpPr/>
            <p:nvPr/>
          </p:nvSpPr>
          <p:spPr>
            <a:xfrm rot="-5400000">
              <a:off x="579250" y="5542639"/>
              <a:ext cx="165500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5" name="Google Shape;2075;p21"/>
            <p:cNvSpPr/>
            <p:nvPr/>
          </p:nvSpPr>
          <p:spPr>
            <a:xfrm rot="-5400000">
              <a:off x="578439" y="5251391"/>
              <a:ext cx="167123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6" name="Google Shape;2076;p21"/>
            <p:cNvSpPr/>
            <p:nvPr/>
          </p:nvSpPr>
          <p:spPr>
            <a:xfrm rot="-5400000">
              <a:off x="578439" y="4960954"/>
              <a:ext cx="167123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7" name="Google Shape;2077;p21"/>
            <p:cNvSpPr/>
            <p:nvPr/>
          </p:nvSpPr>
          <p:spPr>
            <a:xfrm rot="-5400000">
              <a:off x="578439" y="4670517"/>
              <a:ext cx="167123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8" name="Google Shape;2078;p21"/>
            <p:cNvSpPr/>
            <p:nvPr/>
          </p:nvSpPr>
          <p:spPr>
            <a:xfrm rot="-5400000">
              <a:off x="578439" y="4380080"/>
              <a:ext cx="167123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9" name="Google Shape;2079;p21"/>
            <p:cNvSpPr/>
            <p:nvPr/>
          </p:nvSpPr>
          <p:spPr>
            <a:xfrm rot="-5400000">
              <a:off x="578439" y="4089644"/>
              <a:ext cx="167123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0" name="Google Shape;2080;p21"/>
            <p:cNvSpPr/>
            <p:nvPr/>
          </p:nvSpPr>
          <p:spPr>
            <a:xfrm rot="-5400000">
              <a:off x="578439" y="3799206"/>
              <a:ext cx="167123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1" name="Google Shape;2081;p21"/>
            <p:cNvSpPr/>
            <p:nvPr/>
          </p:nvSpPr>
          <p:spPr>
            <a:xfrm rot="-5400000">
              <a:off x="578439" y="3508770"/>
              <a:ext cx="167123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2" name="Google Shape;2082;p21"/>
            <p:cNvSpPr/>
            <p:nvPr/>
          </p:nvSpPr>
          <p:spPr>
            <a:xfrm rot="-5400000">
              <a:off x="578439" y="3218332"/>
              <a:ext cx="167123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3" name="Google Shape;2083;p21"/>
            <p:cNvSpPr/>
            <p:nvPr/>
          </p:nvSpPr>
          <p:spPr>
            <a:xfrm rot="-5400000">
              <a:off x="579250" y="2927085"/>
              <a:ext cx="165500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4" name="Google Shape;2084;p21"/>
            <p:cNvSpPr/>
            <p:nvPr/>
          </p:nvSpPr>
          <p:spPr>
            <a:xfrm rot="-5400000">
              <a:off x="579250" y="2636647"/>
              <a:ext cx="165500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5" name="Google Shape;2085;p21"/>
            <p:cNvSpPr/>
            <p:nvPr/>
          </p:nvSpPr>
          <p:spPr>
            <a:xfrm rot="-5400000">
              <a:off x="579250" y="2346211"/>
              <a:ext cx="165500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6" name="Google Shape;2086;p21"/>
            <p:cNvSpPr/>
            <p:nvPr/>
          </p:nvSpPr>
          <p:spPr>
            <a:xfrm rot="-5400000">
              <a:off x="579250" y="2055773"/>
              <a:ext cx="165500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7" name="Google Shape;2087;p21"/>
            <p:cNvSpPr/>
            <p:nvPr/>
          </p:nvSpPr>
          <p:spPr>
            <a:xfrm rot="-5400000">
              <a:off x="579250" y="1765337"/>
              <a:ext cx="165500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8" name="Google Shape;2088;p21"/>
            <p:cNvSpPr/>
            <p:nvPr/>
          </p:nvSpPr>
          <p:spPr>
            <a:xfrm rot="-5400000">
              <a:off x="579250" y="1474901"/>
              <a:ext cx="165500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9" name="Google Shape;2089;p21"/>
            <p:cNvSpPr/>
            <p:nvPr/>
          </p:nvSpPr>
          <p:spPr>
            <a:xfrm rot="-5400000">
              <a:off x="578439" y="1183652"/>
              <a:ext cx="167123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0" name="Google Shape;2090;p21"/>
            <p:cNvSpPr/>
            <p:nvPr/>
          </p:nvSpPr>
          <p:spPr>
            <a:xfrm rot="-5400000">
              <a:off x="578439" y="893216"/>
              <a:ext cx="167123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1" name="Google Shape;2091;p21"/>
            <p:cNvSpPr/>
            <p:nvPr/>
          </p:nvSpPr>
          <p:spPr>
            <a:xfrm rot="-5400000">
              <a:off x="578439" y="602778"/>
              <a:ext cx="167123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2" name="Google Shape;2092;p21"/>
            <p:cNvSpPr/>
            <p:nvPr/>
          </p:nvSpPr>
          <p:spPr>
            <a:xfrm rot="-5400000">
              <a:off x="578439" y="312342"/>
              <a:ext cx="167123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3" name="Google Shape;2093;p21"/>
            <p:cNvSpPr/>
            <p:nvPr/>
          </p:nvSpPr>
          <p:spPr>
            <a:xfrm rot="-5400000">
              <a:off x="578439" y="21904"/>
              <a:ext cx="167123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4" name="Google Shape;2094;p21"/>
            <p:cNvSpPr/>
            <p:nvPr/>
          </p:nvSpPr>
          <p:spPr>
            <a:xfrm rot="-5400000">
              <a:off x="875366" y="6565659"/>
              <a:ext cx="154142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5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5" name="Google Shape;2095;p21"/>
            <p:cNvSpPr/>
            <p:nvPr/>
          </p:nvSpPr>
          <p:spPr>
            <a:xfrm rot="-5400000">
              <a:off x="875366" y="6275221"/>
              <a:ext cx="154142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5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6" name="Google Shape;2096;p21"/>
            <p:cNvSpPr/>
            <p:nvPr/>
          </p:nvSpPr>
          <p:spPr>
            <a:xfrm rot="-5400000">
              <a:off x="875366" y="5984785"/>
              <a:ext cx="154142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5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7" name="Google Shape;2097;p21"/>
            <p:cNvSpPr/>
            <p:nvPr/>
          </p:nvSpPr>
          <p:spPr>
            <a:xfrm rot="-5400000">
              <a:off x="875366" y="5694347"/>
              <a:ext cx="154142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5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8" name="Google Shape;2098;p21"/>
            <p:cNvSpPr/>
            <p:nvPr/>
          </p:nvSpPr>
          <p:spPr>
            <a:xfrm rot="-5400000">
              <a:off x="875366" y="5403911"/>
              <a:ext cx="154142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6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9" name="Google Shape;2099;p21"/>
            <p:cNvSpPr/>
            <p:nvPr/>
          </p:nvSpPr>
          <p:spPr>
            <a:xfrm rot="-5400000">
              <a:off x="875366" y="5113473"/>
              <a:ext cx="154142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5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0" name="Google Shape;2100;p21"/>
            <p:cNvSpPr/>
            <p:nvPr/>
          </p:nvSpPr>
          <p:spPr>
            <a:xfrm rot="-5400000">
              <a:off x="875366" y="4823037"/>
              <a:ext cx="154142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5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1" name="Google Shape;2101;p21"/>
            <p:cNvSpPr/>
            <p:nvPr/>
          </p:nvSpPr>
          <p:spPr>
            <a:xfrm rot="-5400000">
              <a:off x="874554" y="4531788"/>
              <a:ext cx="155765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5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2" name="Google Shape;2102;p21"/>
            <p:cNvSpPr/>
            <p:nvPr/>
          </p:nvSpPr>
          <p:spPr>
            <a:xfrm rot="-5400000">
              <a:off x="874554" y="4241352"/>
              <a:ext cx="155765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5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3" name="Google Shape;2103;p21"/>
            <p:cNvSpPr/>
            <p:nvPr/>
          </p:nvSpPr>
          <p:spPr>
            <a:xfrm rot="-5400000">
              <a:off x="875366" y="3950103"/>
              <a:ext cx="154142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6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4" name="Google Shape;2104;p21"/>
            <p:cNvSpPr/>
            <p:nvPr/>
          </p:nvSpPr>
          <p:spPr>
            <a:xfrm rot="-5400000">
              <a:off x="875366" y="3659667"/>
              <a:ext cx="154142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5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5" name="Google Shape;2105;p21"/>
            <p:cNvSpPr/>
            <p:nvPr/>
          </p:nvSpPr>
          <p:spPr>
            <a:xfrm rot="-5400000">
              <a:off x="875366" y="3369229"/>
              <a:ext cx="154142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5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6" name="Google Shape;2106;p21"/>
            <p:cNvSpPr/>
            <p:nvPr/>
          </p:nvSpPr>
          <p:spPr>
            <a:xfrm rot="-5400000">
              <a:off x="875366" y="3078793"/>
              <a:ext cx="154142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5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7" name="Google Shape;2107;p21"/>
            <p:cNvSpPr/>
            <p:nvPr/>
          </p:nvSpPr>
          <p:spPr>
            <a:xfrm rot="-5400000">
              <a:off x="875366" y="2788356"/>
              <a:ext cx="154142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5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8" name="Google Shape;2108;p21"/>
            <p:cNvSpPr/>
            <p:nvPr/>
          </p:nvSpPr>
          <p:spPr>
            <a:xfrm rot="-5400000">
              <a:off x="875366" y="2497919"/>
              <a:ext cx="154142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6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9" name="Google Shape;2109;p21"/>
            <p:cNvSpPr/>
            <p:nvPr/>
          </p:nvSpPr>
          <p:spPr>
            <a:xfrm rot="-5400000">
              <a:off x="875366" y="2207482"/>
              <a:ext cx="154142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5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0" name="Google Shape;2110;p21"/>
            <p:cNvSpPr/>
            <p:nvPr/>
          </p:nvSpPr>
          <p:spPr>
            <a:xfrm rot="-5400000">
              <a:off x="875366" y="1917045"/>
              <a:ext cx="154142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5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1" name="Google Shape;2111;p21"/>
            <p:cNvSpPr/>
            <p:nvPr/>
          </p:nvSpPr>
          <p:spPr>
            <a:xfrm rot="-5400000">
              <a:off x="875366" y="1626608"/>
              <a:ext cx="154142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5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2" name="Google Shape;2112;p21"/>
            <p:cNvSpPr/>
            <p:nvPr/>
          </p:nvSpPr>
          <p:spPr>
            <a:xfrm rot="-5400000">
              <a:off x="875366" y="1336172"/>
              <a:ext cx="154142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5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3" name="Google Shape;2113;p21"/>
            <p:cNvSpPr/>
            <p:nvPr/>
          </p:nvSpPr>
          <p:spPr>
            <a:xfrm rot="-5400000">
              <a:off x="875366" y="1045734"/>
              <a:ext cx="154142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6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4" name="Google Shape;2114;p21"/>
            <p:cNvSpPr/>
            <p:nvPr/>
          </p:nvSpPr>
          <p:spPr>
            <a:xfrm rot="-5400000">
              <a:off x="875366" y="755298"/>
              <a:ext cx="154142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5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5" name="Google Shape;2115;p21"/>
            <p:cNvSpPr/>
            <p:nvPr/>
          </p:nvSpPr>
          <p:spPr>
            <a:xfrm rot="-5400000">
              <a:off x="875366" y="464860"/>
              <a:ext cx="154142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5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6" name="Google Shape;2116;p21"/>
            <p:cNvSpPr/>
            <p:nvPr/>
          </p:nvSpPr>
          <p:spPr>
            <a:xfrm rot="-5400000">
              <a:off x="874554" y="173613"/>
              <a:ext cx="155765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5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7" name="Google Shape;2117;p21"/>
            <p:cNvSpPr/>
            <p:nvPr/>
          </p:nvSpPr>
          <p:spPr>
            <a:xfrm rot="-5400000">
              <a:off x="1170671" y="6716556"/>
              <a:ext cx="142784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8" name="Google Shape;2118;p21"/>
            <p:cNvSpPr/>
            <p:nvPr/>
          </p:nvSpPr>
          <p:spPr>
            <a:xfrm rot="-5400000">
              <a:off x="1170671" y="6426118"/>
              <a:ext cx="142784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9" name="Google Shape;2119;p21"/>
            <p:cNvSpPr/>
            <p:nvPr/>
          </p:nvSpPr>
          <p:spPr>
            <a:xfrm rot="-5400000">
              <a:off x="1170671" y="6135682"/>
              <a:ext cx="142784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0" name="Google Shape;2120;p21"/>
            <p:cNvSpPr/>
            <p:nvPr/>
          </p:nvSpPr>
          <p:spPr>
            <a:xfrm rot="-5400000">
              <a:off x="1170671" y="5845244"/>
              <a:ext cx="142784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1" name="Google Shape;2121;p21"/>
            <p:cNvSpPr/>
            <p:nvPr/>
          </p:nvSpPr>
          <p:spPr>
            <a:xfrm rot="-5400000">
              <a:off x="1170671" y="5554808"/>
              <a:ext cx="142784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2" name="Google Shape;2122;p21"/>
            <p:cNvSpPr/>
            <p:nvPr/>
          </p:nvSpPr>
          <p:spPr>
            <a:xfrm rot="-5400000">
              <a:off x="1170671" y="5264370"/>
              <a:ext cx="142784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3" name="Google Shape;2123;p21"/>
            <p:cNvSpPr/>
            <p:nvPr/>
          </p:nvSpPr>
          <p:spPr>
            <a:xfrm rot="-5400000">
              <a:off x="1171482" y="4973123"/>
              <a:ext cx="141162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4" name="Google Shape;2124;p21"/>
            <p:cNvSpPr/>
            <p:nvPr/>
          </p:nvSpPr>
          <p:spPr>
            <a:xfrm rot="-5400000">
              <a:off x="1171482" y="4682685"/>
              <a:ext cx="141162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5" name="Google Shape;2125;p21"/>
            <p:cNvSpPr/>
            <p:nvPr/>
          </p:nvSpPr>
          <p:spPr>
            <a:xfrm rot="-5400000">
              <a:off x="1171482" y="4392249"/>
              <a:ext cx="141162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6" name="Google Shape;2126;p21"/>
            <p:cNvSpPr/>
            <p:nvPr/>
          </p:nvSpPr>
          <p:spPr>
            <a:xfrm rot="-5400000">
              <a:off x="1171482" y="4101812"/>
              <a:ext cx="141162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7" name="Google Shape;2127;p21"/>
            <p:cNvSpPr/>
            <p:nvPr/>
          </p:nvSpPr>
          <p:spPr>
            <a:xfrm rot="-5400000">
              <a:off x="1171482" y="3811375"/>
              <a:ext cx="141162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8" name="Google Shape;2128;p21"/>
            <p:cNvSpPr/>
            <p:nvPr/>
          </p:nvSpPr>
          <p:spPr>
            <a:xfrm rot="-5400000">
              <a:off x="1170671" y="3520126"/>
              <a:ext cx="142784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9" name="Google Shape;2129;p21"/>
            <p:cNvSpPr/>
            <p:nvPr/>
          </p:nvSpPr>
          <p:spPr>
            <a:xfrm rot="-5400000">
              <a:off x="1170671" y="3229690"/>
              <a:ext cx="142784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0" name="Google Shape;2130;p21"/>
            <p:cNvSpPr/>
            <p:nvPr/>
          </p:nvSpPr>
          <p:spPr>
            <a:xfrm rot="-5400000">
              <a:off x="1170671" y="2939253"/>
              <a:ext cx="142784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1" name="Google Shape;2131;p21"/>
            <p:cNvSpPr/>
            <p:nvPr/>
          </p:nvSpPr>
          <p:spPr>
            <a:xfrm rot="-5400000">
              <a:off x="1170671" y="2648816"/>
              <a:ext cx="142784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2" name="Google Shape;2132;p21"/>
            <p:cNvSpPr/>
            <p:nvPr/>
          </p:nvSpPr>
          <p:spPr>
            <a:xfrm rot="-5400000">
              <a:off x="1170671" y="2358379"/>
              <a:ext cx="142784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3" name="Google Shape;2133;p21"/>
            <p:cNvSpPr/>
            <p:nvPr/>
          </p:nvSpPr>
          <p:spPr>
            <a:xfrm rot="-5400000">
              <a:off x="1170671" y="2067943"/>
              <a:ext cx="142784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4" name="Google Shape;2134;p21"/>
            <p:cNvSpPr/>
            <p:nvPr/>
          </p:nvSpPr>
          <p:spPr>
            <a:xfrm rot="-5400000">
              <a:off x="1170671" y="1777505"/>
              <a:ext cx="142784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5" name="Google Shape;2135;p21"/>
            <p:cNvSpPr/>
            <p:nvPr/>
          </p:nvSpPr>
          <p:spPr>
            <a:xfrm rot="-5400000">
              <a:off x="1170671" y="1487069"/>
              <a:ext cx="142784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6" name="Google Shape;2136;p21"/>
            <p:cNvSpPr/>
            <p:nvPr/>
          </p:nvSpPr>
          <p:spPr>
            <a:xfrm rot="-5400000">
              <a:off x="1170671" y="1196632"/>
              <a:ext cx="142784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7" name="Google Shape;2137;p21"/>
            <p:cNvSpPr/>
            <p:nvPr/>
          </p:nvSpPr>
          <p:spPr>
            <a:xfrm rot="-5400000">
              <a:off x="1170671" y="906195"/>
              <a:ext cx="142784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8" name="Google Shape;2138;p21"/>
            <p:cNvSpPr/>
            <p:nvPr/>
          </p:nvSpPr>
          <p:spPr>
            <a:xfrm rot="-5400000">
              <a:off x="1171482" y="614947"/>
              <a:ext cx="141162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9" name="Google Shape;2139;p21"/>
            <p:cNvSpPr/>
            <p:nvPr/>
          </p:nvSpPr>
          <p:spPr>
            <a:xfrm rot="-5400000">
              <a:off x="1171482" y="324510"/>
              <a:ext cx="141162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0" name="Google Shape;2140;p21"/>
            <p:cNvSpPr/>
            <p:nvPr/>
          </p:nvSpPr>
          <p:spPr>
            <a:xfrm rot="-5400000">
              <a:off x="1171482" y="34074"/>
              <a:ext cx="141162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1" name="Google Shape;2141;p21"/>
            <p:cNvSpPr/>
            <p:nvPr/>
          </p:nvSpPr>
          <p:spPr>
            <a:xfrm rot="-5400000">
              <a:off x="1466786" y="6574583"/>
              <a:ext cx="131426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2" name="Google Shape;2142;p21"/>
            <p:cNvSpPr/>
            <p:nvPr/>
          </p:nvSpPr>
          <p:spPr>
            <a:xfrm rot="-5400000">
              <a:off x="1466786" y="6284145"/>
              <a:ext cx="131426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2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3" name="Google Shape;2143;p21"/>
            <p:cNvSpPr/>
            <p:nvPr/>
          </p:nvSpPr>
          <p:spPr>
            <a:xfrm rot="-5400000">
              <a:off x="1466786" y="5993709"/>
              <a:ext cx="131426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4" name="Google Shape;2144;p21"/>
            <p:cNvSpPr/>
            <p:nvPr/>
          </p:nvSpPr>
          <p:spPr>
            <a:xfrm rot="-5400000">
              <a:off x="1467597" y="5702460"/>
              <a:ext cx="129804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5" name="Google Shape;2145;p21"/>
            <p:cNvSpPr/>
            <p:nvPr/>
          </p:nvSpPr>
          <p:spPr>
            <a:xfrm rot="-5400000">
              <a:off x="1467597" y="5412024"/>
              <a:ext cx="129804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2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6" name="Google Shape;2146;p21"/>
            <p:cNvSpPr/>
            <p:nvPr/>
          </p:nvSpPr>
          <p:spPr>
            <a:xfrm rot="-5400000">
              <a:off x="1467597" y="5121586"/>
              <a:ext cx="129804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7" name="Google Shape;2147;p21"/>
            <p:cNvSpPr/>
            <p:nvPr/>
          </p:nvSpPr>
          <p:spPr>
            <a:xfrm rot="-5400000">
              <a:off x="1467597" y="4831150"/>
              <a:ext cx="129804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8" name="Google Shape;2148;p21"/>
            <p:cNvSpPr/>
            <p:nvPr/>
          </p:nvSpPr>
          <p:spPr>
            <a:xfrm rot="-5400000">
              <a:off x="1467597" y="4540712"/>
              <a:ext cx="129804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9" name="Google Shape;2149;p21"/>
            <p:cNvSpPr/>
            <p:nvPr/>
          </p:nvSpPr>
          <p:spPr>
            <a:xfrm rot="-5400000">
              <a:off x="1467597" y="4250276"/>
              <a:ext cx="129804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0" name="Google Shape;2150;p21"/>
            <p:cNvSpPr/>
            <p:nvPr/>
          </p:nvSpPr>
          <p:spPr>
            <a:xfrm rot="-5400000">
              <a:off x="1467597" y="3959839"/>
              <a:ext cx="129804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2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1" name="Google Shape;2151;p21"/>
            <p:cNvSpPr/>
            <p:nvPr/>
          </p:nvSpPr>
          <p:spPr>
            <a:xfrm rot="-5400000">
              <a:off x="1467597" y="3669402"/>
              <a:ext cx="129804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2" name="Google Shape;2152;p21"/>
            <p:cNvSpPr/>
            <p:nvPr/>
          </p:nvSpPr>
          <p:spPr>
            <a:xfrm rot="-5400000">
              <a:off x="1467597" y="3378965"/>
              <a:ext cx="129804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3" name="Google Shape;2153;p21"/>
            <p:cNvSpPr/>
            <p:nvPr/>
          </p:nvSpPr>
          <p:spPr>
            <a:xfrm rot="-5400000">
              <a:off x="1467597" y="3088528"/>
              <a:ext cx="129804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4" name="Google Shape;2154;p21"/>
            <p:cNvSpPr/>
            <p:nvPr/>
          </p:nvSpPr>
          <p:spPr>
            <a:xfrm rot="-5400000">
              <a:off x="1467597" y="2798091"/>
              <a:ext cx="129804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5" name="Google Shape;2155;p21"/>
            <p:cNvSpPr/>
            <p:nvPr/>
          </p:nvSpPr>
          <p:spPr>
            <a:xfrm rot="-5400000">
              <a:off x="1466786" y="2506843"/>
              <a:ext cx="131426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2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6" name="Google Shape;2156;p21"/>
            <p:cNvSpPr/>
            <p:nvPr/>
          </p:nvSpPr>
          <p:spPr>
            <a:xfrm rot="-5400000">
              <a:off x="1466786" y="2216406"/>
              <a:ext cx="131426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7" name="Google Shape;2157;p21"/>
            <p:cNvSpPr/>
            <p:nvPr/>
          </p:nvSpPr>
          <p:spPr>
            <a:xfrm rot="-5400000">
              <a:off x="1466786" y="1925970"/>
              <a:ext cx="131426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8" name="Google Shape;2158;p21"/>
            <p:cNvSpPr/>
            <p:nvPr/>
          </p:nvSpPr>
          <p:spPr>
            <a:xfrm rot="-5400000">
              <a:off x="1467597" y="1634721"/>
              <a:ext cx="129804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9" name="Google Shape;2159;p21"/>
            <p:cNvSpPr/>
            <p:nvPr/>
          </p:nvSpPr>
          <p:spPr>
            <a:xfrm rot="-5400000">
              <a:off x="1467597" y="1344284"/>
              <a:ext cx="129804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0" name="Google Shape;2160;p21"/>
            <p:cNvSpPr/>
            <p:nvPr/>
          </p:nvSpPr>
          <p:spPr>
            <a:xfrm rot="-5400000">
              <a:off x="1467597" y="1053847"/>
              <a:ext cx="129804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2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1" name="Google Shape;2161;p21"/>
            <p:cNvSpPr/>
            <p:nvPr/>
          </p:nvSpPr>
          <p:spPr>
            <a:xfrm rot="-5400000">
              <a:off x="1467597" y="763411"/>
              <a:ext cx="129804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2" name="Google Shape;2162;p21"/>
            <p:cNvSpPr/>
            <p:nvPr/>
          </p:nvSpPr>
          <p:spPr>
            <a:xfrm rot="-5400000">
              <a:off x="1467597" y="472973"/>
              <a:ext cx="129804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3" name="Google Shape;2163;p21"/>
            <p:cNvSpPr/>
            <p:nvPr/>
          </p:nvSpPr>
          <p:spPr>
            <a:xfrm rot="-5400000">
              <a:off x="1467597" y="182537"/>
              <a:ext cx="129804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4" name="Google Shape;2164;p21"/>
            <p:cNvSpPr/>
            <p:nvPr/>
          </p:nvSpPr>
          <p:spPr>
            <a:xfrm rot="-5400000">
              <a:off x="1764525" y="6726291"/>
              <a:ext cx="116824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20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5" name="Google Shape;2165;p21"/>
            <p:cNvSpPr/>
            <p:nvPr/>
          </p:nvSpPr>
          <p:spPr>
            <a:xfrm rot="-5400000">
              <a:off x="1764525" y="6435853"/>
              <a:ext cx="116824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20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6" name="Google Shape;2166;p21"/>
            <p:cNvSpPr/>
            <p:nvPr/>
          </p:nvSpPr>
          <p:spPr>
            <a:xfrm rot="-5400000">
              <a:off x="1764525" y="6145417"/>
              <a:ext cx="116824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20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7" name="Google Shape;2167;p21"/>
            <p:cNvSpPr/>
            <p:nvPr/>
          </p:nvSpPr>
          <p:spPr>
            <a:xfrm rot="-5400000">
              <a:off x="1763714" y="5854168"/>
              <a:ext cx="118446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8" name="Google Shape;2168;p21"/>
            <p:cNvSpPr/>
            <p:nvPr/>
          </p:nvSpPr>
          <p:spPr>
            <a:xfrm rot="-5400000">
              <a:off x="1763714" y="5563732"/>
              <a:ext cx="118446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9" name="Google Shape;2169;p21"/>
            <p:cNvSpPr/>
            <p:nvPr/>
          </p:nvSpPr>
          <p:spPr>
            <a:xfrm rot="-5400000">
              <a:off x="1763714" y="5273295"/>
              <a:ext cx="118446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0" name="Google Shape;2170;p21"/>
            <p:cNvSpPr/>
            <p:nvPr/>
          </p:nvSpPr>
          <p:spPr>
            <a:xfrm rot="-5400000">
              <a:off x="1763714" y="4982858"/>
              <a:ext cx="118446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1" name="Google Shape;2171;p21"/>
            <p:cNvSpPr/>
            <p:nvPr/>
          </p:nvSpPr>
          <p:spPr>
            <a:xfrm rot="-5400000">
              <a:off x="1763714" y="4692421"/>
              <a:ext cx="118446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2" name="Google Shape;2172;p21"/>
            <p:cNvSpPr/>
            <p:nvPr/>
          </p:nvSpPr>
          <p:spPr>
            <a:xfrm rot="-5400000">
              <a:off x="1763714" y="4401984"/>
              <a:ext cx="118446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3" name="Google Shape;2173;p21"/>
            <p:cNvSpPr/>
            <p:nvPr/>
          </p:nvSpPr>
          <p:spPr>
            <a:xfrm rot="-5400000">
              <a:off x="1763714" y="4111547"/>
              <a:ext cx="118446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4" name="Google Shape;2174;p21"/>
            <p:cNvSpPr/>
            <p:nvPr/>
          </p:nvSpPr>
          <p:spPr>
            <a:xfrm rot="-5400000">
              <a:off x="1763714" y="3821111"/>
              <a:ext cx="118446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5" name="Google Shape;2175;p21"/>
            <p:cNvSpPr/>
            <p:nvPr/>
          </p:nvSpPr>
          <p:spPr>
            <a:xfrm rot="-5400000">
              <a:off x="1763714" y="3530673"/>
              <a:ext cx="118446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6" name="Google Shape;2176;p21"/>
            <p:cNvSpPr/>
            <p:nvPr/>
          </p:nvSpPr>
          <p:spPr>
            <a:xfrm rot="-5400000">
              <a:off x="1763714" y="3240237"/>
              <a:ext cx="118446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7" name="Google Shape;2177;p21"/>
            <p:cNvSpPr/>
            <p:nvPr/>
          </p:nvSpPr>
          <p:spPr>
            <a:xfrm rot="-5400000">
              <a:off x="1763714" y="2949799"/>
              <a:ext cx="118446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8" name="Google Shape;2178;p21"/>
            <p:cNvSpPr/>
            <p:nvPr/>
          </p:nvSpPr>
          <p:spPr>
            <a:xfrm rot="-5400000">
              <a:off x="1764525" y="2658552"/>
              <a:ext cx="116824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9" name="Google Shape;2179;p21"/>
            <p:cNvSpPr/>
            <p:nvPr/>
          </p:nvSpPr>
          <p:spPr>
            <a:xfrm rot="-5400000">
              <a:off x="1764525" y="2368114"/>
              <a:ext cx="116824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0" name="Google Shape;2180;p21"/>
            <p:cNvSpPr/>
            <p:nvPr/>
          </p:nvSpPr>
          <p:spPr>
            <a:xfrm rot="-5400000">
              <a:off x="1764525" y="2077678"/>
              <a:ext cx="116824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1" name="Google Shape;2181;p21"/>
            <p:cNvSpPr/>
            <p:nvPr/>
          </p:nvSpPr>
          <p:spPr>
            <a:xfrm rot="-5400000">
              <a:off x="1764525" y="1787242"/>
              <a:ext cx="116824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2" name="Google Shape;2182;p21"/>
            <p:cNvSpPr/>
            <p:nvPr/>
          </p:nvSpPr>
          <p:spPr>
            <a:xfrm rot="-5400000">
              <a:off x="1763714" y="1495993"/>
              <a:ext cx="118446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3" name="Google Shape;2183;p21"/>
            <p:cNvSpPr/>
            <p:nvPr/>
          </p:nvSpPr>
          <p:spPr>
            <a:xfrm rot="-5400000">
              <a:off x="1763714" y="1205556"/>
              <a:ext cx="118446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4" name="Google Shape;2184;p21"/>
            <p:cNvSpPr/>
            <p:nvPr/>
          </p:nvSpPr>
          <p:spPr>
            <a:xfrm rot="-5400000">
              <a:off x="1763714" y="915119"/>
              <a:ext cx="118446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5" name="Google Shape;2185;p21"/>
            <p:cNvSpPr/>
            <p:nvPr/>
          </p:nvSpPr>
          <p:spPr>
            <a:xfrm rot="-5400000">
              <a:off x="1763714" y="624683"/>
              <a:ext cx="118446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6" name="Google Shape;2186;p21"/>
            <p:cNvSpPr/>
            <p:nvPr/>
          </p:nvSpPr>
          <p:spPr>
            <a:xfrm rot="-5400000">
              <a:off x="1763714" y="334245"/>
              <a:ext cx="118446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7" name="Google Shape;2187;p21"/>
            <p:cNvSpPr/>
            <p:nvPr/>
          </p:nvSpPr>
          <p:spPr>
            <a:xfrm rot="-5400000">
              <a:off x="1763714" y="43809"/>
              <a:ext cx="118446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8" name="Google Shape;2188;p21"/>
            <p:cNvSpPr/>
            <p:nvPr/>
          </p:nvSpPr>
          <p:spPr>
            <a:xfrm rot="-5400000">
              <a:off x="2059829" y="6586752"/>
              <a:ext cx="105466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9" name="Google Shape;2189;p21"/>
            <p:cNvSpPr/>
            <p:nvPr/>
          </p:nvSpPr>
          <p:spPr>
            <a:xfrm rot="-5400000">
              <a:off x="2059829" y="6296314"/>
              <a:ext cx="105466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0" name="Google Shape;2190;p21"/>
            <p:cNvSpPr/>
            <p:nvPr/>
          </p:nvSpPr>
          <p:spPr>
            <a:xfrm rot="-5400000">
              <a:off x="2059829" y="6005878"/>
              <a:ext cx="105466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1" name="Google Shape;2191;p21"/>
            <p:cNvSpPr/>
            <p:nvPr/>
          </p:nvSpPr>
          <p:spPr>
            <a:xfrm rot="-5400000">
              <a:off x="2059829" y="5715440"/>
              <a:ext cx="105466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8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2" name="Google Shape;2192;p21"/>
            <p:cNvSpPr/>
            <p:nvPr/>
          </p:nvSpPr>
          <p:spPr>
            <a:xfrm rot="-5400000">
              <a:off x="2059829" y="5425004"/>
              <a:ext cx="105466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8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3" name="Google Shape;2193;p21"/>
            <p:cNvSpPr/>
            <p:nvPr/>
          </p:nvSpPr>
          <p:spPr>
            <a:xfrm rot="-5400000">
              <a:off x="2059829" y="5134567"/>
              <a:ext cx="105466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4" name="Google Shape;2194;p21"/>
            <p:cNvSpPr/>
            <p:nvPr/>
          </p:nvSpPr>
          <p:spPr>
            <a:xfrm rot="-5400000">
              <a:off x="2059018" y="4843319"/>
              <a:ext cx="107088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5" name="Google Shape;2195;p21"/>
            <p:cNvSpPr/>
            <p:nvPr/>
          </p:nvSpPr>
          <p:spPr>
            <a:xfrm rot="-5400000">
              <a:off x="2059018" y="4552881"/>
              <a:ext cx="107088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6" name="Google Shape;2196;p21"/>
            <p:cNvSpPr/>
            <p:nvPr/>
          </p:nvSpPr>
          <p:spPr>
            <a:xfrm rot="-5400000">
              <a:off x="2059018" y="4262445"/>
              <a:ext cx="107088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8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7" name="Google Shape;2197;p21"/>
            <p:cNvSpPr/>
            <p:nvPr/>
          </p:nvSpPr>
          <p:spPr>
            <a:xfrm rot="-5400000">
              <a:off x="2059018" y="3972008"/>
              <a:ext cx="107088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8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8" name="Google Shape;2198;p21"/>
            <p:cNvSpPr/>
            <p:nvPr/>
          </p:nvSpPr>
          <p:spPr>
            <a:xfrm rot="-5400000">
              <a:off x="2059829" y="3680760"/>
              <a:ext cx="105466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9" name="Google Shape;2199;p21"/>
            <p:cNvSpPr/>
            <p:nvPr/>
          </p:nvSpPr>
          <p:spPr>
            <a:xfrm rot="-5400000">
              <a:off x="2059829" y="3390323"/>
              <a:ext cx="105466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0" name="Google Shape;2200;p21"/>
            <p:cNvSpPr/>
            <p:nvPr/>
          </p:nvSpPr>
          <p:spPr>
            <a:xfrm rot="-5400000">
              <a:off x="2059829" y="3099886"/>
              <a:ext cx="105466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1" name="Google Shape;2201;p21"/>
            <p:cNvSpPr/>
            <p:nvPr/>
          </p:nvSpPr>
          <p:spPr>
            <a:xfrm rot="-5400000">
              <a:off x="2059829" y="2809449"/>
              <a:ext cx="105466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8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2" name="Google Shape;2202;p21"/>
            <p:cNvSpPr/>
            <p:nvPr/>
          </p:nvSpPr>
          <p:spPr>
            <a:xfrm rot="-5400000">
              <a:off x="2059829" y="2519012"/>
              <a:ext cx="105466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8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3" name="Google Shape;2203;p21"/>
            <p:cNvSpPr/>
            <p:nvPr/>
          </p:nvSpPr>
          <p:spPr>
            <a:xfrm rot="-5400000">
              <a:off x="2059829" y="2228575"/>
              <a:ext cx="105466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4" name="Google Shape;2204;p21"/>
            <p:cNvSpPr/>
            <p:nvPr/>
          </p:nvSpPr>
          <p:spPr>
            <a:xfrm rot="-5400000">
              <a:off x="2059829" y="1938139"/>
              <a:ext cx="105466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5" name="Google Shape;2205;p21"/>
            <p:cNvSpPr/>
            <p:nvPr/>
          </p:nvSpPr>
          <p:spPr>
            <a:xfrm rot="-5400000">
              <a:off x="2059829" y="1647701"/>
              <a:ext cx="105466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6" name="Google Shape;2206;p21"/>
            <p:cNvSpPr/>
            <p:nvPr/>
          </p:nvSpPr>
          <p:spPr>
            <a:xfrm rot="-5400000">
              <a:off x="2059829" y="1357265"/>
              <a:ext cx="105466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8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7" name="Google Shape;2207;p21"/>
            <p:cNvSpPr/>
            <p:nvPr/>
          </p:nvSpPr>
          <p:spPr>
            <a:xfrm rot="-5400000">
              <a:off x="2059829" y="1066827"/>
              <a:ext cx="105466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8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8" name="Google Shape;2208;p21"/>
            <p:cNvSpPr/>
            <p:nvPr/>
          </p:nvSpPr>
          <p:spPr>
            <a:xfrm rot="-5400000">
              <a:off x="2059829" y="776391"/>
              <a:ext cx="105466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9" name="Google Shape;2209;p21"/>
            <p:cNvSpPr/>
            <p:nvPr/>
          </p:nvSpPr>
          <p:spPr>
            <a:xfrm rot="-5400000">
              <a:off x="2059018" y="485143"/>
              <a:ext cx="107088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0" name="Google Shape;2210;p21"/>
            <p:cNvSpPr/>
            <p:nvPr/>
          </p:nvSpPr>
          <p:spPr>
            <a:xfrm rot="-5400000">
              <a:off x="2059018" y="194706"/>
              <a:ext cx="107088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1" name="Google Shape;2211;p21"/>
            <p:cNvSpPr/>
            <p:nvPr/>
          </p:nvSpPr>
          <p:spPr>
            <a:xfrm rot="-5400000">
              <a:off x="2355945" y="6735215"/>
              <a:ext cx="94108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2" name="Google Shape;2212;p21"/>
            <p:cNvSpPr/>
            <p:nvPr/>
          </p:nvSpPr>
          <p:spPr>
            <a:xfrm rot="-5400000">
              <a:off x="2355945" y="6444779"/>
              <a:ext cx="94108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6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3" name="Google Shape;2213;p21"/>
            <p:cNvSpPr/>
            <p:nvPr/>
          </p:nvSpPr>
          <p:spPr>
            <a:xfrm rot="-5400000">
              <a:off x="2355945" y="6154341"/>
              <a:ext cx="94108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4" name="Google Shape;2214;p21"/>
            <p:cNvSpPr/>
            <p:nvPr/>
          </p:nvSpPr>
          <p:spPr>
            <a:xfrm rot="-5400000">
              <a:off x="2355945" y="5863905"/>
              <a:ext cx="94108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5" name="Google Shape;2215;p21"/>
            <p:cNvSpPr/>
            <p:nvPr/>
          </p:nvSpPr>
          <p:spPr>
            <a:xfrm rot="-5400000">
              <a:off x="2355945" y="5573467"/>
              <a:ext cx="94108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6" name="Google Shape;2216;p21"/>
            <p:cNvSpPr/>
            <p:nvPr/>
          </p:nvSpPr>
          <p:spPr>
            <a:xfrm rot="-5400000">
              <a:off x="2355945" y="5283031"/>
              <a:ext cx="94108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7" name="Google Shape;2217;p21"/>
            <p:cNvSpPr/>
            <p:nvPr/>
          </p:nvSpPr>
          <p:spPr>
            <a:xfrm rot="-5400000">
              <a:off x="2355945" y="4992593"/>
              <a:ext cx="94108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8" name="Google Shape;2218;p21"/>
            <p:cNvSpPr/>
            <p:nvPr/>
          </p:nvSpPr>
          <p:spPr>
            <a:xfrm rot="-5400000">
              <a:off x="2355945" y="4702157"/>
              <a:ext cx="94108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9" name="Google Shape;2219;p21"/>
            <p:cNvSpPr/>
            <p:nvPr/>
          </p:nvSpPr>
          <p:spPr>
            <a:xfrm rot="-5400000">
              <a:off x="2356757" y="4410908"/>
              <a:ext cx="92485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0" name="Google Shape;2220;p21"/>
            <p:cNvSpPr/>
            <p:nvPr/>
          </p:nvSpPr>
          <p:spPr>
            <a:xfrm rot="-5400000">
              <a:off x="2356757" y="4120472"/>
              <a:ext cx="92485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1" name="Google Shape;2221;p21"/>
            <p:cNvSpPr/>
            <p:nvPr/>
          </p:nvSpPr>
          <p:spPr>
            <a:xfrm rot="-5400000">
              <a:off x="2355945" y="3829223"/>
              <a:ext cx="94108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2" name="Google Shape;2222;p21"/>
            <p:cNvSpPr/>
            <p:nvPr/>
          </p:nvSpPr>
          <p:spPr>
            <a:xfrm rot="-5400000">
              <a:off x="2355945" y="3538787"/>
              <a:ext cx="94108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3" name="Google Shape;2223;p21"/>
            <p:cNvSpPr/>
            <p:nvPr/>
          </p:nvSpPr>
          <p:spPr>
            <a:xfrm rot="-5400000">
              <a:off x="2355945" y="3248350"/>
              <a:ext cx="94108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4" name="Google Shape;2224;p21"/>
            <p:cNvSpPr/>
            <p:nvPr/>
          </p:nvSpPr>
          <p:spPr>
            <a:xfrm rot="-5400000">
              <a:off x="2355945" y="2957913"/>
              <a:ext cx="94108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5" name="Google Shape;2225;p21"/>
            <p:cNvSpPr/>
            <p:nvPr/>
          </p:nvSpPr>
          <p:spPr>
            <a:xfrm rot="-5400000">
              <a:off x="2355945" y="2667476"/>
              <a:ext cx="94108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6" name="Google Shape;2226;p21"/>
            <p:cNvSpPr/>
            <p:nvPr/>
          </p:nvSpPr>
          <p:spPr>
            <a:xfrm rot="-5400000">
              <a:off x="2355945" y="2377039"/>
              <a:ext cx="94108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7" name="Google Shape;2227;p21"/>
            <p:cNvSpPr/>
            <p:nvPr/>
          </p:nvSpPr>
          <p:spPr>
            <a:xfrm rot="-5400000">
              <a:off x="2355945" y="2086602"/>
              <a:ext cx="94108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8" name="Google Shape;2228;p21"/>
            <p:cNvSpPr/>
            <p:nvPr/>
          </p:nvSpPr>
          <p:spPr>
            <a:xfrm rot="-5400000">
              <a:off x="2355945" y="1796166"/>
              <a:ext cx="94108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9" name="Google Shape;2229;p21"/>
            <p:cNvSpPr/>
            <p:nvPr/>
          </p:nvSpPr>
          <p:spPr>
            <a:xfrm rot="-5400000">
              <a:off x="2355945" y="1505728"/>
              <a:ext cx="94108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0" name="Google Shape;2230;p21"/>
            <p:cNvSpPr/>
            <p:nvPr/>
          </p:nvSpPr>
          <p:spPr>
            <a:xfrm rot="-5400000">
              <a:off x="2355945" y="1215292"/>
              <a:ext cx="94108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1" name="Google Shape;2231;p21"/>
            <p:cNvSpPr/>
            <p:nvPr/>
          </p:nvSpPr>
          <p:spPr>
            <a:xfrm rot="-5400000">
              <a:off x="2355945" y="924854"/>
              <a:ext cx="94108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2" name="Google Shape;2232;p21"/>
            <p:cNvSpPr/>
            <p:nvPr/>
          </p:nvSpPr>
          <p:spPr>
            <a:xfrm rot="-5400000">
              <a:off x="2355945" y="634418"/>
              <a:ext cx="94108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3" name="Google Shape;2233;p21"/>
            <p:cNvSpPr/>
            <p:nvPr/>
          </p:nvSpPr>
          <p:spPr>
            <a:xfrm rot="-5400000">
              <a:off x="2356757" y="343169"/>
              <a:ext cx="92485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4" name="Google Shape;2234;p21"/>
            <p:cNvSpPr/>
            <p:nvPr/>
          </p:nvSpPr>
          <p:spPr>
            <a:xfrm rot="-5400000">
              <a:off x="2356757" y="52733"/>
              <a:ext cx="92485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5" name="Google Shape;2235;p21"/>
            <p:cNvSpPr/>
            <p:nvPr/>
          </p:nvSpPr>
          <p:spPr>
            <a:xfrm rot="-5400000">
              <a:off x="2651249" y="6598921"/>
              <a:ext cx="82750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6" name="Google Shape;2236;p21"/>
            <p:cNvSpPr/>
            <p:nvPr/>
          </p:nvSpPr>
          <p:spPr>
            <a:xfrm rot="-5400000">
              <a:off x="2651249" y="6308484"/>
              <a:ext cx="82750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7" name="Google Shape;2237;p21"/>
            <p:cNvSpPr/>
            <p:nvPr/>
          </p:nvSpPr>
          <p:spPr>
            <a:xfrm rot="-5400000">
              <a:off x="2651249" y="6018047"/>
              <a:ext cx="82750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8" name="Google Shape;2238;p21"/>
            <p:cNvSpPr/>
            <p:nvPr/>
          </p:nvSpPr>
          <p:spPr>
            <a:xfrm rot="-5400000">
              <a:off x="2651249" y="5727611"/>
              <a:ext cx="82750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9" name="Google Shape;2239;p21"/>
            <p:cNvSpPr/>
            <p:nvPr/>
          </p:nvSpPr>
          <p:spPr>
            <a:xfrm rot="-5400000">
              <a:off x="2652060" y="5436362"/>
              <a:ext cx="81127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4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0" name="Google Shape;2240;p21"/>
            <p:cNvSpPr/>
            <p:nvPr/>
          </p:nvSpPr>
          <p:spPr>
            <a:xfrm rot="-5400000">
              <a:off x="2652060" y="5145926"/>
              <a:ext cx="81127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1" name="Google Shape;2241;p21"/>
            <p:cNvSpPr/>
            <p:nvPr/>
          </p:nvSpPr>
          <p:spPr>
            <a:xfrm rot="-5400000">
              <a:off x="2652060" y="4855488"/>
              <a:ext cx="81127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2" name="Google Shape;2242;p21"/>
            <p:cNvSpPr/>
            <p:nvPr/>
          </p:nvSpPr>
          <p:spPr>
            <a:xfrm rot="-5400000">
              <a:off x="2652060" y="4565052"/>
              <a:ext cx="81127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3" name="Google Shape;2243;p21"/>
            <p:cNvSpPr/>
            <p:nvPr/>
          </p:nvSpPr>
          <p:spPr>
            <a:xfrm rot="-5400000">
              <a:off x="2652060" y="4274614"/>
              <a:ext cx="81127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4" name="Google Shape;2244;p21"/>
            <p:cNvSpPr/>
            <p:nvPr/>
          </p:nvSpPr>
          <p:spPr>
            <a:xfrm rot="-5400000">
              <a:off x="2652060" y="3984178"/>
              <a:ext cx="81127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4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5" name="Google Shape;2245;p21"/>
            <p:cNvSpPr/>
            <p:nvPr/>
          </p:nvSpPr>
          <p:spPr>
            <a:xfrm rot="-5400000">
              <a:off x="2652060" y="3693740"/>
              <a:ext cx="81127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6" name="Google Shape;2246;p21"/>
            <p:cNvSpPr/>
            <p:nvPr/>
          </p:nvSpPr>
          <p:spPr>
            <a:xfrm rot="-5400000">
              <a:off x="2652060" y="3403304"/>
              <a:ext cx="81127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7" name="Google Shape;2247;p21"/>
            <p:cNvSpPr/>
            <p:nvPr/>
          </p:nvSpPr>
          <p:spPr>
            <a:xfrm rot="-5400000">
              <a:off x="2652060" y="3112867"/>
              <a:ext cx="81127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8" name="Google Shape;2248;p21"/>
            <p:cNvSpPr/>
            <p:nvPr/>
          </p:nvSpPr>
          <p:spPr>
            <a:xfrm rot="-5400000">
              <a:off x="2651249" y="2821619"/>
              <a:ext cx="82750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9" name="Google Shape;2249;p21"/>
            <p:cNvSpPr/>
            <p:nvPr/>
          </p:nvSpPr>
          <p:spPr>
            <a:xfrm rot="-5400000">
              <a:off x="2651249" y="2531182"/>
              <a:ext cx="82750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4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0" name="Google Shape;2250;p21"/>
            <p:cNvSpPr/>
            <p:nvPr/>
          </p:nvSpPr>
          <p:spPr>
            <a:xfrm rot="-5400000">
              <a:off x="2651249" y="2240745"/>
              <a:ext cx="82750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1" name="Google Shape;2251;p21"/>
            <p:cNvSpPr/>
            <p:nvPr/>
          </p:nvSpPr>
          <p:spPr>
            <a:xfrm rot="-5400000">
              <a:off x="2651249" y="1950308"/>
              <a:ext cx="82750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2" name="Google Shape;2252;p21"/>
            <p:cNvSpPr/>
            <p:nvPr/>
          </p:nvSpPr>
          <p:spPr>
            <a:xfrm rot="-5400000">
              <a:off x="2651249" y="1659871"/>
              <a:ext cx="82750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3" name="Google Shape;2253;p21"/>
            <p:cNvSpPr/>
            <p:nvPr/>
          </p:nvSpPr>
          <p:spPr>
            <a:xfrm rot="-5400000">
              <a:off x="2652060" y="1368623"/>
              <a:ext cx="81127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4" name="Google Shape;2254;p21"/>
            <p:cNvSpPr/>
            <p:nvPr/>
          </p:nvSpPr>
          <p:spPr>
            <a:xfrm rot="-5400000">
              <a:off x="2652060" y="1078186"/>
              <a:ext cx="81127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4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5" name="Google Shape;2255;p21"/>
            <p:cNvSpPr/>
            <p:nvPr/>
          </p:nvSpPr>
          <p:spPr>
            <a:xfrm rot="-5400000">
              <a:off x="2652060" y="787749"/>
              <a:ext cx="81127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6" name="Google Shape;2256;p21"/>
            <p:cNvSpPr/>
            <p:nvPr/>
          </p:nvSpPr>
          <p:spPr>
            <a:xfrm rot="-5400000">
              <a:off x="2652060" y="497313"/>
              <a:ext cx="81127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7" name="Google Shape;2257;p21"/>
            <p:cNvSpPr/>
            <p:nvPr/>
          </p:nvSpPr>
          <p:spPr>
            <a:xfrm rot="-5400000">
              <a:off x="2652060" y="206875"/>
              <a:ext cx="81127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8" name="Google Shape;2258;p21"/>
            <p:cNvSpPr/>
            <p:nvPr/>
          </p:nvSpPr>
          <p:spPr>
            <a:xfrm rot="-5400000">
              <a:off x="2948177" y="6748195"/>
              <a:ext cx="69770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2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9" name="Google Shape;2259;p21"/>
            <p:cNvSpPr/>
            <p:nvPr/>
          </p:nvSpPr>
          <p:spPr>
            <a:xfrm rot="-5400000">
              <a:off x="2948988" y="6456948"/>
              <a:ext cx="68147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2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0" name="Google Shape;2260;p21"/>
            <p:cNvSpPr/>
            <p:nvPr/>
          </p:nvSpPr>
          <p:spPr>
            <a:xfrm rot="-5400000">
              <a:off x="2948177" y="6165699"/>
              <a:ext cx="69770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2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1" name="Google Shape;2261;p21"/>
            <p:cNvSpPr/>
            <p:nvPr/>
          </p:nvSpPr>
          <p:spPr>
            <a:xfrm rot="-5400000">
              <a:off x="2948177" y="5875263"/>
              <a:ext cx="69770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2" name="Google Shape;2262;p21"/>
            <p:cNvSpPr/>
            <p:nvPr/>
          </p:nvSpPr>
          <p:spPr>
            <a:xfrm rot="-5400000">
              <a:off x="2948177" y="5584825"/>
              <a:ext cx="69770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3" name="Google Shape;2263;p21"/>
            <p:cNvSpPr/>
            <p:nvPr/>
          </p:nvSpPr>
          <p:spPr>
            <a:xfrm rot="-5400000">
              <a:off x="2948177" y="5294389"/>
              <a:ext cx="69770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4" name="Google Shape;2264;p21"/>
            <p:cNvSpPr/>
            <p:nvPr/>
          </p:nvSpPr>
          <p:spPr>
            <a:xfrm rot="-5400000">
              <a:off x="2948177" y="5003951"/>
              <a:ext cx="69770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5" name="Google Shape;2265;p21"/>
            <p:cNvSpPr/>
            <p:nvPr/>
          </p:nvSpPr>
          <p:spPr>
            <a:xfrm rot="-5400000">
              <a:off x="2948177" y="4713515"/>
              <a:ext cx="69770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2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6" name="Google Shape;2266;p21"/>
            <p:cNvSpPr/>
            <p:nvPr/>
          </p:nvSpPr>
          <p:spPr>
            <a:xfrm rot="-5400000">
              <a:off x="2948177" y="4423078"/>
              <a:ext cx="69770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7" name="Google Shape;2267;p21"/>
            <p:cNvSpPr/>
            <p:nvPr/>
          </p:nvSpPr>
          <p:spPr>
            <a:xfrm rot="-5400000">
              <a:off x="2948177" y="4132641"/>
              <a:ext cx="69770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8" name="Google Shape;2268;p21"/>
            <p:cNvSpPr/>
            <p:nvPr/>
          </p:nvSpPr>
          <p:spPr>
            <a:xfrm rot="-5400000">
              <a:off x="2948177" y="3842204"/>
              <a:ext cx="69770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9" name="Google Shape;2269;p21"/>
            <p:cNvSpPr/>
            <p:nvPr/>
          </p:nvSpPr>
          <p:spPr>
            <a:xfrm rot="-5400000">
              <a:off x="2948177" y="3551767"/>
              <a:ext cx="69770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0" name="Google Shape;2270;p21"/>
            <p:cNvSpPr/>
            <p:nvPr/>
          </p:nvSpPr>
          <p:spPr>
            <a:xfrm rot="-5400000">
              <a:off x="2948177" y="3261330"/>
              <a:ext cx="69770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2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1" name="Google Shape;2271;p21"/>
            <p:cNvSpPr/>
            <p:nvPr/>
          </p:nvSpPr>
          <p:spPr>
            <a:xfrm rot="-5400000">
              <a:off x="2948177" y="2970894"/>
              <a:ext cx="69770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2" name="Google Shape;2272;p21"/>
            <p:cNvSpPr/>
            <p:nvPr/>
          </p:nvSpPr>
          <p:spPr>
            <a:xfrm rot="-5400000">
              <a:off x="2948177" y="2680456"/>
              <a:ext cx="69770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3" name="Google Shape;2273;p21"/>
            <p:cNvSpPr/>
            <p:nvPr/>
          </p:nvSpPr>
          <p:spPr>
            <a:xfrm rot="-5400000">
              <a:off x="2948988" y="2389208"/>
              <a:ext cx="68147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4" name="Google Shape;2274;p21"/>
            <p:cNvSpPr/>
            <p:nvPr/>
          </p:nvSpPr>
          <p:spPr>
            <a:xfrm rot="-5400000">
              <a:off x="2948988" y="2098771"/>
              <a:ext cx="68147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5" name="Google Shape;2275;p21"/>
            <p:cNvSpPr/>
            <p:nvPr/>
          </p:nvSpPr>
          <p:spPr>
            <a:xfrm rot="-5400000">
              <a:off x="2948177" y="1807523"/>
              <a:ext cx="69770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2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6" name="Google Shape;2276;p21"/>
            <p:cNvSpPr/>
            <p:nvPr/>
          </p:nvSpPr>
          <p:spPr>
            <a:xfrm rot="-5400000">
              <a:off x="2948177" y="1517086"/>
              <a:ext cx="69770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7" name="Google Shape;2277;p21"/>
            <p:cNvSpPr/>
            <p:nvPr/>
          </p:nvSpPr>
          <p:spPr>
            <a:xfrm rot="-5400000">
              <a:off x="2948177" y="1226650"/>
              <a:ext cx="69770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8" name="Google Shape;2278;p21"/>
            <p:cNvSpPr/>
            <p:nvPr/>
          </p:nvSpPr>
          <p:spPr>
            <a:xfrm rot="-5400000">
              <a:off x="2948177" y="936213"/>
              <a:ext cx="69770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9" name="Google Shape;2279;p21"/>
            <p:cNvSpPr/>
            <p:nvPr/>
          </p:nvSpPr>
          <p:spPr>
            <a:xfrm rot="-5400000">
              <a:off x="2948177" y="645776"/>
              <a:ext cx="69770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0" name="Google Shape;2280;p21"/>
            <p:cNvSpPr/>
            <p:nvPr/>
          </p:nvSpPr>
          <p:spPr>
            <a:xfrm rot="-5400000">
              <a:off x="2948177" y="355339"/>
              <a:ext cx="69770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2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1" name="Google Shape;2281;p21"/>
            <p:cNvSpPr/>
            <p:nvPr/>
          </p:nvSpPr>
          <p:spPr>
            <a:xfrm rot="-5400000">
              <a:off x="2948177" y="64902"/>
              <a:ext cx="69770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2" name="Google Shape;2282;p21"/>
            <p:cNvSpPr/>
            <p:nvPr/>
          </p:nvSpPr>
          <p:spPr>
            <a:xfrm rot="-5400000">
              <a:off x="3245103" y="6608656"/>
              <a:ext cx="56789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3" name="Google Shape;2283;p21"/>
            <p:cNvSpPr/>
            <p:nvPr/>
          </p:nvSpPr>
          <p:spPr>
            <a:xfrm rot="-5400000">
              <a:off x="3245103" y="6318220"/>
              <a:ext cx="56789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4" name="Google Shape;2284;p21"/>
            <p:cNvSpPr/>
            <p:nvPr/>
          </p:nvSpPr>
          <p:spPr>
            <a:xfrm rot="-5400000">
              <a:off x="3245103" y="6027782"/>
              <a:ext cx="56789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5" name="Google Shape;2285;p21"/>
            <p:cNvSpPr/>
            <p:nvPr/>
          </p:nvSpPr>
          <p:spPr>
            <a:xfrm rot="-5400000">
              <a:off x="3245103" y="5737346"/>
              <a:ext cx="56789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6" name="Google Shape;2286;p21"/>
            <p:cNvSpPr/>
            <p:nvPr/>
          </p:nvSpPr>
          <p:spPr>
            <a:xfrm rot="-5400000">
              <a:off x="3245103" y="5446908"/>
              <a:ext cx="56789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7" name="Google Shape;2287;p21"/>
            <p:cNvSpPr/>
            <p:nvPr/>
          </p:nvSpPr>
          <p:spPr>
            <a:xfrm rot="-5400000">
              <a:off x="3244292" y="5155661"/>
              <a:ext cx="58412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8" name="Google Shape;2288;p21"/>
            <p:cNvSpPr/>
            <p:nvPr/>
          </p:nvSpPr>
          <p:spPr>
            <a:xfrm rot="-5400000">
              <a:off x="3244292" y="4865223"/>
              <a:ext cx="58412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9" name="Google Shape;2289;p21"/>
            <p:cNvSpPr/>
            <p:nvPr/>
          </p:nvSpPr>
          <p:spPr>
            <a:xfrm rot="-5400000">
              <a:off x="3244292" y="4574787"/>
              <a:ext cx="58412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0" name="Google Shape;2290;p21"/>
            <p:cNvSpPr/>
            <p:nvPr/>
          </p:nvSpPr>
          <p:spPr>
            <a:xfrm rot="-5400000">
              <a:off x="3244292" y="4284350"/>
              <a:ext cx="58412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1" name="Google Shape;2291;p21"/>
            <p:cNvSpPr/>
            <p:nvPr/>
          </p:nvSpPr>
          <p:spPr>
            <a:xfrm rot="-5400000">
              <a:off x="3244292" y="3993913"/>
              <a:ext cx="58412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2" name="Google Shape;2292;p21"/>
            <p:cNvSpPr/>
            <p:nvPr/>
          </p:nvSpPr>
          <p:spPr>
            <a:xfrm rot="-5400000">
              <a:off x="3244292" y="3703476"/>
              <a:ext cx="58412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3" name="Google Shape;2293;p21"/>
            <p:cNvSpPr/>
            <p:nvPr/>
          </p:nvSpPr>
          <p:spPr>
            <a:xfrm rot="-5400000">
              <a:off x="3244292" y="3413039"/>
              <a:ext cx="58412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4" name="Google Shape;2294;p21"/>
            <p:cNvSpPr/>
            <p:nvPr/>
          </p:nvSpPr>
          <p:spPr>
            <a:xfrm rot="-5400000">
              <a:off x="3245103" y="3121791"/>
              <a:ext cx="56789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5" name="Google Shape;2295;p21"/>
            <p:cNvSpPr/>
            <p:nvPr/>
          </p:nvSpPr>
          <p:spPr>
            <a:xfrm rot="-5400000">
              <a:off x="3245103" y="2831354"/>
              <a:ext cx="56789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6" name="Google Shape;2296;p21"/>
            <p:cNvSpPr/>
            <p:nvPr/>
          </p:nvSpPr>
          <p:spPr>
            <a:xfrm rot="-5400000">
              <a:off x="3245103" y="2540917"/>
              <a:ext cx="56789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7" name="Google Shape;2297;p21"/>
            <p:cNvSpPr/>
            <p:nvPr/>
          </p:nvSpPr>
          <p:spPr>
            <a:xfrm rot="-5400000">
              <a:off x="3245103" y="2250481"/>
              <a:ext cx="56789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8" name="Google Shape;2298;p21"/>
            <p:cNvSpPr/>
            <p:nvPr/>
          </p:nvSpPr>
          <p:spPr>
            <a:xfrm rot="-5400000">
              <a:off x="3245103" y="1960043"/>
              <a:ext cx="56789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9" name="Google Shape;2299;p21"/>
            <p:cNvSpPr/>
            <p:nvPr/>
          </p:nvSpPr>
          <p:spPr>
            <a:xfrm rot="-5400000">
              <a:off x="3245103" y="1669607"/>
              <a:ext cx="56789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0" name="Google Shape;2300;p21"/>
            <p:cNvSpPr/>
            <p:nvPr/>
          </p:nvSpPr>
          <p:spPr>
            <a:xfrm rot="-5400000">
              <a:off x="3245103" y="1379169"/>
              <a:ext cx="56789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1" name="Google Shape;2301;p21"/>
            <p:cNvSpPr/>
            <p:nvPr/>
          </p:nvSpPr>
          <p:spPr>
            <a:xfrm rot="-5400000">
              <a:off x="3245103" y="1088733"/>
              <a:ext cx="56789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2" name="Google Shape;2302;p21"/>
            <p:cNvSpPr/>
            <p:nvPr/>
          </p:nvSpPr>
          <p:spPr>
            <a:xfrm rot="-5400000">
              <a:off x="3244292" y="797484"/>
              <a:ext cx="58412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3" name="Google Shape;2303;p21"/>
            <p:cNvSpPr/>
            <p:nvPr/>
          </p:nvSpPr>
          <p:spPr>
            <a:xfrm rot="-5400000">
              <a:off x="3244292" y="507048"/>
              <a:ext cx="58412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4" name="Google Shape;2304;p21"/>
            <p:cNvSpPr/>
            <p:nvPr/>
          </p:nvSpPr>
          <p:spPr>
            <a:xfrm rot="-5400000">
              <a:off x="3244292" y="216610"/>
              <a:ext cx="58412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5" name="Google Shape;2305;p21"/>
            <p:cNvSpPr/>
            <p:nvPr/>
          </p:nvSpPr>
          <p:spPr>
            <a:xfrm rot="-5400000">
              <a:off x="3540409" y="6756308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6" name="Google Shape;2306;p21"/>
            <p:cNvSpPr/>
            <p:nvPr/>
          </p:nvSpPr>
          <p:spPr>
            <a:xfrm rot="-5400000">
              <a:off x="3540409" y="6465872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7" name="Google Shape;2307;p21"/>
            <p:cNvSpPr/>
            <p:nvPr/>
          </p:nvSpPr>
          <p:spPr>
            <a:xfrm rot="-5400000">
              <a:off x="3540409" y="6175434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8" name="Google Shape;2308;p21"/>
            <p:cNvSpPr/>
            <p:nvPr/>
          </p:nvSpPr>
          <p:spPr>
            <a:xfrm rot="-5400000">
              <a:off x="3540409" y="5884998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9" name="Google Shape;2309;p21"/>
            <p:cNvSpPr/>
            <p:nvPr/>
          </p:nvSpPr>
          <p:spPr>
            <a:xfrm rot="-5400000">
              <a:off x="3540409" y="5594560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0" name="Google Shape;2310;p21"/>
            <p:cNvSpPr/>
            <p:nvPr/>
          </p:nvSpPr>
          <p:spPr>
            <a:xfrm rot="-5400000">
              <a:off x="3540409" y="5304124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1" name="Google Shape;2311;p21"/>
            <p:cNvSpPr/>
            <p:nvPr/>
          </p:nvSpPr>
          <p:spPr>
            <a:xfrm rot="-5400000">
              <a:off x="3540409" y="5013687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2" name="Google Shape;2312;p21"/>
            <p:cNvSpPr/>
            <p:nvPr/>
          </p:nvSpPr>
          <p:spPr>
            <a:xfrm rot="-5400000">
              <a:off x="3540409" y="4723250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3" name="Google Shape;2313;p21"/>
            <p:cNvSpPr/>
            <p:nvPr/>
          </p:nvSpPr>
          <p:spPr>
            <a:xfrm rot="-5400000">
              <a:off x="3540409" y="4432813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4" name="Google Shape;2314;p21"/>
            <p:cNvSpPr/>
            <p:nvPr/>
          </p:nvSpPr>
          <p:spPr>
            <a:xfrm rot="-5400000">
              <a:off x="3540409" y="4140754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5" name="Google Shape;2315;p21"/>
            <p:cNvSpPr/>
            <p:nvPr/>
          </p:nvSpPr>
          <p:spPr>
            <a:xfrm rot="-5400000">
              <a:off x="3540409" y="3850318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6" name="Google Shape;2316;p21"/>
            <p:cNvSpPr/>
            <p:nvPr/>
          </p:nvSpPr>
          <p:spPr>
            <a:xfrm rot="-5400000">
              <a:off x="3540409" y="3559880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7" name="Google Shape;2317;p21"/>
            <p:cNvSpPr/>
            <p:nvPr/>
          </p:nvSpPr>
          <p:spPr>
            <a:xfrm rot="-5400000">
              <a:off x="3540409" y="3269444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8" name="Google Shape;2318;p21"/>
            <p:cNvSpPr/>
            <p:nvPr/>
          </p:nvSpPr>
          <p:spPr>
            <a:xfrm rot="-5400000">
              <a:off x="3540409" y="2979006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9" name="Google Shape;2319;p21"/>
            <p:cNvSpPr/>
            <p:nvPr/>
          </p:nvSpPr>
          <p:spPr>
            <a:xfrm rot="-5400000">
              <a:off x="3540409" y="2688570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0" name="Google Shape;2320;p21"/>
            <p:cNvSpPr/>
            <p:nvPr/>
          </p:nvSpPr>
          <p:spPr>
            <a:xfrm rot="-5400000">
              <a:off x="3540409" y="2398133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1" name="Google Shape;2321;p21"/>
            <p:cNvSpPr/>
            <p:nvPr/>
          </p:nvSpPr>
          <p:spPr>
            <a:xfrm rot="-5400000">
              <a:off x="3540409" y="2107696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2" name="Google Shape;2322;p21"/>
            <p:cNvSpPr/>
            <p:nvPr/>
          </p:nvSpPr>
          <p:spPr>
            <a:xfrm rot="-5400000">
              <a:off x="3540409" y="1817259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3" name="Google Shape;2323;p21"/>
            <p:cNvSpPr/>
            <p:nvPr/>
          </p:nvSpPr>
          <p:spPr>
            <a:xfrm rot="-5400000">
              <a:off x="3540409" y="1526822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4" name="Google Shape;2324;p21"/>
            <p:cNvSpPr/>
            <p:nvPr/>
          </p:nvSpPr>
          <p:spPr>
            <a:xfrm rot="-5400000">
              <a:off x="3540409" y="1236385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5" name="Google Shape;2325;p21"/>
            <p:cNvSpPr/>
            <p:nvPr/>
          </p:nvSpPr>
          <p:spPr>
            <a:xfrm rot="-5400000">
              <a:off x="3540409" y="945949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6" name="Google Shape;2326;p21"/>
            <p:cNvSpPr/>
            <p:nvPr/>
          </p:nvSpPr>
          <p:spPr>
            <a:xfrm rot="-5400000">
              <a:off x="3540409" y="655511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7" name="Google Shape;2327;p21"/>
            <p:cNvSpPr/>
            <p:nvPr/>
          </p:nvSpPr>
          <p:spPr>
            <a:xfrm rot="-5400000">
              <a:off x="3540409" y="365075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8" name="Google Shape;2328;p21"/>
            <p:cNvSpPr/>
            <p:nvPr/>
          </p:nvSpPr>
          <p:spPr>
            <a:xfrm rot="-5400000">
              <a:off x="3541220" y="73826"/>
              <a:ext cx="43809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9" name="Google Shape;2329;p21"/>
            <p:cNvSpPr/>
            <p:nvPr/>
          </p:nvSpPr>
          <p:spPr>
            <a:xfrm rot="-5400000">
              <a:off x="3836525" y="6617580"/>
              <a:ext cx="34074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0" name="Google Shape;2330;p21"/>
            <p:cNvSpPr/>
            <p:nvPr/>
          </p:nvSpPr>
          <p:spPr>
            <a:xfrm rot="-5400000">
              <a:off x="3836525" y="6327144"/>
              <a:ext cx="34074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1" name="Google Shape;2331;p21"/>
            <p:cNvSpPr/>
            <p:nvPr/>
          </p:nvSpPr>
          <p:spPr>
            <a:xfrm rot="-5400000">
              <a:off x="3836525" y="6036706"/>
              <a:ext cx="34074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2" name="Google Shape;2332;p21"/>
            <p:cNvSpPr/>
            <p:nvPr/>
          </p:nvSpPr>
          <p:spPr>
            <a:xfrm rot="-5400000">
              <a:off x="3836525" y="5746270"/>
              <a:ext cx="34074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3" name="Google Shape;2333;p21"/>
            <p:cNvSpPr/>
            <p:nvPr/>
          </p:nvSpPr>
          <p:spPr>
            <a:xfrm rot="-5400000">
              <a:off x="3836525" y="5455832"/>
              <a:ext cx="34074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4" name="Google Shape;2334;p21"/>
            <p:cNvSpPr/>
            <p:nvPr/>
          </p:nvSpPr>
          <p:spPr>
            <a:xfrm rot="-5400000">
              <a:off x="3837336" y="5164585"/>
              <a:ext cx="32451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5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5" name="Google Shape;2335;p21"/>
            <p:cNvSpPr/>
            <p:nvPr/>
          </p:nvSpPr>
          <p:spPr>
            <a:xfrm rot="-5400000">
              <a:off x="3837336" y="4874147"/>
              <a:ext cx="32451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5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6" name="Google Shape;2336;p21"/>
            <p:cNvSpPr/>
            <p:nvPr/>
          </p:nvSpPr>
          <p:spPr>
            <a:xfrm rot="-5400000">
              <a:off x="3837336" y="4583711"/>
              <a:ext cx="32451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5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7" name="Google Shape;2337;p21"/>
            <p:cNvSpPr/>
            <p:nvPr/>
          </p:nvSpPr>
          <p:spPr>
            <a:xfrm rot="-5400000">
              <a:off x="3837336" y="4293274"/>
              <a:ext cx="32451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8" name="Google Shape;2338;p21"/>
            <p:cNvSpPr/>
            <p:nvPr/>
          </p:nvSpPr>
          <p:spPr>
            <a:xfrm rot="-5400000">
              <a:off x="3837336" y="4002837"/>
              <a:ext cx="32451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9" name="Google Shape;2339;p21"/>
            <p:cNvSpPr/>
            <p:nvPr/>
          </p:nvSpPr>
          <p:spPr>
            <a:xfrm rot="-5400000">
              <a:off x="3837336" y="3712400"/>
              <a:ext cx="32451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5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0" name="Google Shape;2340;p21"/>
            <p:cNvSpPr/>
            <p:nvPr/>
          </p:nvSpPr>
          <p:spPr>
            <a:xfrm rot="-5400000">
              <a:off x="3837336" y="3421963"/>
              <a:ext cx="32451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5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1" name="Google Shape;2341;p21"/>
            <p:cNvSpPr/>
            <p:nvPr/>
          </p:nvSpPr>
          <p:spPr>
            <a:xfrm rot="-5400000">
              <a:off x="3836525" y="3130715"/>
              <a:ext cx="34074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5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2" name="Google Shape;2342;p21"/>
            <p:cNvSpPr/>
            <p:nvPr/>
          </p:nvSpPr>
          <p:spPr>
            <a:xfrm rot="-5400000">
              <a:off x="3836525" y="2840278"/>
              <a:ext cx="34074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3" name="Google Shape;2343;p21"/>
            <p:cNvSpPr/>
            <p:nvPr/>
          </p:nvSpPr>
          <p:spPr>
            <a:xfrm rot="-5400000">
              <a:off x="3836525" y="2549841"/>
              <a:ext cx="34074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4" name="Google Shape;2344;p21"/>
            <p:cNvSpPr/>
            <p:nvPr/>
          </p:nvSpPr>
          <p:spPr>
            <a:xfrm rot="-5400000">
              <a:off x="3836525" y="2259405"/>
              <a:ext cx="34074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5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5" name="Google Shape;2345;p21"/>
            <p:cNvSpPr/>
            <p:nvPr/>
          </p:nvSpPr>
          <p:spPr>
            <a:xfrm rot="-5400000">
              <a:off x="3836525" y="1968967"/>
              <a:ext cx="34074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5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6" name="Google Shape;2346;p21"/>
            <p:cNvSpPr/>
            <p:nvPr/>
          </p:nvSpPr>
          <p:spPr>
            <a:xfrm rot="-5400000">
              <a:off x="3836525" y="1678531"/>
              <a:ext cx="34074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5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7" name="Google Shape;2347;p21"/>
            <p:cNvSpPr/>
            <p:nvPr/>
          </p:nvSpPr>
          <p:spPr>
            <a:xfrm rot="-5400000">
              <a:off x="3836525" y="1388093"/>
              <a:ext cx="34074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8" name="Google Shape;2348;p21"/>
            <p:cNvSpPr/>
            <p:nvPr/>
          </p:nvSpPr>
          <p:spPr>
            <a:xfrm rot="-5400000">
              <a:off x="3837336" y="1096846"/>
              <a:ext cx="32451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5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9" name="Google Shape;2349;p21"/>
            <p:cNvSpPr/>
            <p:nvPr/>
          </p:nvSpPr>
          <p:spPr>
            <a:xfrm rot="-5400000">
              <a:off x="3837336" y="806408"/>
              <a:ext cx="32451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5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0" name="Google Shape;2350;p21"/>
            <p:cNvSpPr/>
            <p:nvPr/>
          </p:nvSpPr>
          <p:spPr>
            <a:xfrm rot="-5400000">
              <a:off x="3837336" y="515972"/>
              <a:ext cx="32451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5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1" name="Google Shape;2351;p21"/>
            <p:cNvSpPr/>
            <p:nvPr/>
          </p:nvSpPr>
          <p:spPr>
            <a:xfrm rot="-5400000">
              <a:off x="3837336" y="225534"/>
              <a:ext cx="32451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5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2" name="Google Shape;2352;p21"/>
            <p:cNvSpPr/>
            <p:nvPr/>
          </p:nvSpPr>
          <p:spPr>
            <a:xfrm rot="-5400000">
              <a:off x="4133452" y="6768477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3" name="Google Shape;2353;p21"/>
            <p:cNvSpPr/>
            <p:nvPr/>
          </p:nvSpPr>
          <p:spPr>
            <a:xfrm rot="-5400000">
              <a:off x="4132640" y="6477230"/>
              <a:ext cx="22716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4" name="Google Shape;2354;p21"/>
            <p:cNvSpPr/>
            <p:nvPr/>
          </p:nvSpPr>
          <p:spPr>
            <a:xfrm rot="-5400000">
              <a:off x="4133452" y="6185981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5" name="Google Shape;2355;p21"/>
            <p:cNvSpPr/>
            <p:nvPr/>
          </p:nvSpPr>
          <p:spPr>
            <a:xfrm rot="-5400000">
              <a:off x="4133452" y="5895545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6" name="Google Shape;2356;p21"/>
            <p:cNvSpPr/>
            <p:nvPr/>
          </p:nvSpPr>
          <p:spPr>
            <a:xfrm rot="-5400000">
              <a:off x="4133452" y="5605107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7" name="Google Shape;2357;p21"/>
            <p:cNvSpPr/>
            <p:nvPr/>
          </p:nvSpPr>
          <p:spPr>
            <a:xfrm rot="-5400000">
              <a:off x="4133452" y="5314671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8" name="Google Shape;2358;p21"/>
            <p:cNvSpPr/>
            <p:nvPr/>
          </p:nvSpPr>
          <p:spPr>
            <a:xfrm rot="-5400000">
              <a:off x="4133452" y="5024233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9" name="Google Shape;2359;p21"/>
            <p:cNvSpPr/>
            <p:nvPr/>
          </p:nvSpPr>
          <p:spPr>
            <a:xfrm rot="-5400000">
              <a:off x="4133452" y="4733797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0" name="Google Shape;2360;p21"/>
            <p:cNvSpPr/>
            <p:nvPr/>
          </p:nvSpPr>
          <p:spPr>
            <a:xfrm rot="-5400000">
              <a:off x="4133452" y="4443361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1" name="Google Shape;2361;p21"/>
            <p:cNvSpPr/>
            <p:nvPr/>
          </p:nvSpPr>
          <p:spPr>
            <a:xfrm rot="-5400000">
              <a:off x="4133452" y="4152923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2" name="Google Shape;2362;p21"/>
            <p:cNvSpPr/>
            <p:nvPr/>
          </p:nvSpPr>
          <p:spPr>
            <a:xfrm rot="-5400000">
              <a:off x="4133452" y="3862487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3" name="Google Shape;2363;p21"/>
            <p:cNvSpPr/>
            <p:nvPr/>
          </p:nvSpPr>
          <p:spPr>
            <a:xfrm rot="-5400000">
              <a:off x="4133452" y="3572049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4" name="Google Shape;2364;p21"/>
            <p:cNvSpPr/>
            <p:nvPr/>
          </p:nvSpPr>
          <p:spPr>
            <a:xfrm rot="-5400000">
              <a:off x="4133452" y="3281613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5" name="Google Shape;2365;p21"/>
            <p:cNvSpPr/>
            <p:nvPr/>
          </p:nvSpPr>
          <p:spPr>
            <a:xfrm rot="-5400000">
              <a:off x="4133452" y="2991175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6" name="Google Shape;2366;p21"/>
            <p:cNvSpPr/>
            <p:nvPr/>
          </p:nvSpPr>
          <p:spPr>
            <a:xfrm rot="-5400000">
              <a:off x="4133452" y="2700739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7" name="Google Shape;2367;p21"/>
            <p:cNvSpPr/>
            <p:nvPr/>
          </p:nvSpPr>
          <p:spPr>
            <a:xfrm rot="-5400000">
              <a:off x="4133452" y="2410302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8" name="Google Shape;2368;p21"/>
            <p:cNvSpPr/>
            <p:nvPr/>
          </p:nvSpPr>
          <p:spPr>
            <a:xfrm rot="-5400000">
              <a:off x="4132640" y="2119054"/>
              <a:ext cx="22716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9" name="Google Shape;2369;p21"/>
            <p:cNvSpPr/>
            <p:nvPr/>
          </p:nvSpPr>
          <p:spPr>
            <a:xfrm rot="-5400000">
              <a:off x="4133452" y="1827805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0" name="Google Shape;2370;p21"/>
            <p:cNvSpPr/>
            <p:nvPr/>
          </p:nvSpPr>
          <p:spPr>
            <a:xfrm rot="-5400000">
              <a:off x="4133452" y="1537369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1" name="Google Shape;2371;p21"/>
            <p:cNvSpPr/>
            <p:nvPr/>
          </p:nvSpPr>
          <p:spPr>
            <a:xfrm rot="-5400000">
              <a:off x="4133452" y="1246931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2" name="Google Shape;2372;p21"/>
            <p:cNvSpPr/>
            <p:nvPr/>
          </p:nvSpPr>
          <p:spPr>
            <a:xfrm rot="-5400000">
              <a:off x="4133452" y="956495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3" name="Google Shape;2373;p21"/>
            <p:cNvSpPr/>
            <p:nvPr/>
          </p:nvSpPr>
          <p:spPr>
            <a:xfrm rot="-5400000">
              <a:off x="4133452" y="666058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4" name="Google Shape;2374;p21"/>
            <p:cNvSpPr/>
            <p:nvPr/>
          </p:nvSpPr>
          <p:spPr>
            <a:xfrm rot="-5400000">
              <a:off x="4133452" y="375621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5" name="Google Shape;2375;p21"/>
            <p:cNvSpPr/>
            <p:nvPr/>
          </p:nvSpPr>
          <p:spPr>
            <a:xfrm rot="-5400000">
              <a:off x="4133452" y="85184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6" name="Google Shape;2376;p21"/>
            <p:cNvSpPr/>
            <p:nvPr/>
          </p:nvSpPr>
          <p:spPr>
            <a:xfrm rot="-5400000">
              <a:off x="4427134" y="6625693"/>
              <a:ext cx="14603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7" name="Google Shape;2377;p21"/>
            <p:cNvSpPr/>
            <p:nvPr/>
          </p:nvSpPr>
          <p:spPr>
            <a:xfrm rot="-5400000">
              <a:off x="4427134" y="6335257"/>
              <a:ext cx="14603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8" name="Google Shape;2378;p21"/>
            <p:cNvSpPr/>
            <p:nvPr/>
          </p:nvSpPr>
          <p:spPr>
            <a:xfrm rot="-5400000">
              <a:off x="4427134" y="6044819"/>
              <a:ext cx="14603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9" name="Google Shape;2379;p21"/>
            <p:cNvSpPr/>
            <p:nvPr/>
          </p:nvSpPr>
          <p:spPr>
            <a:xfrm rot="-5400000">
              <a:off x="4427134" y="5754383"/>
              <a:ext cx="14603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0" name="Google Shape;2380;p21"/>
            <p:cNvSpPr/>
            <p:nvPr/>
          </p:nvSpPr>
          <p:spPr>
            <a:xfrm rot="-5400000">
              <a:off x="4427134" y="5463945"/>
              <a:ext cx="14603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1" name="Google Shape;2381;p21"/>
            <p:cNvSpPr/>
            <p:nvPr/>
          </p:nvSpPr>
          <p:spPr>
            <a:xfrm rot="-5400000">
              <a:off x="4427134" y="5173509"/>
              <a:ext cx="14603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2" name="Google Shape;2382;p21"/>
            <p:cNvSpPr/>
            <p:nvPr/>
          </p:nvSpPr>
          <p:spPr>
            <a:xfrm rot="-5400000">
              <a:off x="4426323" y="4882260"/>
              <a:ext cx="16225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3" name="Google Shape;2383;p21"/>
            <p:cNvSpPr/>
            <p:nvPr/>
          </p:nvSpPr>
          <p:spPr>
            <a:xfrm rot="-5400000">
              <a:off x="4426323" y="4591824"/>
              <a:ext cx="16225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4" name="Google Shape;2384;p21"/>
            <p:cNvSpPr/>
            <p:nvPr/>
          </p:nvSpPr>
          <p:spPr>
            <a:xfrm rot="-5400000">
              <a:off x="4426323" y="4301386"/>
              <a:ext cx="16225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5" name="Google Shape;2385;p21"/>
            <p:cNvSpPr/>
            <p:nvPr/>
          </p:nvSpPr>
          <p:spPr>
            <a:xfrm rot="-5400000">
              <a:off x="4426323" y="4010950"/>
              <a:ext cx="16225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6" name="Google Shape;2386;p21"/>
            <p:cNvSpPr/>
            <p:nvPr/>
          </p:nvSpPr>
          <p:spPr>
            <a:xfrm rot="-5400000">
              <a:off x="4426323" y="3720513"/>
              <a:ext cx="16225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7" name="Google Shape;2387;p21"/>
            <p:cNvSpPr/>
            <p:nvPr/>
          </p:nvSpPr>
          <p:spPr>
            <a:xfrm rot="-5400000">
              <a:off x="4427134" y="3429265"/>
              <a:ext cx="14603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8" name="Google Shape;2388;p21"/>
            <p:cNvSpPr/>
            <p:nvPr/>
          </p:nvSpPr>
          <p:spPr>
            <a:xfrm rot="-5400000">
              <a:off x="4427134" y="3138827"/>
              <a:ext cx="14603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9" name="Google Shape;2389;p21"/>
            <p:cNvSpPr/>
            <p:nvPr/>
          </p:nvSpPr>
          <p:spPr>
            <a:xfrm rot="-5400000">
              <a:off x="4427134" y="2848391"/>
              <a:ext cx="14603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0" name="Google Shape;2390;p21"/>
            <p:cNvSpPr/>
            <p:nvPr/>
          </p:nvSpPr>
          <p:spPr>
            <a:xfrm rot="-5400000">
              <a:off x="4427134" y="2557954"/>
              <a:ext cx="14603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1" name="Google Shape;2391;p21"/>
            <p:cNvSpPr/>
            <p:nvPr/>
          </p:nvSpPr>
          <p:spPr>
            <a:xfrm rot="-5400000">
              <a:off x="4427134" y="2267517"/>
              <a:ext cx="14603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2" name="Google Shape;2392;p21"/>
            <p:cNvSpPr/>
            <p:nvPr/>
          </p:nvSpPr>
          <p:spPr>
            <a:xfrm rot="-5400000">
              <a:off x="4427134" y="1977080"/>
              <a:ext cx="14603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3" name="Google Shape;2393;p21"/>
            <p:cNvSpPr/>
            <p:nvPr/>
          </p:nvSpPr>
          <p:spPr>
            <a:xfrm rot="-5400000">
              <a:off x="4427134" y="1686643"/>
              <a:ext cx="14603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4" name="Google Shape;2394;p21"/>
            <p:cNvSpPr/>
            <p:nvPr/>
          </p:nvSpPr>
          <p:spPr>
            <a:xfrm rot="-5400000">
              <a:off x="4427134" y="1396206"/>
              <a:ext cx="14603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5" name="Google Shape;2395;p21"/>
            <p:cNvSpPr/>
            <p:nvPr/>
          </p:nvSpPr>
          <p:spPr>
            <a:xfrm rot="-5400000">
              <a:off x="4427134" y="1105770"/>
              <a:ext cx="14603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6" name="Google Shape;2396;p21"/>
            <p:cNvSpPr/>
            <p:nvPr/>
          </p:nvSpPr>
          <p:spPr>
            <a:xfrm rot="-5400000">
              <a:off x="4427134" y="815332"/>
              <a:ext cx="14603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7" name="Google Shape;2397;p21"/>
            <p:cNvSpPr/>
            <p:nvPr/>
          </p:nvSpPr>
          <p:spPr>
            <a:xfrm rot="-5400000">
              <a:off x="4426323" y="524085"/>
              <a:ext cx="16225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8" name="Google Shape;2398;p21"/>
            <p:cNvSpPr/>
            <p:nvPr/>
          </p:nvSpPr>
          <p:spPr>
            <a:xfrm rot="-5400000">
              <a:off x="4426323" y="233647"/>
              <a:ext cx="16225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9" name="Google Shape;2399;p21"/>
            <p:cNvSpPr/>
            <p:nvPr/>
          </p:nvSpPr>
          <p:spPr>
            <a:xfrm rot="-5400000">
              <a:off x="4724872" y="6775779"/>
              <a:ext cx="3245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0" name="Google Shape;2400;p21"/>
            <p:cNvSpPr/>
            <p:nvPr/>
          </p:nvSpPr>
          <p:spPr>
            <a:xfrm rot="-5400000">
              <a:off x="4724872" y="6485342"/>
              <a:ext cx="3245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1" name="Google Shape;2401;p21"/>
            <p:cNvSpPr/>
            <p:nvPr/>
          </p:nvSpPr>
          <p:spPr>
            <a:xfrm rot="-5400000">
              <a:off x="4724872" y="6194905"/>
              <a:ext cx="3245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2" name="Google Shape;2402;p21"/>
            <p:cNvSpPr/>
            <p:nvPr/>
          </p:nvSpPr>
          <p:spPr>
            <a:xfrm rot="-5400000">
              <a:off x="4724872" y="5904469"/>
              <a:ext cx="3245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3" name="Google Shape;2403;p21"/>
            <p:cNvSpPr/>
            <p:nvPr/>
          </p:nvSpPr>
          <p:spPr>
            <a:xfrm rot="-5400000">
              <a:off x="4724872" y="5614031"/>
              <a:ext cx="3245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4" name="Google Shape;2404;p21"/>
            <p:cNvSpPr/>
            <p:nvPr/>
          </p:nvSpPr>
          <p:spPr>
            <a:xfrm rot="-5400000">
              <a:off x="4724872" y="5323595"/>
              <a:ext cx="3245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5" name="Google Shape;2405;p21"/>
            <p:cNvSpPr/>
            <p:nvPr/>
          </p:nvSpPr>
          <p:spPr>
            <a:xfrm rot="-5400000">
              <a:off x="4724872" y="5033158"/>
              <a:ext cx="3245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6" name="Google Shape;2406;p21"/>
            <p:cNvSpPr/>
            <p:nvPr/>
          </p:nvSpPr>
          <p:spPr>
            <a:xfrm rot="-5400000">
              <a:off x="4724872" y="4742721"/>
              <a:ext cx="3245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7" name="Google Shape;2407;p21"/>
            <p:cNvSpPr/>
            <p:nvPr/>
          </p:nvSpPr>
          <p:spPr>
            <a:xfrm rot="-5400000">
              <a:off x="4725683" y="4451473"/>
              <a:ext cx="1623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8" name="Google Shape;2408;p21"/>
            <p:cNvSpPr/>
            <p:nvPr/>
          </p:nvSpPr>
          <p:spPr>
            <a:xfrm rot="-5400000">
              <a:off x="4725683" y="4161036"/>
              <a:ext cx="1623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9" name="Google Shape;2409;p21"/>
            <p:cNvSpPr/>
            <p:nvPr/>
          </p:nvSpPr>
          <p:spPr>
            <a:xfrm rot="-5400000">
              <a:off x="4724872" y="3869788"/>
              <a:ext cx="3245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0" name="Google Shape;2410;p21"/>
            <p:cNvSpPr/>
            <p:nvPr/>
          </p:nvSpPr>
          <p:spPr>
            <a:xfrm rot="-5400000">
              <a:off x="4724872" y="3579351"/>
              <a:ext cx="3245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1" name="Google Shape;2411;p21"/>
            <p:cNvSpPr/>
            <p:nvPr/>
          </p:nvSpPr>
          <p:spPr>
            <a:xfrm rot="-5400000">
              <a:off x="4724872" y="3288914"/>
              <a:ext cx="3245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2" name="Google Shape;2412;p21"/>
            <p:cNvSpPr/>
            <p:nvPr/>
          </p:nvSpPr>
          <p:spPr>
            <a:xfrm rot="-5400000">
              <a:off x="4724872" y="2998477"/>
              <a:ext cx="3245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3" name="Google Shape;2413;p21"/>
            <p:cNvSpPr/>
            <p:nvPr/>
          </p:nvSpPr>
          <p:spPr>
            <a:xfrm rot="-5400000">
              <a:off x="4724872" y="2708041"/>
              <a:ext cx="3245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4" name="Google Shape;2414;p21"/>
            <p:cNvSpPr/>
            <p:nvPr/>
          </p:nvSpPr>
          <p:spPr>
            <a:xfrm rot="-5400000">
              <a:off x="4724872" y="2417603"/>
              <a:ext cx="3245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5" name="Google Shape;2415;p21"/>
            <p:cNvSpPr/>
            <p:nvPr/>
          </p:nvSpPr>
          <p:spPr>
            <a:xfrm rot="-5400000">
              <a:off x="4724872" y="2127167"/>
              <a:ext cx="3245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6" name="Google Shape;2416;p21"/>
            <p:cNvSpPr/>
            <p:nvPr/>
          </p:nvSpPr>
          <p:spPr>
            <a:xfrm rot="-5400000">
              <a:off x="4724872" y="1836729"/>
              <a:ext cx="3245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7" name="Google Shape;2417;p21"/>
            <p:cNvSpPr/>
            <p:nvPr/>
          </p:nvSpPr>
          <p:spPr>
            <a:xfrm rot="-5400000">
              <a:off x="4724872" y="1546293"/>
              <a:ext cx="3245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8" name="Google Shape;2418;p21"/>
            <p:cNvSpPr/>
            <p:nvPr/>
          </p:nvSpPr>
          <p:spPr>
            <a:xfrm rot="-5400000">
              <a:off x="4724872" y="1255855"/>
              <a:ext cx="3245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9" name="Google Shape;2419;p21"/>
            <p:cNvSpPr/>
            <p:nvPr/>
          </p:nvSpPr>
          <p:spPr>
            <a:xfrm rot="-5400000">
              <a:off x="4724872" y="965419"/>
              <a:ext cx="3245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0" name="Google Shape;2420;p21"/>
            <p:cNvSpPr/>
            <p:nvPr/>
          </p:nvSpPr>
          <p:spPr>
            <a:xfrm rot="-5400000">
              <a:off x="4724872" y="674982"/>
              <a:ext cx="3245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1" name="Google Shape;2421;p21"/>
            <p:cNvSpPr/>
            <p:nvPr/>
          </p:nvSpPr>
          <p:spPr>
            <a:xfrm rot="-5400000">
              <a:off x="4724872" y="384545"/>
              <a:ext cx="3245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2" name="Google Shape;2422;p21"/>
            <p:cNvSpPr/>
            <p:nvPr/>
          </p:nvSpPr>
          <p:spPr>
            <a:xfrm rot="-5400000">
              <a:off x="4725683" y="93297"/>
              <a:ext cx="1623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23" name="Google Shape;2423;p21"/>
          <p:cNvGrpSpPr/>
          <p:nvPr/>
        </p:nvGrpSpPr>
        <p:grpSpPr>
          <a:xfrm>
            <a:off x="0" y="-1"/>
            <a:ext cx="5947822" cy="4263887"/>
            <a:chOff x="0" y="0"/>
            <a:chExt cx="7457206" cy="5345938"/>
          </a:xfrm>
        </p:grpSpPr>
        <p:sp>
          <p:nvSpPr>
            <p:cNvPr id="2424" name="Google Shape;2424;p21"/>
            <p:cNvSpPr/>
            <p:nvPr/>
          </p:nvSpPr>
          <p:spPr>
            <a:xfrm>
              <a:off x="1526890" y="0"/>
              <a:ext cx="5930316" cy="5345937"/>
            </a:xfrm>
            <a:custGeom>
              <a:rect b="b" l="l" r="r" t="t"/>
              <a:pathLst>
                <a:path extrusionOk="0" h="5345937" w="5930316">
                  <a:moveTo>
                    <a:pt x="0" y="0"/>
                  </a:moveTo>
                  <a:lnTo>
                    <a:pt x="2769385" y="0"/>
                  </a:lnTo>
                  <a:lnTo>
                    <a:pt x="3099837" y="190025"/>
                  </a:lnTo>
                  <a:lnTo>
                    <a:pt x="5794683" y="1740758"/>
                  </a:lnTo>
                  <a:cubicBezTo>
                    <a:pt x="5975528" y="1844817"/>
                    <a:pt x="5975528" y="2106233"/>
                    <a:pt x="5794683" y="2210292"/>
                  </a:cubicBezTo>
                  <a:lnTo>
                    <a:pt x="3099837" y="3758487"/>
                  </a:lnTo>
                  <a:lnTo>
                    <a:pt x="407538" y="5309220"/>
                  </a:lnTo>
                  <a:cubicBezTo>
                    <a:pt x="224146" y="5413279"/>
                    <a:pt x="0" y="5283840"/>
                    <a:pt x="0" y="5075722"/>
                  </a:cubicBezTo>
                  <a:lnTo>
                    <a:pt x="0" y="19742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8627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E44D2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5" name="Google Shape;2425;p21"/>
            <p:cNvSpPr/>
            <p:nvPr/>
          </p:nvSpPr>
          <p:spPr>
            <a:xfrm>
              <a:off x="0" y="1"/>
              <a:ext cx="5930316" cy="5345937"/>
            </a:xfrm>
            <a:custGeom>
              <a:rect b="b" l="l" r="r" t="t"/>
              <a:pathLst>
                <a:path extrusionOk="0" h="5345937" w="5930316">
                  <a:moveTo>
                    <a:pt x="0" y="0"/>
                  </a:moveTo>
                  <a:lnTo>
                    <a:pt x="2769385" y="0"/>
                  </a:lnTo>
                  <a:lnTo>
                    <a:pt x="3099837" y="190025"/>
                  </a:lnTo>
                  <a:lnTo>
                    <a:pt x="5794683" y="1740758"/>
                  </a:lnTo>
                  <a:cubicBezTo>
                    <a:pt x="5975528" y="1844817"/>
                    <a:pt x="5975528" y="2106233"/>
                    <a:pt x="5794683" y="2210292"/>
                  </a:cubicBezTo>
                  <a:lnTo>
                    <a:pt x="3099837" y="3758487"/>
                  </a:lnTo>
                  <a:lnTo>
                    <a:pt x="407538" y="5309220"/>
                  </a:lnTo>
                  <a:cubicBezTo>
                    <a:pt x="224146" y="5413279"/>
                    <a:pt x="0" y="5283840"/>
                    <a:pt x="0" y="5075722"/>
                  </a:cubicBezTo>
                  <a:lnTo>
                    <a:pt x="0" y="19742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8AC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E44D2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26" name="Google Shape;2426;p21"/>
          <p:cNvSpPr txBox="1"/>
          <p:nvPr>
            <p:ph type="title"/>
          </p:nvPr>
        </p:nvSpPr>
        <p:spPr>
          <a:xfrm>
            <a:off x="306079" y="1044613"/>
            <a:ext cx="3616363" cy="1025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MCG Retail" showMasterSp="0">
  <p:cSld name="FMCG Retail">
    <p:spTree>
      <p:nvGrpSpPr>
        <p:cNvPr id="2427" name="Shape 2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8" name="Google Shape;2428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9" name="Google Shape;2429;p22"/>
          <p:cNvSpPr/>
          <p:nvPr/>
        </p:nvSpPr>
        <p:spPr>
          <a:xfrm>
            <a:off x="1662545" y="0"/>
            <a:ext cx="4695092" cy="5143501"/>
          </a:xfrm>
          <a:prstGeom prst="rect">
            <a:avLst/>
          </a:prstGeom>
          <a:gradFill>
            <a:gsLst>
              <a:gs pos="0">
                <a:schemeClr val="lt1"/>
              </a:gs>
              <a:gs pos="51000">
                <a:srgbClr val="FFFFFF">
                  <a:alpha val="67450"/>
                </a:srgbClr>
              </a:gs>
              <a:gs pos="100000">
                <a:srgbClr val="FFFFFF">
                  <a:alpha val="0"/>
                </a:srgbClr>
              </a:gs>
            </a:gsLst>
            <a:lin ang="21593999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0" name="Google Shape;2430;p22"/>
          <p:cNvSpPr/>
          <p:nvPr/>
        </p:nvSpPr>
        <p:spPr>
          <a:xfrm>
            <a:off x="0" y="0"/>
            <a:ext cx="9144000" cy="5143501"/>
          </a:xfrm>
          <a:prstGeom prst="rect">
            <a:avLst/>
          </a:prstGeom>
          <a:gradFill>
            <a:gsLst>
              <a:gs pos="0">
                <a:srgbClr val="138AC4">
                  <a:alpha val="0"/>
                </a:srgbClr>
              </a:gs>
              <a:gs pos="50000">
                <a:srgbClr val="138AC4">
                  <a:alpha val="8627"/>
                </a:srgbClr>
              </a:gs>
              <a:gs pos="100000">
                <a:srgbClr val="138AC4">
                  <a:alpha val="48627"/>
                </a:srgbClr>
              </a:gs>
            </a:gsLst>
            <a:lin ang="21593999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31" name="Google Shape;2431;p22"/>
          <p:cNvGrpSpPr/>
          <p:nvPr/>
        </p:nvGrpSpPr>
        <p:grpSpPr>
          <a:xfrm>
            <a:off x="-1" y="-1"/>
            <a:ext cx="3546089" cy="5154849"/>
            <a:chOff x="-1" y="1"/>
            <a:chExt cx="4728119" cy="6873132"/>
          </a:xfrm>
        </p:grpSpPr>
        <p:sp>
          <p:nvSpPr>
            <p:cNvPr id="2432" name="Google Shape;2432;p22"/>
            <p:cNvSpPr/>
            <p:nvPr/>
          </p:nvSpPr>
          <p:spPr>
            <a:xfrm rot="-5400000">
              <a:off x="-14604" y="6696274"/>
              <a:ext cx="191461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2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3" name="Google Shape;2433;p22"/>
            <p:cNvSpPr/>
            <p:nvPr/>
          </p:nvSpPr>
          <p:spPr>
            <a:xfrm rot="-5400000">
              <a:off x="-14604" y="6405837"/>
              <a:ext cx="191461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2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4" name="Google Shape;2434;p22"/>
            <p:cNvSpPr/>
            <p:nvPr/>
          </p:nvSpPr>
          <p:spPr>
            <a:xfrm rot="-5400000">
              <a:off x="-14604" y="6115400"/>
              <a:ext cx="191461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2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5" name="Google Shape;2435;p22"/>
            <p:cNvSpPr/>
            <p:nvPr/>
          </p:nvSpPr>
          <p:spPr>
            <a:xfrm rot="-5400000">
              <a:off x="-14604" y="5824964"/>
              <a:ext cx="191461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1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6" name="Google Shape;2436;p22"/>
            <p:cNvSpPr/>
            <p:nvPr/>
          </p:nvSpPr>
          <p:spPr>
            <a:xfrm rot="-5400000">
              <a:off x="-14604" y="5534526"/>
              <a:ext cx="191461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1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7" name="Google Shape;2437;p22"/>
            <p:cNvSpPr/>
            <p:nvPr/>
          </p:nvSpPr>
          <p:spPr>
            <a:xfrm rot="-5400000">
              <a:off x="-13793" y="5243279"/>
              <a:ext cx="189838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1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8" name="Google Shape;2438;p22"/>
            <p:cNvSpPr/>
            <p:nvPr/>
          </p:nvSpPr>
          <p:spPr>
            <a:xfrm rot="-5400000">
              <a:off x="-13793" y="4952841"/>
              <a:ext cx="189838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2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9" name="Google Shape;2439;p22"/>
            <p:cNvSpPr/>
            <p:nvPr/>
          </p:nvSpPr>
          <p:spPr>
            <a:xfrm rot="-5400000">
              <a:off x="-13793" y="4662405"/>
              <a:ext cx="189838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2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0" name="Google Shape;2440;p22"/>
            <p:cNvSpPr/>
            <p:nvPr/>
          </p:nvSpPr>
          <p:spPr>
            <a:xfrm rot="-5400000">
              <a:off x="-13793" y="4371967"/>
              <a:ext cx="189838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1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1" name="Google Shape;2441;p22"/>
            <p:cNvSpPr/>
            <p:nvPr/>
          </p:nvSpPr>
          <p:spPr>
            <a:xfrm rot="-5400000">
              <a:off x="-13793" y="4081531"/>
              <a:ext cx="189838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1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2" name="Google Shape;2442;p22"/>
            <p:cNvSpPr/>
            <p:nvPr/>
          </p:nvSpPr>
          <p:spPr>
            <a:xfrm rot="-5400000">
              <a:off x="-13793" y="3791093"/>
              <a:ext cx="189838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1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3" name="Google Shape;2443;p22"/>
            <p:cNvSpPr/>
            <p:nvPr/>
          </p:nvSpPr>
          <p:spPr>
            <a:xfrm rot="-5400000">
              <a:off x="-13793" y="3500657"/>
              <a:ext cx="189838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2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4" name="Google Shape;2444;p22"/>
            <p:cNvSpPr/>
            <p:nvPr/>
          </p:nvSpPr>
          <p:spPr>
            <a:xfrm rot="-5400000">
              <a:off x="-14604" y="3209408"/>
              <a:ext cx="191461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2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5" name="Google Shape;2445;p22"/>
            <p:cNvSpPr/>
            <p:nvPr/>
          </p:nvSpPr>
          <p:spPr>
            <a:xfrm rot="-5400000">
              <a:off x="-14604" y="2918972"/>
              <a:ext cx="191461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1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6" name="Google Shape;2446;p22"/>
            <p:cNvSpPr/>
            <p:nvPr/>
          </p:nvSpPr>
          <p:spPr>
            <a:xfrm rot="-5400000">
              <a:off x="-14604" y="2628535"/>
              <a:ext cx="191461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1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7" name="Google Shape;2447;p22"/>
            <p:cNvSpPr/>
            <p:nvPr/>
          </p:nvSpPr>
          <p:spPr>
            <a:xfrm rot="-5400000">
              <a:off x="-14604" y="2338098"/>
              <a:ext cx="191461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1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8" name="Google Shape;2448;p22"/>
            <p:cNvSpPr/>
            <p:nvPr/>
          </p:nvSpPr>
          <p:spPr>
            <a:xfrm rot="-5400000">
              <a:off x="-14604" y="2047661"/>
              <a:ext cx="191461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2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9" name="Google Shape;2449;p22"/>
            <p:cNvSpPr/>
            <p:nvPr/>
          </p:nvSpPr>
          <p:spPr>
            <a:xfrm rot="-5400000">
              <a:off x="-14604" y="1757224"/>
              <a:ext cx="191461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2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0" name="Google Shape;2450;p22"/>
            <p:cNvSpPr/>
            <p:nvPr/>
          </p:nvSpPr>
          <p:spPr>
            <a:xfrm rot="-5400000">
              <a:off x="-14604" y="1466787"/>
              <a:ext cx="191461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1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1" name="Google Shape;2451;p22"/>
            <p:cNvSpPr/>
            <p:nvPr/>
          </p:nvSpPr>
          <p:spPr>
            <a:xfrm rot="-5400000">
              <a:off x="-14604" y="1176351"/>
              <a:ext cx="191461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1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2" name="Google Shape;2452;p22"/>
            <p:cNvSpPr/>
            <p:nvPr/>
          </p:nvSpPr>
          <p:spPr>
            <a:xfrm rot="-5400000">
              <a:off x="-13793" y="885103"/>
              <a:ext cx="189838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1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3" name="Google Shape;2453;p22"/>
            <p:cNvSpPr/>
            <p:nvPr/>
          </p:nvSpPr>
          <p:spPr>
            <a:xfrm rot="-5400000">
              <a:off x="-13793" y="594665"/>
              <a:ext cx="189838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2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4" name="Google Shape;2454;p22"/>
            <p:cNvSpPr/>
            <p:nvPr/>
          </p:nvSpPr>
          <p:spPr>
            <a:xfrm rot="-5400000">
              <a:off x="-13793" y="304229"/>
              <a:ext cx="189838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2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5" name="Google Shape;2455;p22"/>
            <p:cNvSpPr/>
            <p:nvPr/>
          </p:nvSpPr>
          <p:spPr>
            <a:xfrm rot="-5400000">
              <a:off x="-13793" y="13792"/>
              <a:ext cx="189838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1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6" name="Google Shape;2456;p22"/>
            <p:cNvSpPr/>
            <p:nvPr/>
          </p:nvSpPr>
          <p:spPr>
            <a:xfrm rot="-5400000">
              <a:off x="282324" y="6556735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29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7" name="Google Shape;2457;p22"/>
            <p:cNvSpPr/>
            <p:nvPr/>
          </p:nvSpPr>
          <p:spPr>
            <a:xfrm rot="-5400000">
              <a:off x="282324" y="6264676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29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8" name="Google Shape;2458;p22"/>
            <p:cNvSpPr/>
            <p:nvPr/>
          </p:nvSpPr>
          <p:spPr>
            <a:xfrm rot="-5400000">
              <a:off x="282324" y="5974238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29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9" name="Google Shape;2459;p22"/>
            <p:cNvSpPr/>
            <p:nvPr/>
          </p:nvSpPr>
          <p:spPr>
            <a:xfrm rot="-5400000">
              <a:off x="282324" y="5683802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30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0" name="Google Shape;2460;p22"/>
            <p:cNvSpPr/>
            <p:nvPr/>
          </p:nvSpPr>
          <p:spPr>
            <a:xfrm rot="-5400000">
              <a:off x="282324" y="5393364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29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1" name="Google Shape;2461;p22"/>
            <p:cNvSpPr/>
            <p:nvPr/>
          </p:nvSpPr>
          <p:spPr>
            <a:xfrm rot="-5400000">
              <a:off x="282324" y="5102928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29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2" name="Google Shape;2462;p22"/>
            <p:cNvSpPr/>
            <p:nvPr/>
          </p:nvSpPr>
          <p:spPr>
            <a:xfrm rot="-5400000">
              <a:off x="282324" y="4812491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29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3" name="Google Shape;2463;p22"/>
            <p:cNvSpPr/>
            <p:nvPr/>
          </p:nvSpPr>
          <p:spPr>
            <a:xfrm rot="-5400000">
              <a:off x="282324" y="4522054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29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4" name="Google Shape;2464;p22"/>
            <p:cNvSpPr/>
            <p:nvPr/>
          </p:nvSpPr>
          <p:spPr>
            <a:xfrm rot="-5400000">
              <a:off x="282324" y="4231617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30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5" name="Google Shape;2465;p22"/>
            <p:cNvSpPr/>
            <p:nvPr/>
          </p:nvSpPr>
          <p:spPr>
            <a:xfrm rot="-5400000">
              <a:off x="282324" y="3941180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29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6" name="Google Shape;2466;p22"/>
            <p:cNvSpPr/>
            <p:nvPr/>
          </p:nvSpPr>
          <p:spPr>
            <a:xfrm rot="-5400000">
              <a:off x="282324" y="3650743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29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7" name="Google Shape;2467;p22"/>
            <p:cNvSpPr/>
            <p:nvPr/>
          </p:nvSpPr>
          <p:spPr>
            <a:xfrm rot="-5400000">
              <a:off x="282324" y="3360307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29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8" name="Google Shape;2468;p22"/>
            <p:cNvSpPr/>
            <p:nvPr/>
          </p:nvSpPr>
          <p:spPr>
            <a:xfrm rot="-5400000">
              <a:off x="282324" y="3069869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29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9" name="Google Shape;2469;p22"/>
            <p:cNvSpPr/>
            <p:nvPr/>
          </p:nvSpPr>
          <p:spPr>
            <a:xfrm rot="-5400000">
              <a:off x="282324" y="2779433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30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0" name="Google Shape;2470;p22"/>
            <p:cNvSpPr/>
            <p:nvPr/>
          </p:nvSpPr>
          <p:spPr>
            <a:xfrm rot="-5400000">
              <a:off x="282324" y="2488995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29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1" name="Google Shape;2471;p22"/>
            <p:cNvSpPr/>
            <p:nvPr/>
          </p:nvSpPr>
          <p:spPr>
            <a:xfrm rot="-5400000">
              <a:off x="281512" y="2197748"/>
              <a:ext cx="180103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29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2" name="Google Shape;2472;p22"/>
            <p:cNvSpPr/>
            <p:nvPr/>
          </p:nvSpPr>
          <p:spPr>
            <a:xfrm rot="-5400000">
              <a:off x="282324" y="1906499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29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3" name="Google Shape;2473;p22"/>
            <p:cNvSpPr/>
            <p:nvPr/>
          </p:nvSpPr>
          <p:spPr>
            <a:xfrm rot="-5400000">
              <a:off x="282324" y="1616063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29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4" name="Google Shape;2474;p22"/>
            <p:cNvSpPr/>
            <p:nvPr/>
          </p:nvSpPr>
          <p:spPr>
            <a:xfrm rot="-5400000">
              <a:off x="282324" y="1325625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30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5" name="Google Shape;2475;p22"/>
            <p:cNvSpPr/>
            <p:nvPr/>
          </p:nvSpPr>
          <p:spPr>
            <a:xfrm rot="-5400000">
              <a:off x="282324" y="1035189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29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6" name="Google Shape;2476;p22"/>
            <p:cNvSpPr/>
            <p:nvPr/>
          </p:nvSpPr>
          <p:spPr>
            <a:xfrm rot="-5400000">
              <a:off x="282324" y="744751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29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7" name="Google Shape;2477;p22"/>
            <p:cNvSpPr/>
            <p:nvPr/>
          </p:nvSpPr>
          <p:spPr>
            <a:xfrm rot="-5400000">
              <a:off x="282324" y="454315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29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8" name="Google Shape;2478;p22"/>
            <p:cNvSpPr/>
            <p:nvPr/>
          </p:nvSpPr>
          <p:spPr>
            <a:xfrm rot="-5400000">
              <a:off x="282324" y="163877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29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9" name="Google Shape;2479;p22"/>
            <p:cNvSpPr/>
            <p:nvPr/>
          </p:nvSpPr>
          <p:spPr>
            <a:xfrm rot="-5400000">
              <a:off x="579250" y="6704387"/>
              <a:ext cx="165500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0" name="Google Shape;2480;p22"/>
            <p:cNvSpPr/>
            <p:nvPr/>
          </p:nvSpPr>
          <p:spPr>
            <a:xfrm rot="-5400000">
              <a:off x="579250" y="6413950"/>
              <a:ext cx="165500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1" name="Google Shape;2481;p22"/>
            <p:cNvSpPr/>
            <p:nvPr/>
          </p:nvSpPr>
          <p:spPr>
            <a:xfrm rot="-5400000">
              <a:off x="579250" y="6123513"/>
              <a:ext cx="165500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2" name="Google Shape;2482;p22"/>
            <p:cNvSpPr/>
            <p:nvPr/>
          </p:nvSpPr>
          <p:spPr>
            <a:xfrm rot="-5400000">
              <a:off x="579250" y="5833076"/>
              <a:ext cx="165500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3" name="Google Shape;2483;p22"/>
            <p:cNvSpPr/>
            <p:nvPr/>
          </p:nvSpPr>
          <p:spPr>
            <a:xfrm rot="-5400000">
              <a:off x="579250" y="5542639"/>
              <a:ext cx="165500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4" name="Google Shape;2484;p22"/>
            <p:cNvSpPr/>
            <p:nvPr/>
          </p:nvSpPr>
          <p:spPr>
            <a:xfrm rot="-5400000">
              <a:off x="578439" y="5251391"/>
              <a:ext cx="167123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5" name="Google Shape;2485;p22"/>
            <p:cNvSpPr/>
            <p:nvPr/>
          </p:nvSpPr>
          <p:spPr>
            <a:xfrm rot="-5400000">
              <a:off x="578439" y="4960954"/>
              <a:ext cx="167123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6" name="Google Shape;2486;p22"/>
            <p:cNvSpPr/>
            <p:nvPr/>
          </p:nvSpPr>
          <p:spPr>
            <a:xfrm rot="-5400000">
              <a:off x="578439" y="4670517"/>
              <a:ext cx="167123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7" name="Google Shape;2487;p22"/>
            <p:cNvSpPr/>
            <p:nvPr/>
          </p:nvSpPr>
          <p:spPr>
            <a:xfrm rot="-5400000">
              <a:off x="578439" y="4380080"/>
              <a:ext cx="167123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8" name="Google Shape;2488;p22"/>
            <p:cNvSpPr/>
            <p:nvPr/>
          </p:nvSpPr>
          <p:spPr>
            <a:xfrm rot="-5400000">
              <a:off x="578439" y="4089644"/>
              <a:ext cx="167123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9" name="Google Shape;2489;p22"/>
            <p:cNvSpPr/>
            <p:nvPr/>
          </p:nvSpPr>
          <p:spPr>
            <a:xfrm rot="-5400000">
              <a:off x="578439" y="3799206"/>
              <a:ext cx="167123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0" name="Google Shape;2490;p22"/>
            <p:cNvSpPr/>
            <p:nvPr/>
          </p:nvSpPr>
          <p:spPr>
            <a:xfrm rot="-5400000">
              <a:off x="578439" y="3508770"/>
              <a:ext cx="167123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1" name="Google Shape;2491;p22"/>
            <p:cNvSpPr/>
            <p:nvPr/>
          </p:nvSpPr>
          <p:spPr>
            <a:xfrm rot="-5400000">
              <a:off x="578439" y="3218332"/>
              <a:ext cx="167123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2" name="Google Shape;2492;p22"/>
            <p:cNvSpPr/>
            <p:nvPr/>
          </p:nvSpPr>
          <p:spPr>
            <a:xfrm rot="-5400000">
              <a:off x="579250" y="2927085"/>
              <a:ext cx="165500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3" name="Google Shape;2493;p22"/>
            <p:cNvSpPr/>
            <p:nvPr/>
          </p:nvSpPr>
          <p:spPr>
            <a:xfrm rot="-5400000">
              <a:off x="579250" y="2636647"/>
              <a:ext cx="165500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4" name="Google Shape;2494;p22"/>
            <p:cNvSpPr/>
            <p:nvPr/>
          </p:nvSpPr>
          <p:spPr>
            <a:xfrm rot="-5400000">
              <a:off x="579250" y="2346211"/>
              <a:ext cx="165500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5" name="Google Shape;2495;p22"/>
            <p:cNvSpPr/>
            <p:nvPr/>
          </p:nvSpPr>
          <p:spPr>
            <a:xfrm rot="-5400000">
              <a:off x="579250" y="2055773"/>
              <a:ext cx="165500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6" name="Google Shape;2496;p22"/>
            <p:cNvSpPr/>
            <p:nvPr/>
          </p:nvSpPr>
          <p:spPr>
            <a:xfrm rot="-5400000">
              <a:off x="579250" y="1765337"/>
              <a:ext cx="165500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7" name="Google Shape;2497;p22"/>
            <p:cNvSpPr/>
            <p:nvPr/>
          </p:nvSpPr>
          <p:spPr>
            <a:xfrm rot="-5400000">
              <a:off x="579250" y="1474901"/>
              <a:ext cx="165500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8" name="Google Shape;2498;p22"/>
            <p:cNvSpPr/>
            <p:nvPr/>
          </p:nvSpPr>
          <p:spPr>
            <a:xfrm rot="-5400000">
              <a:off x="578439" y="1183652"/>
              <a:ext cx="167123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9" name="Google Shape;2499;p22"/>
            <p:cNvSpPr/>
            <p:nvPr/>
          </p:nvSpPr>
          <p:spPr>
            <a:xfrm rot="-5400000">
              <a:off x="578439" y="893216"/>
              <a:ext cx="167123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0" name="Google Shape;2500;p22"/>
            <p:cNvSpPr/>
            <p:nvPr/>
          </p:nvSpPr>
          <p:spPr>
            <a:xfrm rot="-5400000">
              <a:off x="578439" y="602778"/>
              <a:ext cx="167123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1" name="Google Shape;2501;p22"/>
            <p:cNvSpPr/>
            <p:nvPr/>
          </p:nvSpPr>
          <p:spPr>
            <a:xfrm rot="-5400000">
              <a:off x="578439" y="312342"/>
              <a:ext cx="167123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2" name="Google Shape;2502;p22"/>
            <p:cNvSpPr/>
            <p:nvPr/>
          </p:nvSpPr>
          <p:spPr>
            <a:xfrm rot="-5400000">
              <a:off x="578439" y="21904"/>
              <a:ext cx="167123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3" name="Google Shape;2503;p22"/>
            <p:cNvSpPr/>
            <p:nvPr/>
          </p:nvSpPr>
          <p:spPr>
            <a:xfrm rot="-5400000">
              <a:off x="875366" y="6565659"/>
              <a:ext cx="154142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5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4" name="Google Shape;2504;p22"/>
            <p:cNvSpPr/>
            <p:nvPr/>
          </p:nvSpPr>
          <p:spPr>
            <a:xfrm rot="-5400000">
              <a:off x="875366" y="6275221"/>
              <a:ext cx="154142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5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5" name="Google Shape;2505;p22"/>
            <p:cNvSpPr/>
            <p:nvPr/>
          </p:nvSpPr>
          <p:spPr>
            <a:xfrm rot="-5400000">
              <a:off x="875366" y="5984785"/>
              <a:ext cx="154142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5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6" name="Google Shape;2506;p22"/>
            <p:cNvSpPr/>
            <p:nvPr/>
          </p:nvSpPr>
          <p:spPr>
            <a:xfrm rot="-5400000">
              <a:off x="875366" y="5694347"/>
              <a:ext cx="154142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5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7" name="Google Shape;2507;p22"/>
            <p:cNvSpPr/>
            <p:nvPr/>
          </p:nvSpPr>
          <p:spPr>
            <a:xfrm rot="-5400000">
              <a:off x="875366" y="5403911"/>
              <a:ext cx="154142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6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8" name="Google Shape;2508;p22"/>
            <p:cNvSpPr/>
            <p:nvPr/>
          </p:nvSpPr>
          <p:spPr>
            <a:xfrm rot="-5400000">
              <a:off x="875366" y="5113473"/>
              <a:ext cx="154142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5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9" name="Google Shape;2509;p22"/>
            <p:cNvSpPr/>
            <p:nvPr/>
          </p:nvSpPr>
          <p:spPr>
            <a:xfrm rot="-5400000">
              <a:off x="875366" y="4823037"/>
              <a:ext cx="154142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5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0" name="Google Shape;2510;p22"/>
            <p:cNvSpPr/>
            <p:nvPr/>
          </p:nvSpPr>
          <p:spPr>
            <a:xfrm rot="-5400000">
              <a:off x="874554" y="4531788"/>
              <a:ext cx="155765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5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1" name="Google Shape;2511;p22"/>
            <p:cNvSpPr/>
            <p:nvPr/>
          </p:nvSpPr>
          <p:spPr>
            <a:xfrm rot="-5400000">
              <a:off x="874554" y="4241352"/>
              <a:ext cx="155765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5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2" name="Google Shape;2512;p22"/>
            <p:cNvSpPr/>
            <p:nvPr/>
          </p:nvSpPr>
          <p:spPr>
            <a:xfrm rot="-5400000">
              <a:off x="875366" y="3950103"/>
              <a:ext cx="154142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6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3" name="Google Shape;2513;p22"/>
            <p:cNvSpPr/>
            <p:nvPr/>
          </p:nvSpPr>
          <p:spPr>
            <a:xfrm rot="-5400000">
              <a:off x="875366" y="3659667"/>
              <a:ext cx="154142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5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4" name="Google Shape;2514;p22"/>
            <p:cNvSpPr/>
            <p:nvPr/>
          </p:nvSpPr>
          <p:spPr>
            <a:xfrm rot="-5400000">
              <a:off x="875366" y="3369229"/>
              <a:ext cx="154142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5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5" name="Google Shape;2515;p22"/>
            <p:cNvSpPr/>
            <p:nvPr/>
          </p:nvSpPr>
          <p:spPr>
            <a:xfrm rot="-5400000">
              <a:off x="875366" y="3078793"/>
              <a:ext cx="154142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5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6" name="Google Shape;2516;p22"/>
            <p:cNvSpPr/>
            <p:nvPr/>
          </p:nvSpPr>
          <p:spPr>
            <a:xfrm rot="-5400000">
              <a:off x="875366" y="2788356"/>
              <a:ext cx="154142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5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7" name="Google Shape;2517;p22"/>
            <p:cNvSpPr/>
            <p:nvPr/>
          </p:nvSpPr>
          <p:spPr>
            <a:xfrm rot="-5400000">
              <a:off x="875366" y="2497919"/>
              <a:ext cx="154142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6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8" name="Google Shape;2518;p22"/>
            <p:cNvSpPr/>
            <p:nvPr/>
          </p:nvSpPr>
          <p:spPr>
            <a:xfrm rot="-5400000">
              <a:off x="875366" y="2207482"/>
              <a:ext cx="154142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5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9" name="Google Shape;2519;p22"/>
            <p:cNvSpPr/>
            <p:nvPr/>
          </p:nvSpPr>
          <p:spPr>
            <a:xfrm rot="-5400000">
              <a:off x="875366" y="1917045"/>
              <a:ext cx="154142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5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0" name="Google Shape;2520;p22"/>
            <p:cNvSpPr/>
            <p:nvPr/>
          </p:nvSpPr>
          <p:spPr>
            <a:xfrm rot="-5400000">
              <a:off x="875366" y="1626608"/>
              <a:ext cx="154142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5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1" name="Google Shape;2521;p22"/>
            <p:cNvSpPr/>
            <p:nvPr/>
          </p:nvSpPr>
          <p:spPr>
            <a:xfrm rot="-5400000">
              <a:off x="875366" y="1336172"/>
              <a:ext cx="154142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5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2" name="Google Shape;2522;p22"/>
            <p:cNvSpPr/>
            <p:nvPr/>
          </p:nvSpPr>
          <p:spPr>
            <a:xfrm rot="-5400000">
              <a:off x="875366" y="1045734"/>
              <a:ext cx="154142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6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3" name="Google Shape;2523;p22"/>
            <p:cNvSpPr/>
            <p:nvPr/>
          </p:nvSpPr>
          <p:spPr>
            <a:xfrm rot="-5400000">
              <a:off x="875366" y="755298"/>
              <a:ext cx="154142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5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4" name="Google Shape;2524;p22"/>
            <p:cNvSpPr/>
            <p:nvPr/>
          </p:nvSpPr>
          <p:spPr>
            <a:xfrm rot="-5400000">
              <a:off x="875366" y="464860"/>
              <a:ext cx="154142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5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5" name="Google Shape;2525;p22"/>
            <p:cNvSpPr/>
            <p:nvPr/>
          </p:nvSpPr>
          <p:spPr>
            <a:xfrm rot="-5400000">
              <a:off x="874554" y="173613"/>
              <a:ext cx="155765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5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6" name="Google Shape;2526;p22"/>
            <p:cNvSpPr/>
            <p:nvPr/>
          </p:nvSpPr>
          <p:spPr>
            <a:xfrm rot="-5400000">
              <a:off x="1170671" y="6716556"/>
              <a:ext cx="142784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7" name="Google Shape;2527;p22"/>
            <p:cNvSpPr/>
            <p:nvPr/>
          </p:nvSpPr>
          <p:spPr>
            <a:xfrm rot="-5400000">
              <a:off x="1170671" y="6426118"/>
              <a:ext cx="142784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8" name="Google Shape;2528;p22"/>
            <p:cNvSpPr/>
            <p:nvPr/>
          </p:nvSpPr>
          <p:spPr>
            <a:xfrm rot="-5400000">
              <a:off x="1170671" y="6135682"/>
              <a:ext cx="142784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9" name="Google Shape;2529;p22"/>
            <p:cNvSpPr/>
            <p:nvPr/>
          </p:nvSpPr>
          <p:spPr>
            <a:xfrm rot="-5400000">
              <a:off x="1170671" y="5845244"/>
              <a:ext cx="142784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0" name="Google Shape;2530;p22"/>
            <p:cNvSpPr/>
            <p:nvPr/>
          </p:nvSpPr>
          <p:spPr>
            <a:xfrm rot="-5400000">
              <a:off x="1170671" y="5554808"/>
              <a:ext cx="142784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1" name="Google Shape;2531;p22"/>
            <p:cNvSpPr/>
            <p:nvPr/>
          </p:nvSpPr>
          <p:spPr>
            <a:xfrm rot="-5400000">
              <a:off x="1170671" y="5264370"/>
              <a:ext cx="142784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2" name="Google Shape;2532;p22"/>
            <p:cNvSpPr/>
            <p:nvPr/>
          </p:nvSpPr>
          <p:spPr>
            <a:xfrm rot="-5400000">
              <a:off x="1171482" y="4973123"/>
              <a:ext cx="141162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3" name="Google Shape;2533;p22"/>
            <p:cNvSpPr/>
            <p:nvPr/>
          </p:nvSpPr>
          <p:spPr>
            <a:xfrm rot="-5400000">
              <a:off x="1171482" y="4682685"/>
              <a:ext cx="141162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4" name="Google Shape;2534;p22"/>
            <p:cNvSpPr/>
            <p:nvPr/>
          </p:nvSpPr>
          <p:spPr>
            <a:xfrm rot="-5400000">
              <a:off x="1171482" y="4392249"/>
              <a:ext cx="141162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5" name="Google Shape;2535;p22"/>
            <p:cNvSpPr/>
            <p:nvPr/>
          </p:nvSpPr>
          <p:spPr>
            <a:xfrm rot="-5400000">
              <a:off x="1171482" y="4101812"/>
              <a:ext cx="141162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6" name="Google Shape;2536;p22"/>
            <p:cNvSpPr/>
            <p:nvPr/>
          </p:nvSpPr>
          <p:spPr>
            <a:xfrm rot="-5400000">
              <a:off x="1171482" y="3811375"/>
              <a:ext cx="141162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7" name="Google Shape;2537;p22"/>
            <p:cNvSpPr/>
            <p:nvPr/>
          </p:nvSpPr>
          <p:spPr>
            <a:xfrm rot="-5400000">
              <a:off x="1170671" y="3520126"/>
              <a:ext cx="142784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8" name="Google Shape;2538;p22"/>
            <p:cNvSpPr/>
            <p:nvPr/>
          </p:nvSpPr>
          <p:spPr>
            <a:xfrm rot="-5400000">
              <a:off x="1170671" y="3229690"/>
              <a:ext cx="142784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9" name="Google Shape;2539;p22"/>
            <p:cNvSpPr/>
            <p:nvPr/>
          </p:nvSpPr>
          <p:spPr>
            <a:xfrm rot="-5400000">
              <a:off x="1170671" y="2939253"/>
              <a:ext cx="142784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0" name="Google Shape;2540;p22"/>
            <p:cNvSpPr/>
            <p:nvPr/>
          </p:nvSpPr>
          <p:spPr>
            <a:xfrm rot="-5400000">
              <a:off x="1170671" y="2648816"/>
              <a:ext cx="142784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1" name="Google Shape;2541;p22"/>
            <p:cNvSpPr/>
            <p:nvPr/>
          </p:nvSpPr>
          <p:spPr>
            <a:xfrm rot="-5400000">
              <a:off x="1170671" y="2358379"/>
              <a:ext cx="142784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2" name="Google Shape;2542;p22"/>
            <p:cNvSpPr/>
            <p:nvPr/>
          </p:nvSpPr>
          <p:spPr>
            <a:xfrm rot="-5400000">
              <a:off x="1170671" y="2067943"/>
              <a:ext cx="142784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3" name="Google Shape;2543;p22"/>
            <p:cNvSpPr/>
            <p:nvPr/>
          </p:nvSpPr>
          <p:spPr>
            <a:xfrm rot="-5400000">
              <a:off x="1170671" y="1777505"/>
              <a:ext cx="142784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4" name="Google Shape;2544;p22"/>
            <p:cNvSpPr/>
            <p:nvPr/>
          </p:nvSpPr>
          <p:spPr>
            <a:xfrm rot="-5400000">
              <a:off x="1170671" y="1487069"/>
              <a:ext cx="142784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5" name="Google Shape;2545;p22"/>
            <p:cNvSpPr/>
            <p:nvPr/>
          </p:nvSpPr>
          <p:spPr>
            <a:xfrm rot="-5400000">
              <a:off x="1170671" y="1196632"/>
              <a:ext cx="142784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6" name="Google Shape;2546;p22"/>
            <p:cNvSpPr/>
            <p:nvPr/>
          </p:nvSpPr>
          <p:spPr>
            <a:xfrm rot="-5400000">
              <a:off x="1170671" y="906195"/>
              <a:ext cx="142784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7" name="Google Shape;2547;p22"/>
            <p:cNvSpPr/>
            <p:nvPr/>
          </p:nvSpPr>
          <p:spPr>
            <a:xfrm rot="-5400000">
              <a:off x="1171482" y="614947"/>
              <a:ext cx="141162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8" name="Google Shape;2548;p22"/>
            <p:cNvSpPr/>
            <p:nvPr/>
          </p:nvSpPr>
          <p:spPr>
            <a:xfrm rot="-5400000">
              <a:off x="1171482" y="324510"/>
              <a:ext cx="141162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9" name="Google Shape;2549;p22"/>
            <p:cNvSpPr/>
            <p:nvPr/>
          </p:nvSpPr>
          <p:spPr>
            <a:xfrm rot="-5400000">
              <a:off x="1171482" y="34074"/>
              <a:ext cx="141162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0" name="Google Shape;2550;p22"/>
            <p:cNvSpPr/>
            <p:nvPr/>
          </p:nvSpPr>
          <p:spPr>
            <a:xfrm rot="-5400000">
              <a:off x="1466786" y="6574583"/>
              <a:ext cx="131426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1" name="Google Shape;2551;p22"/>
            <p:cNvSpPr/>
            <p:nvPr/>
          </p:nvSpPr>
          <p:spPr>
            <a:xfrm rot="-5400000">
              <a:off x="1466786" y="6284145"/>
              <a:ext cx="131426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2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2" name="Google Shape;2552;p22"/>
            <p:cNvSpPr/>
            <p:nvPr/>
          </p:nvSpPr>
          <p:spPr>
            <a:xfrm rot="-5400000">
              <a:off x="1466786" y="5993709"/>
              <a:ext cx="131426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3" name="Google Shape;2553;p22"/>
            <p:cNvSpPr/>
            <p:nvPr/>
          </p:nvSpPr>
          <p:spPr>
            <a:xfrm rot="-5400000">
              <a:off x="1467597" y="5702460"/>
              <a:ext cx="129804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4" name="Google Shape;2554;p22"/>
            <p:cNvSpPr/>
            <p:nvPr/>
          </p:nvSpPr>
          <p:spPr>
            <a:xfrm rot="-5400000">
              <a:off x="1467597" y="5412024"/>
              <a:ext cx="129804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2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5" name="Google Shape;2555;p22"/>
            <p:cNvSpPr/>
            <p:nvPr/>
          </p:nvSpPr>
          <p:spPr>
            <a:xfrm rot="-5400000">
              <a:off x="1467597" y="5121586"/>
              <a:ext cx="129804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6" name="Google Shape;2556;p22"/>
            <p:cNvSpPr/>
            <p:nvPr/>
          </p:nvSpPr>
          <p:spPr>
            <a:xfrm rot="-5400000">
              <a:off x="1467597" y="4831150"/>
              <a:ext cx="129804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7" name="Google Shape;2557;p22"/>
            <p:cNvSpPr/>
            <p:nvPr/>
          </p:nvSpPr>
          <p:spPr>
            <a:xfrm rot="-5400000">
              <a:off x="1467597" y="4540712"/>
              <a:ext cx="129804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8" name="Google Shape;2558;p22"/>
            <p:cNvSpPr/>
            <p:nvPr/>
          </p:nvSpPr>
          <p:spPr>
            <a:xfrm rot="-5400000">
              <a:off x="1467597" y="4250276"/>
              <a:ext cx="129804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9" name="Google Shape;2559;p22"/>
            <p:cNvSpPr/>
            <p:nvPr/>
          </p:nvSpPr>
          <p:spPr>
            <a:xfrm rot="-5400000">
              <a:off x="1467597" y="3959839"/>
              <a:ext cx="129804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2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0" name="Google Shape;2560;p22"/>
            <p:cNvSpPr/>
            <p:nvPr/>
          </p:nvSpPr>
          <p:spPr>
            <a:xfrm rot="-5400000">
              <a:off x="1467597" y="3669402"/>
              <a:ext cx="129804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1" name="Google Shape;2561;p22"/>
            <p:cNvSpPr/>
            <p:nvPr/>
          </p:nvSpPr>
          <p:spPr>
            <a:xfrm rot="-5400000">
              <a:off x="1467597" y="3378965"/>
              <a:ext cx="129804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2" name="Google Shape;2562;p22"/>
            <p:cNvSpPr/>
            <p:nvPr/>
          </p:nvSpPr>
          <p:spPr>
            <a:xfrm rot="-5400000">
              <a:off x="1467597" y="3088528"/>
              <a:ext cx="129804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3" name="Google Shape;2563;p22"/>
            <p:cNvSpPr/>
            <p:nvPr/>
          </p:nvSpPr>
          <p:spPr>
            <a:xfrm rot="-5400000">
              <a:off x="1467597" y="2798091"/>
              <a:ext cx="129804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4" name="Google Shape;2564;p22"/>
            <p:cNvSpPr/>
            <p:nvPr/>
          </p:nvSpPr>
          <p:spPr>
            <a:xfrm rot="-5400000">
              <a:off x="1466786" y="2506843"/>
              <a:ext cx="131426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2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5" name="Google Shape;2565;p22"/>
            <p:cNvSpPr/>
            <p:nvPr/>
          </p:nvSpPr>
          <p:spPr>
            <a:xfrm rot="-5400000">
              <a:off x="1466786" y="2216406"/>
              <a:ext cx="131426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6" name="Google Shape;2566;p22"/>
            <p:cNvSpPr/>
            <p:nvPr/>
          </p:nvSpPr>
          <p:spPr>
            <a:xfrm rot="-5400000">
              <a:off x="1466786" y="1925970"/>
              <a:ext cx="131426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7" name="Google Shape;2567;p22"/>
            <p:cNvSpPr/>
            <p:nvPr/>
          </p:nvSpPr>
          <p:spPr>
            <a:xfrm rot="-5400000">
              <a:off x="1467597" y="1634721"/>
              <a:ext cx="129804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8" name="Google Shape;2568;p22"/>
            <p:cNvSpPr/>
            <p:nvPr/>
          </p:nvSpPr>
          <p:spPr>
            <a:xfrm rot="-5400000">
              <a:off x="1467597" y="1344284"/>
              <a:ext cx="129804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9" name="Google Shape;2569;p22"/>
            <p:cNvSpPr/>
            <p:nvPr/>
          </p:nvSpPr>
          <p:spPr>
            <a:xfrm rot="-5400000">
              <a:off x="1467597" y="1053847"/>
              <a:ext cx="129804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2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0" name="Google Shape;2570;p22"/>
            <p:cNvSpPr/>
            <p:nvPr/>
          </p:nvSpPr>
          <p:spPr>
            <a:xfrm rot="-5400000">
              <a:off x="1467597" y="763411"/>
              <a:ext cx="129804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1" name="Google Shape;2571;p22"/>
            <p:cNvSpPr/>
            <p:nvPr/>
          </p:nvSpPr>
          <p:spPr>
            <a:xfrm rot="-5400000">
              <a:off x="1467597" y="472973"/>
              <a:ext cx="129804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2" name="Google Shape;2572;p22"/>
            <p:cNvSpPr/>
            <p:nvPr/>
          </p:nvSpPr>
          <p:spPr>
            <a:xfrm rot="-5400000">
              <a:off x="1467597" y="182537"/>
              <a:ext cx="129804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3" name="Google Shape;2573;p22"/>
            <p:cNvSpPr/>
            <p:nvPr/>
          </p:nvSpPr>
          <p:spPr>
            <a:xfrm rot="-5400000">
              <a:off x="1764525" y="6726291"/>
              <a:ext cx="116824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20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4" name="Google Shape;2574;p22"/>
            <p:cNvSpPr/>
            <p:nvPr/>
          </p:nvSpPr>
          <p:spPr>
            <a:xfrm rot="-5400000">
              <a:off x="1764525" y="6435853"/>
              <a:ext cx="116824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20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5" name="Google Shape;2575;p22"/>
            <p:cNvSpPr/>
            <p:nvPr/>
          </p:nvSpPr>
          <p:spPr>
            <a:xfrm rot="-5400000">
              <a:off x="1764525" y="6145417"/>
              <a:ext cx="116824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20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6" name="Google Shape;2576;p22"/>
            <p:cNvSpPr/>
            <p:nvPr/>
          </p:nvSpPr>
          <p:spPr>
            <a:xfrm rot="-5400000">
              <a:off x="1763714" y="5854168"/>
              <a:ext cx="118446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7" name="Google Shape;2577;p22"/>
            <p:cNvSpPr/>
            <p:nvPr/>
          </p:nvSpPr>
          <p:spPr>
            <a:xfrm rot="-5400000">
              <a:off x="1763714" y="5563732"/>
              <a:ext cx="118446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8" name="Google Shape;2578;p22"/>
            <p:cNvSpPr/>
            <p:nvPr/>
          </p:nvSpPr>
          <p:spPr>
            <a:xfrm rot="-5400000">
              <a:off x="1763714" y="5273295"/>
              <a:ext cx="118446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9" name="Google Shape;2579;p22"/>
            <p:cNvSpPr/>
            <p:nvPr/>
          </p:nvSpPr>
          <p:spPr>
            <a:xfrm rot="-5400000">
              <a:off x="1763714" y="4982858"/>
              <a:ext cx="118446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0" name="Google Shape;2580;p22"/>
            <p:cNvSpPr/>
            <p:nvPr/>
          </p:nvSpPr>
          <p:spPr>
            <a:xfrm rot="-5400000">
              <a:off x="1763714" y="4692421"/>
              <a:ext cx="118446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1" name="Google Shape;2581;p22"/>
            <p:cNvSpPr/>
            <p:nvPr/>
          </p:nvSpPr>
          <p:spPr>
            <a:xfrm rot="-5400000">
              <a:off x="1763714" y="4401984"/>
              <a:ext cx="118446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2" name="Google Shape;2582;p22"/>
            <p:cNvSpPr/>
            <p:nvPr/>
          </p:nvSpPr>
          <p:spPr>
            <a:xfrm rot="-5400000">
              <a:off x="1763714" y="4111547"/>
              <a:ext cx="118446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3" name="Google Shape;2583;p22"/>
            <p:cNvSpPr/>
            <p:nvPr/>
          </p:nvSpPr>
          <p:spPr>
            <a:xfrm rot="-5400000">
              <a:off x="1763714" y="3821111"/>
              <a:ext cx="118446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4" name="Google Shape;2584;p22"/>
            <p:cNvSpPr/>
            <p:nvPr/>
          </p:nvSpPr>
          <p:spPr>
            <a:xfrm rot="-5400000">
              <a:off x="1763714" y="3530673"/>
              <a:ext cx="118446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5" name="Google Shape;2585;p22"/>
            <p:cNvSpPr/>
            <p:nvPr/>
          </p:nvSpPr>
          <p:spPr>
            <a:xfrm rot="-5400000">
              <a:off x="1763714" y="3240237"/>
              <a:ext cx="118446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6" name="Google Shape;2586;p22"/>
            <p:cNvSpPr/>
            <p:nvPr/>
          </p:nvSpPr>
          <p:spPr>
            <a:xfrm rot="-5400000">
              <a:off x="1763714" y="2949799"/>
              <a:ext cx="118446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7" name="Google Shape;2587;p22"/>
            <p:cNvSpPr/>
            <p:nvPr/>
          </p:nvSpPr>
          <p:spPr>
            <a:xfrm rot="-5400000">
              <a:off x="1764525" y="2658552"/>
              <a:ext cx="116824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8" name="Google Shape;2588;p22"/>
            <p:cNvSpPr/>
            <p:nvPr/>
          </p:nvSpPr>
          <p:spPr>
            <a:xfrm rot="-5400000">
              <a:off x="1764525" y="2368114"/>
              <a:ext cx="116824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9" name="Google Shape;2589;p22"/>
            <p:cNvSpPr/>
            <p:nvPr/>
          </p:nvSpPr>
          <p:spPr>
            <a:xfrm rot="-5400000">
              <a:off x="1764525" y="2077678"/>
              <a:ext cx="116824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0" name="Google Shape;2590;p22"/>
            <p:cNvSpPr/>
            <p:nvPr/>
          </p:nvSpPr>
          <p:spPr>
            <a:xfrm rot="-5400000">
              <a:off x="1764525" y="1787242"/>
              <a:ext cx="116824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1" name="Google Shape;2591;p22"/>
            <p:cNvSpPr/>
            <p:nvPr/>
          </p:nvSpPr>
          <p:spPr>
            <a:xfrm rot="-5400000">
              <a:off x="1763714" y="1495993"/>
              <a:ext cx="118446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2" name="Google Shape;2592;p22"/>
            <p:cNvSpPr/>
            <p:nvPr/>
          </p:nvSpPr>
          <p:spPr>
            <a:xfrm rot="-5400000">
              <a:off x="1763714" y="1205556"/>
              <a:ext cx="118446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3" name="Google Shape;2593;p22"/>
            <p:cNvSpPr/>
            <p:nvPr/>
          </p:nvSpPr>
          <p:spPr>
            <a:xfrm rot="-5400000">
              <a:off x="1763714" y="915119"/>
              <a:ext cx="118446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4" name="Google Shape;2594;p22"/>
            <p:cNvSpPr/>
            <p:nvPr/>
          </p:nvSpPr>
          <p:spPr>
            <a:xfrm rot="-5400000">
              <a:off x="1763714" y="624683"/>
              <a:ext cx="118446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5" name="Google Shape;2595;p22"/>
            <p:cNvSpPr/>
            <p:nvPr/>
          </p:nvSpPr>
          <p:spPr>
            <a:xfrm rot="-5400000">
              <a:off x="1763714" y="334245"/>
              <a:ext cx="118446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6" name="Google Shape;2596;p22"/>
            <p:cNvSpPr/>
            <p:nvPr/>
          </p:nvSpPr>
          <p:spPr>
            <a:xfrm rot="-5400000">
              <a:off x="1763714" y="43809"/>
              <a:ext cx="118446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7" name="Google Shape;2597;p22"/>
            <p:cNvSpPr/>
            <p:nvPr/>
          </p:nvSpPr>
          <p:spPr>
            <a:xfrm rot="-5400000">
              <a:off x="2059829" y="6586752"/>
              <a:ext cx="105466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8" name="Google Shape;2598;p22"/>
            <p:cNvSpPr/>
            <p:nvPr/>
          </p:nvSpPr>
          <p:spPr>
            <a:xfrm rot="-5400000">
              <a:off x="2059829" y="6296314"/>
              <a:ext cx="105466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9" name="Google Shape;2599;p22"/>
            <p:cNvSpPr/>
            <p:nvPr/>
          </p:nvSpPr>
          <p:spPr>
            <a:xfrm rot="-5400000">
              <a:off x="2059829" y="6005878"/>
              <a:ext cx="105466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0" name="Google Shape;2600;p22"/>
            <p:cNvSpPr/>
            <p:nvPr/>
          </p:nvSpPr>
          <p:spPr>
            <a:xfrm rot="-5400000">
              <a:off x="2059829" y="5715440"/>
              <a:ext cx="105466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8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1" name="Google Shape;2601;p22"/>
            <p:cNvSpPr/>
            <p:nvPr/>
          </p:nvSpPr>
          <p:spPr>
            <a:xfrm rot="-5400000">
              <a:off x="2059829" y="5425004"/>
              <a:ext cx="105466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8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2" name="Google Shape;2602;p22"/>
            <p:cNvSpPr/>
            <p:nvPr/>
          </p:nvSpPr>
          <p:spPr>
            <a:xfrm rot="-5400000">
              <a:off x="2059829" y="5134567"/>
              <a:ext cx="105466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3" name="Google Shape;2603;p22"/>
            <p:cNvSpPr/>
            <p:nvPr/>
          </p:nvSpPr>
          <p:spPr>
            <a:xfrm rot="-5400000">
              <a:off x="2059018" y="4843319"/>
              <a:ext cx="107088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4" name="Google Shape;2604;p22"/>
            <p:cNvSpPr/>
            <p:nvPr/>
          </p:nvSpPr>
          <p:spPr>
            <a:xfrm rot="-5400000">
              <a:off x="2059018" y="4552881"/>
              <a:ext cx="107088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5" name="Google Shape;2605;p22"/>
            <p:cNvSpPr/>
            <p:nvPr/>
          </p:nvSpPr>
          <p:spPr>
            <a:xfrm rot="-5400000">
              <a:off x="2059018" y="4262445"/>
              <a:ext cx="107088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8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6" name="Google Shape;2606;p22"/>
            <p:cNvSpPr/>
            <p:nvPr/>
          </p:nvSpPr>
          <p:spPr>
            <a:xfrm rot="-5400000">
              <a:off x="2059018" y="3972008"/>
              <a:ext cx="107088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8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7" name="Google Shape;2607;p22"/>
            <p:cNvSpPr/>
            <p:nvPr/>
          </p:nvSpPr>
          <p:spPr>
            <a:xfrm rot="-5400000">
              <a:off x="2059829" y="3680760"/>
              <a:ext cx="105466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8" name="Google Shape;2608;p22"/>
            <p:cNvSpPr/>
            <p:nvPr/>
          </p:nvSpPr>
          <p:spPr>
            <a:xfrm rot="-5400000">
              <a:off x="2059829" y="3390323"/>
              <a:ext cx="105466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9" name="Google Shape;2609;p22"/>
            <p:cNvSpPr/>
            <p:nvPr/>
          </p:nvSpPr>
          <p:spPr>
            <a:xfrm rot="-5400000">
              <a:off x="2059829" y="3099886"/>
              <a:ext cx="105466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0" name="Google Shape;2610;p22"/>
            <p:cNvSpPr/>
            <p:nvPr/>
          </p:nvSpPr>
          <p:spPr>
            <a:xfrm rot="-5400000">
              <a:off x="2059829" y="2809449"/>
              <a:ext cx="105466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8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1" name="Google Shape;2611;p22"/>
            <p:cNvSpPr/>
            <p:nvPr/>
          </p:nvSpPr>
          <p:spPr>
            <a:xfrm rot="-5400000">
              <a:off x="2059829" y="2519012"/>
              <a:ext cx="105466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8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2" name="Google Shape;2612;p22"/>
            <p:cNvSpPr/>
            <p:nvPr/>
          </p:nvSpPr>
          <p:spPr>
            <a:xfrm rot="-5400000">
              <a:off x="2059829" y="2228575"/>
              <a:ext cx="105466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3" name="Google Shape;2613;p22"/>
            <p:cNvSpPr/>
            <p:nvPr/>
          </p:nvSpPr>
          <p:spPr>
            <a:xfrm rot="-5400000">
              <a:off x="2059829" y="1938139"/>
              <a:ext cx="105466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4" name="Google Shape;2614;p22"/>
            <p:cNvSpPr/>
            <p:nvPr/>
          </p:nvSpPr>
          <p:spPr>
            <a:xfrm rot="-5400000">
              <a:off x="2059829" y="1647701"/>
              <a:ext cx="105466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5" name="Google Shape;2615;p22"/>
            <p:cNvSpPr/>
            <p:nvPr/>
          </p:nvSpPr>
          <p:spPr>
            <a:xfrm rot="-5400000">
              <a:off x="2059829" y="1357265"/>
              <a:ext cx="105466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8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6" name="Google Shape;2616;p22"/>
            <p:cNvSpPr/>
            <p:nvPr/>
          </p:nvSpPr>
          <p:spPr>
            <a:xfrm rot="-5400000">
              <a:off x="2059829" y="1066827"/>
              <a:ext cx="105466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8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7" name="Google Shape;2617;p22"/>
            <p:cNvSpPr/>
            <p:nvPr/>
          </p:nvSpPr>
          <p:spPr>
            <a:xfrm rot="-5400000">
              <a:off x="2059829" y="776391"/>
              <a:ext cx="105466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8" name="Google Shape;2618;p22"/>
            <p:cNvSpPr/>
            <p:nvPr/>
          </p:nvSpPr>
          <p:spPr>
            <a:xfrm rot="-5400000">
              <a:off x="2059018" y="485143"/>
              <a:ext cx="107088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9" name="Google Shape;2619;p22"/>
            <p:cNvSpPr/>
            <p:nvPr/>
          </p:nvSpPr>
          <p:spPr>
            <a:xfrm rot="-5400000">
              <a:off x="2059018" y="194706"/>
              <a:ext cx="107088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0" name="Google Shape;2620;p22"/>
            <p:cNvSpPr/>
            <p:nvPr/>
          </p:nvSpPr>
          <p:spPr>
            <a:xfrm rot="-5400000">
              <a:off x="2355945" y="6735215"/>
              <a:ext cx="94108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1" name="Google Shape;2621;p22"/>
            <p:cNvSpPr/>
            <p:nvPr/>
          </p:nvSpPr>
          <p:spPr>
            <a:xfrm rot="-5400000">
              <a:off x="2355945" y="6444779"/>
              <a:ext cx="94108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6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2" name="Google Shape;2622;p22"/>
            <p:cNvSpPr/>
            <p:nvPr/>
          </p:nvSpPr>
          <p:spPr>
            <a:xfrm rot="-5400000">
              <a:off x="2355945" y="6154341"/>
              <a:ext cx="94108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3" name="Google Shape;2623;p22"/>
            <p:cNvSpPr/>
            <p:nvPr/>
          </p:nvSpPr>
          <p:spPr>
            <a:xfrm rot="-5400000">
              <a:off x="2355945" y="5863905"/>
              <a:ext cx="94108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4" name="Google Shape;2624;p22"/>
            <p:cNvSpPr/>
            <p:nvPr/>
          </p:nvSpPr>
          <p:spPr>
            <a:xfrm rot="-5400000">
              <a:off x="2355945" y="5573467"/>
              <a:ext cx="94108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5" name="Google Shape;2625;p22"/>
            <p:cNvSpPr/>
            <p:nvPr/>
          </p:nvSpPr>
          <p:spPr>
            <a:xfrm rot="-5400000">
              <a:off x="2355945" y="5283031"/>
              <a:ext cx="94108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6" name="Google Shape;2626;p22"/>
            <p:cNvSpPr/>
            <p:nvPr/>
          </p:nvSpPr>
          <p:spPr>
            <a:xfrm rot="-5400000">
              <a:off x="2355945" y="4992593"/>
              <a:ext cx="94108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7" name="Google Shape;2627;p22"/>
            <p:cNvSpPr/>
            <p:nvPr/>
          </p:nvSpPr>
          <p:spPr>
            <a:xfrm rot="-5400000">
              <a:off x="2355945" y="4702157"/>
              <a:ext cx="94108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8" name="Google Shape;2628;p22"/>
            <p:cNvSpPr/>
            <p:nvPr/>
          </p:nvSpPr>
          <p:spPr>
            <a:xfrm rot="-5400000">
              <a:off x="2356757" y="4410908"/>
              <a:ext cx="92485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9" name="Google Shape;2629;p22"/>
            <p:cNvSpPr/>
            <p:nvPr/>
          </p:nvSpPr>
          <p:spPr>
            <a:xfrm rot="-5400000">
              <a:off x="2356757" y="4120472"/>
              <a:ext cx="92485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0" name="Google Shape;2630;p22"/>
            <p:cNvSpPr/>
            <p:nvPr/>
          </p:nvSpPr>
          <p:spPr>
            <a:xfrm rot="-5400000">
              <a:off x="2355945" y="3829223"/>
              <a:ext cx="94108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1" name="Google Shape;2631;p22"/>
            <p:cNvSpPr/>
            <p:nvPr/>
          </p:nvSpPr>
          <p:spPr>
            <a:xfrm rot="-5400000">
              <a:off x="2355945" y="3538787"/>
              <a:ext cx="94108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2" name="Google Shape;2632;p22"/>
            <p:cNvSpPr/>
            <p:nvPr/>
          </p:nvSpPr>
          <p:spPr>
            <a:xfrm rot="-5400000">
              <a:off x="2355945" y="3248350"/>
              <a:ext cx="94108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3" name="Google Shape;2633;p22"/>
            <p:cNvSpPr/>
            <p:nvPr/>
          </p:nvSpPr>
          <p:spPr>
            <a:xfrm rot="-5400000">
              <a:off x="2355945" y="2957913"/>
              <a:ext cx="94108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4" name="Google Shape;2634;p22"/>
            <p:cNvSpPr/>
            <p:nvPr/>
          </p:nvSpPr>
          <p:spPr>
            <a:xfrm rot="-5400000">
              <a:off x="2355945" y="2667476"/>
              <a:ext cx="94108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5" name="Google Shape;2635;p22"/>
            <p:cNvSpPr/>
            <p:nvPr/>
          </p:nvSpPr>
          <p:spPr>
            <a:xfrm rot="-5400000">
              <a:off x="2355945" y="2377039"/>
              <a:ext cx="94108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6" name="Google Shape;2636;p22"/>
            <p:cNvSpPr/>
            <p:nvPr/>
          </p:nvSpPr>
          <p:spPr>
            <a:xfrm rot="-5400000">
              <a:off x="2355945" y="2086602"/>
              <a:ext cx="94108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7" name="Google Shape;2637;p22"/>
            <p:cNvSpPr/>
            <p:nvPr/>
          </p:nvSpPr>
          <p:spPr>
            <a:xfrm rot="-5400000">
              <a:off x="2355945" y="1796166"/>
              <a:ext cx="94108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8" name="Google Shape;2638;p22"/>
            <p:cNvSpPr/>
            <p:nvPr/>
          </p:nvSpPr>
          <p:spPr>
            <a:xfrm rot="-5400000">
              <a:off x="2355945" y="1505728"/>
              <a:ext cx="94108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9" name="Google Shape;2639;p22"/>
            <p:cNvSpPr/>
            <p:nvPr/>
          </p:nvSpPr>
          <p:spPr>
            <a:xfrm rot="-5400000">
              <a:off x="2355945" y="1215292"/>
              <a:ext cx="94108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0" name="Google Shape;2640;p22"/>
            <p:cNvSpPr/>
            <p:nvPr/>
          </p:nvSpPr>
          <p:spPr>
            <a:xfrm rot="-5400000">
              <a:off x="2355945" y="924854"/>
              <a:ext cx="94108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1" name="Google Shape;2641;p22"/>
            <p:cNvSpPr/>
            <p:nvPr/>
          </p:nvSpPr>
          <p:spPr>
            <a:xfrm rot="-5400000">
              <a:off x="2355945" y="634418"/>
              <a:ext cx="94108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2" name="Google Shape;2642;p22"/>
            <p:cNvSpPr/>
            <p:nvPr/>
          </p:nvSpPr>
          <p:spPr>
            <a:xfrm rot="-5400000">
              <a:off x="2356757" y="343169"/>
              <a:ext cx="92485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3" name="Google Shape;2643;p22"/>
            <p:cNvSpPr/>
            <p:nvPr/>
          </p:nvSpPr>
          <p:spPr>
            <a:xfrm rot="-5400000">
              <a:off x="2356757" y="52733"/>
              <a:ext cx="92485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4" name="Google Shape;2644;p22"/>
            <p:cNvSpPr/>
            <p:nvPr/>
          </p:nvSpPr>
          <p:spPr>
            <a:xfrm rot="-5400000">
              <a:off x="2651249" y="6598921"/>
              <a:ext cx="82750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5" name="Google Shape;2645;p22"/>
            <p:cNvSpPr/>
            <p:nvPr/>
          </p:nvSpPr>
          <p:spPr>
            <a:xfrm rot="-5400000">
              <a:off x="2651249" y="6308484"/>
              <a:ext cx="82750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6" name="Google Shape;2646;p22"/>
            <p:cNvSpPr/>
            <p:nvPr/>
          </p:nvSpPr>
          <p:spPr>
            <a:xfrm rot="-5400000">
              <a:off x="2651249" y="6018047"/>
              <a:ext cx="82750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7" name="Google Shape;2647;p22"/>
            <p:cNvSpPr/>
            <p:nvPr/>
          </p:nvSpPr>
          <p:spPr>
            <a:xfrm rot="-5400000">
              <a:off x="2651249" y="5727611"/>
              <a:ext cx="82750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8" name="Google Shape;2648;p22"/>
            <p:cNvSpPr/>
            <p:nvPr/>
          </p:nvSpPr>
          <p:spPr>
            <a:xfrm rot="-5400000">
              <a:off x="2652060" y="5436362"/>
              <a:ext cx="81127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4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9" name="Google Shape;2649;p22"/>
            <p:cNvSpPr/>
            <p:nvPr/>
          </p:nvSpPr>
          <p:spPr>
            <a:xfrm rot="-5400000">
              <a:off x="2652060" y="5145926"/>
              <a:ext cx="81127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0" name="Google Shape;2650;p22"/>
            <p:cNvSpPr/>
            <p:nvPr/>
          </p:nvSpPr>
          <p:spPr>
            <a:xfrm rot="-5400000">
              <a:off x="2652060" y="4855488"/>
              <a:ext cx="81127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1" name="Google Shape;2651;p22"/>
            <p:cNvSpPr/>
            <p:nvPr/>
          </p:nvSpPr>
          <p:spPr>
            <a:xfrm rot="-5400000">
              <a:off x="2652060" y="4565052"/>
              <a:ext cx="81127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2" name="Google Shape;2652;p22"/>
            <p:cNvSpPr/>
            <p:nvPr/>
          </p:nvSpPr>
          <p:spPr>
            <a:xfrm rot="-5400000">
              <a:off x="2652060" y="4274614"/>
              <a:ext cx="81127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3" name="Google Shape;2653;p22"/>
            <p:cNvSpPr/>
            <p:nvPr/>
          </p:nvSpPr>
          <p:spPr>
            <a:xfrm rot="-5400000">
              <a:off x="2652060" y="3984178"/>
              <a:ext cx="81127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4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4" name="Google Shape;2654;p22"/>
            <p:cNvSpPr/>
            <p:nvPr/>
          </p:nvSpPr>
          <p:spPr>
            <a:xfrm rot="-5400000">
              <a:off x="2652060" y="3693740"/>
              <a:ext cx="81127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5" name="Google Shape;2655;p22"/>
            <p:cNvSpPr/>
            <p:nvPr/>
          </p:nvSpPr>
          <p:spPr>
            <a:xfrm rot="-5400000">
              <a:off x="2652060" y="3403304"/>
              <a:ext cx="81127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6" name="Google Shape;2656;p22"/>
            <p:cNvSpPr/>
            <p:nvPr/>
          </p:nvSpPr>
          <p:spPr>
            <a:xfrm rot="-5400000">
              <a:off x="2652060" y="3112867"/>
              <a:ext cx="81127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7" name="Google Shape;2657;p22"/>
            <p:cNvSpPr/>
            <p:nvPr/>
          </p:nvSpPr>
          <p:spPr>
            <a:xfrm rot="-5400000">
              <a:off x="2651249" y="2821619"/>
              <a:ext cx="82750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8" name="Google Shape;2658;p22"/>
            <p:cNvSpPr/>
            <p:nvPr/>
          </p:nvSpPr>
          <p:spPr>
            <a:xfrm rot="-5400000">
              <a:off x="2651249" y="2531182"/>
              <a:ext cx="82750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4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9" name="Google Shape;2659;p22"/>
            <p:cNvSpPr/>
            <p:nvPr/>
          </p:nvSpPr>
          <p:spPr>
            <a:xfrm rot="-5400000">
              <a:off x="2651249" y="2240745"/>
              <a:ext cx="82750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0" name="Google Shape;2660;p22"/>
            <p:cNvSpPr/>
            <p:nvPr/>
          </p:nvSpPr>
          <p:spPr>
            <a:xfrm rot="-5400000">
              <a:off x="2651249" y="1950308"/>
              <a:ext cx="82750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1" name="Google Shape;2661;p22"/>
            <p:cNvSpPr/>
            <p:nvPr/>
          </p:nvSpPr>
          <p:spPr>
            <a:xfrm rot="-5400000">
              <a:off x="2651249" y="1659871"/>
              <a:ext cx="82750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2" name="Google Shape;2662;p22"/>
            <p:cNvSpPr/>
            <p:nvPr/>
          </p:nvSpPr>
          <p:spPr>
            <a:xfrm rot="-5400000">
              <a:off x="2652060" y="1368623"/>
              <a:ext cx="81127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3" name="Google Shape;2663;p22"/>
            <p:cNvSpPr/>
            <p:nvPr/>
          </p:nvSpPr>
          <p:spPr>
            <a:xfrm rot="-5400000">
              <a:off x="2652060" y="1078186"/>
              <a:ext cx="81127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4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4" name="Google Shape;2664;p22"/>
            <p:cNvSpPr/>
            <p:nvPr/>
          </p:nvSpPr>
          <p:spPr>
            <a:xfrm rot="-5400000">
              <a:off x="2652060" y="787749"/>
              <a:ext cx="81127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5" name="Google Shape;2665;p22"/>
            <p:cNvSpPr/>
            <p:nvPr/>
          </p:nvSpPr>
          <p:spPr>
            <a:xfrm rot="-5400000">
              <a:off x="2652060" y="497313"/>
              <a:ext cx="81127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6" name="Google Shape;2666;p22"/>
            <p:cNvSpPr/>
            <p:nvPr/>
          </p:nvSpPr>
          <p:spPr>
            <a:xfrm rot="-5400000">
              <a:off x="2652060" y="206875"/>
              <a:ext cx="81127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7" name="Google Shape;2667;p22"/>
            <p:cNvSpPr/>
            <p:nvPr/>
          </p:nvSpPr>
          <p:spPr>
            <a:xfrm rot="-5400000">
              <a:off x="2948177" y="6748195"/>
              <a:ext cx="69770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2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8" name="Google Shape;2668;p22"/>
            <p:cNvSpPr/>
            <p:nvPr/>
          </p:nvSpPr>
          <p:spPr>
            <a:xfrm rot="-5400000">
              <a:off x="2948988" y="6456948"/>
              <a:ext cx="68147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2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9" name="Google Shape;2669;p22"/>
            <p:cNvSpPr/>
            <p:nvPr/>
          </p:nvSpPr>
          <p:spPr>
            <a:xfrm rot="-5400000">
              <a:off x="2948177" y="6165699"/>
              <a:ext cx="69770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2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0" name="Google Shape;2670;p22"/>
            <p:cNvSpPr/>
            <p:nvPr/>
          </p:nvSpPr>
          <p:spPr>
            <a:xfrm rot="-5400000">
              <a:off x="2948177" y="5875263"/>
              <a:ext cx="69770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1" name="Google Shape;2671;p22"/>
            <p:cNvSpPr/>
            <p:nvPr/>
          </p:nvSpPr>
          <p:spPr>
            <a:xfrm rot="-5400000">
              <a:off x="2948177" y="5584825"/>
              <a:ext cx="69770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2" name="Google Shape;2672;p22"/>
            <p:cNvSpPr/>
            <p:nvPr/>
          </p:nvSpPr>
          <p:spPr>
            <a:xfrm rot="-5400000">
              <a:off x="2948177" y="5294389"/>
              <a:ext cx="69770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3" name="Google Shape;2673;p22"/>
            <p:cNvSpPr/>
            <p:nvPr/>
          </p:nvSpPr>
          <p:spPr>
            <a:xfrm rot="-5400000">
              <a:off x="2948177" y="5003951"/>
              <a:ext cx="69770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4" name="Google Shape;2674;p22"/>
            <p:cNvSpPr/>
            <p:nvPr/>
          </p:nvSpPr>
          <p:spPr>
            <a:xfrm rot="-5400000">
              <a:off x="2948177" y="4713515"/>
              <a:ext cx="69770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2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5" name="Google Shape;2675;p22"/>
            <p:cNvSpPr/>
            <p:nvPr/>
          </p:nvSpPr>
          <p:spPr>
            <a:xfrm rot="-5400000">
              <a:off x="2948177" y="4423078"/>
              <a:ext cx="69770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6" name="Google Shape;2676;p22"/>
            <p:cNvSpPr/>
            <p:nvPr/>
          </p:nvSpPr>
          <p:spPr>
            <a:xfrm rot="-5400000">
              <a:off x="2948177" y="4132641"/>
              <a:ext cx="69770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7" name="Google Shape;2677;p22"/>
            <p:cNvSpPr/>
            <p:nvPr/>
          </p:nvSpPr>
          <p:spPr>
            <a:xfrm rot="-5400000">
              <a:off x="2948177" y="3842204"/>
              <a:ext cx="69770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8" name="Google Shape;2678;p22"/>
            <p:cNvSpPr/>
            <p:nvPr/>
          </p:nvSpPr>
          <p:spPr>
            <a:xfrm rot="-5400000">
              <a:off x="2948177" y="3551767"/>
              <a:ext cx="69770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9" name="Google Shape;2679;p22"/>
            <p:cNvSpPr/>
            <p:nvPr/>
          </p:nvSpPr>
          <p:spPr>
            <a:xfrm rot="-5400000">
              <a:off x="2948177" y="3261330"/>
              <a:ext cx="69770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2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0" name="Google Shape;2680;p22"/>
            <p:cNvSpPr/>
            <p:nvPr/>
          </p:nvSpPr>
          <p:spPr>
            <a:xfrm rot="-5400000">
              <a:off x="2948177" y="2970894"/>
              <a:ext cx="69770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1" name="Google Shape;2681;p22"/>
            <p:cNvSpPr/>
            <p:nvPr/>
          </p:nvSpPr>
          <p:spPr>
            <a:xfrm rot="-5400000">
              <a:off x="2948177" y="2680456"/>
              <a:ext cx="69770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2" name="Google Shape;2682;p22"/>
            <p:cNvSpPr/>
            <p:nvPr/>
          </p:nvSpPr>
          <p:spPr>
            <a:xfrm rot="-5400000">
              <a:off x="2948988" y="2389208"/>
              <a:ext cx="68147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3" name="Google Shape;2683;p22"/>
            <p:cNvSpPr/>
            <p:nvPr/>
          </p:nvSpPr>
          <p:spPr>
            <a:xfrm rot="-5400000">
              <a:off x="2948988" y="2098771"/>
              <a:ext cx="68147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4" name="Google Shape;2684;p22"/>
            <p:cNvSpPr/>
            <p:nvPr/>
          </p:nvSpPr>
          <p:spPr>
            <a:xfrm rot="-5400000">
              <a:off x="2948177" y="1807523"/>
              <a:ext cx="69770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2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5" name="Google Shape;2685;p22"/>
            <p:cNvSpPr/>
            <p:nvPr/>
          </p:nvSpPr>
          <p:spPr>
            <a:xfrm rot="-5400000">
              <a:off x="2948177" y="1517086"/>
              <a:ext cx="69770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6" name="Google Shape;2686;p22"/>
            <p:cNvSpPr/>
            <p:nvPr/>
          </p:nvSpPr>
          <p:spPr>
            <a:xfrm rot="-5400000">
              <a:off x="2948177" y="1226650"/>
              <a:ext cx="69770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7" name="Google Shape;2687;p22"/>
            <p:cNvSpPr/>
            <p:nvPr/>
          </p:nvSpPr>
          <p:spPr>
            <a:xfrm rot="-5400000">
              <a:off x="2948177" y="936213"/>
              <a:ext cx="69770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8" name="Google Shape;2688;p22"/>
            <p:cNvSpPr/>
            <p:nvPr/>
          </p:nvSpPr>
          <p:spPr>
            <a:xfrm rot="-5400000">
              <a:off x="2948177" y="645776"/>
              <a:ext cx="69770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9" name="Google Shape;2689;p22"/>
            <p:cNvSpPr/>
            <p:nvPr/>
          </p:nvSpPr>
          <p:spPr>
            <a:xfrm rot="-5400000">
              <a:off x="2948177" y="355339"/>
              <a:ext cx="69770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2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0" name="Google Shape;2690;p22"/>
            <p:cNvSpPr/>
            <p:nvPr/>
          </p:nvSpPr>
          <p:spPr>
            <a:xfrm rot="-5400000">
              <a:off x="2948177" y="64902"/>
              <a:ext cx="69770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1" name="Google Shape;2691;p22"/>
            <p:cNvSpPr/>
            <p:nvPr/>
          </p:nvSpPr>
          <p:spPr>
            <a:xfrm rot="-5400000">
              <a:off x="3245103" y="6608656"/>
              <a:ext cx="56789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2" name="Google Shape;2692;p22"/>
            <p:cNvSpPr/>
            <p:nvPr/>
          </p:nvSpPr>
          <p:spPr>
            <a:xfrm rot="-5400000">
              <a:off x="3245103" y="6318220"/>
              <a:ext cx="56789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3" name="Google Shape;2693;p22"/>
            <p:cNvSpPr/>
            <p:nvPr/>
          </p:nvSpPr>
          <p:spPr>
            <a:xfrm rot="-5400000">
              <a:off x="3245103" y="6027782"/>
              <a:ext cx="56789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4" name="Google Shape;2694;p22"/>
            <p:cNvSpPr/>
            <p:nvPr/>
          </p:nvSpPr>
          <p:spPr>
            <a:xfrm rot="-5400000">
              <a:off x="3245103" y="5737346"/>
              <a:ext cx="56789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5" name="Google Shape;2695;p22"/>
            <p:cNvSpPr/>
            <p:nvPr/>
          </p:nvSpPr>
          <p:spPr>
            <a:xfrm rot="-5400000">
              <a:off x="3245103" y="5446908"/>
              <a:ext cx="56789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6" name="Google Shape;2696;p22"/>
            <p:cNvSpPr/>
            <p:nvPr/>
          </p:nvSpPr>
          <p:spPr>
            <a:xfrm rot="-5400000">
              <a:off x="3244292" y="5155661"/>
              <a:ext cx="58412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22"/>
            <p:cNvSpPr/>
            <p:nvPr/>
          </p:nvSpPr>
          <p:spPr>
            <a:xfrm rot="-5400000">
              <a:off x="3244292" y="4865223"/>
              <a:ext cx="58412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22"/>
            <p:cNvSpPr/>
            <p:nvPr/>
          </p:nvSpPr>
          <p:spPr>
            <a:xfrm rot="-5400000">
              <a:off x="3244292" y="4574787"/>
              <a:ext cx="58412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9" name="Google Shape;2699;p22"/>
            <p:cNvSpPr/>
            <p:nvPr/>
          </p:nvSpPr>
          <p:spPr>
            <a:xfrm rot="-5400000">
              <a:off x="3244292" y="4284350"/>
              <a:ext cx="58412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0" name="Google Shape;2700;p22"/>
            <p:cNvSpPr/>
            <p:nvPr/>
          </p:nvSpPr>
          <p:spPr>
            <a:xfrm rot="-5400000">
              <a:off x="3244292" y="3993913"/>
              <a:ext cx="58412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22"/>
            <p:cNvSpPr/>
            <p:nvPr/>
          </p:nvSpPr>
          <p:spPr>
            <a:xfrm rot="-5400000">
              <a:off x="3244292" y="3703476"/>
              <a:ext cx="58412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22"/>
            <p:cNvSpPr/>
            <p:nvPr/>
          </p:nvSpPr>
          <p:spPr>
            <a:xfrm rot="-5400000">
              <a:off x="3244292" y="3413039"/>
              <a:ext cx="58412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3" name="Google Shape;2703;p22"/>
            <p:cNvSpPr/>
            <p:nvPr/>
          </p:nvSpPr>
          <p:spPr>
            <a:xfrm rot="-5400000">
              <a:off x="3245103" y="3121791"/>
              <a:ext cx="56789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4" name="Google Shape;2704;p22"/>
            <p:cNvSpPr/>
            <p:nvPr/>
          </p:nvSpPr>
          <p:spPr>
            <a:xfrm rot="-5400000">
              <a:off x="3245103" y="2831354"/>
              <a:ext cx="56789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5" name="Google Shape;2705;p22"/>
            <p:cNvSpPr/>
            <p:nvPr/>
          </p:nvSpPr>
          <p:spPr>
            <a:xfrm rot="-5400000">
              <a:off x="3245103" y="2540917"/>
              <a:ext cx="56789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6" name="Google Shape;2706;p22"/>
            <p:cNvSpPr/>
            <p:nvPr/>
          </p:nvSpPr>
          <p:spPr>
            <a:xfrm rot="-5400000">
              <a:off x="3245103" y="2250481"/>
              <a:ext cx="56789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7" name="Google Shape;2707;p22"/>
            <p:cNvSpPr/>
            <p:nvPr/>
          </p:nvSpPr>
          <p:spPr>
            <a:xfrm rot="-5400000">
              <a:off x="3245103" y="1960043"/>
              <a:ext cx="56789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8" name="Google Shape;2708;p22"/>
            <p:cNvSpPr/>
            <p:nvPr/>
          </p:nvSpPr>
          <p:spPr>
            <a:xfrm rot="-5400000">
              <a:off x="3245103" y="1669607"/>
              <a:ext cx="56789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9" name="Google Shape;2709;p22"/>
            <p:cNvSpPr/>
            <p:nvPr/>
          </p:nvSpPr>
          <p:spPr>
            <a:xfrm rot="-5400000">
              <a:off x="3245103" y="1379169"/>
              <a:ext cx="56789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0" name="Google Shape;2710;p22"/>
            <p:cNvSpPr/>
            <p:nvPr/>
          </p:nvSpPr>
          <p:spPr>
            <a:xfrm rot="-5400000">
              <a:off x="3245103" y="1088733"/>
              <a:ext cx="56789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1" name="Google Shape;2711;p22"/>
            <p:cNvSpPr/>
            <p:nvPr/>
          </p:nvSpPr>
          <p:spPr>
            <a:xfrm rot="-5400000">
              <a:off x="3244292" y="797484"/>
              <a:ext cx="58412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2" name="Google Shape;2712;p22"/>
            <p:cNvSpPr/>
            <p:nvPr/>
          </p:nvSpPr>
          <p:spPr>
            <a:xfrm rot="-5400000">
              <a:off x="3244292" y="507048"/>
              <a:ext cx="58412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3" name="Google Shape;2713;p22"/>
            <p:cNvSpPr/>
            <p:nvPr/>
          </p:nvSpPr>
          <p:spPr>
            <a:xfrm rot="-5400000">
              <a:off x="3244292" y="216610"/>
              <a:ext cx="58412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4" name="Google Shape;2714;p22"/>
            <p:cNvSpPr/>
            <p:nvPr/>
          </p:nvSpPr>
          <p:spPr>
            <a:xfrm rot="-5400000">
              <a:off x="3540409" y="6756308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5" name="Google Shape;2715;p22"/>
            <p:cNvSpPr/>
            <p:nvPr/>
          </p:nvSpPr>
          <p:spPr>
            <a:xfrm rot="-5400000">
              <a:off x="3540409" y="6465872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6" name="Google Shape;2716;p22"/>
            <p:cNvSpPr/>
            <p:nvPr/>
          </p:nvSpPr>
          <p:spPr>
            <a:xfrm rot="-5400000">
              <a:off x="3540409" y="6175434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7" name="Google Shape;2717;p22"/>
            <p:cNvSpPr/>
            <p:nvPr/>
          </p:nvSpPr>
          <p:spPr>
            <a:xfrm rot="-5400000">
              <a:off x="3540409" y="5884998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8" name="Google Shape;2718;p22"/>
            <p:cNvSpPr/>
            <p:nvPr/>
          </p:nvSpPr>
          <p:spPr>
            <a:xfrm rot="-5400000">
              <a:off x="3540409" y="5594560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9" name="Google Shape;2719;p22"/>
            <p:cNvSpPr/>
            <p:nvPr/>
          </p:nvSpPr>
          <p:spPr>
            <a:xfrm rot="-5400000">
              <a:off x="3540409" y="5304124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0" name="Google Shape;2720;p22"/>
            <p:cNvSpPr/>
            <p:nvPr/>
          </p:nvSpPr>
          <p:spPr>
            <a:xfrm rot="-5400000">
              <a:off x="3540409" y="5013687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1" name="Google Shape;2721;p22"/>
            <p:cNvSpPr/>
            <p:nvPr/>
          </p:nvSpPr>
          <p:spPr>
            <a:xfrm rot="-5400000">
              <a:off x="3540409" y="4723250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2" name="Google Shape;2722;p22"/>
            <p:cNvSpPr/>
            <p:nvPr/>
          </p:nvSpPr>
          <p:spPr>
            <a:xfrm rot="-5400000">
              <a:off x="3540409" y="4432813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3" name="Google Shape;2723;p22"/>
            <p:cNvSpPr/>
            <p:nvPr/>
          </p:nvSpPr>
          <p:spPr>
            <a:xfrm rot="-5400000">
              <a:off x="3540409" y="4140754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4" name="Google Shape;2724;p22"/>
            <p:cNvSpPr/>
            <p:nvPr/>
          </p:nvSpPr>
          <p:spPr>
            <a:xfrm rot="-5400000">
              <a:off x="3540409" y="3850318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5" name="Google Shape;2725;p22"/>
            <p:cNvSpPr/>
            <p:nvPr/>
          </p:nvSpPr>
          <p:spPr>
            <a:xfrm rot="-5400000">
              <a:off x="3540409" y="3559880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6" name="Google Shape;2726;p22"/>
            <p:cNvSpPr/>
            <p:nvPr/>
          </p:nvSpPr>
          <p:spPr>
            <a:xfrm rot="-5400000">
              <a:off x="3540409" y="3269444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7" name="Google Shape;2727;p22"/>
            <p:cNvSpPr/>
            <p:nvPr/>
          </p:nvSpPr>
          <p:spPr>
            <a:xfrm rot="-5400000">
              <a:off x="3540409" y="2979006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8" name="Google Shape;2728;p22"/>
            <p:cNvSpPr/>
            <p:nvPr/>
          </p:nvSpPr>
          <p:spPr>
            <a:xfrm rot="-5400000">
              <a:off x="3540409" y="2688570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9" name="Google Shape;2729;p22"/>
            <p:cNvSpPr/>
            <p:nvPr/>
          </p:nvSpPr>
          <p:spPr>
            <a:xfrm rot="-5400000">
              <a:off x="3540409" y="2398133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0" name="Google Shape;2730;p22"/>
            <p:cNvSpPr/>
            <p:nvPr/>
          </p:nvSpPr>
          <p:spPr>
            <a:xfrm rot="-5400000">
              <a:off x="3540409" y="2107696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1" name="Google Shape;2731;p22"/>
            <p:cNvSpPr/>
            <p:nvPr/>
          </p:nvSpPr>
          <p:spPr>
            <a:xfrm rot="-5400000">
              <a:off x="3540409" y="1817259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2" name="Google Shape;2732;p22"/>
            <p:cNvSpPr/>
            <p:nvPr/>
          </p:nvSpPr>
          <p:spPr>
            <a:xfrm rot="-5400000">
              <a:off x="3540409" y="1526822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3" name="Google Shape;2733;p22"/>
            <p:cNvSpPr/>
            <p:nvPr/>
          </p:nvSpPr>
          <p:spPr>
            <a:xfrm rot="-5400000">
              <a:off x="3540409" y="1236385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4" name="Google Shape;2734;p22"/>
            <p:cNvSpPr/>
            <p:nvPr/>
          </p:nvSpPr>
          <p:spPr>
            <a:xfrm rot="-5400000">
              <a:off x="3540409" y="945949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5" name="Google Shape;2735;p22"/>
            <p:cNvSpPr/>
            <p:nvPr/>
          </p:nvSpPr>
          <p:spPr>
            <a:xfrm rot="-5400000">
              <a:off x="3540409" y="655511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6" name="Google Shape;2736;p22"/>
            <p:cNvSpPr/>
            <p:nvPr/>
          </p:nvSpPr>
          <p:spPr>
            <a:xfrm rot="-5400000">
              <a:off x="3540409" y="365075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7" name="Google Shape;2737;p22"/>
            <p:cNvSpPr/>
            <p:nvPr/>
          </p:nvSpPr>
          <p:spPr>
            <a:xfrm rot="-5400000">
              <a:off x="3541220" y="73826"/>
              <a:ext cx="43809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8" name="Google Shape;2738;p22"/>
            <p:cNvSpPr/>
            <p:nvPr/>
          </p:nvSpPr>
          <p:spPr>
            <a:xfrm rot="-5400000">
              <a:off x="3836525" y="6617580"/>
              <a:ext cx="34074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9" name="Google Shape;2739;p22"/>
            <p:cNvSpPr/>
            <p:nvPr/>
          </p:nvSpPr>
          <p:spPr>
            <a:xfrm rot="-5400000">
              <a:off x="3836525" y="6327144"/>
              <a:ext cx="34074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0" name="Google Shape;2740;p22"/>
            <p:cNvSpPr/>
            <p:nvPr/>
          </p:nvSpPr>
          <p:spPr>
            <a:xfrm rot="-5400000">
              <a:off x="3836525" y="6036706"/>
              <a:ext cx="34074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1" name="Google Shape;2741;p22"/>
            <p:cNvSpPr/>
            <p:nvPr/>
          </p:nvSpPr>
          <p:spPr>
            <a:xfrm rot="-5400000">
              <a:off x="3836525" y="5746270"/>
              <a:ext cx="34074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2" name="Google Shape;2742;p22"/>
            <p:cNvSpPr/>
            <p:nvPr/>
          </p:nvSpPr>
          <p:spPr>
            <a:xfrm rot="-5400000">
              <a:off x="3836525" y="5455832"/>
              <a:ext cx="34074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3" name="Google Shape;2743;p22"/>
            <p:cNvSpPr/>
            <p:nvPr/>
          </p:nvSpPr>
          <p:spPr>
            <a:xfrm rot="-5400000">
              <a:off x="3837336" y="5164585"/>
              <a:ext cx="32451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5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4" name="Google Shape;2744;p22"/>
            <p:cNvSpPr/>
            <p:nvPr/>
          </p:nvSpPr>
          <p:spPr>
            <a:xfrm rot="-5400000">
              <a:off x="3837336" y="4874147"/>
              <a:ext cx="32451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5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5" name="Google Shape;2745;p22"/>
            <p:cNvSpPr/>
            <p:nvPr/>
          </p:nvSpPr>
          <p:spPr>
            <a:xfrm rot="-5400000">
              <a:off x="3837336" y="4583711"/>
              <a:ext cx="32451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5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6" name="Google Shape;2746;p22"/>
            <p:cNvSpPr/>
            <p:nvPr/>
          </p:nvSpPr>
          <p:spPr>
            <a:xfrm rot="-5400000">
              <a:off x="3837336" y="4293274"/>
              <a:ext cx="32451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7" name="Google Shape;2747;p22"/>
            <p:cNvSpPr/>
            <p:nvPr/>
          </p:nvSpPr>
          <p:spPr>
            <a:xfrm rot="-5400000">
              <a:off x="3837336" y="4002837"/>
              <a:ext cx="32451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8" name="Google Shape;2748;p22"/>
            <p:cNvSpPr/>
            <p:nvPr/>
          </p:nvSpPr>
          <p:spPr>
            <a:xfrm rot="-5400000">
              <a:off x="3837336" y="3712400"/>
              <a:ext cx="32451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5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9" name="Google Shape;2749;p22"/>
            <p:cNvSpPr/>
            <p:nvPr/>
          </p:nvSpPr>
          <p:spPr>
            <a:xfrm rot="-5400000">
              <a:off x="3837336" y="3421963"/>
              <a:ext cx="32451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5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0" name="Google Shape;2750;p22"/>
            <p:cNvSpPr/>
            <p:nvPr/>
          </p:nvSpPr>
          <p:spPr>
            <a:xfrm rot="-5400000">
              <a:off x="3836525" y="3130715"/>
              <a:ext cx="34074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5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1" name="Google Shape;2751;p22"/>
            <p:cNvSpPr/>
            <p:nvPr/>
          </p:nvSpPr>
          <p:spPr>
            <a:xfrm rot="-5400000">
              <a:off x="3836525" y="2840278"/>
              <a:ext cx="34074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2" name="Google Shape;2752;p22"/>
            <p:cNvSpPr/>
            <p:nvPr/>
          </p:nvSpPr>
          <p:spPr>
            <a:xfrm rot="-5400000">
              <a:off x="3836525" y="2549841"/>
              <a:ext cx="34074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3" name="Google Shape;2753;p22"/>
            <p:cNvSpPr/>
            <p:nvPr/>
          </p:nvSpPr>
          <p:spPr>
            <a:xfrm rot="-5400000">
              <a:off x="3836525" y="2259405"/>
              <a:ext cx="34074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5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4" name="Google Shape;2754;p22"/>
            <p:cNvSpPr/>
            <p:nvPr/>
          </p:nvSpPr>
          <p:spPr>
            <a:xfrm rot="-5400000">
              <a:off x="3836525" y="1968967"/>
              <a:ext cx="34074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5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5" name="Google Shape;2755;p22"/>
            <p:cNvSpPr/>
            <p:nvPr/>
          </p:nvSpPr>
          <p:spPr>
            <a:xfrm rot="-5400000">
              <a:off x="3836525" y="1678531"/>
              <a:ext cx="34074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5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6" name="Google Shape;2756;p22"/>
            <p:cNvSpPr/>
            <p:nvPr/>
          </p:nvSpPr>
          <p:spPr>
            <a:xfrm rot="-5400000">
              <a:off x="3836525" y="1388093"/>
              <a:ext cx="34074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7" name="Google Shape;2757;p22"/>
            <p:cNvSpPr/>
            <p:nvPr/>
          </p:nvSpPr>
          <p:spPr>
            <a:xfrm rot="-5400000">
              <a:off x="3837336" y="1096846"/>
              <a:ext cx="32451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5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8" name="Google Shape;2758;p22"/>
            <p:cNvSpPr/>
            <p:nvPr/>
          </p:nvSpPr>
          <p:spPr>
            <a:xfrm rot="-5400000">
              <a:off x="3837336" y="806408"/>
              <a:ext cx="32451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5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9" name="Google Shape;2759;p22"/>
            <p:cNvSpPr/>
            <p:nvPr/>
          </p:nvSpPr>
          <p:spPr>
            <a:xfrm rot="-5400000">
              <a:off x="3837336" y="515972"/>
              <a:ext cx="32451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5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0" name="Google Shape;2760;p22"/>
            <p:cNvSpPr/>
            <p:nvPr/>
          </p:nvSpPr>
          <p:spPr>
            <a:xfrm rot="-5400000">
              <a:off x="3837336" y="225534"/>
              <a:ext cx="32451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5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1" name="Google Shape;2761;p22"/>
            <p:cNvSpPr/>
            <p:nvPr/>
          </p:nvSpPr>
          <p:spPr>
            <a:xfrm rot="-5400000">
              <a:off x="4133452" y="6768477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2" name="Google Shape;2762;p22"/>
            <p:cNvSpPr/>
            <p:nvPr/>
          </p:nvSpPr>
          <p:spPr>
            <a:xfrm rot="-5400000">
              <a:off x="4132640" y="6477230"/>
              <a:ext cx="22716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3" name="Google Shape;2763;p22"/>
            <p:cNvSpPr/>
            <p:nvPr/>
          </p:nvSpPr>
          <p:spPr>
            <a:xfrm rot="-5400000">
              <a:off x="4133452" y="6185981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4" name="Google Shape;2764;p22"/>
            <p:cNvSpPr/>
            <p:nvPr/>
          </p:nvSpPr>
          <p:spPr>
            <a:xfrm rot="-5400000">
              <a:off x="4133452" y="5895545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5" name="Google Shape;2765;p22"/>
            <p:cNvSpPr/>
            <p:nvPr/>
          </p:nvSpPr>
          <p:spPr>
            <a:xfrm rot="-5400000">
              <a:off x="4133452" y="5605107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6" name="Google Shape;2766;p22"/>
            <p:cNvSpPr/>
            <p:nvPr/>
          </p:nvSpPr>
          <p:spPr>
            <a:xfrm rot="-5400000">
              <a:off x="4133452" y="5314671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7" name="Google Shape;2767;p22"/>
            <p:cNvSpPr/>
            <p:nvPr/>
          </p:nvSpPr>
          <p:spPr>
            <a:xfrm rot="-5400000">
              <a:off x="4133452" y="5024233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8" name="Google Shape;2768;p22"/>
            <p:cNvSpPr/>
            <p:nvPr/>
          </p:nvSpPr>
          <p:spPr>
            <a:xfrm rot="-5400000">
              <a:off x="4133452" y="4733797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9" name="Google Shape;2769;p22"/>
            <p:cNvSpPr/>
            <p:nvPr/>
          </p:nvSpPr>
          <p:spPr>
            <a:xfrm rot="-5400000">
              <a:off x="4133452" y="4443361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0" name="Google Shape;2770;p22"/>
            <p:cNvSpPr/>
            <p:nvPr/>
          </p:nvSpPr>
          <p:spPr>
            <a:xfrm rot="-5400000">
              <a:off x="4133452" y="4152923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1" name="Google Shape;2771;p22"/>
            <p:cNvSpPr/>
            <p:nvPr/>
          </p:nvSpPr>
          <p:spPr>
            <a:xfrm rot="-5400000">
              <a:off x="4133452" y="3862487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2" name="Google Shape;2772;p22"/>
            <p:cNvSpPr/>
            <p:nvPr/>
          </p:nvSpPr>
          <p:spPr>
            <a:xfrm rot="-5400000">
              <a:off x="4133452" y="3572049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3" name="Google Shape;2773;p22"/>
            <p:cNvSpPr/>
            <p:nvPr/>
          </p:nvSpPr>
          <p:spPr>
            <a:xfrm rot="-5400000">
              <a:off x="4133452" y="3281613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4" name="Google Shape;2774;p22"/>
            <p:cNvSpPr/>
            <p:nvPr/>
          </p:nvSpPr>
          <p:spPr>
            <a:xfrm rot="-5400000">
              <a:off x="4133452" y="2991175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5" name="Google Shape;2775;p22"/>
            <p:cNvSpPr/>
            <p:nvPr/>
          </p:nvSpPr>
          <p:spPr>
            <a:xfrm rot="-5400000">
              <a:off x="4133452" y="2700739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6" name="Google Shape;2776;p22"/>
            <p:cNvSpPr/>
            <p:nvPr/>
          </p:nvSpPr>
          <p:spPr>
            <a:xfrm rot="-5400000">
              <a:off x="4133452" y="2410302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7" name="Google Shape;2777;p22"/>
            <p:cNvSpPr/>
            <p:nvPr/>
          </p:nvSpPr>
          <p:spPr>
            <a:xfrm rot="-5400000">
              <a:off x="4132640" y="2119054"/>
              <a:ext cx="22716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8" name="Google Shape;2778;p22"/>
            <p:cNvSpPr/>
            <p:nvPr/>
          </p:nvSpPr>
          <p:spPr>
            <a:xfrm rot="-5400000">
              <a:off x="4133452" y="1827805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9" name="Google Shape;2779;p22"/>
            <p:cNvSpPr/>
            <p:nvPr/>
          </p:nvSpPr>
          <p:spPr>
            <a:xfrm rot="-5400000">
              <a:off x="4133452" y="1537369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0" name="Google Shape;2780;p22"/>
            <p:cNvSpPr/>
            <p:nvPr/>
          </p:nvSpPr>
          <p:spPr>
            <a:xfrm rot="-5400000">
              <a:off x="4133452" y="1246931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1" name="Google Shape;2781;p22"/>
            <p:cNvSpPr/>
            <p:nvPr/>
          </p:nvSpPr>
          <p:spPr>
            <a:xfrm rot="-5400000">
              <a:off x="4133452" y="956495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2" name="Google Shape;2782;p22"/>
            <p:cNvSpPr/>
            <p:nvPr/>
          </p:nvSpPr>
          <p:spPr>
            <a:xfrm rot="-5400000">
              <a:off x="4133452" y="666058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3" name="Google Shape;2783;p22"/>
            <p:cNvSpPr/>
            <p:nvPr/>
          </p:nvSpPr>
          <p:spPr>
            <a:xfrm rot="-5400000">
              <a:off x="4133452" y="375621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4" name="Google Shape;2784;p22"/>
            <p:cNvSpPr/>
            <p:nvPr/>
          </p:nvSpPr>
          <p:spPr>
            <a:xfrm rot="-5400000">
              <a:off x="4133452" y="85184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5" name="Google Shape;2785;p22"/>
            <p:cNvSpPr/>
            <p:nvPr/>
          </p:nvSpPr>
          <p:spPr>
            <a:xfrm rot="-5400000">
              <a:off x="4427134" y="6625693"/>
              <a:ext cx="14603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6" name="Google Shape;2786;p22"/>
            <p:cNvSpPr/>
            <p:nvPr/>
          </p:nvSpPr>
          <p:spPr>
            <a:xfrm rot="-5400000">
              <a:off x="4427134" y="6335257"/>
              <a:ext cx="14603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7" name="Google Shape;2787;p22"/>
            <p:cNvSpPr/>
            <p:nvPr/>
          </p:nvSpPr>
          <p:spPr>
            <a:xfrm rot="-5400000">
              <a:off x="4427134" y="6044819"/>
              <a:ext cx="14603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8" name="Google Shape;2788;p22"/>
            <p:cNvSpPr/>
            <p:nvPr/>
          </p:nvSpPr>
          <p:spPr>
            <a:xfrm rot="-5400000">
              <a:off x="4427134" y="5754383"/>
              <a:ext cx="14603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9" name="Google Shape;2789;p22"/>
            <p:cNvSpPr/>
            <p:nvPr/>
          </p:nvSpPr>
          <p:spPr>
            <a:xfrm rot="-5400000">
              <a:off x="4427134" y="5463945"/>
              <a:ext cx="14603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0" name="Google Shape;2790;p22"/>
            <p:cNvSpPr/>
            <p:nvPr/>
          </p:nvSpPr>
          <p:spPr>
            <a:xfrm rot="-5400000">
              <a:off x="4427134" y="5173509"/>
              <a:ext cx="14603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1" name="Google Shape;2791;p22"/>
            <p:cNvSpPr/>
            <p:nvPr/>
          </p:nvSpPr>
          <p:spPr>
            <a:xfrm rot="-5400000">
              <a:off x="4426323" y="4882260"/>
              <a:ext cx="16225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2" name="Google Shape;2792;p22"/>
            <p:cNvSpPr/>
            <p:nvPr/>
          </p:nvSpPr>
          <p:spPr>
            <a:xfrm rot="-5400000">
              <a:off x="4426323" y="4591824"/>
              <a:ext cx="16225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3" name="Google Shape;2793;p22"/>
            <p:cNvSpPr/>
            <p:nvPr/>
          </p:nvSpPr>
          <p:spPr>
            <a:xfrm rot="-5400000">
              <a:off x="4426323" y="4301386"/>
              <a:ext cx="16225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4" name="Google Shape;2794;p22"/>
            <p:cNvSpPr/>
            <p:nvPr/>
          </p:nvSpPr>
          <p:spPr>
            <a:xfrm rot="-5400000">
              <a:off x="4426323" y="4010950"/>
              <a:ext cx="16225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5" name="Google Shape;2795;p22"/>
            <p:cNvSpPr/>
            <p:nvPr/>
          </p:nvSpPr>
          <p:spPr>
            <a:xfrm rot="-5400000">
              <a:off x="4426323" y="3720513"/>
              <a:ext cx="16225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6" name="Google Shape;2796;p22"/>
            <p:cNvSpPr/>
            <p:nvPr/>
          </p:nvSpPr>
          <p:spPr>
            <a:xfrm rot="-5400000">
              <a:off x="4427134" y="3429265"/>
              <a:ext cx="14603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7" name="Google Shape;2797;p22"/>
            <p:cNvSpPr/>
            <p:nvPr/>
          </p:nvSpPr>
          <p:spPr>
            <a:xfrm rot="-5400000">
              <a:off x="4427134" y="3138827"/>
              <a:ext cx="14603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8" name="Google Shape;2798;p22"/>
            <p:cNvSpPr/>
            <p:nvPr/>
          </p:nvSpPr>
          <p:spPr>
            <a:xfrm rot="-5400000">
              <a:off x="4427134" y="2848391"/>
              <a:ext cx="14603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9" name="Google Shape;2799;p22"/>
            <p:cNvSpPr/>
            <p:nvPr/>
          </p:nvSpPr>
          <p:spPr>
            <a:xfrm rot="-5400000">
              <a:off x="4427134" y="2557954"/>
              <a:ext cx="14603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0" name="Google Shape;2800;p22"/>
            <p:cNvSpPr/>
            <p:nvPr/>
          </p:nvSpPr>
          <p:spPr>
            <a:xfrm rot="-5400000">
              <a:off x="4427134" y="2267517"/>
              <a:ext cx="14603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1" name="Google Shape;2801;p22"/>
            <p:cNvSpPr/>
            <p:nvPr/>
          </p:nvSpPr>
          <p:spPr>
            <a:xfrm rot="-5400000">
              <a:off x="4427134" y="1977080"/>
              <a:ext cx="14603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2" name="Google Shape;2802;p22"/>
            <p:cNvSpPr/>
            <p:nvPr/>
          </p:nvSpPr>
          <p:spPr>
            <a:xfrm rot="-5400000">
              <a:off x="4427134" y="1686643"/>
              <a:ext cx="14603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3" name="Google Shape;2803;p22"/>
            <p:cNvSpPr/>
            <p:nvPr/>
          </p:nvSpPr>
          <p:spPr>
            <a:xfrm rot="-5400000">
              <a:off x="4427134" y="1396206"/>
              <a:ext cx="14603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4" name="Google Shape;2804;p22"/>
            <p:cNvSpPr/>
            <p:nvPr/>
          </p:nvSpPr>
          <p:spPr>
            <a:xfrm rot="-5400000">
              <a:off x="4427134" y="1105770"/>
              <a:ext cx="14603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5" name="Google Shape;2805;p22"/>
            <p:cNvSpPr/>
            <p:nvPr/>
          </p:nvSpPr>
          <p:spPr>
            <a:xfrm rot="-5400000">
              <a:off x="4427134" y="815332"/>
              <a:ext cx="14603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6" name="Google Shape;2806;p22"/>
            <p:cNvSpPr/>
            <p:nvPr/>
          </p:nvSpPr>
          <p:spPr>
            <a:xfrm rot="-5400000">
              <a:off x="4426323" y="524085"/>
              <a:ext cx="16225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7" name="Google Shape;2807;p22"/>
            <p:cNvSpPr/>
            <p:nvPr/>
          </p:nvSpPr>
          <p:spPr>
            <a:xfrm rot="-5400000">
              <a:off x="4426323" y="233647"/>
              <a:ext cx="16225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8" name="Google Shape;2808;p22"/>
            <p:cNvSpPr/>
            <p:nvPr/>
          </p:nvSpPr>
          <p:spPr>
            <a:xfrm rot="-5400000">
              <a:off x="4724872" y="6775779"/>
              <a:ext cx="3245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9" name="Google Shape;2809;p22"/>
            <p:cNvSpPr/>
            <p:nvPr/>
          </p:nvSpPr>
          <p:spPr>
            <a:xfrm rot="-5400000">
              <a:off x="4724872" y="6485342"/>
              <a:ext cx="3245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0" name="Google Shape;2810;p22"/>
            <p:cNvSpPr/>
            <p:nvPr/>
          </p:nvSpPr>
          <p:spPr>
            <a:xfrm rot="-5400000">
              <a:off x="4724872" y="6194905"/>
              <a:ext cx="3245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1" name="Google Shape;2811;p22"/>
            <p:cNvSpPr/>
            <p:nvPr/>
          </p:nvSpPr>
          <p:spPr>
            <a:xfrm rot="-5400000">
              <a:off x="4724872" y="5904469"/>
              <a:ext cx="3245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2" name="Google Shape;2812;p22"/>
            <p:cNvSpPr/>
            <p:nvPr/>
          </p:nvSpPr>
          <p:spPr>
            <a:xfrm rot="-5400000">
              <a:off x="4724872" y="5614031"/>
              <a:ext cx="3245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3" name="Google Shape;2813;p22"/>
            <p:cNvSpPr/>
            <p:nvPr/>
          </p:nvSpPr>
          <p:spPr>
            <a:xfrm rot="-5400000">
              <a:off x="4724872" y="5323595"/>
              <a:ext cx="3245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4" name="Google Shape;2814;p22"/>
            <p:cNvSpPr/>
            <p:nvPr/>
          </p:nvSpPr>
          <p:spPr>
            <a:xfrm rot="-5400000">
              <a:off x="4724872" y="5033158"/>
              <a:ext cx="3245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5" name="Google Shape;2815;p22"/>
            <p:cNvSpPr/>
            <p:nvPr/>
          </p:nvSpPr>
          <p:spPr>
            <a:xfrm rot="-5400000">
              <a:off x="4724872" y="4742721"/>
              <a:ext cx="3245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6" name="Google Shape;2816;p22"/>
            <p:cNvSpPr/>
            <p:nvPr/>
          </p:nvSpPr>
          <p:spPr>
            <a:xfrm rot="-5400000">
              <a:off x="4725683" y="4451473"/>
              <a:ext cx="1623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7" name="Google Shape;2817;p22"/>
            <p:cNvSpPr/>
            <p:nvPr/>
          </p:nvSpPr>
          <p:spPr>
            <a:xfrm rot="-5400000">
              <a:off x="4725683" y="4161036"/>
              <a:ext cx="1623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8" name="Google Shape;2818;p22"/>
            <p:cNvSpPr/>
            <p:nvPr/>
          </p:nvSpPr>
          <p:spPr>
            <a:xfrm rot="-5400000">
              <a:off x="4724872" y="3869788"/>
              <a:ext cx="3245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9" name="Google Shape;2819;p22"/>
            <p:cNvSpPr/>
            <p:nvPr/>
          </p:nvSpPr>
          <p:spPr>
            <a:xfrm rot="-5400000">
              <a:off x="4724872" y="3579351"/>
              <a:ext cx="3245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0" name="Google Shape;2820;p22"/>
            <p:cNvSpPr/>
            <p:nvPr/>
          </p:nvSpPr>
          <p:spPr>
            <a:xfrm rot="-5400000">
              <a:off x="4724872" y="3288914"/>
              <a:ext cx="3245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1" name="Google Shape;2821;p22"/>
            <p:cNvSpPr/>
            <p:nvPr/>
          </p:nvSpPr>
          <p:spPr>
            <a:xfrm rot="-5400000">
              <a:off x="4724872" y="2998477"/>
              <a:ext cx="3245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2" name="Google Shape;2822;p22"/>
            <p:cNvSpPr/>
            <p:nvPr/>
          </p:nvSpPr>
          <p:spPr>
            <a:xfrm rot="-5400000">
              <a:off x="4724872" y="2708041"/>
              <a:ext cx="3245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3" name="Google Shape;2823;p22"/>
            <p:cNvSpPr/>
            <p:nvPr/>
          </p:nvSpPr>
          <p:spPr>
            <a:xfrm rot="-5400000">
              <a:off x="4724872" y="2417603"/>
              <a:ext cx="3245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4" name="Google Shape;2824;p22"/>
            <p:cNvSpPr/>
            <p:nvPr/>
          </p:nvSpPr>
          <p:spPr>
            <a:xfrm rot="-5400000">
              <a:off x="4724872" y="2127167"/>
              <a:ext cx="3245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5" name="Google Shape;2825;p22"/>
            <p:cNvSpPr/>
            <p:nvPr/>
          </p:nvSpPr>
          <p:spPr>
            <a:xfrm rot="-5400000">
              <a:off x="4724872" y="1836729"/>
              <a:ext cx="3245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6" name="Google Shape;2826;p22"/>
            <p:cNvSpPr/>
            <p:nvPr/>
          </p:nvSpPr>
          <p:spPr>
            <a:xfrm rot="-5400000">
              <a:off x="4724872" y="1546293"/>
              <a:ext cx="3245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7" name="Google Shape;2827;p22"/>
            <p:cNvSpPr/>
            <p:nvPr/>
          </p:nvSpPr>
          <p:spPr>
            <a:xfrm rot="-5400000">
              <a:off x="4724872" y="1255855"/>
              <a:ext cx="3245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8" name="Google Shape;2828;p22"/>
            <p:cNvSpPr/>
            <p:nvPr/>
          </p:nvSpPr>
          <p:spPr>
            <a:xfrm rot="-5400000">
              <a:off x="4724872" y="965419"/>
              <a:ext cx="3245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9" name="Google Shape;2829;p22"/>
            <p:cNvSpPr/>
            <p:nvPr/>
          </p:nvSpPr>
          <p:spPr>
            <a:xfrm rot="-5400000">
              <a:off x="4724872" y="674982"/>
              <a:ext cx="3245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0" name="Google Shape;2830;p22"/>
            <p:cNvSpPr/>
            <p:nvPr/>
          </p:nvSpPr>
          <p:spPr>
            <a:xfrm rot="-5400000">
              <a:off x="4724872" y="384545"/>
              <a:ext cx="3245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1" name="Google Shape;2831;p22"/>
            <p:cNvSpPr/>
            <p:nvPr/>
          </p:nvSpPr>
          <p:spPr>
            <a:xfrm rot="-5400000">
              <a:off x="4725683" y="93297"/>
              <a:ext cx="1623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32" name="Google Shape;2832;p22"/>
          <p:cNvGrpSpPr/>
          <p:nvPr/>
        </p:nvGrpSpPr>
        <p:grpSpPr>
          <a:xfrm>
            <a:off x="0" y="-1"/>
            <a:ext cx="5947822" cy="4263887"/>
            <a:chOff x="0" y="0"/>
            <a:chExt cx="7457206" cy="5345938"/>
          </a:xfrm>
        </p:grpSpPr>
        <p:sp>
          <p:nvSpPr>
            <p:cNvPr id="2833" name="Google Shape;2833;p22"/>
            <p:cNvSpPr/>
            <p:nvPr/>
          </p:nvSpPr>
          <p:spPr>
            <a:xfrm>
              <a:off x="1526890" y="0"/>
              <a:ext cx="5930316" cy="5345937"/>
            </a:xfrm>
            <a:custGeom>
              <a:rect b="b" l="l" r="r" t="t"/>
              <a:pathLst>
                <a:path extrusionOk="0" h="5345937" w="5930316">
                  <a:moveTo>
                    <a:pt x="0" y="0"/>
                  </a:moveTo>
                  <a:lnTo>
                    <a:pt x="2769385" y="0"/>
                  </a:lnTo>
                  <a:lnTo>
                    <a:pt x="3099837" y="190025"/>
                  </a:lnTo>
                  <a:lnTo>
                    <a:pt x="5794683" y="1740758"/>
                  </a:lnTo>
                  <a:cubicBezTo>
                    <a:pt x="5975528" y="1844817"/>
                    <a:pt x="5975528" y="2106233"/>
                    <a:pt x="5794683" y="2210292"/>
                  </a:cubicBezTo>
                  <a:lnTo>
                    <a:pt x="3099837" y="3758487"/>
                  </a:lnTo>
                  <a:lnTo>
                    <a:pt x="407538" y="5309220"/>
                  </a:lnTo>
                  <a:cubicBezTo>
                    <a:pt x="224146" y="5413279"/>
                    <a:pt x="0" y="5283840"/>
                    <a:pt x="0" y="5075722"/>
                  </a:cubicBezTo>
                  <a:lnTo>
                    <a:pt x="0" y="19742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8627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E44D2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4" name="Google Shape;2834;p22"/>
            <p:cNvSpPr/>
            <p:nvPr/>
          </p:nvSpPr>
          <p:spPr>
            <a:xfrm>
              <a:off x="0" y="1"/>
              <a:ext cx="5930316" cy="5345937"/>
            </a:xfrm>
            <a:custGeom>
              <a:rect b="b" l="l" r="r" t="t"/>
              <a:pathLst>
                <a:path extrusionOk="0" h="5345937" w="5930316">
                  <a:moveTo>
                    <a:pt x="0" y="0"/>
                  </a:moveTo>
                  <a:lnTo>
                    <a:pt x="2769385" y="0"/>
                  </a:lnTo>
                  <a:lnTo>
                    <a:pt x="3099837" y="190025"/>
                  </a:lnTo>
                  <a:lnTo>
                    <a:pt x="5794683" y="1740758"/>
                  </a:lnTo>
                  <a:cubicBezTo>
                    <a:pt x="5975528" y="1844817"/>
                    <a:pt x="5975528" y="2106233"/>
                    <a:pt x="5794683" y="2210292"/>
                  </a:cubicBezTo>
                  <a:lnTo>
                    <a:pt x="3099837" y="3758487"/>
                  </a:lnTo>
                  <a:lnTo>
                    <a:pt x="407538" y="5309220"/>
                  </a:lnTo>
                  <a:cubicBezTo>
                    <a:pt x="224146" y="5413279"/>
                    <a:pt x="0" y="5283840"/>
                    <a:pt x="0" y="5075722"/>
                  </a:cubicBezTo>
                  <a:lnTo>
                    <a:pt x="0" y="19742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8AC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E44D2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35" name="Google Shape;2835;p22"/>
          <p:cNvSpPr txBox="1"/>
          <p:nvPr>
            <p:ph type="title"/>
          </p:nvPr>
        </p:nvSpPr>
        <p:spPr>
          <a:xfrm>
            <a:off x="306079" y="1044613"/>
            <a:ext cx="3616363" cy="1025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orts, Media, Technology" showMasterSp="0">
  <p:cSld name="Sports, Media, Technology">
    <p:spTree>
      <p:nvGrpSpPr>
        <p:cNvPr id="2836" name="Shape 2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7" name="Google Shape;2837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8" name="Google Shape;2838;p23"/>
          <p:cNvSpPr/>
          <p:nvPr/>
        </p:nvSpPr>
        <p:spPr>
          <a:xfrm>
            <a:off x="1662545" y="0"/>
            <a:ext cx="4695092" cy="5143501"/>
          </a:xfrm>
          <a:prstGeom prst="rect">
            <a:avLst/>
          </a:prstGeom>
          <a:gradFill>
            <a:gsLst>
              <a:gs pos="0">
                <a:schemeClr val="lt1"/>
              </a:gs>
              <a:gs pos="51000">
                <a:srgbClr val="FFFFFF">
                  <a:alpha val="67450"/>
                </a:srgbClr>
              </a:gs>
              <a:gs pos="100000">
                <a:srgbClr val="FFFFFF">
                  <a:alpha val="0"/>
                </a:srgbClr>
              </a:gs>
            </a:gsLst>
            <a:lin ang="21593999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9" name="Google Shape;2839;p23"/>
          <p:cNvSpPr/>
          <p:nvPr/>
        </p:nvSpPr>
        <p:spPr>
          <a:xfrm>
            <a:off x="0" y="0"/>
            <a:ext cx="9144000" cy="5143501"/>
          </a:xfrm>
          <a:prstGeom prst="rect">
            <a:avLst/>
          </a:prstGeom>
          <a:gradFill>
            <a:gsLst>
              <a:gs pos="0">
                <a:srgbClr val="138AC4">
                  <a:alpha val="0"/>
                </a:srgbClr>
              </a:gs>
              <a:gs pos="50000">
                <a:srgbClr val="138AC4">
                  <a:alpha val="8627"/>
                </a:srgbClr>
              </a:gs>
              <a:gs pos="100000">
                <a:srgbClr val="138AC4">
                  <a:alpha val="48627"/>
                </a:srgbClr>
              </a:gs>
            </a:gsLst>
            <a:lin ang="21593999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40" name="Google Shape;2840;p23"/>
          <p:cNvGrpSpPr/>
          <p:nvPr/>
        </p:nvGrpSpPr>
        <p:grpSpPr>
          <a:xfrm>
            <a:off x="-1" y="-1"/>
            <a:ext cx="3546089" cy="5154849"/>
            <a:chOff x="-1" y="1"/>
            <a:chExt cx="4728119" cy="6873132"/>
          </a:xfrm>
        </p:grpSpPr>
        <p:sp>
          <p:nvSpPr>
            <p:cNvPr id="2841" name="Google Shape;2841;p23"/>
            <p:cNvSpPr/>
            <p:nvPr/>
          </p:nvSpPr>
          <p:spPr>
            <a:xfrm rot="-5400000">
              <a:off x="-14604" y="6696274"/>
              <a:ext cx="191461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2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2" name="Google Shape;2842;p23"/>
            <p:cNvSpPr/>
            <p:nvPr/>
          </p:nvSpPr>
          <p:spPr>
            <a:xfrm rot="-5400000">
              <a:off x="-14604" y="6405837"/>
              <a:ext cx="191461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2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3" name="Google Shape;2843;p23"/>
            <p:cNvSpPr/>
            <p:nvPr/>
          </p:nvSpPr>
          <p:spPr>
            <a:xfrm rot="-5400000">
              <a:off x="-14604" y="6115400"/>
              <a:ext cx="191461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2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4" name="Google Shape;2844;p23"/>
            <p:cNvSpPr/>
            <p:nvPr/>
          </p:nvSpPr>
          <p:spPr>
            <a:xfrm rot="-5400000">
              <a:off x="-14604" y="5824964"/>
              <a:ext cx="191461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1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5" name="Google Shape;2845;p23"/>
            <p:cNvSpPr/>
            <p:nvPr/>
          </p:nvSpPr>
          <p:spPr>
            <a:xfrm rot="-5400000">
              <a:off x="-14604" y="5534526"/>
              <a:ext cx="191461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1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6" name="Google Shape;2846;p23"/>
            <p:cNvSpPr/>
            <p:nvPr/>
          </p:nvSpPr>
          <p:spPr>
            <a:xfrm rot="-5400000">
              <a:off x="-13793" y="5243279"/>
              <a:ext cx="189838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1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7" name="Google Shape;2847;p23"/>
            <p:cNvSpPr/>
            <p:nvPr/>
          </p:nvSpPr>
          <p:spPr>
            <a:xfrm rot="-5400000">
              <a:off x="-13793" y="4952841"/>
              <a:ext cx="189838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2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8" name="Google Shape;2848;p23"/>
            <p:cNvSpPr/>
            <p:nvPr/>
          </p:nvSpPr>
          <p:spPr>
            <a:xfrm rot="-5400000">
              <a:off x="-13793" y="4662405"/>
              <a:ext cx="189838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2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9" name="Google Shape;2849;p23"/>
            <p:cNvSpPr/>
            <p:nvPr/>
          </p:nvSpPr>
          <p:spPr>
            <a:xfrm rot="-5400000">
              <a:off x="-13793" y="4371967"/>
              <a:ext cx="189838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1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0" name="Google Shape;2850;p23"/>
            <p:cNvSpPr/>
            <p:nvPr/>
          </p:nvSpPr>
          <p:spPr>
            <a:xfrm rot="-5400000">
              <a:off x="-13793" y="4081531"/>
              <a:ext cx="189838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1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1" name="Google Shape;2851;p23"/>
            <p:cNvSpPr/>
            <p:nvPr/>
          </p:nvSpPr>
          <p:spPr>
            <a:xfrm rot="-5400000">
              <a:off x="-13793" y="3791093"/>
              <a:ext cx="189838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1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2" name="Google Shape;2852;p23"/>
            <p:cNvSpPr/>
            <p:nvPr/>
          </p:nvSpPr>
          <p:spPr>
            <a:xfrm rot="-5400000">
              <a:off x="-13793" y="3500657"/>
              <a:ext cx="189838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2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3" name="Google Shape;2853;p23"/>
            <p:cNvSpPr/>
            <p:nvPr/>
          </p:nvSpPr>
          <p:spPr>
            <a:xfrm rot="-5400000">
              <a:off x="-14604" y="3209408"/>
              <a:ext cx="191461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2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4" name="Google Shape;2854;p23"/>
            <p:cNvSpPr/>
            <p:nvPr/>
          </p:nvSpPr>
          <p:spPr>
            <a:xfrm rot="-5400000">
              <a:off x="-14604" y="2918972"/>
              <a:ext cx="191461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1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5" name="Google Shape;2855;p23"/>
            <p:cNvSpPr/>
            <p:nvPr/>
          </p:nvSpPr>
          <p:spPr>
            <a:xfrm rot="-5400000">
              <a:off x="-14604" y="2628535"/>
              <a:ext cx="191461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1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6" name="Google Shape;2856;p23"/>
            <p:cNvSpPr/>
            <p:nvPr/>
          </p:nvSpPr>
          <p:spPr>
            <a:xfrm rot="-5400000">
              <a:off x="-14604" y="2338098"/>
              <a:ext cx="191461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1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7" name="Google Shape;2857;p23"/>
            <p:cNvSpPr/>
            <p:nvPr/>
          </p:nvSpPr>
          <p:spPr>
            <a:xfrm rot="-5400000">
              <a:off x="-14604" y="2047661"/>
              <a:ext cx="191461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2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8" name="Google Shape;2858;p23"/>
            <p:cNvSpPr/>
            <p:nvPr/>
          </p:nvSpPr>
          <p:spPr>
            <a:xfrm rot="-5400000">
              <a:off x="-14604" y="1757224"/>
              <a:ext cx="191461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2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9" name="Google Shape;2859;p23"/>
            <p:cNvSpPr/>
            <p:nvPr/>
          </p:nvSpPr>
          <p:spPr>
            <a:xfrm rot="-5400000">
              <a:off x="-14604" y="1466787"/>
              <a:ext cx="191461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1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0" name="Google Shape;2860;p23"/>
            <p:cNvSpPr/>
            <p:nvPr/>
          </p:nvSpPr>
          <p:spPr>
            <a:xfrm rot="-5400000">
              <a:off x="-14604" y="1176351"/>
              <a:ext cx="191461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1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1" name="Google Shape;2861;p23"/>
            <p:cNvSpPr/>
            <p:nvPr/>
          </p:nvSpPr>
          <p:spPr>
            <a:xfrm rot="-5400000">
              <a:off x="-13793" y="885103"/>
              <a:ext cx="189838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1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2" name="Google Shape;2862;p23"/>
            <p:cNvSpPr/>
            <p:nvPr/>
          </p:nvSpPr>
          <p:spPr>
            <a:xfrm rot="-5400000">
              <a:off x="-13793" y="594665"/>
              <a:ext cx="189838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2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3" name="Google Shape;2863;p23"/>
            <p:cNvSpPr/>
            <p:nvPr/>
          </p:nvSpPr>
          <p:spPr>
            <a:xfrm rot="-5400000">
              <a:off x="-13793" y="304229"/>
              <a:ext cx="189838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2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4" name="Google Shape;2864;p23"/>
            <p:cNvSpPr/>
            <p:nvPr/>
          </p:nvSpPr>
          <p:spPr>
            <a:xfrm rot="-5400000">
              <a:off x="-13793" y="13792"/>
              <a:ext cx="189838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1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5" name="Google Shape;2865;p23"/>
            <p:cNvSpPr/>
            <p:nvPr/>
          </p:nvSpPr>
          <p:spPr>
            <a:xfrm rot="-5400000">
              <a:off x="282324" y="6556735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29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6" name="Google Shape;2866;p23"/>
            <p:cNvSpPr/>
            <p:nvPr/>
          </p:nvSpPr>
          <p:spPr>
            <a:xfrm rot="-5400000">
              <a:off x="282324" y="6264676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29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7" name="Google Shape;2867;p23"/>
            <p:cNvSpPr/>
            <p:nvPr/>
          </p:nvSpPr>
          <p:spPr>
            <a:xfrm rot="-5400000">
              <a:off x="282324" y="5974238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29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8" name="Google Shape;2868;p23"/>
            <p:cNvSpPr/>
            <p:nvPr/>
          </p:nvSpPr>
          <p:spPr>
            <a:xfrm rot="-5400000">
              <a:off x="282324" y="5683802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30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9" name="Google Shape;2869;p23"/>
            <p:cNvSpPr/>
            <p:nvPr/>
          </p:nvSpPr>
          <p:spPr>
            <a:xfrm rot="-5400000">
              <a:off x="282324" y="5393364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29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0" name="Google Shape;2870;p23"/>
            <p:cNvSpPr/>
            <p:nvPr/>
          </p:nvSpPr>
          <p:spPr>
            <a:xfrm rot="-5400000">
              <a:off x="282324" y="5102928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29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1" name="Google Shape;2871;p23"/>
            <p:cNvSpPr/>
            <p:nvPr/>
          </p:nvSpPr>
          <p:spPr>
            <a:xfrm rot="-5400000">
              <a:off x="282324" y="4812491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29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2" name="Google Shape;2872;p23"/>
            <p:cNvSpPr/>
            <p:nvPr/>
          </p:nvSpPr>
          <p:spPr>
            <a:xfrm rot="-5400000">
              <a:off x="282324" y="4522054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29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3" name="Google Shape;2873;p23"/>
            <p:cNvSpPr/>
            <p:nvPr/>
          </p:nvSpPr>
          <p:spPr>
            <a:xfrm rot="-5400000">
              <a:off x="282324" y="4231617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30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4" name="Google Shape;2874;p23"/>
            <p:cNvSpPr/>
            <p:nvPr/>
          </p:nvSpPr>
          <p:spPr>
            <a:xfrm rot="-5400000">
              <a:off x="282324" y="3941180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29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5" name="Google Shape;2875;p23"/>
            <p:cNvSpPr/>
            <p:nvPr/>
          </p:nvSpPr>
          <p:spPr>
            <a:xfrm rot="-5400000">
              <a:off x="282324" y="3650743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29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6" name="Google Shape;2876;p23"/>
            <p:cNvSpPr/>
            <p:nvPr/>
          </p:nvSpPr>
          <p:spPr>
            <a:xfrm rot="-5400000">
              <a:off x="282324" y="3360307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29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7" name="Google Shape;2877;p23"/>
            <p:cNvSpPr/>
            <p:nvPr/>
          </p:nvSpPr>
          <p:spPr>
            <a:xfrm rot="-5400000">
              <a:off x="282324" y="3069869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29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8" name="Google Shape;2878;p23"/>
            <p:cNvSpPr/>
            <p:nvPr/>
          </p:nvSpPr>
          <p:spPr>
            <a:xfrm rot="-5400000">
              <a:off x="282324" y="2779433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30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9" name="Google Shape;2879;p23"/>
            <p:cNvSpPr/>
            <p:nvPr/>
          </p:nvSpPr>
          <p:spPr>
            <a:xfrm rot="-5400000">
              <a:off x="282324" y="2488995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29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0" name="Google Shape;2880;p23"/>
            <p:cNvSpPr/>
            <p:nvPr/>
          </p:nvSpPr>
          <p:spPr>
            <a:xfrm rot="-5400000">
              <a:off x="281512" y="2197748"/>
              <a:ext cx="180103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29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1" name="Google Shape;2881;p23"/>
            <p:cNvSpPr/>
            <p:nvPr/>
          </p:nvSpPr>
          <p:spPr>
            <a:xfrm rot="-5400000">
              <a:off x="282324" y="1906499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29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2" name="Google Shape;2882;p23"/>
            <p:cNvSpPr/>
            <p:nvPr/>
          </p:nvSpPr>
          <p:spPr>
            <a:xfrm rot="-5400000">
              <a:off x="282324" y="1616063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29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3" name="Google Shape;2883;p23"/>
            <p:cNvSpPr/>
            <p:nvPr/>
          </p:nvSpPr>
          <p:spPr>
            <a:xfrm rot="-5400000">
              <a:off x="282324" y="1325625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30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4" name="Google Shape;2884;p23"/>
            <p:cNvSpPr/>
            <p:nvPr/>
          </p:nvSpPr>
          <p:spPr>
            <a:xfrm rot="-5400000">
              <a:off x="282324" y="1035189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29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5" name="Google Shape;2885;p23"/>
            <p:cNvSpPr/>
            <p:nvPr/>
          </p:nvSpPr>
          <p:spPr>
            <a:xfrm rot="-5400000">
              <a:off x="282324" y="744751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29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6" name="Google Shape;2886;p23"/>
            <p:cNvSpPr/>
            <p:nvPr/>
          </p:nvSpPr>
          <p:spPr>
            <a:xfrm rot="-5400000">
              <a:off x="282324" y="454315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29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7" name="Google Shape;2887;p23"/>
            <p:cNvSpPr/>
            <p:nvPr/>
          </p:nvSpPr>
          <p:spPr>
            <a:xfrm rot="-5400000">
              <a:off x="282324" y="163877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29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8" name="Google Shape;2888;p23"/>
            <p:cNvSpPr/>
            <p:nvPr/>
          </p:nvSpPr>
          <p:spPr>
            <a:xfrm rot="-5400000">
              <a:off x="579250" y="6704387"/>
              <a:ext cx="165500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9" name="Google Shape;2889;p23"/>
            <p:cNvSpPr/>
            <p:nvPr/>
          </p:nvSpPr>
          <p:spPr>
            <a:xfrm rot="-5400000">
              <a:off x="579250" y="6413950"/>
              <a:ext cx="165500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0" name="Google Shape;2890;p23"/>
            <p:cNvSpPr/>
            <p:nvPr/>
          </p:nvSpPr>
          <p:spPr>
            <a:xfrm rot="-5400000">
              <a:off x="579250" y="6123513"/>
              <a:ext cx="165500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1" name="Google Shape;2891;p23"/>
            <p:cNvSpPr/>
            <p:nvPr/>
          </p:nvSpPr>
          <p:spPr>
            <a:xfrm rot="-5400000">
              <a:off x="579250" y="5833076"/>
              <a:ext cx="165500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2" name="Google Shape;2892;p23"/>
            <p:cNvSpPr/>
            <p:nvPr/>
          </p:nvSpPr>
          <p:spPr>
            <a:xfrm rot="-5400000">
              <a:off x="579250" y="5542639"/>
              <a:ext cx="165500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3" name="Google Shape;2893;p23"/>
            <p:cNvSpPr/>
            <p:nvPr/>
          </p:nvSpPr>
          <p:spPr>
            <a:xfrm rot="-5400000">
              <a:off x="578439" y="5251391"/>
              <a:ext cx="167123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4" name="Google Shape;2894;p23"/>
            <p:cNvSpPr/>
            <p:nvPr/>
          </p:nvSpPr>
          <p:spPr>
            <a:xfrm rot="-5400000">
              <a:off x="578439" y="4960954"/>
              <a:ext cx="167123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5" name="Google Shape;2895;p23"/>
            <p:cNvSpPr/>
            <p:nvPr/>
          </p:nvSpPr>
          <p:spPr>
            <a:xfrm rot="-5400000">
              <a:off x="578439" y="4670517"/>
              <a:ext cx="167123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6" name="Google Shape;2896;p23"/>
            <p:cNvSpPr/>
            <p:nvPr/>
          </p:nvSpPr>
          <p:spPr>
            <a:xfrm rot="-5400000">
              <a:off x="578439" y="4380080"/>
              <a:ext cx="167123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7" name="Google Shape;2897;p23"/>
            <p:cNvSpPr/>
            <p:nvPr/>
          </p:nvSpPr>
          <p:spPr>
            <a:xfrm rot="-5400000">
              <a:off x="578439" y="4089644"/>
              <a:ext cx="167123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8" name="Google Shape;2898;p23"/>
            <p:cNvSpPr/>
            <p:nvPr/>
          </p:nvSpPr>
          <p:spPr>
            <a:xfrm rot="-5400000">
              <a:off x="578439" y="3799206"/>
              <a:ext cx="167123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9" name="Google Shape;2899;p23"/>
            <p:cNvSpPr/>
            <p:nvPr/>
          </p:nvSpPr>
          <p:spPr>
            <a:xfrm rot="-5400000">
              <a:off x="578439" y="3508770"/>
              <a:ext cx="167123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0" name="Google Shape;2900;p23"/>
            <p:cNvSpPr/>
            <p:nvPr/>
          </p:nvSpPr>
          <p:spPr>
            <a:xfrm rot="-5400000">
              <a:off x="578439" y="3218332"/>
              <a:ext cx="167123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1" name="Google Shape;2901;p23"/>
            <p:cNvSpPr/>
            <p:nvPr/>
          </p:nvSpPr>
          <p:spPr>
            <a:xfrm rot="-5400000">
              <a:off x="579250" y="2927085"/>
              <a:ext cx="165500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2" name="Google Shape;2902;p23"/>
            <p:cNvSpPr/>
            <p:nvPr/>
          </p:nvSpPr>
          <p:spPr>
            <a:xfrm rot="-5400000">
              <a:off x="579250" y="2636647"/>
              <a:ext cx="165500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3" name="Google Shape;2903;p23"/>
            <p:cNvSpPr/>
            <p:nvPr/>
          </p:nvSpPr>
          <p:spPr>
            <a:xfrm rot="-5400000">
              <a:off x="579250" y="2346211"/>
              <a:ext cx="165500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4" name="Google Shape;2904;p23"/>
            <p:cNvSpPr/>
            <p:nvPr/>
          </p:nvSpPr>
          <p:spPr>
            <a:xfrm rot="-5400000">
              <a:off x="579250" y="2055773"/>
              <a:ext cx="165500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5" name="Google Shape;2905;p23"/>
            <p:cNvSpPr/>
            <p:nvPr/>
          </p:nvSpPr>
          <p:spPr>
            <a:xfrm rot="-5400000">
              <a:off x="579250" y="1765337"/>
              <a:ext cx="165500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6" name="Google Shape;2906;p23"/>
            <p:cNvSpPr/>
            <p:nvPr/>
          </p:nvSpPr>
          <p:spPr>
            <a:xfrm rot="-5400000">
              <a:off x="579250" y="1474901"/>
              <a:ext cx="165500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7" name="Google Shape;2907;p23"/>
            <p:cNvSpPr/>
            <p:nvPr/>
          </p:nvSpPr>
          <p:spPr>
            <a:xfrm rot="-5400000">
              <a:off x="578439" y="1183652"/>
              <a:ext cx="167123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8" name="Google Shape;2908;p23"/>
            <p:cNvSpPr/>
            <p:nvPr/>
          </p:nvSpPr>
          <p:spPr>
            <a:xfrm rot="-5400000">
              <a:off x="578439" y="893216"/>
              <a:ext cx="167123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9" name="Google Shape;2909;p23"/>
            <p:cNvSpPr/>
            <p:nvPr/>
          </p:nvSpPr>
          <p:spPr>
            <a:xfrm rot="-5400000">
              <a:off x="578439" y="602778"/>
              <a:ext cx="167123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0" name="Google Shape;2910;p23"/>
            <p:cNvSpPr/>
            <p:nvPr/>
          </p:nvSpPr>
          <p:spPr>
            <a:xfrm rot="-5400000">
              <a:off x="578439" y="312342"/>
              <a:ext cx="167123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1" name="Google Shape;2911;p23"/>
            <p:cNvSpPr/>
            <p:nvPr/>
          </p:nvSpPr>
          <p:spPr>
            <a:xfrm rot="-5400000">
              <a:off x="578439" y="21904"/>
              <a:ext cx="167123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2" name="Google Shape;2912;p23"/>
            <p:cNvSpPr/>
            <p:nvPr/>
          </p:nvSpPr>
          <p:spPr>
            <a:xfrm rot="-5400000">
              <a:off x="875366" y="6565659"/>
              <a:ext cx="154142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5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3" name="Google Shape;2913;p23"/>
            <p:cNvSpPr/>
            <p:nvPr/>
          </p:nvSpPr>
          <p:spPr>
            <a:xfrm rot="-5400000">
              <a:off x="875366" y="6275221"/>
              <a:ext cx="154142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5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4" name="Google Shape;2914;p23"/>
            <p:cNvSpPr/>
            <p:nvPr/>
          </p:nvSpPr>
          <p:spPr>
            <a:xfrm rot="-5400000">
              <a:off x="875366" y="5984785"/>
              <a:ext cx="154142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5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5" name="Google Shape;2915;p23"/>
            <p:cNvSpPr/>
            <p:nvPr/>
          </p:nvSpPr>
          <p:spPr>
            <a:xfrm rot="-5400000">
              <a:off x="875366" y="5694347"/>
              <a:ext cx="154142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5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6" name="Google Shape;2916;p23"/>
            <p:cNvSpPr/>
            <p:nvPr/>
          </p:nvSpPr>
          <p:spPr>
            <a:xfrm rot="-5400000">
              <a:off x="875366" y="5403911"/>
              <a:ext cx="154142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6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7" name="Google Shape;2917;p23"/>
            <p:cNvSpPr/>
            <p:nvPr/>
          </p:nvSpPr>
          <p:spPr>
            <a:xfrm rot="-5400000">
              <a:off x="875366" y="5113473"/>
              <a:ext cx="154142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5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8" name="Google Shape;2918;p23"/>
            <p:cNvSpPr/>
            <p:nvPr/>
          </p:nvSpPr>
          <p:spPr>
            <a:xfrm rot="-5400000">
              <a:off x="875366" y="4823037"/>
              <a:ext cx="154142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5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9" name="Google Shape;2919;p23"/>
            <p:cNvSpPr/>
            <p:nvPr/>
          </p:nvSpPr>
          <p:spPr>
            <a:xfrm rot="-5400000">
              <a:off x="874554" y="4531788"/>
              <a:ext cx="155765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5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0" name="Google Shape;2920;p23"/>
            <p:cNvSpPr/>
            <p:nvPr/>
          </p:nvSpPr>
          <p:spPr>
            <a:xfrm rot="-5400000">
              <a:off x="874554" y="4241352"/>
              <a:ext cx="155765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5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1" name="Google Shape;2921;p23"/>
            <p:cNvSpPr/>
            <p:nvPr/>
          </p:nvSpPr>
          <p:spPr>
            <a:xfrm rot="-5400000">
              <a:off x="875366" y="3950103"/>
              <a:ext cx="154142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6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2" name="Google Shape;2922;p23"/>
            <p:cNvSpPr/>
            <p:nvPr/>
          </p:nvSpPr>
          <p:spPr>
            <a:xfrm rot="-5400000">
              <a:off x="875366" y="3659667"/>
              <a:ext cx="154142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5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3" name="Google Shape;2923;p23"/>
            <p:cNvSpPr/>
            <p:nvPr/>
          </p:nvSpPr>
          <p:spPr>
            <a:xfrm rot="-5400000">
              <a:off x="875366" y="3369229"/>
              <a:ext cx="154142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5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4" name="Google Shape;2924;p23"/>
            <p:cNvSpPr/>
            <p:nvPr/>
          </p:nvSpPr>
          <p:spPr>
            <a:xfrm rot="-5400000">
              <a:off x="875366" y="3078793"/>
              <a:ext cx="154142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5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5" name="Google Shape;2925;p23"/>
            <p:cNvSpPr/>
            <p:nvPr/>
          </p:nvSpPr>
          <p:spPr>
            <a:xfrm rot="-5400000">
              <a:off x="875366" y="2788356"/>
              <a:ext cx="154142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5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6" name="Google Shape;2926;p23"/>
            <p:cNvSpPr/>
            <p:nvPr/>
          </p:nvSpPr>
          <p:spPr>
            <a:xfrm rot="-5400000">
              <a:off x="875366" y="2497919"/>
              <a:ext cx="154142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6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7" name="Google Shape;2927;p23"/>
            <p:cNvSpPr/>
            <p:nvPr/>
          </p:nvSpPr>
          <p:spPr>
            <a:xfrm rot="-5400000">
              <a:off x="875366" y="2207482"/>
              <a:ext cx="154142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5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8" name="Google Shape;2928;p23"/>
            <p:cNvSpPr/>
            <p:nvPr/>
          </p:nvSpPr>
          <p:spPr>
            <a:xfrm rot="-5400000">
              <a:off x="875366" y="1917045"/>
              <a:ext cx="154142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5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9" name="Google Shape;2929;p23"/>
            <p:cNvSpPr/>
            <p:nvPr/>
          </p:nvSpPr>
          <p:spPr>
            <a:xfrm rot="-5400000">
              <a:off x="875366" y="1626608"/>
              <a:ext cx="154142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5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0" name="Google Shape;2930;p23"/>
            <p:cNvSpPr/>
            <p:nvPr/>
          </p:nvSpPr>
          <p:spPr>
            <a:xfrm rot="-5400000">
              <a:off x="875366" y="1336172"/>
              <a:ext cx="154142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5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1" name="Google Shape;2931;p23"/>
            <p:cNvSpPr/>
            <p:nvPr/>
          </p:nvSpPr>
          <p:spPr>
            <a:xfrm rot="-5400000">
              <a:off x="875366" y="1045734"/>
              <a:ext cx="154142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6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2" name="Google Shape;2932;p23"/>
            <p:cNvSpPr/>
            <p:nvPr/>
          </p:nvSpPr>
          <p:spPr>
            <a:xfrm rot="-5400000">
              <a:off x="875366" y="755298"/>
              <a:ext cx="154142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5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3" name="Google Shape;2933;p23"/>
            <p:cNvSpPr/>
            <p:nvPr/>
          </p:nvSpPr>
          <p:spPr>
            <a:xfrm rot="-5400000">
              <a:off x="875366" y="464860"/>
              <a:ext cx="154142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5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4" name="Google Shape;2934;p23"/>
            <p:cNvSpPr/>
            <p:nvPr/>
          </p:nvSpPr>
          <p:spPr>
            <a:xfrm rot="-5400000">
              <a:off x="874554" y="173613"/>
              <a:ext cx="155765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5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5" name="Google Shape;2935;p23"/>
            <p:cNvSpPr/>
            <p:nvPr/>
          </p:nvSpPr>
          <p:spPr>
            <a:xfrm rot="-5400000">
              <a:off x="1170671" y="6716556"/>
              <a:ext cx="142784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6" name="Google Shape;2936;p23"/>
            <p:cNvSpPr/>
            <p:nvPr/>
          </p:nvSpPr>
          <p:spPr>
            <a:xfrm rot="-5400000">
              <a:off x="1170671" y="6426118"/>
              <a:ext cx="142784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7" name="Google Shape;2937;p23"/>
            <p:cNvSpPr/>
            <p:nvPr/>
          </p:nvSpPr>
          <p:spPr>
            <a:xfrm rot="-5400000">
              <a:off x="1170671" y="6135682"/>
              <a:ext cx="142784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8" name="Google Shape;2938;p23"/>
            <p:cNvSpPr/>
            <p:nvPr/>
          </p:nvSpPr>
          <p:spPr>
            <a:xfrm rot="-5400000">
              <a:off x="1170671" y="5845244"/>
              <a:ext cx="142784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9" name="Google Shape;2939;p23"/>
            <p:cNvSpPr/>
            <p:nvPr/>
          </p:nvSpPr>
          <p:spPr>
            <a:xfrm rot="-5400000">
              <a:off x="1170671" y="5554808"/>
              <a:ext cx="142784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0" name="Google Shape;2940;p23"/>
            <p:cNvSpPr/>
            <p:nvPr/>
          </p:nvSpPr>
          <p:spPr>
            <a:xfrm rot="-5400000">
              <a:off x="1170671" y="5264370"/>
              <a:ext cx="142784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1" name="Google Shape;2941;p23"/>
            <p:cNvSpPr/>
            <p:nvPr/>
          </p:nvSpPr>
          <p:spPr>
            <a:xfrm rot="-5400000">
              <a:off x="1171482" y="4973123"/>
              <a:ext cx="141162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2" name="Google Shape;2942;p23"/>
            <p:cNvSpPr/>
            <p:nvPr/>
          </p:nvSpPr>
          <p:spPr>
            <a:xfrm rot="-5400000">
              <a:off x="1171482" y="4682685"/>
              <a:ext cx="141162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3" name="Google Shape;2943;p23"/>
            <p:cNvSpPr/>
            <p:nvPr/>
          </p:nvSpPr>
          <p:spPr>
            <a:xfrm rot="-5400000">
              <a:off x="1171482" y="4392249"/>
              <a:ext cx="141162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4" name="Google Shape;2944;p23"/>
            <p:cNvSpPr/>
            <p:nvPr/>
          </p:nvSpPr>
          <p:spPr>
            <a:xfrm rot="-5400000">
              <a:off x="1171482" y="4101812"/>
              <a:ext cx="141162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5" name="Google Shape;2945;p23"/>
            <p:cNvSpPr/>
            <p:nvPr/>
          </p:nvSpPr>
          <p:spPr>
            <a:xfrm rot="-5400000">
              <a:off x="1171482" y="3811375"/>
              <a:ext cx="141162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6" name="Google Shape;2946;p23"/>
            <p:cNvSpPr/>
            <p:nvPr/>
          </p:nvSpPr>
          <p:spPr>
            <a:xfrm rot="-5400000">
              <a:off x="1170671" y="3520126"/>
              <a:ext cx="142784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7" name="Google Shape;2947;p23"/>
            <p:cNvSpPr/>
            <p:nvPr/>
          </p:nvSpPr>
          <p:spPr>
            <a:xfrm rot="-5400000">
              <a:off x="1170671" y="3229690"/>
              <a:ext cx="142784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8" name="Google Shape;2948;p23"/>
            <p:cNvSpPr/>
            <p:nvPr/>
          </p:nvSpPr>
          <p:spPr>
            <a:xfrm rot="-5400000">
              <a:off x="1170671" y="2939253"/>
              <a:ext cx="142784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9" name="Google Shape;2949;p23"/>
            <p:cNvSpPr/>
            <p:nvPr/>
          </p:nvSpPr>
          <p:spPr>
            <a:xfrm rot="-5400000">
              <a:off x="1170671" y="2648816"/>
              <a:ext cx="142784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0" name="Google Shape;2950;p23"/>
            <p:cNvSpPr/>
            <p:nvPr/>
          </p:nvSpPr>
          <p:spPr>
            <a:xfrm rot="-5400000">
              <a:off x="1170671" y="2358379"/>
              <a:ext cx="142784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1" name="Google Shape;2951;p23"/>
            <p:cNvSpPr/>
            <p:nvPr/>
          </p:nvSpPr>
          <p:spPr>
            <a:xfrm rot="-5400000">
              <a:off x="1170671" y="2067943"/>
              <a:ext cx="142784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2" name="Google Shape;2952;p23"/>
            <p:cNvSpPr/>
            <p:nvPr/>
          </p:nvSpPr>
          <p:spPr>
            <a:xfrm rot="-5400000">
              <a:off x="1170671" y="1777505"/>
              <a:ext cx="142784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3" name="Google Shape;2953;p23"/>
            <p:cNvSpPr/>
            <p:nvPr/>
          </p:nvSpPr>
          <p:spPr>
            <a:xfrm rot="-5400000">
              <a:off x="1170671" y="1487069"/>
              <a:ext cx="142784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4" name="Google Shape;2954;p23"/>
            <p:cNvSpPr/>
            <p:nvPr/>
          </p:nvSpPr>
          <p:spPr>
            <a:xfrm rot="-5400000">
              <a:off x="1170671" y="1196632"/>
              <a:ext cx="142784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5" name="Google Shape;2955;p23"/>
            <p:cNvSpPr/>
            <p:nvPr/>
          </p:nvSpPr>
          <p:spPr>
            <a:xfrm rot="-5400000">
              <a:off x="1170671" y="906195"/>
              <a:ext cx="142784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6" name="Google Shape;2956;p23"/>
            <p:cNvSpPr/>
            <p:nvPr/>
          </p:nvSpPr>
          <p:spPr>
            <a:xfrm rot="-5400000">
              <a:off x="1171482" y="614947"/>
              <a:ext cx="141162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7" name="Google Shape;2957;p23"/>
            <p:cNvSpPr/>
            <p:nvPr/>
          </p:nvSpPr>
          <p:spPr>
            <a:xfrm rot="-5400000">
              <a:off x="1171482" y="324510"/>
              <a:ext cx="141162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8" name="Google Shape;2958;p23"/>
            <p:cNvSpPr/>
            <p:nvPr/>
          </p:nvSpPr>
          <p:spPr>
            <a:xfrm rot="-5400000">
              <a:off x="1171482" y="34074"/>
              <a:ext cx="141162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9" name="Google Shape;2959;p23"/>
            <p:cNvSpPr/>
            <p:nvPr/>
          </p:nvSpPr>
          <p:spPr>
            <a:xfrm rot="-5400000">
              <a:off x="1466786" y="6574583"/>
              <a:ext cx="131426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0" name="Google Shape;2960;p23"/>
            <p:cNvSpPr/>
            <p:nvPr/>
          </p:nvSpPr>
          <p:spPr>
            <a:xfrm rot="-5400000">
              <a:off x="1466786" y="6284145"/>
              <a:ext cx="131426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2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1" name="Google Shape;2961;p23"/>
            <p:cNvSpPr/>
            <p:nvPr/>
          </p:nvSpPr>
          <p:spPr>
            <a:xfrm rot="-5400000">
              <a:off x="1466786" y="5993709"/>
              <a:ext cx="131426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2" name="Google Shape;2962;p23"/>
            <p:cNvSpPr/>
            <p:nvPr/>
          </p:nvSpPr>
          <p:spPr>
            <a:xfrm rot="-5400000">
              <a:off x="1467597" y="5702460"/>
              <a:ext cx="129804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3" name="Google Shape;2963;p23"/>
            <p:cNvSpPr/>
            <p:nvPr/>
          </p:nvSpPr>
          <p:spPr>
            <a:xfrm rot="-5400000">
              <a:off x="1467597" y="5412024"/>
              <a:ext cx="129804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2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4" name="Google Shape;2964;p23"/>
            <p:cNvSpPr/>
            <p:nvPr/>
          </p:nvSpPr>
          <p:spPr>
            <a:xfrm rot="-5400000">
              <a:off x="1467597" y="5121586"/>
              <a:ext cx="129804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5" name="Google Shape;2965;p23"/>
            <p:cNvSpPr/>
            <p:nvPr/>
          </p:nvSpPr>
          <p:spPr>
            <a:xfrm rot="-5400000">
              <a:off x="1467597" y="4831150"/>
              <a:ext cx="129804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6" name="Google Shape;2966;p23"/>
            <p:cNvSpPr/>
            <p:nvPr/>
          </p:nvSpPr>
          <p:spPr>
            <a:xfrm rot="-5400000">
              <a:off x="1467597" y="4540712"/>
              <a:ext cx="129804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7" name="Google Shape;2967;p23"/>
            <p:cNvSpPr/>
            <p:nvPr/>
          </p:nvSpPr>
          <p:spPr>
            <a:xfrm rot="-5400000">
              <a:off x="1467597" y="4250276"/>
              <a:ext cx="129804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8" name="Google Shape;2968;p23"/>
            <p:cNvSpPr/>
            <p:nvPr/>
          </p:nvSpPr>
          <p:spPr>
            <a:xfrm rot="-5400000">
              <a:off x="1467597" y="3959839"/>
              <a:ext cx="129804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2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9" name="Google Shape;2969;p23"/>
            <p:cNvSpPr/>
            <p:nvPr/>
          </p:nvSpPr>
          <p:spPr>
            <a:xfrm rot="-5400000">
              <a:off x="1467597" y="3669402"/>
              <a:ext cx="129804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0" name="Google Shape;2970;p23"/>
            <p:cNvSpPr/>
            <p:nvPr/>
          </p:nvSpPr>
          <p:spPr>
            <a:xfrm rot="-5400000">
              <a:off x="1467597" y="3378965"/>
              <a:ext cx="129804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1" name="Google Shape;2971;p23"/>
            <p:cNvSpPr/>
            <p:nvPr/>
          </p:nvSpPr>
          <p:spPr>
            <a:xfrm rot="-5400000">
              <a:off x="1467597" y="3088528"/>
              <a:ext cx="129804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2" name="Google Shape;2972;p23"/>
            <p:cNvSpPr/>
            <p:nvPr/>
          </p:nvSpPr>
          <p:spPr>
            <a:xfrm rot="-5400000">
              <a:off x="1467597" y="2798091"/>
              <a:ext cx="129804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3" name="Google Shape;2973;p23"/>
            <p:cNvSpPr/>
            <p:nvPr/>
          </p:nvSpPr>
          <p:spPr>
            <a:xfrm rot="-5400000">
              <a:off x="1466786" y="2506843"/>
              <a:ext cx="131426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2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4" name="Google Shape;2974;p23"/>
            <p:cNvSpPr/>
            <p:nvPr/>
          </p:nvSpPr>
          <p:spPr>
            <a:xfrm rot="-5400000">
              <a:off x="1466786" y="2216406"/>
              <a:ext cx="131426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5" name="Google Shape;2975;p23"/>
            <p:cNvSpPr/>
            <p:nvPr/>
          </p:nvSpPr>
          <p:spPr>
            <a:xfrm rot="-5400000">
              <a:off x="1466786" y="1925970"/>
              <a:ext cx="131426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6" name="Google Shape;2976;p23"/>
            <p:cNvSpPr/>
            <p:nvPr/>
          </p:nvSpPr>
          <p:spPr>
            <a:xfrm rot="-5400000">
              <a:off x="1467597" y="1634721"/>
              <a:ext cx="129804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7" name="Google Shape;2977;p23"/>
            <p:cNvSpPr/>
            <p:nvPr/>
          </p:nvSpPr>
          <p:spPr>
            <a:xfrm rot="-5400000">
              <a:off x="1467597" y="1344284"/>
              <a:ext cx="129804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8" name="Google Shape;2978;p23"/>
            <p:cNvSpPr/>
            <p:nvPr/>
          </p:nvSpPr>
          <p:spPr>
            <a:xfrm rot="-5400000">
              <a:off x="1467597" y="1053847"/>
              <a:ext cx="129804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2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9" name="Google Shape;2979;p23"/>
            <p:cNvSpPr/>
            <p:nvPr/>
          </p:nvSpPr>
          <p:spPr>
            <a:xfrm rot="-5400000">
              <a:off x="1467597" y="763411"/>
              <a:ext cx="129804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0" name="Google Shape;2980;p23"/>
            <p:cNvSpPr/>
            <p:nvPr/>
          </p:nvSpPr>
          <p:spPr>
            <a:xfrm rot="-5400000">
              <a:off x="1467597" y="472973"/>
              <a:ext cx="129804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1" name="Google Shape;2981;p23"/>
            <p:cNvSpPr/>
            <p:nvPr/>
          </p:nvSpPr>
          <p:spPr>
            <a:xfrm rot="-5400000">
              <a:off x="1467597" y="182537"/>
              <a:ext cx="129804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2" name="Google Shape;2982;p23"/>
            <p:cNvSpPr/>
            <p:nvPr/>
          </p:nvSpPr>
          <p:spPr>
            <a:xfrm rot="-5400000">
              <a:off x="1764525" y="6726291"/>
              <a:ext cx="116824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20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3" name="Google Shape;2983;p23"/>
            <p:cNvSpPr/>
            <p:nvPr/>
          </p:nvSpPr>
          <p:spPr>
            <a:xfrm rot="-5400000">
              <a:off x="1764525" y="6435853"/>
              <a:ext cx="116824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20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4" name="Google Shape;2984;p23"/>
            <p:cNvSpPr/>
            <p:nvPr/>
          </p:nvSpPr>
          <p:spPr>
            <a:xfrm rot="-5400000">
              <a:off x="1764525" y="6145417"/>
              <a:ext cx="116824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20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5" name="Google Shape;2985;p23"/>
            <p:cNvSpPr/>
            <p:nvPr/>
          </p:nvSpPr>
          <p:spPr>
            <a:xfrm rot="-5400000">
              <a:off x="1763714" y="5854168"/>
              <a:ext cx="118446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6" name="Google Shape;2986;p23"/>
            <p:cNvSpPr/>
            <p:nvPr/>
          </p:nvSpPr>
          <p:spPr>
            <a:xfrm rot="-5400000">
              <a:off x="1763714" y="5563732"/>
              <a:ext cx="118446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7" name="Google Shape;2987;p23"/>
            <p:cNvSpPr/>
            <p:nvPr/>
          </p:nvSpPr>
          <p:spPr>
            <a:xfrm rot="-5400000">
              <a:off x="1763714" y="5273295"/>
              <a:ext cx="118446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8" name="Google Shape;2988;p23"/>
            <p:cNvSpPr/>
            <p:nvPr/>
          </p:nvSpPr>
          <p:spPr>
            <a:xfrm rot="-5400000">
              <a:off x="1763714" y="4982858"/>
              <a:ext cx="118446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9" name="Google Shape;2989;p23"/>
            <p:cNvSpPr/>
            <p:nvPr/>
          </p:nvSpPr>
          <p:spPr>
            <a:xfrm rot="-5400000">
              <a:off x="1763714" y="4692421"/>
              <a:ext cx="118446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0" name="Google Shape;2990;p23"/>
            <p:cNvSpPr/>
            <p:nvPr/>
          </p:nvSpPr>
          <p:spPr>
            <a:xfrm rot="-5400000">
              <a:off x="1763714" y="4401984"/>
              <a:ext cx="118446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1" name="Google Shape;2991;p23"/>
            <p:cNvSpPr/>
            <p:nvPr/>
          </p:nvSpPr>
          <p:spPr>
            <a:xfrm rot="-5400000">
              <a:off x="1763714" y="4111547"/>
              <a:ext cx="118446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2" name="Google Shape;2992;p23"/>
            <p:cNvSpPr/>
            <p:nvPr/>
          </p:nvSpPr>
          <p:spPr>
            <a:xfrm rot="-5400000">
              <a:off x="1763714" y="3821111"/>
              <a:ext cx="118446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3" name="Google Shape;2993;p23"/>
            <p:cNvSpPr/>
            <p:nvPr/>
          </p:nvSpPr>
          <p:spPr>
            <a:xfrm rot="-5400000">
              <a:off x="1763714" y="3530673"/>
              <a:ext cx="118446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4" name="Google Shape;2994;p23"/>
            <p:cNvSpPr/>
            <p:nvPr/>
          </p:nvSpPr>
          <p:spPr>
            <a:xfrm rot="-5400000">
              <a:off x="1763714" y="3240237"/>
              <a:ext cx="118446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5" name="Google Shape;2995;p23"/>
            <p:cNvSpPr/>
            <p:nvPr/>
          </p:nvSpPr>
          <p:spPr>
            <a:xfrm rot="-5400000">
              <a:off x="1763714" y="2949799"/>
              <a:ext cx="118446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6" name="Google Shape;2996;p23"/>
            <p:cNvSpPr/>
            <p:nvPr/>
          </p:nvSpPr>
          <p:spPr>
            <a:xfrm rot="-5400000">
              <a:off x="1764525" y="2658552"/>
              <a:ext cx="116824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7" name="Google Shape;2997;p23"/>
            <p:cNvSpPr/>
            <p:nvPr/>
          </p:nvSpPr>
          <p:spPr>
            <a:xfrm rot="-5400000">
              <a:off x="1764525" y="2368114"/>
              <a:ext cx="116824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8" name="Google Shape;2998;p23"/>
            <p:cNvSpPr/>
            <p:nvPr/>
          </p:nvSpPr>
          <p:spPr>
            <a:xfrm rot="-5400000">
              <a:off x="1764525" y="2077678"/>
              <a:ext cx="116824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9" name="Google Shape;2999;p23"/>
            <p:cNvSpPr/>
            <p:nvPr/>
          </p:nvSpPr>
          <p:spPr>
            <a:xfrm rot="-5400000">
              <a:off x="1764525" y="1787242"/>
              <a:ext cx="116824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0" name="Google Shape;3000;p23"/>
            <p:cNvSpPr/>
            <p:nvPr/>
          </p:nvSpPr>
          <p:spPr>
            <a:xfrm rot="-5400000">
              <a:off x="1763714" y="1495993"/>
              <a:ext cx="118446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1" name="Google Shape;3001;p23"/>
            <p:cNvSpPr/>
            <p:nvPr/>
          </p:nvSpPr>
          <p:spPr>
            <a:xfrm rot="-5400000">
              <a:off x="1763714" y="1205556"/>
              <a:ext cx="118446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2" name="Google Shape;3002;p23"/>
            <p:cNvSpPr/>
            <p:nvPr/>
          </p:nvSpPr>
          <p:spPr>
            <a:xfrm rot="-5400000">
              <a:off x="1763714" y="915119"/>
              <a:ext cx="118446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3" name="Google Shape;3003;p23"/>
            <p:cNvSpPr/>
            <p:nvPr/>
          </p:nvSpPr>
          <p:spPr>
            <a:xfrm rot="-5400000">
              <a:off x="1763714" y="624683"/>
              <a:ext cx="118446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4" name="Google Shape;3004;p23"/>
            <p:cNvSpPr/>
            <p:nvPr/>
          </p:nvSpPr>
          <p:spPr>
            <a:xfrm rot="-5400000">
              <a:off x="1763714" y="334245"/>
              <a:ext cx="118446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5" name="Google Shape;3005;p23"/>
            <p:cNvSpPr/>
            <p:nvPr/>
          </p:nvSpPr>
          <p:spPr>
            <a:xfrm rot="-5400000">
              <a:off x="1763714" y="43809"/>
              <a:ext cx="118446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6" name="Google Shape;3006;p23"/>
            <p:cNvSpPr/>
            <p:nvPr/>
          </p:nvSpPr>
          <p:spPr>
            <a:xfrm rot="-5400000">
              <a:off x="2059829" y="6586752"/>
              <a:ext cx="105466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7" name="Google Shape;3007;p23"/>
            <p:cNvSpPr/>
            <p:nvPr/>
          </p:nvSpPr>
          <p:spPr>
            <a:xfrm rot="-5400000">
              <a:off x="2059829" y="6296314"/>
              <a:ext cx="105466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8" name="Google Shape;3008;p23"/>
            <p:cNvSpPr/>
            <p:nvPr/>
          </p:nvSpPr>
          <p:spPr>
            <a:xfrm rot="-5400000">
              <a:off x="2059829" y="6005878"/>
              <a:ext cx="105466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9" name="Google Shape;3009;p23"/>
            <p:cNvSpPr/>
            <p:nvPr/>
          </p:nvSpPr>
          <p:spPr>
            <a:xfrm rot="-5400000">
              <a:off x="2059829" y="5715440"/>
              <a:ext cx="105466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8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0" name="Google Shape;3010;p23"/>
            <p:cNvSpPr/>
            <p:nvPr/>
          </p:nvSpPr>
          <p:spPr>
            <a:xfrm rot="-5400000">
              <a:off x="2059829" y="5425004"/>
              <a:ext cx="105466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8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1" name="Google Shape;3011;p23"/>
            <p:cNvSpPr/>
            <p:nvPr/>
          </p:nvSpPr>
          <p:spPr>
            <a:xfrm rot="-5400000">
              <a:off x="2059829" y="5134567"/>
              <a:ext cx="105466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2" name="Google Shape;3012;p23"/>
            <p:cNvSpPr/>
            <p:nvPr/>
          </p:nvSpPr>
          <p:spPr>
            <a:xfrm rot="-5400000">
              <a:off x="2059018" y="4843319"/>
              <a:ext cx="107088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3" name="Google Shape;3013;p23"/>
            <p:cNvSpPr/>
            <p:nvPr/>
          </p:nvSpPr>
          <p:spPr>
            <a:xfrm rot="-5400000">
              <a:off x="2059018" y="4552881"/>
              <a:ext cx="107088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4" name="Google Shape;3014;p23"/>
            <p:cNvSpPr/>
            <p:nvPr/>
          </p:nvSpPr>
          <p:spPr>
            <a:xfrm rot="-5400000">
              <a:off x="2059018" y="4262445"/>
              <a:ext cx="107088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8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5" name="Google Shape;3015;p23"/>
            <p:cNvSpPr/>
            <p:nvPr/>
          </p:nvSpPr>
          <p:spPr>
            <a:xfrm rot="-5400000">
              <a:off x="2059018" y="3972008"/>
              <a:ext cx="107088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8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6" name="Google Shape;3016;p23"/>
            <p:cNvSpPr/>
            <p:nvPr/>
          </p:nvSpPr>
          <p:spPr>
            <a:xfrm rot="-5400000">
              <a:off x="2059829" y="3680760"/>
              <a:ext cx="105466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7" name="Google Shape;3017;p23"/>
            <p:cNvSpPr/>
            <p:nvPr/>
          </p:nvSpPr>
          <p:spPr>
            <a:xfrm rot="-5400000">
              <a:off x="2059829" y="3390323"/>
              <a:ext cx="105466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8" name="Google Shape;3018;p23"/>
            <p:cNvSpPr/>
            <p:nvPr/>
          </p:nvSpPr>
          <p:spPr>
            <a:xfrm rot="-5400000">
              <a:off x="2059829" y="3099886"/>
              <a:ext cx="105466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9" name="Google Shape;3019;p23"/>
            <p:cNvSpPr/>
            <p:nvPr/>
          </p:nvSpPr>
          <p:spPr>
            <a:xfrm rot="-5400000">
              <a:off x="2059829" y="2809449"/>
              <a:ext cx="105466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8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0" name="Google Shape;3020;p23"/>
            <p:cNvSpPr/>
            <p:nvPr/>
          </p:nvSpPr>
          <p:spPr>
            <a:xfrm rot="-5400000">
              <a:off x="2059829" y="2519012"/>
              <a:ext cx="105466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8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1" name="Google Shape;3021;p23"/>
            <p:cNvSpPr/>
            <p:nvPr/>
          </p:nvSpPr>
          <p:spPr>
            <a:xfrm rot="-5400000">
              <a:off x="2059829" y="2228575"/>
              <a:ext cx="105466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2" name="Google Shape;3022;p23"/>
            <p:cNvSpPr/>
            <p:nvPr/>
          </p:nvSpPr>
          <p:spPr>
            <a:xfrm rot="-5400000">
              <a:off x="2059829" y="1938139"/>
              <a:ext cx="105466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3" name="Google Shape;3023;p23"/>
            <p:cNvSpPr/>
            <p:nvPr/>
          </p:nvSpPr>
          <p:spPr>
            <a:xfrm rot="-5400000">
              <a:off x="2059829" y="1647701"/>
              <a:ext cx="105466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4" name="Google Shape;3024;p23"/>
            <p:cNvSpPr/>
            <p:nvPr/>
          </p:nvSpPr>
          <p:spPr>
            <a:xfrm rot="-5400000">
              <a:off x="2059829" y="1357265"/>
              <a:ext cx="105466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8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5" name="Google Shape;3025;p23"/>
            <p:cNvSpPr/>
            <p:nvPr/>
          </p:nvSpPr>
          <p:spPr>
            <a:xfrm rot="-5400000">
              <a:off x="2059829" y="1066827"/>
              <a:ext cx="105466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8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6" name="Google Shape;3026;p23"/>
            <p:cNvSpPr/>
            <p:nvPr/>
          </p:nvSpPr>
          <p:spPr>
            <a:xfrm rot="-5400000">
              <a:off x="2059829" y="776391"/>
              <a:ext cx="105466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7" name="Google Shape;3027;p23"/>
            <p:cNvSpPr/>
            <p:nvPr/>
          </p:nvSpPr>
          <p:spPr>
            <a:xfrm rot="-5400000">
              <a:off x="2059018" y="485143"/>
              <a:ext cx="107088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8" name="Google Shape;3028;p23"/>
            <p:cNvSpPr/>
            <p:nvPr/>
          </p:nvSpPr>
          <p:spPr>
            <a:xfrm rot="-5400000">
              <a:off x="2059018" y="194706"/>
              <a:ext cx="107088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9" name="Google Shape;3029;p23"/>
            <p:cNvSpPr/>
            <p:nvPr/>
          </p:nvSpPr>
          <p:spPr>
            <a:xfrm rot="-5400000">
              <a:off x="2355945" y="6735215"/>
              <a:ext cx="94108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0" name="Google Shape;3030;p23"/>
            <p:cNvSpPr/>
            <p:nvPr/>
          </p:nvSpPr>
          <p:spPr>
            <a:xfrm rot="-5400000">
              <a:off x="2355945" y="6444779"/>
              <a:ext cx="94108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6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1" name="Google Shape;3031;p23"/>
            <p:cNvSpPr/>
            <p:nvPr/>
          </p:nvSpPr>
          <p:spPr>
            <a:xfrm rot="-5400000">
              <a:off x="2355945" y="6154341"/>
              <a:ext cx="94108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2" name="Google Shape;3032;p23"/>
            <p:cNvSpPr/>
            <p:nvPr/>
          </p:nvSpPr>
          <p:spPr>
            <a:xfrm rot="-5400000">
              <a:off x="2355945" y="5863905"/>
              <a:ext cx="94108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3" name="Google Shape;3033;p23"/>
            <p:cNvSpPr/>
            <p:nvPr/>
          </p:nvSpPr>
          <p:spPr>
            <a:xfrm rot="-5400000">
              <a:off x="2355945" y="5573467"/>
              <a:ext cx="94108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4" name="Google Shape;3034;p23"/>
            <p:cNvSpPr/>
            <p:nvPr/>
          </p:nvSpPr>
          <p:spPr>
            <a:xfrm rot="-5400000">
              <a:off x="2355945" y="5283031"/>
              <a:ext cx="94108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5" name="Google Shape;3035;p23"/>
            <p:cNvSpPr/>
            <p:nvPr/>
          </p:nvSpPr>
          <p:spPr>
            <a:xfrm rot="-5400000">
              <a:off x="2355945" y="4992593"/>
              <a:ext cx="94108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6" name="Google Shape;3036;p23"/>
            <p:cNvSpPr/>
            <p:nvPr/>
          </p:nvSpPr>
          <p:spPr>
            <a:xfrm rot="-5400000">
              <a:off x="2355945" y="4702157"/>
              <a:ext cx="94108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7" name="Google Shape;3037;p23"/>
            <p:cNvSpPr/>
            <p:nvPr/>
          </p:nvSpPr>
          <p:spPr>
            <a:xfrm rot="-5400000">
              <a:off x="2356757" y="4410908"/>
              <a:ext cx="92485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8" name="Google Shape;3038;p23"/>
            <p:cNvSpPr/>
            <p:nvPr/>
          </p:nvSpPr>
          <p:spPr>
            <a:xfrm rot="-5400000">
              <a:off x="2356757" y="4120472"/>
              <a:ext cx="92485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9" name="Google Shape;3039;p23"/>
            <p:cNvSpPr/>
            <p:nvPr/>
          </p:nvSpPr>
          <p:spPr>
            <a:xfrm rot="-5400000">
              <a:off x="2355945" y="3829223"/>
              <a:ext cx="94108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0" name="Google Shape;3040;p23"/>
            <p:cNvSpPr/>
            <p:nvPr/>
          </p:nvSpPr>
          <p:spPr>
            <a:xfrm rot="-5400000">
              <a:off x="2355945" y="3538787"/>
              <a:ext cx="94108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1" name="Google Shape;3041;p23"/>
            <p:cNvSpPr/>
            <p:nvPr/>
          </p:nvSpPr>
          <p:spPr>
            <a:xfrm rot="-5400000">
              <a:off x="2355945" y="3248350"/>
              <a:ext cx="94108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2" name="Google Shape;3042;p23"/>
            <p:cNvSpPr/>
            <p:nvPr/>
          </p:nvSpPr>
          <p:spPr>
            <a:xfrm rot="-5400000">
              <a:off x="2355945" y="2957913"/>
              <a:ext cx="94108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3" name="Google Shape;3043;p23"/>
            <p:cNvSpPr/>
            <p:nvPr/>
          </p:nvSpPr>
          <p:spPr>
            <a:xfrm rot="-5400000">
              <a:off x="2355945" y="2667476"/>
              <a:ext cx="94108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4" name="Google Shape;3044;p23"/>
            <p:cNvSpPr/>
            <p:nvPr/>
          </p:nvSpPr>
          <p:spPr>
            <a:xfrm rot="-5400000">
              <a:off x="2355945" y="2377039"/>
              <a:ext cx="94108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5" name="Google Shape;3045;p23"/>
            <p:cNvSpPr/>
            <p:nvPr/>
          </p:nvSpPr>
          <p:spPr>
            <a:xfrm rot="-5400000">
              <a:off x="2355945" y="2086602"/>
              <a:ext cx="94108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6" name="Google Shape;3046;p23"/>
            <p:cNvSpPr/>
            <p:nvPr/>
          </p:nvSpPr>
          <p:spPr>
            <a:xfrm rot="-5400000">
              <a:off x="2355945" y="1796166"/>
              <a:ext cx="94108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7" name="Google Shape;3047;p23"/>
            <p:cNvSpPr/>
            <p:nvPr/>
          </p:nvSpPr>
          <p:spPr>
            <a:xfrm rot="-5400000">
              <a:off x="2355945" y="1505728"/>
              <a:ext cx="94108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8" name="Google Shape;3048;p23"/>
            <p:cNvSpPr/>
            <p:nvPr/>
          </p:nvSpPr>
          <p:spPr>
            <a:xfrm rot="-5400000">
              <a:off x="2355945" y="1215292"/>
              <a:ext cx="94108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9" name="Google Shape;3049;p23"/>
            <p:cNvSpPr/>
            <p:nvPr/>
          </p:nvSpPr>
          <p:spPr>
            <a:xfrm rot="-5400000">
              <a:off x="2355945" y="924854"/>
              <a:ext cx="94108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0" name="Google Shape;3050;p23"/>
            <p:cNvSpPr/>
            <p:nvPr/>
          </p:nvSpPr>
          <p:spPr>
            <a:xfrm rot="-5400000">
              <a:off x="2355945" y="634418"/>
              <a:ext cx="94108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1" name="Google Shape;3051;p23"/>
            <p:cNvSpPr/>
            <p:nvPr/>
          </p:nvSpPr>
          <p:spPr>
            <a:xfrm rot="-5400000">
              <a:off x="2356757" y="343169"/>
              <a:ext cx="92485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2" name="Google Shape;3052;p23"/>
            <p:cNvSpPr/>
            <p:nvPr/>
          </p:nvSpPr>
          <p:spPr>
            <a:xfrm rot="-5400000">
              <a:off x="2356757" y="52733"/>
              <a:ext cx="92485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3" name="Google Shape;3053;p23"/>
            <p:cNvSpPr/>
            <p:nvPr/>
          </p:nvSpPr>
          <p:spPr>
            <a:xfrm rot="-5400000">
              <a:off x="2651249" y="6598921"/>
              <a:ext cx="82750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4" name="Google Shape;3054;p23"/>
            <p:cNvSpPr/>
            <p:nvPr/>
          </p:nvSpPr>
          <p:spPr>
            <a:xfrm rot="-5400000">
              <a:off x="2651249" y="6308484"/>
              <a:ext cx="82750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5" name="Google Shape;3055;p23"/>
            <p:cNvSpPr/>
            <p:nvPr/>
          </p:nvSpPr>
          <p:spPr>
            <a:xfrm rot="-5400000">
              <a:off x="2651249" y="6018047"/>
              <a:ext cx="82750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6" name="Google Shape;3056;p23"/>
            <p:cNvSpPr/>
            <p:nvPr/>
          </p:nvSpPr>
          <p:spPr>
            <a:xfrm rot="-5400000">
              <a:off x="2651249" y="5727611"/>
              <a:ext cx="82750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7" name="Google Shape;3057;p23"/>
            <p:cNvSpPr/>
            <p:nvPr/>
          </p:nvSpPr>
          <p:spPr>
            <a:xfrm rot="-5400000">
              <a:off x="2652060" y="5436362"/>
              <a:ext cx="81127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4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8" name="Google Shape;3058;p23"/>
            <p:cNvSpPr/>
            <p:nvPr/>
          </p:nvSpPr>
          <p:spPr>
            <a:xfrm rot="-5400000">
              <a:off x="2652060" y="5145926"/>
              <a:ext cx="81127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9" name="Google Shape;3059;p23"/>
            <p:cNvSpPr/>
            <p:nvPr/>
          </p:nvSpPr>
          <p:spPr>
            <a:xfrm rot="-5400000">
              <a:off x="2652060" y="4855488"/>
              <a:ext cx="81127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0" name="Google Shape;3060;p23"/>
            <p:cNvSpPr/>
            <p:nvPr/>
          </p:nvSpPr>
          <p:spPr>
            <a:xfrm rot="-5400000">
              <a:off x="2652060" y="4565052"/>
              <a:ext cx="81127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1" name="Google Shape;3061;p23"/>
            <p:cNvSpPr/>
            <p:nvPr/>
          </p:nvSpPr>
          <p:spPr>
            <a:xfrm rot="-5400000">
              <a:off x="2652060" y="4274614"/>
              <a:ext cx="81127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2" name="Google Shape;3062;p23"/>
            <p:cNvSpPr/>
            <p:nvPr/>
          </p:nvSpPr>
          <p:spPr>
            <a:xfrm rot="-5400000">
              <a:off x="2652060" y="3984178"/>
              <a:ext cx="81127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4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3" name="Google Shape;3063;p23"/>
            <p:cNvSpPr/>
            <p:nvPr/>
          </p:nvSpPr>
          <p:spPr>
            <a:xfrm rot="-5400000">
              <a:off x="2652060" y="3693740"/>
              <a:ext cx="81127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4" name="Google Shape;3064;p23"/>
            <p:cNvSpPr/>
            <p:nvPr/>
          </p:nvSpPr>
          <p:spPr>
            <a:xfrm rot="-5400000">
              <a:off x="2652060" y="3403304"/>
              <a:ext cx="81127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5" name="Google Shape;3065;p23"/>
            <p:cNvSpPr/>
            <p:nvPr/>
          </p:nvSpPr>
          <p:spPr>
            <a:xfrm rot="-5400000">
              <a:off x="2652060" y="3112867"/>
              <a:ext cx="81127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6" name="Google Shape;3066;p23"/>
            <p:cNvSpPr/>
            <p:nvPr/>
          </p:nvSpPr>
          <p:spPr>
            <a:xfrm rot="-5400000">
              <a:off x="2651249" y="2821619"/>
              <a:ext cx="82750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7" name="Google Shape;3067;p23"/>
            <p:cNvSpPr/>
            <p:nvPr/>
          </p:nvSpPr>
          <p:spPr>
            <a:xfrm rot="-5400000">
              <a:off x="2651249" y="2531182"/>
              <a:ext cx="82750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4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8" name="Google Shape;3068;p23"/>
            <p:cNvSpPr/>
            <p:nvPr/>
          </p:nvSpPr>
          <p:spPr>
            <a:xfrm rot="-5400000">
              <a:off x="2651249" y="2240745"/>
              <a:ext cx="82750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9" name="Google Shape;3069;p23"/>
            <p:cNvSpPr/>
            <p:nvPr/>
          </p:nvSpPr>
          <p:spPr>
            <a:xfrm rot="-5400000">
              <a:off x="2651249" y="1950308"/>
              <a:ext cx="82750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0" name="Google Shape;3070;p23"/>
            <p:cNvSpPr/>
            <p:nvPr/>
          </p:nvSpPr>
          <p:spPr>
            <a:xfrm rot="-5400000">
              <a:off x="2651249" y="1659871"/>
              <a:ext cx="82750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1" name="Google Shape;3071;p23"/>
            <p:cNvSpPr/>
            <p:nvPr/>
          </p:nvSpPr>
          <p:spPr>
            <a:xfrm rot="-5400000">
              <a:off x="2652060" y="1368623"/>
              <a:ext cx="81127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2" name="Google Shape;3072;p23"/>
            <p:cNvSpPr/>
            <p:nvPr/>
          </p:nvSpPr>
          <p:spPr>
            <a:xfrm rot="-5400000">
              <a:off x="2652060" y="1078186"/>
              <a:ext cx="81127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4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3" name="Google Shape;3073;p23"/>
            <p:cNvSpPr/>
            <p:nvPr/>
          </p:nvSpPr>
          <p:spPr>
            <a:xfrm rot="-5400000">
              <a:off x="2652060" y="787749"/>
              <a:ext cx="81127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4" name="Google Shape;3074;p23"/>
            <p:cNvSpPr/>
            <p:nvPr/>
          </p:nvSpPr>
          <p:spPr>
            <a:xfrm rot="-5400000">
              <a:off x="2652060" y="497313"/>
              <a:ext cx="81127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5" name="Google Shape;3075;p23"/>
            <p:cNvSpPr/>
            <p:nvPr/>
          </p:nvSpPr>
          <p:spPr>
            <a:xfrm rot="-5400000">
              <a:off x="2652060" y="206875"/>
              <a:ext cx="81127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6" name="Google Shape;3076;p23"/>
            <p:cNvSpPr/>
            <p:nvPr/>
          </p:nvSpPr>
          <p:spPr>
            <a:xfrm rot="-5400000">
              <a:off x="2948177" y="6748195"/>
              <a:ext cx="69770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2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7" name="Google Shape;3077;p23"/>
            <p:cNvSpPr/>
            <p:nvPr/>
          </p:nvSpPr>
          <p:spPr>
            <a:xfrm rot="-5400000">
              <a:off x="2948988" y="6456948"/>
              <a:ext cx="68147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2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8" name="Google Shape;3078;p23"/>
            <p:cNvSpPr/>
            <p:nvPr/>
          </p:nvSpPr>
          <p:spPr>
            <a:xfrm rot="-5400000">
              <a:off x="2948177" y="6165699"/>
              <a:ext cx="69770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2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9" name="Google Shape;3079;p23"/>
            <p:cNvSpPr/>
            <p:nvPr/>
          </p:nvSpPr>
          <p:spPr>
            <a:xfrm rot="-5400000">
              <a:off x="2948177" y="5875263"/>
              <a:ext cx="69770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0" name="Google Shape;3080;p23"/>
            <p:cNvSpPr/>
            <p:nvPr/>
          </p:nvSpPr>
          <p:spPr>
            <a:xfrm rot="-5400000">
              <a:off x="2948177" y="5584825"/>
              <a:ext cx="69770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1" name="Google Shape;3081;p23"/>
            <p:cNvSpPr/>
            <p:nvPr/>
          </p:nvSpPr>
          <p:spPr>
            <a:xfrm rot="-5400000">
              <a:off x="2948177" y="5294389"/>
              <a:ext cx="69770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2" name="Google Shape;3082;p23"/>
            <p:cNvSpPr/>
            <p:nvPr/>
          </p:nvSpPr>
          <p:spPr>
            <a:xfrm rot="-5400000">
              <a:off x="2948177" y="5003951"/>
              <a:ext cx="69770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3" name="Google Shape;3083;p23"/>
            <p:cNvSpPr/>
            <p:nvPr/>
          </p:nvSpPr>
          <p:spPr>
            <a:xfrm rot="-5400000">
              <a:off x="2948177" y="4713515"/>
              <a:ext cx="69770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2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4" name="Google Shape;3084;p23"/>
            <p:cNvSpPr/>
            <p:nvPr/>
          </p:nvSpPr>
          <p:spPr>
            <a:xfrm rot="-5400000">
              <a:off x="2948177" y="4423078"/>
              <a:ext cx="69770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5" name="Google Shape;3085;p23"/>
            <p:cNvSpPr/>
            <p:nvPr/>
          </p:nvSpPr>
          <p:spPr>
            <a:xfrm rot="-5400000">
              <a:off x="2948177" y="4132641"/>
              <a:ext cx="69770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6" name="Google Shape;3086;p23"/>
            <p:cNvSpPr/>
            <p:nvPr/>
          </p:nvSpPr>
          <p:spPr>
            <a:xfrm rot="-5400000">
              <a:off x="2948177" y="3842204"/>
              <a:ext cx="69770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7" name="Google Shape;3087;p23"/>
            <p:cNvSpPr/>
            <p:nvPr/>
          </p:nvSpPr>
          <p:spPr>
            <a:xfrm rot="-5400000">
              <a:off x="2948177" y="3551767"/>
              <a:ext cx="69770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8" name="Google Shape;3088;p23"/>
            <p:cNvSpPr/>
            <p:nvPr/>
          </p:nvSpPr>
          <p:spPr>
            <a:xfrm rot="-5400000">
              <a:off x="2948177" y="3261330"/>
              <a:ext cx="69770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2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9" name="Google Shape;3089;p23"/>
            <p:cNvSpPr/>
            <p:nvPr/>
          </p:nvSpPr>
          <p:spPr>
            <a:xfrm rot="-5400000">
              <a:off x="2948177" y="2970894"/>
              <a:ext cx="69770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0" name="Google Shape;3090;p23"/>
            <p:cNvSpPr/>
            <p:nvPr/>
          </p:nvSpPr>
          <p:spPr>
            <a:xfrm rot="-5400000">
              <a:off x="2948177" y="2680456"/>
              <a:ext cx="69770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1" name="Google Shape;3091;p23"/>
            <p:cNvSpPr/>
            <p:nvPr/>
          </p:nvSpPr>
          <p:spPr>
            <a:xfrm rot="-5400000">
              <a:off x="2948988" y="2389208"/>
              <a:ext cx="68147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2" name="Google Shape;3092;p23"/>
            <p:cNvSpPr/>
            <p:nvPr/>
          </p:nvSpPr>
          <p:spPr>
            <a:xfrm rot="-5400000">
              <a:off x="2948988" y="2098771"/>
              <a:ext cx="68147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3" name="Google Shape;3093;p23"/>
            <p:cNvSpPr/>
            <p:nvPr/>
          </p:nvSpPr>
          <p:spPr>
            <a:xfrm rot="-5400000">
              <a:off x="2948177" y="1807523"/>
              <a:ext cx="69770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2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4" name="Google Shape;3094;p23"/>
            <p:cNvSpPr/>
            <p:nvPr/>
          </p:nvSpPr>
          <p:spPr>
            <a:xfrm rot="-5400000">
              <a:off x="2948177" y="1517086"/>
              <a:ext cx="69770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5" name="Google Shape;3095;p23"/>
            <p:cNvSpPr/>
            <p:nvPr/>
          </p:nvSpPr>
          <p:spPr>
            <a:xfrm rot="-5400000">
              <a:off x="2948177" y="1226650"/>
              <a:ext cx="69770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6" name="Google Shape;3096;p23"/>
            <p:cNvSpPr/>
            <p:nvPr/>
          </p:nvSpPr>
          <p:spPr>
            <a:xfrm rot="-5400000">
              <a:off x="2948177" y="936213"/>
              <a:ext cx="69770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7" name="Google Shape;3097;p23"/>
            <p:cNvSpPr/>
            <p:nvPr/>
          </p:nvSpPr>
          <p:spPr>
            <a:xfrm rot="-5400000">
              <a:off x="2948177" y="645776"/>
              <a:ext cx="69770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8" name="Google Shape;3098;p23"/>
            <p:cNvSpPr/>
            <p:nvPr/>
          </p:nvSpPr>
          <p:spPr>
            <a:xfrm rot="-5400000">
              <a:off x="2948177" y="355339"/>
              <a:ext cx="69770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2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9" name="Google Shape;3099;p23"/>
            <p:cNvSpPr/>
            <p:nvPr/>
          </p:nvSpPr>
          <p:spPr>
            <a:xfrm rot="-5400000">
              <a:off x="2948177" y="64902"/>
              <a:ext cx="69770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0" name="Google Shape;3100;p23"/>
            <p:cNvSpPr/>
            <p:nvPr/>
          </p:nvSpPr>
          <p:spPr>
            <a:xfrm rot="-5400000">
              <a:off x="3245103" y="6608656"/>
              <a:ext cx="56789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1" name="Google Shape;3101;p23"/>
            <p:cNvSpPr/>
            <p:nvPr/>
          </p:nvSpPr>
          <p:spPr>
            <a:xfrm rot="-5400000">
              <a:off x="3245103" y="6318220"/>
              <a:ext cx="56789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2" name="Google Shape;3102;p23"/>
            <p:cNvSpPr/>
            <p:nvPr/>
          </p:nvSpPr>
          <p:spPr>
            <a:xfrm rot="-5400000">
              <a:off x="3245103" y="6027782"/>
              <a:ext cx="56789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3" name="Google Shape;3103;p23"/>
            <p:cNvSpPr/>
            <p:nvPr/>
          </p:nvSpPr>
          <p:spPr>
            <a:xfrm rot="-5400000">
              <a:off x="3245103" y="5737346"/>
              <a:ext cx="56789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4" name="Google Shape;3104;p23"/>
            <p:cNvSpPr/>
            <p:nvPr/>
          </p:nvSpPr>
          <p:spPr>
            <a:xfrm rot="-5400000">
              <a:off x="3245103" y="5446908"/>
              <a:ext cx="56789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5" name="Google Shape;3105;p23"/>
            <p:cNvSpPr/>
            <p:nvPr/>
          </p:nvSpPr>
          <p:spPr>
            <a:xfrm rot="-5400000">
              <a:off x="3244292" y="5155661"/>
              <a:ext cx="58412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6" name="Google Shape;3106;p23"/>
            <p:cNvSpPr/>
            <p:nvPr/>
          </p:nvSpPr>
          <p:spPr>
            <a:xfrm rot="-5400000">
              <a:off x="3244292" y="4865223"/>
              <a:ext cx="58412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7" name="Google Shape;3107;p23"/>
            <p:cNvSpPr/>
            <p:nvPr/>
          </p:nvSpPr>
          <p:spPr>
            <a:xfrm rot="-5400000">
              <a:off x="3244292" y="4574787"/>
              <a:ext cx="58412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8" name="Google Shape;3108;p23"/>
            <p:cNvSpPr/>
            <p:nvPr/>
          </p:nvSpPr>
          <p:spPr>
            <a:xfrm rot="-5400000">
              <a:off x="3244292" y="4284350"/>
              <a:ext cx="58412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9" name="Google Shape;3109;p23"/>
            <p:cNvSpPr/>
            <p:nvPr/>
          </p:nvSpPr>
          <p:spPr>
            <a:xfrm rot="-5400000">
              <a:off x="3244292" y="3993913"/>
              <a:ext cx="58412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0" name="Google Shape;3110;p23"/>
            <p:cNvSpPr/>
            <p:nvPr/>
          </p:nvSpPr>
          <p:spPr>
            <a:xfrm rot="-5400000">
              <a:off x="3244292" y="3703476"/>
              <a:ext cx="58412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1" name="Google Shape;3111;p23"/>
            <p:cNvSpPr/>
            <p:nvPr/>
          </p:nvSpPr>
          <p:spPr>
            <a:xfrm rot="-5400000">
              <a:off x="3244292" y="3413039"/>
              <a:ext cx="58412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2" name="Google Shape;3112;p23"/>
            <p:cNvSpPr/>
            <p:nvPr/>
          </p:nvSpPr>
          <p:spPr>
            <a:xfrm rot="-5400000">
              <a:off x="3245103" y="3121791"/>
              <a:ext cx="56789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3" name="Google Shape;3113;p23"/>
            <p:cNvSpPr/>
            <p:nvPr/>
          </p:nvSpPr>
          <p:spPr>
            <a:xfrm rot="-5400000">
              <a:off x="3245103" y="2831354"/>
              <a:ext cx="56789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4" name="Google Shape;3114;p23"/>
            <p:cNvSpPr/>
            <p:nvPr/>
          </p:nvSpPr>
          <p:spPr>
            <a:xfrm rot="-5400000">
              <a:off x="3245103" y="2540917"/>
              <a:ext cx="56789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5" name="Google Shape;3115;p23"/>
            <p:cNvSpPr/>
            <p:nvPr/>
          </p:nvSpPr>
          <p:spPr>
            <a:xfrm rot="-5400000">
              <a:off x="3245103" y="2250481"/>
              <a:ext cx="56789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6" name="Google Shape;3116;p23"/>
            <p:cNvSpPr/>
            <p:nvPr/>
          </p:nvSpPr>
          <p:spPr>
            <a:xfrm rot="-5400000">
              <a:off x="3245103" y="1960043"/>
              <a:ext cx="56789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7" name="Google Shape;3117;p23"/>
            <p:cNvSpPr/>
            <p:nvPr/>
          </p:nvSpPr>
          <p:spPr>
            <a:xfrm rot="-5400000">
              <a:off x="3245103" y="1669607"/>
              <a:ext cx="56789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8" name="Google Shape;3118;p23"/>
            <p:cNvSpPr/>
            <p:nvPr/>
          </p:nvSpPr>
          <p:spPr>
            <a:xfrm rot="-5400000">
              <a:off x="3245103" y="1379169"/>
              <a:ext cx="56789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9" name="Google Shape;3119;p23"/>
            <p:cNvSpPr/>
            <p:nvPr/>
          </p:nvSpPr>
          <p:spPr>
            <a:xfrm rot="-5400000">
              <a:off x="3245103" y="1088733"/>
              <a:ext cx="56789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0" name="Google Shape;3120;p23"/>
            <p:cNvSpPr/>
            <p:nvPr/>
          </p:nvSpPr>
          <p:spPr>
            <a:xfrm rot="-5400000">
              <a:off x="3244292" y="797484"/>
              <a:ext cx="58412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1" name="Google Shape;3121;p23"/>
            <p:cNvSpPr/>
            <p:nvPr/>
          </p:nvSpPr>
          <p:spPr>
            <a:xfrm rot="-5400000">
              <a:off x="3244292" y="507048"/>
              <a:ext cx="58412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2" name="Google Shape;3122;p23"/>
            <p:cNvSpPr/>
            <p:nvPr/>
          </p:nvSpPr>
          <p:spPr>
            <a:xfrm rot="-5400000">
              <a:off x="3244292" y="216610"/>
              <a:ext cx="58412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3" name="Google Shape;3123;p23"/>
            <p:cNvSpPr/>
            <p:nvPr/>
          </p:nvSpPr>
          <p:spPr>
            <a:xfrm rot="-5400000">
              <a:off x="3540409" y="6756308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4" name="Google Shape;3124;p23"/>
            <p:cNvSpPr/>
            <p:nvPr/>
          </p:nvSpPr>
          <p:spPr>
            <a:xfrm rot="-5400000">
              <a:off x="3540409" y="6465872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5" name="Google Shape;3125;p23"/>
            <p:cNvSpPr/>
            <p:nvPr/>
          </p:nvSpPr>
          <p:spPr>
            <a:xfrm rot="-5400000">
              <a:off x="3540409" y="6175434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6" name="Google Shape;3126;p23"/>
            <p:cNvSpPr/>
            <p:nvPr/>
          </p:nvSpPr>
          <p:spPr>
            <a:xfrm rot="-5400000">
              <a:off x="3540409" y="5884998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7" name="Google Shape;3127;p23"/>
            <p:cNvSpPr/>
            <p:nvPr/>
          </p:nvSpPr>
          <p:spPr>
            <a:xfrm rot="-5400000">
              <a:off x="3540409" y="5594560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8" name="Google Shape;3128;p23"/>
            <p:cNvSpPr/>
            <p:nvPr/>
          </p:nvSpPr>
          <p:spPr>
            <a:xfrm rot="-5400000">
              <a:off x="3540409" y="5304124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9" name="Google Shape;3129;p23"/>
            <p:cNvSpPr/>
            <p:nvPr/>
          </p:nvSpPr>
          <p:spPr>
            <a:xfrm rot="-5400000">
              <a:off x="3540409" y="5013687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0" name="Google Shape;3130;p23"/>
            <p:cNvSpPr/>
            <p:nvPr/>
          </p:nvSpPr>
          <p:spPr>
            <a:xfrm rot="-5400000">
              <a:off x="3540409" y="4723250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1" name="Google Shape;3131;p23"/>
            <p:cNvSpPr/>
            <p:nvPr/>
          </p:nvSpPr>
          <p:spPr>
            <a:xfrm rot="-5400000">
              <a:off x="3540409" y="4432813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2" name="Google Shape;3132;p23"/>
            <p:cNvSpPr/>
            <p:nvPr/>
          </p:nvSpPr>
          <p:spPr>
            <a:xfrm rot="-5400000">
              <a:off x="3540409" y="4140754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3" name="Google Shape;3133;p23"/>
            <p:cNvSpPr/>
            <p:nvPr/>
          </p:nvSpPr>
          <p:spPr>
            <a:xfrm rot="-5400000">
              <a:off x="3540409" y="3850318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4" name="Google Shape;3134;p23"/>
            <p:cNvSpPr/>
            <p:nvPr/>
          </p:nvSpPr>
          <p:spPr>
            <a:xfrm rot="-5400000">
              <a:off x="3540409" y="3559880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5" name="Google Shape;3135;p23"/>
            <p:cNvSpPr/>
            <p:nvPr/>
          </p:nvSpPr>
          <p:spPr>
            <a:xfrm rot="-5400000">
              <a:off x="3540409" y="3269444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6" name="Google Shape;3136;p23"/>
            <p:cNvSpPr/>
            <p:nvPr/>
          </p:nvSpPr>
          <p:spPr>
            <a:xfrm rot="-5400000">
              <a:off x="3540409" y="2979006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7" name="Google Shape;3137;p23"/>
            <p:cNvSpPr/>
            <p:nvPr/>
          </p:nvSpPr>
          <p:spPr>
            <a:xfrm rot="-5400000">
              <a:off x="3540409" y="2688570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8" name="Google Shape;3138;p23"/>
            <p:cNvSpPr/>
            <p:nvPr/>
          </p:nvSpPr>
          <p:spPr>
            <a:xfrm rot="-5400000">
              <a:off x="3540409" y="2398133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9" name="Google Shape;3139;p23"/>
            <p:cNvSpPr/>
            <p:nvPr/>
          </p:nvSpPr>
          <p:spPr>
            <a:xfrm rot="-5400000">
              <a:off x="3540409" y="2107696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0" name="Google Shape;3140;p23"/>
            <p:cNvSpPr/>
            <p:nvPr/>
          </p:nvSpPr>
          <p:spPr>
            <a:xfrm rot="-5400000">
              <a:off x="3540409" y="1817259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1" name="Google Shape;3141;p23"/>
            <p:cNvSpPr/>
            <p:nvPr/>
          </p:nvSpPr>
          <p:spPr>
            <a:xfrm rot="-5400000">
              <a:off x="3540409" y="1526822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2" name="Google Shape;3142;p23"/>
            <p:cNvSpPr/>
            <p:nvPr/>
          </p:nvSpPr>
          <p:spPr>
            <a:xfrm rot="-5400000">
              <a:off x="3540409" y="1236385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3" name="Google Shape;3143;p23"/>
            <p:cNvSpPr/>
            <p:nvPr/>
          </p:nvSpPr>
          <p:spPr>
            <a:xfrm rot="-5400000">
              <a:off x="3540409" y="945949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4" name="Google Shape;3144;p23"/>
            <p:cNvSpPr/>
            <p:nvPr/>
          </p:nvSpPr>
          <p:spPr>
            <a:xfrm rot="-5400000">
              <a:off x="3540409" y="655511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5" name="Google Shape;3145;p23"/>
            <p:cNvSpPr/>
            <p:nvPr/>
          </p:nvSpPr>
          <p:spPr>
            <a:xfrm rot="-5400000">
              <a:off x="3540409" y="365075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6" name="Google Shape;3146;p23"/>
            <p:cNvSpPr/>
            <p:nvPr/>
          </p:nvSpPr>
          <p:spPr>
            <a:xfrm rot="-5400000">
              <a:off x="3541220" y="73826"/>
              <a:ext cx="43809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7" name="Google Shape;3147;p23"/>
            <p:cNvSpPr/>
            <p:nvPr/>
          </p:nvSpPr>
          <p:spPr>
            <a:xfrm rot="-5400000">
              <a:off x="3836525" y="6617580"/>
              <a:ext cx="34074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8" name="Google Shape;3148;p23"/>
            <p:cNvSpPr/>
            <p:nvPr/>
          </p:nvSpPr>
          <p:spPr>
            <a:xfrm rot="-5400000">
              <a:off x="3836525" y="6327144"/>
              <a:ext cx="34074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9" name="Google Shape;3149;p23"/>
            <p:cNvSpPr/>
            <p:nvPr/>
          </p:nvSpPr>
          <p:spPr>
            <a:xfrm rot="-5400000">
              <a:off x="3836525" y="6036706"/>
              <a:ext cx="34074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0" name="Google Shape;3150;p23"/>
            <p:cNvSpPr/>
            <p:nvPr/>
          </p:nvSpPr>
          <p:spPr>
            <a:xfrm rot="-5400000">
              <a:off x="3836525" y="5746270"/>
              <a:ext cx="34074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1" name="Google Shape;3151;p23"/>
            <p:cNvSpPr/>
            <p:nvPr/>
          </p:nvSpPr>
          <p:spPr>
            <a:xfrm rot="-5400000">
              <a:off x="3836525" y="5455832"/>
              <a:ext cx="34074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2" name="Google Shape;3152;p23"/>
            <p:cNvSpPr/>
            <p:nvPr/>
          </p:nvSpPr>
          <p:spPr>
            <a:xfrm rot="-5400000">
              <a:off x="3837336" y="5164585"/>
              <a:ext cx="32451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5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3" name="Google Shape;3153;p23"/>
            <p:cNvSpPr/>
            <p:nvPr/>
          </p:nvSpPr>
          <p:spPr>
            <a:xfrm rot="-5400000">
              <a:off x="3837336" y="4874147"/>
              <a:ext cx="32451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5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4" name="Google Shape;3154;p23"/>
            <p:cNvSpPr/>
            <p:nvPr/>
          </p:nvSpPr>
          <p:spPr>
            <a:xfrm rot="-5400000">
              <a:off x="3837336" y="4583711"/>
              <a:ext cx="32451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5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5" name="Google Shape;3155;p23"/>
            <p:cNvSpPr/>
            <p:nvPr/>
          </p:nvSpPr>
          <p:spPr>
            <a:xfrm rot="-5400000">
              <a:off x="3837336" y="4293274"/>
              <a:ext cx="32451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6" name="Google Shape;3156;p23"/>
            <p:cNvSpPr/>
            <p:nvPr/>
          </p:nvSpPr>
          <p:spPr>
            <a:xfrm rot="-5400000">
              <a:off x="3837336" y="4002837"/>
              <a:ext cx="32451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7" name="Google Shape;3157;p23"/>
            <p:cNvSpPr/>
            <p:nvPr/>
          </p:nvSpPr>
          <p:spPr>
            <a:xfrm rot="-5400000">
              <a:off x="3837336" y="3712400"/>
              <a:ext cx="32451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5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8" name="Google Shape;3158;p23"/>
            <p:cNvSpPr/>
            <p:nvPr/>
          </p:nvSpPr>
          <p:spPr>
            <a:xfrm rot="-5400000">
              <a:off x="3837336" y="3421963"/>
              <a:ext cx="32451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5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9" name="Google Shape;3159;p23"/>
            <p:cNvSpPr/>
            <p:nvPr/>
          </p:nvSpPr>
          <p:spPr>
            <a:xfrm rot="-5400000">
              <a:off x="3836525" y="3130715"/>
              <a:ext cx="34074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5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0" name="Google Shape;3160;p23"/>
            <p:cNvSpPr/>
            <p:nvPr/>
          </p:nvSpPr>
          <p:spPr>
            <a:xfrm rot="-5400000">
              <a:off x="3836525" y="2840278"/>
              <a:ext cx="34074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1" name="Google Shape;3161;p23"/>
            <p:cNvSpPr/>
            <p:nvPr/>
          </p:nvSpPr>
          <p:spPr>
            <a:xfrm rot="-5400000">
              <a:off x="3836525" y="2549841"/>
              <a:ext cx="34074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2" name="Google Shape;3162;p23"/>
            <p:cNvSpPr/>
            <p:nvPr/>
          </p:nvSpPr>
          <p:spPr>
            <a:xfrm rot="-5400000">
              <a:off x="3836525" y="2259405"/>
              <a:ext cx="34074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5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3" name="Google Shape;3163;p23"/>
            <p:cNvSpPr/>
            <p:nvPr/>
          </p:nvSpPr>
          <p:spPr>
            <a:xfrm rot="-5400000">
              <a:off x="3836525" y="1968967"/>
              <a:ext cx="34074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5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4" name="Google Shape;3164;p23"/>
            <p:cNvSpPr/>
            <p:nvPr/>
          </p:nvSpPr>
          <p:spPr>
            <a:xfrm rot="-5400000">
              <a:off x="3836525" y="1678531"/>
              <a:ext cx="34074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5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5" name="Google Shape;3165;p23"/>
            <p:cNvSpPr/>
            <p:nvPr/>
          </p:nvSpPr>
          <p:spPr>
            <a:xfrm rot="-5400000">
              <a:off x="3836525" y="1388093"/>
              <a:ext cx="34074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6" name="Google Shape;3166;p23"/>
            <p:cNvSpPr/>
            <p:nvPr/>
          </p:nvSpPr>
          <p:spPr>
            <a:xfrm rot="-5400000">
              <a:off x="3837336" y="1096846"/>
              <a:ext cx="32451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5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7" name="Google Shape;3167;p23"/>
            <p:cNvSpPr/>
            <p:nvPr/>
          </p:nvSpPr>
          <p:spPr>
            <a:xfrm rot="-5400000">
              <a:off x="3837336" y="806408"/>
              <a:ext cx="32451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5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8" name="Google Shape;3168;p23"/>
            <p:cNvSpPr/>
            <p:nvPr/>
          </p:nvSpPr>
          <p:spPr>
            <a:xfrm rot="-5400000">
              <a:off x="3837336" y="515972"/>
              <a:ext cx="32451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5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9" name="Google Shape;3169;p23"/>
            <p:cNvSpPr/>
            <p:nvPr/>
          </p:nvSpPr>
          <p:spPr>
            <a:xfrm rot="-5400000">
              <a:off x="3837336" y="225534"/>
              <a:ext cx="32451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5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0" name="Google Shape;3170;p23"/>
            <p:cNvSpPr/>
            <p:nvPr/>
          </p:nvSpPr>
          <p:spPr>
            <a:xfrm rot="-5400000">
              <a:off x="4133452" y="6768477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1" name="Google Shape;3171;p23"/>
            <p:cNvSpPr/>
            <p:nvPr/>
          </p:nvSpPr>
          <p:spPr>
            <a:xfrm rot="-5400000">
              <a:off x="4132640" y="6477230"/>
              <a:ext cx="22716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2" name="Google Shape;3172;p23"/>
            <p:cNvSpPr/>
            <p:nvPr/>
          </p:nvSpPr>
          <p:spPr>
            <a:xfrm rot="-5400000">
              <a:off x="4133452" y="6185981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3" name="Google Shape;3173;p23"/>
            <p:cNvSpPr/>
            <p:nvPr/>
          </p:nvSpPr>
          <p:spPr>
            <a:xfrm rot="-5400000">
              <a:off x="4133452" y="5895545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4" name="Google Shape;3174;p23"/>
            <p:cNvSpPr/>
            <p:nvPr/>
          </p:nvSpPr>
          <p:spPr>
            <a:xfrm rot="-5400000">
              <a:off x="4133452" y="5605107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5" name="Google Shape;3175;p23"/>
            <p:cNvSpPr/>
            <p:nvPr/>
          </p:nvSpPr>
          <p:spPr>
            <a:xfrm rot="-5400000">
              <a:off x="4133452" y="5314671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6" name="Google Shape;3176;p23"/>
            <p:cNvSpPr/>
            <p:nvPr/>
          </p:nvSpPr>
          <p:spPr>
            <a:xfrm rot="-5400000">
              <a:off x="4133452" y="5024233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7" name="Google Shape;3177;p23"/>
            <p:cNvSpPr/>
            <p:nvPr/>
          </p:nvSpPr>
          <p:spPr>
            <a:xfrm rot="-5400000">
              <a:off x="4133452" y="4733797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8" name="Google Shape;3178;p23"/>
            <p:cNvSpPr/>
            <p:nvPr/>
          </p:nvSpPr>
          <p:spPr>
            <a:xfrm rot="-5400000">
              <a:off x="4133452" y="4443361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9" name="Google Shape;3179;p23"/>
            <p:cNvSpPr/>
            <p:nvPr/>
          </p:nvSpPr>
          <p:spPr>
            <a:xfrm rot="-5400000">
              <a:off x="4133452" y="4152923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0" name="Google Shape;3180;p23"/>
            <p:cNvSpPr/>
            <p:nvPr/>
          </p:nvSpPr>
          <p:spPr>
            <a:xfrm rot="-5400000">
              <a:off x="4133452" y="3862487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1" name="Google Shape;3181;p23"/>
            <p:cNvSpPr/>
            <p:nvPr/>
          </p:nvSpPr>
          <p:spPr>
            <a:xfrm rot="-5400000">
              <a:off x="4133452" y="3572049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2" name="Google Shape;3182;p23"/>
            <p:cNvSpPr/>
            <p:nvPr/>
          </p:nvSpPr>
          <p:spPr>
            <a:xfrm rot="-5400000">
              <a:off x="4133452" y="3281613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3" name="Google Shape;3183;p23"/>
            <p:cNvSpPr/>
            <p:nvPr/>
          </p:nvSpPr>
          <p:spPr>
            <a:xfrm rot="-5400000">
              <a:off x="4133452" y="2991175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4" name="Google Shape;3184;p23"/>
            <p:cNvSpPr/>
            <p:nvPr/>
          </p:nvSpPr>
          <p:spPr>
            <a:xfrm rot="-5400000">
              <a:off x="4133452" y="2700739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5" name="Google Shape;3185;p23"/>
            <p:cNvSpPr/>
            <p:nvPr/>
          </p:nvSpPr>
          <p:spPr>
            <a:xfrm rot="-5400000">
              <a:off x="4133452" y="2410302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6" name="Google Shape;3186;p23"/>
            <p:cNvSpPr/>
            <p:nvPr/>
          </p:nvSpPr>
          <p:spPr>
            <a:xfrm rot="-5400000">
              <a:off x="4132640" y="2119054"/>
              <a:ext cx="22716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7" name="Google Shape;3187;p23"/>
            <p:cNvSpPr/>
            <p:nvPr/>
          </p:nvSpPr>
          <p:spPr>
            <a:xfrm rot="-5400000">
              <a:off x="4133452" y="1827805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8" name="Google Shape;3188;p23"/>
            <p:cNvSpPr/>
            <p:nvPr/>
          </p:nvSpPr>
          <p:spPr>
            <a:xfrm rot="-5400000">
              <a:off x="4133452" y="1537369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9" name="Google Shape;3189;p23"/>
            <p:cNvSpPr/>
            <p:nvPr/>
          </p:nvSpPr>
          <p:spPr>
            <a:xfrm rot="-5400000">
              <a:off x="4133452" y="1246931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0" name="Google Shape;3190;p23"/>
            <p:cNvSpPr/>
            <p:nvPr/>
          </p:nvSpPr>
          <p:spPr>
            <a:xfrm rot="-5400000">
              <a:off x="4133452" y="956495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1" name="Google Shape;3191;p23"/>
            <p:cNvSpPr/>
            <p:nvPr/>
          </p:nvSpPr>
          <p:spPr>
            <a:xfrm rot="-5400000">
              <a:off x="4133452" y="666058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2" name="Google Shape;3192;p23"/>
            <p:cNvSpPr/>
            <p:nvPr/>
          </p:nvSpPr>
          <p:spPr>
            <a:xfrm rot="-5400000">
              <a:off x="4133452" y="375621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3" name="Google Shape;3193;p23"/>
            <p:cNvSpPr/>
            <p:nvPr/>
          </p:nvSpPr>
          <p:spPr>
            <a:xfrm rot="-5400000">
              <a:off x="4133452" y="85184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4" name="Google Shape;3194;p23"/>
            <p:cNvSpPr/>
            <p:nvPr/>
          </p:nvSpPr>
          <p:spPr>
            <a:xfrm rot="-5400000">
              <a:off x="4427134" y="6625693"/>
              <a:ext cx="14603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5" name="Google Shape;3195;p23"/>
            <p:cNvSpPr/>
            <p:nvPr/>
          </p:nvSpPr>
          <p:spPr>
            <a:xfrm rot="-5400000">
              <a:off x="4427134" y="6335257"/>
              <a:ext cx="14603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6" name="Google Shape;3196;p23"/>
            <p:cNvSpPr/>
            <p:nvPr/>
          </p:nvSpPr>
          <p:spPr>
            <a:xfrm rot="-5400000">
              <a:off x="4427134" y="6044819"/>
              <a:ext cx="14603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7" name="Google Shape;3197;p23"/>
            <p:cNvSpPr/>
            <p:nvPr/>
          </p:nvSpPr>
          <p:spPr>
            <a:xfrm rot="-5400000">
              <a:off x="4427134" y="5754383"/>
              <a:ext cx="14603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8" name="Google Shape;3198;p23"/>
            <p:cNvSpPr/>
            <p:nvPr/>
          </p:nvSpPr>
          <p:spPr>
            <a:xfrm rot="-5400000">
              <a:off x="4427134" y="5463945"/>
              <a:ext cx="14603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9" name="Google Shape;3199;p23"/>
            <p:cNvSpPr/>
            <p:nvPr/>
          </p:nvSpPr>
          <p:spPr>
            <a:xfrm rot="-5400000">
              <a:off x="4427134" y="5173509"/>
              <a:ext cx="14603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0" name="Google Shape;3200;p23"/>
            <p:cNvSpPr/>
            <p:nvPr/>
          </p:nvSpPr>
          <p:spPr>
            <a:xfrm rot="-5400000">
              <a:off x="4426323" y="4882260"/>
              <a:ext cx="16225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1" name="Google Shape;3201;p23"/>
            <p:cNvSpPr/>
            <p:nvPr/>
          </p:nvSpPr>
          <p:spPr>
            <a:xfrm rot="-5400000">
              <a:off x="4426323" y="4591824"/>
              <a:ext cx="16225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2" name="Google Shape;3202;p23"/>
            <p:cNvSpPr/>
            <p:nvPr/>
          </p:nvSpPr>
          <p:spPr>
            <a:xfrm rot="-5400000">
              <a:off x="4426323" y="4301386"/>
              <a:ext cx="16225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3" name="Google Shape;3203;p23"/>
            <p:cNvSpPr/>
            <p:nvPr/>
          </p:nvSpPr>
          <p:spPr>
            <a:xfrm rot="-5400000">
              <a:off x="4426323" y="4010950"/>
              <a:ext cx="16225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4" name="Google Shape;3204;p23"/>
            <p:cNvSpPr/>
            <p:nvPr/>
          </p:nvSpPr>
          <p:spPr>
            <a:xfrm rot="-5400000">
              <a:off x="4426323" y="3720513"/>
              <a:ext cx="16225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5" name="Google Shape;3205;p23"/>
            <p:cNvSpPr/>
            <p:nvPr/>
          </p:nvSpPr>
          <p:spPr>
            <a:xfrm rot="-5400000">
              <a:off x="4427134" y="3429265"/>
              <a:ext cx="14603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6" name="Google Shape;3206;p23"/>
            <p:cNvSpPr/>
            <p:nvPr/>
          </p:nvSpPr>
          <p:spPr>
            <a:xfrm rot="-5400000">
              <a:off x="4427134" y="3138827"/>
              <a:ext cx="14603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7" name="Google Shape;3207;p23"/>
            <p:cNvSpPr/>
            <p:nvPr/>
          </p:nvSpPr>
          <p:spPr>
            <a:xfrm rot="-5400000">
              <a:off x="4427134" y="2848391"/>
              <a:ext cx="14603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8" name="Google Shape;3208;p23"/>
            <p:cNvSpPr/>
            <p:nvPr/>
          </p:nvSpPr>
          <p:spPr>
            <a:xfrm rot="-5400000">
              <a:off x="4427134" y="2557954"/>
              <a:ext cx="14603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9" name="Google Shape;3209;p23"/>
            <p:cNvSpPr/>
            <p:nvPr/>
          </p:nvSpPr>
          <p:spPr>
            <a:xfrm rot="-5400000">
              <a:off x="4427134" y="2267517"/>
              <a:ext cx="14603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0" name="Google Shape;3210;p23"/>
            <p:cNvSpPr/>
            <p:nvPr/>
          </p:nvSpPr>
          <p:spPr>
            <a:xfrm rot="-5400000">
              <a:off x="4427134" y="1977080"/>
              <a:ext cx="14603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1" name="Google Shape;3211;p23"/>
            <p:cNvSpPr/>
            <p:nvPr/>
          </p:nvSpPr>
          <p:spPr>
            <a:xfrm rot="-5400000">
              <a:off x="4427134" y="1686643"/>
              <a:ext cx="14603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2" name="Google Shape;3212;p23"/>
            <p:cNvSpPr/>
            <p:nvPr/>
          </p:nvSpPr>
          <p:spPr>
            <a:xfrm rot="-5400000">
              <a:off x="4427134" y="1396206"/>
              <a:ext cx="14603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3" name="Google Shape;3213;p23"/>
            <p:cNvSpPr/>
            <p:nvPr/>
          </p:nvSpPr>
          <p:spPr>
            <a:xfrm rot="-5400000">
              <a:off x="4427134" y="1105770"/>
              <a:ext cx="14603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4" name="Google Shape;3214;p23"/>
            <p:cNvSpPr/>
            <p:nvPr/>
          </p:nvSpPr>
          <p:spPr>
            <a:xfrm rot="-5400000">
              <a:off x="4427134" y="815332"/>
              <a:ext cx="14603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5" name="Google Shape;3215;p23"/>
            <p:cNvSpPr/>
            <p:nvPr/>
          </p:nvSpPr>
          <p:spPr>
            <a:xfrm rot="-5400000">
              <a:off x="4426323" y="524085"/>
              <a:ext cx="16225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6" name="Google Shape;3216;p23"/>
            <p:cNvSpPr/>
            <p:nvPr/>
          </p:nvSpPr>
          <p:spPr>
            <a:xfrm rot="-5400000">
              <a:off x="4426323" y="233647"/>
              <a:ext cx="16225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7" name="Google Shape;3217;p23"/>
            <p:cNvSpPr/>
            <p:nvPr/>
          </p:nvSpPr>
          <p:spPr>
            <a:xfrm rot="-5400000">
              <a:off x="4724872" y="6775779"/>
              <a:ext cx="3245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8" name="Google Shape;3218;p23"/>
            <p:cNvSpPr/>
            <p:nvPr/>
          </p:nvSpPr>
          <p:spPr>
            <a:xfrm rot="-5400000">
              <a:off x="4724872" y="6485342"/>
              <a:ext cx="3245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9" name="Google Shape;3219;p23"/>
            <p:cNvSpPr/>
            <p:nvPr/>
          </p:nvSpPr>
          <p:spPr>
            <a:xfrm rot="-5400000">
              <a:off x="4724872" y="6194905"/>
              <a:ext cx="3245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0" name="Google Shape;3220;p23"/>
            <p:cNvSpPr/>
            <p:nvPr/>
          </p:nvSpPr>
          <p:spPr>
            <a:xfrm rot="-5400000">
              <a:off x="4724872" y="5904469"/>
              <a:ext cx="3245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1" name="Google Shape;3221;p23"/>
            <p:cNvSpPr/>
            <p:nvPr/>
          </p:nvSpPr>
          <p:spPr>
            <a:xfrm rot="-5400000">
              <a:off x="4724872" y="5614031"/>
              <a:ext cx="3245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2" name="Google Shape;3222;p23"/>
            <p:cNvSpPr/>
            <p:nvPr/>
          </p:nvSpPr>
          <p:spPr>
            <a:xfrm rot="-5400000">
              <a:off x="4724872" y="5323595"/>
              <a:ext cx="3245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3" name="Google Shape;3223;p23"/>
            <p:cNvSpPr/>
            <p:nvPr/>
          </p:nvSpPr>
          <p:spPr>
            <a:xfrm rot="-5400000">
              <a:off x="4724872" y="5033158"/>
              <a:ext cx="3245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4" name="Google Shape;3224;p23"/>
            <p:cNvSpPr/>
            <p:nvPr/>
          </p:nvSpPr>
          <p:spPr>
            <a:xfrm rot="-5400000">
              <a:off x="4724872" y="4742721"/>
              <a:ext cx="3245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5" name="Google Shape;3225;p23"/>
            <p:cNvSpPr/>
            <p:nvPr/>
          </p:nvSpPr>
          <p:spPr>
            <a:xfrm rot="-5400000">
              <a:off x="4725683" y="4451473"/>
              <a:ext cx="1623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6" name="Google Shape;3226;p23"/>
            <p:cNvSpPr/>
            <p:nvPr/>
          </p:nvSpPr>
          <p:spPr>
            <a:xfrm rot="-5400000">
              <a:off x="4725683" y="4161036"/>
              <a:ext cx="1623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7" name="Google Shape;3227;p23"/>
            <p:cNvSpPr/>
            <p:nvPr/>
          </p:nvSpPr>
          <p:spPr>
            <a:xfrm rot="-5400000">
              <a:off x="4724872" y="3869788"/>
              <a:ext cx="3245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8" name="Google Shape;3228;p23"/>
            <p:cNvSpPr/>
            <p:nvPr/>
          </p:nvSpPr>
          <p:spPr>
            <a:xfrm rot="-5400000">
              <a:off x="4724872" y="3579351"/>
              <a:ext cx="3245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9" name="Google Shape;3229;p23"/>
            <p:cNvSpPr/>
            <p:nvPr/>
          </p:nvSpPr>
          <p:spPr>
            <a:xfrm rot="-5400000">
              <a:off x="4724872" y="3288914"/>
              <a:ext cx="3245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0" name="Google Shape;3230;p23"/>
            <p:cNvSpPr/>
            <p:nvPr/>
          </p:nvSpPr>
          <p:spPr>
            <a:xfrm rot="-5400000">
              <a:off x="4724872" y="2998477"/>
              <a:ext cx="3245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1" name="Google Shape;3231;p23"/>
            <p:cNvSpPr/>
            <p:nvPr/>
          </p:nvSpPr>
          <p:spPr>
            <a:xfrm rot="-5400000">
              <a:off x="4724872" y="2708041"/>
              <a:ext cx="3245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2" name="Google Shape;3232;p23"/>
            <p:cNvSpPr/>
            <p:nvPr/>
          </p:nvSpPr>
          <p:spPr>
            <a:xfrm rot="-5400000">
              <a:off x="4724872" y="2417603"/>
              <a:ext cx="3245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3" name="Google Shape;3233;p23"/>
            <p:cNvSpPr/>
            <p:nvPr/>
          </p:nvSpPr>
          <p:spPr>
            <a:xfrm rot="-5400000">
              <a:off x="4724872" y="2127167"/>
              <a:ext cx="3245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4" name="Google Shape;3234;p23"/>
            <p:cNvSpPr/>
            <p:nvPr/>
          </p:nvSpPr>
          <p:spPr>
            <a:xfrm rot="-5400000">
              <a:off x="4724872" y="1836729"/>
              <a:ext cx="3245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5" name="Google Shape;3235;p23"/>
            <p:cNvSpPr/>
            <p:nvPr/>
          </p:nvSpPr>
          <p:spPr>
            <a:xfrm rot="-5400000">
              <a:off x="4724872" y="1546293"/>
              <a:ext cx="3245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6" name="Google Shape;3236;p23"/>
            <p:cNvSpPr/>
            <p:nvPr/>
          </p:nvSpPr>
          <p:spPr>
            <a:xfrm rot="-5400000">
              <a:off x="4724872" y="1255855"/>
              <a:ext cx="3245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7" name="Google Shape;3237;p23"/>
            <p:cNvSpPr/>
            <p:nvPr/>
          </p:nvSpPr>
          <p:spPr>
            <a:xfrm rot="-5400000">
              <a:off x="4724872" y="965419"/>
              <a:ext cx="3245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8" name="Google Shape;3238;p23"/>
            <p:cNvSpPr/>
            <p:nvPr/>
          </p:nvSpPr>
          <p:spPr>
            <a:xfrm rot="-5400000">
              <a:off x="4724872" y="674982"/>
              <a:ext cx="3245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9" name="Google Shape;3239;p23"/>
            <p:cNvSpPr/>
            <p:nvPr/>
          </p:nvSpPr>
          <p:spPr>
            <a:xfrm rot="-5400000">
              <a:off x="4724872" y="384545"/>
              <a:ext cx="3245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0" name="Google Shape;3240;p23"/>
            <p:cNvSpPr/>
            <p:nvPr/>
          </p:nvSpPr>
          <p:spPr>
            <a:xfrm rot="-5400000">
              <a:off x="4725683" y="93297"/>
              <a:ext cx="1623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41" name="Google Shape;3241;p23"/>
          <p:cNvGrpSpPr/>
          <p:nvPr/>
        </p:nvGrpSpPr>
        <p:grpSpPr>
          <a:xfrm>
            <a:off x="0" y="-1"/>
            <a:ext cx="5947822" cy="4263887"/>
            <a:chOff x="0" y="0"/>
            <a:chExt cx="7457206" cy="5345938"/>
          </a:xfrm>
        </p:grpSpPr>
        <p:sp>
          <p:nvSpPr>
            <p:cNvPr id="3242" name="Google Shape;3242;p23"/>
            <p:cNvSpPr/>
            <p:nvPr/>
          </p:nvSpPr>
          <p:spPr>
            <a:xfrm>
              <a:off x="1526890" y="0"/>
              <a:ext cx="5930316" cy="5345937"/>
            </a:xfrm>
            <a:custGeom>
              <a:rect b="b" l="l" r="r" t="t"/>
              <a:pathLst>
                <a:path extrusionOk="0" h="5345937" w="5930316">
                  <a:moveTo>
                    <a:pt x="0" y="0"/>
                  </a:moveTo>
                  <a:lnTo>
                    <a:pt x="2769385" y="0"/>
                  </a:lnTo>
                  <a:lnTo>
                    <a:pt x="3099837" y="190025"/>
                  </a:lnTo>
                  <a:lnTo>
                    <a:pt x="5794683" y="1740758"/>
                  </a:lnTo>
                  <a:cubicBezTo>
                    <a:pt x="5975528" y="1844817"/>
                    <a:pt x="5975528" y="2106233"/>
                    <a:pt x="5794683" y="2210292"/>
                  </a:cubicBezTo>
                  <a:lnTo>
                    <a:pt x="3099837" y="3758487"/>
                  </a:lnTo>
                  <a:lnTo>
                    <a:pt x="407538" y="5309220"/>
                  </a:lnTo>
                  <a:cubicBezTo>
                    <a:pt x="224146" y="5413279"/>
                    <a:pt x="0" y="5283840"/>
                    <a:pt x="0" y="5075722"/>
                  </a:cubicBezTo>
                  <a:lnTo>
                    <a:pt x="0" y="19742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8627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E44D2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3" name="Google Shape;3243;p23"/>
            <p:cNvSpPr/>
            <p:nvPr/>
          </p:nvSpPr>
          <p:spPr>
            <a:xfrm>
              <a:off x="0" y="1"/>
              <a:ext cx="5930316" cy="5345937"/>
            </a:xfrm>
            <a:custGeom>
              <a:rect b="b" l="l" r="r" t="t"/>
              <a:pathLst>
                <a:path extrusionOk="0" h="5345937" w="5930316">
                  <a:moveTo>
                    <a:pt x="0" y="0"/>
                  </a:moveTo>
                  <a:lnTo>
                    <a:pt x="2769385" y="0"/>
                  </a:lnTo>
                  <a:lnTo>
                    <a:pt x="3099837" y="190025"/>
                  </a:lnTo>
                  <a:lnTo>
                    <a:pt x="5794683" y="1740758"/>
                  </a:lnTo>
                  <a:cubicBezTo>
                    <a:pt x="5975528" y="1844817"/>
                    <a:pt x="5975528" y="2106233"/>
                    <a:pt x="5794683" y="2210292"/>
                  </a:cubicBezTo>
                  <a:lnTo>
                    <a:pt x="3099837" y="3758487"/>
                  </a:lnTo>
                  <a:lnTo>
                    <a:pt x="407538" y="5309220"/>
                  </a:lnTo>
                  <a:cubicBezTo>
                    <a:pt x="224146" y="5413279"/>
                    <a:pt x="0" y="5283840"/>
                    <a:pt x="0" y="5075722"/>
                  </a:cubicBezTo>
                  <a:lnTo>
                    <a:pt x="0" y="19742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8AC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E44D2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44" name="Google Shape;3244;p23"/>
          <p:cNvSpPr txBox="1"/>
          <p:nvPr>
            <p:ph type="title"/>
          </p:nvPr>
        </p:nvSpPr>
        <p:spPr>
          <a:xfrm>
            <a:off x="306079" y="1044613"/>
            <a:ext cx="3616363" cy="1025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tech" showMasterSp="0">
  <p:cSld name="Fintech">
    <p:spTree>
      <p:nvGrpSpPr>
        <p:cNvPr id="3245" name="Shape 3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6" name="Google Shape;3246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38928"/>
          </a:xfrm>
          <a:prstGeom prst="rect">
            <a:avLst/>
          </a:prstGeom>
          <a:noFill/>
          <a:ln>
            <a:noFill/>
          </a:ln>
        </p:spPr>
      </p:pic>
      <p:sp>
        <p:nvSpPr>
          <p:cNvPr id="3247" name="Google Shape;3247;p24"/>
          <p:cNvSpPr/>
          <p:nvPr/>
        </p:nvSpPr>
        <p:spPr>
          <a:xfrm>
            <a:off x="1662545" y="0"/>
            <a:ext cx="4695092" cy="5143501"/>
          </a:xfrm>
          <a:prstGeom prst="rect">
            <a:avLst/>
          </a:prstGeom>
          <a:gradFill>
            <a:gsLst>
              <a:gs pos="0">
                <a:schemeClr val="lt1"/>
              </a:gs>
              <a:gs pos="51000">
                <a:srgbClr val="FFFFFF">
                  <a:alpha val="67450"/>
                </a:srgbClr>
              </a:gs>
              <a:gs pos="100000">
                <a:srgbClr val="FFFFFF">
                  <a:alpha val="0"/>
                </a:srgbClr>
              </a:gs>
            </a:gsLst>
            <a:lin ang="21593999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8" name="Google Shape;3248;p24"/>
          <p:cNvSpPr/>
          <p:nvPr/>
        </p:nvSpPr>
        <p:spPr>
          <a:xfrm>
            <a:off x="0" y="0"/>
            <a:ext cx="9144000" cy="5143501"/>
          </a:xfrm>
          <a:prstGeom prst="rect">
            <a:avLst/>
          </a:prstGeom>
          <a:gradFill>
            <a:gsLst>
              <a:gs pos="0">
                <a:srgbClr val="138AC4">
                  <a:alpha val="0"/>
                </a:srgbClr>
              </a:gs>
              <a:gs pos="50000">
                <a:srgbClr val="138AC4">
                  <a:alpha val="8627"/>
                </a:srgbClr>
              </a:gs>
              <a:gs pos="100000">
                <a:srgbClr val="138AC4">
                  <a:alpha val="48627"/>
                </a:srgbClr>
              </a:gs>
            </a:gsLst>
            <a:lin ang="21593999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49" name="Google Shape;3249;p24"/>
          <p:cNvGrpSpPr/>
          <p:nvPr/>
        </p:nvGrpSpPr>
        <p:grpSpPr>
          <a:xfrm>
            <a:off x="-1" y="-1"/>
            <a:ext cx="3546089" cy="5154849"/>
            <a:chOff x="-1" y="1"/>
            <a:chExt cx="4728119" cy="6873132"/>
          </a:xfrm>
        </p:grpSpPr>
        <p:sp>
          <p:nvSpPr>
            <p:cNvPr id="3250" name="Google Shape;3250;p24"/>
            <p:cNvSpPr/>
            <p:nvPr/>
          </p:nvSpPr>
          <p:spPr>
            <a:xfrm rot="-5400000">
              <a:off x="-14604" y="6696274"/>
              <a:ext cx="191461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2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1" name="Google Shape;3251;p24"/>
            <p:cNvSpPr/>
            <p:nvPr/>
          </p:nvSpPr>
          <p:spPr>
            <a:xfrm rot="-5400000">
              <a:off x="-14604" y="6405837"/>
              <a:ext cx="191461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2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2" name="Google Shape;3252;p24"/>
            <p:cNvSpPr/>
            <p:nvPr/>
          </p:nvSpPr>
          <p:spPr>
            <a:xfrm rot="-5400000">
              <a:off x="-14604" y="6115400"/>
              <a:ext cx="191461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2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3" name="Google Shape;3253;p24"/>
            <p:cNvSpPr/>
            <p:nvPr/>
          </p:nvSpPr>
          <p:spPr>
            <a:xfrm rot="-5400000">
              <a:off x="-14604" y="5824964"/>
              <a:ext cx="191461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1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4" name="Google Shape;3254;p24"/>
            <p:cNvSpPr/>
            <p:nvPr/>
          </p:nvSpPr>
          <p:spPr>
            <a:xfrm rot="-5400000">
              <a:off x="-14604" y="5534526"/>
              <a:ext cx="191461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1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5" name="Google Shape;3255;p24"/>
            <p:cNvSpPr/>
            <p:nvPr/>
          </p:nvSpPr>
          <p:spPr>
            <a:xfrm rot="-5400000">
              <a:off x="-13793" y="5243279"/>
              <a:ext cx="189838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1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6" name="Google Shape;3256;p24"/>
            <p:cNvSpPr/>
            <p:nvPr/>
          </p:nvSpPr>
          <p:spPr>
            <a:xfrm rot="-5400000">
              <a:off x="-13793" y="4952841"/>
              <a:ext cx="189838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2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7" name="Google Shape;3257;p24"/>
            <p:cNvSpPr/>
            <p:nvPr/>
          </p:nvSpPr>
          <p:spPr>
            <a:xfrm rot="-5400000">
              <a:off x="-13793" y="4662405"/>
              <a:ext cx="189838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2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8" name="Google Shape;3258;p24"/>
            <p:cNvSpPr/>
            <p:nvPr/>
          </p:nvSpPr>
          <p:spPr>
            <a:xfrm rot="-5400000">
              <a:off x="-13793" y="4371967"/>
              <a:ext cx="189838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1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9" name="Google Shape;3259;p24"/>
            <p:cNvSpPr/>
            <p:nvPr/>
          </p:nvSpPr>
          <p:spPr>
            <a:xfrm rot="-5400000">
              <a:off x="-13793" y="4081531"/>
              <a:ext cx="189838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1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0" name="Google Shape;3260;p24"/>
            <p:cNvSpPr/>
            <p:nvPr/>
          </p:nvSpPr>
          <p:spPr>
            <a:xfrm rot="-5400000">
              <a:off x="-13793" y="3791093"/>
              <a:ext cx="189838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1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1" name="Google Shape;3261;p24"/>
            <p:cNvSpPr/>
            <p:nvPr/>
          </p:nvSpPr>
          <p:spPr>
            <a:xfrm rot="-5400000">
              <a:off x="-13793" y="3500657"/>
              <a:ext cx="189838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2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2" name="Google Shape;3262;p24"/>
            <p:cNvSpPr/>
            <p:nvPr/>
          </p:nvSpPr>
          <p:spPr>
            <a:xfrm rot="-5400000">
              <a:off x="-14604" y="3209408"/>
              <a:ext cx="191461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2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3" name="Google Shape;3263;p24"/>
            <p:cNvSpPr/>
            <p:nvPr/>
          </p:nvSpPr>
          <p:spPr>
            <a:xfrm rot="-5400000">
              <a:off x="-14604" y="2918972"/>
              <a:ext cx="191461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1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4" name="Google Shape;3264;p24"/>
            <p:cNvSpPr/>
            <p:nvPr/>
          </p:nvSpPr>
          <p:spPr>
            <a:xfrm rot="-5400000">
              <a:off x="-14604" y="2628535"/>
              <a:ext cx="191461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1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5" name="Google Shape;3265;p24"/>
            <p:cNvSpPr/>
            <p:nvPr/>
          </p:nvSpPr>
          <p:spPr>
            <a:xfrm rot="-5400000">
              <a:off x="-14604" y="2338098"/>
              <a:ext cx="191461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1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6" name="Google Shape;3266;p24"/>
            <p:cNvSpPr/>
            <p:nvPr/>
          </p:nvSpPr>
          <p:spPr>
            <a:xfrm rot="-5400000">
              <a:off x="-14604" y="2047661"/>
              <a:ext cx="191461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2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7" name="Google Shape;3267;p24"/>
            <p:cNvSpPr/>
            <p:nvPr/>
          </p:nvSpPr>
          <p:spPr>
            <a:xfrm rot="-5400000">
              <a:off x="-14604" y="1757224"/>
              <a:ext cx="191461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2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8" name="Google Shape;3268;p24"/>
            <p:cNvSpPr/>
            <p:nvPr/>
          </p:nvSpPr>
          <p:spPr>
            <a:xfrm rot="-5400000">
              <a:off x="-14604" y="1466787"/>
              <a:ext cx="191461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1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9" name="Google Shape;3269;p24"/>
            <p:cNvSpPr/>
            <p:nvPr/>
          </p:nvSpPr>
          <p:spPr>
            <a:xfrm rot="-5400000">
              <a:off x="-14604" y="1176351"/>
              <a:ext cx="191461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1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0" name="Google Shape;3270;p24"/>
            <p:cNvSpPr/>
            <p:nvPr/>
          </p:nvSpPr>
          <p:spPr>
            <a:xfrm rot="-5400000">
              <a:off x="-13793" y="885103"/>
              <a:ext cx="189838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1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1" name="Google Shape;3271;p24"/>
            <p:cNvSpPr/>
            <p:nvPr/>
          </p:nvSpPr>
          <p:spPr>
            <a:xfrm rot="-5400000">
              <a:off x="-13793" y="594665"/>
              <a:ext cx="189838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2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2" name="Google Shape;3272;p24"/>
            <p:cNvSpPr/>
            <p:nvPr/>
          </p:nvSpPr>
          <p:spPr>
            <a:xfrm rot="-5400000">
              <a:off x="-13793" y="304229"/>
              <a:ext cx="189838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2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3" name="Google Shape;3273;p24"/>
            <p:cNvSpPr/>
            <p:nvPr/>
          </p:nvSpPr>
          <p:spPr>
            <a:xfrm rot="-5400000">
              <a:off x="-13793" y="13792"/>
              <a:ext cx="189838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1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4" name="Google Shape;3274;p24"/>
            <p:cNvSpPr/>
            <p:nvPr/>
          </p:nvSpPr>
          <p:spPr>
            <a:xfrm rot="-5400000">
              <a:off x="282324" y="6556735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29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5" name="Google Shape;3275;p24"/>
            <p:cNvSpPr/>
            <p:nvPr/>
          </p:nvSpPr>
          <p:spPr>
            <a:xfrm rot="-5400000">
              <a:off x="282324" y="6264676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29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6" name="Google Shape;3276;p24"/>
            <p:cNvSpPr/>
            <p:nvPr/>
          </p:nvSpPr>
          <p:spPr>
            <a:xfrm rot="-5400000">
              <a:off x="282324" y="5974238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29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7" name="Google Shape;3277;p24"/>
            <p:cNvSpPr/>
            <p:nvPr/>
          </p:nvSpPr>
          <p:spPr>
            <a:xfrm rot="-5400000">
              <a:off x="282324" y="5683802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30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8" name="Google Shape;3278;p24"/>
            <p:cNvSpPr/>
            <p:nvPr/>
          </p:nvSpPr>
          <p:spPr>
            <a:xfrm rot="-5400000">
              <a:off x="282324" y="5393364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29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9" name="Google Shape;3279;p24"/>
            <p:cNvSpPr/>
            <p:nvPr/>
          </p:nvSpPr>
          <p:spPr>
            <a:xfrm rot="-5400000">
              <a:off x="282324" y="5102928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29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0" name="Google Shape;3280;p24"/>
            <p:cNvSpPr/>
            <p:nvPr/>
          </p:nvSpPr>
          <p:spPr>
            <a:xfrm rot="-5400000">
              <a:off x="282324" y="4812491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29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1" name="Google Shape;3281;p24"/>
            <p:cNvSpPr/>
            <p:nvPr/>
          </p:nvSpPr>
          <p:spPr>
            <a:xfrm rot="-5400000">
              <a:off x="282324" y="4522054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29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2" name="Google Shape;3282;p24"/>
            <p:cNvSpPr/>
            <p:nvPr/>
          </p:nvSpPr>
          <p:spPr>
            <a:xfrm rot="-5400000">
              <a:off x="282324" y="4231617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30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3" name="Google Shape;3283;p24"/>
            <p:cNvSpPr/>
            <p:nvPr/>
          </p:nvSpPr>
          <p:spPr>
            <a:xfrm rot="-5400000">
              <a:off x="282324" y="3941180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29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4" name="Google Shape;3284;p24"/>
            <p:cNvSpPr/>
            <p:nvPr/>
          </p:nvSpPr>
          <p:spPr>
            <a:xfrm rot="-5400000">
              <a:off x="282324" y="3650743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29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5" name="Google Shape;3285;p24"/>
            <p:cNvSpPr/>
            <p:nvPr/>
          </p:nvSpPr>
          <p:spPr>
            <a:xfrm rot="-5400000">
              <a:off x="282324" y="3360307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29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6" name="Google Shape;3286;p24"/>
            <p:cNvSpPr/>
            <p:nvPr/>
          </p:nvSpPr>
          <p:spPr>
            <a:xfrm rot="-5400000">
              <a:off x="282324" y="3069869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29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7" name="Google Shape;3287;p24"/>
            <p:cNvSpPr/>
            <p:nvPr/>
          </p:nvSpPr>
          <p:spPr>
            <a:xfrm rot="-5400000">
              <a:off x="282324" y="2779433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30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8" name="Google Shape;3288;p24"/>
            <p:cNvSpPr/>
            <p:nvPr/>
          </p:nvSpPr>
          <p:spPr>
            <a:xfrm rot="-5400000">
              <a:off x="282324" y="2488995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29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9" name="Google Shape;3289;p24"/>
            <p:cNvSpPr/>
            <p:nvPr/>
          </p:nvSpPr>
          <p:spPr>
            <a:xfrm rot="-5400000">
              <a:off x="281512" y="2197748"/>
              <a:ext cx="180103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29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0" name="Google Shape;3290;p24"/>
            <p:cNvSpPr/>
            <p:nvPr/>
          </p:nvSpPr>
          <p:spPr>
            <a:xfrm rot="-5400000">
              <a:off x="282324" y="1906499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29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1" name="Google Shape;3291;p24"/>
            <p:cNvSpPr/>
            <p:nvPr/>
          </p:nvSpPr>
          <p:spPr>
            <a:xfrm rot="-5400000">
              <a:off x="282324" y="1616063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29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2" name="Google Shape;3292;p24"/>
            <p:cNvSpPr/>
            <p:nvPr/>
          </p:nvSpPr>
          <p:spPr>
            <a:xfrm rot="-5400000">
              <a:off x="282324" y="1325625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30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3" name="Google Shape;3293;p24"/>
            <p:cNvSpPr/>
            <p:nvPr/>
          </p:nvSpPr>
          <p:spPr>
            <a:xfrm rot="-5400000">
              <a:off x="282324" y="1035189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29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4" name="Google Shape;3294;p24"/>
            <p:cNvSpPr/>
            <p:nvPr/>
          </p:nvSpPr>
          <p:spPr>
            <a:xfrm rot="-5400000">
              <a:off x="282324" y="744751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29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5" name="Google Shape;3295;p24"/>
            <p:cNvSpPr/>
            <p:nvPr/>
          </p:nvSpPr>
          <p:spPr>
            <a:xfrm rot="-5400000">
              <a:off x="282324" y="454315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29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6" name="Google Shape;3296;p24"/>
            <p:cNvSpPr/>
            <p:nvPr/>
          </p:nvSpPr>
          <p:spPr>
            <a:xfrm rot="-5400000">
              <a:off x="282324" y="163877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29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7" name="Google Shape;3297;p24"/>
            <p:cNvSpPr/>
            <p:nvPr/>
          </p:nvSpPr>
          <p:spPr>
            <a:xfrm rot="-5400000">
              <a:off x="579250" y="6704387"/>
              <a:ext cx="165500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8" name="Google Shape;3298;p24"/>
            <p:cNvSpPr/>
            <p:nvPr/>
          </p:nvSpPr>
          <p:spPr>
            <a:xfrm rot="-5400000">
              <a:off x="579250" y="6413950"/>
              <a:ext cx="165500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9" name="Google Shape;3299;p24"/>
            <p:cNvSpPr/>
            <p:nvPr/>
          </p:nvSpPr>
          <p:spPr>
            <a:xfrm rot="-5400000">
              <a:off x="579250" y="6123513"/>
              <a:ext cx="165500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0" name="Google Shape;3300;p24"/>
            <p:cNvSpPr/>
            <p:nvPr/>
          </p:nvSpPr>
          <p:spPr>
            <a:xfrm rot="-5400000">
              <a:off x="579250" y="5833076"/>
              <a:ext cx="165500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1" name="Google Shape;3301;p24"/>
            <p:cNvSpPr/>
            <p:nvPr/>
          </p:nvSpPr>
          <p:spPr>
            <a:xfrm rot="-5400000">
              <a:off x="579250" y="5542639"/>
              <a:ext cx="165500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2" name="Google Shape;3302;p24"/>
            <p:cNvSpPr/>
            <p:nvPr/>
          </p:nvSpPr>
          <p:spPr>
            <a:xfrm rot="-5400000">
              <a:off x="578439" y="5251391"/>
              <a:ext cx="167123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3" name="Google Shape;3303;p24"/>
            <p:cNvSpPr/>
            <p:nvPr/>
          </p:nvSpPr>
          <p:spPr>
            <a:xfrm rot="-5400000">
              <a:off x="578439" y="4960954"/>
              <a:ext cx="167123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4" name="Google Shape;3304;p24"/>
            <p:cNvSpPr/>
            <p:nvPr/>
          </p:nvSpPr>
          <p:spPr>
            <a:xfrm rot="-5400000">
              <a:off x="578439" y="4670517"/>
              <a:ext cx="167123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5" name="Google Shape;3305;p24"/>
            <p:cNvSpPr/>
            <p:nvPr/>
          </p:nvSpPr>
          <p:spPr>
            <a:xfrm rot="-5400000">
              <a:off x="578439" y="4380080"/>
              <a:ext cx="167123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6" name="Google Shape;3306;p24"/>
            <p:cNvSpPr/>
            <p:nvPr/>
          </p:nvSpPr>
          <p:spPr>
            <a:xfrm rot="-5400000">
              <a:off x="578439" y="4089644"/>
              <a:ext cx="167123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7" name="Google Shape;3307;p24"/>
            <p:cNvSpPr/>
            <p:nvPr/>
          </p:nvSpPr>
          <p:spPr>
            <a:xfrm rot="-5400000">
              <a:off x="578439" y="3799206"/>
              <a:ext cx="167123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8" name="Google Shape;3308;p24"/>
            <p:cNvSpPr/>
            <p:nvPr/>
          </p:nvSpPr>
          <p:spPr>
            <a:xfrm rot="-5400000">
              <a:off x="578439" y="3508770"/>
              <a:ext cx="167123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9" name="Google Shape;3309;p24"/>
            <p:cNvSpPr/>
            <p:nvPr/>
          </p:nvSpPr>
          <p:spPr>
            <a:xfrm rot="-5400000">
              <a:off x="578439" y="3218332"/>
              <a:ext cx="167123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0" name="Google Shape;3310;p24"/>
            <p:cNvSpPr/>
            <p:nvPr/>
          </p:nvSpPr>
          <p:spPr>
            <a:xfrm rot="-5400000">
              <a:off x="579250" y="2927085"/>
              <a:ext cx="165500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1" name="Google Shape;3311;p24"/>
            <p:cNvSpPr/>
            <p:nvPr/>
          </p:nvSpPr>
          <p:spPr>
            <a:xfrm rot="-5400000">
              <a:off x="579250" y="2636647"/>
              <a:ext cx="165500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2" name="Google Shape;3312;p24"/>
            <p:cNvSpPr/>
            <p:nvPr/>
          </p:nvSpPr>
          <p:spPr>
            <a:xfrm rot="-5400000">
              <a:off x="579250" y="2346211"/>
              <a:ext cx="165500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3" name="Google Shape;3313;p24"/>
            <p:cNvSpPr/>
            <p:nvPr/>
          </p:nvSpPr>
          <p:spPr>
            <a:xfrm rot="-5400000">
              <a:off x="579250" y="2055773"/>
              <a:ext cx="165500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4" name="Google Shape;3314;p24"/>
            <p:cNvSpPr/>
            <p:nvPr/>
          </p:nvSpPr>
          <p:spPr>
            <a:xfrm rot="-5400000">
              <a:off x="579250" y="1765337"/>
              <a:ext cx="165500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5" name="Google Shape;3315;p24"/>
            <p:cNvSpPr/>
            <p:nvPr/>
          </p:nvSpPr>
          <p:spPr>
            <a:xfrm rot="-5400000">
              <a:off x="579250" y="1474901"/>
              <a:ext cx="165500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6" name="Google Shape;3316;p24"/>
            <p:cNvSpPr/>
            <p:nvPr/>
          </p:nvSpPr>
          <p:spPr>
            <a:xfrm rot="-5400000">
              <a:off x="578439" y="1183652"/>
              <a:ext cx="167123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7" name="Google Shape;3317;p24"/>
            <p:cNvSpPr/>
            <p:nvPr/>
          </p:nvSpPr>
          <p:spPr>
            <a:xfrm rot="-5400000">
              <a:off x="578439" y="893216"/>
              <a:ext cx="167123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8" name="Google Shape;3318;p24"/>
            <p:cNvSpPr/>
            <p:nvPr/>
          </p:nvSpPr>
          <p:spPr>
            <a:xfrm rot="-5400000">
              <a:off x="578439" y="602778"/>
              <a:ext cx="167123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9" name="Google Shape;3319;p24"/>
            <p:cNvSpPr/>
            <p:nvPr/>
          </p:nvSpPr>
          <p:spPr>
            <a:xfrm rot="-5400000">
              <a:off x="578439" y="312342"/>
              <a:ext cx="167123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0" name="Google Shape;3320;p24"/>
            <p:cNvSpPr/>
            <p:nvPr/>
          </p:nvSpPr>
          <p:spPr>
            <a:xfrm rot="-5400000">
              <a:off x="578439" y="21904"/>
              <a:ext cx="167123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1" name="Google Shape;3321;p24"/>
            <p:cNvSpPr/>
            <p:nvPr/>
          </p:nvSpPr>
          <p:spPr>
            <a:xfrm rot="-5400000">
              <a:off x="875366" y="6565659"/>
              <a:ext cx="154142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5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2" name="Google Shape;3322;p24"/>
            <p:cNvSpPr/>
            <p:nvPr/>
          </p:nvSpPr>
          <p:spPr>
            <a:xfrm rot="-5400000">
              <a:off x="875366" y="6275221"/>
              <a:ext cx="154142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5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3" name="Google Shape;3323;p24"/>
            <p:cNvSpPr/>
            <p:nvPr/>
          </p:nvSpPr>
          <p:spPr>
            <a:xfrm rot="-5400000">
              <a:off x="875366" y="5984785"/>
              <a:ext cx="154142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5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4" name="Google Shape;3324;p24"/>
            <p:cNvSpPr/>
            <p:nvPr/>
          </p:nvSpPr>
          <p:spPr>
            <a:xfrm rot="-5400000">
              <a:off x="875366" y="5694347"/>
              <a:ext cx="154142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5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5" name="Google Shape;3325;p24"/>
            <p:cNvSpPr/>
            <p:nvPr/>
          </p:nvSpPr>
          <p:spPr>
            <a:xfrm rot="-5400000">
              <a:off x="875366" y="5403911"/>
              <a:ext cx="154142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6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6" name="Google Shape;3326;p24"/>
            <p:cNvSpPr/>
            <p:nvPr/>
          </p:nvSpPr>
          <p:spPr>
            <a:xfrm rot="-5400000">
              <a:off x="875366" y="5113473"/>
              <a:ext cx="154142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5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7" name="Google Shape;3327;p24"/>
            <p:cNvSpPr/>
            <p:nvPr/>
          </p:nvSpPr>
          <p:spPr>
            <a:xfrm rot="-5400000">
              <a:off x="875366" y="4823037"/>
              <a:ext cx="154142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5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8" name="Google Shape;3328;p24"/>
            <p:cNvSpPr/>
            <p:nvPr/>
          </p:nvSpPr>
          <p:spPr>
            <a:xfrm rot="-5400000">
              <a:off x="874554" y="4531788"/>
              <a:ext cx="155765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5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9" name="Google Shape;3329;p24"/>
            <p:cNvSpPr/>
            <p:nvPr/>
          </p:nvSpPr>
          <p:spPr>
            <a:xfrm rot="-5400000">
              <a:off x="874554" y="4241352"/>
              <a:ext cx="155765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5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0" name="Google Shape;3330;p24"/>
            <p:cNvSpPr/>
            <p:nvPr/>
          </p:nvSpPr>
          <p:spPr>
            <a:xfrm rot="-5400000">
              <a:off x="875366" y="3950103"/>
              <a:ext cx="154142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6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1" name="Google Shape;3331;p24"/>
            <p:cNvSpPr/>
            <p:nvPr/>
          </p:nvSpPr>
          <p:spPr>
            <a:xfrm rot="-5400000">
              <a:off x="875366" y="3659667"/>
              <a:ext cx="154142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5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2" name="Google Shape;3332;p24"/>
            <p:cNvSpPr/>
            <p:nvPr/>
          </p:nvSpPr>
          <p:spPr>
            <a:xfrm rot="-5400000">
              <a:off x="875366" y="3369229"/>
              <a:ext cx="154142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5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3" name="Google Shape;3333;p24"/>
            <p:cNvSpPr/>
            <p:nvPr/>
          </p:nvSpPr>
          <p:spPr>
            <a:xfrm rot="-5400000">
              <a:off x="875366" y="3078793"/>
              <a:ext cx="154142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5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4" name="Google Shape;3334;p24"/>
            <p:cNvSpPr/>
            <p:nvPr/>
          </p:nvSpPr>
          <p:spPr>
            <a:xfrm rot="-5400000">
              <a:off x="875366" y="2788356"/>
              <a:ext cx="154142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5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5" name="Google Shape;3335;p24"/>
            <p:cNvSpPr/>
            <p:nvPr/>
          </p:nvSpPr>
          <p:spPr>
            <a:xfrm rot="-5400000">
              <a:off x="875366" y="2497919"/>
              <a:ext cx="154142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6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6" name="Google Shape;3336;p24"/>
            <p:cNvSpPr/>
            <p:nvPr/>
          </p:nvSpPr>
          <p:spPr>
            <a:xfrm rot="-5400000">
              <a:off x="875366" y="2207482"/>
              <a:ext cx="154142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5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7" name="Google Shape;3337;p24"/>
            <p:cNvSpPr/>
            <p:nvPr/>
          </p:nvSpPr>
          <p:spPr>
            <a:xfrm rot="-5400000">
              <a:off x="875366" y="1917045"/>
              <a:ext cx="154142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5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8" name="Google Shape;3338;p24"/>
            <p:cNvSpPr/>
            <p:nvPr/>
          </p:nvSpPr>
          <p:spPr>
            <a:xfrm rot="-5400000">
              <a:off x="875366" y="1626608"/>
              <a:ext cx="154142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5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9" name="Google Shape;3339;p24"/>
            <p:cNvSpPr/>
            <p:nvPr/>
          </p:nvSpPr>
          <p:spPr>
            <a:xfrm rot="-5400000">
              <a:off x="875366" y="1336172"/>
              <a:ext cx="154142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5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0" name="Google Shape;3340;p24"/>
            <p:cNvSpPr/>
            <p:nvPr/>
          </p:nvSpPr>
          <p:spPr>
            <a:xfrm rot="-5400000">
              <a:off x="875366" y="1045734"/>
              <a:ext cx="154142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6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1" name="Google Shape;3341;p24"/>
            <p:cNvSpPr/>
            <p:nvPr/>
          </p:nvSpPr>
          <p:spPr>
            <a:xfrm rot="-5400000">
              <a:off x="875366" y="755298"/>
              <a:ext cx="154142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5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2" name="Google Shape;3342;p24"/>
            <p:cNvSpPr/>
            <p:nvPr/>
          </p:nvSpPr>
          <p:spPr>
            <a:xfrm rot="-5400000">
              <a:off x="875366" y="464860"/>
              <a:ext cx="154142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5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3" name="Google Shape;3343;p24"/>
            <p:cNvSpPr/>
            <p:nvPr/>
          </p:nvSpPr>
          <p:spPr>
            <a:xfrm rot="-5400000">
              <a:off x="874554" y="173613"/>
              <a:ext cx="155765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5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4" name="Google Shape;3344;p24"/>
            <p:cNvSpPr/>
            <p:nvPr/>
          </p:nvSpPr>
          <p:spPr>
            <a:xfrm rot="-5400000">
              <a:off x="1170671" y="6716556"/>
              <a:ext cx="142784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5" name="Google Shape;3345;p24"/>
            <p:cNvSpPr/>
            <p:nvPr/>
          </p:nvSpPr>
          <p:spPr>
            <a:xfrm rot="-5400000">
              <a:off x="1170671" y="6426118"/>
              <a:ext cx="142784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6" name="Google Shape;3346;p24"/>
            <p:cNvSpPr/>
            <p:nvPr/>
          </p:nvSpPr>
          <p:spPr>
            <a:xfrm rot="-5400000">
              <a:off x="1170671" y="6135682"/>
              <a:ext cx="142784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7" name="Google Shape;3347;p24"/>
            <p:cNvSpPr/>
            <p:nvPr/>
          </p:nvSpPr>
          <p:spPr>
            <a:xfrm rot="-5400000">
              <a:off x="1170671" y="5845244"/>
              <a:ext cx="142784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8" name="Google Shape;3348;p24"/>
            <p:cNvSpPr/>
            <p:nvPr/>
          </p:nvSpPr>
          <p:spPr>
            <a:xfrm rot="-5400000">
              <a:off x="1170671" y="5554808"/>
              <a:ext cx="142784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9" name="Google Shape;3349;p24"/>
            <p:cNvSpPr/>
            <p:nvPr/>
          </p:nvSpPr>
          <p:spPr>
            <a:xfrm rot="-5400000">
              <a:off x="1170671" y="5264370"/>
              <a:ext cx="142784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0" name="Google Shape;3350;p24"/>
            <p:cNvSpPr/>
            <p:nvPr/>
          </p:nvSpPr>
          <p:spPr>
            <a:xfrm rot="-5400000">
              <a:off x="1171482" y="4973123"/>
              <a:ext cx="141162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1" name="Google Shape;3351;p24"/>
            <p:cNvSpPr/>
            <p:nvPr/>
          </p:nvSpPr>
          <p:spPr>
            <a:xfrm rot="-5400000">
              <a:off x="1171482" y="4682685"/>
              <a:ext cx="141162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2" name="Google Shape;3352;p24"/>
            <p:cNvSpPr/>
            <p:nvPr/>
          </p:nvSpPr>
          <p:spPr>
            <a:xfrm rot="-5400000">
              <a:off x="1171482" y="4392249"/>
              <a:ext cx="141162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3" name="Google Shape;3353;p24"/>
            <p:cNvSpPr/>
            <p:nvPr/>
          </p:nvSpPr>
          <p:spPr>
            <a:xfrm rot="-5400000">
              <a:off x="1171482" y="4101812"/>
              <a:ext cx="141162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4" name="Google Shape;3354;p24"/>
            <p:cNvSpPr/>
            <p:nvPr/>
          </p:nvSpPr>
          <p:spPr>
            <a:xfrm rot="-5400000">
              <a:off x="1171482" y="3811375"/>
              <a:ext cx="141162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5" name="Google Shape;3355;p24"/>
            <p:cNvSpPr/>
            <p:nvPr/>
          </p:nvSpPr>
          <p:spPr>
            <a:xfrm rot="-5400000">
              <a:off x="1170671" y="3520126"/>
              <a:ext cx="142784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6" name="Google Shape;3356;p24"/>
            <p:cNvSpPr/>
            <p:nvPr/>
          </p:nvSpPr>
          <p:spPr>
            <a:xfrm rot="-5400000">
              <a:off x="1170671" y="3229690"/>
              <a:ext cx="142784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7" name="Google Shape;3357;p24"/>
            <p:cNvSpPr/>
            <p:nvPr/>
          </p:nvSpPr>
          <p:spPr>
            <a:xfrm rot="-5400000">
              <a:off x="1170671" y="2939253"/>
              <a:ext cx="142784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8" name="Google Shape;3358;p24"/>
            <p:cNvSpPr/>
            <p:nvPr/>
          </p:nvSpPr>
          <p:spPr>
            <a:xfrm rot="-5400000">
              <a:off x="1170671" y="2648816"/>
              <a:ext cx="142784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9" name="Google Shape;3359;p24"/>
            <p:cNvSpPr/>
            <p:nvPr/>
          </p:nvSpPr>
          <p:spPr>
            <a:xfrm rot="-5400000">
              <a:off x="1170671" y="2358379"/>
              <a:ext cx="142784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0" name="Google Shape;3360;p24"/>
            <p:cNvSpPr/>
            <p:nvPr/>
          </p:nvSpPr>
          <p:spPr>
            <a:xfrm rot="-5400000">
              <a:off x="1170671" y="2067943"/>
              <a:ext cx="142784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1" name="Google Shape;3361;p24"/>
            <p:cNvSpPr/>
            <p:nvPr/>
          </p:nvSpPr>
          <p:spPr>
            <a:xfrm rot="-5400000">
              <a:off x="1170671" y="1777505"/>
              <a:ext cx="142784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2" name="Google Shape;3362;p24"/>
            <p:cNvSpPr/>
            <p:nvPr/>
          </p:nvSpPr>
          <p:spPr>
            <a:xfrm rot="-5400000">
              <a:off x="1170671" y="1487069"/>
              <a:ext cx="142784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3" name="Google Shape;3363;p24"/>
            <p:cNvSpPr/>
            <p:nvPr/>
          </p:nvSpPr>
          <p:spPr>
            <a:xfrm rot="-5400000">
              <a:off x="1170671" y="1196632"/>
              <a:ext cx="142784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4" name="Google Shape;3364;p24"/>
            <p:cNvSpPr/>
            <p:nvPr/>
          </p:nvSpPr>
          <p:spPr>
            <a:xfrm rot="-5400000">
              <a:off x="1170671" y="906195"/>
              <a:ext cx="142784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5" name="Google Shape;3365;p24"/>
            <p:cNvSpPr/>
            <p:nvPr/>
          </p:nvSpPr>
          <p:spPr>
            <a:xfrm rot="-5400000">
              <a:off x="1171482" y="614947"/>
              <a:ext cx="141162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6" name="Google Shape;3366;p24"/>
            <p:cNvSpPr/>
            <p:nvPr/>
          </p:nvSpPr>
          <p:spPr>
            <a:xfrm rot="-5400000">
              <a:off x="1171482" y="324510"/>
              <a:ext cx="141162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7" name="Google Shape;3367;p24"/>
            <p:cNvSpPr/>
            <p:nvPr/>
          </p:nvSpPr>
          <p:spPr>
            <a:xfrm rot="-5400000">
              <a:off x="1171482" y="34074"/>
              <a:ext cx="141162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8" name="Google Shape;3368;p24"/>
            <p:cNvSpPr/>
            <p:nvPr/>
          </p:nvSpPr>
          <p:spPr>
            <a:xfrm rot="-5400000">
              <a:off x="1466786" y="6574583"/>
              <a:ext cx="131426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9" name="Google Shape;3369;p24"/>
            <p:cNvSpPr/>
            <p:nvPr/>
          </p:nvSpPr>
          <p:spPr>
            <a:xfrm rot="-5400000">
              <a:off x="1466786" y="6284145"/>
              <a:ext cx="131426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2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0" name="Google Shape;3370;p24"/>
            <p:cNvSpPr/>
            <p:nvPr/>
          </p:nvSpPr>
          <p:spPr>
            <a:xfrm rot="-5400000">
              <a:off x="1466786" y="5993709"/>
              <a:ext cx="131426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1" name="Google Shape;3371;p24"/>
            <p:cNvSpPr/>
            <p:nvPr/>
          </p:nvSpPr>
          <p:spPr>
            <a:xfrm rot="-5400000">
              <a:off x="1467597" y="5702460"/>
              <a:ext cx="129804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2" name="Google Shape;3372;p24"/>
            <p:cNvSpPr/>
            <p:nvPr/>
          </p:nvSpPr>
          <p:spPr>
            <a:xfrm rot="-5400000">
              <a:off x="1467597" y="5412024"/>
              <a:ext cx="129804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2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3" name="Google Shape;3373;p24"/>
            <p:cNvSpPr/>
            <p:nvPr/>
          </p:nvSpPr>
          <p:spPr>
            <a:xfrm rot="-5400000">
              <a:off x="1467597" y="5121586"/>
              <a:ext cx="129804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4" name="Google Shape;3374;p24"/>
            <p:cNvSpPr/>
            <p:nvPr/>
          </p:nvSpPr>
          <p:spPr>
            <a:xfrm rot="-5400000">
              <a:off x="1467597" y="4831150"/>
              <a:ext cx="129804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5" name="Google Shape;3375;p24"/>
            <p:cNvSpPr/>
            <p:nvPr/>
          </p:nvSpPr>
          <p:spPr>
            <a:xfrm rot="-5400000">
              <a:off x="1467597" y="4540712"/>
              <a:ext cx="129804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6" name="Google Shape;3376;p24"/>
            <p:cNvSpPr/>
            <p:nvPr/>
          </p:nvSpPr>
          <p:spPr>
            <a:xfrm rot="-5400000">
              <a:off x="1467597" y="4250276"/>
              <a:ext cx="129804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7" name="Google Shape;3377;p24"/>
            <p:cNvSpPr/>
            <p:nvPr/>
          </p:nvSpPr>
          <p:spPr>
            <a:xfrm rot="-5400000">
              <a:off x="1467597" y="3959839"/>
              <a:ext cx="129804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2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8" name="Google Shape;3378;p24"/>
            <p:cNvSpPr/>
            <p:nvPr/>
          </p:nvSpPr>
          <p:spPr>
            <a:xfrm rot="-5400000">
              <a:off x="1467597" y="3669402"/>
              <a:ext cx="129804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9" name="Google Shape;3379;p24"/>
            <p:cNvSpPr/>
            <p:nvPr/>
          </p:nvSpPr>
          <p:spPr>
            <a:xfrm rot="-5400000">
              <a:off x="1467597" y="3378965"/>
              <a:ext cx="129804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0" name="Google Shape;3380;p24"/>
            <p:cNvSpPr/>
            <p:nvPr/>
          </p:nvSpPr>
          <p:spPr>
            <a:xfrm rot="-5400000">
              <a:off x="1467597" y="3088528"/>
              <a:ext cx="129804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1" name="Google Shape;3381;p24"/>
            <p:cNvSpPr/>
            <p:nvPr/>
          </p:nvSpPr>
          <p:spPr>
            <a:xfrm rot="-5400000">
              <a:off x="1467597" y="2798091"/>
              <a:ext cx="129804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2" name="Google Shape;3382;p24"/>
            <p:cNvSpPr/>
            <p:nvPr/>
          </p:nvSpPr>
          <p:spPr>
            <a:xfrm rot="-5400000">
              <a:off x="1466786" y="2506843"/>
              <a:ext cx="131426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2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3" name="Google Shape;3383;p24"/>
            <p:cNvSpPr/>
            <p:nvPr/>
          </p:nvSpPr>
          <p:spPr>
            <a:xfrm rot="-5400000">
              <a:off x="1466786" y="2216406"/>
              <a:ext cx="131426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4" name="Google Shape;3384;p24"/>
            <p:cNvSpPr/>
            <p:nvPr/>
          </p:nvSpPr>
          <p:spPr>
            <a:xfrm rot="-5400000">
              <a:off x="1466786" y="1925970"/>
              <a:ext cx="131426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5" name="Google Shape;3385;p24"/>
            <p:cNvSpPr/>
            <p:nvPr/>
          </p:nvSpPr>
          <p:spPr>
            <a:xfrm rot="-5400000">
              <a:off x="1467597" y="1634721"/>
              <a:ext cx="129804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6" name="Google Shape;3386;p24"/>
            <p:cNvSpPr/>
            <p:nvPr/>
          </p:nvSpPr>
          <p:spPr>
            <a:xfrm rot="-5400000">
              <a:off x="1467597" y="1344284"/>
              <a:ext cx="129804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7" name="Google Shape;3387;p24"/>
            <p:cNvSpPr/>
            <p:nvPr/>
          </p:nvSpPr>
          <p:spPr>
            <a:xfrm rot="-5400000">
              <a:off x="1467597" y="1053847"/>
              <a:ext cx="129804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2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8" name="Google Shape;3388;p24"/>
            <p:cNvSpPr/>
            <p:nvPr/>
          </p:nvSpPr>
          <p:spPr>
            <a:xfrm rot="-5400000">
              <a:off x="1467597" y="763411"/>
              <a:ext cx="129804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9" name="Google Shape;3389;p24"/>
            <p:cNvSpPr/>
            <p:nvPr/>
          </p:nvSpPr>
          <p:spPr>
            <a:xfrm rot="-5400000">
              <a:off x="1467597" y="472973"/>
              <a:ext cx="129804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0" name="Google Shape;3390;p24"/>
            <p:cNvSpPr/>
            <p:nvPr/>
          </p:nvSpPr>
          <p:spPr>
            <a:xfrm rot="-5400000">
              <a:off x="1467597" y="182537"/>
              <a:ext cx="129804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1" name="Google Shape;3391;p24"/>
            <p:cNvSpPr/>
            <p:nvPr/>
          </p:nvSpPr>
          <p:spPr>
            <a:xfrm rot="-5400000">
              <a:off x="1764525" y="6726291"/>
              <a:ext cx="116824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20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2" name="Google Shape;3392;p24"/>
            <p:cNvSpPr/>
            <p:nvPr/>
          </p:nvSpPr>
          <p:spPr>
            <a:xfrm rot="-5400000">
              <a:off x="1764525" y="6435853"/>
              <a:ext cx="116824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20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3" name="Google Shape;3393;p24"/>
            <p:cNvSpPr/>
            <p:nvPr/>
          </p:nvSpPr>
          <p:spPr>
            <a:xfrm rot="-5400000">
              <a:off x="1764525" y="6145417"/>
              <a:ext cx="116824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20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4" name="Google Shape;3394;p24"/>
            <p:cNvSpPr/>
            <p:nvPr/>
          </p:nvSpPr>
          <p:spPr>
            <a:xfrm rot="-5400000">
              <a:off x="1763714" y="5854168"/>
              <a:ext cx="118446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5" name="Google Shape;3395;p24"/>
            <p:cNvSpPr/>
            <p:nvPr/>
          </p:nvSpPr>
          <p:spPr>
            <a:xfrm rot="-5400000">
              <a:off x="1763714" y="5563732"/>
              <a:ext cx="118446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6" name="Google Shape;3396;p24"/>
            <p:cNvSpPr/>
            <p:nvPr/>
          </p:nvSpPr>
          <p:spPr>
            <a:xfrm rot="-5400000">
              <a:off x="1763714" y="5273295"/>
              <a:ext cx="118446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7" name="Google Shape;3397;p24"/>
            <p:cNvSpPr/>
            <p:nvPr/>
          </p:nvSpPr>
          <p:spPr>
            <a:xfrm rot="-5400000">
              <a:off x="1763714" y="4982858"/>
              <a:ext cx="118446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8" name="Google Shape;3398;p24"/>
            <p:cNvSpPr/>
            <p:nvPr/>
          </p:nvSpPr>
          <p:spPr>
            <a:xfrm rot="-5400000">
              <a:off x="1763714" y="4692421"/>
              <a:ext cx="118446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9" name="Google Shape;3399;p24"/>
            <p:cNvSpPr/>
            <p:nvPr/>
          </p:nvSpPr>
          <p:spPr>
            <a:xfrm rot="-5400000">
              <a:off x="1763714" y="4401984"/>
              <a:ext cx="118446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0" name="Google Shape;3400;p24"/>
            <p:cNvSpPr/>
            <p:nvPr/>
          </p:nvSpPr>
          <p:spPr>
            <a:xfrm rot="-5400000">
              <a:off x="1763714" y="4111547"/>
              <a:ext cx="118446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1" name="Google Shape;3401;p24"/>
            <p:cNvSpPr/>
            <p:nvPr/>
          </p:nvSpPr>
          <p:spPr>
            <a:xfrm rot="-5400000">
              <a:off x="1763714" y="3821111"/>
              <a:ext cx="118446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2" name="Google Shape;3402;p24"/>
            <p:cNvSpPr/>
            <p:nvPr/>
          </p:nvSpPr>
          <p:spPr>
            <a:xfrm rot="-5400000">
              <a:off x="1763714" y="3530673"/>
              <a:ext cx="118446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3" name="Google Shape;3403;p24"/>
            <p:cNvSpPr/>
            <p:nvPr/>
          </p:nvSpPr>
          <p:spPr>
            <a:xfrm rot="-5400000">
              <a:off x="1763714" y="3240237"/>
              <a:ext cx="118446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4" name="Google Shape;3404;p24"/>
            <p:cNvSpPr/>
            <p:nvPr/>
          </p:nvSpPr>
          <p:spPr>
            <a:xfrm rot="-5400000">
              <a:off x="1763714" y="2949799"/>
              <a:ext cx="118446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5" name="Google Shape;3405;p24"/>
            <p:cNvSpPr/>
            <p:nvPr/>
          </p:nvSpPr>
          <p:spPr>
            <a:xfrm rot="-5400000">
              <a:off x="1764525" y="2658552"/>
              <a:ext cx="116824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6" name="Google Shape;3406;p24"/>
            <p:cNvSpPr/>
            <p:nvPr/>
          </p:nvSpPr>
          <p:spPr>
            <a:xfrm rot="-5400000">
              <a:off x="1764525" y="2368114"/>
              <a:ext cx="116824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7" name="Google Shape;3407;p24"/>
            <p:cNvSpPr/>
            <p:nvPr/>
          </p:nvSpPr>
          <p:spPr>
            <a:xfrm rot="-5400000">
              <a:off x="1764525" y="2077678"/>
              <a:ext cx="116824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8" name="Google Shape;3408;p24"/>
            <p:cNvSpPr/>
            <p:nvPr/>
          </p:nvSpPr>
          <p:spPr>
            <a:xfrm rot="-5400000">
              <a:off x="1764525" y="1787242"/>
              <a:ext cx="116824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9" name="Google Shape;3409;p24"/>
            <p:cNvSpPr/>
            <p:nvPr/>
          </p:nvSpPr>
          <p:spPr>
            <a:xfrm rot="-5400000">
              <a:off x="1763714" y="1495993"/>
              <a:ext cx="118446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0" name="Google Shape;3410;p24"/>
            <p:cNvSpPr/>
            <p:nvPr/>
          </p:nvSpPr>
          <p:spPr>
            <a:xfrm rot="-5400000">
              <a:off x="1763714" y="1205556"/>
              <a:ext cx="118446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1" name="Google Shape;3411;p24"/>
            <p:cNvSpPr/>
            <p:nvPr/>
          </p:nvSpPr>
          <p:spPr>
            <a:xfrm rot="-5400000">
              <a:off x="1763714" y="915119"/>
              <a:ext cx="118446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2" name="Google Shape;3412;p24"/>
            <p:cNvSpPr/>
            <p:nvPr/>
          </p:nvSpPr>
          <p:spPr>
            <a:xfrm rot="-5400000">
              <a:off x="1763714" y="624683"/>
              <a:ext cx="118446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3" name="Google Shape;3413;p24"/>
            <p:cNvSpPr/>
            <p:nvPr/>
          </p:nvSpPr>
          <p:spPr>
            <a:xfrm rot="-5400000">
              <a:off x="1763714" y="334245"/>
              <a:ext cx="118446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4" name="Google Shape;3414;p24"/>
            <p:cNvSpPr/>
            <p:nvPr/>
          </p:nvSpPr>
          <p:spPr>
            <a:xfrm rot="-5400000">
              <a:off x="1763714" y="43809"/>
              <a:ext cx="118446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5" name="Google Shape;3415;p24"/>
            <p:cNvSpPr/>
            <p:nvPr/>
          </p:nvSpPr>
          <p:spPr>
            <a:xfrm rot="-5400000">
              <a:off x="2059829" y="6586752"/>
              <a:ext cx="105466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6" name="Google Shape;3416;p24"/>
            <p:cNvSpPr/>
            <p:nvPr/>
          </p:nvSpPr>
          <p:spPr>
            <a:xfrm rot="-5400000">
              <a:off x="2059829" y="6296314"/>
              <a:ext cx="105466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7" name="Google Shape;3417;p24"/>
            <p:cNvSpPr/>
            <p:nvPr/>
          </p:nvSpPr>
          <p:spPr>
            <a:xfrm rot="-5400000">
              <a:off x="2059829" y="6005878"/>
              <a:ext cx="105466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8" name="Google Shape;3418;p24"/>
            <p:cNvSpPr/>
            <p:nvPr/>
          </p:nvSpPr>
          <p:spPr>
            <a:xfrm rot="-5400000">
              <a:off x="2059829" y="5715440"/>
              <a:ext cx="105466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8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9" name="Google Shape;3419;p24"/>
            <p:cNvSpPr/>
            <p:nvPr/>
          </p:nvSpPr>
          <p:spPr>
            <a:xfrm rot="-5400000">
              <a:off x="2059829" y="5425004"/>
              <a:ext cx="105466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8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0" name="Google Shape;3420;p24"/>
            <p:cNvSpPr/>
            <p:nvPr/>
          </p:nvSpPr>
          <p:spPr>
            <a:xfrm rot="-5400000">
              <a:off x="2059829" y="5134567"/>
              <a:ext cx="105466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1" name="Google Shape;3421;p24"/>
            <p:cNvSpPr/>
            <p:nvPr/>
          </p:nvSpPr>
          <p:spPr>
            <a:xfrm rot="-5400000">
              <a:off x="2059018" y="4843319"/>
              <a:ext cx="107088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2" name="Google Shape;3422;p24"/>
            <p:cNvSpPr/>
            <p:nvPr/>
          </p:nvSpPr>
          <p:spPr>
            <a:xfrm rot="-5400000">
              <a:off x="2059018" y="4552881"/>
              <a:ext cx="107088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3" name="Google Shape;3423;p24"/>
            <p:cNvSpPr/>
            <p:nvPr/>
          </p:nvSpPr>
          <p:spPr>
            <a:xfrm rot="-5400000">
              <a:off x="2059018" y="4262445"/>
              <a:ext cx="107088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8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4" name="Google Shape;3424;p24"/>
            <p:cNvSpPr/>
            <p:nvPr/>
          </p:nvSpPr>
          <p:spPr>
            <a:xfrm rot="-5400000">
              <a:off x="2059018" y="3972008"/>
              <a:ext cx="107088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8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5" name="Google Shape;3425;p24"/>
            <p:cNvSpPr/>
            <p:nvPr/>
          </p:nvSpPr>
          <p:spPr>
            <a:xfrm rot="-5400000">
              <a:off x="2059829" y="3680760"/>
              <a:ext cx="105466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6" name="Google Shape;3426;p24"/>
            <p:cNvSpPr/>
            <p:nvPr/>
          </p:nvSpPr>
          <p:spPr>
            <a:xfrm rot="-5400000">
              <a:off x="2059829" y="3390323"/>
              <a:ext cx="105466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7" name="Google Shape;3427;p24"/>
            <p:cNvSpPr/>
            <p:nvPr/>
          </p:nvSpPr>
          <p:spPr>
            <a:xfrm rot="-5400000">
              <a:off x="2059829" y="3099886"/>
              <a:ext cx="105466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8" name="Google Shape;3428;p24"/>
            <p:cNvSpPr/>
            <p:nvPr/>
          </p:nvSpPr>
          <p:spPr>
            <a:xfrm rot="-5400000">
              <a:off x="2059829" y="2809449"/>
              <a:ext cx="105466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8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9" name="Google Shape;3429;p24"/>
            <p:cNvSpPr/>
            <p:nvPr/>
          </p:nvSpPr>
          <p:spPr>
            <a:xfrm rot="-5400000">
              <a:off x="2059829" y="2519012"/>
              <a:ext cx="105466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8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0" name="Google Shape;3430;p24"/>
            <p:cNvSpPr/>
            <p:nvPr/>
          </p:nvSpPr>
          <p:spPr>
            <a:xfrm rot="-5400000">
              <a:off x="2059829" y="2228575"/>
              <a:ext cx="105466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1" name="Google Shape;3431;p24"/>
            <p:cNvSpPr/>
            <p:nvPr/>
          </p:nvSpPr>
          <p:spPr>
            <a:xfrm rot="-5400000">
              <a:off x="2059829" y="1938139"/>
              <a:ext cx="105466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2" name="Google Shape;3432;p24"/>
            <p:cNvSpPr/>
            <p:nvPr/>
          </p:nvSpPr>
          <p:spPr>
            <a:xfrm rot="-5400000">
              <a:off x="2059829" y="1647701"/>
              <a:ext cx="105466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3" name="Google Shape;3433;p24"/>
            <p:cNvSpPr/>
            <p:nvPr/>
          </p:nvSpPr>
          <p:spPr>
            <a:xfrm rot="-5400000">
              <a:off x="2059829" y="1357265"/>
              <a:ext cx="105466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8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4" name="Google Shape;3434;p24"/>
            <p:cNvSpPr/>
            <p:nvPr/>
          </p:nvSpPr>
          <p:spPr>
            <a:xfrm rot="-5400000">
              <a:off x="2059829" y="1066827"/>
              <a:ext cx="105466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8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5" name="Google Shape;3435;p24"/>
            <p:cNvSpPr/>
            <p:nvPr/>
          </p:nvSpPr>
          <p:spPr>
            <a:xfrm rot="-5400000">
              <a:off x="2059829" y="776391"/>
              <a:ext cx="105466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6" name="Google Shape;3436;p24"/>
            <p:cNvSpPr/>
            <p:nvPr/>
          </p:nvSpPr>
          <p:spPr>
            <a:xfrm rot="-5400000">
              <a:off x="2059018" y="485143"/>
              <a:ext cx="107088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7" name="Google Shape;3437;p24"/>
            <p:cNvSpPr/>
            <p:nvPr/>
          </p:nvSpPr>
          <p:spPr>
            <a:xfrm rot="-5400000">
              <a:off x="2059018" y="194706"/>
              <a:ext cx="107088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8" name="Google Shape;3438;p24"/>
            <p:cNvSpPr/>
            <p:nvPr/>
          </p:nvSpPr>
          <p:spPr>
            <a:xfrm rot="-5400000">
              <a:off x="2355945" y="6735215"/>
              <a:ext cx="94108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9" name="Google Shape;3439;p24"/>
            <p:cNvSpPr/>
            <p:nvPr/>
          </p:nvSpPr>
          <p:spPr>
            <a:xfrm rot="-5400000">
              <a:off x="2355945" y="6444779"/>
              <a:ext cx="94108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6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0" name="Google Shape;3440;p24"/>
            <p:cNvSpPr/>
            <p:nvPr/>
          </p:nvSpPr>
          <p:spPr>
            <a:xfrm rot="-5400000">
              <a:off x="2355945" y="6154341"/>
              <a:ext cx="94108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1" name="Google Shape;3441;p24"/>
            <p:cNvSpPr/>
            <p:nvPr/>
          </p:nvSpPr>
          <p:spPr>
            <a:xfrm rot="-5400000">
              <a:off x="2355945" y="5863905"/>
              <a:ext cx="94108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2" name="Google Shape;3442;p24"/>
            <p:cNvSpPr/>
            <p:nvPr/>
          </p:nvSpPr>
          <p:spPr>
            <a:xfrm rot="-5400000">
              <a:off x="2355945" y="5573467"/>
              <a:ext cx="94108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3" name="Google Shape;3443;p24"/>
            <p:cNvSpPr/>
            <p:nvPr/>
          </p:nvSpPr>
          <p:spPr>
            <a:xfrm rot="-5400000">
              <a:off x="2355945" y="5283031"/>
              <a:ext cx="94108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4" name="Google Shape;3444;p24"/>
            <p:cNvSpPr/>
            <p:nvPr/>
          </p:nvSpPr>
          <p:spPr>
            <a:xfrm rot="-5400000">
              <a:off x="2355945" y="4992593"/>
              <a:ext cx="94108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5" name="Google Shape;3445;p24"/>
            <p:cNvSpPr/>
            <p:nvPr/>
          </p:nvSpPr>
          <p:spPr>
            <a:xfrm rot="-5400000">
              <a:off x="2355945" y="4702157"/>
              <a:ext cx="94108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6" name="Google Shape;3446;p24"/>
            <p:cNvSpPr/>
            <p:nvPr/>
          </p:nvSpPr>
          <p:spPr>
            <a:xfrm rot="-5400000">
              <a:off x="2356757" y="4410908"/>
              <a:ext cx="92485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7" name="Google Shape;3447;p24"/>
            <p:cNvSpPr/>
            <p:nvPr/>
          </p:nvSpPr>
          <p:spPr>
            <a:xfrm rot="-5400000">
              <a:off x="2356757" y="4120472"/>
              <a:ext cx="92485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8" name="Google Shape;3448;p24"/>
            <p:cNvSpPr/>
            <p:nvPr/>
          </p:nvSpPr>
          <p:spPr>
            <a:xfrm rot="-5400000">
              <a:off x="2355945" y="3829223"/>
              <a:ext cx="94108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9" name="Google Shape;3449;p24"/>
            <p:cNvSpPr/>
            <p:nvPr/>
          </p:nvSpPr>
          <p:spPr>
            <a:xfrm rot="-5400000">
              <a:off x="2355945" y="3538787"/>
              <a:ext cx="94108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0" name="Google Shape;3450;p24"/>
            <p:cNvSpPr/>
            <p:nvPr/>
          </p:nvSpPr>
          <p:spPr>
            <a:xfrm rot="-5400000">
              <a:off x="2355945" y="3248350"/>
              <a:ext cx="94108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1" name="Google Shape;3451;p24"/>
            <p:cNvSpPr/>
            <p:nvPr/>
          </p:nvSpPr>
          <p:spPr>
            <a:xfrm rot="-5400000">
              <a:off x="2355945" y="2957913"/>
              <a:ext cx="94108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2" name="Google Shape;3452;p24"/>
            <p:cNvSpPr/>
            <p:nvPr/>
          </p:nvSpPr>
          <p:spPr>
            <a:xfrm rot="-5400000">
              <a:off x="2355945" y="2667476"/>
              <a:ext cx="94108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3" name="Google Shape;3453;p24"/>
            <p:cNvSpPr/>
            <p:nvPr/>
          </p:nvSpPr>
          <p:spPr>
            <a:xfrm rot="-5400000">
              <a:off x="2355945" y="2377039"/>
              <a:ext cx="94108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4" name="Google Shape;3454;p24"/>
            <p:cNvSpPr/>
            <p:nvPr/>
          </p:nvSpPr>
          <p:spPr>
            <a:xfrm rot="-5400000">
              <a:off x="2355945" y="2086602"/>
              <a:ext cx="94108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5" name="Google Shape;3455;p24"/>
            <p:cNvSpPr/>
            <p:nvPr/>
          </p:nvSpPr>
          <p:spPr>
            <a:xfrm rot="-5400000">
              <a:off x="2355945" y="1796166"/>
              <a:ext cx="94108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6" name="Google Shape;3456;p24"/>
            <p:cNvSpPr/>
            <p:nvPr/>
          </p:nvSpPr>
          <p:spPr>
            <a:xfrm rot="-5400000">
              <a:off x="2355945" y="1505728"/>
              <a:ext cx="94108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7" name="Google Shape;3457;p24"/>
            <p:cNvSpPr/>
            <p:nvPr/>
          </p:nvSpPr>
          <p:spPr>
            <a:xfrm rot="-5400000">
              <a:off x="2355945" y="1215292"/>
              <a:ext cx="94108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8" name="Google Shape;3458;p24"/>
            <p:cNvSpPr/>
            <p:nvPr/>
          </p:nvSpPr>
          <p:spPr>
            <a:xfrm rot="-5400000">
              <a:off x="2355945" y="924854"/>
              <a:ext cx="94108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9" name="Google Shape;3459;p24"/>
            <p:cNvSpPr/>
            <p:nvPr/>
          </p:nvSpPr>
          <p:spPr>
            <a:xfrm rot="-5400000">
              <a:off x="2355945" y="634418"/>
              <a:ext cx="94108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0" name="Google Shape;3460;p24"/>
            <p:cNvSpPr/>
            <p:nvPr/>
          </p:nvSpPr>
          <p:spPr>
            <a:xfrm rot="-5400000">
              <a:off x="2356757" y="343169"/>
              <a:ext cx="92485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1" name="Google Shape;3461;p24"/>
            <p:cNvSpPr/>
            <p:nvPr/>
          </p:nvSpPr>
          <p:spPr>
            <a:xfrm rot="-5400000">
              <a:off x="2356757" y="52733"/>
              <a:ext cx="92485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2" name="Google Shape;3462;p24"/>
            <p:cNvSpPr/>
            <p:nvPr/>
          </p:nvSpPr>
          <p:spPr>
            <a:xfrm rot="-5400000">
              <a:off x="2651249" y="6598921"/>
              <a:ext cx="82750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3" name="Google Shape;3463;p24"/>
            <p:cNvSpPr/>
            <p:nvPr/>
          </p:nvSpPr>
          <p:spPr>
            <a:xfrm rot="-5400000">
              <a:off x="2651249" y="6308484"/>
              <a:ext cx="82750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4" name="Google Shape;3464;p24"/>
            <p:cNvSpPr/>
            <p:nvPr/>
          </p:nvSpPr>
          <p:spPr>
            <a:xfrm rot="-5400000">
              <a:off x="2651249" y="6018047"/>
              <a:ext cx="82750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5" name="Google Shape;3465;p24"/>
            <p:cNvSpPr/>
            <p:nvPr/>
          </p:nvSpPr>
          <p:spPr>
            <a:xfrm rot="-5400000">
              <a:off x="2651249" y="5727611"/>
              <a:ext cx="82750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6" name="Google Shape;3466;p24"/>
            <p:cNvSpPr/>
            <p:nvPr/>
          </p:nvSpPr>
          <p:spPr>
            <a:xfrm rot="-5400000">
              <a:off x="2652060" y="5436362"/>
              <a:ext cx="81127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4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7" name="Google Shape;3467;p24"/>
            <p:cNvSpPr/>
            <p:nvPr/>
          </p:nvSpPr>
          <p:spPr>
            <a:xfrm rot="-5400000">
              <a:off x="2652060" y="5145926"/>
              <a:ext cx="81127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8" name="Google Shape;3468;p24"/>
            <p:cNvSpPr/>
            <p:nvPr/>
          </p:nvSpPr>
          <p:spPr>
            <a:xfrm rot="-5400000">
              <a:off x="2652060" y="4855488"/>
              <a:ext cx="81127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9" name="Google Shape;3469;p24"/>
            <p:cNvSpPr/>
            <p:nvPr/>
          </p:nvSpPr>
          <p:spPr>
            <a:xfrm rot="-5400000">
              <a:off x="2652060" y="4565052"/>
              <a:ext cx="81127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0" name="Google Shape;3470;p24"/>
            <p:cNvSpPr/>
            <p:nvPr/>
          </p:nvSpPr>
          <p:spPr>
            <a:xfrm rot="-5400000">
              <a:off x="2652060" y="4274614"/>
              <a:ext cx="81127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1" name="Google Shape;3471;p24"/>
            <p:cNvSpPr/>
            <p:nvPr/>
          </p:nvSpPr>
          <p:spPr>
            <a:xfrm rot="-5400000">
              <a:off x="2652060" y="3984178"/>
              <a:ext cx="81127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4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2" name="Google Shape;3472;p24"/>
            <p:cNvSpPr/>
            <p:nvPr/>
          </p:nvSpPr>
          <p:spPr>
            <a:xfrm rot="-5400000">
              <a:off x="2652060" y="3693740"/>
              <a:ext cx="81127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3" name="Google Shape;3473;p24"/>
            <p:cNvSpPr/>
            <p:nvPr/>
          </p:nvSpPr>
          <p:spPr>
            <a:xfrm rot="-5400000">
              <a:off x="2652060" y="3403304"/>
              <a:ext cx="81127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4" name="Google Shape;3474;p24"/>
            <p:cNvSpPr/>
            <p:nvPr/>
          </p:nvSpPr>
          <p:spPr>
            <a:xfrm rot="-5400000">
              <a:off x="2652060" y="3112867"/>
              <a:ext cx="81127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5" name="Google Shape;3475;p24"/>
            <p:cNvSpPr/>
            <p:nvPr/>
          </p:nvSpPr>
          <p:spPr>
            <a:xfrm rot="-5400000">
              <a:off x="2651249" y="2821619"/>
              <a:ext cx="82750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6" name="Google Shape;3476;p24"/>
            <p:cNvSpPr/>
            <p:nvPr/>
          </p:nvSpPr>
          <p:spPr>
            <a:xfrm rot="-5400000">
              <a:off x="2651249" y="2531182"/>
              <a:ext cx="82750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4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7" name="Google Shape;3477;p24"/>
            <p:cNvSpPr/>
            <p:nvPr/>
          </p:nvSpPr>
          <p:spPr>
            <a:xfrm rot="-5400000">
              <a:off x="2651249" y="2240745"/>
              <a:ext cx="82750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8" name="Google Shape;3478;p24"/>
            <p:cNvSpPr/>
            <p:nvPr/>
          </p:nvSpPr>
          <p:spPr>
            <a:xfrm rot="-5400000">
              <a:off x="2651249" y="1950308"/>
              <a:ext cx="82750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9" name="Google Shape;3479;p24"/>
            <p:cNvSpPr/>
            <p:nvPr/>
          </p:nvSpPr>
          <p:spPr>
            <a:xfrm rot="-5400000">
              <a:off x="2651249" y="1659871"/>
              <a:ext cx="82750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0" name="Google Shape;3480;p24"/>
            <p:cNvSpPr/>
            <p:nvPr/>
          </p:nvSpPr>
          <p:spPr>
            <a:xfrm rot="-5400000">
              <a:off x="2652060" y="1368623"/>
              <a:ext cx="81127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1" name="Google Shape;3481;p24"/>
            <p:cNvSpPr/>
            <p:nvPr/>
          </p:nvSpPr>
          <p:spPr>
            <a:xfrm rot="-5400000">
              <a:off x="2652060" y="1078186"/>
              <a:ext cx="81127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4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2" name="Google Shape;3482;p24"/>
            <p:cNvSpPr/>
            <p:nvPr/>
          </p:nvSpPr>
          <p:spPr>
            <a:xfrm rot="-5400000">
              <a:off x="2652060" y="787749"/>
              <a:ext cx="81127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3" name="Google Shape;3483;p24"/>
            <p:cNvSpPr/>
            <p:nvPr/>
          </p:nvSpPr>
          <p:spPr>
            <a:xfrm rot="-5400000">
              <a:off x="2652060" y="497313"/>
              <a:ext cx="81127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4" name="Google Shape;3484;p24"/>
            <p:cNvSpPr/>
            <p:nvPr/>
          </p:nvSpPr>
          <p:spPr>
            <a:xfrm rot="-5400000">
              <a:off x="2652060" y="206875"/>
              <a:ext cx="81127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5" name="Google Shape;3485;p24"/>
            <p:cNvSpPr/>
            <p:nvPr/>
          </p:nvSpPr>
          <p:spPr>
            <a:xfrm rot="-5400000">
              <a:off x="2948177" y="6748195"/>
              <a:ext cx="69770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2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6" name="Google Shape;3486;p24"/>
            <p:cNvSpPr/>
            <p:nvPr/>
          </p:nvSpPr>
          <p:spPr>
            <a:xfrm rot="-5400000">
              <a:off x="2948988" y="6456948"/>
              <a:ext cx="68147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2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7" name="Google Shape;3487;p24"/>
            <p:cNvSpPr/>
            <p:nvPr/>
          </p:nvSpPr>
          <p:spPr>
            <a:xfrm rot="-5400000">
              <a:off x="2948177" y="6165699"/>
              <a:ext cx="69770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2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8" name="Google Shape;3488;p24"/>
            <p:cNvSpPr/>
            <p:nvPr/>
          </p:nvSpPr>
          <p:spPr>
            <a:xfrm rot="-5400000">
              <a:off x="2948177" y="5875263"/>
              <a:ext cx="69770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9" name="Google Shape;3489;p24"/>
            <p:cNvSpPr/>
            <p:nvPr/>
          </p:nvSpPr>
          <p:spPr>
            <a:xfrm rot="-5400000">
              <a:off x="2948177" y="5584825"/>
              <a:ext cx="69770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0" name="Google Shape;3490;p24"/>
            <p:cNvSpPr/>
            <p:nvPr/>
          </p:nvSpPr>
          <p:spPr>
            <a:xfrm rot="-5400000">
              <a:off x="2948177" y="5294389"/>
              <a:ext cx="69770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1" name="Google Shape;3491;p24"/>
            <p:cNvSpPr/>
            <p:nvPr/>
          </p:nvSpPr>
          <p:spPr>
            <a:xfrm rot="-5400000">
              <a:off x="2948177" y="5003951"/>
              <a:ext cx="69770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2" name="Google Shape;3492;p24"/>
            <p:cNvSpPr/>
            <p:nvPr/>
          </p:nvSpPr>
          <p:spPr>
            <a:xfrm rot="-5400000">
              <a:off x="2948177" y="4713515"/>
              <a:ext cx="69770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2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3" name="Google Shape;3493;p24"/>
            <p:cNvSpPr/>
            <p:nvPr/>
          </p:nvSpPr>
          <p:spPr>
            <a:xfrm rot="-5400000">
              <a:off x="2948177" y="4423078"/>
              <a:ext cx="69770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4" name="Google Shape;3494;p24"/>
            <p:cNvSpPr/>
            <p:nvPr/>
          </p:nvSpPr>
          <p:spPr>
            <a:xfrm rot="-5400000">
              <a:off x="2948177" y="4132641"/>
              <a:ext cx="69770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5" name="Google Shape;3495;p24"/>
            <p:cNvSpPr/>
            <p:nvPr/>
          </p:nvSpPr>
          <p:spPr>
            <a:xfrm rot="-5400000">
              <a:off x="2948177" y="3842204"/>
              <a:ext cx="69770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6" name="Google Shape;3496;p24"/>
            <p:cNvSpPr/>
            <p:nvPr/>
          </p:nvSpPr>
          <p:spPr>
            <a:xfrm rot="-5400000">
              <a:off x="2948177" y="3551767"/>
              <a:ext cx="69770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7" name="Google Shape;3497;p24"/>
            <p:cNvSpPr/>
            <p:nvPr/>
          </p:nvSpPr>
          <p:spPr>
            <a:xfrm rot="-5400000">
              <a:off x="2948177" y="3261330"/>
              <a:ext cx="69770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2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8" name="Google Shape;3498;p24"/>
            <p:cNvSpPr/>
            <p:nvPr/>
          </p:nvSpPr>
          <p:spPr>
            <a:xfrm rot="-5400000">
              <a:off x="2948177" y="2970894"/>
              <a:ext cx="69770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9" name="Google Shape;3499;p24"/>
            <p:cNvSpPr/>
            <p:nvPr/>
          </p:nvSpPr>
          <p:spPr>
            <a:xfrm rot="-5400000">
              <a:off x="2948177" y="2680456"/>
              <a:ext cx="69770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0" name="Google Shape;3500;p24"/>
            <p:cNvSpPr/>
            <p:nvPr/>
          </p:nvSpPr>
          <p:spPr>
            <a:xfrm rot="-5400000">
              <a:off x="2948988" y="2389208"/>
              <a:ext cx="68147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1" name="Google Shape;3501;p24"/>
            <p:cNvSpPr/>
            <p:nvPr/>
          </p:nvSpPr>
          <p:spPr>
            <a:xfrm rot="-5400000">
              <a:off x="2948988" y="2098771"/>
              <a:ext cx="68147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2" name="Google Shape;3502;p24"/>
            <p:cNvSpPr/>
            <p:nvPr/>
          </p:nvSpPr>
          <p:spPr>
            <a:xfrm rot="-5400000">
              <a:off x="2948177" y="1807523"/>
              <a:ext cx="69770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2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3" name="Google Shape;3503;p24"/>
            <p:cNvSpPr/>
            <p:nvPr/>
          </p:nvSpPr>
          <p:spPr>
            <a:xfrm rot="-5400000">
              <a:off x="2948177" y="1517086"/>
              <a:ext cx="69770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4" name="Google Shape;3504;p24"/>
            <p:cNvSpPr/>
            <p:nvPr/>
          </p:nvSpPr>
          <p:spPr>
            <a:xfrm rot="-5400000">
              <a:off x="2948177" y="1226650"/>
              <a:ext cx="69770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5" name="Google Shape;3505;p24"/>
            <p:cNvSpPr/>
            <p:nvPr/>
          </p:nvSpPr>
          <p:spPr>
            <a:xfrm rot="-5400000">
              <a:off x="2948177" y="936213"/>
              <a:ext cx="69770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6" name="Google Shape;3506;p24"/>
            <p:cNvSpPr/>
            <p:nvPr/>
          </p:nvSpPr>
          <p:spPr>
            <a:xfrm rot="-5400000">
              <a:off x="2948177" y="645776"/>
              <a:ext cx="69770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7" name="Google Shape;3507;p24"/>
            <p:cNvSpPr/>
            <p:nvPr/>
          </p:nvSpPr>
          <p:spPr>
            <a:xfrm rot="-5400000">
              <a:off x="2948177" y="355339"/>
              <a:ext cx="69770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2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8" name="Google Shape;3508;p24"/>
            <p:cNvSpPr/>
            <p:nvPr/>
          </p:nvSpPr>
          <p:spPr>
            <a:xfrm rot="-5400000">
              <a:off x="2948177" y="64902"/>
              <a:ext cx="69770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9" name="Google Shape;3509;p24"/>
            <p:cNvSpPr/>
            <p:nvPr/>
          </p:nvSpPr>
          <p:spPr>
            <a:xfrm rot="-5400000">
              <a:off x="3245103" y="6608656"/>
              <a:ext cx="56789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0" name="Google Shape;3510;p24"/>
            <p:cNvSpPr/>
            <p:nvPr/>
          </p:nvSpPr>
          <p:spPr>
            <a:xfrm rot="-5400000">
              <a:off x="3245103" y="6318220"/>
              <a:ext cx="56789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1" name="Google Shape;3511;p24"/>
            <p:cNvSpPr/>
            <p:nvPr/>
          </p:nvSpPr>
          <p:spPr>
            <a:xfrm rot="-5400000">
              <a:off x="3245103" y="6027782"/>
              <a:ext cx="56789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2" name="Google Shape;3512;p24"/>
            <p:cNvSpPr/>
            <p:nvPr/>
          </p:nvSpPr>
          <p:spPr>
            <a:xfrm rot="-5400000">
              <a:off x="3245103" y="5737346"/>
              <a:ext cx="56789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3" name="Google Shape;3513;p24"/>
            <p:cNvSpPr/>
            <p:nvPr/>
          </p:nvSpPr>
          <p:spPr>
            <a:xfrm rot="-5400000">
              <a:off x="3245103" y="5446908"/>
              <a:ext cx="56789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4" name="Google Shape;3514;p24"/>
            <p:cNvSpPr/>
            <p:nvPr/>
          </p:nvSpPr>
          <p:spPr>
            <a:xfrm rot="-5400000">
              <a:off x="3244292" y="5155661"/>
              <a:ext cx="58412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5" name="Google Shape;3515;p24"/>
            <p:cNvSpPr/>
            <p:nvPr/>
          </p:nvSpPr>
          <p:spPr>
            <a:xfrm rot="-5400000">
              <a:off x="3244292" y="4865223"/>
              <a:ext cx="58412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6" name="Google Shape;3516;p24"/>
            <p:cNvSpPr/>
            <p:nvPr/>
          </p:nvSpPr>
          <p:spPr>
            <a:xfrm rot="-5400000">
              <a:off x="3244292" y="4574787"/>
              <a:ext cx="58412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7" name="Google Shape;3517;p24"/>
            <p:cNvSpPr/>
            <p:nvPr/>
          </p:nvSpPr>
          <p:spPr>
            <a:xfrm rot="-5400000">
              <a:off x="3244292" y="4284350"/>
              <a:ext cx="58412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8" name="Google Shape;3518;p24"/>
            <p:cNvSpPr/>
            <p:nvPr/>
          </p:nvSpPr>
          <p:spPr>
            <a:xfrm rot="-5400000">
              <a:off x="3244292" y="3993913"/>
              <a:ext cx="58412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9" name="Google Shape;3519;p24"/>
            <p:cNvSpPr/>
            <p:nvPr/>
          </p:nvSpPr>
          <p:spPr>
            <a:xfrm rot="-5400000">
              <a:off x="3244292" y="3703476"/>
              <a:ext cx="58412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0" name="Google Shape;3520;p24"/>
            <p:cNvSpPr/>
            <p:nvPr/>
          </p:nvSpPr>
          <p:spPr>
            <a:xfrm rot="-5400000">
              <a:off x="3244292" y="3413039"/>
              <a:ext cx="58412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1" name="Google Shape;3521;p24"/>
            <p:cNvSpPr/>
            <p:nvPr/>
          </p:nvSpPr>
          <p:spPr>
            <a:xfrm rot="-5400000">
              <a:off x="3245103" y="3121791"/>
              <a:ext cx="56789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2" name="Google Shape;3522;p24"/>
            <p:cNvSpPr/>
            <p:nvPr/>
          </p:nvSpPr>
          <p:spPr>
            <a:xfrm rot="-5400000">
              <a:off x="3245103" y="2831354"/>
              <a:ext cx="56789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3" name="Google Shape;3523;p24"/>
            <p:cNvSpPr/>
            <p:nvPr/>
          </p:nvSpPr>
          <p:spPr>
            <a:xfrm rot="-5400000">
              <a:off x="3245103" y="2540917"/>
              <a:ext cx="56789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4" name="Google Shape;3524;p24"/>
            <p:cNvSpPr/>
            <p:nvPr/>
          </p:nvSpPr>
          <p:spPr>
            <a:xfrm rot="-5400000">
              <a:off x="3245103" y="2250481"/>
              <a:ext cx="56789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5" name="Google Shape;3525;p24"/>
            <p:cNvSpPr/>
            <p:nvPr/>
          </p:nvSpPr>
          <p:spPr>
            <a:xfrm rot="-5400000">
              <a:off x="3245103" y="1960043"/>
              <a:ext cx="56789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6" name="Google Shape;3526;p24"/>
            <p:cNvSpPr/>
            <p:nvPr/>
          </p:nvSpPr>
          <p:spPr>
            <a:xfrm rot="-5400000">
              <a:off x="3245103" y="1669607"/>
              <a:ext cx="56789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7" name="Google Shape;3527;p24"/>
            <p:cNvSpPr/>
            <p:nvPr/>
          </p:nvSpPr>
          <p:spPr>
            <a:xfrm rot="-5400000">
              <a:off x="3245103" y="1379169"/>
              <a:ext cx="56789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8" name="Google Shape;3528;p24"/>
            <p:cNvSpPr/>
            <p:nvPr/>
          </p:nvSpPr>
          <p:spPr>
            <a:xfrm rot="-5400000">
              <a:off x="3245103" y="1088733"/>
              <a:ext cx="56789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9" name="Google Shape;3529;p24"/>
            <p:cNvSpPr/>
            <p:nvPr/>
          </p:nvSpPr>
          <p:spPr>
            <a:xfrm rot="-5400000">
              <a:off x="3244292" y="797484"/>
              <a:ext cx="58412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0" name="Google Shape;3530;p24"/>
            <p:cNvSpPr/>
            <p:nvPr/>
          </p:nvSpPr>
          <p:spPr>
            <a:xfrm rot="-5400000">
              <a:off x="3244292" y="507048"/>
              <a:ext cx="58412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1" name="Google Shape;3531;p24"/>
            <p:cNvSpPr/>
            <p:nvPr/>
          </p:nvSpPr>
          <p:spPr>
            <a:xfrm rot="-5400000">
              <a:off x="3244292" y="216610"/>
              <a:ext cx="58412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2" name="Google Shape;3532;p24"/>
            <p:cNvSpPr/>
            <p:nvPr/>
          </p:nvSpPr>
          <p:spPr>
            <a:xfrm rot="-5400000">
              <a:off x="3540409" y="6756308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3" name="Google Shape;3533;p24"/>
            <p:cNvSpPr/>
            <p:nvPr/>
          </p:nvSpPr>
          <p:spPr>
            <a:xfrm rot="-5400000">
              <a:off x="3540409" y="6465872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4" name="Google Shape;3534;p24"/>
            <p:cNvSpPr/>
            <p:nvPr/>
          </p:nvSpPr>
          <p:spPr>
            <a:xfrm rot="-5400000">
              <a:off x="3540409" y="6175434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5" name="Google Shape;3535;p24"/>
            <p:cNvSpPr/>
            <p:nvPr/>
          </p:nvSpPr>
          <p:spPr>
            <a:xfrm rot="-5400000">
              <a:off x="3540409" y="5884998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6" name="Google Shape;3536;p24"/>
            <p:cNvSpPr/>
            <p:nvPr/>
          </p:nvSpPr>
          <p:spPr>
            <a:xfrm rot="-5400000">
              <a:off x="3540409" y="5594560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7" name="Google Shape;3537;p24"/>
            <p:cNvSpPr/>
            <p:nvPr/>
          </p:nvSpPr>
          <p:spPr>
            <a:xfrm rot="-5400000">
              <a:off x="3540409" y="5304124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8" name="Google Shape;3538;p24"/>
            <p:cNvSpPr/>
            <p:nvPr/>
          </p:nvSpPr>
          <p:spPr>
            <a:xfrm rot="-5400000">
              <a:off x="3540409" y="5013687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9" name="Google Shape;3539;p24"/>
            <p:cNvSpPr/>
            <p:nvPr/>
          </p:nvSpPr>
          <p:spPr>
            <a:xfrm rot="-5400000">
              <a:off x="3540409" y="4723250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0" name="Google Shape;3540;p24"/>
            <p:cNvSpPr/>
            <p:nvPr/>
          </p:nvSpPr>
          <p:spPr>
            <a:xfrm rot="-5400000">
              <a:off x="3540409" y="4432813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1" name="Google Shape;3541;p24"/>
            <p:cNvSpPr/>
            <p:nvPr/>
          </p:nvSpPr>
          <p:spPr>
            <a:xfrm rot="-5400000">
              <a:off x="3540409" y="4140754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2" name="Google Shape;3542;p24"/>
            <p:cNvSpPr/>
            <p:nvPr/>
          </p:nvSpPr>
          <p:spPr>
            <a:xfrm rot="-5400000">
              <a:off x="3540409" y="3850318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3" name="Google Shape;3543;p24"/>
            <p:cNvSpPr/>
            <p:nvPr/>
          </p:nvSpPr>
          <p:spPr>
            <a:xfrm rot="-5400000">
              <a:off x="3540409" y="3559880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4" name="Google Shape;3544;p24"/>
            <p:cNvSpPr/>
            <p:nvPr/>
          </p:nvSpPr>
          <p:spPr>
            <a:xfrm rot="-5400000">
              <a:off x="3540409" y="3269444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5" name="Google Shape;3545;p24"/>
            <p:cNvSpPr/>
            <p:nvPr/>
          </p:nvSpPr>
          <p:spPr>
            <a:xfrm rot="-5400000">
              <a:off x="3540409" y="2979006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6" name="Google Shape;3546;p24"/>
            <p:cNvSpPr/>
            <p:nvPr/>
          </p:nvSpPr>
          <p:spPr>
            <a:xfrm rot="-5400000">
              <a:off x="3540409" y="2688570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7" name="Google Shape;3547;p24"/>
            <p:cNvSpPr/>
            <p:nvPr/>
          </p:nvSpPr>
          <p:spPr>
            <a:xfrm rot="-5400000">
              <a:off x="3540409" y="2398133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8" name="Google Shape;3548;p24"/>
            <p:cNvSpPr/>
            <p:nvPr/>
          </p:nvSpPr>
          <p:spPr>
            <a:xfrm rot="-5400000">
              <a:off x="3540409" y="2107696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9" name="Google Shape;3549;p24"/>
            <p:cNvSpPr/>
            <p:nvPr/>
          </p:nvSpPr>
          <p:spPr>
            <a:xfrm rot="-5400000">
              <a:off x="3540409" y="1817259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0" name="Google Shape;3550;p24"/>
            <p:cNvSpPr/>
            <p:nvPr/>
          </p:nvSpPr>
          <p:spPr>
            <a:xfrm rot="-5400000">
              <a:off x="3540409" y="1526822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1" name="Google Shape;3551;p24"/>
            <p:cNvSpPr/>
            <p:nvPr/>
          </p:nvSpPr>
          <p:spPr>
            <a:xfrm rot="-5400000">
              <a:off x="3540409" y="1236385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2" name="Google Shape;3552;p24"/>
            <p:cNvSpPr/>
            <p:nvPr/>
          </p:nvSpPr>
          <p:spPr>
            <a:xfrm rot="-5400000">
              <a:off x="3540409" y="945949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3" name="Google Shape;3553;p24"/>
            <p:cNvSpPr/>
            <p:nvPr/>
          </p:nvSpPr>
          <p:spPr>
            <a:xfrm rot="-5400000">
              <a:off x="3540409" y="655511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4" name="Google Shape;3554;p24"/>
            <p:cNvSpPr/>
            <p:nvPr/>
          </p:nvSpPr>
          <p:spPr>
            <a:xfrm rot="-5400000">
              <a:off x="3540409" y="365075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5" name="Google Shape;3555;p24"/>
            <p:cNvSpPr/>
            <p:nvPr/>
          </p:nvSpPr>
          <p:spPr>
            <a:xfrm rot="-5400000">
              <a:off x="3541220" y="73826"/>
              <a:ext cx="43809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6" name="Google Shape;3556;p24"/>
            <p:cNvSpPr/>
            <p:nvPr/>
          </p:nvSpPr>
          <p:spPr>
            <a:xfrm rot="-5400000">
              <a:off x="3836525" y="6617580"/>
              <a:ext cx="34074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7" name="Google Shape;3557;p24"/>
            <p:cNvSpPr/>
            <p:nvPr/>
          </p:nvSpPr>
          <p:spPr>
            <a:xfrm rot="-5400000">
              <a:off x="3836525" y="6327144"/>
              <a:ext cx="34074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8" name="Google Shape;3558;p24"/>
            <p:cNvSpPr/>
            <p:nvPr/>
          </p:nvSpPr>
          <p:spPr>
            <a:xfrm rot="-5400000">
              <a:off x="3836525" y="6036706"/>
              <a:ext cx="34074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9" name="Google Shape;3559;p24"/>
            <p:cNvSpPr/>
            <p:nvPr/>
          </p:nvSpPr>
          <p:spPr>
            <a:xfrm rot="-5400000">
              <a:off x="3836525" y="5746270"/>
              <a:ext cx="34074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0" name="Google Shape;3560;p24"/>
            <p:cNvSpPr/>
            <p:nvPr/>
          </p:nvSpPr>
          <p:spPr>
            <a:xfrm rot="-5400000">
              <a:off x="3836525" y="5455832"/>
              <a:ext cx="34074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1" name="Google Shape;3561;p24"/>
            <p:cNvSpPr/>
            <p:nvPr/>
          </p:nvSpPr>
          <p:spPr>
            <a:xfrm rot="-5400000">
              <a:off x="3837336" y="5164585"/>
              <a:ext cx="32451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5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2" name="Google Shape;3562;p24"/>
            <p:cNvSpPr/>
            <p:nvPr/>
          </p:nvSpPr>
          <p:spPr>
            <a:xfrm rot="-5400000">
              <a:off x="3837336" y="4874147"/>
              <a:ext cx="32451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5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3" name="Google Shape;3563;p24"/>
            <p:cNvSpPr/>
            <p:nvPr/>
          </p:nvSpPr>
          <p:spPr>
            <a:xfrm rot="-5400000">
              <a:off x="3837336" y="4583711"/>
              <a:ext cx="32451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5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4" name="Google Shape;3564;p24"/>
            <p:cNvSpPr/>
            <p:nvPr/>
          </p:nvSpPr>
          <p:spPr>
            <a:xfrm rot="-5400000">
              <a:off x="3837336" y="4293274"/>
              <a:ext cx="32451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5" name="Google Shape;3565;p24"/>
            <p:cNvSpPr/>
            <p:nvPr/>
          </p:nvSpPr>
          <p:spPr>
            <a:xfrm rot="-5400000">
              <a:off x="3837336" y="4002837"/>
              <a:ext cx="32451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6" name="Google Shape;3566;p24"/>
            <p:cNvSpPr/>
            <p:nvPr/>
          </p:nvSpPr>
          <p:spPr>
            <a:xfrm rot="-5400000">
              <a:off x="3837336" y="3712400"/>
              <a:ext cx="32451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5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7" name="Google Shape;3567;p24"/>
            <p:cNvSpPr/>
            <p:nvPr/>
          </p:nvSpPr>
          <p:spPr>
            <a:xfrm rot="-5400000">
              <a:off x="3837336" y="3421963"/>
              <a:ext cx="32451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5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8" name="Google Shape;3568;p24"/>
            <p:cNvSpPr/>
            <p:nvPr/>
          </p:nvSpPr>
          <p:spPr>
            <a:xfrm rot="-5400000">
              <a:off x="3836525" y="3130715"/>
              <a:ext cx="34074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5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9" name="Google Shape;3569;p24"/>
            <p:cNvSpPr/>
            <p:nvPr/>
          </p:nvSpPr>
          <p:spPr>
            <a:xfrm rot="-5400000">
              <a:off x="3836525" y="2840278"/>
              <a:ext cx="34074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0" name="Google Shape;3570;p24"/>
            <p:cNvSpPr/>
            <p:nvPr/>
          </p:nvSpPr>
          <p:spPr>
            <a:xfrm rot="-5400000">
              <a:off x="3836525" y="2549841"/>
              <a:ext cx="34074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1" name="Google Shape;3571;p24"/>
            <p:cNvSpPr/>
            <p:nvPr/>
          </p:nvSpPr>
          <p:spPr>
            <a:xfrm rot="-5400000">
              <a:off x="3836525" y="2259405"/>
              <a:ext cx="34074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5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2" name="Google Shape;3572;p24"/>
            <p:cNvSpPr/>
            <p:nvPr/>
          </p:nvSpPr>
          <p:spPr>
            <a:xfrm rot="-5400000">
              <a:off x="3836525" y="1968967"/>
              <a:ext cx="34074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5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3" name="Google Shape;3573;p24"/>
            <p:cNvSpPr/>
            <p:nvPr/>
          </p:nvSpPr>
          <p:spPr>
            <a:xfrm rot="-5400000">
              <a:off x="3836525" y="1678531"/>
              <a:ext cx="34074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5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4" name="Google Shape;3574;p24"/>
            <p:cNvSpPr/>
            <p:nvPr/>
          </p:nvSpPr>
          <p:spPr>
            <a:xfrm rot="-5400000">
              <a:off x="3836525" y="1388093"/>
              <a:ext cx="34074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5" name="Google Shape;3575;p24"/>
            <p:cNvSpPr/>
            <p:nvPr/>
          </p:nvSpPr>
          <p:spPr>
            <a:xfrm rot="-5400000">
              <a:off x="3837336" y="1096846"/>
              <a:ext cx="32451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5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6" name="Google Shape;3576;p24"/>
            <p:cNvSpPr/>
            <p:nvPr/>
          </p:nvSpPr>
          <p:spPr>
            <a:xfrm rot="-5400000">
              <a:off x="3837336" y="806408"/>
              <a:ext cx="32451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5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7" name="Google Shape;3577;p24"/>
            <p:cNvSpPr/>
            <p:nvPr/>
          </p:nvSpPr>
          <p:spPr>
            <a:xfrm rot="-5400000">
              <a:off x="3837336" y="515972"/>
              <a:ext cx="32451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5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8" name="Google Shape;3578;p24"/>
            <p:cNvSpPr/>
            <p:nvPr/>
          </p:nvSpPr>
          <p:spPr>
            <a:xfrm rot="-5400000">
              <a:off x="3837336" y="225534"/>
              <a:ext cx="32451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5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9" name="Google Shape;3579;p24"/>
            <p:cNvSpPr/>
            <p:nvPr/>
          </p:nvSpPr>
          <p:spPr>
            <a:xfrm rot="-5400000">
              <a:off x="4133452" y="6768477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0" name="Google Shape;3580;p24"/>
            <p:cNvSpPr/>
            <p:nvPr/>
          </p:nvSpPr>
          <p:spPr>
            <a:xfrm rot="-5400000">
              <a:off x="4132640" y="6477230"/>
              <a:ext cx="22716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1" name="Google Shape;3581;p24"/>
            <p:cNvSpPr/>
            <p:nvPr/>
          </p:nvSpPr>
          <p:spPr>
            <a:xfrm rot="-5400000">
              <a:off x="4133452" y="6185981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2" name="Google Shape;3582;p24"/>
            <p:cNvSpPr/>
            <p:nvPr/>
          </p:nvSpPr>
          <p:spPr>
            <a:xfrm rot="-5400000">
              <a:off x="4133452" y="5895545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3" name="Google Shape;3583;p24"/>
            <p:cNvSpPr/>
            <p:nvPr/>
          </p:nvSpPr>
          <p:spPr>
            <a:xfrm rot="-5400000">
              <a:off x="4133452" y="5605107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4" name="Google Shape;3584;p24"/>
            <p:cNvSpPr/>
            <p:nvPr/>
          </p:nvSpPr>
          <p:spPr>
            <a:xfrm rot="-5400000">
              <a:off x="4133452" y="5314671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5" name="Google Shape;3585;p24"/>
            <p:cNvSpPr/>
            <p:nvPr/>
          </p:nvSpPr>
          <p:spPr>
            <a:xfrm rot="-5400000">
              <a:off x="4133452" y="5024233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6" name="Google Shape;3586;p24"/>
            <p:cNvSpPr/>
            <p:nvPr/>
          </p:nvSpPr>
          <p:spPr>
            <a:xfrm rot="-5400000">
              <a:off x="4133452" y="4733797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7" name="Google Shape;3587;p24"/>
            <p:cNvSpPr/>
            <p:nvPr/>
          </p:nvSpPr>
          <p:spPr>
            <a:xfrm rot="-5400000">
              <a:off x="4133452" y="4443361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8" name="Google Shape;3588;p24"/>
            <p:cNvSpPr/>
            <p:nvPr/>
          </p:nvSpPr>
          <p:spPr>
            <a:xfrm rot="-5400000">
              <a:off x="4133452" y="4152923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9" name="Google Shape;3589;p24"/>
            <p:cNvSpPr/>
            <p:nvPr/>
          </p:nvSpPr>
          <p:spPr>
            <a:xfrm rot="-5400000">
              <a:off x="4133452" y="3862487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0" name="Google Shape;3590;p24"/>
            <p:cNvSpPr/>
            <p:nvPr/>
          </p:nvSpPr>
          <p:spPr>
            <a:xfrm rot="-5400000">
              <a:off x="4133452" y="3572049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1" name="Google Shape;3591;p24"/>
            <p:cNvSpPr/>
            <p:nvPr/>
          </p:nvSpPr>
          <p:spPr>
            <a:xfrm rot="-5400000">
              <a:off x="4133452" y="3281613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2" name="Google Shape;3592;p24"/>
            <p:cNvSpPr/>
            <p:nvPr/>
          </p:nvSpPr>
          <p:spPr>
            <a:xfrm rot="-5400000">
              <a:off x="4133452" y="2991175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3" name="Google Shape;3593;p24"/>
            <p:cNvSpPr/>
            <p:nvPr/>
          </p:nvSpPr>
          <p:spPr>
            <a:xfrm rot="-5400000">
              <a:off x="4133452" y="2700739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4" name="Google Shape;3594;p24"/>
            <p:cNvSpPr/>
            <p:nvPr/>
          </p:nvSpPr>
          <p:spPr>
            <a:xfrm rot="-5400000">
              <a:off x="4133452" y="2410302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5" name="Google Shape;3595;p24"/>
            <p:cNvSpPr/>
            <p:nvPr/>
          </p:nvSpPr>
          <p:spPr>
            <a:xfrm rot="-5400000">
              <a:off x="4132640" y="2119054"/>
              <a:ext cx="22716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6" name="Google Shape;3596;p24"/>
            <p:cNvSpPr/>
            <p:nvPr/>
          </p:nvSpPr>
          <p:spPr>
            <a:xfrm rot="-5400000">
              <a:off x="4133452" y="1827805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7" name="Google Shape;3597;p24"/>
            <p:cNvSpPr/>
            <p:nvPr/>
          </p:nvSpPr>
          <p:spPr>
            <a:xfrm rot="-5400000">
              <a:off x="4133452" y="1537369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8" name="Google Shape;3598;p24"/>
            <p:cNvSpPr/>
            <p:nvPr/>
          </p:nvSpPr>
          <p:spPr>
            <a:xfrm rot="-5400000">
              <a:off x="4133452" y="1246931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9" name="Google Shape;3599;p24"/>
            <p:cNvSpPr/>
            <p:nvPr/>
          </p:nvSpPr>
          <p:spPr>
            <a:xfrm rot="-5400000">
              <a:off x="4133452" y="956495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0" name="Google Shape;3600;p24"/>
            <p:cNvSpPr/>
            <p:nvPr/>
          </p:nvSpPr>
          <p:spPr>
            <a:xfrm rot="-5400000">
              <a:off x="4133452" y="666058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1" name="Google Shape;3601;p24"/>
            <p:cNvSpPr/>
            <p:nvPr/>
          </p:nvSpPr>
          <p:spPr>
            <a:xfrm rot="-5400000">
              <a:off x="4133452" y="375621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2" name="Google Shape;3602;p24"/>
            <p:cNvSpPr/>
            <p:nvPr/>
          </p:nvSpPr>
          <p:spPr>
            <a:xfrm rot="-5400000">
              <a:off x="4133452" y="85184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3" name="Google Shape;3603;p24"/>
            <p:cNvSpPr/>
            <p:nvPr/>
          </p:nvSpPr>
          <p:spPr>
            <a:xfrm rot="-5400000">
              <a:off x="4427134" y="6625693"/>
              <a:ext cx="14603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4" name="Google Shape;3604;p24"/>
            <p:cNvSpPr/>
            <p:nvPr/>
          </p:nvSpPr>
          <p:spPr>
            <a:xfrm rot="-5400000">
              <a:off x="4427134" y="6335257"/>
              <a:ext cx="14603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5" name="Google Shape;3605;p24"/>
            <p:cNvSpPr/>
            <p:nvPr/>
          </p:nvSpPr>
          <p:spPr>
            <a:xfrm rot="-5400000">
              <a:off x="4427134" y="6044819"/>
              <a:ext cx="14603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6" name="Google Shape;3606;p24"/>
            <p:cNvSpPr/>
            <p:nvPr/>
          </p:nvSpPr>
          <p:spPr>
            <a:xfrm rot="-5400000">
              <a:off x="4427134" y="5754383"/>
              <a:ext cx="14603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7" name="Google Shape;3607;p24"/>
            <p:cNvSpPr/>
            <p:nvPr/>
          </p:nvSpPr>
          <p:spPr>
            <a:xfrm rot="-5400000">
              <a:off x="4427134" y="5463945"/>
              <a:ext cx="14603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8" name="Google Shape;3608;p24"/>
            <p:cNvSpPr/>
            <p:nvPr/>
          </p:nvSpPr>
          <p:spPr>
            <a:xfrm rot="-5400000">
              <a:off x="4427134" y="5173509"/>
              <a:ext cx="14603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9" name="Google Shape;3609;p24"/>
            <p:cNvSpPr/>
            <p:nvPr/>
          </p:nvSpPr>
          <p:spPr>
            <a:xfrm rot="-5400000">
              <a:off x="4426323" y="4882260"/>
              <a:ext cx="16225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0" name="Google Shape;3610;p24"/>
            <p:cNvSpPr/>
            <p:nvPr/>
          </p:nvSpPr>
          <p:spPr>
            <a:xfrm rot="-5400000">
              <a:off x="4426323" y="4591824"/>
              <a:ext cx="16225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1" name="Google Shape;3611;p24"/>
            <p:cNvSpPr/>
            <p:nvPr/>
          </p:nvSpPr>
          <p:spPr>
            <a:xfrm rot="-5400000">
              <a:off x="4426323" y="4301386"/>
              <a:ext cx="16225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2" name="Google Shape;3612;p24"/>
            <p:cNvSpPr/>
            <p:nvPr/>
          </p:nvSpPr>
          <p:spPr>
            <a:xfrm rot="-5400000">
              <a:off x="4426323" y="4010950"/>
              <a:ext cx="16225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3" name="Google Shape;3613;p24"/>
            <p:cNvSpPr/>
            <p:nvPr/>
          </p:nvSpPr>
          <p:spPr>
            <a:xfrm rot="-5400000">
              <a:off x="4426323" y="3720513"/>
              <a:ext cx="16225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4" name="Google Shape;3614;p24"/>
            <p:cNvSpPr/>
            <p:nvPr/>
          </p:nvSpPr>
          <p:spPr>
            <a:xfrm rot="-5400000">
              <a:off x="4427134" y="3429265"/>
              <a:ext cx="14603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5" name="Google Shape;3615;p24"/>
            <p:cNvSpPr/>
            <p:nvPr/>
          </p:nvSpPr>
          <p:spPr>
            <a:xfrm rot="-5400000">
              <a:off x="4427134" y="3138827"/>
              <a:ext cx="14603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6" name="Google Shape;3616;p24"/>
            <p:cNvSpPr/>
            <p:nvPr/>
          </p:nvSpPr>
          <p:spPr>
            <a:xfrm rot="-5400000">
              <a:off x="4427134" y="2848391"/>
              <a:ext cx="14603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7" name="Google Shape;3617;p24"/>
            <p:cNvSpPr/>
            <p:nvPr/>
          </p:nvSpPr>
          <p:spPr>
            <a:xfrm rot="-5400000">
              <a:off x="4427134" y="2557954"/>
              <a:ext cx="14603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8" name="Google Shape;3618;p24"/>
            <p:cNvSpPr/>
            <p:nvPr/>
          </p:nvSpPr>
          <p:spPr>
            <a:xfrm rot="-5400000">
              <a:off x="4427134" y="2267517"/>
              <a:ext cx="14603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9" name="Google Shape;3619;p24"/>
            <p:cNvSpPr/>
            <p:nvPr/>
          </p:nvSpPr>
          <p:spPr>
            <a:xfrm rot="-5400000">
              <a:off x="4427134" y="1977080"/>
              <a:ext cx="14603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0" name="Google Shape;3620;p24"/>
            <p:cNvSpPr/>
            <p:nvPr/>
          </p:nvSpPr>
          <p:spPr>
            <a:xfrm rot="-5400000">
              <a:off x="4427134" y="1686643"/>
              <a:ext cx="14603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1" name="Google Shape;3621;p24"/>
            <p:cNvSpPr/>
            <p:nvPr/>
          </p:nvSpPr>
          <p:spPr>
            <a:xfrm rot="-5400000">
              <a:off x="4427134" y="1396206"/>
              <a:ext cx="14603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2" name="Google Shape;3622;p24"/>
            <p:cNvSpPr/>
            <p:nvPr/>
          </p:nvSpPr>
          <p:spPr>
            <a:xfrm rot="-5400000">
              <a:off x="4427134" y="1105770"/>
              <a:ext cx="14603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3" name="Google Shape;3623;p24"/>
            <p:cNvSpPr/>
            <p:nvPr/>
          </p:nvSpPr>
          <p:spPr>
            <a:xfrm rot="-5400000">
              <a:off x="4427134" y="815332"/>
              <a:ext cx="14603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4" name="Google Shape;3624;p24"/>
            <p:cNvSpPr/>
            <p:nvPr/>
          </p:nvSpPr>
          <p:spPr>
            <a:xfrm rot="-5400000">
              <a:off x="4426323" y="524085"/>
              <a:ext cx="16225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5" name="Google Shape;3625;p24"/>
            <p:cNvSpPr/>
            <p:nvPr/>
          </p:nvSpPr>
          <p:spPr>
            <a:xfrm rot="-5400000">
              <a:off x="4426323" y="233647"/>
              <a:ext cx="16225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6" name="Google Shape;3626;p24"/>
            <p:cNvSpPr/>
            <p:nvPr/>
          </p:nvSpPr>
          <p:spPr>
            <a:xfrm rot="-5400000">
              <a:off x="4724872" y="6775779"/>
              <a:ext cx="3245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7" name="Google Shape;3627;p24"/>
            <p:cNvSpPr/>
            <p:nvPr/>
          </p:nvSpPr>
          <p:spPr>
            <a:xfrm rot="-5400000">
              <a:off x="4724872" y="6485342"/>
              <a:ext cx="3245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8" name="Google Shape;3628;p24"/>
            <p:cNvSpPr/>
            <p:nvPr/>
          </p:nvSpPr>
          <p:spPr>
            <a:xfrm rot="-5400000">
              <a:off x="4724872" y="6194905"/>
              <a:ext cx="3245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9" name="Google Shape;3629;p24"/>
            <p:cNvSpPr/>
            <p:nvPr/>
          </p:nvSpPr>
          <p:spPr>
            <a:xfrm rot="-5400000">
              <a:off x="4724872" y="5904469"/>
              <a:ext cx="3245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0" name="Google Shape;3630;p24"/>
            <p:cNvSpPr/>
            <p:nvPr/>
          </p:nvSpPr>
          <p:spPr>
            <a:xfrm rot="-5400000">
              <a:off x="4724872" y="5614031"/>
              <a:ext cx="3245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1" name="Google Shape;3631;p24"/>
            <p:cNvSpPr/>
            <p:nvPr/>
          </p:nvSpPr>
          <p:spPr>
            <a:xfrm rot="-5400000">
              <a:off x="4724872" y="5323595"/>
              <a:ext cx="3245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2" name="Google Shape;3632;p24"/>
            <p:cNvSpPr/>
            <p:nvPr/>
          </p:nvSpPr>
          <p:spPr>
            <a:xfrm rot="-5400000">
              <a:off x="4724872" y="5033158"/>
              <a:ext cx="3245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3" name="Google Shape;3633;p24"/>
            <p:cNvSpPr/>
            <p:nvPr/>
          </p:nvSpPr>
          <p:spPr>
            <a:xfrm rot="-5400000">
              <a:off x="4724872" y="4742721"/>
              <a:ext cx="3245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4" name="Google Shape;3634;p24"/>
            <p:cNvSpPr/>
            <p:nvPr/>
          </p:nvSpPr>
          <p:spPr>
            <a:xfrm rot="-5400000">
              <a:off x="4725683" y="4451473"/>
              <a:ext cx="1623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5" name="Google Shape;3635;p24"/>
            <p:cNvSpPr/>
            <p:nvPr/>
          </p:nvSpPr>
          <p:spPr>
            <a:xfrm rot="-5400000">
              <a:off x="4725683" y="4161036"/>
              <a:ext cx="1623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6" name="Google Shape;3636;p24"/>
            <p:cNvSpPr/>
            <p:nvPr/>
          </p:nvSpPr>
          <p:spPr>
            <a:xfrm rot="-5400000">
              <a:off x="4724872" y="3869788"/>
              <a:ext cx="3245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7" name="Google Shape;3637;p24"/>
            <p:cNvSpPr/>
            <p:nvPr/>
          </p:nvSpPr>
          <p:spPr>
            <a:xfrm rot="-5400000">
              <a:off x="4724872" y="3579351"/>
              <a:ext cx="3245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8" name="Google Shape;3638;p24"/>
            <p:cNvSpPr/>
            <p:nvPr/>
          </p:nvSpPr>
          <p:spPr>
            <a:xfrm rot="-5400000">
              <a:off x="4724872" y="3288914"/>
              <a:ext cx="3245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9" name="Google Shape;3639;p24"/>
            <p:cNvSpPr/>
            <p:nvPr/>
          </p:nvSpPr>
          <p:spPr>
            <a:xfrm rot="-5400000">
              <a:off x="4724872" y="2998477"/>
              <a:ext cx="3245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0" name="Google Shape;3640;p24"/>
            <p:cNvSpPr/>
            <p:nvPr/>
          </p:nvSpPr>
          <p:spPr>
            <a:xfrm rot="-5400000">
              <a:off x="4724872" y="2708041"/>
              <a:ext cx="3245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1" name="Google Shape;3641;p24"/>
            <p:cNvSpPr/>
            <p:nvPr/>
          </p:nvSpPr>
          <p:spPr>
            <a:xfrm rot="-5400000">
              <a:off x="4724872" y="2417603"/>
              <a:ext cx="3245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2" name="Google Shape;3642;p24"/>
            <p:cNvSpPr/>
            <p:nvPr/>
          </p:nvSpPr>
          <p:spPr>
            <a:xfrm rot="-5400000">
              <a:off x="4724872" y="2127167"/>
              <a:ext cx="3245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3" name="Google Shape;3643;p24"/>
            <p:cNvSpPr/>
            <p:nvPr/>
          </p:nvSpPr>
          <p:spPr>
            <a:xfrm rot="-5400000">
              <a:off x="4724872" y="1836729"/>
              <a:ext cx="3245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4" name="Google Shape;3644;p24"/>
            <p:cNvSpPr/>
            <p:nvPr/>
          </p:nvSpPr>
          <p:spPr>
            <a:xfrm rot="-5400000">
              <a:off x="4724872" y="1546293"/>
              <a:ext cx="3245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5" name="Google Shape;3645;p24"/>
            <p:cNvSpPr/>
            <p:nvPr/>
          </p:nvSpPr>
          <p:spPr>
            <a:xfrm rot="-5400000">
              <a:off x="4724872" y="1255855"/>
              <a:ext cx="3245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6" name="Google Shape;3646;p24"/>
            <p:cNvSpPr/>
            <p:nvPr/>
          </p:nvSpPr>
          <p:spPr>
            <a:xfrm rot="-5400000">
              <a:off x="4724872" y="965419"/>
              <a:ext cx="3245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7" name="Google Shape;3647;p24"/>
            <p:cNvSpPr/>
            <p:nvPr/>
          </p:nvSpPr>
          <p:spPr>
            <a:xfrm rot="-5400000">
              <a:off x="4724872" y="674982"/>
              <a:ext cx="3245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8" name="Google Shape;3648;p24"/>
            <p:cNvSpPr/>
            <p:nvPr/>
          </p:nvSpPr>
          <p:spPr>
            <a:xfrm rot="-5400000">
              <a:off x="4724872" y="384545"/>
              <a:ext cx="3245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9" name="Google Shape;3649;p24"/>
            <p:cNvSpPr/>
            <p:nvPr/>
          </p:nvSpPr>
          <p:spPr>
            <a:xfrm rot="-5400000">
              <a:off x="4725683" y="93297"/>
              <a:ext cx="1623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50" name="Google Shape;3650;p24"/>
          <p:cNvGrpSpPr/>
          <p:nvPr/>
        </p:nvGrpSpPr>
        <p:grpSpPr>
          <a:xfrm>
            <a:off x="0" y="-1"/>
            <a:ext cx="5947822" cy="4263887"/>
            <a:chOff x="0" y="0"/>
            <a:chExt cx="7457206" cy="5345938"/>
          </a:xfrm>
        </p:grpSpPr>
        <p:sp>
          <p:nvSpPr>
            <p:cNvPr id="3651" name="Google Shape;3651;p24"/>
            <p:cNvSpPr/>
            <p:nvPr/>
          </p:nvSpPr>
          <p:spPr>
            <a:xfrm>
              <a:off x="1526890" y="0"/>
              <a:ext cx="5930316" cy="5345937"/>
            </a:xfrm>
            <a:custGeom>
              <a:rect b="b" l="l" r="r" t="t"/>
              <a:pathLst>
                <a:path extrusionOk="0" h="5345937" w="5930316">
                  <a:moveTo>
                    <a:pt x="0" y="0"/>
                  </a:moveTo>
                  <a:lnTo>
                    <a:pt x="2769385" y="0"/>
                  </a:lnTo>
                  <a:lnTo>
                    <a:pt x="3099837" y="190025"/>
                  </a:lnTo>
                  <a:lnTo>
                    <a:pt x="5794683" y="1740758"/>
                  </a:lnTo>
                  <a:cubicBezTo>
                    <a:pt x="5975528" y="1844817"/>
                    <a:pt x="5975528" y="2106233"/>
                    <a:pt x="5794683" y="2210292"/>
                  </a:cubicBezTo>
                  <a:lnTo>
                    <a:pt x="3099837" y="3758487"/>
                  </a:lnTo>
                  <a:lnTo>
                    <a:pt x="407538" y="5309220"/>
                  </a:lnTo>
                  <a:cubicBezTo>
                    <a:pt x="224146" y="5413279"/>
                    <a:pt x="0" y="5283840"/>
                    <a:pt x="0" y="5075722"/>
                  </a:cubicBezTo>
                  <a:lnTo>
                    <a:pt x="0" y="19742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8627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E44D2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2" name="Google Shape;3652;p24"/>
            <p:cNvSpPr/>
            <p:nvPr/>
          </p:nvSpPr>
          <p:spPr>
            <a:xfrm>
              <a:off x="0" y="1"/>
              <a:ext cx="5930316" cy="5345937"/>
            </a:xfrm>
            <a:custGeom>
              <a:rect b="b" l="l" r="r" t="t"/>
              <a:pathLst>
                <a:path extrusionOk="0" h="5345937" w="5930316">
                  <a:moveTo>
                    <a:pt x="0" y="0"/>
                  </a:moveTo>
                  <a:lnTo>
                    <a:pt x="2769385" y="0"/>
                  </a:lnTo>
                  <a:lnTo>
                    <a:pt x="3099837" y="190025"/>
                  </a:lnTo>
                  <a:lnTo>
                    <a:pt x="5794683" y="1740758"/>
                  </a:lnTo>
                  <a:cubicBezTo>
                    <a:pt x="5975528" y="1844817"/>
                    <a:pt x="5975528" y="2106233"/>
                    <a:pt x="5794683" y="2210292"/>
                  </a:cubicBezTo>
                  <a:lnTo>
                    <a:pt x="3099837" y="3758487"/>
                  </a:lnTo>
                  <a:lnTo>
                    <a:pt x="407538" y="5309220"/>
                  </a:lnTo>
                  <a:cubicBezTo>
                    <a:pt x="224146" y="5413279"/>
                    <a:pt x="0" y="5283840"/>
                    <a:pt x="0" y="5075722"/>
                  </a:cubicBezTo>
                  <a:lnTo>
                    <a:pt x="0" y="19742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8AC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E44D2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53" name="Google Shape;3653;p24"/>
          <p:cNvSpPr txBox="1"/>
          <p:nvPr>
            <p:ph type="title"/>
          </p:nvPr>
        </p:nvSpPr>
        <p:spPr>
          <a:xfrm>
            <a:off x="306079" y="1044613"/>
            <a:ext cx="3616363" cy="1025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munications" showMasterSp="0">
  <p:cSld name="Communications">
    <p:spTree>
      <p:nvGrpSpPr>
        <p:cNvPr id="3654" name="Shape 3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5" name="Google Shape;3655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56" name="Google Shape;3656;p25"/>
          <p:cNvSpPr/>
          <p:nvPr/>
        </p:nvSpPr>
        <p:spPr>
          <a:xfrm>
            <a:off x="1662545" y="0"/>
            <a:ext cx="4695092" cy="5143501"/>
          </a:xfrm>
          <a:prstGeom prst="rect">
            <a:avLst/>
          </a:prstGeom>
          <a:gradFill>
            <a:gsLst>
              <a:gs pos="0">
                <a:schemeClr val="lt1"/>
              </a:gs>
              <a:gs pos="51000">
                <a:srgbClr val="FFFFFF">
                  <a:alpha val="67450"/>
                </a:srgbClr>
              </a:gs>
              <a:gs pos="100000">
                <a:srgbClr val="FFFFFF">
                  <a:alpha val="0"/>
                </a:srgbClr>
              </a:gs>
            </a:gsLst>
            <a:lin ang="21593999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7" name="Google Shape;3657;p25"/>
          <p:cNvSpPr/>
          <p:nvPr/>
        </p:nvSpPr>
        <p:spPr>
          <a:xfrm>
            <a:off x="0" y="0"/>
            <a:ext cx="9144000" cy="5143501"/>
          </a:xfrm>
          <a:prstGeom prst="rect">
            <a:avLst/>
          </a:prstGeom>
          <a:gradFill>
            <a:gsLst>
              <a:gs pos="0">
                <a:srgbClr val="138AC4">
                  <a:alpha val="0"/>
                </a:srgbClr>
              </a:gs>
              <a:gs pos="50000">
                <a:srgbClr val="138AC4">
                  <a:alpha val="8627"/>
                </a:srgbClr>
              </a:gs>
              <a:gs pos="100000">
                <a:srgbClr val="138AC4">
                  <a:alpha val="48627"/>
                </a:srgbClr>
              </a:gs>
            </a:gsLst>
            <a:lin ang="21593999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58" name="Google Shape;3658;p25"/>
          <p:cNvGrpSpPr/>
          <p:nvPr/>
        </p:nvGrpSpPr>
        <p:grpSpPr>
          <a:xfrm>
            <a:off x="-1" y="-1"/>
            <a:ext cx="3546089" cy="5154849"/>
            <a:chOff x="-1" y="1"/>
            <a:chExt cx="4728119" cy="6873132"/>
          </a:xfrm>
        </p:grpSpPr>
        <p:sp>
          <p:nvSpPr>
            <p:cNvPr id="3659" name="Google Shape;3659;p25"/>
            <p:cNvSpPr/>
            <p:nvPr/>
          </p:nvSpPr>
          <p:spPr>
            <a:xfrm rot="-5400000">
              <a:off x="-14604" y="6696274"/>
              <a:ext cx="191461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2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0" name="Google Shape;3660;p25"/>
            <p:cNvSpPr/>
            <p:nvPr/>
          </p:nvSpPr>
          <p:spPr>
            <a:xfrm rot="-5400000">
              <a:off x="-14604" y="6405837"/>
              <a:ext cx="191461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2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1" name="Google Shape;3661;p25"/>
            <p:cNvSpPr/>
            <p:nvPr/>
          </p:nvSpPr>
          <p:spPr>
            <a:xfrm rot="-5400000">
              <a:off x="-14604" y="6115400"/>
              <a:ext cx="191461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2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2" name="Google Shape;3662;p25"/>
            <p:cNvSpPr/>
            <p:nvPr/>
          </p:nvSpPr>
          <p:spPr>
            <a:xfrm rot="-5400000">
              <a:off x="-14604" y="5824964"/>
              <a:ext cx="191461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1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3" name="Google Shape;3663;p25"/>
            <p:cNvSpPr/>
            <p:nvPr/>
          </p:nvSpPr>
          <p:spPr>
            <a:xfrm rot="-5400000">
              <a:off x="-14604" y="5534526"/>
              <a:ext cx="191461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1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4" name="Google Shape;3664;p25"/>
            <p:cNvSpPr/>
            <p:nvPr/>
          </p:nvSpPr>
          <p:spPr>
            <a:xfrm rot="-5400000">
              <a:off x="-13793" y="5243279"/>
              <a:ext cx="189838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1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5" name="Google Shape;3665;p25"/>
            <p:cNvSpPr/>
            <p:nvPr/>
          </p:nvSpPr>
          <p:spPr>
            <a:xfrm rot="-5400000">
              <a:off x="-13793" y="4952841"/>
              <a:ext cx="189838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2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6" name="Google Shape;3666;p25"/>
            <p:cNvSpPr/>
            <p:nvPr/>
          </p:nvSpPr>
          <p:spPr>
            <a:xfrm rot="-5400000">
              <a:off x="-13793" y="4662405"/>
              <a:ext cx="189838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2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7" name="Google Shape;3667;p25"/>
            <p:cNvSpPr/>
            <p:nvPr/>
          </p:nvSpPr>
          <p:spPr>
            <a:xfrm rot="-5400000">
              <a:off x="-13793" y="4371967"/>
              <a:ext cx="189838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1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8" name="Google Shape;3668;p25"/>
            <p:cNvSpPr/>
            <p:nvPr/>
          </p:nvSpPr>
          <p:spPr>
            <a:xfrm rot="-5400000">
              <a:off x="-13793" y="4081531"/>
              <a:ext cx="189838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1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9" name="Google Shape;3669;p25"/>
            <p:cNvSpPr/>
            <p:nvPr/>
          </p:nvSpPr>
          <p:spPr>
            <a:xfrm rot="-5400000">
              <a:off x="-13793" y="3791093"/>
              <a:ext cx="189838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1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0" name="Google Shape;3670;p25"/>
            <p:cNvSpPr/>
            <p:nvPr/>
          </p:nvSpPr>
          <p:spPr>
            <a:xfrm rot="-5400000">
              <a:off x="-13793" y="3500657"/>
              <a:ext cx="189838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2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1" name="Google Shape;3671;p25"/>
            <p:cNvSpPr/>
            <p:nvPr/>
          </p:nvSpPr>
          <p:spPr>
            <a:xfrm rot="-5400000">
              <a:off x="-14604" y="3209408"/>
              <a:ext cx="191461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2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2" name="Google Shape;3672;p25"/>
            <p:cNvSpPr/>
            <p:nvPr/>
          </p:nvSpPr>
          <p:spPr>
            <a:xfrm rot="-5400000">
              <a:off x="-14604" y="2918972"/>
              <a:ext cx="191461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1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3" name="Google Shape;3673;p25"/>
            <p:cNvSpPr/>
            <p:nvPr/>
          </p:nvSpPr>
          <p:spPr>
            <a:xfrm rot="-5400000">
              <a:off x="-14604" y="2628535"/>
              <a:ext cx="191461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1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4" name="Google Shape;3674;p25"/>
            <p:cNvSpPr/>
            <p:nvPr/>
          </p:nvSpPr>
          <p:spPr>
            <a:xfrm rot="-5400000">
              <a:off x="-14604" y="2338098"/>
              <a:ext cx="191461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1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5" name="Google Shape;3675;p25"/>
            <p:cNvSpPr/>
            <p:nvPr/>
          </p:nvSpPr>
          <p:spPr>
            <a:xfrm rot="-5400000">
              <a:off x="-14604" y="2047661"/>
              <a:ext cx="191461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2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6" name="Google Shape;3676;p25"/>
            <p:cNvSpPr/>
            <p:nvPr/>
          </p:nvSpPr>
          <p:spPr>
            <a:xfrm rot="-5400000">
              <a:off x="-14604" y="1757224"/>
              <a:ext cx="191461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2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7" name="Google Shape;3677;p25"/>
            <p:cNvSpPr/>
            <p:nvPr/>
          </p:nvSpPr>
          <p:spPr>
            <a:xfrm rot="-5400000">
              <a:off x="-14604" y="1466787"/>
              <a:ext cx="191461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1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8" name="Google Shape;3678;p25"/>
            <p:cNvSpPr/>
            <p:nvPr/>
          </p:nvSpPr>
          <p:spPr>
            <a:xfrm rot="-5400000">
              <a:off x="-14604" y="1176351"/>
              <a:ext cx="191461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1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9" name="Google Shape;3679;p25"/>
            <p:cNvSpPr/>
            <p:nvPr/>
          </p:nvSpPr>
          <p:spPr>
            <a:xfrm rot="-5400000">
              <a:off x="-13793" y="885103"/>
              <a:ext cx="189838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1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0" name="Google Shape;3680;p25"/>
            <p:cNvSpPr/>
            <p:nvPr/>
          </p:nvSpPr>
          <p:spPr>
            <a:xfrm rot="-5400000">
              <a:off x="-13793" y="594665"/>
              <a:ext cx="189838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2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1" name="Google Shape;3681;p25"/>
            <p:cNvSpPr/>
            <p:nvPr/>
          </p:nvSpPr>
          <p:spPr>
            <a:xfrm rot="-5400000">
              <a:off x="-13793" y="304229"/>
              <a:ext cx="189838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2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2" name="Google Shape;3682;p25"/>
            <p:cNvSpPr/>
            <p:nvPr/>
          </p:nvSpPr>
          <p:spPr>
            <a:xfrm rot="-5400000">
              <a:off x="-13793" y="13792"/>
              <a:ext cx="189838" cy="162255"/>
            </a:xfrm>
            <a:custGeom>
              <a:rect b="b" l="l" r="r" t="t"/>
              <a:pathLst>
                <a:path extrusionOk="0" h="54" w="63">
                  <a:moveTo>
                    <a:pt x="63" y="0"/>
                  </a:moveTo>
                  <a:lnTo>
                    <a:pt x="63" y="0"/>
                  </a:lnTo>
                  <a:lnTo>
                    <a:pt x="31" y="5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3" name="Google Shape;3683;p25"/>
            <p:cNvSpPr/>
            <p:nvPr/>
          </p:nvSpPr>
          <p:spPr>
            <a:xfrm rot="-5400000">
              <a:off x="282324" y="6556735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29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4" name="Google Shape;3684;p25"/>
            <p:cNvSpPr/>
            <p:nvPr/>
          </p:nvSpPr>
          <p:spPr>
            <a:xfrm rot="-5400000">
              <a:off x="282324" y="6264676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29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5" name="Google Shape;3685;p25"/>
            <p:cNvSpPr/>
            <p:nvPr/>
          </p:nvSpPr>
          <p:spPr>
            <a:xfrm rot="-5400000">
              <a:off x="282324" y="5974238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29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6" name="Google Shape;3686;p25"/>
            <p:cNvSpPr/>
            <p:nvPr/>
          </p:nvSpPr>
          <p:spPr>
            <a:xfrm rot="-5400000">
              <a:off x="282324" y="5683802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30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7" name="Google Shape;3687;p25"/>
            <p:cNvSpPr/>
            <p:nvPr/>
          </p:nvSpPr>
          <p:spPr>
            <a:xfrm rot="-5400000">
              <a:off x="282324" y="5393364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29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8" name="Google Shape;3688;p25"/>
            <p:cNvSpPr/>
            <p:nvPr/>
          </p:nvSpPr>
          <p:spPr>
            <a:xfrm rot="-5400000">
              <a:off x="282324" y="5102928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29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9" name="Google Shape;3689;p25"/>
            <p:cNvSpPr/>
            <p:nvPr/>
          </p:nvSpPr>
          <p:spPr>
            <a:xfrm rot="-5400000">
              <a:off x="282324" y="4812491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29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0" name="Google Shape;3690;p25"/>
            <p:cNvSpPr/>
            <p:nvPr/>
          </p:nvSpPr>
          <p:spPr>
            <a:xfrm rot="-5400000">
              <a:off x="282324" y="4522054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29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1" name="Google Shape;3691;p25"/>
            <p:cNvSpPr/>
            <p:nvPr/>
          </p:nvSpPr>
          <p:spPr>
            <a:xfrm rot="-5400000">
              <a:off x="282324" y="4231617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30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2" name="Google Shape;3692;p25"/>
            <p:cNvSpPr/>
            <p:nvPr/>
          </p:nvSpPr>
          <p:spPr>
            <a:xfrm rot="-5400000">
              <a:off x="282324" y="3941180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29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3" name="Google Shape;3693;p25"/>
            <p:cNvSpPr/>
            <p:nvPr/>
          </p:nvSpPr>
          <p:spPr>
            <a:xfrm rot="-5400000">
              <a:off x="282324" y="3650743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29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4" name="Google Shape;3694;p25"/>
            <p:cNvSpPr/>
            <p:nvPr/>
          </p:nvSpPr>
          <p:spPr>
            <a:xfrm rot="-5400000">
              <a:off x="282324" y="3360307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29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5" name="Google Shape;3695;p25"/>
            <p:cNvSpPr/>
            <p:nvPr/>
          </p:nvSpPr>
          <p:spPr>
            <a:xfrm rot="-5400000">
              <a:off x="282324" y="3069869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29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6" name="Google Shape;3696;p25"/>
            <p:cNvSpPr/>
            <p:nvPr/>
          </p:nvSpPr>
          <p:spPr>
            <a:xfrm rot="-5400000">
              <a:off x="282324" y="2779433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30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7" name="Google Shape;3697;p25"/>
            <p:cNvSpPr/>
            <p:nvPr/>
          </p:nvSpPr>
          <p:spPr>
            <a:xfrm rot="-5400000">
              <a:off x="282324" y="2488995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29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8" name="Google Shape;3698;p25"/>
            <p:cNvSpPr/>
            <p:nvPr/>
          </p:nvSpPr>
          <p:spPr>
            <a:xfrm rot="-5400000">
              <a:off x="281512" y="2197748"/>
              <a:ext cx="180103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29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9" name="Google Shape;3699;p25"/>
            <p:cNvSpPr/>
            <p:nvPr/>
          </p:nvSpPr>
          <p:spPr>
            <a:xfrm rot="-5400000">
              <a:off x="282324" y="1906499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29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0" name="Google Shape;3700;p25"/>
            <p:cNvSpPr/>
            <p:nvPr/>
          </p:nvSpPr>
          <p:spPr>
            <a:xfrm rot="-5400000">
              <a:off x="282324" y="1616063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29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1" name="Google Shape;3701;p25"/>
            <p:cNvSpPr/>
            <p:nvPr/>
          </p:nvSpPr>
          <p:spPr>
            <a:xfrm rot="-5400000">
              <a:off x="282324" y="1325625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30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2" name="Google Shape;3702;p25"/>
            <p:cNvSpPr/>
            <p:nvPr/>
          </p:nvSpPr>
          <p:spPr>
            <a:xfrm rot="-5400000">
              <a:off x="282324" y="1035189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29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3" name="Google Shape;3703;p25"/>
            <p:cNvSpPr/>
            <p:nvPr/>
          </p:nvSpPr>
          <p:spPr>
            <a:xfrm rot="-5400000">
              <a:off x="282324" y="744751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29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4" name="Google Shape;3704;p25"/>
            <p:cNvSpPr/>
            <p:nvPr/>
          </p:nvSpPr>
          <p:spPr>
            <a:xfrm rot="-5400000">
              <a:off x="282324" y="454315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29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5" name="Google Shape;3705;p25"/>
            <p:cNvSpPr/>
            <p:nvPr/>
          </p:nvSpPr>
          <p:spPr>
            <a:xfrm rot="-5400000">
              <a:off x="282324" y="163877"/>
              <a:ext cx="178480" cy="152520"/>
            </a:xfrm>
            <a:custGeom>
              <a:rect b="b" l="l" r="r" t="t"/>
              <a:pathLst>
                <a:path extrusionOk="0" h="50" w="59">
                  <a:moveTo>
                    <a:pt x="59" y="0"/>
                  </a:moveTo>
                  <a:lnTo>
                    <a:pt x="59" y="0"/>
                  </a:lnTo>
                  <a:lnTo>
                    <a:pt x="29" y="50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6" name="Google Shape;3706;p25"/>
            <p:cNvSpPr/>
            <p:nvPr/>
          </p:nvSpPr>
          <p:spPr>
            <a:xfrm rot="-5400000">
              <a:off x="579250" y="6704387"/>
              <a:ext cx="165500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7" name="Google Shape;3707;p25"/>
            <p:cNvSpPr/>
            <p:nvPr/>
          </p:nvSpPr>
          <p:spPr>
            <a:xfrm rot="-5400000">
              <a:off x="579250" y="6413950"/>
              <a:ext cx="165500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8" name="Google Shape;3708;p25"/>
            <p:cNvSpPr/>
            <p:nvPr/>
          </p:nvSpPr>
          <p:spPr>
            <a:xfrm rot="-5400000">
              <a:off x="579250" y="6123513"/>
              <a:ext cx="165500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9" name="Google Shape;3709;p25"/>
            <p:cNvSpPr/>
            <p:nvPr/>
          </p:nvSpPr>
          <p:spPr>
            <a:xfrm rot="-5400000">
              <a:off x="579250" y="5833076"/>
              <a:ext cx="165500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0" name="Google Shape;3710;p25"/>
            <p:cNvSpPr/>
            <p:nvPr/>
          </p:nvSpPr>
          <p:spPr>
            <a:xfrm rot="-5400000">
              <a:off x="579250" y="5542639"/>
              <a:ext cx="165500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1" name="Google Shape;3711;p25"/>
            <p:cNvSpPr/>
            <p:nvPr/>
          </p:nvSpPr>
          <p:spPr>
            <a:xfrm rot="-5400000">
              <a:off x="578439" y="5251391"/>
              <a:ext cx="167123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2" name="Google Shape;3712;p25"/>
            <p:cNvSpPr/>
            <p:nvPr/>
          </p:nvSpPr>
          <p:spPr>
            <a:xfrm rot="-5400000">
              <a:off x="578439" y="4960954"/>
              <a:ext cx="167123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3" name="Google Shape;3713;p25"/>
            <p:cNvSpPr/>
            <p:nvPr/>
          </p:nvSpPr>
          <p:spPr>
            <a:xfrm rot="-5400000">
              <a:off x="578439" y="4670517"/>
              <a:ext cx="167123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4" name="Google Shape;3714;p25"/>
            <p:cNvSpPr/>
            <p:nvPr/>
          </p:nvSpPr>
          <p:spPr>
            <a:xfrm rot="-5400000">
              <a:off x="578439" y="4380080"/>
              <a:ext cx="167123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5" name="Google Shape;3715;p25"/>
            <p:cNvSpPr/>
            <p:nvPr/>
          </p:nvSpPr>
          <p:spPr>
            <a:xfrm rot="-5400000">
              <a:off x="578439" y="4089644"/>
              <a:ext cx="167123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6" name="Google Shape;3716;p25"/>
            <p:cNvSpPr/>
            <p:nvPr/>
          </p:nvSpPr>
          <p:spPr>
            <a:xfrm rot="-5400000">
              <a:off x="578439" y="3799206"/>
              <a:ext cx="167123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7" name="Google Shape;3717;p25"/>
            <p:cNvSpPr/>
            <p:nvPr/>
          </p:nvSpPr>
          <p:spPr>
            <a:xfrm rot="-5400000">
              <a:off x="578439" y="3508770"/>
              <a:ext cx="167123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8" name="Google Shape;3718;p25"/>
            <p:cNvSpPr/>
            <p:nvPr/>
          </p:nvSpPr>
          <p:spPr>
            <a:xfrm rot="-5400000">
              <a:off x="578439" y="3218332"/>
              <a:ext cx="167123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9" name="Google Shape;3719;p25"/>
            <p:cNvSpPr/>
            <p:nvPr/>
          </p:nvSpPr>
          <p:spPr>
            <a:xfrm rot="-5400000">
              <a:off x="579250" y="2927085"/>
              <a:ext cx="165500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0" name="Google Shape;3720;p25"/>
            <p:cNvSpPr/>
            <p:nvPr/>
          </p:nvSpPr>
          <p:spPr>
            <a:xfrm rot="-5400000">
              <a:off x="579250" y="2636647"/>
              <a:ext cx="165500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1" name="Google Shape;3721;p25"/>
            <p:cNvSpPr/>
            <p:nvPr/>
          </p:nvSpPr>
          <p:spPr>
            <a:xfrm rot="-5400000">
              <a:off x="579250" y="2346211"/>
              <a:ext cx="165500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2" name="Google Shape;3722;p25"/>
            <p:cNvSpPr/>
            <p:nvPr/>
          </p:nvSpPr>
          <p:spPr>
            <a:xfrm rot="-5400000">
              <a:off x="579250" y="2055773"/>
              <a:ext cx="165500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3" name="Google Shape;3723;p25"/>
            <p:cNvSpPr/>
            <p:nvPr/>
          </p:nvSpPr>
          <p:spPr>
            <a:xfrm rot="-5400000">
              <a:off x="579250" y="1765337"/>
              <a:ext cx="165500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4" name="Google Shape;3724;p25"/>
            <p:cNvSpPr/>
            <p:nvPr/>
          </p:nvSpPr>
          <p:spPr>
            <a:xfrm rot="-5400000">
              <a:off x="579250" y="1474901"/>
              <a:ext cx="165500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5" name="Google Shape;3725;p25"/>
            <p:cNvSpPr/>
            <p:nvPr/>
          </p:nvSpPr>
          <p:spPr>
            <a:xfrm rot="-5400000">
              <a:off x="578439" y="1183652"/>
              <a:ext cx="167123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6" name="Google Shape;3726;p25"/>
            <p:cNvSpPr/>
            <p:nvPr/>
          </p:nvSpPr>
          <p:spPr>
            <a:xfrm rot="-5400000">
              <a:off x="578439" y="893216"/>
              <a:ext cx="167123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7" name="Google Shape;3727;p25"/>
            <p:cNvSpPr/>
            <p:nvPr/>
          </p:nvSpPr>
          <p:spPr>
            <a:xfrm rot="-5400000">
              <a:off x="578439" y="602778"/>
              <a:ext cx="167123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8" name="Google Shape;3728;p25"/>
            <p:cNvSpPr/>
            <p:nvPr/>
          </p:nvSpPr>
          <p:spPr>
            <a:xfrm rot="-5400000">
              <a:off x="578439" y="312342"/>
              <a:ext cx="167123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9" name="Google Shape;3729;p25"/>
            <p:cNvSpPr/>
            <p:nvPr/>
          </p:nvSpPr>
          <p:spPr>
            <a:xfrm rot="-5400000">
              <a:off x="578439" y="21904"/>
              <a:ext cx="167123" cy="146029"/>
            </a:xfrm>
            <a:custGeom>
              <a:rect b="b" l="l" r="r" t="t"/>
              <a:pathLst>
                <a:path extrusionOk="0" h="48" w="55">
                  <a:moveTo>
                    <a:pt x="55" y="0"/>
                  </a:moveTo>
                  <a:lnTo>
                    <a:pt x="55" y="0"/>
                  </a:lnTo>
                  <a:lnTo>
                    <a:pt x="27" y="48"/>
                  </a:lnTo>
                  <a:lnTo>
                    <a:pt x="0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0" name="Google Shape;3730;p25"/>
            <p:cNvSpPr/>
            <p:nvPr/>
          </p:nvSpPr>
          <p:spPr>
            <a:xfrm rot="-5400000">
              <a:off x="875366" y="6565659"/>
              <a:ext cx="154142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5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1" name="Google Shape;3731;p25"/>
            <p:cNvSpPr/>
            <p:nvPr/>
          </p:nvSpPr>
          <p:spPr>
            <a:xfrm rot="-5400000">
              <a:off x="875366" y="6275221"/>
              <a:ext cx="154142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5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2" name="Google Shape;3732;p25"/>
            <p:cNvSpPr/>
            <p:nvPr/>
          </p:nvSpPr>
          <p:spPr>
            <a:xfrm rot="-5400000">
              <a:off x="875366" y="5984785"/>
              <a:ext cx="154142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5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3" name="Google Shape;3733;p25"/>
            <p:cNvSpPr/>
            <p:nvPr/>
          </p:nvSpPr>
          <p:spPr>
            <a:xfrm rot="-5400000">
              <a:off x="875366" y="5694347"/>
              <a:ext cx="154142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5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4" name="Google Shape;3734;p25"/>
            <p:cNvSpPr/>
            <p:nvPr/>
          </p:nvSpPr>
          <p:spPr>
            <a:xfrm rot="-5400000">
              <a:off x="875366" y="5403911"/>
              <a:ext cx="154142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6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5" name="Google Shape;3735;p25"/>
            <p:cNvSpPr/>
            <p:nvPr/>
          </p:nvSpPr>
          <p:spPr>
            <a:xfrm rot="-5400000">
              <a:off x="875366" y="5113473"/>
              <a:ext cx="154142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5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6" name="Google Shape;3736;p25"/>
            <p:cNvSpPr/>
            <p:nvPr/>
          </p:nvSpPr>
          <p:spPr>
            <a:xfrm rot="-5400000">
              <a:off x="875366" y="4823037"/>
              <a:ext cx="154142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5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7" name="Google Shape;3737;p25"/>
            <p:cNvSpPr/>
            <p:nvPr/>
          </p:nvSpPr>
          <p:spPr>
            <a:xfrm rot="-5400000">
              <a:off x="874554" y="4531788"/>
              <a:ext cx="155765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5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8" name="Google Shape;3738;p25"/>
            <p:cNvSpPr/>
            <p:nvPr/>
          </p:nvSpPr>
          <p:spPr>
            <a:xfrm rot="-5400000">
              <a:off x="874554" y="4241352"/>
              <a:ext cx="155765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5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9" name="Google Shape;3739;p25"/>
            <p:cNvSpPr/>
            <p:nvPr/>
          </p:nvSpPr>
          <p:spPr>
            <a:xfrm rot="-5400000">
              <a:off x="875366" y="3950103"/>
              <a:ext cx="154142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6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0" name="Google Shape;3740;p25"/>
            <p:cNvSpPr/>
            <p:nvPr/>
          </p:nvSpPr>
          <p:spPr>
            <a:xfrm rot="-5400000">
              <a:off x="875366" y="3659667"/>
              <a:ext cx="154142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5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1" name="Google Shape;3741;p25"/>
            <p:cNvSpPr/>
            <p:nvPr/>
          </p:nvSpPr>
          <p:spPr>
            <a:xfrm rot="-5400000">
              <a:off x="875366" y="3369229"/>
              <a:ext cx="154142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5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2" name="Google Shape;3742;p25"/>
            <p:cNvSpPr/>
            <p:nvPr/>
          </p:nvSpPr>
          <p:spPr>
            <a:xfrm rot="-5400000">
              <a:off x="875366" y="3078793"/>
              <a:ext cx="154142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5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3" name="Google Shape;3743;p25"/>
            <p:cNvSpPr/>
            <p:nvPr/>
          </p:nvSpPr>
          <p:spPr>
            <a:xfrm rot="-5400000">
              <a:off x="875366" y="2788356"/>
              <a:ext cx="154142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5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4" name="Google Shape;3744;p25"/>
            <p:cNvSpPr/>
            <p:nvPr/>
          </p:nvSpPr>
          <p:spPr>
            <a:xfrm rot="-5400000">
              <a:off x="875366" y="2497919"/>
              <a:ext cx="154142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6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5" name="Google Shape;3745;p25"/>
            <p:cNvSpPr/>
            <p:nvPr/>
          </p:nvSpPr>
          <p:spPr>
            <a:xfrm rot="-5400000">
              <a:off x="875366" y="2207482"/>
              <a:ext cx="154142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5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6" name="Google Shape;3746;p25"/>
            <p:cNvSpPr/>
            <p:nvPr/>
          </p:nvSpPr>
          <p:spPr>
            <a:xfrm rot="-5400000">
              <a:off x="875366" y="1917045"/>
              <a:ext cx="154142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5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7" name="Google Shape;3747;p25"/>
            <p:cNvSpPr/>
            <p:nvPr/>
          </p:nvSpPr>
          <p:spPr>
            <a:xfrm rot="-5400000">
              <a:off x="875366" y="1626608"/>
              <a:ext cx="154142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5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8" name="Google Shape;3748;p25"/>
            <p:cNvSpPr/>
            <p:nvPr/>
          </p:nvSpPr>
          <p:spPr>
            <a:xfrm rot="-5400000">
              <a:off x="875366" y="1336172"/>
              <a:ext cx="154142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5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9" name="Google Shape;3749;p25"/>
            <p:cNvSpPr/>
            <p:nvPr/>
          </p:nvSpPr>
          <p:spPr>
            <a:xfrm rot="-5400000">
              <a:off x="875366" y="1045734"/>
              <a:ext cx="154142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6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0" name="Google Shape;3750;p25"/>
            <p:cNvSpPr/>
            <p:nvPr/>
          </p:nvSpPr>
          <p:spPr>
            <a:xfrm rot="-5400000">
              <a:off x="875366" y="755298"/>
              <a:ext cx="154142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5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1" name="Google Shape;3751;p25"/>
            <p:cNvSpPr/>
            <p:nvPr/>
          </p:nvSpPr>
          <p:spPr>
            <a:xfrm rot="-5400000">
              <a:off x="875366" y="464860"/>
              <a:ext cx="154142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5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2" name="Google Shape;3752;p25"/>
            <p:cNvSpPr/>
            <p:nvPr/>
          </p:nvSpPr>
          <p:spPr>
            <a:xfrm rot="-5400000">
              <a:off x="874554" y="173613"/>
              <a:ext cx="155765" cy="133049"/>
            </a:xfrm>
            <a:custGeom>
              <a:rect b="b" l="l" r="r" t="t"/>
              <a:pathLst>
                <a:path extrusionOk="0" h="44" w="51">
                  <a:moveTo>
                    <a:pt x="51" y="0"/>
                  </a:moveTo>
                  <a:lnTo>
                    <a:pt x="51" y="0"/>
                  </a:lnTo>
                  <a:lnTo>
                    <a:pt x="25" y="44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3" name="Google Shape;3753;p25"/>
            <p:cNvSpPr/>
            <p:nvPr/>
          </p:nvSpPr>
          <p:spPr>
            <a:xfrm rot="-5400000">
              <a:off x="1170671" y="6716556"/>
              <a:ext cx="142784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4" name="Google Shape;3754;p25"/>
            <p:cNvSpPr/>
            <p:nvPr/>
          </p:nvSpPr>
          <p:spPr>
            <a:xfrm rot="-5400000">
              <a:off x="1170671" y="6426118"/>
              <a:ext cx="142784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5" name="Google Shape;3755;p25"/>
            <p:cNvSpPr/>
            <p:nvPr/>
          </p:nvSpPr>
          <p:spPr>
            <a:xfrm rot="-5400000">
              <a:off x="1170671" y="6135682"/>
              <a:ext cx="142784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6" name="Google Shape;3756;p25"/>
            <p:cNvSpPr/>
            <p:nvPr/>
          </p:nvSpPr>
          <p:spPr>
            <a:xfrm rot="-5400000">
              <a:off x="1170671" y="5845244"/>
              <a:ext cx="142784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7" name="Google Shape;3757;p25"/>
            <p:cNvSpPr/>
            <p:nvPr/>
          </p:nvSpPr>
          <p:spPr>
            <a:xfrm rot="-5400000">
              <a:off x="1170671" y="5554808"/>
              <a:ext cx="142784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8" name="Google Shape;3758;p25"/>
            <p:cNvSpPr/>
            <p:nvPr/>
          </p:nvSpPr>
          <p:spPr>
            <a:xfrm rot="-5400000">
              <a:off x="1170671" y="5264370"/>
              <a:ext cx="142784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9" name="Google Shape;3759;p25"/>
            <p:cNvSpPr/>
            <p:nvPr/>
          </p:nvSpPr>
          <p:spPr>
            <a:xfrm rot="-5400000">
              <a:off x="1171482" y="4973123"/>
              <a:ext cx="141162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0" name="Google Shape;3760;p25"/>
            <p:cNvSpPr/>
            <p:nvPr/>
          </p:nvSpPr>
          <p:spPr>
            <a:xfrm rot="-5400000">
              <a:off x="1171482" y="4682685"/>
              <a:ext cx="141162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1" name="Google Shape;3761;p25"/>
            <p:cNvSpPr/>
            <p:nvPr/>
          </p:nvSpPr>
          <p:spPr>
            <a:xfrm rot="-5400000">
              <a:off x="1171482" y="4392249"/>
              <a:ext cx="141162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2" name="Google Shape;3762;p25"/>
            <p:cNvSpPr/>
            <p:nvPr/>
          </p:nvSpPr>
          <p:spPr>
            <a:xfrm rot="-5400000">
              <a:off x="1171482" y="4101812"/>
              <a:ext cx="141162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3" name="Google Shape;3763;p25"/>
            <p:cNvSpPr/>
            <p:nvPr/>
          </p:nvSpPr>
          <p:spPr>
            <a:xfrm rot="-5400000">
              <a:off x="1171482" y="3811375"/>
              <a:ext cx="141162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4" name="Google Shape;3764;p25"/>
            <p:cNvSpPr/>
            <p:nvPr/>
          </p:nvSpPr>
          <p:spPr>
            <a:xfrm rot="-5400000">
              <a:off x="1170671" y="3520126"/>
              <a:ext cx="142784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5" name="Google Shape;3765;p25"/>
            <p:cNvSpPr/>
            <p:nvPr/>
          </p:nvSpPr>
          <p:spPr>
            <a:xfrm rot="-5400000">
              <a:off x="1170671" y="3229690"/>
              <a:ext cx="142784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6" name="Google Shape;3766;p25"/>
            <p:cNvSpPr/>
            <p:nvPr/>
          </p:nvSpPr>
          <p:spPr>
            <a:xfrm rot="-5400000">
              <a:off x="1170671" y="2939253"/>
              <a:ext cx="142784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7" name="Google Shape;3767;p25"/>
            <p:cNvSpPr/>
            <p:nvPr/>
          </p:nvSpPr>
          <p:spPr>
            <a:xfrm rot="-5400000">
              <a:off x="1170671" y="2648816"/>
              <a:ext cx="142784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8" name="Google Shape;3768;p25"/>
            <p:cNvSpPr/>
            <p:nvPr/>
          </p:nvSpPr>
          <p:spPr>
            <a:xfrm rot="-5400000">
              <a:off x="1170671" y="2358379"/>
              <a:ext cx="142784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9" name="Google Shape;3769;p25"/>
            <p:cNvSpPr/>
            <p:nvPr/>
          </p:nvSpPr>
          <p:spPr>
            <a:xfrm rot="-5400000">
              <a:off x="1170671" y="2067943"/>
              <a:ext cx="142784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0" name="Google Shape;3770;p25"/>
            <p:cNvSpPr/>
            <p:nvPr/>
          </p:nvSpPr>
          <p:spPr>
            <a:xfrm rot="-5400000">
              <a:off x="1170671" y="1777505"/>
              <a:ext cx="142784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1" name="Google Shape;3771;p25"/>
            <p:cNvSpPr/>
            <p:nvPr/>
          </p:nvSpPr>
          <p:spPr>
            <a:xfrm rot="-5400000">
              <a:off x="1170671" y="1487069"/>
              <a:ext cx="142784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2" name="Google Shape;3772;p25"/>
            <p:cNvSpPr/>
            <p:nvPr/>
          </p:nvSpPr>
          <p:spPr>
            <a:xfrm rot="-5400000">
              <a:off x="1170671" y="1196632"/>
              <a:ext cx="142784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3" name="Google Shape;3773;p25"/>
            <p:cNvSpPr/>
            <p:nvPr/>
          </p:nvSpPr>
          <p:spPr>
            <a:xfrm rot="-5400000">
              <a:off x="1170671" y="906195"/>
              <a:ext cx="142784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4" name="Google Shape;3774;p25"/>
            <p:cNvSpPr/>
            <p:nvPr/>
          </p:nvSpPr>
          <p:spPr>
            <a:xfrm rot="-5400000">
              <a:off x="1171482" y="614947"/>
              <a:ext cx="141162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5" name="Google Shape;3775;p25"/>
            <p:cNvSpPr/>
            <p:nvPr/>
          </p:nvSpPr>
          <p:spPr>
            <a:xfrm rot="-5400000">
              <a:off x="1171482" y="324510"/>
              <a:ext cx="141162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6" name="Google Shape;3776;p25"/>
            <p:cNvSpPr/>
            <p:nvPr/>
          </p:nvSpPr>
          <p:spPr>
            <a:xfrm rot="-5400000">
              <a:off x="1171482" y="34074"/>
              <a:ext cx="141162" cy="121691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7" name="Google Shape;3777;p25"/>
            <p:cNvSpPr/>
            <p:nvPr/>
          </p:nvSpPr>
          <p:spPr>
            <a:xfrm rot="-5400000">
              <a:off x="1466786" y="6574583"/>
              <a:ext cx="131426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8" name="Google Shape;3778;p25"/>
            <p:cNvSpPr/>
            <p:nvPr/>
          </p:nvSpPr>
          <p:spPr>
            <a:xfrm rot="-5400000">
              <a:off x="1466786" y="6284145"/>
              <a:ext cx="131426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2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9" name="Google Shape;3779;p25"/>
            <p:cNvSpPr/>
            <p:nvPr/>
          </p:nvSpPr>
          <p:spPr>
            <a:xfrm rot="-5400000">
              <a:off x="1466786" y="5993709"/>
              <a:ext cx="131426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0" name="Google Shape;3780;p25"/>
            <p:cNvSpPr/>
            <p:nvPr/>
          </p:nvSpPr>
          <p:spPr>
            <a:xfrm rot="-5400000">
              <a:off x="1467597" y="5702460"/>
              <a:ext cx="129804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1" name="Google Shape;3781;p25"/>
            <p:cNvSpPr/>
            <p:nvPr/>
          </p:nvSpPr>
          <p:spPr>
            <a:xfrm rot="-5400000">
              <a:off x="1467597" y="5412024"/>
              <a:ext cx="129804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2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2" name="Google Shape;3782;p25"/>
            <p:cNvSpPr/>
            <p:nvPr/>
          </p:nvSpPr>
          <p:spPr>
            <a:xfrm rot="-5400000">
              <a:off x="1467597" y="5121586"/>
              <a:ext cx="129804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3" name="Google Shape;3783;p25"/>
            <p:cNvSpPr/>
            <p:nvPr/>
          </p:nvSpPr>
          <p:spPr>
            <a:xfrm rot="-5400000">
              <a:off x="1467597" y="4831150"/>
              <a:ext cx="129804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4" name="Google Shape;3784;p25"/>
            <p:cNvSpPr/>
            <p:nvPr/>
          </p:nvSpPr>
          <p:spPr>
            <a:xfrm rot="-5400000">
              <a:off x="1467597" y="4540712"/>
              <a:ext cx="129804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5" name="Google Shape;3785;p25"/>
            <p:cNvSpPr/>
            <p:nvPr/>
          </p:nvSpPr>
          <p:spPr>
            <a:xfrm rot="-5400000">
              <a:off x="1467597" y="4250276"/>
              <a:ext cx="129804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6" name="Google Shape;3786;p25"/>
            <p:cNvSpPr/>
            <p:nvPr/>
          </p:nvSpPr>
          <p:spPr>
            <a:xfrm rot="-5400000">
              <a:off x="1467597" y="3959839"/>
              <a:ext cx="129804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2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7" name="Google Shape;3787;p25"/>
            <p:cNvSpPr/>
            <p:nvPr/>
          </p:nvSpPr>
          <p:spPr>
            <a:xfrm rot="-5400000">
              <a:off x="1467597" y="3669402"/>
              <a:ext cx="129804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8" name="Google Shape;3788;p25"/>
            <p:cNvSpPr/>
            <p:nvPr/>
          </p:nvSpPr>
          <p:spPr>
            <a:xfrm rot="-5400000">
              <a:off x="1467597" y="3378965"/>
              <a:ext cx="129804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9" name="Google Shape;3789;p25"/>
            <p:cNvSpPr/>
            <p:nvPr/>
          </p:nvSpPr>
          <p:spPr>
            <a:xfrm rot="-5400000">
              <a:off x="1467597" y="3088528"/>
              <a:ext cx="129804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0" name="Google Shape;3790;p25"/>
            <p:cNvSpPr/>
            <p:nvPr/>
          </p:nvSpPr>
          <p:spPr>
            <a:xfrm rot="-5400000">
              <a:off x="1467597" y="2798091"/>
              <a:ext cx="129804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1" name="Google Shape;3791;p25"/>
            <p:cNvSpPr/>
            <p:nvPr/>
          </p:nvSpPr>
          <p:spPr>
            <a:xfrm rot="-5400000">
              <a:off x="1466786" y="2506843"/>
              <a:ext cx="131426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2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2" name="Google Shape;3792;p25"/>
            <p:cNvSpPr/>
            <p:nvPr/>
          </p:nvSpPr>
          <p:spPr>
            <a:xfrm rot="-5400000">
              <a:off x="1466786" y="2216406"/>
              <a:ext cx="131426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3" name="Google Shape;3793;p25"/>
            <p:cNvSpPr/>
            <p:nvPr/>
          </p:nvSpPr>
          <p:spPr>
            <a:xfrm rot="-5400000">
              <a:off x="1466786" y="1925970"/>
              <a:ext cx="131426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4" name="Google Shape;3794;p25"/>
            <p:cNvSpPr/>
            <p:nvPr/>
          </p:nvSpPr>
          <p:spPr>
            <a:xfrm rot="-5400000">
              <a:off x="1467597" y="1634721"/>
              <a:ext cx="129804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5" name="Google Shape;3795;p25"/>
            <p:cNvSpPr/>
            <p:nvPr/>
          </p:nvSpPr>
          <p:spPr>
            <a:xfrm rot="-5400000">
              <a:off x="1467597" y="1344284"/>
              <a:ext cx="129804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6" name="Google Shape;3796;p25"/>
            <p:cNvSpPr/>
            <p:nvPr/>
          </p:nvSpPr>
          <p:spPr>
            <a:xfrm rot="-5400000">
              <a:off x="1467597" y="1053847"/>
              <a:ext cx="129804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2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7" name="Google Shape;3797;p25"/>
            <p:cNvSpPr/>
            <p:nvPr/>
          </p:nvSpPr>
          <p:spPr>
            <a:xfrm rot="-5400000">
              <a:off x="1467597" y="763411"/>
              <a:ext cx="129804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8" name="Google Shape;3798;p25"/>
            <p:cNvSpPr/>
            <p:nvPr/>
          </p:nvSpPr>
          <p:spPr>
            <a:xfrm rot="-5400000">
              <a:off x="1467597" y="472973"/>
              <a:ext cx="129804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9" name="Google Shape;3799;p25"/>
            <p:cNvSpPr/>
            <p:nvPr/>
          </p:nvSpPr>
          <p:spPr>
            <a:xfrm rot="-5400000">
              <a:off x="1467597" y="182537"/>
              <a:ext cx="129804" cy="115201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0" name="Google Shape;3800;p25"/>
            <p:cNvSpPr/>
            <p:nvPr/>
          </p:nvSpPr>
          <p:spPr>
            <a:xfrm rot="-5400000">
              <a:off x="1764525" y="6726291"/>
              <a:ext cx="116824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20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1" name="Google Shape;3801;p25"/>
            <p:cNvSpPr/>
            <p:nvPr/>
          </p:nvSpPr>
          <p:spPr>
            <a:xfrm rot="-5400000">
              <a:off x="1764525" y="6435853"/>
              <a:ext cx="116824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20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2" name="Google Shape;3802;p25"/>
            <p:cNvSpPr/>
            <p:nvPr/>
          </p:nvSpPr>
          <p:spPr>
            <a:xfrm rot="-5400000">
              <a:off x="1764525" y="6145417"/>
              <a:ext cx="116824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20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3" name="Google Shape;3803;p25"/>
            <p:cNvSpPr/>
            <p:nvPr/>
          </p:nvSpPr>
          <p:spPr>
            <a:xfrm rot="-5400000">
              <a:off x="1763714" y="5854168"/>
              <a:ext cx="118446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4" name="Google Shape;3804;p25"/>
            <p:cNvSpPr/>
            <p:nvPr/>
          </p:nvSpPr>
          <p:spPr>
            <a:xfrm rot="-5400000">
              <a:off x="1763714" y="5563732"/>
              <a:ext cx="118446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5" name="Google Shape;3805;p25"/>
            <p:cNvSpPr/>
            <p:nvPr/>
          </p:nvSpPr>
          <p:spPr>
            <a:xfrm rot="-5400000">
              <a:off x="1763714" y="5273295"/>
              <a:ext cx="118446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6" name="Google Shape;3806;p25"/>
            <p:cNvSpPr/>
            <p:nvPr/>
          </p:nvSpPr>
          <p:spPr>
            <a:xfrm rot="-5400000">
              <a:off x="1763714" y="4982858"/>
              <a:ext cx="118446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7" name="Google Shape;3807;p25"/>
            <p:cNvSpPr/>
            <p:nvPr/>
          </p:nvSpPr>
          <p:spPr>
            <a:xfrm rot="-5400000">
              <a:off x="1763714" y="4692421"/>
              <a:ext cx="118446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8" name="Google Shape;3808;p25"/>
            <p:cNvSpPr/>
            <p:nvPr/>
          </p:nvSpPr>
          <p:spPr>
            <a:xfrm rot="-5400000">
              <a:off x="1763714" y="4401984"/>
              <a:ext cx="118446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9" name="Google Shape;3809;p25"/>
            <p:cNvSpPr/>
            <p:nvPr/>
          </p:nvSpPr>
          <p:spPr>
            <a:xfrm rot="-5400000">
              <a:off x="1763714" y="4111547"/>
              <a:ext cx="118446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0" name="Google Shape;3810;p25"/>
            <p:cNvSpPr/>
            <p:nvPr/>
          </p:nvSpPr>
          <p:spPr>
            <a:xfrm rot="-5400000">
              <a:off x="1763714" y="3821111"/>
              <a:ext cx="118446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1" name="Google Shape;3811;p25"/>
            <p:cNvSpPr/>
            <p:nvPr/>
          </p:nvSpPr>
          <p:spPr>
            <a:xfrm rot="-5400000">
              <a:off x="1763714" y="3530673"/>
              <a:ext cx="118446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2" name="Google Shape;3812;p25"/>
            <p:cNvSpPr/>
            <p:nvPr/>
          </p:nvSpPr>
          <p:spPr>
            <a:xfrm rot="-5400000">
              <a:off x="1763714" y="3240237"/>
              <a:ext cx="118446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3" name="Google Shape;3813;p25"/>
            <p:cNvSpPr/>
            <p:nvPr/>
          </p:nvSpPr>
          <p:spPr>
            <a:xfrm rot="-5400000">
              <a:off x="1763714" y="2949799"/>
              <a:ext cx="118446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4" name="Google Shape;3814;p25"/>
            <p:cNvSpPr/>
            <p:nvPr/>
          </p:nvSpPr>
          <p:spPr>
            <a:xfrm rot="-5400000">
              <a:off x="1764525" y="2658552"/>
              <a:ext cx="116824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5" name="Google Shape;3815;p25"/>
            <p:cNvSpPr/>
            <p:nvPr/>
          </p:nvSpPr>
          <p:spPr>
            <a:xfrm rot="-5400000">
              <a:off x="1764525" y="2368114"/>
              <a:ext cx="116824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6" name="Google Shape;3816;p25"/>
            <p:cNvSpPr/>
            <p:nvPr/>
          </p:nvSpPr>
          <p:spPr>
            <a:xfrm rot="-5400000">
              <a:off x="1764525" y="2077678"/>
              <a:ext cx="116824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7" name="Google Shape;3817;p25"/>
            <p:cNvSpPr/>
            <p:nvPr/>
          </p:nvSpPr>
          <p:spPr>
            <a:xfrm rot="-5400000">
              <a:off x="1764525" y="1787242"/>
              <a:ext cx="116824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8" name="Google Shape;3818;p25"/>
            <p:cNvSpPr/>
            <p:nvPr/>
          </p:nvSpPr>
          <p:spPr>
            <a:xfrm rot="-5400000">
              <a:off x="1763714" y="1495993"/>
              <a:ext cx="118446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9" name="Google Shape;3819;p25"/>
            <p:cNvSpPr/>
            <p:nvPr/>
          </p:nvSpPr>
          <p:spPr>
            <a:xfrm rot="-5400000">
              <a:off x="1763714" y="1205556"/>
              <a:ext cx="118446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0" name="Google Shape;3820;p25"/>
            <p:cNvSpPr/>
            <p:nvPr/>
          </p:nvSpPr>
          <p:spPr>
            <a:xfrm rot="-5400000">
              <a:off x="1763714" y="915119"/>
              <a:ext cx="118446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1" name="Google Shape;3821;p25"/>
            <p:cNvSpPr/>
            <p:nvPr/>
          </p:nvSpPr>
          <p:spPr>
            <a:xfrm rot="-5400000">
              <a:off x="1763714" y="624683"/>
              <a:ext cx="118446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2" name="Google Shape;3822;p25"/>
            <p:cNvSpPr/>
            <p:nvPr/>
          </p:nvSpPr>
          <p:spPr>
            <a:xfrm rot="-5400000">
              <a:off x="1763714" y="334245"/>
              <a:ext cx="118446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3" name="Google Shape;3823;p25"/>
            <p:cNvSpPr/>
            <p:nvPr/>
          </p:nvSpPr>
          <p:spPr>
            <a:xfrm rot="-5400000">
              <a:off x="1763714" y="43809"/>
              <a:ext cx="118446" cy="102221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4" name="Google Shape;3824;p25"/>
            <p:cNvSpPr/>
            <p:nvPr/>
          </p:nvSpPr>
          <p:spPr>
            <a:xfrm rot="-5400000">
              <a:off x="2059829" y="6586752"/>
              <a:ext cx="105466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5" name="Google Shape;3825;p25"/>
            <p:cNvSpPr/>
            <p:nvPr/>
          </p:nvSpPr>
          <p:spPr>
            <a:xfrm rot="-5400000">
              <a:off x="2059829" y="6296314"/>
              <a:ext cx="105466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6" name="Google Shape;3826;p25"/>
            <p:cNvSpPr/>
            <p:nvPr/>
          </p:nvSpPr>
          <p:spPr>
            <a:xfrm rot="-5400000">
              <a:off x="2059829" y="6005878"/>
              <a:ext cx="105466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7" name="Google Shape;3827;p25"/>
            <p:cNvSpPr/>
            <p:nvPr/>
          </p:nvSpPr>
          <p:spPr>
            <a:xfrm rot="-5400000">
              <a:off x="2059829" y="5715440"/>
              <a:ext cx="105466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8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8" name="Google Shape;3828;p25"/>
            <p:cNvSpPr/>
            <p:nvPr/>
          </p:nvSpPr>
          <p:spPr>
            <a:xfrm rot="-5400000">
              <a:off x="2059829" y="5425004"/>
              <a:ext cx="105466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8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9" name="Google Shape;3829;p25"/>
            <p:cNvSpPr/>
            <p:nvPr/>
          </p:nvSpPr>
          <p:spPr>
            <a:xfrm rot="-5400000">
              <a:off x="2059829" y="5134567"/>
              <a:ext cx="105466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0" name="Google Shape;3830;p25"/>
            <p:cNvSpPr/>
            <p:nvPr/>
          </p:nvSpPr>
          <p:spPr>
            <a:xfrm rot="-5400000">
              <a:off x="2059018" y="4843319"/>
              <a:ext cx="107088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1" name="Google Shape;3831;p25"/>
            <p:cNvSpPr/>
            <p:nvPr/>
          </p:nvSpPr>
          <p:spPr>
            <a:xfrm rot="-5400000">
              <a:off x="2059018" y="4552881"/>
              <a:ext cx="107088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2" name="Google Shape;3832;p25"/>
            <p:cNvSpPr/>
            <p:nvPr/>
          </p:nvSpPr>
          <p:spPr>
            <a:xfrm rot="-5400000">
              <a:off x="2059018" y="4262445"/>
              <a:ext cx="107088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8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3" name="Google Shape;3833;p25"/>
            <p:cNvSpPr/>
            <p:nvPr/>
          </p:nvSpPr>
          <p:spPr>
            <a:xfrm rot="-5400000">
              <a:off x="2059018" y="3972008"/>
              <a:ext cx="107088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8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4" name="Google Shape;3834;p25"/>
            <p:cNvSpPr/>
            <p:nvPr/>
          </p:nvSpPr>
          <p:spPr>
            <a:xfrm rot="-5400000">
              <a:off x="2059829" y="3680760"/>
              <a:ext cx="105466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5" name="Google Shape;3835;p25"/>
            <p:cNvSpPr/>
            <p:nvPr/>
          </p:nvSpPr>
          <p:spPr>
            <a:xfrm rot="-5400000">
              <a:off x="2059829" y="3390323"/>
              <a:ext cx="105466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6" name="Google Shape;3836;p25"/>
            <p:cNvSpPr/>
            <p:nvPr/>
          </p:nvSpPr>
          <p:spPr>
            <a:xfrm rot="-5400000">
              <a:off x="2059829" y="3099886"/>
              <a:ext cx="105466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7" name="Google Shape;3837;p25"/>
            <p:cNvSpPr/>
            <p:nvPr/>
          </p:nvSpPr>
          <p:spPr>
            <a:xfrm rot="-5400000">
              <a:off x="2059829" y="2809449"/>
              <a:ext cx="105466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8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8" name="Google Shape;3838;p25"/>
            <p:cNvSpPr/>
            <p:nvPr/>
          </p:nvSpPr>
          <p:spPr>
            <a:xfrm rot="-5400000">
              <a:off x="2059829" y="2519012"/>
              <a:ext cx="105466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8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9" name="Google Shape;3839;p25"/>
            <p:cNvSpPr/>
            <p:nvPr/>
          </p:nvSpPr>
          <p:spPr>
            <a:xfrm rot="-5400000">
              <a:off x="2059829" y="2228575"/>
              <a:ext cx="105466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0" name="Google Shape;3840;p25"/>
            <p:cNvSpPr/>
            <p:nvPr/>
          </p:nvSpPr>
          <p:spPr>
            <a:xfrm rot="-5400000">
              <a:off x="2059829" y="1938139"/>
              <a:ext cx="105466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1" name="Google Shape;3841;p25"/>
            <p:cNvSpPr/>
            <p:nvPr/>
          </p:nvSpPr>
          <p:spPr>
            <a:xfrm rot="-5400000">
              <a:off x="2059829" y="1647701"/>
              <a:ext cx="105466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2" name="Google Shape;3842;p25"/>
            <p:cNvSpPr/>
            <p:nvPr/>
          </p:nvSpPr>
          <p:spPr>
            <a:xfrm rot="-5400000">
              <a:off x="2059829" y="1357265"/>
              <a:ext cx="105466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8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3" name="Google Shape;3843;p25"/>
            <p:cNvSpPr/>
            <p:nvPr/>
          </p:nvSpPr>
          <p:spPr>
            <a:xfrm rot="-5400000">
              <a:off x="2059829" y="1066827"/>
              <a:ext cx="105466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8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4" name="Google Shape;3844;p25"/>
            <p:cNvSpPr/>
            <p:nvPr/>
          </p:nvSpPr>
          <p:spPr>
            <a:xfrm rot="-5400000">
              <a:off x="2059829" y="776391"/>
              <a:ext cx="105466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5" name="Google Shape;3845;p25"/>
            <p:cNvSpPr/>
            <p:nvPr/>
          </p:nvSpPr>
          <p:spPr>
            <a:xfrm rot="-5400000">
              <a:off x="2059018" y="485143"/>
              <a:ext cx="107088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6" name="Google Shape;3846;p25"/>
            <p:cNvSpPr/>
            <p:nvPr/>
          </p:nvSpPr>
          <p:spPr>
            <a:xfrm rot="-5400000">
              <a:off x="2059018" y="194706"/>
              <a:ext cx="107088" cy="90863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7" name="Google Shape;3847;p25"/>
            <p:cNvSpPr/>
            <p:nvPr/>
          </p:nvSpPr>
          <p:spPr>
            <a:xfrm rot="-5400000">
              <a:off x="2355945" y="6735215"/>
              <a:ext cx="94108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8" name="Google Shape;3848;p25"/>
            <p:cNvSpPr/>
            <p:nvPr/>
          </p:nvSpPr>
          <p:spPr>
            <a:xfrm rot="-5400000">
              <a:off x="2355945" y="6444779"/>
              <a:ext cx="94108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6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9" name="Google Shape;3849;p25"/>
            <p:cNvSpPr/>
            <p:nvPr/>
          </p:nvSpPr>
          <p:spPr>
            <a:xfrm rot="-5400000">
              <a:off x="2355945" y="6154341"/>
              <a:ext cx="94108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0" name="Google Shape;3850;p25"/>
            <p:cNvSpPr/>
            <p:nvPr/>
          </p:nvSpPr>
          <p:spPr>
            <a:xfrm rot="-5400000">
              <a:off x="2355945" y="5863905"/>
              <a:ext cx="94108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1" name="Google Shape;3851;p25"/>
            <p:cNvSpPr/>
            <p:nvPr/>
          </p:nvSpPr>
          <p:spPr>
            <a:xfrm rot="-5400000">
              <a:off x="2355945" y="5573467"/>
              <a:ext cx="94108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2" name="Google Shape;3852;p25"/>
            <p:cNvSpPr/>
            <p:nvPr/>
          </p:nvSpPr>
          <p:spPr>
            <a:xfrm rot="-5400000">
              <a:off x="2355945" y="5283031"/>
              <a:ext cx="94108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3" name="Google Shape;3853;p25"/>
            <p:cNvSpPr/>
            <p:nvPr/>
          </p:nvSpPr>
          <p:spPr>
            <a:xfrm rot="-5400000">
              <a:off x="2355945" y="4992593"/>
              <a:ext cx="94108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4" name="Google Shape;3854;p25"/>
            <p:cNvSpPr/>
            <p:nvPr/>
          </p:nvSpPr>
          <p:spPr>
            <a:xfrm rot="-5400000">
              <a:off x="2355945" y="4702157"/>
              <a:ext cx="94108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5" name="Google Shape;3855;p25"/>
            <p:cNvSpPr/>
            <p:nvPr/>
          </p:nvSpPr>
          <p:spPr>
            <a:xfrm rot="-5400000">
              <a:off x="2356757" y="4410908"/>
              <a:ext cx="92485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6" name="Google Shape;3856;p25"/>
            <p:cNvSpPr/>
            <p:nvPr/>
          </p:nvSpPr>
          <p:spPr>
            <a:xfrm rot="-5400000">
              <a:off x="2356757" y="4120472"/>
              <a:ext cx="92485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7" name="Google Shape;3857;p25"/>
            <p:cNvSpPr/>
            <p:nvPr/>
          </p:nvSpPr>
          <p:spPr>
            <a:xfrm rot="-5400000">
              <a:off x="2355945" y="3829223"/>
              <a:ext cx="94108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8" name="Google Shape;3858;p25"/>
            <p:cNvSpPr/>
            <p:nvPr/>
          </p:nvSpPr>
          <p:spPr>
            <a:xfrm rot="-5400000">
              <a:off x="2355945" y="3538787"/>
              <a:ext cx="94108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9" name="Google Shape;3859;p25"/>
            <p:cNvSpPr/>
            <p:nvPr/>
          </p:nvSpPr>
          <p:spPr>
            <a:xfrm rot="-5400000">
              <a:off x="2355945" y="3248350"/>
              <a:ext cx="94108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0" name="Google Shape;3860;p25"/>
            <p:cNvSpPr/>
            <p:nvPr/>
          </p:nvSpPr>
          <p:spPr>
            <a:xfrm rot="-5400000">
              <a:off x="2355945" y="2957913"/>
              <a:ext cx="94108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1" name="Google Shape;3861;p25"/>
            <p:cNvSpPr/>
            <p:nvPr/>
          </p:nvSpPr>
          <p:spPr>
            <a:xfrm rot="-5400000">
              <a:off x="2355945" y="2667476"/>
              <a:ext cx="94108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2" name="Google Shape;3862;p25"/>
            <p:cNvSpPr/>
            <p:nvPr/>
          </p:nvSpPr>
          <p:spPr>
            <a:xfrm rot="-5400000">
              <a:off x="2355945" y="2377039"/>
              <a:ext cx="94108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3" name="Google Shape;3863;p25"/>
            <p:cNvSpPr/>
            <p:nvPr/>
          </p:nvSpPr>
          <p:spPr>
            <a:xfrm rot="-5400000">
              <a:off x="2355945" y="2086602"/>
              <a:ext cx="94108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4" name="Google Shape;3864;p25"/>
            <p:cNvSpPr/>
            <p:nvPr/>
          </p:nvSpPr>
          <p:spPr>
            <a:xfrm rot="-5400000">
              <a:off x="2355945" y="1796166"/>
              <a:ext cx="94108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5" name="Google Shape;3865;p25"/>
            <p:cNvSpPr/>
            <p:nvPr/>
          </p:nvSpPr>
          <p:spPr>
            <a:xfrm rot="-5400000">
              <a:off x="2355945" y="1505728"/>
              <a:ext cx="94108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6" name="Google Shape;3866;p25"/>
            <p:cNvSpPr/>
            <p:nvPr/>
          </p:nvSpPr>
          <p:spPr>
            <a:xfrm rot="-5400000">
              <a:off x="2355945" y="1215292"/>
              <a:ext cx="94108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7" name="Google Shape;3867;p25"/>
            <p:cNvSpPr/>
            <p:nvPr/>
          </p:nvSpPr>
          <p:spPr>
            <a:xfrm rot="-5400000">
              <a:off x="2355945" y="924854"/>
              <a:ext cx="94108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8" name="Google Shape;3868;p25"/>
            <p:cNvSpPr/>
            <p:nvPr/>
          </p:nvSpPr>
          <p:spPr>
            <a:xfrm rot="-5400000">
              <a:off x="2355945" y="634418"/>
              <a:ext cx="94108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9" name="Google Shape;3869;p25"/>
            <p:cNvSpPr/>
            <p:nvPr/>
          </p:nvSpPr>
          <p:spPr>
            <a:xfrm rot="-5400000">
              <a:off x="2356757" y="343169"/>
              <a:ext cx="92485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0" name="Google Shape;3870;p25"/>
            <p:cNvSpPr/>
            <p:nvPr/>
          </p:nvSpPr>
          <p:spPr>
            <a:xfrm rot="-5400000">
              <a:off x="2356757" y="52733"/>
              <a:ext cx="92485" cy="84373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1" name="Google Shape;3871;p25"/>
            <p:cNvSpPr/>
            <p:nvPr/>
          </p:nvSpPr>
          <p:spPr>
            <a:xfrm rot="-5400000">
              <a:off x="2651249" y="6598921"/>
              <a:ext cx="82750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2" name="Google Shape;3872;p25"/>
            <p:cNvSpPr/>
            <p:nvPr/>
          </p:nvSpPr>
          <p:spPr>
            <a:xfrm rot="-5400000">
              <a:off x="2651249" y="6308484"/>
              <a:ext cx="82750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3" name="Google Shape;3873;p25"/>
            <p:cNvSpPr/>
            <p:nvPr/>
          </p:nvSpPr>
          <p:spPr>
            <a:xfrm rot="-5400000">
              <a:off x="2651249" y="6018047"/>
              <a:ext cx="82750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4" name="Google Shape;3874;p25"/>
            <p:cNvSpPr/>
            <p:nvPr/>
          </p:nvSpPr>
          <p:spPr>
            <a:xfrm rot="-5400000">
              <a:off x="2651249" y="5727611"/>
              <a:ext cx="82750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5" name="Google Shape;3875;p25"/>
            <p:cNvSpPr/>
            <p:nvPr/>
          </p:nvSpPr>
          <p:spPr>
            <a:xfrm rot="-5400000">
              <a:off x="2652060" y="5436362"/>
              <a:ext cx="81127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4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6" name="Google Shape;3876;p25"/>
            <p:cNvSpPr/>
            <p:nvPr/>
          </p:nvSpPr>
          <p:spPr>
            <a:xfrm rot="-5400000">
              <a:off x="2652060" y="5145926"/>
              <a:ext cx="81127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7" name="Google Shape;3877;p25"/>
            <p:cNvSpPr/>
            <p:nvPr/>
          </p:nvSpPr>
          <p:spPr>
            <a:xfrm rot="-5400000">
              <a:off x="2652060" y="4855488"/>
              <a:ext cx="81127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8" name="Google Shape;3878;p25"/>
            <p:cNvSpPr/>
            <p:nvPr/>
          </p:nvSpPr>
          <p:spPr>
            <a:xfrm rot="-5400000">
              <a:off x="2652060" y="4565052"/>
              <a:ext cx="81127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9" name="Google Shape;3879;p25"/>
            <p:cNvSpPr/>
            <p:nvPr/>
          </p:nvSpPr>
          <p:spPr>
            <a:xfrm rot="-5400000">
              <a:off x="2652060" y="4274614"/>
              <a:ext cx="81127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0" name="Google Shape;3880;p25"/>
            <p:cNvSpPr/>
            <p:nvPr/>
          </p:nvSpPr>
          <p:spPr>
            <a:xfrm rot="-5400000">
              <a:off x="2652060" y="3984178"/>
              <a:ext cx="81127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4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1" name="Google Shape;3881;p25"/>
            <p:cNvSpPr/>
            <p:nvPr/>
          </p:nvSpPr>
          <p:spPr>
            <a:xfrm rot="-5400000">
              <a:off x="2652060" y="3693740"/>
              <a:ext cx="81127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2" name="Google Shape;3882;p25"/>
            <p:cNvSpPr/>
            <p:nvPr/>
          </p:nvSpPr>
          <p:spPr>
            <a:xfrm rot="-5400000">
              <a:off x="2652060" y="3403304"/>
              <a:ext cx="81127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3" name="Google Shape;3883;p25"/>
            <p:cNvSpPr/>
            <p:nvPr/>
          </p:nvSpPr>
          <p:spPr>
            <a:xfrm rot="-5400000">
              <a:off x="2652060" y="3112867"/>
              <a:ext cx="81127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4" name="Google Shape;3884;p25"/>
            <p:cNvSpPr/>
            <p:nvPr/>
          </p:nvSpPr>
          <p:spPr>
            <a:xfrm rot="-5400000">
              <a:off x="2651249" y="2821619"/>
              <a:ext cx="82750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5" name="Google Shape;3885;p25"/>
            <p:cNvSpPr/>
            <p:nvPr/>
          </p:nvSpPr>
          <p:spPr>
            <a:xfrm rot="-5400000">
              <a:off x="2651249" y="2531182"/>
              <a:ext cx="82750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4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6" name="Google Shape;3886;p25"/>
            <p:cNvSpPr/>
            <p:nvPr/>
          </p:nvSpPr>
          <p:spPr>
            <a:xfrm rot="-5400000">
              <a:off x="2651249" y="2240745"/>
              <a:ext cx="82750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7" name="Google Shape;3887;p25"/>
            <p:cNvSpPr/>
            <p:nvPr/>
          </p:nvSpPr>
          <p:spPr>
            <a:xfrm rot="-5400000">
              <a:off x="2651249" y="1950308"/>
              <a:ext cx="82750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8" name="Google Shape;3888;p25"/>
            <p:cNvSpPr/>
            <p:nvPr/>
          </p:nvSpPr>
          <p:spPr>
            <a:xfrm rot="-5400000">
              <a:off x="2651249" y="1659871"/>
              <a:ext cx="82750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9" name="Google Shape;3889;p25"/>
            <p:cNvSpPr/>
            <p:nvPr/>
          </p:nvSpPr>
          <p:spPr>
            <a:xfrm rot="-5400000">
              <a:off x="2652060" y="1368623"/>
              <a:ext cx="81127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0" name="Google Shape;3890;p25"/>
            <p:cNvSpPr/>
            <p:nvPr/>
          </p:nvSpPr>
          <p:spPr>
            <a:xfrm rot="-5400000">
              <a:off x="2652060" y="1078186"/>
              <a:ext cx="81127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4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1" name="Google Shape;3891;p25"/>
            <p:cNvSpPr/>
            <p:nvPr/>
          </p:nvSpPr>
          <p:spPr>
            <a:xfrm rot="-5400000">
              <a:off x="2652060" y="787749"/>
              <a:ext cx="81127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2" name="Google Shape;3892;p25"/>
            <p:cNvSpPr/>
            <p:nvPr/>
          </p:nvSpPr>
          <p:spPr>
            <a:xfrm rot="-5400000">
              <a:off x="2652060" y="497313"/>
              <a:ext cx="81127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3" name="Google Shape;3893;p25"/>
            <p:cNvSpPr/>
            <p:nvPr/>
          </p:nvSpPr>
          <p:spPr>
            <a:xfrm rot="-5400000">
              <a:off x="2652060" y="206875"/>
              <a:ext cx="81127" cy="66525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4" name="Google Shape;3894;p25"/>
            <p:cNvSpPr/>
            <p:nvPr/>
          </p:nvSpPr>
          <p:spPr>
            <a:xfrm rot="-5400000">
              <a:off x="2948177" y="6748195"/>
              <a:ext cx="69770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2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5" name="Google Shape;3895;p25"/>
            <p:cNvSpPr/>
            <p:nvPr/>
          </p:nvSpPr>
          <p:spPr>
            <a:xfrm rot="-5400000">
              <a:off x="2948988" y="6456948"/>
              <a:ext cx="68147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2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6" name="Google Shape;3896;p25"/>
            <p:cNvSpPr/>
            <p:nvPr/>
          </p:nvSpPr>
          <p:spPr>
            <a:xfrm rot="-5400000">
              <a:off x="2948177" y="6165699"/>
              <a:ext cx="69770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2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7" name="Google Shape;3897;p25"/>
            <p:cNvSpPr/>
            <p:nvPr/>
          </p:nvSpPr>
          <p:spPr>
            <a:xfrm rot="-5400000">
              <a:off x="2948177" y="5875263"/>
              <a:ext cx="69770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8" name="Google Shape;3898;p25"/>
            <p:cNvSpPr/>
            <p:nvPr/>
          </p:nvSpPr>
          <p:spPr>
            <a:xfrm rot="-5400000">
              <a:off x="2948177" y="5584825"/>
              <a:ext cx="69770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9" name="Google Shape;3899;p25"/>
            <p:cNvSpPr/>
            <p:nvPr/>
          </p:nvSpPr>
          <p:spPr>
            <a:xfrm rot="-5400000">
              <a:off x="2948177" y="5294389"/>
              <a:ext cx="69770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0" name="Google Shape;3900;p25"/>
            <p:cNvSpPr/>
            <p:nvPr/>
          </p:nvSpPr>
          <p:spPr>
            <a:xfrm rot="-5400000">
              <a:off x="2948177" y="5003951"/>
              <a:ext cx="69770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1" name="Google Shape;3901;p25"/>
            <p:cNvSpPr/>
            <p:nvPr/>
          </p:nvSpPr>
          <p:spPr>
            <a:xfrm rot="-5400000">
              <a:off x="2948177" y="4713515"/>
              <a:ext cx="69770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2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2" name="Google Shape;3902;p25"/>
            <p:cNvSpPr/>
            <p:nvPr/>
          </p:nvSpPr>
          <p:spPr>
            <a:xfrm rot="-5400000">
              <a:off x="2948177" y="4423078"/>
              <a:ext cx="69770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3" name="Google Shape;3903;p25"/>
            <p:cNvSpPr/>
            <p:nvPr/>
          </p:nvSpPr>
          <p:spPr>
            <a:xfrm rot="-5400000">
              <a:off x="2948177" y="4132641"/>
              <a:ext cx="69770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4" name="Google Shape;3904;p25"/>
            <p:cNvSpPr/>
            <p:nvPr/>
          </p:nvSpPr>
          <p:spPr>
            <a:xfrm rot="-5400000">
              <a:off x="2948177" y="3842204"/>
              <a:ext cx="69770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5" name="Google Shape;3905;p25"/>
            <p:cNvSpPr/>
            <p:nvPr/>
          </p:nvSpPr>
          <p:spPr>
            <a:xfrm rot="-5400000">
              <a:off x="2948177" y="3551767"/>
              <a:ext cx="69770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6" name="Google Shape;3906;p25"/>
            <p:cNvSpPr/>
            <p:nvPr/>
          </p:nvSpPr>
          <p:spPr>
            <a:xfrm rot="-5400000">
              <a:off x="2948177" y="3261330"/>
              <a:ext cx="69770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2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7" name="Google Shape;3907;p25"/>
            <p:cNvSpPr/>
            <p:nvPr/>
          </p:nvSpPr>
          <p:spPr>
            <a:xfrm rot="-5400000">
              <a:off x="2948177" y="2970894"/>
              <a:ext cx="69770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8" name="Google Shape;3908;p25"/>
            <p:cNvSpPr/>
            <p:nvPr/>
          </p:nvSpPr>
          <p:spPr>
            <a:xfrm rot="-5400000">
              <a:off x="2948177" y="2680456"/>
              <a:ext cx="69770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9" name="Google Shape;3909;p25"/>
            <p:cNvSpPr/>
            <p:nvPr/>
          </p:nvSpPr>
          <p:spPr>
            <a:xfrm rot="-5400000">
              <a:off x="2948988" y="2389208"/>
              <a:ext cx="68147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0" name="Google Shape;3910;p25"/>
            <p:cNvSpPr/>
            <p:nvPr/>
          </p:nvSpPr>
          <p:spPr>
            <a:xfrm rot="-5400000">
              <a:off x="2948988" y="2098771"/>
              <a:ext cx="68147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1" name="Google Shape;3911;p25"/>
            <p:cNvSpPr/>
            <p:nvPr/>
          </p:nvSpPr>
          <p:spPr>
            <a:xfrm rot="-5400000">
              <a:off x="2948177" y="1807523"/>
              <a:ext cx="69770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2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2" name="Google Shape;3912;p25"/>
            <p:cNvSpPr/>
            <p:nvPr/>
          </p:nvSpPr>
          <p:spPr>
            <a:xfrm rot="-5400000">
              <a:off x="2948177" y="1517086"/>
              <a:ext cx="69770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3" name="Google Shape;3913;p25"/>
            <p:cNvSpPr/>
            <p:nvPr/>
          </p:nvSpPr>
          <p:spPr>
            <a:xfrm rot="-5400000">
              <a:off x="2948177" y="1226650"/>
              <a:ext cx="69770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4" name="Google Shape;3914;p25"/>
            <p:cNvSpPr/>
            <p:nvPr/>
          </p:nvSpPr>
          <p:spPr>
            <a:xfrm rot="-5400000">
              <a:off x="2948177" y="936213"/>
              <a:ext cx="69770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5" name="Google Shape;3915;p25"/>
            <p:cNvSpPr/>
            <p:nvPr/>
          </p:nvSpPr>
          <p:spPr>
            <a:xfrm rot="-5400000">
              <a:off x="2948177" y="645776"/>
              <a:ext cx="69770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6" name="Google Shape;3916;p25"/>
            <p:cNvSpPr/>
            <p:nvPr/>
          </p:nvSpPr>
          <p:spPr>
            <a:xfrm rot="-5400000">
              <a:off x="2948177" y="355339"/>
              <a:ext cx="69770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2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7" name="Google Shape;3917;p25"/>
            <p:cNvSpPr/>
            <p:nvPr/>
          </p:nvSpPr>
          <p:spPr>
            <a:xfrm rot="-5400000">
              <a:off x="2948177" y="64902"/>
              <a:ext cx="69770" cy="6003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8" name="Google Shape;3918;p25"/>
            <p:cNvSpPr/>
            <p:nvPr/>
          </p:nvSpPr>
          <p:spPr>
            <a:xfrm rot="-5400000">
              <a:off x="3245103" y="6608656"/>
              <a:ext cx="56789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9" name="Google Shape;3919;p25"/>
            <p:cNvSpPr/>
            <p:nvPr/>
          </p:nvSpPr>
          <p:spPr>
            <a:xfrm rot="-5400000">
              <a:off x="3245103" y="6318220"/>
              <a:ext cx="56789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0" name="Google Shape;3920;p25"/>
            <p:cNvSpPr/>
            <p:nvPr/>
          </p:nvSpPr>
          <p:spPr>
            <a:xfrm rot="-5400000">
              <a:off x="3245103" y="6027782"/>
              <a:ext cx="56789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1" name="Google Shape;3921;p25"/>
            <p:cNvSpPr/>
            <p:nvPr/>
          </p:nvSpPr>
          <p:spPr>
            <a:xfrm rot="-5400000">
              <a:off x="3245103" y="5737346"/>
              <a:ext cx="56789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2" name="Google Shape;3922;p25"/>
            <p:cNvSpPr/>
            <p:nvPr/>
          </p:nvSpPr>
          <p:spPr>
            <a:xfrm rot="-5400000">
              <a:off x="3245103" y="5446908"/>
              <a:ext cx="56789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3" name="Google Shape;3923;p25"/>
            <p:cNvSpPr/>
            <p:nvPr/>
          </p:nvSpPr>
          <p:spPr>
            <a:xfrm rot="-5400000">
              <a:off x="3244292" y="5155661"/>
              <a:ext cx="58412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4" name="Google Shape;3924;p25"/>
            <p:cNvSpPr/>
            <p:nvPr/>
          </p:nvSpPr>
          <p:spPr>
            <a:xfrm rot="-5400000">
              <a:off x="3244292" y="4865223"/>
              <a:ext cx="58412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5" name="Google Shape;3925;p25"/>
            <p:cNvSpPr/>
            <p:nvPr/>
          </p:nvSpPr>
          <p:spPr>
            <a:xfrm rot="-5400000">
              <a:off x="3244292" y="4574787"/>
              <a:ext cx="58412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6" name="Google Shape;3926;p25"/>
            <p:cNvSpPr/>
            <p:nvPr/>
          </p:nvSpPr>
          <p:spPr>
            <a:xfrm rot="-5400000">
              <a:off x="3244292" y="4284350"/>
              <a:ext cx="58412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7" name="Google Shape;3927;p25"/>
            <p:cNvSpPr/>
            <p:nvPr/>
          </p:nvSpPr>
          <p:spPr>
            <a:xfrm rot="-5400000">
              <a:off x="3244292" y="3993913"/>
              <a:ext cx="58412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8" name="Google Shape;3928;p25"/>
            <p:cNvSpPr/>
            <p:nvPr/>
          </p:nvSpPr>
          <p:spPr>
            <a:xfrm rot="-5400000">
              <a:off x="3244292" y="3703476"/>
              <a:ext cx="58412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9" name="Google Shape;3929;p25"/>
            <p:cNvSpPr/>
            <p:nvPr/>
          </p:nvSpPr>
          <p:spPr>
            <a:xfrm rot="-5400000">
              <a:off x="3244292" y="3413039"/>
              <a:ext cx="58412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0" name="Google Shape;3930;p25"/>
            <p:cNvSpPr/>
            <p:nvPr/>
          </p:nvSpPr>
          <p:spPr>
            <a:xfrm rot="-5400000">
              <a:off x="3245103" y="3121791"/>
              <a:ext cx="56789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1" name="Google Shape;3931;p25"/>
            <p:cNvSpPr/>
            <p:nvPr/>
          </p:nvSpPr>
          <p:spPr>
            <a:xfrm rot="-5400000">
              <a:off x="3245103" y="2831354"/>
              <a:ext cx="56789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2" name="Google Shape;3932;p25"/>
            <p:cNvSpPr/>
            <p:nvPr/>
          </p:nvSpPr>
          <p:spPr>
            <a:xfrm rot="-5400000">
              <a:off x="3245103" y="2540917"/>
              <a:ext cx="56789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3" name="Google Shape;3933;p25"/>
            <p:cNvSpPr/>
            <p:nvPr/>
          </p:nvSpPr>
          <p:spPr>
            <a:xfrm rot="-5400000">
              <a:off x="3245103" y="2250481"/>
              <a:ext cx="56789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4" name="Google Shape;3934;p25"/>
            <p:cNvSpPr/>
            <p:nvPr/>
          </p:nvSpPr>
          <p:spPr>
            <a:xfrm rot="-5400000">
              <a:off x="3245103" y="1960043"/>
              <a:ext cx="56789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5" name="Google Shape;3935;p25"/>
            <p:cNvSpPr/>
            <p:nvPr/>
          </p:nvSpPr>
          <p:spPr>
            <a:xfrm rot="-5400000">
              <a:off x="3245103" y="1669607"/>
              <a:ext cx="56789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6" name="Google Shape;3936;p25"/>
            <p:cNvSpPr/>
            <p:nvPr/>
          </p:nvSpPr>
          <p:spPr>
            <a:xfrm rot="-5400000">
              <a:off x="3245103" y="1379169"/>
              <a:ext cx="56789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7" name="Google Shape;3937;p25"/>
            <p:cNvSpPr/>
            <p:nvPr/>
          </p:nvSpPr>
          <p:spPr>
            <a:xfrm rot="-5400000">
              <a:off x="3245103" y="1088733"/>
              <a:ext cx="56789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8" name="Google Shape;3938;p25"/>
            <p:cNvSpPr/>
            <p:nvPr/>
          </p:nvSpPr>
          <p:spPr>
            <a:xfrm rot="-5400000">
              <a:off x="3244292" y="797484"/>
              <a:ext cx="58412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9" name="Google Shape;3939;p25"/>
            <p:cNvSpPr/>
            <p:nvPr/>
          </p:nvSpPr>
          <p:spPr>
            <a:xfrm rot="-5400000">
              <a:off x="3244292" y="507048"/>
              <a:ext cx="58412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0" name="Google Shape;3940;p25"/>
            <p:cNvSpPr/>
            <p:nvPr/>
          </p:nvSpPr>
          <p:spPr>
            <a:xfrm rot="-5400000">
              <a:off x="3244292" y="216610"/>
              <a:ext cx="58412" cy="4705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1" name="Google Shape;3941;p25"/>
            <p:cNvSpPr/>
            <p:nvPr/>
          </p:nvSpPr>
          <p:spPr>
            <a:xfrm rot="-5400000">
              <a:off x="3540409" y="6756308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2" name="Google Shape;3942;p25"/>
            <p:cNvSpPr/>
            <p:nvPr/>
          </p:nvSpPr>
          <p:spPr>
            <a:xfrm rot="-5400000">
              <a:off x="3540409" y="6465872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3" name="Google Shape;3943;p25"/>
            <p:cNvSpPr/>
            <p:nvPr/>
          </p:nvSpPr>
          <p:spPr>
            <a:xfrm rot="-5400000">
              <a:off x="3540409" y="6175434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4" name="Google Shape;3944;p25"/>
            <p:cNvSpPr/>
            <p:nvPr/>
          </p:nvSpPr>
          <p:spPr>
            <a:xfrm rot="-5400000">
              <a:off x="3540409" y="5884998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5" name="Google Shape;3945;p25"/>
            <p:cNvSpPr/>
            <p:nvPr/>
          </p:nvSpPr>
          <p:spPr>
            <a:xfrm rot="-5400000">
              <a:off x="3540409" y="5594560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6" name="Google Shape;3946;p25"/>
            <p:cNvSpPr/>
            <p:nvPr/>
          </p:nvSpPr>
          <p:spPr>
            <a:xfrm rot="-5400000">
              <a:off x="3540409" y="5304124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7" name="Google Shape;3947;p25"/>
            <p:cNvSpPr/>
            <p:nvPr/>
          </p:nvSpPr>
          <p:spPr>
            <a:xfrm rot="-5400000">
              <a:off x="3540409" y="5013687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8" name="Google Shape;3948;p25"/>
            <p:cNvSpPr/>
            <p:nvPr/>
          </p:nvSpPr>
          <p:spPr>
            <a:xfrm rot="-5400000">
              <a:off x="3540409" y="4723250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9" name="Google Shape;3949;p25"/>
            <p:cNvSpPr/>
            <p:nvPr/>
          </p:nvSpPr>
          <p:spPr>
            <a:xfrm rot="-5400000">
              <a:off x="3540409" y="4432813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0" name="Google Shape;3950;p25"/>
            <p:cNvSpPr/>
            <p:nvPr/>
          </p:nvSpPr>
          <p:spPr>
            <a:xfrm rot="-5400000">
              <a:off x="3540409" y="4140754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1" name="Google Shape;3951;p25"/>
            <p:cNvSpPr/>
            <p:nvPr/>
          </p:nvSpPr>
          <p:spPr>
            <a:xfrm rot="-5400000">
              <a:off x="3540409" y="3850318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2" name="Google Shape;3952;p25"/>
            <p:cNvSpPr/>
            <p:nvPr/>
          </p:nvSpPr>
          <p:spPr>
            <a:xfrm rot="-5400000">
              <a:off x="3540409" y="3559880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3" name="Google Shape;3953;p25"/>
            <p:cNvSpPr/>
            <p:nvPr/>
          </p:nvSpPr>
          <p:spPr>
            <a:xfrm rot="-5400000">
              <a:off x="3540409" y="3269444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4" name="Google Shape;3954;p25"/>
            <p:cNvSpPr/>
            <p:nvPr/>
          </p:nvSpPr>
          <p:spPr>
            <a:xfrm rot="-5400000">
              <a:off x="3540409" y="2979006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5" name="Google Shape;3955;p25"/>
            <p:cNvSpPr/>
            <p:nvPr/>
          </p:nvSpPr>
          <p:spPr>
            <a:xfrm rot="-5400000">
              <a:off x="3540409" y="2688570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6" name="Google Shape;3956;p25"/>
            <p:cNvSpPr/>
            <p:nvPr/>
          </p:nvSpPr>
          <p:spPr>
            <a:xfrm rot="-5400000">
              <a:off x="3540409" y="2398133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7" name="Google Shape;3957;p25"/>
            <p:cNvSpPr/>
            <p:nvPr/>
          </p:nvSpPr>
          <p:spPr>
            <a:xfrm rot="-5400000">
              <a:off x="3540409" y="2107696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8" name="Google Shape;3958;p25"/>
            <p:cNvSpPr/>
            <p:nvPr/>
          </p:nvSpPr>
          <p:spPr>
            <a:xfrm rot="-5400000">
              <a:off x="3540409" y="1817259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9" name="Google Shape;3959;p25"/>
            <p:cNvSpPr/>
            <p:nvPr/>
          </p:nvSpPr>
          <p:spPr>
            <a:xfrm rot="-5400000">
              <a:off x="3540409" y="1526822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0" name="Google Shape;3960;p25"/>
            <p:cNvSpPr/>
            <p:nvPr/>
          </p:nvSpPr>
          <p:spPr>
            <a:xfrm rot="-5400000">
              <a:off x="3540409" y="1236385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1" name="Google Shape;3961;p25"/>
            <p:cNvSpPr/>
            <p:nvPr/>
          </p:nvSpPr>
          <p:spPr>
            <a:xfrm rot="-5400000">
              <a:off x="3540409" y="945949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2" name="Google Shape;3962;p25"/>
            <p:cNvSpPr/>
            <p:nvPr/>
          </p:nvSpPr>
          <p:spPr>
            <a:xfrm rot="-5400000">
              <a:off x="3540409" y="655511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3" name="Google Shape;3963;p25"/>
            <p:cNvSpPr/>
            <p:nvPr/>
          </p:nvSpPr>
          <p:spPr>
            <a:xfrm rot="-5400000">
              <a:off x="3540409" y="365075"/>
              <a:ext cx="45431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4" name="Google Shape;3964;p25"/>
            <p:cNvSpPr/>
            <p:nvPr/>
          </p:nvSpPr>
          <p:spPr>
            <a:xfrm rot="-5400000">
              <a:off x="3541220" y="73826"/>
              <a:ext cx="43809" cy="4218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5" name="Google Shape;3965;p25"/>
            <p:cNvSpPr/>
            <p:nvPr/>
          </p:nvSpPr>
          <p:spPr>
            <a:xfrm rot="-5400000">
              <a:off x="3836525" y="6617580"/>
              <a:ext cx="34074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6" name="Google Shape;3966;p25"/>
            <p:cNvSpPr/>
            <p:nvPr/>
          </p:nvSpPr>
          <p:spPr>
            <a:xfrm rot="-5400000">
              <a:off x="3836525" y="6327144"/>
              <a:ext cx="34074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7" name="Google Shape;3967;p25"/>
            <p:cNvSpPr/>
            <p:nvPr/>
          </p:nvSpPr>
          <p:spPr>
            <a:xfrm rot="-5400000">
              <a:off x="3836525" y="6036706"/>
              <a:ext cx="34074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8" name="Google Shape;3968;p25"/>
            <p:cNvSpPr/>
            <p:nvPr/>
          </p:nvSpPr>
          <p:spPr>
            <a:xfrm rot="-5400000">
              <a:off x="3836525" y="5746270"/>
              <a:ext cx="34074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9" name="Google Shape;3969;p25"/>
            <p:cNvSpPr/>
            <p:nvPr/>
          </p:nvSpPr>
          <p:spPr>
            <a:xfrm rot="-5400000">
              <a:off x="3836525" y="5455832"/>
              <a:ext cx="34074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0" name="Google Shape;3970;p25"/>
            <p:cNvSpPr/>
            <p:nvPr/>
          </p:nvSpPr>
          <p:spPr>
            <a:xfrm rot="-5400000">
              <a:off x="3837336" y="5164585"/>
              <a:ext cx="32451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5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1" name="Google Shape;3971;p25"/>
            <p:cNvSpPr/>
            <p:nvPr/>
          </p:nvSpPr>
          <p:spPr>
            <a:xfrm rot="-5400000">
              <a:off x="3837336" y="4874147"/>
              <a:ext cx="32451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5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2" name="Google Shape;3972;p25"/>
            <p:cNvSpPr/>
            <p:nvPr/>
          </p:nvSpPr>
          <p:spPr>
            <a:xfrm rot="-5400000">
              <a:off x="3837336" y="4583711"/>
              <a:ext cx="32451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5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3" name="Google Shape;3973;p25"/>
            <p:cNvSpPr/>
            <p:nvPr/>
          </p:nvSpPr>
          <p:spPr>
            <a:xfrm rot="-5400000">
              <a:off x="3837336" y="4293274"/>
              <a:ext cx="32451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4" name="Google Shape;3974;p25"/>
            <p:cNvSpPr/>
            <p:nvPr/>
          </p:nvSpPr>
          <p:spPr>
            <a:xfrm rot="-5400000">
              <a:off x="3837336" y="4002837"/>
              <a:ext cx="32451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5" name="Google Shape;3975;p25"/>
            <p:cNvSpPr/>
            <p:nvPr/>
          </p:nvSpPr>
          <p:spPr>
            <a:xfrm rot="-5400000">
              <a:off x="3837336" y="3712400"/>
              <a:ext cx="32451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5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6" name="Google Shape;3976;p25"/>
            <p:cNvSpPr/>
            <p:nvPr/>
          </p:nvSpPr>
          <p:spPr>
            <a:xfrm rot="-5400000">
              <a:off x="3837336" y="3421963"/>
              <a:ext cx="32451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5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7" name="Google Shape;3977;p25"/>
            <p:cNvSpPr/>
            <p:nvPr/>
          </p:nvSpPr>
          <p:spPr>
            <a:xfrm rot="-5400000">
              <a:off x="3836525" y="3130715"/>
              <a:ext cx="34074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5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8" name="Google Shape;3978;p25"/>
            <p:cNvSpPr/>
            <p:nvPr/>
          </p:nvSpPr>
          <p:spPr>
            <a:xfrm rot="-5400000">
              <a:off x="3836525" y="2840278"/>
              <a:ext cx="34074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9" name="Google Shape;3979;p25"/>
            <p:cNvSpPr/>
            <p:nvPr/>
          </p:nvSpPr>
          <p:spPr>
            <a:xfrm rot="-5400000">
              <a:off x="3836525" y="2549841"/>
              <a:ext cx="34074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0" name="Google Shape;3980;p25"/>
            <p:cNvSpPr/>
            <p:nvPr/>
          </p:nvSpPr>
          <p:spPr>
            <a:xfrm rot="-5400000">
              <a:off x="3836525" y="2259405"/>
              <a:ext cx="34074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5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1" name="Google Shape;3981;p25"/>
            <p:cNvSpPr/>
            <p:nvPr/>
          </p:nvSpPr>
          <p:spPr>
            <a:xfrm rot="-5400000">
              <a:off x="3836525" y="1968967"/>
              <a:ext cx="34074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5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2" name="Google Shape;3982;p25"/>
            <p:cNvSpPr/>
            <p:nvPr/>
          </p:nvSpPr>
          <p:spPr>
            <a:xfrm rot="-5400000">
              <a:off x="3836525" y="1678531"/>
              <a:ext cx="34074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5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3" name="Google Shape;3983;p25"/>
            <p:cNvSpPr/>
            <p:nvPr/>
          </p:nvSpPr>
          <p:spPr>
            <a:xfrm rot="-5400000">
              <a:off x="3836525" y="1388093"/>
              <a:ext cx="34074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4" name="Google Shape;3984;p25"/>
            <p:cNvSpPr/>
            <p:nvPr/>
          </p:nvSpPr>
          <p:spPr>
            <a:xfrm rot="-5400000">
              <a:off x="3837336" y="1096846"/>
              <a:ext cx="32451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5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5" name="Google Shape;3985;p25"/>
            <p:cNvSpPr/>
            <p:nvPr/>
          </p:nvSpPr>
          <p:spPr>
            <a:xfrm rot="-5400000">
              <a:off x="3837336" y="806408"/>
              <a:ext cx="32451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5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6" name="Google Shape;3986;p25"/>
            <p:cNvSpPr/>
            <p:nvPr/>
          </p:nvSpPr>
          <p:spPr>
            <a:xfrm rot="-5400000">
              <a:off x="3837336" y="515972"/>
              <a:ext cx="32451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5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7" name="Google Shape;3987;p25"/>
            <p:cNvSpPr/>
            <p:nvPr/>
          </p:nvSpPr>
          <p:spPr>
            <a:xfrm rot="-5400000">
              <a:off x="3837336" y="225534"/>
              <a:ext cx="32451" cy="29206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5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8" name="Google Shape;3988;p25"/>
            <p:cNvSpPr/>
            <p:nvPr/>
          </p:nvSpPr>
          <p:spPr>
            <a:xfrm rot="-5400000">
              <a:off x="4133452" y="6768477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9" name="Google Shape;3989;p25"/>
            <p:cNvSpPr/>
            <p:nvPr/>
          </p:nvSpPr>
          <p:spPr>
            <a:xfrm rot="-5400000">
              <a:off x="4132640" y="6477230"/>
              <a:ext cx="22716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0" name="Google Shape;3990;p25"/>
            <p:cNvSpPr/>
            <p:nvPr/>
          </p:nvSpPr>
          <p:spPr>
            <a:xfrm rot="-5400000">
              <a:off x="4133452" y="6185981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1" name="Google Shape;3991;p25"/>
            <p:cNvSpPr/>
            <p:nvPr/>
          </p:nvSpPr>
          <p:spPr>
            <a:xfrm rot="-5400000">
              <a:off x="4133452" y="5895545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2" name="Google Shape;3992;p25"/>
            <p:cNvSpPr/>
            <p:nvPr/>
          </p:nvSpPr>
          <p:spPr>
            <a:xfrm rot="-5400000">
              <a:off x="4133452" y="5605107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3" name="Google Shape;3993;p25"/>
            <p:cNvSpPr/>
            <p:nvPr/>
          </p:nvSpPr>
          <p:spPr>
            <a:xfrm rot="-5400000">
              <a:off x="4133452" y="5314671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4" name="Google Shape;3994;p25"/>
            <p:cNvSpPr/>
            <p:nvPr/>
          </p:nvSpPr>
          <p:spPr>
            <a:xfrm rot="-5400000">
              <a:off x="4133452" y="5024233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5" name="Google Shape;3995;p25"/>
            <p:cNvSpPr/>
            <p:nvPr/>
          </p:nvSpPr>
          <p:spPr>
            <a:xfrm rot="-5400000">
              <a:off x="4133452" y="4733797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6" name="Google Shape;3996;p25"/>
            <p:cNvSpPr/>
            <p:nvPr/>
          </p:nvSpPr>
          <p:spPr>
            <a:xfrm rot="-5400000">
              <a:off x="4133452" y="4443361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7" name="Google Shape;3997;p25"/>
            <p:cNvSpPr/>
            <p:nvPr/>
          </p:nvSpPr>
          <p:spPr>
            <a:xfrm rot="-5400000">
              <a:off x="4133452" y="4152923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8" name="Google Shape;3998;p25"/>
            <p:cNvSpPr/>
            <p:nvPr/>
          </p:nvSpPr>
          <p:spPr>
            <a:xfrm rot="-5400000">
              <a:off x="4133452" y="3862487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9" name="Google Shape;3999;p25"/>
            <p:cNvSpPr/>
            <p:nvPr/>
          </p:nvSpPr>
          <p:spPr>
            <a:xfrm rot="-5400000">
              <a:off x="4133452" y="3572049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0" name="Google Shape;4000;p25"/>
            <p:cNvSpPr/>
            <p:nvPr/>
          </p:nvSpPr>
          <p:spPr>
            <a:xfrm rot="-5400000">
              <a:off x="4133452" y="3281613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1" name="Google Shape;4001;p25"/>
            <p:cNvSpPr/>
            <p:nvPr/>
          </p:nvSpPr>
          <p:spPr>
            <a:xfrm rot="-5400000">
              <a:off x="4133452" y="2991175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2" name="Google Shape;4002;p25"/>
            <p:cNvSpPr/>
            <p:nvPr/>
          </p:nvSpPr>
          <p:spPr>
            <a:xfrm rot="-5400000">
              <a:off x="4133452" y="2700739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3" name="Google Shape;4003;p25"/>
            <p:cNvSpPr/>
            <p:nvPr/>
          </p:nvSpPr>
          <p:spPr>
            <a:xfrm rot="-5400000">
              <a:off x="4133452" y="2410302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4" name="Google Shape;4004;p25"/>
            <p:cNvSpPr/>
            <p:nvPr/>
          </p:nvSpPr>
          <p:spPr>
            <a:xfrm rot="-5400000">
              <a:off x="4132640" y="2119054"/>
              <a:ext cx="22716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5" name="Google Shape;4005;p25"/>
            <p:cNvSpPr/>
            <p:nvPr/>
          </p:nvSpPr>
          <p:spPr>
            <a:xfrm rot="-5400000">
              <a:off x="4133452" y="1827805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6" name="Google Shape;4006;p25"/>
            <p:cNvSpPr/>
            <p:nvPr/>
          </p:nvSpPr>
          <p:spPr>
            <a:xfrm rot="-5400000">
              <a:off x="4133452" y="1537369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7" name="Google Shape;4007;p25"/>
            <p:cNvSpPr/>
            <p:nvPr/>
          </p:nvSpPr>
          <p:spPr>
            <a:xfrm rot="-5400000">
              <a:off x="4133452" y="1246931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8" name="Google Shape;4008;p25"/>
            <p:cNvSpPr/>
            <p:nvPr/>
          </p:nvSpPr>
          <p:spPr>
            <a:xfrm rot="-5400000">
              <a:off x="4133452" y="956495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9" name="Google Shape;4009;p25"/>
            <p:cNvSpPr/>
            <p:nvPr/>
          </p:nvSpPr>
          <p:spPr>
            <a:xfrm rot="-5400000">
              <a:off x="4133452" y="666058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0" name="Google Shape;4010;p25"/>
            <p:cNvSpPr/>
            <p:nvPr/>
          </p:nvSpPr>
          <p:spPr>
            <a:xfrm rot="-5400000">
              <a:off x="4133452" y="375621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1" name="Google Shape;4011;p25"/>
            <p:cNvSpPr/>
            <p:nvPr/>
          </p:nvSpPr>
          <p:spPr>
            <a:xfrm rot="-5400000">
              <a:off x="4133452" y="85184"/>
              <a:ext cx="21093" cy="19471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2" name="Google Shape;4012;p25"/>
            <p:cNvSpPr/>
            <p:nvPr/>
          </p:nvSpPr>
          <p:spPr>
            <a:xfrm rot="-5400000">
              <a:off x="4427134" y="6625693"/>
              <a:ext cx="14603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3" name="Google Shape;4013;p25"/>
            <p:cNvSpPr/>
            <p:nvPr/>
          </p:nvSpPr>
          <p:spPr>
            <a:xfrm rot="-5400000">
              <a:off x="4427134" y="6335257"/>
              <a:ext cx="14603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4" name="Google Shape;4014;p25"/>
            <p:cNvSpPr/>
            <p:nvPr/>
          </p:nvSpPr>
          <p:spPr>
            <a:xfrm rot="-5400000">
              <a:off x="4427134" y="6044819"/>
              <a:ext cx="14603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5" name="Google Shape;4015;p25"/>
            <p:cNvSpPr/>
            <p:nvPr/>
          </p:nvSpPr>
          <p:spPr>
            <a:xfrm rot="-5400000">
              <a:off x="4427134" y="5754383"/>
              <a:ext cx="14603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6" name="Google Shape;4016;p25"/>
            <p:cNvSpPr/>
            <p:nvPr/>
          </p:nvSpPr>
          <p:spPr>
            <a:xfrm rot="-5400000">
              <a:off x="4427134" y="5463945"/>
              <a:ext cx="14603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7" name="Google Shape;4017;p25"/>
            <p:cNvSpPr/>
            <p:nvPr/>
          </p:nvSpPr>
          <p:spPr>
            <a:xfrm rot="-5400000">
              <a:off x="4427134" y="5173509"/>
              <a:ext cx="14603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8" name="Google Shape;4018;p25"/>
            <p:cNvSpPr/>
            <p:nvPr/>
          </p:nvSpPr>
          <p:spPr>
            <a:xfrm rot="-5400000">
              <a:off x="4426323" y="4882260"/>
              <a:ext cx="16225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9" name="Google Shape;4019;p25"/>
            <p:cNvSpPr/>
            <p:nvPr/>
          </p:nvSpPr>
          <p:spPr>
            <a:xfrm rot="-5400000">
              <a:off x="4426323" y="4591824"/>
              <a:ext cx="16225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0" name="Google Shape;4020;p25"/>
            <p:cNvSpPr/>
            <p:nvPr/>
          </p:nvSpPr>
          <p:spPr>
            <a:xfrm rot="-5400000">
              <a:off x="4426323" y="4301386"/>
              <a:ext cx="16225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1" name="Google Shape;4021;p25"/>
            <p:cNvSpPr/>
            <p:nvPr/>
          </p:nvSpPr>
          <p:spPr>
            <a:xfrm rot="-5400000">
              <a:off x="4426323" y="4010950"/>
              <a:ext cx="16225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2" name="Google Shape;4022;p25"/>
            <p:cNvSpPr/>
            <p:nvPr/>
          </p:nvSpPr>
          <p:spPr>
            <a:xfrm rot="-5400000">
              <a:off x="4426323" y="3720513"/>
              <a:ext cx="16225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3" name="Google Shape;4023;p25"/>
            <p:cNvSpPr/>
            <p:nvPr/>
          </p:nvSpPr>
          <p:spPr>
            <a:xfrm rot="-5400000">
              <a:off x="4427134" y="3429265"/>
              <a:ext cx="14603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4" name="Google Shape;4024;p25"/>
            <p:cNvSpPr/>
            <p:nvPr/>
          </p:nvSpPr>
          <p:spPr>
            <a:xfrm rot="-5400000">
              <a:off x="4427134" y="3138827"/>
              <a:ext cx="14603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5" name="Google Shape;4025;p25"/>
            <p:cNvSpPr/>
            <p:nvPr/>
          </p:nvSpPr>
          <p:spPr>
            <a:xfrm rot="-5400000">
              <a:off x="4427134" y="2848391"/>
              <a:ext cx="14603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6" name="Google Shape;4026;p25"/>
            <p:cNvSpPr/>
            <p:nvPr/>
          </p:nvSpPr>
          <p:spPr>
            <a:xfrm rot="-5400000">
              <a:off x="4427134" y="2557954"/>
              <a:ext cx="14603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7" name="Google Shape;4027;p25"/>
            <p:cNvSpPr/>
            <p:nvPr/>
          </p:nvSpPr>
          <p:spPr>
            <a:xfrm rot="-5400000">
              <a:off x="4427134" y="2267517"/>
              <a:ext cx="14603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8" name="Google Shape;4028;p25"/>
            <p:cNvSpPr/>
            <p:nvPr/>
          </p:nvSpPr>
          <p:spPr>
            <a:xfrm rot="-5400000">
              <a:off x="4427134" y="1977080"/>
              <a:ext cx="14603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9" name="Google Shape;4029;p25"/>
            <p:cNvSpPr/>
            <p:nvPr/>
          </p:nvSpPr>
          <p:spPr>
            <a:xfrm rot="-5400000">
              <a:off x="4427134" y="1686643"/>
              <a:ext cx="14603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0" name="Google Shape;4030;p25"/>
            <p:cNvSpPr/>
            <p:nvPr/>
          </p:nvSpPr>
          <p:spPr>
            <a:xfrm rot="-5400000">
              <a:off x="4427134" y="1396206"/>
              <a:ext cx="14603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1" name="Google Shape;4031;p25"/>
            <p:cNvSpPr/>
            <p:nvPr/>
          </p:nvSpPr>
          <p:spPr>
            <a:xfrm rot="-5400000">
              <a:off x="4427134" y="1105770"/>
              <a:ext cx="14603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2" name="Google Shape;4032;p25"/>
            <p:cNvSpPr/>
            <p:nvPr/>
          </p:nvSpPr>
          <p:spPr>
            <a:xfrm rot="-5400000">
              <a:off x="4427134" y="815332"/>
              <a:ext cx="14603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3" name="Google Shape;4033;p25"/>
            <p:cNvSpPr/>
            <p:nvPr/>
          </p:nvSpPr>
          <p:spPr>
            <a:xfrm rot="-5400000">
              <a:off x="4426323" y="524085"/>
              <a:ext cx="16225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4" name="Google Shape;4034;p25"/>
            <p:cNvSpPr/>
            <p:nvPr/>
          </p:nvSpPr>
          <p:spPr>
            <a:xfrm rot="-5400000">
              <a:off x="4426323" y="233647"/>
              <a:ext cx="16225" cy="1298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5" name="Google Shape;4035;p25"/>
            <p:cNvSpPr/>
            <p:nvPr/>
          </p:nvSpPr>
          <p:spPr>
            <a:xfrm rot="-5400000">
              <a:off x="4724872" y="6775779"/>
              <a:ext cx="3245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6" name="Google Shape;4036;p25"/>
            <p:cNvSpPr/>
            <p:nvPr/>
          </p:nvSpPr>
          <p:spPr>
            <a:xfrm rot="-5400000">
              <a:off x="4724872" y="6485342"/>
              <a:ext cx="3245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7" name="Google Shape;4037;p25"/>
            <p:cNvSpPr/>
            <p:nvPr/>
          </p:nvSpPr>
          <p:spPr>
            <a:xfrm rot="-5400000">
              <a:off x="4724872" y="6194905"/>
              <a:ext cx="3245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8" name="Google Shape;4038;p25"/>
            <p:cNvSpPr/>
            <p:nvPr/>
          </p:nvSpPr>
          <p:spPr>
            <a:xfrm rot="-5400000">
              <a:off x="4724872" y="5904469"/>
              <a:ext cx="3245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9" name="Google Shape;4039;p25"/>
            <p:cNvSpPr/>
            <p:nvPr/>
          </p:nvSpPr>
          <p:spPr>
            <a:xfrm rot="-5400000">
              <a:off x="4724872" y="5614031"/>
              <a:ext cx="3245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0" name="Google Shape;4040;p25"/>
            <p:cNvSpPr/>
            <p:nvPr/>
          </p:nvSpPr>
          <p:spPr>
            <a:xfrm rot="-5400000">
              <a:off x="4724872" y="5323595"/>
              <a:ext cx="3245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1" name="Google Shape;4041;p25"/>
            <p:cNvSpPr/>
            <p:nvPr/>
          </p:nvSpPr>
          <p:spPr>
            <a:xfrm rot="-5400000">
              <a:off x="4724872" y="5033158"/>
              <a:ext cx="3245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2" name="Google Shape;4042;p25"/>
            <p:cNvSpPr/>
            <p:nvPr/>
          </p:nvSpPr>
          <p:spPr>
            <a:xfrm rot="-5400000">
              <a:off x="4724872" y="4742721"/>
              <a:ext cx="3245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3" name="Google Shape;4043;p25"/>
            <p:cNvSpPr/>
            <p:nvPr/>
          </p:nvSpPr>
          <p:spPr>
            <a:xfrm rot="-5400000">
              <a:off x="4725683" y="4451473"/>
              <a:ext cx="1623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4" name="Google Shape;4044;p25"/>
            <p:cNvSpPr/>
            <p:nvPr/>
          </p:nvSpPr>
          <p:spPr>
            <a:xfrm rot="-5400000">
              <a:off x="4725683" y="4161036"/>
              <a:ext cx="1623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5" name="Google Shape;4045;p25"/>
            <p:cNvSpPr/>
            <p:nvPr/>
          </p:nvSpPr>
          <p:spPr>
            <a:xfrm rot="-5400000">
              <a:off x="4724872" y="3869788"/>
              <a:ext cx="3245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6" name="Google Shape;4046;p25"/>
            <p:cNvSpPr/>
            <p:nvPr/>
          </p:nvSpPr>
          <p:spPr>
            <a:xfrm rot="-5400000">
              <a:off x="4724872" y="3579351"/>
              <a:ext cx="3245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7" name="Google Shape;4047;p25"/>
            <p:cNvSpPr/>
            <p:nvPr/>
          </p:nvSpPr>
          <p:spPr>
            <a:xfrm rot="-5400000">
              <a:off x="4724872" y="3288914"/>
              <a:ext cx="3245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8" name="Google Shape;4048;p25"/>
            <p:cNvSpPr/>
            <p:nvPr/>
          </p:nvSpPr>
          <p:spPr>
            <a:xfrm rot="-5400000">
              <a:off x="4724872" y="2998477"/>
              <a:ext cx="3245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9" name="Google Shape;4049;p25"/>
            <p:cNvSpPr/>
            <p:nvPr/>
          </p:nvSpPr>
          <p:spPr>
            <a:xfrm rot="-5400000">
              <a:off x="4724872" y="2708041"/>
              <a:ext cx="3245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0" name="Google Shape;4050;p25"/>
            <p:cNvSpPr/>
            <p:nvPr/>
          </p:nvSpPr>
          <p:spPr>
            <a:xfrm rot="-5400000">
              <a:off x="4724872" y="2417603"/>
              <a:ext cx="3245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1" name="Google Shape;4051;p25"/>
            <p:cNvSpPr/>
            <p:nvPr/>
          </p:nvSpPr>
          <p:spPr>
            <a:xfrm rot="-5400000">
              <a:off x="4724872" y="2127167"/>
              <a:ext cx="3245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2" name="Google Shape;4052;p25"/>
            <p:cNvSpPr/>
            <p:nvPr/>
          </p:nvSpPr>
          <p:spPr>
            <a:xfrm rot="-5400000">
              <a:off x="4724872" y="1836729"/>
              <a:ext cx="3245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3" name="Google Shape;4053;p25"/>
            <p:cNvSpPr/>
            <p:nvPr/>
          </p:nvSpPr>
          <p:spPr>
            <a:xfrm rot="-5400000">
              <a:off x="4724872" y="1546293"/>
              <a:ext cx="3245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4" name="Google Shape;4054;p25"/>
            <p:cNvSpPr/>
            <p:nvPr/>
          </p:nvSpPr>
          <p:spPr>
            <a:xfrm rot="-5400000">
              <a:off x="4724872" y="1255855"/>
              <a:ext cx="3245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5" name="Google Shape;4055;p25"/>
            <p:cNvSpPr/>
            <p:nvPr/>
          </p:nvSpPr>
          <p:spPr>
            <a:xfrm rot="-5400000">
              <a:off x="4724872" y="965419"/>
              <a:ext cx="3245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6" name="Google Shape;4056;p25"/>
            <p:cNvSpPr/>
            <p:nvPr/>
          </p:nvSpPr>
          <p:spPr>
            <a:xfrm rot="-5400000">
              <a:off x="4724872" y="674982"/>
              <a:ext cx="3245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7" name="Google Shape;4057;p25"/>
            <p:cNvSpPr/>
            <p:nvPr/>
          </p:nvSpPr>
          <p:spPr>
            <a:xfrm rot="-5400000">
              <a:off x="4724872" y="384545"/>
              <a:ext cx="3245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8" name="Google Shape;4058;p25"/>
            <p:cNvSpPr/>
            <p:nvPr/>
          </p:nvSpPr>
          <p:spPr>
            <a:xfrm rot="-5400000">
              <a:off x="4725683" y="93297"/>
              <a:ext cx="1623" cy="324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59" name="Google Shape;4059;p25"/>
          <p:cNvGrpSpPr/>
          <p:nvPr/>
        </p:nvGrpSpPr>
        <p:grpSpPr>
          <a:xfrm>
            <a:off x="0" y="-1"/>
            <a:ext cx="5947822" cy="4263887"/>
            <a:chOff x="0" y="0"/>
            <a:chExt cx="7457206" cy="5345938"/>
          </a:xfrm>
        </p:grpSpPr>
        <p:sp>
          <p:nvSpPr>
            <p:cNvPr id="4060" name="Google Shape;4060;p25"/>
            <p:cNvSpPr/>
            <p:nvPr/>
          </p:nvSpPr>
          <p:spPr>
            <a:xfrm>
              <a:off x="1526890" y="0"/>
              <a:ext cx="5930316" cy="5345937"/>
            </a:xfrm>
            <a:custGeom>
              <a:rect b="b" l="l" r="r" t="t"/>
              <a:pathLst>
                <a:path extrusionOk="0" h="5345937" w="5930316">
                  <a:moveTo>
                    <a:pt x="0" y="0"/>
                  </a:moveTo>
                  <a:lnTo>
                    <a:pt x="2769385" y="0"/>
                  </a:lnTo>
                  <a:lnTo>
                    <a:pt x="3099837" y="190025"/>
                  </a:lnTo>
                  <a:lnTo>
                    <a:pt x="5794683" y="1740758"/>
                  </a:lnTo>
                  <a:cubicBezTo>
                    <a:pt x="5975528" y="1844817"/>
                    <a:pt x="5975528" y="2106233"/>
                    <a:pt x="5794683" y="2210292"/>
                  </a:cubicBezTo>
                  <a:lnTo>
                    <a:pt x="3099837" y="3758487"/>
                  </a:lnTo>
                  <a:lnTo>
                    <a:pt x="407538" y="5309220"/>
                  </a:lnTo>
                  <a:cubicBezTo>
                    <a:pt x="224146" y="5413279"/>
                    <a:pt x="0" y="5283840"/>
                    <a:pt x="0" y="5075722"/>
                  </a:cubicBezTo>
                  <a:lnTo>
                    <a:pt x="0" y="19742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>
                <a:alpha val="48627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E44D2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1" name="Google Shape;4061;p25"/>
            <p:cNvSpPr/>
            <p:nvPr/>
          </p:nvSpPr>
          <p:spPr>
            <a:xfrm>
              <a:off x="0" y="1"/>
              <a:ext cx="5930316" cy="5345937"/>
            </a:xfrm>
            <a:custGeom>
              <a:rect b="b" l="l" r="r" t="t"/>
              <a:pathLst>
                <a:path extrusionOk="0" h="5345937" w="5930316">
                  <a:moveTo>
                    <a:pt x="0" y="0"/>
                  </a:moveTo>
                  <a:lnTo>
                    <a:pt x="2769385" y="0"/>
                  </a:lnTo>
                  <a:lnTo>
                    <a:pt x="3099837" y="190025"/>
                  </a:lnTo>
                  <a:lnTo>
                    <a:pt x="5794683" y="1740758"/>
                  </a:lnTo>
                  <a:cubicBezTo>
                    <a:pt x="5975528" y="1844817"/>
                    <a:pt x="5975528" y="2106233"/>
                    <a:pt x="5794683" y="2210292"/>
                  </a:cubicBezTo>
                  <a:lnTo>
                    <a:pt x="3099837" y="3758487"/>
                  </a:lnTo>
                  <a:lnTo>
                    <a:pt x="407538" y="5309220"/>
                  </a:lnTo>
                  <a:cubicBezTo>
                    <a:pt x="224146" y="5413279"/>
                    <a:pt x="0" y="5283840"/>
                    <a:pt x="0" y="5075722"/>
                  </a:cubicBezTo>
                  <a:lnTo>
                    <a:pt x="0" y="19742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8AC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E44D2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62" name="Google Shape;4062;p25"/>
          <p:cNvSpPr txBox="1"/>
          <p:nvPr>
            <p:ph type="title"/>
          </p:nvPr>
        </p:nvSpPr>
        <p:spPr>
          <a:xfrm>
            <a:off x="306079" y="1044613"/>
            <a:ext cx="3616363" cy="1025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63" name="Shape 4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4" name="Google Shape;4064;p26"/>
          <p:cNvSpPr txBox="1"/>
          <p:nvPr>
            <p:ph type="title"/>
          </p:nvPr>
        </p:nvSpPr>
        <p:spPr>
          <a:xfrm>
            <a:off x="175632" y="55436"/>
            <a:ext cx="8423352" cy="662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7853B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065" name="Google Shape;4065;p26"/>
          <p:cNvSpPr txBox="1"/>
          <p:nvPr>
            <p:ph idx="1" type="body"/>
          </p:nvPr>
        </p:nvSpPr>
        <p:spPr>
          <a:xfrm>
            <a:off x="175632" y="819382"/>
            <a:ext cx="3886200" cy="369686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066" name="Google Shape;4066;p26"/>
          <p:cNvSpPr txBox="1"/>
          <p:nvPr>
            <p:ph idx="2" type="body"/>
          </p:nvPr>
        </p:nvSpPr>
        <p:spPr>
          <a:xfrm>
            <a:off x="4171950" y="819382"/>
            <a:ext cx="4427034" cy="369686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4067" name="Shape 40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/>
          <p:cNvGrpSpPr/>
          <p:nvPr/>
        </p:nvGrpSpPr>
        <p:grpSpPr>
          <a:xfrm>
            <a:off x="7211" y="2516161"/>
            <a:ext cx="9129578" cy="2635150"/>
            <a:chOff x="9615" y="3354881"/>
            <a:chExt cx="12172770" cy="3513533"/>
          </a:xfrm>
        </p:grpSpPr>
        <p:sp>
          <p:nvSpPr>
            <p:cNvPr id="52" name="Google Shape;52;p13"/>
            <p:cNvSpPr/>
            <p:nvPr/>
          </p:nvSpPr>
          <p:spPr>
            <a:xfrm rot="-5400000">
              <a:off x="12052580" y="6737808"/>
              <a:ext cx="139420" cy="120190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3"/>
            <p:cNvSpPr/>
            <p:nvPr/>
          </p:nvSpPr>
          <p:spPr>
            <a:xfrm rot="-5400000">
              <a:off x="11764127" y="6737808"/>
              <a:ext cx="141022" cy="120190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3"/>
            <p:cNvSpPr/>
            <p:nvPr/>
          </p:nvSpPr>
          <p:spPr>
            <a:xfrm rot="-5400000">
              <a:off x="11477274" y="6737808"/>
              <a:ext cx="141022" cy="120190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3"/>
            <p:cNvSpPr/>
            <p:nvPr/>
          </p:nvSpPr>
          <p:spPr>
            <a:xfrm rot="-5400000">
              <a:off x="11190423" y="6737808"/>
              <a:ext cx="141022" cy="120190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3"/>
            <p:cNvSpPr/>
            <p:nvPr/>
          </p:nvSpPr>
          <p:spPr>
            <a:xfrm rot="-5400000">
              <a:off x="10903571" y="6737808"/>
              <a:ext cx="141022" cy="120190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3"/>
            <p:cNvSpPr/>
            <p:nvPr/>
          </p:nvSpPr>
          <p:spPr>
            <a:xfrm rot="-5400000">
              <a:off x="10616720" y="6737808"/>
              <a:ext cx="141022" cy="120190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3"/>
            <p:cNvSpPr/>
            <p:nvPr/>
          </p:nvSpPr>
          <p:spPr>
            <a:xfrm rot="-5400000">
              <a:off x="10329868" y="6737808"/>
              <a:ext cx="141022" cy="120190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3"/>
            <p:cNvSpPr/>
            <p:nvPr/>
          </p:nvSpPr>
          <p:spPr>
            <a:xfrm rot="-5400000">
              <a:off x="10043016" y="6737808"/>
              <a:ext cx="141022" cy="120190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3"/>
            <p:cNvSpPr/>
            <p:nvPr/>
          </p:nvSpPr>
          <p:spPr>
            <a:xfrm rot="-5400000">
              <a:off x="9756164" y="6737808"/>
              <a:ext cx="141022" cy="120190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3"/>
            <p:cNvSpPr/>
            <p:nvPr/>
          </p:nvSpPr>
          <p:spPr>
            <a:xfrm rot="-5400000">
              <a:off x="9469313" y="6737808"/>
              <a:ext cx="141022" cy="120190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3"/>
            <p:cNvSpPr/>
            <p:nvPr/>
          </p:nvSpPr>
          <p:spPr>
            <a:xfrm rot="-5400000">
              <a:off x="9182461" y="6737808"/>
              <a:ext cx="141022" cy="120190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3"/>
            <p:cNvSpPr/>
            <p:nvPr/>
          </p:nvSpPr>
          <p:spPr>
            <a:xfrm rot="-5400000">
              <a:off x="8895608" y="6737808"/>
              <a:ext cx="139420" cy="120190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3"/>
            <p:cNvSpPr/>
            <p:nvPr/>
          </p:nvSpPr>
          <p:spPr>
            <a:xfrm rot="-5400000">
              <a:off x="8608757" y="6737808"/>
              <a:ext cx="139420" cy="120190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3"/>
            <p:cNvSpPr/>
            <p:nvPr/>
          </p:nvSpPr>
          <p:spPr>
            <a:xfrm rot="-5400000">
              <a:off x="8321905" y="6737808"/>
              <a:ext cx="139420" cy="120190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3"/>
            <p:cNvSpPr/>
            <p:nvPr/>
          </p:nvSpPr>
          <p:spPr>
            <a:xfrm rot="-5400000">
              <a:off x="8035054" y="6737808"/>
              <a:ext cx="139420" cy="120190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3"/>
            <p:cNvSpPr/>
            <p:nvPr/>
          </p:nvSpPr>
          <p:spPr>
            <a:xfrm rot="-5400000">
              <a:off x="7748201" y="6737808"/>
              <a:ext cx="139420" cy="120190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3"/>
            <p:cNvSpPr/>
            <p:nvPr/>
          </p:nvSpPr>
          <p:spPr>
            <a:xfrm rot="-5400000">
              <a:off x="7459748" y="6737808"/>
              <a:ext cx="141022" cy="120190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3"/>
            <p:cNvSpPr/>
            <p:nvPr/>
          </p:nvSpPr>
          <p:spPr>
            <a:xfrm rot="-5400000">
              <a:off x="7172896" y="6737808"/>
              <a:ext cx="141022" cy="120190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3"/>
            <p:cNvSpPr/>
            <p:nvPr/>
          </p:nvSpPr>
          <p:spPr>
            <a:xfrm rot="-5400000">
              <a:off x="6886045" y="6737808"/>
              <a:ext cx="141022" cy="120190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3"/>
            <p:cNvSpPr/>
            <p:nvPr/>
          </p:nvSpPr>
          <p:spPr>
            <a:xfrm rot="-5400000">
              <a:off x="6599192" y="6737808"/>
              <a:ext cx="141022" cy="120190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3"/>
            <p:cNvSpPr/>
            <p:nvPr/>
          </p:nvSpPr>
          <p:spPr>
            <a:xfrm rot="-5400000">
              <a:off x="6312341" y="6737808"/>
              <a:ext cx="141022" cy="120190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3"/>
            <p:cNvSpPr/>
            <p:nvPr/>
          </p:nvSpPr>
          <p:spPr>
            <a:xfrm rot="-5400000">
              <a:off x="6025489" y="6737808"/>
              <a:ext cx="141022" cy="120190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3"/>
            <p:cNvSpPr/>
            <p:nvPr/>
          </p:nvSpPr>
          <p:spPr>
            <a:xfrm rot="-5400000">
              <a:off x="5738638" y="6737808"/>
              <a:ext cx="141022" cy="120190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3"/>
            <p:cNvSpPr/>
            <p:nvPr/>
          </p:nvSpPr>
          <p:spPr>
            <a:xfrm rot="-5400000">
              <a:off x="5451785" y="6737808"/>
              <a:ext cx="141022" cy="120190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3"/>
            <p:cNvSpPr/>
            <p:nvPr/>
          </p:nvSpPr>
          <p:spPr>
            <a:xfrm rot="-5400000">
              <a:off x="5164934" y="6737808"/>
              <a:ext cx="141022" cy="120190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3"/>
            <p:cNvSpPr/>
            <p:nvPr/>
          </p:nvSpPr>
          <p:spPr>
            <a:xfrm rot="-5400000">
              <a:off x="4878082" y="6737808"/>
              <a:ext cx="139420" cy="120190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3"/>
            <p:cNvSpPr/>
            <p:nvPr/>
          </p:nvSpPr>
          <p:spPr>
            <a:xfrm rot="-5400000">
              <a:off x="4591230" y="6737808"/>
              <a:ext cx="139420" cy="120190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3"/>
            <p:cNvSpPr/>
            <p:nvPr/>
          </p:nvSpPr>
          <p:spPr>
            <a:xfrm rot="-5400000">
              <a:off x="4304379" y="6737808"/>
              <a:ext cx="139420" cy="120190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3"/>
            <p:cNvSpPr/>
            <p:nvPr/>
          </p:nvSpPr>
          <p:spPr>
            <a:xfrm rot="-5400000">
              <a:off x="4017526" y="6737808"/>
              <a:ext cx="139420" cy="120190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3"/>
            <p:cNvSpPr/>
            <p:nvPr/>
          </p:nvSpPr>
          <p:spPr>
            <a:xfrm rot="-5400000">
              <a:off x="3730675" y="6737808"/>
              <a:ext cx="139420" cy="120190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3"/>
            <p:cNvSpPr/>
            <p:nvPr/>
          </p:nvSpPr>
          <p:spPr>
            <a:xfrm rot="-5400000">
              <a:off x="3442221" y="6737808"/>
              <a:ext cx="141022" cy="120190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3"/>
            <p:cNvSpPr/>
            <p:nvPr/>
          </p:nvSpPr>
          <p:spPr>
            <a:xfrm rot="-5400000">
              <a:off x="3155370" y="6737808"/>
              <a:ext cx="141022" cy="120190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3"/>
            <p:cNvSpPr/>
            <p:nvPr/>
          </p:nvSpPr>
          <p:spPr>
            <a:xfrm rot="-5400000">
              <a:off x="2868517" y="6737808"/>
              <a:ext cx="141022" cy="120190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3"/>
            <p:cNvSpPr/>
            <p:nvPr/>
          </p:nvSpPr>
          <p:spPr>
            <a:xfrm rot="-5400000">
              <a:off x="2581666" y="6737808"/>
              <a:ext cx="141022" cy="120190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3"/>
            <p:cNvSpPr/>
            <p:nvPr/>
          </p:nvSpPr>
          <p:spPr>
            <a:xfrm rot="-5400000">
              <a:off x="2294814" y="6737808"/>
              <a:ext cx="141022" cy="120190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3"/>
            <p:cNvSpPr/>
            <p:nvPr/>
          </p:nvSpPr>
          <p:spPr>
            <a:xfrm rot="-5400000">
              <a:off x="2007963" y="6737808"/>
              <a:ext cx="141022" cy="120190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3"/>
            <p:cNvSpPr/>
            <p:nvPr/>
          </p:nvSpPr>
          <p:spPr>
            <a:xfrm rot="-5400000">
              <a:off x="1721110" y="6737808"/>
              <a:ext cx="141022" cy="120190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3"/>
            <p:cNvSpPr/>
            <p:nvPr/>
          </p:nvSpPr>
          <p:spPr>
            <a:xfrm rot="-5400000">
              <a:off x="1434259" y="6737808"/>
              <a:ext cx="141022" cy="120190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3"/>
            <p:cNvSpPr/>
            <p:nvPr/>
          </p:nvSpPr>
          <p:spPr>
            <a:xfrm rot="-5400000">
              <a:off x="1147407" y="6737808"/>
              <a:ext cx="141022" cy="120190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3"/>
            <p:cNvSpPr/>
            <p:nvPr/>
          </p:nvSpPr>
          <p:spPr>
            <a:xfrm rot="-5400000">
              <a:off x="860556" y="6737808"/>
              <a:ext cx="141022" cy="120190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3"/>
            <p:cNvSpPr/>
            <p:nvPr/>
          </p:nvSpPr>
          <p:spPr>
            <a:xfrm rot="-5400000">
              <a:off x="573703" y="6737808"/>
              <a:ext cx="139420" cy="120190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3"/>
            <p:cNvSpPr/>
            <p:nvPr/>
          </p:nvSpPr>
          <p:spPr>
            <a:xfrm rot="-5400000">
              <a:off x="286851" y="6737808"/>
              <a:ext cx="139420" cy="120190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3"/>
            <p:cNvSpPr/>
            <p:nvPr/>
          </p:nvSpPr>
          <p:spPr>
            <a:xfrm rot="-5400000">
              <a:off x="0" y="6737808"/>
              <a:ext cx="139420" cy="120190"/>
            </a:xfrm>
            <a:custGeom>
              <a:rect b="b" l="l" r="r" t="t"/>
              <a:pathLst>
                <a:path extrusionOk="0" h="40" w="47">
                  <a:moveTo>
                    <a:pt x="47" y="0"/>
                  </a:moveTo>
                  <a:lnTo>
                    <a:pt x="47" y="0"/>
                  </a:lnTo>
                  <a:lnTo>
                    <a:pt x="23" y="4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3"/>
            <p:cNvSpPr/>
            <p:nvPr/>
          </p:nvSpPr>
          <p:spPr>
            <a:xfrm rot="-5400000">
              <a:off x="11914764" y="6454161"/>
              <a:ext cx="128202" cy="113780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2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3"/>
            <p:cNvSpPr/>
            <p:nvPr/>
          </p:nvSpPr>
          <p:spPr>
            <a:xfrm rot="-5400000">
              <a:off x="11627912" y="6454161"/>
              <a:ext cx="128202" cy="113780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2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3"/>
            <p:cNvSpPr/>
            <p:nvPr/>
          </p:nvSpPr>
          <p:spPr>
            <a:xfrm rot="-5400000">
              <a:off x="11341060" y="6454161"/>
              <a:ext cx="128202" cy="113780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2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3"/>
            <p:cNvSpPr/>
            <p:nvPr/>
          </p:nvSpPr>
          <p:spPr>
            <a:xfrm rot="-5400000">
              <a:off x="11054208" y="6454161"/>
              <a:ext cx="128202" cy="113780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2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3"/>
            <p:cNvSpPr/>
            <p:nvPr/>
          </p:nvSpPr>
          <p:spPr>
            <a:xfrm rot="-5400000">
              <a:off x="10765754" y="6454161"/>
              <a:ext cx="129805" cy="113780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3"/>
            <p:cNvSpPr/>
            <p:nvPr/>
          </p:nvSpPr>
          <p:spPr>
            <a:xfrm rot="-5400000">
              <a:off x="10478902" y="6454161"/>
              <a:ext cx="129805" cy="113780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2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3"/>
            <p:cNvSpPr/>
            <p:nvPr/>
          </p:nvSpPr>
          <p:spPr>
            <a:xfrm rot="-5400000">
              <a:off x="10192050" y="6454161"/>
              <a:ext cx="129805" cy="113780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2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3"/>
            <p:cNvSpPr/>
            <p:nvPr/>
          </p:nvSpPr>
          <p:spPr>
            <a:xfrm rot="-5400000">
              <a:off x="9905199" y="6454161"/>
              <a:ext cx="128202" cy="113780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2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3"/>
            <p:cNvSpPr/>
            <p:nvPr/>
          </p:nvSpPr>
          <p:spPr>
            <a:xfrm rot="-5400000">
              <a:off x="9618347" y="6454161"/>
              <a:ext cx="128202" cy="113780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2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3"/>
            <p:cNvSpPr/>
            <p:nvPr/>
          </p:nvSpPr>
          <p:spPr>
            <a:xfrm rot="-5400000">
              <a:off x="9331496" y="6454161"/>
              <a:ext cx="128202" cy="113780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3"/>
            <p:cNvSpPr/>
            <p:nvPr/>
          </p:nvSpPr>
          <p:spPr>
            <a:xfrm rot="-5400000">
              <a:off x="9044644" y="6454161"/>
              <a:ext cx="128202" cy="113780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2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3"/>
            <p:cNvSpPr/>
            <p:nvPr/>
          </p:nvSpPr>
          <p:spPr>
            <a:xfrm rot="-5400000">
              <a:off x="8757792" y="6454161"/>
              <a:ext cx="128202" cy="113780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2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3"/>
            <p:cNvSpPr/>
            <p:nvPr/>
          </p:nvSpPr>
          <p:spPr>
            <a:xfrm rot="-5400000">
              <a:off x="8470940" y="6454161"/>
              <a:ext cx="128202" cy="113780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2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3"/>
            <p:cNvSpPr/>
            <p:nvPr/>
          </p:nvSpPr>
          <p:spPr>
            <a:xfrm rot="-5400000">
              <a:off x="8184089" y="6454161"/>
              <a:ext cx="128202" cy="113780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2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3"/>
            <p:cNvSpPr/>
            <p:nvPr/>
          </p:nvSpPr>
          <p:spPr>
            <a:xfrm rot="-5400000">
              <a:off x="7897237" y="6454161"/>
              <a:ext cx="128202" cy="113780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3"/>
            <p:cNvSpPr/>
            <p:nvPr/>
          </p:nvSpPr>
          <p:spPr>
            <a:xfrm rot="-5400000">
              <a:off x="7610385" y="6454161"/>
              <a:ext cx="128202" cy="113780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2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3"/>
            <p:cNvSpPr/>
            <p:nvPr/>
          </p:nvSpPr>
          <p:spPr>
            <a:xfrm rot="-5400000">
              <a:off x="7323533" y="6454161"/>
              <a:ext cx="128202" cy="113780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2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3"/>
            <p:cNvSpPr/>
            <p:nvPr/>
          </p:nvSpPr>
          <p:spPr>
            <a:xfrm rot="-5400000">
              <a:off x="7036682" y="6454161"/>
              <a:ext cx="128202" cy="113780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2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3"/>
            <p:cNvSpPr/>
            <p:nvPr/>
          </p:nvSpPr>
          <p:spPr>
            <a:xfrm rot="-5400000">
              <a:off x="6749830" y="6454161"/>
              <a:ext cx="128202" cy="113780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2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3"/>
            <p:cNvSpPr/>
            <p:nvPr/>
          </p:nvSpPr>
          <p:spPr>
            <a:xfrm rot="-5400000">
              <a:off x="6461375" y="6454161"/>
              <a:ext cx="129805" cy="113780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3"/>
            <p:cNvSpPr/>
            <p:nvPr/>
          </p:nvSpPr>
          <p:spPr>
            <a:xfrm rot="-5400000">
              <a:off x="6174523" y="6454161"/>
              <a:ext cx="129805" cy="113780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2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3"/>
            <p:cNvSpPr/>
            <p:nvPr/>
          </p:nvSpPr>
          <p:spPr>
            <a:xfrm rot="-5400000">
              <a:off x="5887672" y="6454161"/>
              <a:ext cx="129805" cy="113780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3"/>
            <p:cNvSpPr/>
            <p:nvPr/>
          </p:nvSpPr>
          <p:spPr>
            <a:xfrm rot="-5400000">
              <a:off x="5600821" y="6454161"/>
              <a:ext cx="128202" cy="113780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3"/>
            <p:cNvSpPr/>
            <p:nvPr/>
          </p:nvSpPr>
          <p:spPr>
            <a:xfrm rot="-5400000">
              <a:off x="5313968" y="6454161"/>
              <a:ext cx="128202" cy="113780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2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3"/>
            <p:cNvSpPr/>
            <p:nvPr/>
          </p:nvSpPr>
          <p:spPr>
            <a:xfrm rot="-5400000">
              <a:off x="5027117" y="6454161"/>
              <a:ext cx="128202" cy="113780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3"/>
            <p:cNvSpPr/>
            <p:nvPr/>
          </p:nvSpPr>
          <p:spPr>
            <a:xfrm rot="-5400000">
              <a:off x="4740265" y="6454161"/>
              <a:ext cx="128202" cy="113780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3"/>
            <p:cNvSpPr/>
            <p:nvPr/>
          </p:nvSpPr>
          <p:spPr>
            <a:xfrm rot="-5400000">
              <a:off x="4453414" y="6454161"/>
              <a:ext cx="128202" cy="113780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3"/>
            <p:cNvSpPr/>
            <p:nvPr/>
          </p:nvSpPr>
          <p:spPr>
            <a:xfrm rot="-5400000">
              <a:off x="4166562" y="6454161"/>
              <a:ext cx="128202" cy="113780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3"/>
            <p:cNvSpPr/>
            <p:nvPr/>
          </p:nvSpPr>
          <p:spPr>
            <a:xfrm rot="-5400000">
              <a:off x="3879710" y="6454161"/>
              <a:ext cx="128202" cy="113780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2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3"/>
            <p:cNvSpPr/>
            <p:nvPr/>
          </p:nvSpPr>
          <p:spPr>
            <a:xfrm rot="-5400000">
              <a:off x="3592858" y="6454161"/>
              <a:ext cx="128202" cy="113780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3"/>
            <p:cNvSpPr/>
            <p:nvPr/>
          </p:nvSpPr>
          <p:spPr>
            <a:xfrm rot="-5400000">
              <a:off x="3306007" y="6454161"/>
              <a:ext cx="128202" cy="113780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3"/>
            <p:cNvSpPr/>
            <p:nvPr/>
          </p:nvSpPr>
          <p:spPr>
            <a:xfrm rot="-5400000">
              <a:off x="3019155" y="6454161"/>
              <a:ext cx="128202" cy="113780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3"/>
            <p:cNvSpPr/>
            <p:nvPr/>
          </p:nvSpPr>
          <p:spPr>
            <a:xfrm rot="-5400000">
              <a:off x="2732303" y="6454161"/>
              <a:ext cx="128202" cy="113780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3"/>
            <p:cNvSpPr/>
            <p:nvPr/>
          </p:nvSpPr>
          <p:spPr>
            <a:xfrm rot="-5400000">
              <a:off x="2443848" y="6454161"/>
              <a:ext cx="129805" cy="113780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2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3"/>
            <p:cNvSpPr/>
            <p:nvPr/>
          </p:nvSpPr>
          <p:spPr>
            <a:xfrm rot="-5400000">
              <a:off x="2156997" y="6454161"/>
              <a:ext cx="129805" cy="113780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3"/>
            <p:cNvSpPr/>
            <p:nvPr/>
          </p:nvSpPr>
          <p:spPr>
            <a:xfrm rot="-5400000">
              <a:off x="1870145" y="6454161"/>
              <a:ext cx="129805" cy="113780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3"/>
            <p:cNvSpPr/>
            <p:nvPr/>
          </p:nvSpPr>
          <p:spPr>
            <a:xfrm rot="-5400000">
              <a:off x="1583293" y="6454161"/>
              <a:ext cx="128202" cy="113780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3"/>
            <p:cNvSpPr/>
            <p:nvPr/>
          </p:nvSpPr>
          <p:spPr>
            <a:xfrm rot="-5400000">
              <a:off x="1296442" y="6454161"/>
              <a:ext cx="128202" cy="113780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3"/>
            <p:cNvSpPr/>
            <p:nvPr/>
          </p:nvSpPr>
          <p:spPr>
            <a:xfrm rot="-5400000">
              <a:off x="1009590" y="6454161"/>
              <a:ext cx="128202" cy="113780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2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3"/>
            <p:cNvSpPr/>
            <p:nvPr/>
          </p:nvSpPr>
          <p:spPr>
            <a:xfrm rot="-5400000">
              <a:off x="722739" y="6454161"/>
              <a:ext cx="128202" cy="113780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3"/>
            <p:cNvSpPr/>
            <p:nvPr/>
          </p:nvSpPr>
          <p:spPr>
            <a:xfrm rot="-5400000">
              <a:off x="435886" y="6454161"/>
              <a:ext cx="128202" cy="113780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3"/>
            <p:cNvSpPr/>
            <p:nvPr/>
          </p:nvSpPr>
          <p:spPr>
            <a:xfrm rot="-5400000">
              <a:off x="149035" y="6454161"/>
              <a:ext cx="128202" cy="113780"/>
            </a:xfrm>
            <a:custGeom>
              <a:rect b="b" l="l" r="r" t="t"/>
              <a:pathLst>
                <a:path extrusionOk="0" h="38" w="43">
                  <a:moveTo>
                    <a:pt x="43" y="0"/>
                  </a:moveTo>
                  <a:lnTo>
                    <a:pt x="43" y="0"/>
                  </a:lnTo>
                  <a:lnTo>
                    <a:pt x="21" y="38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3"/>
            <p:cNvSpPr/>
            <p:nvPr/>
          </p:nvSpPr>
          <p:spPr>
            <a:xfrm rot="-5400000">
              <a:off x="12063798" y="6173720"/>
              <a:ext cx="116985" cy="100960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20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3"/>
            <p:cNvSpPr/>
            <p:nvPr/>
          </p:nvSpPr>
          <p:spPr>
            <a:xfrm rot="-5400000">
              <a:off x="11776946" y="6173720"/>
              <a:ext cx="116985" cy="100960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20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3"/>
            <p:cNvSpPr/>
            <p:nvPr/>
          </p:nvSpPr>
          <p:spPr>
            <a:xfrm rot="-5400000">
              <a:off x="11490095" y="6173720"/>
              <a:ext cx="116985" cy="100960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3"/>
            <p:cNvSpPr/>
            <p:nvPr/>
          </p:nvSpPr>
          <p:spPr>
            <a:xfrm rot="-5400000">
              <a:off x="11203242" y="6173720"/>
              <a:ext cx="116985" cy="100960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3"/>
            <p:cNvSpPr/>
            <p:nvPr/>
          </p:nvSpPr>
          <p:spPr>
            <a:xfrm rot="-5400000">
              <a:off x="10916391" y="6173720"/>
              <a:ext cx="115382" cy="100960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20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3"/>
            <p:cNvSpPr/>
            <p:nvPr/>
          </p:nvSpPr>
          <p:spPr>
            <a:xfrm rot="-5400000">
              <a:off x="10629540" y="6173720"/>
              <a:ext cx="115382" cy="100960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20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3"/>
            <p:cNvSpPr/>
            <p:nvPr/>
          </p:nvSpPr>
          <p:spPr>
            <a:xfrm rot="-5400000">
              <a:off x="10342688" y="6173720"/>
              <a:ext cx="115382" cy="100960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20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3"/>
            <p:cNvSpPr/>
            <p:nvPr/>
          </p:nvSpPr>
          <p:spPr>
            <a:xfrm rot="-5400000">
              <a:off x="10055836" y="6173720"/>
              <a:ext cx="115382" cy="100960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3"/>
            <p:cNvSpPr/>
            <p:nvPr/>
          </p:nvSpPr>
          <p:spPr>
            <a:xfrm rot="-5400000">
              <a:off x="9767381" y="6173720"/>
              <a:ext cx="116985" cy="100960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3"/>
            <p:cNvSpPr/>
            <p:nvPr/>
          </p:nvSpPr>
          <p:spPr>
            <a:xfrm rot="-5400000">
              <a:off x="9480530" y="6173720"/>
              <a:ext cx="116985" cy="100960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20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3"/>
            <p:cNvSpPr/>
            <p:nvPr/>
          </p:nvSpPr>
          <p:spPr>
            <a:xfrm rot="-5400000">
              <a:off x="9193678" y="6173720"/>
              <a:ext cx="116985" cy="100960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20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3"/>
            <p:cNvSpPr/>
            <p:nvPr/>
          </p:nvSpPr>
          <p:spPr>
            <a:xfrm rot="-5400000">
              <a:off x="8906826" y="6173720"/>
              <a:ext cx="116985" cy="100960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20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3"/>
            <p:cNvSpPr/>
            <p:nvPr/>
          </p:nvSpPr>
          <p:spPr>
            <a:xfrm rot="-5400000">
              <a:off x="8619974" y="6173720"/>
              <a:ext cx="116985" cy="100960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3"/>
            <p:cNvSpPr/>
            <p:nvPr/>
          </p:nvSpPr>
          <p:spPr>
            <a:xfrm rot="-5400000">
              <a:off x="8333123" y="6173720"/>
              <a:ext cx="116985" cy="100960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3"/>
            <p:cNvSpPr/>
            <p:nvPr/>
          </p:nvSpPr>
          <p:spPr>
            <a:xfrm rot="-5400000">
              <a:off x="8046271" y="6173720"/>
              <a:ext cx="116985" cy="100960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20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3"/>
            <p:cNvSpPr/>
            <p:nvPr/>
          </p:nvSpPr>
          <p:spPr>
            <a:xfrm rot="-5400000">
              <a:off x="7759420" y="6173720"/>
              <a:ext cx="116985" cy="100960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20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3"/>
            <p:cNvSpPr/>
            <p:nvPr/>
          </p:nvSpPr>
          <p:spPr>
            <a:xfrm rot="-5400000">
              <a:off x="7472567" y="6173720"/>
              <a:ext cx="116985" cy="100960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20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3"/>
            <p:cNvSpPr/>
            <p:nvPr/>
          </p:nvSpPr>
          <p:spPr>
            <a:xfrm rot="-5400000">
              <a:off x="7185716" y="6173720"/>
              <a:ext cx="116985" cy="100960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3"/>
            <p:cNvSpPr/>
            <p:nvPr/>
          </p:nvSpPr>
          <p:spPr>
            <a:xfrm rot="-5400000">
              <a:off x="6898864" y="6173720"/>
              <a:ext cx="116985" cy="100960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3"/>
            <p:cNvSpPr/>
            <p:nvPr/>
          </p:nvSpPr>
          <p:spPr>
            <a:xfrm rot="-5400000">
              <a:off x="6612013" y="6173720"/>
              <a:ext cx="115382" cy="100960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20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3"/>
            <p:cNvSpPr/>
            <p:nvPr/>
          </p:nvSpPr>
          <p:spPr>
            <a:xfrm rot="-5400000">
              <a:off x="6325161" y="6173720"/>
              <a:ext cx="115382" cy="100960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20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3"/>
            <p:cNvSpPr/>
            <p:nvPr/>
          </p:nvSpPr>
          <p:spPr>
            <a:xfrm rot="-5400000">
              <a:off x="6038309" y="6173720"/>
              <a:ext cx="115382" cy="100960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20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3"/>
            <p:cNvSpPr/>
            <p:nvPr/>
          </p:nvSpPr>
          <p:spPr>
            <a:xfrm rot="-5400000">
              <a:off x="5749855" y="6173720"/>
              <a:ext cx="116985" cy="100960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3"/>
            <p:cNvSpPr/>
            <p:nvPr/>
          </p:nvSpPr>
          <p:spPr>
            <a:xfrm rot="-5400000">
              <a:off x="5463003" y="6173720"/>
              <a:ext cx="116985" cy="100960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3"/>
            <p:cNvSpPr/>
            <p:nvPr/>
          </p:nvSpPr>
          <p:spPr>
            <a:xfrm rot="-5400000">
              <a:off x="5176151" y="6173720"/>
              <a:ext cx="116985" cy="100960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3"/>
            <p:cNvSpPr/>
            <p:nvPr/>
          </p:nvSpPr>
          <p:spPr>
            <a:xfrm rot="-5400000">
              <a:off x="4889299" y="6173720"/>
              <a:ext cx="116985" cy="100960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3"/>
            <p:cNvSpPr/>
            <p:nvPr/>
          </p:nvSpPr>
          <p:spPr>
            <a:xfrm rot="-5400000">
              <a:off x="4602448" y="6173720"/>
              <a:ext cx="116985" cy="100960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3"/>
            <p:cNvSpPr/>
            <p:nvPr/>
          </p:nvSpPr>
          <p:spPr>
            <a:xfrm rot="-5400000">
              <a:off x="4315596" y="6173720"/>
              <a:ext cx="116985" cy="100960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3"/>
            <p:cNvSpPr/>
            <p:nvPr/>
          </p:nvSpPr>
          <p:spPr>
            <a:xfrm rot="-5400000">
              <a:off x="4028744" y="6173720"/>
              <a:ext cx="116985" cy="100960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3"/>
            <p:cNvSpPr/>
            <p:nvPr/>
          </p:nvSpPr>
          <p:spPr>
            <a:xfrm rot="-5400000">
              <a:off x="3741892" y="6173720"/>
              <a:ext cx="116985" cy="100960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3"/>
            <p:cNvSpPr/>
            <p:nvPr/>
          </p:nvSpPr>
          <p:spPr>
            <a:xfrm rot="-5400000">
              <a:off x="3455041" y="6173720"/>
              <a:ext cx="116985" cy="100960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3"/>
            <p:cNvSpPr/>
            <p:nvPr/>
          </p:nvSpPr>
          <p:spPr>
            <a:xfrm rot="-5400000">
              <a:off x="3168189" y="6173720"/>
              <a:ext cx="116985" cy="100960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3"/>
            <p:cNvSpPr/>
            <p:nvPr/>
          </p:nvSpPr>
          <p:spPr>
            <a:xfrm rot="-5400000">
              <a:off x="2881338" y="6173720"/>
              <a:ext cx="116985" cy="100960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3"/>
            <p:cNvSpPr/>
            <p:nvPr/>
          </p:nvSpPr>
          <p:spPr>
            <a:xfrm rot="-5400000">
              <a:off x="2594486" y="6173720"/>
              <a:ext cx="115382" cy="100960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3"/>
            <p:cNvSpPr/>
            <p:nvPr/>
          </p:nvSpPr>
          <p:spPr>
            <a:xfrm rot="-5400000">
              <a:off x="2307634" y="6173720"/>
              <a:ext cx="115382" cy="100960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3"/>
            <p:cNvSpPr/>
            <p:nvPr/>
          </p:nvSpPr>
          <p:spPr>
            <a:xfrm rot="-5400000">
              <a:off x="2020783" y="6173720"/>
              <a:ext cx="115382" cy="100960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3"/>
            <p:cNvSpPr/>
            <p:nvPr/>
          </p:nvSpPr>
          <p:spPr>
            <a:xfrm rot="-5400000">
              <a:off x="1733931" y="6173720"/>
              <a:ext cx="115382" cy="100960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3"/>
            <p:cNvSpPr/>
            <p:nvPr/>
          </p:nvSpPr>
          <p:spPr>
            <a:xfrm rot="-5400000">
              <a:off x="1445476" y="6173720"/>
              <a:ext cx="116985" cy="100960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3"/>
            <p:cNvSpPr/>
            <p:nvPr/>
          </p:nvSpPr>
          <p:spPr>
            <a:xfrm rot="-5400000">
              <a:off x="1158624" y="6173720"/>
              <a:ext cx="116985" cy="100960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3"/>
            <p:cNvSpPr/>
            <p:nvPr/>
          </p:nvSpPr>
          <p:spPr>
            <a:xfrm rot="-5400000">
              <a:off x="871773" y="6173720"/>
              <a:ext cx="116985" cy="100960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3"/>
            <p:cNvSpPr/>
            <p:nvPr/>
          </p:nvSpPr>
          <p:spPr>
            <a:xfrm rot="-5400000">
              <a:off x="584921" y="6173720"/>
              <a:ext cx="116985" cy="100960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3"/>
            <p:cNvSpPr/>
            <p:nvPr/>
          </p:nvSpPr>
          <p:spPr>
            <a:xfrm rot="-5400000">
              <a:off x="298069" y="6173720"/>
              <a:ext cx="116985" cy="100960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3"/>
            <p:cNvSpPr/>
            <p:nvPr/>
          </p:nvSpPr>
          <p:spPr>
            <a:xfrm rot="-5400000">
              <a:off x="11217" y="6173720"/>
              <a:ext cx="116985" cy="100960"/>
            </a:xfrm>
            <a:custGeom>
              <a:rect b="b" l="l" r="r" t="t"/>
              <a:pathLst>
                <a:path extrusionOk="0" h="34" w="39">
                  <a:moveTo>
                    <a:pt x="39" y="0"/>
                  </a:moveTo>
                  <a:lnTo>
                    <a:pt x="39" y="0"/>
                  </a:lnTo>
                  <a:lnTo>
                    <a:pt x="19" y="34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3"/>
            <p:cNvSpPr/>
            <p:nvPr/>
          </p:nvSpPr>
          <p:spPr>
            <a:xfrm rot="-5400000">
              <a:off x="11925981" y="5893279"/>
              <a:ext cx="104165" cy="89741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3"/>
            <p:cNvSpPr/>
            <p:nvPr/>
          </p:nvSpPr>
          <p:spPr>
            <a:xfrm rot="-5400000">
              <a:off x="11639129" y="5893279"/>
              <a:ext cx="104165" cy="89741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3"/>
            <p:cNvSpPr/>
            <p:nvPr/>
          </p:nvSpPr>
          <p:spPr>
            <a:xfrm rot="-5400000">
              <a:off x="11352278" y="5893279"/>
              <a:ext cx="104165" cy="89741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8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3"/>
            <p:cNvSpPr/>
            <p:nvPr/>
          </p:nvSpPr>
          <p:spPr>
            <a:xfrm rot="-5400000">
              <a:off x="11065425" y="5893279"/>
              <a:ext cx="104165" cy="89741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3"/>
            <p:cNvSpPr/>
            <p:nvPr/>
          </p:nvSpPr>
          <p:spPr>
            <a:xfrm rot="-5400000">
              <a:off x="10778574" y="5893279"/>
              <a:ext cx="104165" cy="89741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3"/>
            <p:cNvSpPr/>
            <p:nvPr/>
          </p:nvSpPr>
          <p:spPr>
            <a:xfrm rot="-5400000">
              <a:off x="10491722" y="5893279"/>
              <a:ext cx="104165" cy="89741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3"/>
            <p:cNvSpPr/>
            <p:nvPr/>
          </p:nvSpPr>
          <p:spPr>
            <a:xfrm rot="-5400000">
              <a:off x="10204871" y="5893279"/>
              <a:ext cx="104165" cy="89741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3"/>
            <p:cNvSpPr/>
            <p:nvPr/>
          </p:nvSpPr>
          <p:spPr>
            <a:xfrm rot="-5400000">
              <a:off x="9918018" y="5893279"/>
              <a:ext cx="104165" cy="89741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8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3"/>
            <p:cNvSpPr/>
            <p:nvPr/>
          </p:nvSpPr>
          <p:spPr>
            <a:xfrm rot="-5400000">
              <a:off x="9631167" y="5893279"/>
              <a:ext cx="104165" cy="89741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3"/>
            <p:cNvSpPr/>
            <p:nvPr/>
          </p:nvSpPr>
          <p:spPr>
            <a:xfrm rot="-5400000">
              <a:off x="9344315" y="5893279"/>
              <a:ext cx="104165" cy="89741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3"/>
            <p:cNvSpPr/>
            <p:nvPr/>
          </p:nvSpPr>
          <p:spPr>
            <a:xfrm rot="-5400000">
              <a:off x="9057464" y="5893279"/>
              <a:ext cx="104165" cy="89741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3"/>
            <p:cNvSpPr/>
            <p:nvPr/>
          </p:nvSpPr>
          <p:spPr>
            <a:xfrm rot="-5400000">
              <a:off x="8769009" y="5893279"/>
              <a:ext cx="105767" cy="89741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3"/>
            <p:cNvSpPr/>
            <p:nvPr/>
          </p:nvSpPr>
          <p:spPr>
            <a:xfrm rot="-5400000">
              <a:off x="8482158" y="5893279"/>
              <a:ext cx="105767" cy="89741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8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3"/>
            <p:cNvSpPr/>
            <p:nvPr/>
          </p:nvSpPr>
          <p:spPr>
            <a:xfrm rot="-5400000">
              <a:off x="8195306" y="5893279"/>
              <a:ext cx="105767" cy="89741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3"/>
            <p:cNvSpPr/>
            <p:nvPr/>
          </p:nvSpPr>
          <p:spPr>
            <a:xfrm rot="-5400000">
              <a:off x="7908455" y="5893279"/>
              <a:ext cx="105767" cy="89741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3"/>
            <p:cNvSpPr/>
            <p:nvPr/>
          </p:nvSpPr>
          <p:spPr>
            <a:xfrm rot="-5400000">
              <a:off x="7621603" y="5893279"/>
              <a:ext cx="104165" cy="89741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3"/>
            <p:cNvSpPr/>
            <p:nvPr/>
          </p:nvSpPr>
          <p:spPr>
            <a:xfrm rot="-5400000">
              <a:off x="7334750" y="5893279"/>
              <a:ext cx="104165" cy="89741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3"/>
            <p:cNvSpPr/>
            <p:nvPr/>
          </p:nvSpPr>
          <p:spPr>
            <a:xfrm rot="-5400000">
              <a:off x="7047899" y="5893279"/>
              <a:ext cx="104165" cy="89741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8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3"/>
            <p:cNvSpPr/>
            <p:nvPr/>
          </p:nvSpPr>
          <p:spPr>
            <a:xfrm rot="-5400000">
              <a:off x="6761047" y="5893279"/>
              <a:ext cx="104165" cy="89741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3"/>
            <p:cNvSpPr/>
            <p:nvPr/>
          </p:nvSpPr>
          <p:spPr>
            <a:xfrm rot="-5400000">
              <a:off x="6474196" y="5893279"/>
              <a:ext cx="104165" cy="89741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3"/>
            <p:cNvSpPr/>
            <p:nvPr/>
          </p:nvSpPr>
          <p:spPr>
            <a:xfrm rot="-5400000">
              <a:off x="6187343" y="5893279"/>
              <a:ext cx="104165" cy="89741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3"/>
            <p:cNvSpPr/>
            <p:nvPr/>
          </p:nvSpPr>
          <p:spPr>
            <a:xfrm rot="-5400000">
              <a:off x="5900492" y="5893279"/>
              <a:ext cx="104165" cy="89741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3"/>
            <p:cNvSpPr/>
            <p:nvPr/>
          </p:nvSpPr>
          <p:spPr>
            <a:xfrm rot="-5400000">
              <a:off x="5613640" y="5893279"/>
              <a:ext cx="104165" cy="89741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8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3"/>
            <p:cNvSpPr/>
            <p:nvPr/>
          </p:nvSpPr>
          <p:spPr>
            <a:xfrm rot="-5400000">
              <a:off x="5326789" y="5893279"/>
              <a:ext cx="104165" cy="89741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8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3"/>
            <p:cNvSpPr/>
            <p:nvPr/>
          </p:nvSpPr>
          <p:spPr>
            <a:xfrm rot="-5400000">
              <a:off x="5039936" y="5893279"/>
              <a:ext cx="104165" cy="89741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3"/>
            <p:cNvSpPr/>
            <p:nvPr/>
          </p:nvSpPr>
          <p:spPr>
            <a:xfrm rot="-5400000">
              <a:off x="4751483" y="5893279"/>
              <a:ext cx="105767" cy="89741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3"/>
            <p:cNvSpPr/>
            <p:nvPr/>
          </p:nvSpPr>
          <p:spPr>
            <a:xfrm rot="-5400000">
              <a:off x="4464631" y="5893279"/>
              <a:ext cx="105767" cy="89741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3"/>
            <p:cNvSpPr/>
            <p:nvPr/>
          </p:nvSpPr>
          <p:spPr>
            <a:xfrm rot="-5400000">
              <a:off x="4177780" y="5893279"/>
              <a:ext cx="105767" cy="89741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8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3"/>
            <p:cNvSpPr/>
            <p:nvPr/>
          </p:nvSpPr>
          <p:spPr>
            <a:xfrm rot="-5400000">
              <a:off x="3890927" y="5893279"/>
              <a:ext cx="105767" cy="89741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8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3"/>
            <p:cNvSpPr/>
            <p:nvPr/>
          </p:nvSpPr>
          <p:spPr>
            <a:xfrm rot="-5400000">
              <a:off x="3604075" y="5893279"/>
              <a:ext cx="104165" cy="89741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3"/>
            <p:cNvSpPr/>
            <p:nvPr/>
          </p:nvSpPr>
          <p:spPr>
            <a:xfrm rot="-5400000">
              <a:off x="3317224" y="5893279"/>
              <a:ext cx="104165" cy="89741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3"/>
            <p:cNvSpPr/>
            <p:nvPr/>
          </p:nvSpPr>
          <p:spPr>
            <a:xfrm rot="-5400000">
              <a:off x="3030372" y="5893279"/>
              <a:ext cx="104165" cy="89741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3"/>
            <p:cNvSpPr/>
            <p:nvPr/>
          </p:nvSpPr>
          <p:spPr>
            <a:xfrm rot="-5400000">
              <a:off x="2743521" y="5893279"/>
              <a:ext cx="104165" cy="89741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8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3"/>
            <p:cNvSpPr/>
            <p:nvPr/>
          </p:nvSpPr>
          <p:spPr>
            <a:xfrm rot="-5400000">
              <a:off x="2456668" y="5893279"/>
              <a:ext cx="104165" cy="89741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8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3"/>
            <p:cNvSpPr/>
            <p:nvPr/>
          </p:nvSpPr>
          <p:spPr>
            <a:xfrm rot="-5400000">
              <a:off x="2169817" y="5893279"/>
              <a:ext cx="104165" cy="89741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3"/>
            <p:cNvSpPr/>
            <p:nvPr/>
          </p:nvSpPr>
          <p:spPr>
            <a:xfrm rot="-5400000">
              <a:off x="1882965" y="5893279"/>
              <a:ext cx="104165" cy="89741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3"/>
            <p:cNvSpPr/>
            <p:nvPr/>
          </p:nvSpPr>
          <p:spPr>
            <a:xfrm rot="-5400000">
              <a:off x="1596114" y="5893279"/>
              <a:ext cx="104165" cy="89741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3"/>
            <p:cNvSpPr/>
            <p:nvPr/>
          </p:nvSpPr>
          <p:spPr>
            <a:xfrm rot="-5400000">
              <a:off x="1309261" y="5893279"/>
              <a:ext cx="104165" cy="89741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8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3"/>
            <p:cNvSpPr/>
            <p:nvPr/>
          </p:nvSpPr>
          <p:spPr>
            <a:xfrm rot="-5400000">
              <a:off x="1022410" y="5893279"/>
              <a:ext cx="104165" cy="89741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8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3"/>
            <p:cNvSpPr/>
            <p:nvPr/>
          </p:nvSpPr>
          <p:spPr>
            <a:xfrm rot="-5400000">
              <a:off x="735558" y="5893279"/>
              <a:ext cx="104165" cy="89741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3"/>
            <p:cNvSpPr/>
            <p:nvPr/>
          </p:nvSpPr>
          <p:spPr>
            <a:xfrm rot="-5400000">
              <a:off x="447104" y="5893279"/>
              <a:ext cx="105767" cy="89741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3"/>
            <p:cNvSpPr/>
            <p:nvPr/>
          </p:nvSpPr>
          <p:spPr>
            <a:xfrm rot="-5400000">
              <a:off x="160252" y="5893279"/>
              <a:ext cx="105767" cy="89741"/>
            </a:xfrm>
            <a:custGeom>
              <a:rect b="b" l="l" r="r" t="t"/>
              <a:pathLst>
                <a:path extrusionOk="0" h="30" w="35">
                  <a:moveTo>
                    <a:pt x="35" y="0"/>
                  </a:moveTo>
                  <a:lnTo>
                    <a:pt x="35" y="0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3"/>
            <p:cNvSpPr/>
            <p:nvPr/>
          </p:nvSpPr>
          <p:spPr>
            <a:xfrm rot="-5400000">
              <a:off x="12075015" y="5609631"/>
              <a:ext cx="92946" cy="83331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6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3"/>
            <p:cNvSpPr/>
            <p:nvPr/>
          </p:nvSpPr>
          <p:spPr>
            <a:xfrm rot="-5400000">
              <a:off x="11788164" y="5609631"/>
              <a:ext cx="92946" cy="83331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3"/>
            <p:cNvSpPr/>
            <p:nvPr/>
          </p:nvSpPr>
          <p:spPr>
            <a:xfrm rot="-5400000">
              <a:off x="11501312" y="5609631"/>
              <a:ext cx="92946" cy="83331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3"/>
            <p:cNvSpPr/>
            <p:nvPr/>
          </p:nvSpPr>
          <p:spPr>
            <a:xfrm rot="-5400000">
              <a:off x="11214461" y="5609631"/>
              <a:ext cx="92946" cy="83331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3"/>
            <p:cNvSpPr/>
            <p:nvPr/>
          </p:nvSpPr>
          <p:spPr>
            <a:xfrm rot="-5400000">
              <a:off x="10927608" y="5609631"/>
              <a:ext cx="92946" cy="83331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3"/>
            <p:cNvSpPr/>
            <p:nvPr/>
          </p:nvSpPr>
          <p:spPr>
            <a:xfrm rot="-5400000">
              <a:off x="10640757" y="5609631"/>
              <a:ext cx="92946" cy="83331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6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3"/>
            <p:cNvSpPr/>
            <p:nvPr/>
          </p:nvSpPr>
          <p:spPr>
            <a:xfrm rot="-5400000">
              <a:off x="10353905" y="5609631"/>
              <a:ext cx="92946" cy="83331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3"/>
            <p:cNvSpPr/>
            <p:nvPr/>
          </p:nvSpPr>
          <p:spPr>
            <a:xfrm rot="-5400000">
              <a:off x="10067054" y="5609631"/>
              <a:ext cx="92946" cy="83331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3"/>
            <p:cNvSpPr/>
            <p:nvPr/>
          </p:nvSpPr>
          <p:spPr>
            <a:xfrm rot="-5400000">
              <a:off x="9780201" y="5609631"/>
              <a:ext cx="92946" cy="83331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3"/>
            <p:cNvSpPr/>
            <p:nvPr/>
          </p:nvSpPr>
          <p:spPr>
            <a:xfrm rot="-5400000">
              <a:off x="9493350" y="5609631"/>
              <a:ext cx="92946" cy="83331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3"/>
            <p:cNvSpPr/>
            <p:nvPr/>
          </p:nvSpPr>
          <p:spPr>
            <a:xfrm rot="-5400000">
              <a:off x="9206498" y="5609631"/>
              <a:ext cx="92946" cy="83331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6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3"/>
            <p:cNvSpPr/>
            <p:nvPr/>
          </p:nvSpPr>
          <p:spPr>
            <a:xfrm rot="-5400000">
              <a:off x="8919647" y="5609631"/>
              <a:ext cx="92946" cy="83331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3"/>
            <p:cNvSpPr/>
            <p:nvPr/>
          </p:nvSpPr>
          <p:spPr>
            <a:xfrm rot="-5400000">
              <a:off x="8632794" y="5609631"/>
              <a:ext cx="91344" cy="83331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3"/>
            <p:cNvSpPr/>
            <p:nvPr/>
          </p:nvSpPr>
          <p:spPr>
            <a:xfrm rot="-5400000">
              <a:off x="8345942" y="5609631"/>
              <a:ext cx="91344" cy="83331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3"/>
            <p:cNvSpPr/>
            <p:nvPr/>
          </p:nvSpPr>
          <p:spPr>
            <a:xfrm rot="-5400000">
              <a:off x="8057489" y="5609631"/>
              <a:ext cx="92946" cy="83331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3"/>
            <p:cNvSpPr/>
            <p:nvPr/>
          </p:nvSpPr>
          <p:spPr>
            <a:xfrm rot="-5400000">
              <a:off x="7770637" y="5609631"/>
              <a:ext cx="92946" cy="83331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6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3"/>
            <p:cNvSpPr/>
            <p:nvPr/>
          </p:nvSpPr>
          <p:spPr>
            <a:xfrm rot="-5400000">
              <a:off x="7483785" y="5609631"/>
              <a:ext cx="92946" cy="83331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3"/>
            <p:cNvSpPr/>
            <p:nvPr/>
          </p:nvSpPr>
          <p:spPr>
            <a:xfrm rot="-5400000">
              <a:off x="7196933" y="5609631"/>
              <a:ext cx="92946" cy="83331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3"/>
            <p:cNvSpPr/>
            <p:nvPr/>
          </p:nvSpPr>
          <p:spPr>
            <a:xfrm rot="-5400000">
              <a:off x="6910082" y="5609631"/>
              <a:ext cx="92946" cy="83331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3"/>
            <p:cNvSpPr/>
            <p:nvPr/>
          </p:nvSpPr>
          <p:spPr>
            <a:xfrm rot="-5400000">
              <a:off x="6623230" y="5609631"/>
              <a:ext cx="92946" cy="83331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3"/>
            <p:cNvSpPr/>
            <p:nvPr/>
          </p:nvSpPr>
          <p:spPr>
            <a:xfrm rot="-5400000">
              <a:off x="6336379" y="5609631"/>
              <a:ext cx="92946" cy="83331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6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3"/>
            <p:cNvSpPr/>
            <p:nvPr/>
          </p:nvSpPr>
          <p:spPr>
            <a:xfrm rot="-5400000">
              <a:off x="6049526" y="5609631"/>
              <a:ext cx="92946" cy="83331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3"/>
            <p:cNvSpPr/>
            <p:nvPr/>
          </p:nvSpPr>
          <p:spPr>
            <a:xfrm rot="-5400000">
              <a:off x="5762675" y="5609631"/>
              <a:ext cx="92946" cy="83331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3"/>
            <p:cNvSpPr/>
            <p:nvPr/>
          </p:nvSpPr>
          <p:spPr>
            <a:xfrm rot="-5400000">
              <a:off x="5475823" y="5609631"/>
              <a:ext cx="92946" cy="83331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3"/>
            <p:cNvSpPr/>
            <p:nvPr/>
          </p:nvSpPr>
          <p:spPr>
            <a:xfrm rot="-5400000">
              <a:off x="5188972" y="5609631"/>
              <a:ext cx="92946" cy="83331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3"/>
            <p:cNvSpPr/>
            <p:nvPr/>
          </p:nvSpPr>
          <p:spPr>
            <a:xfrm rot="-5400000">
              <a:off x="4902119" y="5609631"/>
              <a:ext cx="92946" cy="83331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3"/>
            <p:cNvSpPr/>
            <p:nvPr/>
          </p:nvSpPr>
          <p:spPr>
            <a:xfrm rot="-5400000">
              <a:off x="4615268" y="5609631"/>
              <a:ext cx="92946" cy="83331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3"/>
            <p:cNvSpPr/>
            <p:nvPr/>
          </p:nvSpPr>
          <p:spPr>
            <a:xfrm rot="-5400000">
              <a:off x="4328416" y="5609631"/>
              <a:ext cx="91344" cy="83331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3"/>
            <p:cNvSpPr/>
            <p:nvPr/>
          </p:nvSpPr>
          <p:spPr>
            <a:xfrm rot="-5400000">
              <a:off x="4041564" y="5609631"/>
              <a:ext cx="91344" cy="83331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3"/>
            <p:cNvSpPr/>
            <p:nvPr/>
          </p:nvSpPr>
          <p:spPr>
            <a:xfrm rot="-5400000">
              <a:off x="3753110" y="5609631"/>
              <a:ext cx="92946" cy="83331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3"/>
            <p:cNvSpPr/>
            <p:nvPr/>
          </p:nvSpPr>
          <p:spPr>
            <a:xfrm rot="-5400000">
              <a:off x="3466258" y="5609631"/>
              <a:ext cx="92946" cy="83331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3"/>
            <p:cNvSpPr/>
            <p:nvPr/>
          </p:nvSpPr>
          <p:spPr>
            <a:xfrm rot="-5400000">
              <a:off x="3179407" y="5609631"/>
              <a:ext cx="92946" cy="83331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3"/>
            <p:cNvSpPr/>
            <p:nvPr/>
          </p:nvSpPr>
          <p:spPr>
            <a:xfrm rot="-5400000">
              <a:off x="2892555" y="5609631"/>
              <a:ext cx="92946" cy="83331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3"/>
            <p:cNvSpPr/>
            <p:nvPr/>
          </p:nvSpPr>
          <p:spPr>
            <a:xfrm rot="-5400000">
              <a:off x="2605703" y="5609631"/>
              <a:ext cx="92946" cy="83331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3"/>
            <p:cNvSpPr/>
            <p:nvPr/>
          </p:nvSpPr>
          <p:spPr>
            <a:xfrm rot="-5400000">
              <a:off x="2318851" y="5609631"/>
              <a:ext cx="92946" cy="83331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3"/>
            <p:cNvSpPr/>
            <p:nvPr/>
          </p:nvSpPr>
          <p:spPr>
            <a:xfrm rot="-5400000">
              <a:off x="2032000" y="5609631"/>
              <a:ext cx="92946" cy="83331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3"/>
            <p:cNvSpPr/>
            <p:nvPr/>
          </p:nvSpPr>
          <p:spPr>
            <a:xfrm rot="-5400000">
              <a:off x="1745148" y="5609631"/>
              <a:ext cx="92946" cy="83331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3"/>
            <p:cNvSpPr/>
            <p:nvPr/>
          </p:nvSpPr>
          <p:spPr>
            <a:xfrm rot="-5400000">
              <a:off x="1458297" y="5609631"/>
              <a:ext cx="92946" cy="83331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3"/>
            <p:cNvSpPr/>
            <p:nvPr/>
          </p:nvSpPr>
          <p:spPr>
            <a:xfrm rot="-5400000">
              <a:off x="1171444" y="5609631"/>
              <a:ext cx="92946" cy="83331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3"/>
            <p:cNvSpPr/>
            <p:nvPr/>
          </p:nvSpPr>
          <p:spPr>
            <a:xfrm rot="-5400000">
              <a:off x="884593" y="5609631"/>
              <a:ext cx="92946" cy="83331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3"/>
            <p:cNvSpPr/>
            <p:nvPr/>
          </p:nvSpPr>
          <p:spPr>
            <a:xfrm rot="-5400000">
              <a:off x="597741" y="5609631"/>
              <a:ext cx="92946" cy="83331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3"/>
            <p:cNvSpPr/>
            <p:nvPr/>
          </p:nvSpPr>
          <p:spPr>
            <a:xfrm rot="-5400000">
              <a:off x="310889" y="5609631"/>
              <a:ext cx="91344" cy="83331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3"/>
            <p:cNvSpPr/>
            <p:nvPr/>
          </p:nvSpPr>
          <p:spPr>
            <a:xfrm rot="-5400000">
              <a:off x="24037" y="5609631"/>
              <a:ext cx="91344" cy="83331"/>
            </a:xfrm>
            <a:custGeom>
              <a:rect b="b" l="l" r="r" t="t"/>
              <a:pathLst>
                <a:path extrusionOk="0" h="28" w="31">
                  <a:moveTo>
                    <a:pt x="31" y="0"/>
                  </a:moveTo>
                  <a:lnTo>
                    <a:pt x="31" y="0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3"/>
            <p:cNvSpPr/>
            <p:nvPr/>
          </p:nvSpPr>
          <p:spPr>
            <a:xfrm rot="-5400000">
              <a:off x="11938801" y="5332394"/>
              <a:ext cx="80126" cy="65704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3"/>
            <p:cNvSpPr/>
            <p:nvPr/>
          </p:nvSpPr>
          <p:spPr>
            <a:xfrm rot="-5400000">
              <a:off x="11651949" y="5332394"/>
              <a:ext cx="80126" cy="65704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3"/>
            <p:cNvSpPr/>
            <p:nvPr/>
          </p:nvSpPr>
          <p:spPr>
            <a:xfrm rot="-5400000">
              <a:off x="11365098" y="5332394"/>
              <a:ext cx="80126" cy="65704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4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3"/>
            <p:cNvSpPr/>
            <p:nvPr/>
          </p:nvSpPr>
          <p:spPr>
            <a:xfrm rot="-5400000">
              <a:off x="11076643" y="5332394"/>
              <a:ext cx="81729" cy="65704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4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3"/>
            <p:cNvSpPr/>
            <p:nvPr/>
          </p:nvSpPr>
          <p:spPr>
            <a:xfrm rot="-5400000">
              <a:off x="10789791" y="5332394"/>
              <a:ext cx="81729" cy="65704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3"/>
            <p:cNvSpPr/>
            <p:nvPr/>
          </p:nvSpPr>
          <p:spPr>
            <a:xfrm rot="-5400000">
              <a:off x="10502939" y="5332394"/>
              <a:ext cx="81729" cy="65704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3"/>
            <p:cNvSpPr/>
            <p:nvPr/>
          </p:nvSpPr>
          <p:spPr>
            <a:xfrm rot="-5400000">
              <a:off x="10216088" y="5332394"/>
              <a:ext cx="81729" cy="65704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3"/>
            <p:cNvSpPr/>
            <p:nvPr/>
          </p:nvSpPr>
          <p:spPr>
            <a:xfrm rot="-5400000">
              <a:off x="9929236" y="5332394"/>
              <a:ext cx="81729" cy="65704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4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3"/>
            <p:cNvSpPr/>
            <p:nvPr/>
          </p:nvSpPr>
          <p:spPr>
            <a:xfrm rot="-5400000">
              <a:off x="9642384" y="5332394"/>
              <a:ext cx="80126" cy="65704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4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3"/>
            <p:cNvSpPr/>
            <p:nvPr/>
          </p:nvSpPr>
          <p:spPr>
            <a:xfrm rot="-5400000">
              <a:off x="9355533" y="5332394"/>
              <a:ext cx="80126" cy="65704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3"/>
            <p:cNvSpPr/>
            <p:nvPr/>
          </p:nvSpPr>
          <p:spPr>
            <a:xfrm rot="-5400000">
              <a:off x="9068681" y="5332394"/>
              <a:ext cx="80126" cy="65704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3"/>
            <p:cNvSpPr/>
            <p:nvPr/>
          </p:nvSpPr>
          <p:spPr>
            <a:xfrm rot="-5400000">
              <a:off x="8781830" y="5332394"/>
              <a:ext cx="80126" cy="65704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3"/>
            <p:cNvSpPr/>
            <p:nvPr/>
          </p:nvSpPr>
          <p:spPr>
            <a:xfrm rot="-5400000">
              <a:off x="8494977" y="5332394"/>
              <a:ext cx="80126" cy="65704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4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3"/>
            <p:cNvSpPr/>
            <p:nvPr/>
          </p:nvSpPr>
          <p:spPr>
            <a:xfrm rot="-5400000">
              <a:off x="8208126" y="5332394"/>
              <a:ext cx="80126" cy="65704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4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3"/>
            <p:cNvSpPr/>
            <p:nvPr/>
          </p:nvSpPr>
          <p:spPr>
            <a:xfrm rot="-5400000">
              <a:off x="7921274" y="5332394"/>
              <a:ext cx="80126" cy="65704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3"/>
            <p:cNvSpPr/>
            <p:nvPr/>
          </p:nvSpPr>
          <p:spPr>
            <a:xfrm rot="-5400000">
              <a:off x="7634423" y="5332394"/>
              <a:ext cx="80126" cy="65704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3"/>
            <p:cNvSpPr/>
            <p:nvPr/>
          </p:nvSpPr>
          <p:spPr>
            <a:xfrm rot="-5400000">
              <a:off x="7347570" y="5332394"/>
              <a:ext cx="80126" cy="65704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3"/>
            <p:cNvSpPr/>
            <p:nvPr/>
          </p:nvSpPr>
          <p:spPr>
            <a:xfrm rot="-5400000">
              <a:off x="7059116" y="5332394"/>
              <a:ext cx="81729" cy="65704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4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3"/>
            <p:cNvSpPr/>
            <p:nvPr/>
          </p:nvSpPr>
          <p:spPr>
            <a:xfrm rot="-5400000">
              <a:off x="6772264" y="5332394"/>
              <a:ext cx="81729" cy="65704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4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3"/>
            <p:cNvSpPr/>
            <p:nvPr/>
          </p:nvSpPr>
          <p:spPr>
            <a:xfrm rot="-5400000">
              <a:off x="6485413" y="5332394"/>
              <a:ext cx="81729" cy="65704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3"/>
            <p:cNvSpPr/>
            <p:nvPr/>
          </p:nvSpPr>
          <p:spPr>
            <a:xfrm rot="-5400000">
              <a:off x="6198561" y="5332394"/>
              <a:ext cx="81729" cy="65704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3"/>
            <p:cNvSpPr/>
            <p:nvPr/>
          </p:nvSpPr>
          <p:spPr>
            <a:xfrm rot="-5400000">
              <a:off x="5911709" y="5332394"/>
              <a:ext cx="81729" cy="65704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3"/>
            <p:cNvSpPr/>
            <p:nvPr/>
          </p:nvSpPr>
          <p:spPr>
            <a:xfrm rot="-5400000">
              <a:off x="5624857" y="5332394"/>
              <a:ext cx="81729" cy="65704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3"/>
            <p:cNvSpPr/>
            <p:nvPr/>
          </p:nvSpPr>
          <p:spPr>
            <a:xfrm rot="-5400000">
              <a:off x="5338006" y="5332394"/>
              <a:ext cx="80126" cy="65704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4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3"/>
            <p:cNvSpPr/>
            <p:nvPr/>
          </p:nvSpPr>
          <p:spPr>
            <a:xfrm rot="-5400000">
              <a:off x="5051155" y="5332394"/>
              <a:ext cx="80126" cy="65704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3"/>
            <p:cNvSpPr/>
            <p:nvPr/>
          </p:nvSpPr>
          <p:spPr>
            <a:xfrm rot="-5400000">
              <a:off x="4764302" y="5332394"/>
              <a:ext cx="80126" cy="65704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3"/>
            <p:cNvSpPr/>
            <p:nvPr/>
          </p:nvSpPr>
          <p:spPr>
            <a:xfrm rot="-5400000">
              <a:off x="4477451" y="5332394"/>
              <a:ext cx="80126" cy="65704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3"/>
            <p:cNvSpPr/>
            <p:nvPr/>
          </p:nvSpPr>
          <p:spPr>
            <a:xfrm rot="-5400000">
              <a:off x="4190599" y="5332394"/>
              <a:ext cx="80126" cy="65704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3"/>
            <p:cNvSpPr/>
            <p:nvPr/>
          </p:nvSpPr>
          <p:spPr>
            <a:xfrm rot="-5400000">
              <a:off x="3903748" y="5332394"/>
              <a:ext cx="80126" cy="65704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4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3"/>
            <p:cNvSpPr/>
            <p:nvPr/>
          </p:nvSpPr>
          <p:spPr>
            <a:xfrm rot="-5400000">
              <a:off x="3616895" y="5332394"/>
              <a:ext cx="80126" cy="65704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3"/>
            <p:cNvSpPr/>
            <p:nvPr/>
          </p:nvSpPr>
          <p:spPr>
            <a:xfrm rot="-5400000">
              <a:off x="3330044" y="5332394"/>
              <a:ext cx="80126" cy="65704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3"/>
            <p:cNvSpPr/>
            <p:nvPr/>
          </p:nvSpPr>
          <p:spPr>
            <a:xfrm rot="-5400000">
              <a:off x="3043192" y="5332394"/>
              <a:ext cx="80126" cy="65704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3"/>
            <p:cNvSpPr/>
            <p:nvPr/>
          </p:nvSpPr>
          <p:spPr>
            <a:xfrm rot="-5400000">
              <a:off x="2754738" y="5332394"/>
              <a:ext cx="81729" cy="65704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13"/>
            <p:cNvSpPr/>
            <p:nvPr/>
          </p:nvSpPr>
          <p:spPr>
            <a:xfrm rot="-5400000">
              <a:off x="2467885" y="5332394"/>
              <a:ext cx="81729" cy="65704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4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13"/>
            <p:cNvSpPr/>
            <p:nvPr/>
          </p:nvSpPr>
          <p:spPr>
            <a:xfrm rot="-5400000">
              <a:off x="2181034" y="5332394"/>
              <a:ext cx="81729" cy="65704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3"/>
            <p:cNvSpPr/>
            <p:nvPr/>
          </p:nvSpPr>
          <p:spPr>
            <a:xfrm rot="-5400000">
              <a:off x="1894182" y="5332394"/>
              <a:ext cx="81729" cy="65704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3"/>
            <p:cNvSpPr/>
            <p:nvPr/>
          </p:nvSpPr>
          <p:spPr>
            <a:xfrm rot="-5400000">
              <a:off x="1607331" y="5332394"/>
              <a:ext cx="81729" cy="65704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3"/>
            <p:cNvSpPr/>
            <p:nvPr/>
          </p:nvSpPr>
          <p:spPr>
            <a:xfrm rot="-5400000">
              <a:off x="1320479" y="5332394"/>
              <a:ext cx="80126" cy="65704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3"/>
            <p:cNvSpPr/>
            <p:nvPr/>
          </p:nvSpPr>
          <p:spPr>
            <a:xfrm rot="-5400000">
              <a:off x="1033627" y="5332394"/>
              <a:ext cx="80126" cy="65704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4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3"/>
            <p:cNvSpPr/>
            <p:nvPr/>
          </p:nvSpPr>
          <p:spPr>
            <a:xfrm rot="-5400000">
              <a:off x="746776" y="5332394"/>
              <a:ext cx="80126" cy="65704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3"/>
            <p:cNvSpPr/>
            <p:nvPr/>
          </p:nvSpPr>
          <p:spPr>
            <a:xfrm rot="-5400000">
              <a:off x="459924" y="5332394"/>
              <a:ext cx="80126" cy="65704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3"/>
            <p:cNvSpPr/>
            <p:nvPr/>
          </p:nvSpPr>
          <p:spPr>
            <a:xfrm rot="-5400000">
              <a:off x="173073" y="5332394"/>
              <a:ext cx="80126" cy="65704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lnTo>
                    <a:pt x="27" y="0"/>
                  </a:lnTo>
                  <a:lnTo>
                    <a:pt x="13" y="22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3"/>
            <p:cNvSpPr/>
            <p:nvPr/>
          </p:nvSpPr>
          <p:spPr>
            <a:xfrm rot="-5400000">
              <a:off x="12087835" y="5048748"/>
              <a:ext cx="68909" cy="5929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2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3"/>
            <p:cNvSpPr/>
            <p:nvPr/>
          </p:nvSpPr>
          <p:spPr>
            <a:xfrm rot="-5400000">
              <a:off x="11800983" y="5048748"/>
              <a:ext cx="68909" cy="5929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2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3"/>
            <p:cNvSpPr/>
            <p:nvPr/>
          </p:nvSpPr>
          <p:spPr>
            <a:xfrm rot="-5400000">
              <a:off x="11514132" y="5048748"/>
              <a:ext cx="68909" cy="5929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3"/>
            <p:cNvSpPr/>
            <p:nvPr/>
          </p:nvSpPr>
          <p:spPr>
            <a:xfrm rot="-5400000">
              <a:off x="11227280" y="5048748"/>
              <a:ext cx="68909" cy="5929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2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3"/>
            <p:cNvSpPr/>
            <p:nvPr/>
          </p:nvSpPr>
          <p:spPr>
            <a:xfrm rot="-5400000">
              <a:off x="10940429" y="5048748"/>
              <a:ext cx="68909" cy="5929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2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3"/>
            <p:cNvSpPr/>
            <p:nvPr/>
          </p:nvSpPr>
          <p:spPr>
            <a:xfrm rot="-5400000">
              <a:off x="10653577" y="5048748"/>
              <a:ext cx="67306" cy="5929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2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3"/>
            <p:cNvSpPr/>
            <p:nvPr/>
          </p:nvSpPr>
          <p:spPr>
            <a:xfrm rot="-5400000">
              <a:off x="10366725" y="5048748"/>
              <a:ext cx="67306" cy="5929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2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3"/>
            <p:cNvSpPr/>
            <p:nvPr/>
          </p:nvSpPr>
          <p:spPr>
            <a:xfrm rot="-5400000">
              <a:off x="10078271" y="5048748"/>
              <a:ext cx="68909" cy="5929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3"/>
            <p:cNvSpPr/>
            <p:nvPr/>
          </p:nvSpPr>
          <p:spPr>
            <a:xfrm rot="-5400000">
              <a:off x="9791419" y="5048748"/>
              <a:ext cx="68909" cy="5929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2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3"/>
            <p:cNvSpPr/>
            <p:nvPr/>
          </p:nvSpPr>
          <p:spPr>
            <a:xfrm rot="-5400000">
              <a:off x="9504567" y="5048748"/>
              <a:ext cx="68909" cy="5929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2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3"/>
            <p:cNvSpPr/>
            <p:nvPr/>
          </p:nvSpPr>
          <p:spPr>
            <a:xfrm rot="-5400000">
              <a:off x="9217715" y="5048748"/>
              <a:ext cx="68909" cy="5929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2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3"/>
            <p:cNvSpPr/>
            <p:nvPr/>
          </p:nvSpPr>
          <p:spPr>
            <a:xfrm rot="-5400000">
              <a:off x="8930864" y="5048748"/>
              <a:ext cx="68909" cy="5929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2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3"/>
            <p:cNvSpPr/>
            <p:nvPr/>
          </p:nvSpPr>
          <p:spPr>
            <a:xfrm rot="-5400000">
              <a:off x="8644012" y="5048748"/>
              <a:ext cx="68909" cy="5929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3"/>
            <p:cNvSpPr/>
            <p:nvPr/>
          </p:nvSpPr>
          <p:spPr>
            <a:xfrm rot="-5400000">
              <a:off x="8357160" y="5048748"/>
              <a:ext cx="68909" cy="5929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2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3"/>
            <p:cNvSpPr/>
            <p:nvPr/>
          </p:nvSpPr>
          <p:spPr>
            <a:xfrm rot="-5400000">
              <a:off x="8070308" y="5048748"/>
              <a:ext cx="68909" cy="5929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2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3"/>
            <p:cNvSpPr/>
            <p:nvPr/>
          </p:nvSpPr>
          <p:spPr>
            <a:xfrm rot="-5400000">
              <a:off x="7783457" y="5048748"/>
              <a:ext cx="68909" cy="5929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2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3"/>
            <p:cNvSpPr/>
            <p:nvPr/>
          </p:nvSpPr>
          <p:spPr>
            <a:xfrm rot="-5400000">
              <a:off x="7496605" y="5048748"/>
              <a:ext cx="68909" cy="5929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2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3"/>
            <p:cNvSpPr/>
            <p:nvPr/>
          </p:nvSpPr>
          <p:spPr>
            <a:xfrm rot="-5400000">
              <a:off x="7209753" y="5048748"/>
              <a:ext cx="68909" cy="5929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3"/>
            <p:cNvSpPr/>
            <p:nvPr/>
          </p:nvSpPr>
          <p:spPr>
            <a:xfrm rot="-5400000">
              <a:off x="6922901" y="5048748"/>
              <a:ext cx="68909" cy="5929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2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3"/>
            <p:cNvSpPr/>
            <p:nvPr/>
          </p:nvSpPr>
          <p:spPr>
            <a:xfrm rot="-5400000">
              <a:off x="6636050" y="5048748"/>
              <a:ext cx="68909" cy="5929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2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3"/>
            <p:cNvSpPr/>
            <p:nvPr/>
          </p:nvSpPr>
          <p:spPr>
            <a:xfrm rot="-5400000">
              <a:off x="6349199" y="5048748"/>
              <a:ext cx="67306" cy="5929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2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3"/>
            <p:cNvSpPr/>
            <p:nvPr/>
          </p:nvSpPr>
          <p:spPr>
            <a:xfrm rot="-5400000">
              <a:off x="6060743" y="5048748"/>
              <a:ext cx="68909" cy="5929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2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3"/>
            <p:cNvSpPr/>
            <p:nvPr/>
          </p:nvSpPr>
          <p:spPr>
            <a:xfrm rot="-5400000">
              <a:off x="5773892" y="5048748"/>
              <a:ext cx="68909" cy="5929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3"/>
            <p:cNvSpPr/>
            <p:nvPr/>
          </p:nvSpPr>
          <p:spPr>
            <a:xfrm rot="-5400000">
              <a:off x="5487040" y="5048748"/>
              <a:ext cx="68909" cy="5929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3"/>
            <p:cNvSpPr/>
            <p:nvPr/>
          </p:nvSpPr>
          <p:spPr>
            <a:xfrm rot="-5400000">
              <a:off x="5200189" y="5048748"/>
              <a:ext cx="68909" cy="5929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3"/>
            <p:cNvSpPr/>
            <p:nvPr/>
          </p:nvSpPr>
          <p:spPr>
            <a:xfrm rot="-5400000">
              <a:off x="4913337" y="5048748"/>
              <a:ext cx="68909" cy="5929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3"/>
            <p:cNvSpPr/>
            <p:nvPr/>
          </p:nvSpPr>
          <p:spPr>
            <a:xfrm rot="-5400000">
              <a:off x="4626485" y="5048748"/>
              <a:ext cx="68909" cy="5929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2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3"/>
            <p:cNvSpPr/>
            <p:nvPr/>
          </p:nvSpPr>
          <p:spPr>
            <a:xfrm rot="-5400000">
              <a:off x="4339633" y="5048748"/>
              <a:ext cx="68909" cy="5929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3"/>
            <p:cNvSpPr/>
            <p:nvPr/>
          </p:nvSpPr>
          <p:spPr>
            <a:xfrm rot="-5400000">
              <a:off x="4052782" y="5048748"/>
              <a:ext cx="68909" cy="5929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3"/>
            <p:cNvSpPr/>
            <p:nvPr/>
          </p:nvSpPr>
          <p:spPr>
            <a:xfrm rot="-5400000">
              <a:off x="3765930" y="5048748"/>
              <a:ext cx="68909" cy="5929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3"/>
            <p:cNvSpPr/>
            <p:nvPr/>
          </p:nvSpPr>
          <p:spPr>
            <a:xfrm rot="-5400000">
              <a:off x="3479078" y="5048748"/>
              <a:ext cx="68909" cy="5929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3"/>
            <p:cNvSpPr/>
            <p:nvPr/>
          </p:nvSpPr>
          <p:spPr>
            <a:xfrm rot="-5400000">
              <a:off x="3192226" y="5048748"/>
              <a:ext cx="68909" cy="5929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2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3"/>
            <p:cNvSpPr/>
            <p:nvPr/>
          </p:nvSpPr>
          <p:spPr>
            <a:xfrm rot="-5400000">
              <a:off x="2905375" y="5048748"/>
              <a:ext cx="68909" cy="5929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3"/>
            <p:cNvSpPr/>
            <p:nvPr/>
          </p:nvSpPr>
          <p:spPr>
            <a:xfrm rot="-5400000">
              <a:off x="2618523" y="5048748"/>
              <a:ext cx="68909" cy="5929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3"/>
            <p:cNvSpPr/>
            <p:nvPr/>
          </p:nvSpPr>
          <p:spPr>
            <a:xfrm rot="-5400000">
              <a:off x="2331671" y="5048748"/>
              <a:ext cx="67306" cy="5929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3"/>
            <p:cNvSpPr/>
            <p:nvPr/>
          </p:nvSpPr>
          <p:spPr>
            <a:xfrm rot="-5400000">
              <a:off x="2044820" y="5048748"/>
              <a:ext cx="67306" cy="5929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13"/>
            <p:cNvSpPr/>
            <p:nvPr/>
          </p:nvSpPr>
          <p:spPr>
            <a:xfrm rot="-5400000">
              <a:off x="1756365" y="5048748"/>
              <a:ext cx="68909" cy="5929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2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3"/>
            <p:cNvSpPr/>
            <p:nvPr/>
          </p:nvSpPr>
          <p:spPr>
            <a:xfrm rot="-5400000">
              <a:off x="1469514" y="5048748"/>
              <a:ext cx="68909" cy="5929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3"/>
            <p:cNvSpPr/>
            <p:nvPr/>
          </p:nvSpPr>
          <p:spPr>
            <a:xfrm rot="-5400000">
              <a:off x="1182661" y="5048748"/>
              <a:ext cx="68909" cy="5929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3"/>
            <p:cNvSpPr/>
            <p:nvPr/>
          </p:nvSpPr>
          <p:spPr>
            <a:xfrm rot="-5400000">
              <a:off x="895810" y="5048748"/>
              <a:ext cx="68909" cy="5929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3"/>
            <p:cNvSpPr/>
            <p:nvPr/>
          </p:nvSpPr>
          <p:spPr>
            <a:xfrm rot="-5400000">
              <a:off x="608958" y="5048748"/>
              <a:ext cx="68909" cy="5929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3"/>
            <p:cNvSpPr/>
            <p:nvPr/>
          </p:nvSpPr>
          <p:spPr>
            <a:xfrm rot="-5400000">
              <a:off x="322107" y="5048748"/>
              <a:ext cx="68909" cy="5929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2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3"/>
            <p:cNvSpPr/>
            <p:nvPr/>
          </p:nvSpPr>
          <p:spPr>
            <a:xfrm rot="-5400000">
              <a:off x="35255" y="5048748"/>
              <a:ext cx="68909" cy="59294"/>
            </a:xfrm>
            <a:custGeom>
              <a:rect b="b" l="l" r="r" t="t"/>
              <a:pathLst>
                <a:path extrusionOk="0" h="20" w="23">
                  <a:moveTo>
                    <a:pt x="23" y="0"/>
                  </a:moveTo>
                  <a:lnTo>
                    <a:pt x="23" y="0"/>
                  </a:lnTo>
                  <a:lnTo>
                    <a:pt x="11" y="2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 rot="-5400000">
              <a:off x="11950018" y="4768306"/>
              <a:ext cx="57691" cy="4647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 rot="-5400000">
              <a:off x="11663166" y="4768306"/>
              <a:ext cx="56089" cy="4647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 rot="-5400000">
              <a:off x="11376315" y="4768306"/>
              <a:ext cx="56089" cy="4647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10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 rot="-5400000">
              <a:off x="11089463" y="4768306"/>
              <a:ext cx="56089" cy="4647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 rot="-5400000">
              <a:off x="10802611" y="4768306"/>
              <a:ext cx="56089" cy="4647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 rot="-5400000">
              <a:off x="10515759" y="4768306"/>
              <a:ext cx="56089" cy="4647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 rot="-5400000">
              <a:off x="10228908" y="4768306"/>
              <a:ext cx="56089" cy="4647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 rot="-5400000">
              <a:off x="9942056" y="4768306"/>
              <a:ext cx="56089" cy="4647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10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 rot="-5400000">
              <a:off x="9655205" y="4768306"/>
              <a:ext cx="56089" cy="4647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 rot="-5400000">
              <a:off x="9366750" y="4768306"/>
              <a:ext cx="57691" cy="4647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 rot="-5400000">
              <a:off x="9079899" y="4768306"/>
              <a:ext cx="57691" cy="4647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 rot="-5400000">
              <a:off x="8793047" y="4768306"/>
              <a:ext cx="57691" cy="4647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 rot="-5400000">
              <a:off x="8506196" y="4768306"/>
              <a:ext cx="57691" cy="4647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10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 rot="-5400000">
              <a:off x="8219343" y="4768306"/>
              <a:ext cx="57691" cy="4647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 rot="-5400000">
              <a:off x="7932492" y="4768306"/>
              <a:ext cx="57691" cy="4647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 rot="-5400000">
              <a:off x="7645640" y="4768306"/>
              <a:ext cx="57691" cy="4647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 rot="-5400000">
              <a:off x="7358788" y="4768306"/>
              <a:ext cx="56089" cy="4647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 rot="-5400000">
              <a:off x="7071936" y="4768306"/>
              <a:ext cx="56089" cy="4647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10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 rot="-5400000">
              <a:off x="6785084" y="4768306"/>
              <a:ext cx="56089" cy="4647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 rot="-5400000">
              <a:off x="6498233" y="4768306"/>
              <a:ext cx="56089" cy="4647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5400000">
              <a:off x="6211381" y="4768306"/>
              <a:ext cx="56089" cy="4647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 rot="-5400000">
              <a:off x="5924529" y="4768306"/>
              <a:ext cx="56089" cy="4647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 rot="-5400000">
              <a:off x="5637677" y="4768306"/>
              <a:ext cx="56089" cy="4647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 rot="-5400000">
              <a:off x="5350826" y="4768306"/>
              <a:ext cx="56089" cy="4647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5400000">
              <a:off x="5062372" y="4768306"/>
              <a:ext cx="57691" cy="4647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13"/>
            <p:cNvSpPr/>
            <p:nvPr/>
          </p:nvSpPr>
          <p:spPr>
            <a:xfrm rot="-5400000">
              <a:off x="4775521" y="4768306"/>
              <a:ext cx="57691" cy="4647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13"/>
            <p:cNvSpPr/>
            <p:nvPr/>
          </p:nvSpPr>
          <p:spPr>
            <a:xfrm rot="-5400000">
              <a:off x="4488668" y="4768306"/>
              <a:ext cx="57691" cy="4647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13"/>
            <p:cNvSpPr/>
            <p:nvPr/>
          </p:nvSpPr>
          <p:spPr>
            <a:xfrm rot="-5400000">
              <a:off x="4201817" y="4768306"/>
              <a:ext cx="57691" cy="4647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13"/>
            <p:cNvSpPr/>
            <p:nvPr/>
          </p:nvSpPr>
          <p:spPr>
            <a:xfrm rot="-5400000">
              <a:off x="3914965" y="4768306"/>
              <a:ext cx="57691" cy="4647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13"/>
            <p:cNvSpPr/>
            <p:nvPr/>
          </p:nvSpPr>
          <p:spPr>
            <a:xfrm rot="-5400000">
              <a:off x="3628114" y="4768306"/>
              <a:ext cx="57691" cy="4647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13"/>
            <p:cNvSpPr/>
            <p:nvPr/>
          </p:nvSpPr>
          <p:spPr>
            <a:xfrm rot="-5400000">
              <a:off x="3341261" y="4768306"/>
              <a:ext cx="57691" cy="4647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13"/>
            <p:cNvSpPr/>
            <p:nvPr/>
          </p:nvSpPr>
          <p:spPr>
            <a:xfrm rot="-5400000">
              <a:off x="3054409" y="4768306"/>
              <a:ext cx="56089" cy="4647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13"/>
            <p:cNvSpPr/>
            <p:nvPr/>
          </p:nvSpPr>
          <p:spPr>
            <a:xfrm rot="-5400000">
              <a:off x="2767558" y="4768306"/>
              <a:ext cx="56089" cy="4647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13"/>
            <p:cNvSpPr/>
            <p:nvPr/>
          </p:nvSpPr>
          <p:spPr>
            <a:xfrm rot="-5400000">
              <a:off x="2480706" y="4768306"/>
              <a:ext cx="56089" cy="4647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13"/>
            <p:cNvSpPr/>
            <p:nvPr/>
          </p:nvSpPr>
          <p:spPr>
            <a:xfrm rot="-5400000">
              <a:off x="2193854" y="4768306"/>
              <a:ext cx="56089" cy="4647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13"/>
            <p:cNvSpPr/>
            <p:nvPr/>
          </p:nvSpPr>
          <p:spPr>
            <a:xfrm rot="-5400000">
              <a:off x="1907002" y="4768306"/>
              <a:ext cx="56089" cy="4647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13"/>
            <p:cNvSpPr/>
            <p:nvPr/>
          </p:nvSpPr>
          <p:spPr>
            <a:xfrm rot="-5400000">
              <a:off x="1620151" y="4768306"/>
              <a:ext cx="56089" cy="4647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13"/>
            <p:cNvSpPr/>
            <p:nvPr/>
          </p:nvSpPr>
          <p:spPr>
            <a:xfrm rot="-5400000">
              <a:off x="1333299" y="4768306"/>
              <a:ext cx="56089" cy="4647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13"/>
            <p:cNvSpPr/>
            <p:nvPr/>
          </p:nvSpPr>
          <p:spPr>
            <a:xfrm rot="-5400000">
              <a:off x="1046447" y="4768306"/>
              <a:ext cx="56089" cy="4647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13"/>
            <p:cNvSpPr/>
            <p:nvPr/>
          </p:nvSpPr>
          <p:spPr>
            <a:xfrm rot="-5400000">
              <a:off x="757993" y="4768306"/>
              <a:ext cx="57691" cy="4647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13"/>
            <p:cNvSpPr/>
            <p:nvPr/>
          </p:nvSpPr>
          <p:spPr>
            <a:xfrm rot="-5400000">
              <a:off x="471142" y="4768306"/>
              <a:ext cx="57691" cy="4647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13"/>
            <p:cNvSpPr/>
            <p:nvPr/>
          </p:nvSpPr>
          <p:spPr>
            <a:xfrm rot="-5400000">
              <a:off x="184290" y="4768306"/>
              <a:ext cx="57691" cy="46474"/>
            </a:xfrm>
            <a:custGeom>
              <a:rect b="b" l="l" r="r" t="t"/>
              <a:pathLst>
                <a:path extrusionOk="0" h="16" w="19">
                  <a:moveTo>
                    <a:pt x="19" y="0"/>
                  </a:moveTo>
                  <a:lnTo>
                    <a:pt x="19" y="0"/>
                  </a:lnTo>
                  <a:lnTo>
                    <a:pt x="9" y="16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13"/>
            <p:cNvSpPr/>
            <p:nvPr/>
          </p:nvSpPr>
          <p:spPr>
            <a:xfrm rot="-5400000">
              <a:off x="12099054" y="4484660"/>
              <a:ext cx="44871" cy="4166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13"/>
            <p:cNvSpPr/>
            <p:nvPr/>
          </p:nvSpPr>
          <p:spPr>
            <a:xfrm rot="-5400000">
              <a:off x="11812201" y="4484660"/>
              <a:ext cx="44871" cy="4166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13"/>
            <p:cNvSpPr/>
            <p:nvPr/>
          </p:nvSpPr>
          <p:spPr>
            <a:xfrm rot="-5400000">
              <a:off x="11525350" y="4484660"/>
              <a:ext cx="44871" cy="4166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13"/>
            <p:cNvSpPr/>
            <p:nvPr/>
          </p:nvSpPr>
          <p:spPr>
            <a:xfrm rot="-5400000">
              <a:off x="11238498" y="4484660"/>
              <a:ext cx="44871" cy="4166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13"/>
            <p:cNvSpPr/>
            <p:nvPr/>
          </p:nvSpPr>
          <p:spPr>
            <a:xfrm rot="-5400000">
              <a:off x="10951647" y="4484660"/>
              <a:ext cx="44871" cy="4166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13"/>
            <p:cNvSpPr/>
            <p:nvPr/>
          </p:nvSpPr>
          <p:spPr>
            <a:xfrm rot="-5400000">
              <a:off x="10664794" y="4484660"/>
              <a:ext cx="44871" cy="4166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13"/>
            <p:cNvSpPr/>
            <p:nvPr/>
          </p:nvSpPr>
          <p:spPr>
            <a:xfrm rot="-5400000">
              <a:off x="10377943" y="4484660"/>
              <a:ext cx="44871" cy="4166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13"/>
            <p:cNvSpPr/>
            <p:nvPr/>
          </p:nvSpPr>
          <p:spPr>
            <a:xfrm rot="-5400000">
              <a:off x="10091091" y="4484660"/>
              <a:ext cx="44871" cy="4166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13"/>
            <p:cNvSpPr/>
            <p:nvPr/>
          </p:nvSpPr>
          <p:spPr>
            <a:xfrm rot="-5400000">
              <a:off x="9804240" y="4484660"/>
              <a:ext cx="44871" cy="4166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13"/>
            <p:cNvSpPr/>
            <p:nvPr/>
          </p:nvSpPr>
          <p:spPr>
            <a:xfrm rot="-5400000">
              <a:off x="9517388" y="4484660"/>
              <a:ext cx="44871" cy="4166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13"/>
            <p:cNvSpPr/>
            <p:nvPr/>
          </p:nvSpPr>
          <p:spPr>
            <a:xfrm rot="-5400000">
              <a:off x="9230536" y="4484660"/>
              <a:ext cx="44871" cy="4166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13"/>
            <p:cNvSpPr/>
            <p:nvPr/>
          </p:nvSpPr>
          <p:spPr>
            <a:xfrm rot="-5400000">
              <a:off x="8943684" y="4484660"/>
              <a:ext cx="44871" cy="4166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13"/>
            <p:cNvSpPr/>
            <p:nvPr/>
          </p:nvSpPr>
          <p:spPr>
            <a:xfrm rot="-5400000">
              <a:off x="8656833" y="4484660"/>
              <a:ext cx="44871" cy="4166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13"/>
            <p:cNvSpPr/>
            <p:nvPr/>
          </p:nvSpPr>
          <p:spPr>
            <a:xfrm rot="-5400000">
              <a:off x="8368379" y="4484660"/>
              <a:ext cx="44871" cy="4166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13"/>
            <p:cNvSpPr/>
            <p:nvPr/>
          </p:nvSpPr>
          <p:spPr>
            <a:xfrm rot="-5400000">
              <a:off x="8081526" y="4484660"/>
              <a:ext cx="44871" cy="4166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13"/>
            <p:cNvSpPr/>
            <p:nvPr/>
          </p:nvSpPr>
          <p:spPr>
            <a:xfrm rot="-5400000">
              <a:off x="7794675" y="4484660"/>
              <a:ext cx="44871" cy="4166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13"/>
            <p:cNvSpPr/>
            <p:nvPr/>
          </p:nvSpPr>
          <p:spPr>
            <a:xfrm rot="-5400000">
              <a:off x="7507823" y="4484660"/>
              <a:ext cx="44871" cy="4166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13"/>
            <p:cNvSpPr/>
            <p:nvPr/>
          </p:nvSpPr>
          <p:spPr>
            <a:xfrm rot="-5400000">
              <a:off x="7220972" y="4484660"/>
              <a:ext cx="44871" cy="4166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13"/>
            <p:cNvSpPr/>
            <p:nvPr/>
          </p:nvSpPr>
          <p:spPr>
            <a:xfrm rot="-5400000">
              <a:off x="6934119" y="4484660"/>
              <a:ext cx="44871" cy="4166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13"/>
            <p:cNvSpPr/>
            <p:nvPr/>
          </p:nvSpPr>
          <p:spPr>
            <a:xfrm rot="-5400000">
              <a:off x="6647268" y="4484660"/>
              <a:ext cx="44871" cy="4166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13"/>
            <p:cNvSpPr/>
            <p:nvPr/>
          </p:nvSpPr>
          <p:spPr>
            <a:xfrm rot="-5400000">
              <a:off x="6360416" y="4484660"/>
              <a:ext cx="44871" cy="4166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13"/>
            <p:cNvSpPr/>
            <p:nvPr/>
          </p:nvSpPr>
          <p:spPr>
            <a:xfrm rot="-5400000">
              <a:off x="6073565" y="4484660"/>
              <a:ext cx="44871" cy="4166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13"/>
            <p:cNvSpPr/>
            <p:nvPr/>
          </p:nvSpPr>
          <p:spPr>
            <a:xfrm rot="-5400000">
              <a:off x="5786712" y="4484660"/>
              <a:ext cx="44871" cy="4166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13"/>
            <p:cNvSpPr/>
            <p:nvPr/>
          </p:nvSpPr>
          <p:spPr>
            <a:xfrm rot="-5400000">
              <a:off x="5499861" y="4484660"/>
              <a:ext cx="44871" cy="4166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13"/>
            <p:cNvSpPr/>
            <p:nvPr/>
          </p:nvSpPr>
          <p:spPr>
            <a:xfrm rot="-5400000">
              <a:off x="5213009" y="4484660"/>
              <a:ext cx="44871" cy="4166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13"/>
            <p:cNvSpPr/>
            <p:nvPr/>
          </p:nvSpPr>
          <p:spPr>
            <a:xfrm rot="-5400000">
              <a:off x="4926158" y="4484660"/>
              <a:ext cx="44871" cy="4166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13"/>
            <p:cNvSpPr/>
            <p:nvPr/>
          </p:nvSpPr>
          <p:spPr>
            <a:xfrm rot="-5400000">
              <a:off x="4639305" y="4484660"/>
              <a:ext cx="44871" cy="4166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13"/>
            <p:cNvSpPr/>
            <p:nvPr/>
          </p:nvSpPr>
          <p:spPr>
            <a:xfrm rot="-5400000">
              <a:off x="4352454" y="4484660"/>
              <a:ext cx="44871" cy="4166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13"/>
            <p:cNvSpPr/>
            <p:nvPr/>
          </p:nvSpPr>
          <p:spPr>
            <a:xfrm rot="-5400000">
              <a:off x="4064000" y="4484660"/>
              <a:ext cx="44871" cy="4166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13"/>
            <p:cNvSpPr/>
            <p:nvPr/>
          </p:nvSpPr>
          <p:spPr>
            <a:xfrm rot="-5400000">
              <a:off x="3777148" y="4484660"/>
              <a:ext cx="44871" cy="4166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13"/>
            <p:cNvSpPr/>
            <p:nvPr/>
          </p:nvSpPr>
          <p:spPr>
            <a:xfrm rot="-5400000">
              <a:off x="3490297" y="4484660"/>
              <a:ext cx="44871" cy="4166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13"/>
            <p:cNvSpPr/>
            <p:nvPr/>
          </p:nvSpPr>
          <p:spPr>
            <a:xfrm rot="-5400000">
              <a:off x="3203444" y="4484660"/>
              <a:ext cx="44871" cy="4166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13"/>
            <p:cNvSpPr/>
            <p:nvPr/>
          </p:nvSpPr>
          <p:spPr>
            <a:xfrm rot="-5400000">
              <a:off x="2916593" y="4484660"/>
              <a:ext cx="44871" cy="4166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13"/>
            <p:cNvSpPr/>
            <p:nvPr/>
          </p:nvSpPr>
          <p:spPr>
            <a:xfrm rot="-5400000">
              <a:off x="2629741" y="4484660"/>
              <a:ext cx="44871" cy="4166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13"/>
            <p:cNvSpPr/>
            <p:nvPr/>
          </p:nvSpPr>
          <p:spPr>
            <a:xfrm rot="-5400000">
              <a:off x="2342890" y="4484660"/>
              <a:ext cx="44871" cy="4166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13"/>
            <p:cNvSpPr/>
            <p:nvPr/>
          </p:nvSpPr>
          <p:spPr>
            <a:xfrm rot="-5400000">
              <a:off x="2056037" y="4484660"/>
              <a:ext cx="44871" cy="4166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13"/>
            <p:cNvSpPr/>
            <p:nvPr/>
          </p:nvSpPr>
          <p:spPr>
            <a:xfrm rot="-5400000">
              <a:off x="1769186" y="4484660"/>
              <a:ext cx="44871" cy="4166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13"/>
            <p:cNvSpPr/>
            <p:nvPr/>
          </p:nvSpPr>
          <p:spPr>
            <a:xfrm rot="-5400000">
              <a:off x="1482334" y="4484660"/>
              <a:ext cx="44871" cy="4166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13"/>
            <p:cNvSpPr/>
            <p:nvPr/>
          </p:nvSpPr>
          <p:spPr>
            <a:xfrm rot="-5400000">
              <a:off x="1195483" y="4484660"/>
              <a:ext cx="44871" cy="4166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13"/>
            <p:cNvSpPr/>
            <p:nvPr/>
          </p:nvSpPr>
          <p:spPr>
            <a:xfrm rot="-5400000">
              <a:off x="908630" y="4484660"/>
              <a:ext cx="44871" cy="4166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13"/>
            <p:cNvSpPr/>
            <p:nvPr/>
          </p:nvSpPr>
          <p:spPr>
            <a:xfrm rot="-5400000">
              <a:off x="621779" y="4484660"/>
              <a:ext cx="44871" cy="4166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13"/>
            <p:cNvSpPr/>
            <p:nvPr/>
          </p:nvSpPr>
          <p:spPr>
            <a:xfrm rot="-5400000">
              <a:off x="334927" y="4484660"/>
              <a:ext cx="44871" cy="4166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13"/>
            <p:cNvSpPr/>
            <p:nvPr/>
          </p:nvSpPr>
          <p:spPr>
            <a:xfrm rot="-5400000">
              <a:off x="48075" y="4484660"/>
              <a:ext cx="43269" cy="41666"/>
            </a:xfrm>
            <a:custGeom>
              <a:rect b="b" l="l" r="r" t="t"/>
              <a:pathLst>
                <a:path extrusionOk="0" h="14" w="15">
                  <a:moveTo>
                    <a:pt x="15" y="0"/>
                  </a:moveTo>
                  <a:lnTo>
                    <a:pt x="15" y="0"/>
                  </a:lnTo>
                  <a:lnTo>
                    <a:pt x="7" y="14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13"/>
            <p:cNvSpPr/>
            <p:nvPr/>
          </p:nvSpPr>
          <p:spPr>
            <a:xfrm rot="-5400000">
              <a:off x="11962839" y="4204219"/>
              <a:ext cx="32050" cy="28845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13"/>
            <p:cNvSpPr/>
            <p:nvPr/>
          </p:nvSpPr>
          <p:spPr>
            <a:xfrm rot="-5400000">
              <a:off x="11675987" y="4204219"/>
              <a:ext cx="32050" cy="28845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13"/>
            <p:cNvSpPr/>
            <p:nvPr/>
          </p:nvSpPr>
          <p:spPr>
            <a:xfrm rot="-5400000">
              <a:off x="11387532" y="4204219"/>
              <a:ext cx="33654" cy="28845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13"/>
            <p:cNvSpPr/>
            <p:nvPr/>
          </p:nvSpPr>
          <p:spPr>
            <a:xfrm rot="-5400000">
              <a:off x="11100681" y="4204219"/>
              <a:ext cx="33654" cy="28845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13"/>
            <p:cNvSpPr/>
            <p:nvPr/>
          </p:nvSpPr>
          <p:spPr>
            <a:xfrm rot="-5400000">
              <a:off x="10813829" y="4204219"/>
              <a:ext cx="33654" cy="28845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13"/>
            <p:cNvSpPr/>
            <p:nvPr/>
          </p:nvSpPr>
          <p:spPr>
            <a:xfrm rot="-5400000">
              <a:off x="10526977" y="4204219"/>
              <a:ext cx="33654" cy="28845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13"/>
            <p:cNvSpPr/>
            <p:nvPr/>
          </p:nvSpPr>
          <p:spPr>
            <a:xfrm rot="-5400000">
              <a:off x="10240125" y="4204219"/>
              <a:ext cx="33654" cy="28845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13"/>
            <p:cNvSpPr/>
            <p:nvPr/>
          </p:nvSpPr>
          <p:spPr>
            <a:xfrm rot="-5400000">
              <a:off x="9953274" y="4204219"/>
              <a:ext cx="33654" cy="28845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13"/>
            <p:cNvSpPr/>
            <p:nvPr/>
          </p:nvSpPr>
          <p:spPr>
            <a:xfrm rot="-5400000">
              <a:off x="9666422" y="4204219"/>
              <a:ext cx="33654" cy="28845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13"/>
            <p:cNvSpPr/>
            <p:nvPr/>
          </p:nvSpPr>
          <p:spPr>
            <a:xfrm rot="-5400000">
              <a:off x="9379570" y="4204219"/>
              <a:ext cx="32050" cy="28845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13"/>
            <p:cNvSpPr/>
            <p:nvPr/>
          </p:nvSpPr>
          <p:spPr>
            <a:xfrm rot="-5400000">
              <a:off x="9092719" y="4204219"/>
              <a:ext cx="32050" cy="28845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13"/>
            <p:cNvSpPr/>
            <p:nvPr/>
          </p:nvSpPr>
          <p:spPr>
            <a:xfrm rot="-5400000">
              <a:off x="8805867" y="4204219"/>
              <a:ext cx="32050" cy="28845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13"/>
            <p:cNvSpPr/>
            <p:nvPr/>
          </p:nvSpPr>
          <p:spPr>
            <a:xfrm rot="-5400000">
              <a:off x="8519016" y="4204219"/>
              <a:ext cx="32050" cy="28845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13"/>
            <p:cNvSpPr/>
            <p:nvPr/>
          </p:nvSpPr>
          <p:spPr>
            <a:xfrm rot="-5400000">
              <a:off x="8232164" y="4204219"/>
              <a:ext cx="32050" cy="28845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13"/>
            <p:cNvSpPr/>
            <p:nvPr/>
          </p:nvSpPr>
          <p:spPr>
            <a:xfrm rot="-5400000">
              <a:off x="7945312" y="4204219"/>
              <a:ext cx="32050" cy="28845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13"/>
            <p:cNvSpPr/>
            <p:nvPr/>
          </p:nvSpPr>
          <p:spPr>
            <a:xfrm rot="-5400000">
              <a:off x="7658460" y="4204219"/>
              <a:ext cx="32050" cy="28845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13"/>
            <p:cNvSpPr/>
            <p:nvPr/>
          </p:nvSpPr>
          <p:spPr>
            <a:xfrm rot="-5400000">
              <a:off x="7370006" y="4204219"/>
              <a:ext cx="33654" cy="28845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13"/>
            <p:cNvSpPr/>
            <p:nvPr/>
          </p:nvSpPr>
          <p:spPr>
            <a:xfrm rot="-5400000">
              <a:off x="7083154" y="4204219"/>
              <a:ext cx="33654" cy="28845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13"/>
            <p:cNvSpPr/>
            <p:nvPr/>
          </p:nvSpPr>
          <p:spPr>
            <a:xfrm rot="-5400000">
              <a:off x="6796302" y="4204219"/>
              <a:ext cx="33654" cy="28845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13"/>
            <p:cNvSpPr/>
            <p:nvPr/>
          </p:nvSpPr>
          <p:spPr>
            <a:xfrm rot="-5400000">
              <a:off x="6509450" y="4204219"/>
              <a:ext cx="33654" cy="28845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13"/>
            <p:cNvSpPr/>
            <p:nvPr/>
          </p:nvSpPr>
          <p:spPr>
            <a:xfrm rot="-5400000">
              <a:off x="6222599" y="4204219"/>
              <a:ext cx="33654" cy="28845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13"/>
            <p:cNvSpPr/>
            <p:nvPr/>
          </p:nvSpPr>
          <p:spPr>
            <a:xfrm rot="-5400000">
              <a:off x="5935747" y="4204219"/>
              <a:ext cx="33654" cy="28845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13"/>
            <p:cNvSpPr/>
            <p:nvPr/>
          </p:nvSpPr>
          <p:spPr>
            <a:xfrm rot="-5400000">
              <a:off x="5648895" y="4204219"/>
              <a:ext cx="33654" cy="28845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13"/>
            <p:cNvSpPr/>
            <p:nvPr/>
          </p:nvSpPr>
          <p:spPr>
            <a:xfrm rot="-5400000">
              <a:off x="5362043" y="4204219"/>
              <a:ext cx="33654" cy="28845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13"/>
            <p:cNvSpPr/>
            <p:nvPr/>
          </p:nvSpPr>
          <p:spPr>
            <a:xfrm rot="-5400000">
              <a:off x="5075192" y="4204219"/>
              <a:ext cx="32050" cy="28845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5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13"/>
            <p:cNvSpPr/>
            <p:nvPr/>
          </p:nvSpPr>
          <p:spPr>
            <a:xfrm rot="-5400000">
              <a:off x="4788341" y="4204219"/>
              <a:ext cx="32050" cy="28845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5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13"/>
            <p:cNvSpPr/>
            <p:nvPr/>
          </p:nvSpPr>
          <p:spPr>
            <a:xfrm rot="-5400000">
              <a:off x="4501488" y="4204219"/>
              <a:ext cx="32050" cy="28845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5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13"/>
            <p:cNvSpPr/>
            <p:nvPr/>
          </p:nvSpPr>
          <p:spPr>
            <a:xfrm rot="-5400000">
              <a:off x="4214637" y="4204219"/>
              <a:ext cx="32050" cy="28845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13"/>
            <p:cNvSpPr/>
            <p:nvPr/>
          </p:nvSpPr>
          <p:spPr>
            <a:xfrm rot="-5400000">
              <a:off x="3927785" y="4204219"/>
              <a:ext cx="32050" cy="28845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13"/>
            <p:cNvSpPr/>
            <p:nvPr/>
          </p:nvSpPr>
          <p:spPr>
            <a:xfrm rot="-5400000">
              <a:off x="3640934" y="4204219"/>
              <a:ext cx="32050" cy="28845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5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13"/>
            <p:cNvSpPr/>
            <p:nvPr/>
          </p:nvSpPr>
          <p:spPr>
            <a:xfrm rot="-5400000">
              <a:off x="3354082" y="4204219"/>
              <a:ext cx="32050" cy="28845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5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13"/>
            <p:cNvSpPr/>
            <p:nvPr/>
          </p:nvSpPr>
          <p:spPr>
            <a:xfrm rot="-5400000">
              <a:off x="3065627" y="4204219"/>
              <a:ext cx="33654" cy="28845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5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13"/>
            <p:cNvSpPr/>
            <p:nvPr/>
          </p:nvSpPr>
          <p:spPr>
            <a:xfrm rot="-5400000">
              <a:off x="2778775" y="4204219"/>
              <a:ext cx="33654" cy="28845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13"/>
            <p:cNvSpPr/>
            <p:nvPr/>
          </p:nvSpPr>
          <p:spPr>
            <a:xfrm rot="-5400000">
              <a:off x="2491924" y="4204219"/>
              <a:ext cx="33654" cy="28845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13"/>
            <p:cNvSpPr/>
            <p:nvPr/>
          </p:nvSpPr>
          <p:spPr>
            <a:xfrm rot="-5400000">
              <a:off x="2205072" y="4204219"/>
              <a:ext cx="33654" cy="28845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5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13"/>
            <p:cNvSpPr/>
            <p:nvPr/>
          </p:nvSpPr>
          <p:spPr>
            <a:xfrm rot="-5400000">
              <a:off x="1918220" y="4204219"/>
              <a:ext cx="33654" cy="28845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5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13"/>
            <p:cNvSpPr/>
            <p:nvPr/>
          </p:nvSpPr>
          <p:spPr>
            <a:xfrm rot="-5400000">
              <a:off x="1631368" y="4204219"/>
              <a:ext cx="33654" cy="28845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5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13"/>
            <p:cNvSpPr/>
            <p:nvPr/>
          </p:nvSpPr>
          <p:spPr>
            <a:xfrm rot="-5400000">
              <a:off x="1344517" y="4204219"/>
              <a:ext cx="33654" cy="28845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13"/>
            <p:cNvSpPr/>
            <p:nvPr/>
          </p:nvSpPr>
          <p:spPr>
            <a:xfrm rot="-5400000">
              <a:off x="1057666" y="4204219"/>
              <a:ext cx="32050" cy="28845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5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13"/>
            <p:cNvSpPr/>
            <p:nvPr/>
          </p:nvSpPr>
          <p:spPr>
            <a:xfrm rot="-5400000">
              <a:off x="770813" y="4204219"/>
              <a:ext cx="32050" cy="28845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5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13"/>
            <p:cNvSpPr/>
            <p:nvPr/>
          </p:nvSpPr>
          <p:spPr>
            <a:xfrm rot="-5400000">
              <a:off x="483962" y="4204219"/>
              <a:ext cx="32050" cy="28845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5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13"/>
            <p:cNvSpPr/>
            <p:nvPr/>
          </p:nvSpPr>
          <p:spPr>
            <a:xfrm rot="-5400000">
              <a:off x="197110" y="4204219"/>
              <a:ext cx="32050" cy="28845"/>
            </a:xfrm>
            <a:custGeom>
              <a:rect b="b" l="l" r="r" t="t"/>
              <a:pathLst>
                <a:path extrusionOk="0" h="10" w="11">
                  <a:moveTo>
                    <a:pt x="0" y="0"/>
                  </a:moveTo>
                  <a:lnTo>
                    <a:pt x="0" y="0"/>
                  </a:lnTo>
                  <a:lnTo>
                    <a:pt x="5" y="1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13"/>
            <p:cNvSpPr/>
            <p:nvPr/>
          </p:nvSpPr>
          <p:spPr>
            <a:xfrm rot="-5400000">
              <a:off x="12111873" y="3922174"/>
              <a:ext cx="20833" cy="19230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13"/>
            <p:cNvSpPr/>
            <p:nvPr/>
          </p:nvSpPr>
          <p:spPr>
            <a:xfrm rot="-5400000">
              <a:off x="11825022" y="3922174"/>
              <a:ext cx="20833" cy="19230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13"/>
            <p:cNvSpPr/>
            <p:nvPr/>
          </p:nvSpPr>
          <p:spPr>
            <a:xfrm rot="-5400000">
              <a:off x="11538169" y="3922174"/>
              <a:ext cx="20833" cy="19230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13"/>
            <p:cNvSpPr/>
            <p:nvPr/>
          </p:nvSpPr>
          <p:spPr>
            <a:xfrm rot="-5400000">
              <a:off x="11251318" y="3922174"/>
              <a:ext cx="20833" cy="19230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13"/>
            <p:cNvSpPr/>
            <p:nvPr/>
          </p:nvSpPr>
          <p:spPr>
            <a:xfrm rot="-5400000">
              <a:off x="10964466" y="3922174"/>
              <a:ext cx="20833" cy="19230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13"/>
            <p:cNvSpPr/>
            <p:nvPr/>
          </p:nvSpPr>
          <p:spPr>
            <a:xfrm rot="-5400000">
              <a:off x="10676013" y="3922174"/>
              <a:ext cx="22435" cy="19230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13"/>
            <p:cNvSpPr/>
            <p:nvPr/>
          </p:nvSpPr>
          <p:spPr>
            <a:xfrm rot="-5400000">
              <a:off x="10389160" y="3922174"/>
              <a:ext cx="20833" cy="19230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13"/>
            <p:cNvSpPr/>
            <p:nvPr/>
          </p:nvSpPr>
          <p:spPr>
            <a:xfrm rot="-5400000">
              <a:off x="10102308" y="3922174"/>
              <a:ext cx="20833" cy="19230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13"/>
            <p:cNvSpPr/>
            <p:nvPr/>
          </p:nvSpPr>
          <p:spPr>
            <a:xfrm rot="-5400000">
              <a:off x="9815457" y="3922174"/>
              <a:ext cx="20833" cy="19230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13"/>
            <p:cNvSpPr/>
            <p:nvPr/>
          </p:nvSpPr>
          <p:spPr>
            <a:xfrm rot="-5400000">
              <a:off x="9528605" y="3922174"/>
              <a:ext cx="20833" cy="19230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13"/>
            <p:cNvSpPr/>
            <p:nvPr/>
          </p:nvSpPr>
          <p:spPr>
            <a:xfrm rot="-5400000">
              <a:off x="9241753" y="3922174"/>
              <a:ext cx="20833" cy="19230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13"/>
            <p:cNvSpPr/>
            <p:nvPr/>
          </p:nvSpPr>
          <p:spPr>
            <a:xfrm rot="-5400000">
              <a:off x="8954901" y="3922174"/>
              <a:ext cx="20833" cy="19230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13"/>
            <p:cNvSpPr/>
            <p:nvPr/>
          </p:nvSpPr>
          <p:spPr>
            <a:xfrm rot="-5400000">
              <a:off x="8668050" y="3922174"/>
              <a:ext cx="20833" cy="19230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13"/>
            <p:cNvSpPr/>
            <p:nvPr/>
          </p:nvSpPr>
          <p:spPr>
            <a:xfrm rot="-5400000">
              <a:off x="8381198" y="3922174"/>
              <a:ext cx="20833" cy="19230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13"/>
            <p:cNvSpPr/>
            <p:nvPr/>
          </p:nvSpPr>
          <p:spPr>
            <a:xfrm rot="-5400000">
              <a:off x="8094346" y="3922174"/>
              <a:ext cx="20833" cy="19230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13"/>
            <p:cNvSpPr/>
            <p:nvPr/>
          </p:nvSpPr>
          <p:spPr>
            <a:xfrm rot="-5400000">
              <a:off x="7807494" y="3922174"/>
              <a:ext cx="20833" cy="19230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13"/>
            <p:cNvSpPr/>
            <p:nvPr/>
          </p:nvSpPr>
          <p:spPr>
            <a:xfrm rot="-5400000">
              <a:off x="7520643" y="3922174"/>
              <a:ext cx="20833" cy="19230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13"/>
            <p:cNvSpPr/>
            <p:nvPr/>
          </p:nvSpPr>
          <p:spPr>
            <a:xfrm rot="-5400000">
              <a:off x="7233791" y="3922174"/>
              <a:ext cx="20833" cy="19230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13"/>
            <p:cNvSpPr/>
            <p:nvPr/>
          </p:nvSpPr>
          <p:spPr>
            <a:xfrm rot="-5400000">
              <a:off x="6946940" y="3922174"/>
              <a:ext cx="20833" cy="19230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13"/>
            <p:cNvSpPr/>
            <p:nvPr/>
          </p:nvSpPr>
          <p:spPr>
            <a:xfrm rot="-5400000">
              <a:off x="6660087" y="3922174"/>
              <a:ext cx="20833" cy="19230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13"/>
            <p:cNvSpPr/>
            <p:nvPr/>
          </p:nvSpPr>
          <p:spPr>
            <a:xfrm rot="-5400000">
              <a:off x="6371634" y="3922174"/>
              <a:ext cx="22435" cy="19230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13"/>
            <p:cNvSpPr/>
            <p:nvPr/>
          </p:nvSpPr>
          <p:spPr>
            <a:xfrm rot="-5400000">
              <a:off x="6084782" y="3922174"/>
              <a:ext cx="20833" cy="19230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13"/>
            <p:cNvSpPr/>
            <p:nvPr/>
          </p:nvSpPr>
          <p:spPr>
            <a:xfrm rot="-5400000">
              <a:off x="5797930" y="3922174"/>
              <a:ext cx="20833" cy="19230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13"/>
            <p:cNvSpPr/>
            <p:nvPr/>
          </p:nvSpPr>
          <p:spPr>
            <a:xfrm rot="-5400000">
              <a:off x="5511078" y="3922174"/>
              <a:ext cx="20833" cy="19230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13"/>
            <p:cNvSpPr/>
            <p:nvPr/>
          </p:nvSpPr>
          <p:spPr>
            <a:xfrm rot="-5400000">
              <a:off x="5224226" y="3922174"/>
              <a:ext cx="20833" cy="19230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13"/>
            <p:cNvSpPr/>
            <p:nvPr/>
          </p:nvSpPr>
          <p:spPr>
            <a:xfrm rot="-5400000">
              <a:off x="4937375" y="3922174"/>
              <a:ext cx="20833" cy="19230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13"/>
            <p:cNvSpPr/>
            <p:nvPr/>
          </p:nvSpPr>
          <p:spPr>
            <a:xfrm rot="-5400000">
              <a:off x="4650523" y="3922174"/>
              <a:ext cx="20833" cy="19230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13"/>
            <p:cNvSpPr/>
            <p:nvPr/>
          </p:nvSpPr>
          <p:spPr>
            <a:xfrm rot="-5400000">
              <a:off x="4363671" y="3922174"/>
              <a:ext cx="20833" cy="19230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13"/>
            <p:cNvSpPr/>
            <p:nvPr/>
          </p:nvSpPr>
          <p:spPr>
            <a:xfrm rot="-5400000">
              <a:off x="4076819" y="3922174"/>
              <a:ext cx="20833" cy="19230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13"/>
            <p:cNvSpPr/>
            <p:nvPr/>
          </p:nvSpPr>
          <p:spPr>
            <a:xfrm rot="-5400000">
              <a:off x="3789968" y="3922174"/>
              <a:ext cx="20833" cy="19230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13"/>
            <p:cNvSpPr/>
            <p:nvPr/>
          </p:nvSpPr>
          <p:spPr>
            <a:xfrm rot="-5400000">
              <a:off x="3503116" y="3922174"/>
              <a:ext cx="20833" cy="19230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13"/>
            <p:cNvSpPr/>
            <p:nvPr/>
          </p:nvSpPr>
          <p:spPr>
            <a:xfrm rot="-5400000">
              <a:off x="3216264" y="3922174"/>
              <a:ext cx="20833" cy="19230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13"/>
            <p:cNvSpPr/>
            <p:nvPr/>
          </p:nvSpPr>
          <p:spPr>
            <a:xfrm rot="-5400000">
              <a:off x="2929412" y="3922174"/>
              <a:ext cx="20833" cy="19230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13"/>
            <p:cNvSpPr/>
            <p:nvPr/>
          </p:nvSpPr>
          <p:spPr>
            <a:xfrm rot="-5400000">
              <a:off x="2642561" y="3922174"/>
              <a:ext cx="20833" cy="19230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13"/>
            <p:cNvSpPr/>
            <p:nvPr/>
          </p:nvSpPr>
          <p:spPr>
            <a:xfrm rot="-5400000">
              <a:off x="2355709" y="3922174"/>
              <a:ext cx="20833" cy="19230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13"/>
            <p:cNvSpPr/>
            <p:nvPr/>
          </p:nvSpPr>
          <p:spPr>
            <a:xfrm rot="-5400000">
              <a:off x="2067256" y="3922174"/>
              <a:ext cx="22435" cy="19230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13"/>
            <p:cNvSpPr/>
            <p:nvPr/>
          </p:nvSpPr>
          <p:spPr>
            <a:xfrm rot="-5400000">
              <a:off x="1780403" y="3922174"/>
              <a:ext cx="20833" cy="19230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13"/>
            <p:cNvSpPr/>
            <p:nvPr/>
          </p:nvSpPr>
          <p:spPr>
            <a:xfrm rot="-5400000">
              <a:off x="1493551" y="3922174"/>
              <a:ext cx="20833" cy="19230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13"/>
            <p:cNvSpPr/>
            <p:nvPr/>
          </p:nvSpPr>
          <p:spPr>
            <a:xfrm rot="-5400000">
              <a:off x="1206700" y="3922174"/>
              <a:ext cx="20833" cy="19230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13"/>
            <p:cNvSpPr/>
            <p:nvPr/>
          </p:nvSpPr>
          <p:spPr>
            <a:xfrm rot="-5400000">
              <a:off x="919848" y="3922174"/>
              <a:ext cx="20833" cy="19230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13"/>
            <p:cNvSpPr/>
            <p:nvPr/>
          </p:nvSpPr>
          <p:spPr>
            <a:xfrm rot="-5400000">
              <a:off x="632996" y="3922174"/>
              <a:ext cx="20833" cy="19230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13"/>
            <p:cNvSpPr/>
            <p:nvPr/>
          </p:nvSpPr>
          <p:spPr>
            <a:xfrm rot="-5400000">
              <a:off x="346144" y="3922174"/>
              <a:ext cx="20833" cy="19230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13"/>
            <p:cNvSpPr/>
            <p:nvPr/>
          </p:nvSpPr>
          <p:spPr>
            <a:xfrm rot="-5400000">
              <a:off x="59293" y="3922174"/>
              <a:ext cx="20833" cy="19230"/>
            </a:xfrm>
            <a:custGeom>
              <a:rect b="b" l="l" r="r" t="t"/>
              <a:pathLst>
                <a:path extrusionOk="0" h="6" w="7">
                  <a:moveTo>
                    <a:pt x="0" y="0"/>
                  </a:moveTo>
                  <a:lnTo>
                    <a:pt x="0" y="0"/>
                  </a:lnTo>
                  <a:lnTo>
                    <a:pt x="3" y="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13"/>
            <p:cNvSpPr/>
            <p:nvPr/>
          </p:nvSpPr>
          <p:spPr>
            <a:xfrm rot="-5400000">
              <a:off x="11970851" y="3638527"/>
              <a:ext cx="14423" cy="1282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13"/>
            <p:cNvSpPr/>
            <p:nvPr/>
          </p:nvSpPr>
          <p:spPr>
            <a:xfrm rot="-5400000">
              <a:off x="11683999" y="3638527"/>
              <a:ext cx="14423" cy="1282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13"/>
            <p:cNvSpPr/>
            <p:nvPr/>
          </p:nvSpPr>
          <p:spPr>
            <a:xfrm rot="-5400000">
              <a:off x="11397147" y="3638527"/>
              <a:ext cx="14423" cy="1282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13"/>
            <p:cNvSpPr/>
            <p:nvPr/>
          </p:nvSpPr>
          <p:spPr>
            <a:xfrm rot="-5400000">
              <a:off x="11110296" y="3638527"/>
              <a:ext cx="14423" cy="1282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13"/>
            <p:cNvSpPr/>
            <p:nvPr/>
          </p:nvSpPr>
          <p:spPr>
            <a:xfrm rot="-5400000">
              <a:off x="10823444" y="3638527"/>
              <a:ext cx="14423" cy="1282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13"/>
            <p:cNvSpPr/>
            <p:nvPr/>
          </p:nvSpPr>
          <p:spPr>
            <a:xfrm rot="-5400000">
              <a:off x="10536593" y="3638527"/>
              <a:ext cx="14423" cy="1282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13"/>
            <p:cNvSpPr/>
            <p:nvPr/>
          </p:nvSpPr>
          <p:spPr>
            <a:xfrm rot="-5400000">
              <a:off x="10249740" y="3638527"/>
              <a:ext cx="14423" cy="1282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13"/>
            <p:cNvSpPr/>
            <p:nvPr/>
          </p:nvSpPr>
          <p:spPr>
            <a:xfrm rot="-5400000">
              <a:off x="9962889" y="3638527"/>
              <a:ext cx="14423" cy="1282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13"/>
            <p:cNvSpPr/>
            <p:nvPr/>
          </p:nvSpPr>
          <p:spPr>
            <a:xfrm rot="-5400000">
              <a:off x="9676037" y="3638527"/>
              <a:ext cx="14423" cy="1282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13"/>
            <p:cNvSpPr/>
            <p:nvPr/>
          </p:nvSpPr>
          <p:spPr>
            <a:xfrm rot="-5400000">
              <a:off x="9389186" y="3638527"/>
              <a:ext cx="14423" cy="1282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13"/>
            <p:cNvSpPr/>
            <p:nvPr/>
          </p:nvSpPr>
          <p:spPr>
            <a:xfrm rot="-5400000">
              <a:off x="9100731" y="3638527"/>
              <a:ext cx="16025" cy="1282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13"/>
            <p:cNvSpPr/>
            <p:nvPr/>
          </p:nvSpPr>
          <p:spPr>
            <a:xfrm rot="-5400000">
              <a:off x="8813880" y="3638527"/>
              <a:ext cx="16025" cy="1282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13"/>
            <p:cNvSpPr/>
            <p:nvPr/>
          </p:nvSpPr>
          <p:spPr>
            <a:xfrm rot="-5400000">
              <a:off x="8527028" y="3638527"/>
              <a:ext cx="16025" cy="1282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13"/>
            <p:cNvSpPr/>
            <p:nvPr/>
          </p:nvSpPr>
          <p:spPr>
            <a:xfrm rot="-5400000">
              <a:off x="8240177" y="3638527"/>
              <a:ext cx="16025" cy="1282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13"/>
            <p:cNvSpPr/>
            <p:nvPr/>
          </p:nvSpPr>
          <p:spPr>
            <a:xfrm rot="-5400000">
              <a:off x="7953324" y="3638527"/>
              <a:ext cx="16025" cy="1282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13"/>
            <p:cNvSpPr/>
            <p:nvPr/>
          </p:nvSpPr>
          <p:spPr>
            <a:xfrm rot="-5400000">
              <a:off x="7666472" y="3638527"/>
              <a:ext cx="14423" cy="1282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13"/>
            <p:cNvSpPr/>
            <p:nvPr/>
          </p:nvSpPr>
          <p:spPr>
            <a:xfrm rot="-5400000">
              <a:off x="7379621" y="3638527"/>
              <a:ext cx="14423" cy="1282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13"/>
            <p:cNvSpPr/>
            <p:nvPr/>
          </p:nvSpPr>
          <p:spPr>
            <a:xfrm rot="-5400000">
              <a:off x="7092769" y="3638527"/>
              <a:ext cx="14423" cy="1282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13"/>
            <p:cNvSpPr/>
            <p:nvPr/>
          </p:nvSpPr>
          <p:spPr>
            <a:xfrm rot="-5400000">
              <a:off x="6805917" y="3638527"/>
              <a:ext cx="14423" cy="1282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13"/>
            <p:cNvSpPr/>
            <p:nvPr/>
          </p:nvSpPr>
          <p:spPr>
            <a:xfrm rot="-5400000">
              <a:off x="6519065" y="3638527"/>
              <a:ext cx="14423" cy="1282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13"/>
            <p:cNvSpPr/>
            <p:nvPr/>
          </p:nvSpPr>
          <p:spPr>
            <a:xfrm rot="-5400000">
              <a:off x="6232214" y="3638527"/>
              <a:ext cx="14423" cy="1282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13"/>
            <p:cNvSpPr/>
            <p:nvPr/>
          </p:nvSpPr>
          <p:spPr>
            <a:xfrm rot="-5400000">
              <a:off x="5945362" y="3638527"/>
              <a:ext cx="14423" cy="1282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13"/>
            <p:cNvSpPr/>
            <p:nvPr/>
          </p:nvSpPr>
          <p:spPr>
            <a:xfrm rot="-5400000">
              <a:off x="5658511" y="3638527"/>
              <a:ext cx="14423" cy="1282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13"/>
            <p:cNvSpPr/>
            <p:nvPr/>
          </p:nvSpPr>
          <p:spPr>
            <a:xfrm rot="-5400000">
              <a:off x="5371658" y="3638527"/>
              <a:ext cx="14423" cy="1282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13"/>
            <p:cNvSpPr/>
            <p:nvPr/>
          </p:nvSpPr>
          <p:spPr>
            <a:xfrm rot="-5400000">
              <a:off x="5084807" y="3638527"/>
              <a:ext cx="14423" cy="1282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13"/>
            <p:cNvSpPr/>
            <p:nvPr/>
          </p:nvSpPr>
          <p:spPr>
            <a:xfrm rot="-5400000">
              <a:off x="4796353" y="3638527"/>
              <a:ext cx="16025" cy="1282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13"/>
            <p:cNvSpPr/>
            <p:nvPr/>
          </p:nvSpPr>
          <p:spPr>
            <a:xfrm rot="-5400000">
              <a:off x="4509502" y="3638527"/>
              <a:ext cx="16025" cy="1282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13"/>
            <p:cNvSpPr/>
            <p:nvPr/>
          </p:nvSpPr>
          <p:spPr>
            <a:xfrm rot="-5400000">
              <a:off x="4222649" y="3638527"/>
              <a:ext cx="16025" cy="1282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13"/>
            <p:cNvSpPr/>
            <p:nvPr/>
          </p:nvSpPr>
          <p:spPr>
            <a:xfrm rot="-5400000">
              <a:off x="3935798" y="3638527"/>
              <a:ext cx="16025" cy="1282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13"/>
            <p:cNvSpPr/>
            <p:nvPr/>
          </p:nvSpPr>
          <p:spPr>
            <a:xfrm rot="-5400000">
              <a:off x="3648946" y="3638527"/>
              <a:ext cx="16025" cy="1282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13"/>
            <p:cNvSpPr/>
            <p:nvPr/>
          </p:nvSpPr>
          <p:spPr>
            <a:xfrm rot="-5400000">
              <a:off x="3362094" y="3638527"/>
              <a:ext cx="14423" cy="1282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13"/>
            <p:cNvSpPr/>
            <p:nvPr/>
          </p:nvSpPr>
          <p:spPr>
            <a:xfrm rot="-5400000">
              <a:off x="3075242" y="3638527"/>
              <a:ext cx="14423" cy="1282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13"/>
            <p:cNvSpPr/>
            <p:nvPr/>
          </p:nvSpPr>
          <p:spPr>
            <a:xfrm rot="-5400000">
              <a:off x="2788390" y="3638527"/>
              <a:ext cx="14423" cy="1282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13"/>
            <p:cNvSpPr/>
            <p:nvPr/>
          </p:nvSpPr>
          <p:spPr>
            <a:xfrm rot="-5400000">
              <a:off x="2501539" y="3638527"/>
              <a:ext cx="14423" cy="1282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13"/>
            <p:cNvSpPr/>
            <p:nvPr/>
          </p:nvSpPr>
          <p:spPr>
            <a:xfrm rot="-5400000">
              <a:off x="2214687" y="3638527"/>
              <a:ext cx="14423" cy="1282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13"/>
            <p:cNvSpPr/>
            <p:nvPr/>
          </p:nvSpPr>
          <p:spPr>
            <a:xfrm rot="-5400000">
              <a:off x="1927835" y="3638527"/>
              <a:ext cx="14423" cy="1282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13"/>
            <p:cNvSpPr/>
            <p:nvPr/>
          </p:nvSpPr>
          <p:spPr>
            <a:xfrm rot="-5400000">
              <a:off x="1640983" y="3638527"/>
              <a:ext cx="14423" cy="1282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13"/>
            <p:cNvSpPr/>
            <p:nvPr/>
          </p:nvSpPr>
          <p:spPr>
            <a:xfrm rot="-5400000">
              <a:off x="1354132" y="3638527"/>
              <a:ext cx="14423" cy="1282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13"/>
            <p:cNvSpPr/>
            <p:nvPr/>
          </p:nvSpPr>
          <p:spPr>
            <a:xfrm rot="-5400000">
              <a:off x="1067280" y="3638527"/>
              <a:ext cx="14423" cy="1282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13"/>
            <p:cNvSpPr/>
            <p:nvPr/>
          </p:nvSpPr>
          <p:spPr>
            <a:xfrm rot="-5400000">
              <a:off x="780429" y="3638527"/>
              <a:ext cx="14423" cy="1282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13"/>
            <p:cNvSpPr/>
            <p:nvPr/>
          </p:nvSpPr>
          <p:spPr>
            <a:xfrm rot="-5400000">
              <a:off x="491974" y="3638527"/>
              <a:ext cx="16025" cy="1282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13"/>
            <p:cNvSpPr/>
            <p:nvPr/>
          </p:nvSpPr>
          <p:spPr>
            <a:xfrm rot="-5400000">
              <a:off x="205123" y="3638527"/>
              <a:ext cx="16025" cy="12820"/>
            </a:xfrm>
            <a:custGeom>
              <a:rect b="b" l="l" r="r" t="t"/>
              <a:pathLst>
                <a:path extrusionOk="0" h="4" w="5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13"/>
            <p:cNvSpPr/>
            <p:nvPr/>
          </p:nvSpPr>
          <p:spPr>
            <a:xfrm rot="-5400000">
              <a:off x="12119886" y="3354881"/>
              <a:ext cx="3205" cy="320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13"/>
            <p:cNvSpPr/>
            <p:nvPr/>
          </p:nvSpPr>
          <p:spPr>
            <a:xfrm rot="-5400000">
              <a:off x="11833035" y="3354881"/>
              <a:ext cx="3205" cy="320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13"/>
            <p:cNvSpPr/>
            <p:nvPr/>
          </p:nvSpPr>
          <p:spPr>
            <a:xfrm rot="-5400000">
              <a:off x="11546182" y="3354881"/>
              <a:ext cx="3205" cy="320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13"/>
            <p:cNvSpPr/>
            <p:nvPr/>
          </p:nvSpPr>
          <p:spPr>
            <a:xfrm rot="-5400000">
              <a:off x="11259331" y="3354881"/>
              <a:ext cx="3205" cy="320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13"/>
            <p:cNvSpPr/>
            <p:nvPr/>
          </p:nvSpPr>
          <p:spPr>
            <a:xfrm rot="-5400000">
              <a:off x="10972479" y="3354881"/>
              <a:ext cx="3205" cy="320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13"/>
            <p:cNvSpPr/>
            <p:nvPr/>
          </p:nvSpPr>
          <p:spPr>
            <a:xfrm rot="-5400000">
              <a:off x="10685628" y="3354881"/>
              <a:ext cx="3205" cy="320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13"/>
            <p:cNvSpPr/>
            <p:nvPr/>
          </p:nvSpPr>
          <p:spPr>
            <a:xfrm rot="-5400000">
              <a:off x="10398776" y="3354881"/>
              <a:ext cx="3205" cy="320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13"/>
            <p:cNvSpPr/>
            <p:nvPr/>
          </p:nvSpPr>
          <p:spPr>
            <a:xfrm rot="-5400000">
              <a:off x="10111924" y="3354881"/>
              <a:ext cx="3205" cy="320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13"/>
            <p:cNvSpPr/>
            <p:nvPr/>
          </p:nvSpPr>
          <p:spPr>
            <a:xfrm rot="-5400000">
              <a:off x="9825072" y="3354881"/>
              <a:ext cx="3205" cy="320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13"/>
            <p:cNvSpPr/>
            <p:nvPr/>
          </p:nvSpPr>
          <p:spPr>
            <a:xfrm rot="-5400000">
              <a:off x="9538221" y="3354881"/>
              <a:ext cx="3205" cy="320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13"/>
            <p:cNvSpPr/>
            <p:nvPr/>
          </p:nvSpPr>
          <p:spPr>
            <a:xfrm rot="-5400000">
              <a:off x="9251369" y="3354881"/>
              <a:ext cx="3205" cy="320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13"/>
            <p:cNvSpPr/>
            <p:nvPr/>
          </p:nvSpPr>
          <p:spPr>
            <a:xfrm rot="-5400000">
              <a:off x="8964517" y="3354881"/>
              <a:ext cx="3205" cy="320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13"/>
            <p:cNvSpPr/>
            <p:nvPr/>
          </p:nvSpPr>
          <p:spPr>
            <a:xfrm rot="-5400000">
              <a:off x="8677665" y="3354881"/>
              <a:ext cx="1603" cy="320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13"/>
            <p:cNvSpPr/>
            <p:nvPr/>
          </p:nvSpPr>
          <p:spPr>
            <a:xfrm rot="-5400000">
              <a:off x="8390813" y="3354881"/>
              <a:ext cx="1603" cy="320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13"/>
            <p:cNvSpPr/>
            <p:nvPr/>
          </p:nvSpPr>
          <p:spPr>
            <a:xfrm rot="-5400000">
              <a:off x="8102360" y="3354881"/>
              <a:ext cx="3205" cy="320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13"/>
            <p:cNvSpPr/>
            <p:nvPr/>
          </p:nvSpPr>
          <p:spPr>
            <a:xfrm rot="-5400000">
              <a:off x="7815507" y="3354881"/>
              <a:ext cx="3205" cy="320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13"/>
            <p:cNvSpPr/>
            <p:nvPr/>
          </p:nvSpPr>
          <p:spPr>
            <a:xfrm rot="-5400000">
              <a:off x="7528656" y="3354881"/>
              <a:ext cx="3205" cy="320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13"/>
            <p:cNvSpPr/>
            <p:nvPr/>
          </p:nvSpPr>
          <p:spPr>
            <a:xfrm rot="-5400000">
              <a:off x="7241804" y="3354881"/>
              <a:ext cx="3205" cy="320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13"/>
            <p:cNvSpPr/>
            <p:nvPr/>
          </p:nvSpPr>
          <p:spPr>
            <a:xfrm rot="-5400000">
              <a:off x="6954953" y="3354881"/>
              <a:ext cx="3205" cy="320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13"/>
            <p:cNvSpPr/>
            <p:nvPr/>
          </p:nvSpPr>
          <p:spPr>
            <a:xfrm rot="-5400000">
              <a:off x="6668100" y="3354881"/>
              <a:ext cx="3205" cy="320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13"/>
            <p:cNvSpPr/>
            <p:nvPr/>
          </p:nvSpPr>
          <p:spPr>
            <a:xfrm rot="-5400000">
              <a:off x="6381249" y="3354881"/>
              <a:ext cx="3205" cy="320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13"/>
            <p:cNvSpPr/>
            <p:nvPr/>
          </p:nvSpPr>
          <p:spPr>
            <a:xfrm rot="-5400000">
              <a:off x="6094397" y="3354881"/>
              <a:ext cx="3205" cy="320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13"/>
            <p:cNvSpPr/>
            <p:nvPr/>
          </p:nvSpPr>
          <p:spPr>
            <a:xfrm rot="-5400000">
              <a:off x="5807546" y="3354881"/>
              <a:ext cx="3205" cy="320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13"/>
            <p:cNvSpPr/>
            <p:nvPr/>
          </p:nvSpPr>
          <p:spPr>
            <a:xfrm rot="-5400000">
              <a:off x="5520694" y="3354881"/>
              <a:ext cx="3205" cy="320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13"/>
            <p:cNvSpPr/>
            <p:nvPr/>
          </p:nvSpPr>
          <p:spPr>
            <a:xfrm rot="-5400000">
              <a:off x="5233842" y="3354881"/>
              <a:ext cx="3205" cy="320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13"/>
            <p:cNvSpPr/>
            <p:nvPr/>
          </p:nvSpPr>
          <p:spPr>
            <a:xfrm rot="-5400000">
              <a:off x="4946990" y="3354881"/>
              <a:ext cx="3205" cy="320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13"/>
            <p:cNvSpPr/>
            <p:nvPr/>
          </p:nvSpPr>
          <p:spPr>
            <a:xfrm rot="-5400000">
              <a:off x="4660139" y="3354881"/>
              <a:ext cx="3205" cy="320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13"/>
            <p:cNvSpPr/>
            <p:nvPr/>
          </p:nvSpPr>
          <p:spPr>
            <a:xfrm rot="-5400000">
              <a:off x="4373287" y="3354881"/>
              <a:ext cx="1603" cy="320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13"/>
            <p:cNvSpPr/>
            <p:nvPr/>
          </p:nvSpPr>
          <p:spPr>
            <a:xfrm rot="-5400000">
              <a:off x="4086434" y="3354881"/>
              <a:ext cx="1603" cy="320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13"/>
            <p:cNvSpPr/>
            <p:nvPr/>
          </p:nvSpPr>
          <p:spPr>
            <a:xfrm rot="-5400000">
              <a:off x="3797981" y="3354881"/>
              <a:ext cx="3205" cy="320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13"/>
            <p:cNvSpPr/>
            <p:nvPr/>
          </p:nvSpPr>
          <p:spPr>
            <a:xfrm rot="-5400000">
              <a:off x="3511129" y="3354881"/>
              <a:ext cx="3205" cy="320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13"/>
            <p:cNvSpPr/>
            <p:nvPr/>
          </p:nvSpPr>
          <p:spPr>
            <a:xfrm rot="-5400000">
              <a:off x="3224278" y="3354881"/>
              <a:ext cx="3205" cy="320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13"/>
            <p:cNvSpPr/>
            <p:nvPr/>
          </p:nvSpPr>
          <p:spPr>
            <a:xfrm rot="-5400000">
              <a:off x="2937425" y="3354881"/>
              <a:ext cx="3205" cy="320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13"/>
            <p:cNvSpPr/>
            <p:nvPr/>
          </p:nvSpPr>
          <p:spPr>
            <a:xfrm rot="-5400000">
              <a:off x="2650574" y="3354881"/>
              <a:ext cx="3205" cy="320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13"/>
            <p:cNvSpPr/>
            <p:nvPr/>
          </p:nvSpPr>
          <p:spPr>
            <a:xfrm rot="-5400000">
              <a:off x="2363722" y="3354881"/>
              <a:ext cx="3205" cy="320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13"/>
            <p:cNvSpPr/>
            <p:nvPr/>
          </p:nvSpPr>
          <p:spPr>
            <a:xfrm rot="-5400000">
              <a:off x="2076871" y="3354881"/>
              <a:ext cx="3205" cy="320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13"/>
            <p:cNvSpPr/>
            <p:nvPr/>
          </p:nvSpPr>
          <p:spPr>
            <a:xfrm rot="-5400000">
              <a:off x="1790018" y="3354881"/>
              <a:ext cx="3205" cy="320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13"/>
            <p:cNvSpPr/>
            <p:nvPr/>
          </p:nvSpPr>
          <p:spPr>
            <a:xfrm rot="-5400000">
              <a:off x="1503167" y="3354881"/>
              <a:ext cx="3205" cy="320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13"/>
            <p:cNvSpPr/>
            <p:nvPr/>
          </p:nvSpPr>
          <p:spPr>
            <a:xfrm rot="-5400000">
              <a:off x="1216315" y="3354881"/>
              <a:ext cx="3205" cy="320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13"/>
            <p:cNvSpPr/>
            <p:nvPr/>
          </p:nvSpPr>
          <p:spPr>
            <a:xfrm rot="-5400000">
              <a:off x="929464" y="3354881"/>
              <a:ext cx="3205" cy="320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13"/>
            <p:cNvSpPr/>
            <p:nvPr/>
          </p:nvSpPr>
          <p:spPr>
            <a:xfrm rot="-5400000">
              <a:off x="642611" y="3354881"/>
              <a:ext cx="3205" cy="320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13"/>
            <p:cNvSpPr/>
            <p:nvPr/>
          </p:nvSpPr>
          <p:spPr>
            <a:xfrm rot="-5400000">
              <a:off x="355760" y="3354881"/>
              <a:ext cx="3205" cy="320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13"/>
            <p:cNvSpPr/>
            <p:nvPr/>
          </p:nvSpPr>
          <p:spPr>
            <a:xfrm rot="-5400000">
              <a:off x="68908" y="3354881"/>
              <a:ext cx="1603" cy="320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5" name="Google Shape;605;p13"/>
          <p:cNvSpPr/>
          <p:nvPr/>
        </p:nvSpPr>
        <p:spPr>
          <a:xfrm>
            <a:off x="0" y="4772417"/>
            <a:ext cx="9144000" cy="371083"/>
          </a:xfrm>
          <a:prstGeom prst="rect">
            <a:avLst/>
          </a:prstGeom>
          <a:solidFill>
            <a:srgbClr val="F7853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13"/>
          <p:cNvSpPr txBox="1"/>
          <p:nvPr/>
        </p:nvSpPr>
        <p:spPr>
          <a:xfrm>
            <a:off x="3244495" y="4871396"/>
            <a:ext cx="1394854" cy="173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©2020. All Copyrights Reserved.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13"/>
          <p:cNvSpPr txBox="1"/>
          <p:nvPr/>
        </p:nvSpPr>
        <p:spPr>
          <a:xfrm>
            <a:off x="4639349" y="4871396"/>
            <a:ext cx="763670" cy="173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www.iSteer.com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8" name="Google Shape;608;p13"/>
          <p:cNvCxnSpPr/>
          <p:nvPr/>
        </p:nvCxnSpPr>
        <p:spPr>
          <a:xfrm>
            <a:off x="4629955" y="4863527"/>
            <a:ext cx="0" cy="188863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picture containing drawing&#10;&#10;Description automatically generated" id="609" name="Google Shape;609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37692" y="4846172"/>
            <a:ext cx="240300" cy="240300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Google Shape;610;p13"/>
          <p:cNvSpPr txBox="1"/>
          <p:nvPr>
            <p:ph type="title"/>
          </p:nvPr>
        </p:nvSpPr>
        <p:spPr>
          <a:xfrm>
            <a:off x="175632" y="55436"/>
            <a:ext cx="8423352" cy="662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7853B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F7853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1" name="Google Shape;611;p13"/>
          <p:cNvSpPr txBox="1"/>
          <p:nvPr>
            <p:ph idx="1" type="body"/>
          </p:nvPr>
        </p:nvSpPr>
        <p:spPr>
          <a:xfrm>
            <a:off x="175631" y="817232"/>
            <a:ext cx="8731406" cy="360701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2" name="Google Shape;612;p13"/>
          <p:cNvSpPr txBox="1"/>
          <p:nvPr/>
        </p:nvSpPr>
        <p:spPr>
          <a:xfrm>
            <a:off x="8465398" y="4855267"/>
            <a:ext cx="589654" cy="20538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localhost:8080/ebx-ui/ui/advanced/data/BReference/Hr_Analytics/root/BU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1" name="Shape 4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2" name="Google Shape;4072;p28"/>
          <p:cNvSpPr txBox="1"/>
          <p:nvPr>
            <p:ph type="ctrTitle"/>
          </p:nvPr>
        </p:nvSpPr>
        <p:spPr>
          <a:xfrm>
            <a:off x="4775700" y="1780425"/>
            <a:ext cx="31575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700"/>
              <a:buFont typeface="Arial"/>
              <a:buNone/>
            </a:pPr>
            <a:r>
              <a:rPr lang="en" sz="5500">
                <a:solidFill>
                  <a:srgbClr val="2F5496"/>
                </a:solidFill>
                <a:latin typeface="Montserrat"/>
                <a:ea typeface="Montserrat"/>
                <a:cs typeface="Montserrat"/>
                <a:sym typeface="Montserrat"/>
              </a:rPr>
              <a:t>EvaX </a:t>
            </a:r>
            <a:endParaRPr sz="5500">
              <a:solidFill>
                <a:srgbClr val="2F549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6" name="Shape 4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7" name="Google Shape;4077;p29"/>
          <p:cNvSpPr txBox="1"/>
          <p:nvPr>
            <p:ph type="title"/>
          </p:nvPr>
        </p:nvSpPr>
        <p:spPr>
          <a:xfrm>
            <a:off x="175632" y="55436"/>
            <a:ext cx="8423400" cy="663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078" name="Google Shape;4078;p29"/>
          <p:cNvSpPr txBox="1"/>
          <p:nvPr>
            <p:ph idx="1" type="body"/>
          </p:nvPr>
        </p:nvSpPr>
        <p:spPr>
          <a:xfrm>
            <a:off x="175631" y="817232"/>
            <a:ext cx="8731500" cy="3606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en"/>
              <a:t>EvaX Architecture</a:t>
            </a:r>
            <a:endParaRPr b="1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en"/>
              <a:t>Demo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2" name="Shape 4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3" name="Google Shape;4083;p30"/>
          <p:cNvSpPr txBox="1"/>
          <p:nvPr>
            <p:ph type="title"/>
          </p:nvPr>
        </p:nvSpPr>
        <p:spPr>
          <a:xfrm>
            <a:off x="175632" y="55436"/>
            <a:ext cx="8423400" cy="663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EvaX Architecture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84" name="Google Shape;4084;p30"/>
          <p:cNvSpPr/>
          <p:nvPr/>
        </p:nvSpPr>
        <p:spPr>
          <a:xfrm>
            <a:off x="2461725" y="2895575"/>
            <a:ext cx="1359900" cy="7350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EBX  Interface</a:t>
            </a:r>
            <a:endParaRPr b="1" sz="1100"/>
          </a:p>
        </p:txBody>
      </p:sp>
      <p:sp>
        <p:nvSpPr>
          <p:cNvPr id="4085" name="Google Shape;4085;p30"/>
          <p:cNvSpPr/>
          <p:nvPr/>
        </p:nvSpPr>
        <p:spPr>
          <a:xfrm>
            <a:off x="4360975" y="527550"/>
            <a:ext cx="1359900" cy="12003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LLM</a:t>
            </a:r>
            <a:endParaRPr b="1"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(Query Generator)</a:t>
            </a:r>
            <a:endParaRPr b="1" sz="1100"/>
          </a:p>
        </p:txBody>
      </p:sp>
      <p:pic>
        <p:nvPicPr>
          <p:cNvPr id="4086" name="Google Shape;4086;p30" title="User icon | Public domain vector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25" y="2854625"/>
            <a:ext cx="773700" cy="773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87" name="Google Shape;4087;p30"/>
          <p:cNvCxnSpPr/>
          <p:nvPr/>
        </p:nvCxnSpPr>
        <p:spPr>
          <a:xfrm>
            <a:off x="1248425" y="3226725"/>
            <a:ext cx="1043400" cy="29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88" name="Google Shape;4088;p30"/>
          <p:cNvCxnSpPr/>
          <p:nvPr/>
        </p:nvCxnSpPr>
        <p:spPr>
          <a:xfrm flipH="1" rot="10800000">
            <a:off x="3200400" y="1394925"/>
            <a:ext cx="984900" cy="1313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89" name="Google Shape;4089;p30"/>
          <p:cNvCxnSpPr/>
          <p:nvPr/>
        </p:nvCxnSpPr>
        <p:spPr>
          <a:xfrm>
            <a:off x="5896550" y="1412625"/>
            <a:ext cx="844200" cy="1277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90" name="Google Shape;4090;p30"/>
          <p:cNvCxnSpPr/>
          <p:nvPr/>
        </p:nvCxnSpPr>
        <p:spPr>
          <a:xfrm>
            <a:off x="4138250" y="3235575"/>
            <a:ext cx="1852200" cy="11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91" name="Google Shape;4091;p30"/>
          <p:cNvCxnSpPr/>
          <p:nvPr/>
        </p:nvCxnSpPr>
        <p:spPr>
          <a:xfrm rot="10800000">
            <a:off x="6072550" y="1202575"/>
            <a:ext cx="914400" cy="1329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92" name="Google Shape;4092;p30"/>
          <p:cNvCxnSpPr/>
          <p:nvPr/>
        </p:nvCxnSpPr>
        <p:spPr>
          <a:xfrm flipH="1">
            <a:off x="2965825" y="1218900"/>
            <a:ext cx="1043400" cy="1360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93" name="Google Shape;4093;p30"/>
          <p:cNvSpPr txBox="1"/>
          <p:nvPr/>
        </p:nvSpPr>
        <p:spPr>
          <a:xfrm>
            <a:off x="304825" y="3704525"/>
            <a:ext cx="773700" cy="33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User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4094" name="Google Shape;4094;p30"/>
          <p:cNvSpPr txBox="1"/>
          <p:nvPr/>
        </p:nvSpPr>
        <p:spPr>
          <a:xfrm>
            <a:off x="4337150" y="2895575"/>
            <a:ext cx="10434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2"/>
                </a:solidFill>
              </a:rPr>
              <a:t>Replications</a:t>
            </a:r>
            <a:endParaRPr b="1" sz="1100">
              <a:solidFill>
                <a:schemeClr val="accent2"/>
              </a:solidFill>
            </a:endParaRPr>
          </a:p>
        </p:txBody>
      </p:sp>
      <p:sp>
        <p:nvSpPr>
          <p:cNvPr id="4095" name="Google Shape;4095;p30"/>
          <p:cNvSpPr txBox="1"/>
          <p:nvPr/>
        </p:nvSpPr>
        <p:spPr>
          <a:xfrm rot="-3151552">
            <a:off x="2911711" y="1664600"/>
            <a:ext cx="665677" cy="339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2"/>
                </a:solidFill>
              </a:rPr>
              <a:t>Output</a:t>
            </a:r>
            <a:endParaRPr b="1" sz="1100">
              <a:solidFill>
                <a:schemeClr val="accent2"/>
              </a:solidFill>
            </a:endParaRPr>
          </a:p>
        </p:txBody>
      </p:sp>
      <p:sp>
        <p:nvSpPr>
          <p:cNvPr id="4096" name="Google Shape;4096;p30"/>
          <p:cNvSpPr txBox="1"/>
          <p:nvPr/>
        </p:nvSpPr>
        <p:spPr>
          <a:xfrm flipH="1" rot="-3192806">
            <a:off x="3310379" y="2049540"/>
            <a:ext cx="948841" cy="2908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2"/>
                </a:solidFill>
              </a:rPr>
              <a:t>User Input</a:t>
            </a:r>
            <a:endParaRPr b="1" sz="1100">
              <a:solidFill>
                <a:schemeClr val="accent2"/>
              </a:solidFill>
            </a:endParaRPr>
          </a:p>
        </p:txBody>
      </p:sp>
      <p:sp>
        <p:nvSpPr>
          <p:cNvPr id="4097" name="Google Shape;4097;p30"/>
          <p:cNvSpPr txBox="1"/>
          <p:nvPr/>
        </p:nvSpPr>
        <p:spPr>
          <a:xfrm rot="3372472">
            <a:off x="5791111" y="1936046"/>
            <a:ext cx="700671" cy="3735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2"/>
                </a:solidFill>
              </a:rPr>
              <a:t>Query</a:t>
            </a:r>
            <a:endParaRPr b="1" sz="1100">
              <a:solidFill>
                <a:schemeClr val="accent2"/>
              </a:solidFill>
            </a:endParaRPr>
          </a:p>
        </p:txBody>
      </p:sp>
      <p:sp>
        <p:nvSpPr>
          <p:cNvPr id="4098" name="Google Shape;4098;p30"/>
          <p:cNvSpPr txBox="1"/>
          <p:nvPr/>
        </p:nvSpPr>
        <p:spPr>
          <a:xfrm rot="3405201">
            <a:off x="6203651" y="1676272"/>
            <a:ext cx="1161161" cy="3167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2"/>
                </a:solidFill>
              </a:rPr>
              <a:t>Query Output</a:t>
            </a:r>
            <a:endParaRPr b="1" sz="1100">
              <a:solidFill>
                <a:schemeClr val="accent2"/>
              </a:solidFill>
            </a:endParaRPr>
          </a:p>
        </p:txBody>
      </p:sp>
      <p:sp>
        <p:nvSpPr>
          <p:cNvPr id="4099" name="Google Shape;4099;p30"/>
          <p:cNvSpPr/>
          <p:nvPr/>
        </p:nvSpPr>
        <p:spPr>
          <a:xfrm>
            <a:off x="6307075" y="2853025"/>
            <a:ext cx="1125425" cy="864625"/>
          </a:xfrm>
          <a:prstGeom prst="flowChartMagneticDisk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DataBase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3" name="Shape 4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Google Shape;4104;p31"/>
          <p:cNvSpPr txBox="1"/>
          <p:nvPr>
            <p:ph type="title"/>
          </p:nvPr>
        </p:nvSpPr>
        <p:spPr>
          <a:xfrm>
            <a:off x="175625" y="775185"/>
            <a:ext cx="8423400" cy="1546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Demo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 u="sng">
                <a:solidFill>
                  <a:schemeClr val="hlink"/>
                </a:solidFill>
                <a:hlinkClick r:id="rId3"/>
              </a:rPr>
              <a:t>TIBCO EBX®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8" name="Shape 41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