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93" r:id="rId7"/>
    <p:sldId id="262" r:id="rId8"/>
    <p:sldId id="263" r:id="rId9"/>
    <p:sldId id="264" r:id="rId10"/>
    <p:sldId id="265" r:id="rId11"/>
    <p:sldId id="294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fan Alexandru" initials="TA" lastIdx="3" clrIdx="0">
    <p:extLst>
      <p:ext uri="{19B8F6BF-5375-455C-9EA6-DF929625EA0E}">
        <p15:presenceInfo xmlns:p15="http://schemas.microsoft.com/office/powerpoint/2012/main" userId="d9fb5058f83800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7AF03-688C-4318-9509-54D36004396B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0C86A-768A-4F3F-A942-76DD7466BDA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6124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C86A-768A-4F3F-A942-76DD7466BDA3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10248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rifan/shield_training/blob/training_part2/README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Java Training – Part </a:t>
            </a:r>
            <a:r>
              <a:rPr lang="en-US" dirty="0" smtClean="0"/>
              <a:t>2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Trifan Alexandru</a:t>
            </a:r>
          </a:p>
          <a:p>
            <a:r>
              <a:rPr lang="ro-RO" dirty="0" smtClean="0"/>
              <a:t>Full Stack Developer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154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Fixture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98280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FIT type fixture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Possible </a:t>
            </a:r>
            <a:r>
              <a:rPr lang="en-US" dirty="0" smtClean="0"/>
              <a:t>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start - 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nter – calls function with value – this should be setter 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ress – calls function – </a:t>
            </a:r>
            <a:r>
              <a:rPr lang="en-US" dirty="0" err="1" smtClean="0"/>
              <a:t>ussualy</a:t>
            </a:r>
            <a:r>
              <a:rPr lang="en-US" dirty="0" smtClean="0"/>
              <a:t> this should be an execution function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heck – calls function – and compares it with the 3</a:t>
            </a:r>
            <a:r>
              <a:rPr lang="en-US" baseline="30000" dirty="0" smtClean="0"/>
              <a:t>rd</a:t>
            </a:r>
            <a:r>
              <a:rPr lang="en-US" dirty="0" smtClean="0"/>
              <a:t> column – expected output</a:t>
            </a:r>
          </a:p>
          <a:p>
            <a:pPr>
              <a:buFont typeface="Arial" panose="020B0604020202020204" pitchFamily="34" charset="0"/>
              <a:buChar char="•"/>
            </a:pPr>
            <a:endParaRPr lang="ro-R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81" y="4348636"/>
            <a:ext cx="8625434" cy="193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0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Fixture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98280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SLIM type fixture – </a:t>
            </a:r>
            <a:r>
              <a:rPr lang="en-US" dirty="0" err="1" smtClean="0"/>
              <a:t>powerfull</a:t>
            </a:r>
            <a:r>
              <a:rPr lang="en-US" dirty="0" smtClean="0"/>
              <a:t>, but needs advanced knowledge like reflection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Unlimitless</a:t>
            </a:r>
            <a:r>
              <a:rPr lang="en-US" dirty="0" smtClean="0"/>
              <a:t> possibilities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Calls your </a:t>
            </a:r>
            <a:r>
              <a:rPr lang="en-US" dirty="0" err="1" smtClean="0"/>
              <a:t>doTable</a:t>
            </a:r>
            <a:r>
              <a:rPr lang="en-US" dirty="0" smtClean="0"/>
              <a:t> method from your class, next is up to you (displaying data, figuring out wrong from right, run functions based on text)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Possible actions (anything)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147640"/>
            <a:ext cx="10058400" cy="247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5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Questions?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ro-RO" sz="4400" dirty="0" smtClean="0"/>
          </a:p>
          <a:p>
            <a:pPr algn="ctr"/>
            <a:endParaRPr lang="ro-RO" sz="4400" dirty="0"/>
          </a:p>
          <a:p>
            <a:pPr algn="ctr"/>
            <a:r>
              <a:rPr lang="ro-RO" sz="4400" dirty="0" smtClean="0"/>
              <a:t>Thank you!</a:t>
            </a:r>
            <a:endParaRPr lang="en-US" sz="4400" dirty="0" smtClean="0"/>
          </a:p>
          <a:p>
            <a:pPr algn="ctr"/>
            <a:r>
              <a:rPr lang="en-US" sz="4400" dirty="0"/>
              <a:t>Access: </a:t>
            </a:r>
            <a:r>
              <a:rPr lang="en-US" sz="4400" dirty="0">
                <a:hlinkClick r:id="rId2"/>
              </a:rPr>
              <a:t>https://</a:t>
            </a:r>
            <a:r>
              <a:rPr lang="en-US" sz="4400" dirty="0" smtClean="0">
                <a:hlinkClick r:id="rId2"/>
              </a:rPr>
              <a:t>github.com/atrifan/shield_training/blob/training_part2/README.md</a:t>
            </a:r>
            <a:endParaRPr lang="en-US" sz="4400" dirty="0" smtClean="0"/>
          </a:p>
          <a:p>
            <a:pPr algn="ctr"/>
            <a:endParaRPr lang="ro-RO" sz="4400" dirty="0"/>
          </a:p>
        </p:txBody>
      </p:sp>
    </p:spTree>
    <p:extLst>
      <p:ext uri="{BB962C8B-B14F-4D97-AF65-F5344CB8AC3E}">
        <p14:creationId xmlns:p14="http://schemas.microsoft.com/office/powerpoint/2010/main" val="67254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Part </a:t>
            </a:r>
            <a:r>
              <a:rPr lang="en-US" dirty="0" smtClean="0"/>
              <a:t>2</a:t>
            </a:r>
            <a:r>
              <a:rPr lang="ro-RO" dirty="0" smtClean="0"/>
              <a:t> – </a:t>
            </a:r>
            <a:r>
              <a:rPr lang="en-US" dirty="0" err="1" smtClean="0"/>
              <a:t>Fitnesse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ro-RO" sz="2800" dirty="0" smtClean="0"/>
              <a:t>   About </a:t>
            </a:r>
            <a:r>
              <a:rPr lang="en-US" sz="2800" dirty="0" err="1" smtClean="0"/>
              <a:t>Fitnesse</a:t>
            </a:r>
            <a:endParaRPr lang="ro-RO" sz="28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800" dirty="0"/>
              <a:t> </a:t>
            </a:r>
            <a:r>
              <a:rPr lang="ro-RO" sz="2800" dirty="0" smtClean="0"/>
              <a:t>  </a:t>
            </a:r>
            <a:r>
              <a:rPr lang="en-US" sz="2800" dirty="0" smtClean="0"/>
              <a:t>FIT &amp; SLIM</a:t>
            </a:r>
            <a:endParaRPr lang="ro-RO" sz="28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800" dirty="0"/>
              <a:t> </a:t>
            </a:r>
            <a:r>
              <a:rPr lang="ro-RO" sz="2800" dirty="0" smtClean="0"/>
              <a:t>  </a:t>
            </a:r>
            <a:r>
              <a:rPr lang="en-US" sz="2800" dirty="0" smtClean="0"/>
              <a:t>Writing tests</a:t>
            </a:r>
            <a:endParaRPr lang="ro-RO" sz="28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800" dirty="0"/>
              <a:t> </a:t>
            </a:r>
            <a:r>
              <a:rPr lang="ro-RO" sz="2800" dirty="0" smtClean="0"/>
              <a:t>  </a:t>
            </a:r>
            <a:r>
              <a:rPr lang="en-US" sz="2800" dirty="0" smtClean="0"/>
              <a:t>Writing fixtures</a:t>
            </a:r>
            <a:endParaRPr lang="ro-RO" sz="2800" dirty="0" smtClean="0"/>
          </a:p>
          <a:p>
            <a:pPr marL="201168" lvl="1" indent="0">
              <a:buNone/>
            </a:pPr>
            <a:endParaRPr lang="ro-RO" sz="2800" dirty="0" smtClean="0"/>
          </a:p>
        </p:txBody>
      </p:sp>
    </p:spTree>
    <p:extLst>
      <p:ext uri="{BB962C8B-B14F-4D97-AF65-F5344CB8AC3E}">
        <p14:creationId xmlns:p14="http://schemas.microsoft.com/office/powerpoint/2010/main" val="48053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Fitnesse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ro-RO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 </a:t>
            </a:r>
            <a:r>
              <a:rPr lang="en-US" sz="3600" dirty="0" smtClean="0"/>
              <a:t>Testing method</a:t>
            </a:r>
            <a:endParaRPr lang="en-US" sz="3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400" dirty="0"/>
              <a:t> </a:t>
            </a:r>
            <a:r>
              <a:rPr lang="en-US" sz="3400" dirty="0" smtClean="0"/>
              <a:t> Testing tool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400" dirty="0"/>
              <a:t> </a:t>
            </a:r>
            <a:r>
              <a:rPr lang="en-US" sz="3400" dirty="0" smtClean="0"/>
              <a:t> Software tool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400" dirty="0"/>
              <a:t> </a:t>
            </a:r>
            <a:r>
              <a:rPr lang="en-US" sz="3400" dirty="0" smtClean="0"/>
              <a:t> </a:t>
            </a:r>
            <a:r>
              <a:rPr lang="en-US" sz="3400" dirty="0" smtClean="0"/>
              <a:t>Community/industry/philosophy/automation</a:t>
            </a:r>
            <a:endParaRPr lang="en-US" sz="3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400" dirty="0" smtClean="0"/>
              <a:t> </a:t>
            </a:r>
            <a:r>
              <a:rPr lang="en-US" sz="3400" dirty="0" smtClean="0"/>
              <a:t> Black Box Testing mainly / yet used as white box testing as well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073" y="2131097"/>
            <a:ext cx="5147800" cy="9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5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747"/>
            <a:ext cx="10058400" cy="1450757"/>
          </a:xfrm>
        </p:spPr>
        <p:txBody>
          <a:bodyPr/>
          <a:lstStyle/>
          <a:p>
            <a:r>
              <a:rPr lang="en-US" dirty="0" smtClean="0"/>
              <a:t>It’s all about tables &amp; WIKI</a:t>
            </a:r>
            <a:endParaRPr lang="ro-RO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97280" y="2009507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Writing a test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Testing the test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258511"/>
              </p:ext>
            </p:extLst>
          </p:nvPr>
        </p:nvGraphicFramePr>
        <p:xfrm>
          <a:off x="1786339" y="244493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assert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ro-RO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43" y="3000343"/>
            <a:ext cx="5953352" cy="9493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980" y="4331798"/>
            <a:ext cx="87630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1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to start?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dirty="0" err="1" smtClean="0"/>
              <a:t>fitnesse</a:t>
            </a:r>
            <a:r>
              <a:rPr lang="en-US" dirty="0" smtClean="0"/>
              <a:t> standalone</a:t>
            </a:r>
            <a:endParaRPr lang="ro-RO" dirty="0" smtClean="0"/>
          </a:p>
          <a:p>
            <a:pPr marL="749808" lvl="1" indent="-457200">
              <a:buFont typeface="+mj-lt"/>
              <a:buAutoNum type="arabicPeriod"/>
            </a:pPr>
            <a:endParaRPr lang="ro-RO" dirty="0"/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Enter </a:t>
            </a:r>
            <a:r>
              <a:rPr lang="en-US" dirty="0" err="1" smtClean="0"/>
              <a:t>fitnesse</a:t>
            </a:r>
            <a:r>
              <a:rPr lang="en-US" dirty="0" smtClean="0"/>
              <a:t> server</a:t>
            </a:r>
            <a:endParaRPr lang="ro-RO" dirty="0" smtClean="0"/>
          </a:p>
          <a:p>
            <a:pPr marL="749808" lvl="1" indent="-457200">
              <a:buFont typeface="+mj-lt"/>
              <a:buAutoNum type="arabicPeriod"/>
            </a:pPr>
            <a:endParaRPr lang="ro-RO" dirty="0"/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Start a test/suite/documentation </a:t>
            </a:r>
          </a:p>
          <a:p>
            <a:pPr marL="749808" lvl="1" indent="-457200">
              <a:buFont typeface="+mj-lt"/>
              <a:buAutoNum type="arabicPeriod"/>
            </a:pPr>
            <a:endParaRPr lang="en-US" dirty="0"/>
          </a:p>
          <a:p>
            <a:pPr marL="749808" lvl="1" indent="-457200">
              <a:buFont typeface="+mj-lt"/>
              <a:buAutoNum type="arabicPeriod"/>
            </a:pPr>
            <a:endParaRPr lang="en-US" dirty="0" smtClean="0"/>
          </a:p>
          <a:p>
            <a:pPr marL="749808" lvl="1" indent="-457200">
              <a:buFont typeface="+mj-lt"/>
              <a:buAutoNum type="arabicPeriod"/>
            </a:pPr>
            <a:endParaRPr lang="en-US" dirty="0"/>
          </a:p>
          <a:p>
            <a:pPr marL="749808" lvl="1" indent="-457200">
              <a:buFont typeface="+mj-lt"/>
              <a:buAutoNum type="arabicPeriod"/>
            </a:pPr>
            <a:endParaRPr lang="en-US" dirty="0" smtClean="0"/>
          </a:p>
          <a:p>
            <a:pPr marL="749808" lvl="1" indent="-457200">
              <a:buFont typeface="+mj-lt"/>
              <a:buAutoNum type="arabicPeriod"/>
            </a:pPr>
            <a:endParaRPr lang="en-US" dirty="0"/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Design the test</a:t>
            </a:r>
          </a:p>
          <a:p>
            <a:pPr marL="749808" lvl="1" indent="-457200">
              <a:buFont typeface="+mj-lt"/>
              <a:buAutoNum type="arabicPeriod"/>
            </a:pPr>
            <a:endParaRPr lang="en-US" dirty="0"/>
          </a:p>
          <a:p>
            <a:pPr marL="749808" lvl="1" indent="-457200">
              <a:buFont typeface="+mj-lt"/>
              <a:buAutoNum type="arabicPeriod"/>
            </a:pPr>
            <a:endParaRPr lang="en-US" dirty="0" smtClean="0"/>
          </a:p>
          <a:p>
            <a:pPr marL="292608" lvl="1" indent="0">
              <a:buNone/>
            </a:pPr>
            <a:endParaRPr lang="en-US" dirty="0" smtClean="0"/>
          </a:p>
          <a:p>
            <a:pPr marL="292608" lvl="1" indent="0">
              <a:buNone/>
            </a:pPr>
            <a:endParaRPr lang="en-US" dirty="0" smtClean="0"/>
          </a:p>
          <a:p>
            <a:pPr marL="292608" lvl="1" indent="0">
              <a:buNone/>
            </a:pPr>
            <a:endParaRPr lang="en-US" dirty="0"/>
          </a:p>
          <a:p>
            <a:pPr marL="292608" lvl="1" indent="0">
              <a:buNone/>
            </a:pPr>
            <a:endParaRPr lang="ro-RO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376" y="2198059"/>
            <a:ext cx="8601388" cy="361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376" y="2811676"/>
            <a:ext cx="2362200" cy="314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5376" y="3488020"/>
            <a:ext cx="54387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7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                             &amp;                           SLIM</a:t>
            </a:r>
            <a:endParaRPr lang="ro-R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922538"/>
            <a:ext cx="10058400" cy="4023360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err="1" smtClean="0"/>
              <a:t>Powerfull</a:t>
            </a:r>
            <a:r>
              <a:rPr lang="en-US" dirty="0" smtClean="0"/>
              <a:t> testing framework, all</a:t>
            </a:r>
          </a:p>
          <a:p>
            <a:pPr marL="201168" lvl="1" indent="0">
              <a:buNone/>
            </a:pPr>
            <a:r>
              <a:rPr lang="en-US" dirty="0" smtClean="0"/>
              <a:t>muscles</a:t>
            </a:r>
            <a:endParaRPr lang="ro-RO" dirty="0"/>
          </a:p>
        </p:txBody>
      </p:sp>
      <p:pic>
        <p:nvPicPr>
          <p:cNvPr id="1032" name="Picture 8" descr="http://sciencedrivennutrition.com/wp-content/uploads/2016/01/muscles-anatomy-b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92" y="3135720"/>
            <a:ext cx="2675284" cy="255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cdn.running.competitor.com/files/2014/04/shutterstock_1552889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166" y="3160320"/>
            <a:ext cx="3811514" cy="253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44166" y="2131081"/>
            <a:ext cx="3811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Speedster, fibers, flexible, framework, does exactly what you need it and fast.</a:t>
            </a:r>
            <a:endParaRPr lang="ro-RO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92" y="4415348"/>
            <a:ext cx="3165284" cy="308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801" y="4413237"/>
            <a:ext cx="3784879" cy="31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8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testing knowledge - designing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 Separator :    ``|``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Including a jar: </a:t>
            </a:r>
            <a:r>
              <a:rPr lang="en-US" b="1" dirty="0" smtClean="0"/>
              <a:t>``!</a:t>
            </a:r>
            <a:r>
              <a:rPr lang="en-US" b="1" dirty="0"/>
              <a:t>path ..\</a:t>
            </a:r>
            <a:r>
              <a:rPr lang="en-US" b="1" dirty="0" smtClean="0"/>
              <a:t>training\training-module2\target\training-module2-1.0-SNAPSHOT-jar-with-dependencies.jar``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</a:t>
            </a:r>
            <a:r>
              <a:rPr lang="en-US" b="1" dirty="0" smtClean="0"/>
              <a:t>The table header(aka the main class or the title):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 Main class: </a:t>
            </a:r>
            <a:r>
              <a:rPr lang="en-US" b="1" dirty="0" smtClean="0"/>
              <a:t>``!|</a:t>
            </a:r>
            <a:r>
              <a:rPr lang="en-US" b="1" dirty="0" err="1"/>
              <a:t>ro.atrifan.ColumnExample</a:t>
            </a:r>
            <a:r>
              <a:rPr lang="en-US" b="1" dirty="0"/>
              <a:t>      </a:t>
            </a:r>
            <a:r>
              <a:rPr lang="en-US" b="1" dirty="0" smtClean="0"/>
              <a:t>|``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 Title: </a:t>
            </a:r>
            <a:r>
              <a:rPr lang="en-US" b="1" dirty="0" smtClean="0"/>
              <a:t>``|</a:t>
            </a:r>
            <a:r>
              <a:rPr lang="en-US" b="1" dirty="0"/>
              <a:t>Action Fixture                 </a:t>
            </a:r>
            <a:r>
              <a:rPr lang="en-US" b="1" dirty="0" smtClean="0"/>
              <a:t>|``</a:t>
            </a:r>
          </a:p>
          <a:p>
            <a:pPr marL="201168" lvl="1" indent="0">
              <a:buNone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</a:t>
            </a:r>
            <a:r>
              <a:rPr lang="en-US" b="1" dirty="0" smtClean="0"/>
              <a:t>Principles: based on  | action | value | </a:t>
            </a:r>
            <a:r>
              <a:rPr lang="en-US" b="1" dirty="0" err="1" smtClean="0"/>
              <a:t>otherValue</a:t>
            </a:r>
            <a:r>
              <a:rPr lang="en-US" b="1" dirty="0" smtClean="0"/>
              <a:t> |</a:t>
            </a:r>
            <a:endParaRPr lang="en-US" b="1" dirty="0"/>
          </a:p>
          <a:p>
            <a:pPr marL="201168" lvl="1" indent="0">
              <a:buNone/>
            </a:pPr>
            <a:r>
              <a:rPr lang="en-US" b="1" dirty="0" smtClean="0"/>
              <a:t> 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249671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Column Fixture</a:t>
            </a:r>
            <a:endParaRPr lang="ro-RO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Action Fixture</a:t>
            </a:r>
            <a:endParaRPr lang="ro-RO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Custom Fixture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01168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! Disclaimer: There are many more fixtures out there, I choose only this 3 types because I thought it was more than sufficient to grasp it.</a:t>
            </a:r>
            <a:endParaRPr lang="ro-RO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3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Fixture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Fit type fixture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All setters and an assertions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084" y="3251437"/>
            <a:ext cx="7792203" cy="16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0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679</TotalTime>
  <Words>329</Words>
  <Application>Microsoft Office PowerPoint</Application>
  <PresentationFormat>Widescreen</PresentationFormat>
  <Paragraphs>82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Retrospect</vt:lpstr>
      <vt:lpstr>Java Training – Part 2</vt:lpstr>
      <vt:lpstr>Part 2 – Fitnesse</vt:lpstr>
      <vt:lpstr>About Fitnesse</vt:lpstr>
      <vt:lpstr>It’s all about tables &amp; WIKI</vt:lpstr>
      <vt:lpstr>So how to start?</vt:lpstr>
      <vt:lpstr>FIT                              &amp;                           SLIM</vt:lpstr>
      <vt:lpstr>Basic testing knowledge - designing</vt:lpstr>
      <vt:lpstr>Fixtures</vt:lpstr>
      <vt:lpstr>Column Fixture</vt:lpstr>
      <vt:lpstr>Action Fixture</vt:lpstr>
      <vt:lpstr>Custom Fixture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 – Part 1</dc:title>
  <dc:creator>Trifan Alexandru</dc:creator>
  <cp:lastModifiedBy>Trifan Alexandru</cp:lastModifiedBy>
  <cp:revision>50</cp:revision>
  <dcterms:created xsi:type="dcterms:W3CDTF">2015-09-17T17:29:48Z</dcterms:created>
  <dcterms:modified xsi:type="dcterms:W3CDTF">2016-04-12T23:25:32Z</dcterms:modified>
</cp:coreProperties>
</file>