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50FB-062E-6DD7-0608-7F485558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CD0E-A2C3-EFF7-C682-A1C629481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76CE-2D32-BCF0-46F2-D8F83A76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FC20-5F25-0FB6-E764-20B49F96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C833-2A9A-7CDD-B764-2D10A04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9066-DD1E-705C-A2BD-658E8557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AC28E-803E-627A-1E3C-98CA6ED73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E1CC-7AAC-A0F8-92EA-459A8F2A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C1B-9946-21B5-9839-2234351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8728-6488-E51F-B9B4-D8A591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4A0F5-C057-5516-BF89-B257EB34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DB275-1312-522E-B626-7BACA637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C67-B0AF-4AFD-03B8-769C5AE0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E93A-7AA9-4EAD-AB42-A356A0E9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5342-3A1B-7C01-55C6-A2B42A3D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8CB-3509-3F3D-12BF-7FB7A029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117-04E7-BF4C-2722-2365FDE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0C0F-ADC6-9DD6-C38B-595B9280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F125-7FCE-2037-D37A-A46CD29F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6B59-91F6-04FC-E0A3-430517E1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2F6-C556-5540-1803-A974378E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94412-96D8-CC07-9DA4-4D592BE8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CA6D-3F36-5560-EBD5-1C83A94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EBE2-D515-ED11-6D10-03993BED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6827-2291-A3F3-981C-E4DBBC40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C449-F7CC-705C-3452-4CCCBA7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08E5-85AF-20C6-13A0-E56481BA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71F7-987C-3133-17E8-125B96D0A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55EB-A0E0-CC81-3E3E-96FAF42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B87C-112A-761B-DACE-EFAAD9A4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EDD61-0A14-EF6E-A1CF-5E26F82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DD8C-DBAB-7A14-ADD0-E33F88F5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2F9F-36F0-04DB-3BC7-0B6E2CF0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CFB7C-D494-6A77-BE27-A9B07DB3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FAE26-E80B-3DDB-82C9-4660A5F1F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FAE4B-0614-F458-0A34-1AD113FDF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5EF2D-AAD0-0389-1386-93205D9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772F2-E4D3-7188-3DDC-A24011A4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FAEE2-ABF2-B182-B9E2-F3883BFA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C4AE-CE8B-77C1-838C-517BB0CE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53DE-A14A-8905-5DE8-E9693C36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EB7B-AE1B-67D3-BB64-987A5CA2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AC376-8347-B4A0-36BF-9C6E769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00E0F-F78C-ED8C-7770-C14394DD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4A43F-52E6-51CC-E7F1-3EAF72D3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B0B58-2281-D606-F6CF-43104C5E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22C2-2701-184B-8306-B74FDACF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6595-3352-AD74-0033-B20CFE9B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DD89-340E-47A9-65CD-7A09FF38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9854-AF65-27E2-7F90-6264B5FE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56F1-2820-1BD5-29D8-6D6BE401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53BD-DF0A-83FB-7742-3165098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3DA8-3201-EE1A-E54F-D09F9C2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678C3-0EDA-0875-CFD7-E27FA723A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62F3E-A9DE-1AF8-901C-AEBE3D7D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3F70E-1EE3-E156-03C5-8D2FB6A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18B2-02B4-D5A0-0DFE-5D35F72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5F116-78CC-AC06-EE1F-19C5951F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8283A-F025-422A-4799-9DAA4163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9FDA-D309-BA55-30D0-8253925F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9CFE-B53F-D548-5987-2ECE09B36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812B-12D8-EF4C-8A53-26D5F94217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DD8E-646A-24BE-9A6D-76C1D6BE6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D394-EFA4-5C20-E6D0-9AC11458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AF2B-9B2B-9C42-9965-1F457D87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227B4-7D25-97AA-145F-95471022A8B4}"/>
              </a:ext>
            </a:extLst>
          </p:cNvPr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D9AF6-0C49-E24C-079F-51F90FA7BEC0}"/>
              </a:ext>
            </a:extLst>
          </p:cNvPr>
          <p:cNvSpPr/>
          <p:nvPr/>
        </p:nvSpPr>
        <p:spPr>
          <a:xfrm>
            <a:off x="830317" y="1345324"/>
            <a:ext cx="4393324" cy="43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to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CE30E-E0A7-03C1-BDF2-3E840A249393}"/>
              </a:ext>
            </a:extLst>
          </p:cNvPr>
          <p:cNvSpPr/>
          <p:nvPr/>
        </p:nvSpPr>
        <p:spPr>
          <a:xfrm>
            <a:off x="5780690" y="1345324"/>
            <a:ext cx="5801710" cy="44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team</a:t>
            </a:r>
          </a:p>
        </p:txBody>
      </p:sp>
    </p:spTree>
    <p:extLst>
      <p:ext uri="{BB962C8B-B14F-4D97-AF65-F5344CB8AC3E}">
        <p14:creationId xmlns:p14="http://schemas.microsoft.com/office/powerpoint/2010/main" val="21859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227B4-7D25-97AA-145F-95471022A8B4}"/>
              </a:ext>
            </a:extLst>
          </p:cNvPr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81C4A-BA68-9642-5776-E02968EC68B1}"/>
              </a:ext>
            </a:extLst>
          </p:cNvPr>
          <p:cNvSpPr/>
          <p:nvPr/>
        </p:nvSpPr>
        <p:spPr>
          <a:xfrm>
            <a:off x="1103586" y="2207172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74B1E-25C3-0E67-0685-42FD8FE96CE5}"/>
              </a:ext>
            </a:extLst>
          </p:cNvPr>
          <p:cNvSpPr/>
          <p:nvPr/>
        </p:nvSpPr>
        <p:spPr>
          <a:xfrm>
            <a:off x="3978166" y="2207172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CB84B-DB7F-5777-464C-161D7BB21DD1}"/>
              </a:ext>
            </a:extLst>
          </p:cNvPr>
          <p:cNvSpPr/>
          <p:nvPr/>
        </p:nvSpPr>
        <p:spPr>
          <a:xfrm>
            <a:off x="6852746" y="2207172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ABF14-0854-1D40-9206-11393EA57170}"/>
              </a:ext>
            </a:extLst>
          </p:cNvPr>
          <p:cNvSpPr/>
          <p:nvPr/>
        </p:nvSpPr>
        <p:spPr>
          <a:xfrm>
            <a:off x="9317420" y="2243958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BF1F6-A6FB-F5E7-B778-00CBABAD16F5}"/>
              </a:ext>
            </a:extLst>
          </p:cNvPr>
          <p:cNvSpPr/>
          <p:nvPr/>
        </p:nvSpPr>
        <p:spPr>
          <a:xfrm>
            <a:off x="1135117" y="4251434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C8B5D-38DD-A0AC-E1A8-A8C1A82926FA}"/>
              </a:ext>
            </a:extLst>
          </p:cNvPr>
          <p:cNvSpPr/>
          <p:nvPr/>
        </p:nvSpPr>
        <p:spPr>
          <a:xfrm>
            <a:off x="4009697" y="4251434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E7501-62E9-E562-543C-4286608FADF4}"/>
              </a:ext>
            </a:extLst>
          </p:cNvPr>
          <p:cNvSpPr/>
          <p:nvPr/>
        </p:nvSpPr>
        <p:spPr>
          <a:xfrm>
            <a:off x="6884277" y="4251434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5DC10-9F2A-30A2-DB0D-FEDF6F255AC5}"/>
              </a:ext>
            </a:extLst>
          </p:cNvPr>
          <p:cNvSpPr/>
          <p:nvPr/>
        </p:nvSpPr>
        <p:spPr>
          <a:xfrm>
            <a:off x="9348951" y="4288220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0428E-6AFB-6139-AC69-1690CF75AE3E}"/>
              </a:ext>
            </a:extLst>
          </p:cNvPr>
          <p:cNvSpPr txBox="1"/>
          <p:nvPr/>
        </p:nvSpPr>
        <p:spPr>
          <a:xfrm>
            <a:off x="5796455" y="1188826"/>
            <a:ext cx="2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99508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227B4-7D25-97AA-145F-95471022A8B4}"/>
              </a:ext>
            </a:extLst>
          </p:cNvPr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02FD1-28E5-A7FA-B45C-E8EEBF51F3D5}"/>
              </a:ext>
            </a:extLst>
          </p:cNvPr>
          <p:cNvSpPr/>
          <p:nvPr/>
        </p:nvSpPr>
        <p:spPr>
          <a:xfrm rot="5400000">
            <a:off x="3978166" y="2207172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62BE3-266C-4E5A-D96A-EA164366B763}"/>
              </a:ext>
            </a:extLst>
          </p:cNvPr>
          <p:cNvSpPr/>
          <p:nvPr/>
        </p:nvSpPr>
        <p:spPr>
          <a:xfrm rot="5400000">
            <a:off x="6852746" y="2207172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F9D46-0502-1FDD-923A-2FB51560C425}"/>
              </a:ext>
            </a:extLst>
          </p:cNvPr>
          <p:cNvSpPr/>
          <p:nvPr/>
        </p:nvSpPr>
        <p:spPr>
          <a:xfrm rot="5400000">
            <a:off x="4009697" y="4251434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DCF72-EA93-2BD4-539B-E9A00CB33BFD}"/>
              </a:ext>
            </a:extLst>
          </p:cNvPr>
          <p:cNvSpPr/>
          <p:nvPr/>
        </p:nvSpPr>
        <p:spPr>
          <a:xfrm rot="5400000">
            <a:off x="6884277" y="4251434"/>
            <a:ext cx="1891862" cy="16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DD44B-E4EC-29AB-71E6-1DDC072ED68A}"/>
              </a:ext>
            </a:extLst>
          </p:cNvPr>
          <p:cNvSpPr txBox="1"/>
          <p:nvPr/>
        </p:nvSpPr>
        <p:spPr>
          <a:xfrm>
            <a:off x="5770180" y="1289410"/>
            <a:ext cx="29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us</a:t>
            </a:r>
          </a:p>
        </p:txBody>
      </p:sp>
    </p:spTree>
    <p:extLst>
      <p:ext uri="{BB962C8B-B14F-4D97-AF65-F5344CB8AC3E}">
        <p14:creationId xmlns:p14="http://schemas.microsoft.com/office/powerpoint/2010/main" val="979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227B4-7D25-97AA-145F-95471022A8B4}"/>
              </a:ext>
            </a:extLst>
          </p:cNvPr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FC18C-2D8A-B19B-47F2-62A44B211ED5}"/>
              </a:ext>
            </a:extLst>
          </p:cNvPr>
          <p:cNvSpPr/>
          <p:nvPr/>
        </p:nvSpPr>
        <p:spPr>
          <a:xfrm>
            <a:off x="1271752" y="2102069"/>
            <a:ext cx="4035972" cy="315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Fall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36AD0-E67F-CC16-0266-E9ABBCF3375D}"/>
              </a:ext>
            </a:extLst>
          </p:cNvPr>
          <p:cNvSpPr/>
          <p:nvPr/>
        </p:nvSpPr>
        <p:spPr>
          <a:xfrm>
            <a:off x="6710856" y="2102068"/>
            <a:ext cx="4035972" cy="315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schedule</a:t>
            </a:r>
          </a:p>
        </p:txBody>
      </p:sp>
    </p:spTree>
    <p:extLst>
      <p:ext uri="{BB962C8B-B14F-4D97-AF65-F5344CB8AC3E}">
        <p14:creationId xmlns:p14="http://schemas.microsoft.com/office/powerpoint/2010/main" val="4845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227B4-7D25-97AA-145F-95471022A8B4}"/>
              </a:ext>
            </a:extLst>
          </p:cNvPr>
          <p:cNvSpPr/>
          <p:nvPr/>
        </p:nvSpPr>
        <p:spPr>
          <a:xfrm>
            <a:off x="0" y="0"/>
            <a:ext cx="12192000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60099-7745-CAED-6924-A467004264E0}"/>
              </a:ext>
            </a:extLst>
          </p:cNvPr>
          <p:cNvSpPr/>
          <p:nvPr/>
        </p:nvSpPr>
        <p:spPr>
          <a:xfrm>
            <a:off x="1681655" y="1355834"/>
            <a:ext cx="8008883" cy="278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of east campus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993B-2D08-85F3-DA20-DD6F1FE3ADD6}"/>
              </a:ext>
            </a:extLst>
          </p:cNvPr>
          <p:cNvSpPr/>
          <p:nvPr/>
        </p:nvSpPr>
        <p:spPr>
          <a:xfrm>
            <a:off x="1765738" y="4288221"/>
            <a:ext cx="7924800" cy="176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of practice</a:t>
            </a:r>
          </a:p>
        </p:txBody>
      </p:sp>
    </p:spTree>
    <p:extLst>
      <p:ext uri="{BB962C8B-B14F-4D97-AF65-F5344CB8AC3E}">
        <p14:creationId xmlns:p14="http://schemas.microsoft.com/office/powerpoint/2010/main" val="126755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Trimmer, Aidan Garrett - trimmeag</dc:creator>
  <cp:lastModifiedBy>Trimmer, Aidan Garrett - trimmeag</cp:lastModifiedBy>
  <cp:revision>1</cp:revision>
  <dcterms:created xsi:type="dcterms:W3CDTF">2022-11-17T15:57:51Z</dcterms:created>
  <dcterms:modified xsi:type="dcterms:W3CDTF">2022-11-17T16:01:38Z</dcterms:modified>
</cp:coreProperties>
</file>