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6" r:id="rId2"/>
    <p:sldId id="267" r:id="rId3"/>
    <p:sldId id="268" r:id="rId4"/>
    <p:sldId id="263" r:id="rId5"/>
    <p:sldId id="264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163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C745A-7E87-4175-96F9-C40599204772}" type="datetimeFigureOut">
              <a:rPr lang="en-US" smtClean="0"/>
              <a:t>2022-11-03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48BA8-B9DF-4905-B568-F5FA80DFA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53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48BA8-B9DF-4905-B568-F5FA80DFA9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77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2AA79-9997-A5B4-EA5F-EA5C27A87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B4B6F-9372-FF5A-205E-AD8DBC370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D4820-760A-4BFE-D39B-791FDE49B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0938C-2C7E-44AC-936B-2B4099D37372}" type="datetimeFigureOut">
              <a:rPr lang="en-US" smtClean="0"/>
              <a:t>2022-11-03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B077D-0B9F-0327-7399-1544AC418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75479-1E55-E8A4-2516-B62BB3D03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72C1-8874-4EA5-8925-2062D3B2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6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081A-1B13-8589-FC4D-45E379470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CFCAC3-4B9F-33F3-C5CF-42CD52FCC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26BC5-B1F7-F99C-878E-BB9D892A6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0938C-2C7E-44AC-936B-2B4099D37372}" type="datetimeFigureOut">
              <a:rPr lang="en-US" smtClean="0"/>
              <a:t>2022-11-03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BA7D8-FD05-F896-5E3E-F1AACFD96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E0F40-D15B-944B-E7F5-C0C70EE2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72C1-8874-4EA5-8925-2062D3B2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A86681-A4D6-796D-7486-635B7DED0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9908A-17FB-1D69-BCED-EE7F9F5EE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CE640-8BE3-3177-BF22-B62D270BE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0938C-2C7E-44AC-936B-2B4099D37372}" type="datetimeFigureOut">
              <a:rPr lang="en-US" smtClean="0"/>
              <a:t>2022-11-03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A36A4-B9A9-A4B7-3D08-43E9DF4B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523D3-4E89-9850-4843-CD0F3F12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72C1-8874-4EA5-8925-2062D3B2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89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38D87-36CB-429C-C60A-BE211401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6E0ED-FA1C-0D13-0678-2239C0DBA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03C36-B01B-93F9-470B-60FEBCF64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0938C-2C7E-44AC-936B-2B4099D37372}" type="datetimeFigureOut">
              <a:rPr lang="en-US" smtClean="0"/>
              <a:t>2022-11-03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B0A00-F3D2-FFDF-8228-A768E533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CD4A9-C4BF-BC96-27AF-71A34A58A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72C1-8874-4EA5-8925-2062D3B2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7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1EB3-7EE6-9400-4384-B83754AD6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93EA6-E22C-FE6B-BDF3-18CE72AC6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884B0-DFBC-3E01-5264-7DB236E7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0938C-2C7E-44AC-936B-2B4099D37372}" type="datetimeFigureOut">
              <a:rPr lang="en-US" smtClean="0"/>
              <a:t>2022-11-03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88F0E-80EB-F1B1-4AA1-B4B4923E7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C10CC-F4FA-7E72-73B2-5C0E16CC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72C1-8874-4EA5-8925-2062D3B2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9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B8B3-DA0A-0913-4C0B-60B107D2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F2354-A1AA-F2B3-4566-73D49301D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BE94F-09DD-7633-64E7-F468B8A38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40AEE-F868-44C6-E62A-8C4221D7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0938C-2C7E-44AC-936B-2B4099D37372}" type="datetimeFigureOut">
              <a:rPr lang="en-US" smtClean="0"/>
              <a:t>2022-11-03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48308-D1C6-D69E-ED35-3F81DED89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C6DF5-3F57-74C7-407B-D4A27E93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72C1-8874-4EA5-8925-2062D3B2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6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5A4D7-8AFC-3BBF-7A19-74D91A357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57D2A-C4A5-1CE0-7EC3-ACEBD0197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D06BA-107A-B7CF-6D93-CCC538473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281288-5A9E-8399-B771-D7039A98A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4E5B58-9134-8860-9EF9-47CE8ED2E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25DD75-4F41-780C-DD10-4AC0C8C4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0938C-2C7E-44AC-936B-2B4099D37372}" type="datetimeFigureOut">
              <a:rPr lang="en-US" smtClean="0"/>
              <a:t>2022-11-03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76FA21-C5B5-B747-B8A8-BBE2F819B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FAFEE8-574A-679C-604F-BC45E6AA4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72C1-8874-4EA5-8925-2062D3B2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0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9D04-9BDD-82FB-6D67-AC1DB788F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2442D3-0884-79C3-0BEF-9047A29EA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0938C-2C7E-44AC-936B-2B4099D37372}" type="datetimeFigureOut">
              <a:rPr lang="en-US" smtClean="0"/>
              <a:t>2022-11-03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00651F-9FCA-F31D-1CB3-85DD0580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0739A-8B68-0417-9EEF-71AA4DBC2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72C1-8874-4EA5-8925-2062D3B2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16F24F-C5DE-08B8-C6A3-1D77C39C2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0938C-2C7E-44AC-936B-2B4099D37372}" type="datetimeFigureOut">
              <a:rPr lang="en-US" smtClean="0"/>
              <a:t>2022-11-03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89856B-22B0-50DF-347B-D50A8EA86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EBA64-5BD0-2B5B-A8F6-65F268AC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72C1-8874-4EA5-8925-2062D3B2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1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61E27-E6AD-34C6-0B0E-9B7FC0B55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0537-A669-0E66-D8B0-D3003EC25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4BFB3-EA3C-CA70-A8FF-C637A8F01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8BC25-4129-2783-37DE-E6CAA4D5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0938C-2C7E-44AC-936B-2B4099D37372}" type="datetimeFigureOut">
              <a:rPr lang="en-US" smtClean="0"/>
              <a:t>2022-11-03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FA99E-C87F-F51B-9908-C8AE954F5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6E418-C829-E94A-AB6F-509EF3364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72C1-8874-4EA5-8925-2062D3B2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3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C5D1F-310D-BA2E-2A84-5634DBAB8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80D7E6-FB10-03EF-887E-22297F682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65FBF-5E97-3D40-6458-4A5074762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2D063-87FD-4F79-D6F1-4D94D22F7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0938C-2C7E-44AC-936B-2B4099D37372}" type="datetimeFigureOut">
              <a:rPr lang="en-US" smtClean="0"/>
              <a:t>2022-11-03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5193F-BF0D-AD24-6A3E-587C7824A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30429-19B5-E6DC-8C9A-5DA2155C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F72C1-8874-4EA5-8925-2062D3B2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2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559692-5A40-1369-2C4A-3D1DFA777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EB769-2CC3-151B-4BB1-7537683F9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397D7-FFAF-1E25-3C3D-CA134765E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0938C-2C7E-44AC-936B-2B4099D37372}" type="datetimeFigureOut">
              <a:rPr lang="en-US" smtClean="0"/>
              <a:t>2022-11-03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E471F-4BEE-6926-4546-328E7835A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09A6B-E0A0-A33A-2769-D413CE448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F72C1-8874-4EA5-8925-2062D3B21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6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36E0F13D-415F-B351-1E50-F78CCD8DB671}"/>
              </a:ext>
            </a:extLst>
          </p:cNvPr>
          <p:cNvCxnSpPr>
            <a:cxnSpLocks/>
            <a:stCxn id="208" idx="0"/>
          </p:cNvCxnSpPr>
          <p:nvPr/>
        </p:nvCxnSpPr>
        <p:spPr>
          <a:xfrm flipV="1">
            <a:off x="8785780" y="32159"/>
            <a:ext cx="10449" cy="2411090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79E03CDD-9A60-7DD6-0BDB-8FE178CC8DFF}"/>
              </a:ext>
            </a:extLst>
          </p:cNvPr>
          <p:cNvCxnSpPr>
            <a:cxnSpLocks/>
            <a:endCxn id="135" idx="6"/>
          </p:cNvCxnSpPr>
          <p:nvPr/>
        </p:nvCxnSpPr>
        <p:spPr>
          <a:xfrm flipH="1">
            <a:off x="7978683" y="4313749"/>
            <a:ext cx="3481913" cy="10270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794C402-DAA5-FB1D-0C94-AED001275305}"/>
              </a:ext>
            </a:extLst>
          </p:cNvPr>
          <p:cNvCxnSpPr>
            <a:cxnSpLocks/>
            <a:stCxn id="21" idx="0"/>
            <a:endCxn id="51" idx="4"/>
          </p:cNvCxnSpPr>
          <p:nvPr/>
        </p:nvCxnSpPr>
        <p:spPr>
          <a:xfrm flipV="1">
            <a:off x="4285185" y="2594457"/>
            <a:ext cx="10545" cy="7806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3D61E1-2671-993B-38F6-F0D2E5464F5F}"/>
              </a:ext>
            </a:extLst>
          </p:cNvPr>
          <p:cNvCxnSpPr>
            <a:cxnSpLocks/>
          </p:cNvCxnSpPr>
          <p:nvPr/>
        </p:nvCxnSpPr>
        <p:spPr>
          <a:xfrm flipV="1">
            <a:off x="1595500" y="0"/>
            <a:ext cx="0" cy="6093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339BC7-2986-B3C0-4BF6-3CE61492538B}"/>
              </a:ext>
            </a:extLst>
          </p:cNvPr>
          <p:cNvCxnSpPr>
            <a:cxnSpLocks/>
          </p:cNvCxnSpPr>
          <p:nvPr/>
        </p:nvCxnSpPr>
        <p:spPr>
          <a:xfrm>
            <a:off x="1595500" y="6111455"/>
            <a:ext cx="91810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E3B803-767A-5391-F0C0-48C829BC1FB1}"/>
              </a:ext>
            </a:extLst>
          </p:cNvPr>
          <p:cNvSpPr/>
          <p:nvPr/>
        </p:nvSpPr>
        <p:spPr>
          <a:xfrm>
            <a:off x="5123892" y="51571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C43C46-EB1C-73B8-7BCC-0A1F12154A75}"/>
              </a:ext>
            </a:extLst>
          </p:cNvPr>
          <p:cNvSpPr/>
          <p:nvPr/>
        </p:nvSpPr>
        <p:spPr>
          <a:xfrm>
            <a:off x="4213179" y="674536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8D658A-1B0A-A5CE-E1E0-8B27E43A4DFC}"/>
              </a:ext>
            </a:extLst>
          </p:cNvPr>
          <p:cNvSpPr txBox="1"/>
          <p:nvPr/>
        </p:nvSpPr>
        <p:spPr>
          <a:xfrm>
            <a:off x="1847528" y="44079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A(1, 2)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BE5917-AEBA-17DC-4277-90B044C90613}"/>
              </a:ext>
            </a:extLst>
          </p:cNvPr>
          <p:cNvSpPr txBox="1"/>
          <p:nvPr/>
        </p:nvSpPr>
        <p:spPr>
          <a:xfrm>
            <a:off x="3683732" y="3052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B(3,6)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CB32984-0C38-AA99-A622-F5A8703AFC81}"/>
              </a:ext>
            </a:extLst>
          </p:cNvPr>
          <p:cNvSpPr/>
          <p:nvPr/>
        </p:nvSpPr>
        <p:spPr>
          <a:xfrm>
            <a:off x="2423592" y="42570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FBFA5C-7E7B-2B7B-3360-6436139D972F}"/>
              </a:ext>
            </a:extLst>
          </p:cNvPr>
          <p:cNvSpPr/>
          <p:nvPr/>
        </p:nvSpPr>
        <p:spPr>
          <a:xfrm>
            <a:off x="6023994" y="244745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92D217-1B78-E662-3239-CE9CF63594E6}"/>
              </a:ext>
            </a:extLst>
          </p:cNvPr>
          <p:cNvSpPr/>
          <p:nvPr/>
        </p:nvSpPr>
        <p:spPr>
          <a:xfrm>
            <a:off x="8724298" y="15567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C41F8-F0E0-B850-EE31-0FF4EB3D116A}"/>
              </a:ext>
            </a:extLst>
          </p:cNvPr>
          <p:cNvSpPr txBox="1"/>
          <p:nvPr/>
        </p:nvSpPr>
        <p:spPr>
          <a:xfrm>
            <a:off x="9772788" y="43984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F(9,2)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38C38F-56B7-8664-D296-F63AA1100922}"/>
              </a:ext>
            </a:extLst>
          </p:cNvPr>
          <p:cNvSpPr txBox="1"/>
          <p:nvPr/>
        </p:nvSpPr>
        <p:spPr>
          <a:xfrm>
            <a:off x="6186010" y="249345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D(5,4)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75674D-01FC-0718-38AC-B086EDB2EF54}"/>
              </a:ext>
            </a:extLst>
          </p:cNvPr>
          <p:cNvSpPr txBox="1"/>
          <p:nvPr/>
        </p:nvSpPr>
        <p:spPr>
          <a:xfrm>
            <a:off x="8868308" y="122595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E(8,5)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33DE909-592E-09A8-78BB-16D6037D26B0}"/>
              </a:ext>
            </a:extLst>
          </p:cNvPr>
          <p:cNvSpPr/>
          <p:nvPr/>
        </p:nvSpPr>
        <p:spPr>
          <a:xfrm>
            <a:off x="9624396" y="4241741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A7723E-CCDC-D0C9-8072-465C6885AD5A}"/>
              </a:ext>
            </a:extLst>
          </p:cNvPr>
          <p:cNvSpPr txBox="1"/>
          <p:nvPr/>
        </p:nvSpPr>
        <p:spPr>
          <a:xfrm>
            <a:off x="5252868" y="533699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C(4,1)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81871A-D697-7766-86A0-1CCED81F8DBC}"/>
              </a:ext>
            </a:extLst>
          </p:cNvPr>
          <p:cNvCxnSpPr>
            <a:cxnSpLocks/>
            <a:stCxn id="24" idx="5"/>
            <a:endCxn id="21" idx="1"/>
          </p:cNvCxnSpPr>
          <p:nvPr/>
        </p:nvCxnSpPr>
        <p:spPr>
          <a:xfrm>
            <a:off x="2546514" y="1668406"/>
            <a:ext cx="1687755" cy="17278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DB89C4B-05BD-EB06-CB9C-173FF85205F4}"/>
              </a:ext>
            </a:extLst>
          </p:cNvPr>
          <p:cNvSpPr/>
          <p:nvPr/>
        </p:nvSpPr>
        <p:spPr>
          <a:xfrm>
            <a:off x="4213179" y="3375151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514BE8B-7696-4E05-1085-2C6DE8B88892}"/>
              </a:ext>
            </a:extLst>
          </p:cNvPr>
          <p:cNvSpPr/>
          <p:nvPr/>
        </p:nvSpPr>
        <p:spPr>
          <a:xfrm>
            <a:off x="2423592" y="1545481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02D3415-2271-9E76-7E47-998F61DDAB46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0" y="1617489"/>
            <a:ext cx="242359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DC99223-2BA1-BB43-B0E1-9BD4246C8D90}"/>
              </a:ext>
            </a:extLst>
          </p:cNvPr>
          <p:cNvCxnSpPr>
            <a:cxnSpLocks/>
            <a:endCxn id="21" idx="6"/>
          </p:cNvCxnSpPr>
          <p:nvPr/>
        </p:nvCxnSpPr>
        <p:spPr>
          <a:xfrm flipH="1">
            <a:off x="4357191" y="3447159"/>
            <a:ext cx="2617678" cy="0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15DD1CA-4217-4638-17B6-88DEA2C3C232}"/>
              </a:ext>
            </a:extLst>
          </p:cNvPr>
          <p:cNvSpPr txBox="1"/>
          <p:nvPr/>
        </p:nvSpPr>
        <p:spPr>
          <a:xfrm>
            <a:off x="2827055" y="2291513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D2B48F-2FAC-67C4-ED67-57C077A3C83F}"/>
              </a:ext>
            </a:extLst>
          </p:cNvPr>
          <p:cNvSpPr txBox="1"/>
          <p:nvPr/>
        </p:nvSpPr>
        <p:spPr>
          <a:xfrm>
            <a:off x="975976" y="158845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062E07-6F26-6E55-39CA-2D56F9F3D62B}"/>
              </a:ext>
            </a:extLst>
          </p:cNvPr>
          <p:cNvSpPr txBox="1"/>
          <p:nvPr/>
        </p:nvSpPr>
        <p:spPr>
          <a:xfrm>
            <a:off x="5932529" y="342485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039EFF-6E22-1A29-89BB-83DF5614B1FC}"/>
              </a:ext>
            </a:extLst>
          </p:cNvPr>
          <p:cNvSpPr txBox="1"/>
          <p:nvPr/>
        </p:nvSpPr>
        <p:spPr>
          <a:xfrm>
            <a:off x="2899036" y="171074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63D4CD6-CC10-4248-C4CA-EFC3C6481A8D}"/>
              </a:ext>
            </a:extLst>
          </p:cNvPr>
          <p:cNvSpPr txBox="1"/>
          <p:nvPr/>
        </p:nvSpPr>
        <p:spPr>
          <a:xfrm>
            <a:off x="1683782" y="124815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D782E7-048C-94C1-DE44-2EA4CAB24826}"/>
              </a:ext>
            </a:extLst>
          </p:cNvPr>
          <p:cNvSpPr txBox="1"/>
          <p:nvPr/>
        </p:nvSpPr>
        <p:spPr>
          <a:xfrm>
            <a:off x="6238141" y="3096200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2090393-50E7-DC3E-F98A-ABED26CBD0D6}"/>
              </a:ext>
            </a:extLst>
          </p:cNvPr>
          <p:cNvSpPr/>
          <p:nvPr/>
        </p:nvSpPr>
        <p:spPr>
          <a:xfrm>
            <a:off x="4223724" y="2450441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8F3BFA8-582A-126C-A99D-B28A9517103A}"/>
              </a:ext>
            </a:extLst>
          </p:cNvPr>
          <p:cNvSpPr/>
          <p:nvPr/>
        </p:nvSpPr>
        <p:spPr>
          <a:xfrm>
            <a:off x="6023994" y="66541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018385B-EF29-F0A8-4938-E09E5E39914D}"/>
              </a:ext>
            </a:extLst>
          </p:cNvPr>
          <p:cNvCxnSpPr>
            <a:cxnSpLocks/>
            <a:stCxn id="51" idx="7"/>
            <a:endCxn id="52" idx="3"/>
          </p:cNvCxnSpPr>
          <p:nvPr/>
        </p:nvCxnSpPr>
        <p:spPr>
          <a:xfrm flipV="1">
            <a:off x="4346646" y="788337"/>
            <a:ext cx="1698438" cy="16831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D500DFB-8E47-BF66-7B20-04336E4CFB1F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6096000" y="-216843"/>
            <a:ext cx="0" cy="8822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9516FE5-1031-9212-B079-B6166A4FCFED}"/>
              </a:ext>
            </a:extLst>
          </p:cNvPr>
          <p:cNvCxnSpPr>
            <a:cxnSpLocks/>
            <a:endCxn id="76" idx="4"/>
          </p:cNvCxnSpPr>
          <p:nvPr/>
        </p:nvCxnSpPr>
        <p:spPr>
          <a:xfrm flipV="1">
            <a:off x="4285185" y="4389755"/>
            <a:ext cx="21090" cy="2531948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E8C93EA-720C-E4D2-6A19-AFA65DD41723}"/>
              </a:ext>
            </a:extLst>
          </p:cNvPr>
          <p:cNvSpPr txBox="1"/>
          <p:nvPr/>
        </p:nvSpPr>
        <p:spPr>
          <a:xfrm>
            <a:off x="5516609" y="75633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290C1F3-4CCD-BA8D-FD71-F71614903966}"/>
              </a:ext>
            </a:extLst>
          </p:cNvPr>
          <p:cNvSpPr txBox="1"/>
          <p:nvPr/>
        </p:nvSpPr>
        <p:spPr>
          <a:xfrm>
            <a:off x="5844477" y="11467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E11E05C-E082-8E9E-DB97-5B7940B7CD59}"/>
              </a:ext>
            </a:extLst>
          </p:cNvPr>
          <p:cNvSpPr txBox="1"/>
          <p:nvPr/>
        </p:nvSpPr>
        <p:spPr>
          <a:xfrm>
            <a:off x="3989690" y="253271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6AA0715-0D59-9E72-7E5E-2C73858E8EB4}"/>
              </a:ext>
            </a:extLst>
          </p:cNvPr>
          <p:cNvSpPr txBox="1"/>
          <p:nvPr/>
        </p:nvSpPr>
        <p:spPr>
          <a:xfrm>
            <a:off x="5372591" y="134612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DF653C-DDE5-73B5-C0D2-21789B2F3F41}"/>
              </a:ext>
            </a:extLst>
          </p:cNvPr>
          <p:cNvSpPr txBox="1"/>
          <p:nvPr/>
        </p:nvSpPr>
        <p:spPr>
          <a:xfrm>
            <a:off x="6220565" y="299341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3B2553B-4EAE-B486-97F7-F560A00D8343}"/>
              </a:ext>
            </a:extLst>
          </p:cNvPr>
          <p:cNvSpPr txBox="1"/>
          <p:nvPr/>
        </p:nvSpPr>
        <p:spPr>
          <a:xfrm>
            <a:off x="4317841" y="2726868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3FA9D03-44B1-1F1A-91D0-294F818C192F}"/>
              </a:ext>
            </a:extLst>
          </p:cNvPr>
          <p:cNvSpPr/>
          <p:nvPr/>
        </p:nvSpPr>
        <p:spPr>
          <a:xfrm>
            <a:off x="3323627" y="51571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A8E72BF-DFF2-EF43-9ED4-0193E90D9769}"/>
              </a:ext>
            </a:extLst>
          </p:cNvPr>
          <p:cNvSpPr/>
          <p:nvPr/>
        </p:nvSpPr>
        <p:spPr>
          <a:xfrm>
            <a:off x="4234269" y="4245739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3A60D13-D3AD-B81C-3B55-2CF33DB692D0}"/>
              </a:ext>
            </a:extLst>
          </p:cNvPr>
          <p:cNvCxnSpPr>
            <a:cxnSpLocks/>
            <a:stCxn id="75" idx="7"/>
            <a:endCxn id="76" idx="3"/>
          </p:cNvCxnSpPr>
          <p:nvPr/>
        </p:nvCxnSpPr>
        <p:spPr>
          <a:xfrm flipV="1">
            <a:off x="3446549" y="4368664"/>
            <a:ext cx="808810" cy="8096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564D608-F5B6-7F70-17FF-188F61567192}"/>
              </a:ext>
            </a:extLst>
          </p:cNvPr>
          <p:cNvCxnSpPr>
            <a:cxnSpLocks/>
            <a:endCxn id="75" idx="4"/>
          </p:cNvCxnSpPr>
          <p:nvPr/>
        </p:nvCxnSpPr>
        <p:spPr>
          <a:xfrm flipV="1">
            <a:off x="3395633" y="5301208"/>
            <a:ext cx="0" cy="16204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02C56D2A-B2A9-1217-17A8-ED0F87C739D9}"/>
              </a:ext>
            </a:extLst>
          </p:cNvPr>
          <p:cNvSpPr txBox="1"/>
          <p:nvPr/>
        </p:nvSpPr>
        <p:spPr>
          <a:xfrm>
            <a:off x="3664787" y="431376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83D8ED-F759-5537-0D27-46D334C0EDB2}"/>
              </a:ext>
            </a:extLst>
          </p:cNvPr>
          <p:cNvSpPr txBox="1"/>
          <p:nvPr/>
        </p:nvSpPr>
        <p:spPr>
          <a:xfrm>
            <a:off x="3092684" y="533938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9547E54-C8E5-A1E7-9809-4A16ED3F410F}"/>
              </a:ext>
            </a:extLst>
          </p:cNvPr>
          <p:cNvSpPr txBox="1"/>
          <p:nvPr/>
        </p:nvSpPr>
        <p:spPr>
          <a:xfrm>
            <a:off x="3667892" y="487927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47890E6-A750-BC83-1ABF-B2185280BBA3}"/>
              </a:ext>
            </a:extLst>
          </p:cNvPr>
          <p:cNvSpPr txBox="1"/>
          <p:nvPr/>
        </p:nvSpPr>
        <p:spPr>
          <a:xfrm>
            <a:off x="3384894" y="616405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FB2BB94-089F-5613-6918-04529BEE29CD}"/>
              </a:ext>
            </a:extLst>
          </p:cNvPr>
          <p:cNvSpPr txBox="1"/>
          <p:nvPr/>
        </p:nvSpPr>
        <p:spPr>
          <a:xfrm>
            <a:off x="4310438" y="387689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7C8C339-C2FE-A362-BA93-C81CD97F4028}"/>
              </a:ext>
            </a:extLst>
          </p:cNvPr>
          <p:cNvCxnSpPr>
            <a:cxnSpLocks/>
            <a:stCxn id="76" idx="0"/>
            <a:endCxn id="21" idx="4"/>
          </p:cNvCxnSpPr>
          <p:nvPr/>
        </p:nvCxnSpPr>
        <p:spPr>
          <a:xfrm flipH="1" flipV="1">
            <a:off x="4285185" y="3519167"/>
            <a:ext cx="21090" cy="7265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91270E9-BF9C-3F2F-890A-4FA174058E67}"/>
              </a:ext>
            </a:extLst>
          </p:cNvPr>
          <p:cNvSpPr txBox="1"/>
          <p:nvPr/>
        </p:nvSpPr>
        <p:spPr>
          <a:xfrm>
            <a:off x="4284612" y="562674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0074540-BEC4-011C-0122-92E9FAE387C4}"/>
              </a:ext>
            </a:extLst>
          </p:cNvPr>
          <p:cNvSpPr txBox="1"/>
          <p:nvPr/>
        </p:nvSpPr>
        <p:spPr>
          <a:xfrm>
            <a:off x="4007591" y="356881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F651991-621C-44CD-5438-CE8A54FC070D}"/>
              </a:ext>
            </a:extLst>
          </p:cNvPr>
          <p:cNvSpPr txBox="1"/>
          <p:nvPr/>
        </p:nvSpPr>
        <p:spPr>
          <a:xfrm>
            <a:off x="4026303" y="5370073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CF2A0CEA-2C07-F333-4729-4B5A98CE6162}"/>
              </a:ext>
            </a:extLst>
          </p:cNvPr>
          <p:cNvSpPr/>
          <p:nvPr/>
        </p:nvSpPr>
        <p:spPr>
          <a:xfrm>
            <a:off x="5120649" y="3348875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9F17C46-3BB2-F851-86E9-7C420A69C458}"/>
              </a:ext>
            </a:extLst>
          </p:cNvPr>
          <p:cNvSpPr/>
          <p:nvPr/>
        </p:nvSpPr>
        <p:spPr>
          <a:xfrm>
            <a:off x="6023994" y="4254416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5A18062-F3BF-D876-B004-E5268ACEA06D}"/>
              </a:ext>
            </a:extLst>
          </p:cNvPr>
          <p:cNvCxnSpPr>
            <a:cxnSpLocks/>
            <a:stCxn id="102" idx="1"/>
            <a:endCxn id="101" idx="5"/>
          </p:cNvCxnSpPr>
          <p:nvPr/>
        </p:nvCxnSpPr>
        <p:spPr>
          <a:xfrm flipH="1" flipV="1">
            <a:off x="5243571" y="3471800"/>
            <a:ext cx="801513" cy="8037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0B28736-BCCC-B4E2-0AA9-2A75652245F0}"/>
              </a:ext>
            </a:extLst>
          </p:cNvPr>
          <p:cNvCxnSpPr>
            <a:cxnSpLocks/>
            <a:stCxn id="159" idx="2"/>
            <a:endCxn id="102" idx="6"/>
          </p:cNvCxnSpPr>
          <p:nvPr/>
        </p:nvCxnSpPr>
        <p:spPr>
          <a:xfrm flipH="1" flipV="1">
            <a:off x="6168006" y="4326424"/>
            <a:ext cx="746409" cy="73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8C9A9D3-011E-C41F-42E2-47DDF9FD3980}"/>
              </a:ext>
            </a:extLst>
          </p:cNvPr>
          <p:cNvCxnSpPr>
            <a:cxnSpLocks/>
            <a:stCxn id="101" idx="2"/>
            <a:endCxn id="21" idx="6"/>
          </p:cNvCxnSpPr>
          <p:nvPr/>
        </p:nvCxnSpPr>
        <p:spPr>
          <a:xfrm flipH="1">
            <a:off x="4357191" y="3420883"/>
            <a:ext cx="763458" cy="262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F7B9F04-413E-269B-F49C-EAFE113377EE}"/>
              </a:ext>
            </a:extLst>
          </p:cNvPr>
          <p:cNvCxnSpPr>
            <a:cxnSpLocks/>
            <a:stCxn id="21" idx="2"/>
          </p:cNvCxnSpPr>
          <p:nvPr/>
        </p:nvCxnSpPr>
        <p:spPr>
          <a:xfrm flipH="1" flipV="1">
            <a:off x="2711624" y="3429000"/>
            <a:ext cx="1501555" cy="18159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634EAA5A-95CC-661A-6228-C53C598903C2}"/>
              </a:ext>
            </a:extLst>
          </p:cNvPr>
          <p:cNvSpPr txBox="1"/>
          <p:nvPr/>
        </p:nvSpPr>
        <p:spPr>
          <a:xfrm>
            <a:off x="5447331" y="385900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14B5D8C-67EB-75CF-23C5-0F515729372D}"/>
              </a:ext>
            </a:extLst>
          </p:cNvPr>
          <p:cNvSpPr txBox="1"/>
          <p:nvPr/>
        </p:nvSpPr>
        <p:spPr>
          <a:xfrm>
            <a:off x="2724319" y="345400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7E644BF-A30F-CB40-0FFF-10FDE470CF9F}"/>
              </a:ext>
            </a:extLst>
          </p:cNvPr>
          <p:cNvSpPr txBox="1"/>
          <p:nvPr/>
        </p:nvSpPr>
        <p:spPr>
          <a:xfrm>
            <a:off x="5580646" y="340470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F1D7388-86EC-4774-79A4-72B14D651F92}"/>
              </a:ext>
            </a:extLst>
          </p:cNvPr>
          <p:cNvSpPr txBox="1"/>
          <p:nvPr/>
        </p:nvSpPr>
        <p:spPr>
          <a:xfrm>
            <a:off x="3179603" y="3096200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66A489A-3BCA-1C13-8C30-8D5D42C0BE09}"/>
              </a:ext>
            </a:extLst>
          </p:cNvPr>
          <p:cNvSpPr txBox="1"/>
          <p:nvPr/>
        </p:nvSpPr>
        <p:spPr>
          <a:xfrm>
            <a:off x="4697729" y="3406738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62FC26E-9DE4-8166-86F4-25E8C888C62E}"/>
              </a:ext>
            </a:extLst>
          </p:cNvPr>
          <p:cNvSpPr txBox="1"/>
          <p:nvPr/>
        </p:nvSpPr>
        <p:spPr>
          <a:xfrm>
            <a:off x="4749949" y="302522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48C8B65-4452-3264-46CA-4963016A3568}"/>
              </a:ext>
            </a:extLst>
          </p:cNvPr>
          <p:cNvSpPr txBox="1"/>
          <p:nvPr/>
        </p:nvSpPr>
        <p:spPr>
          <a:xfrm>
            <a:off x="6640802" y="3921088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37A7B59-B911-ABB6-FF25-1BB3FB5621B9}"/>
              </a:ext>
            </a:extLst>
          </p:cNvPr>
          <p:cNvSpPr txBox="1"/>
          <p:nvPr/>
        </p:nvSpPr>
        <p:spPr>
          <a:xfrm>
            <a:off x="7453523" y="431376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1664EB9-0300-DCD5-AC6B-206773857B7C}"/>
              </a:ext>
            </a:extLst>
          </p:cNvPr>
          <p:cNvSpPr/>
          <p:nvPr/>
        </p:nvSpPr>
        <p:spPr>
          <a:xfrm>
            <a:off x="6925220" y="1545611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22560F47-EA37-C5BE-FDFE-9BA695D2055B}"/>
              </a:ext>
            </a:extLst>
          </p:cNvPr>
          <p:cNvSpPr/>
          <p:nvPr/>
        </p:nvSpPr>
        <p:spPr>
          <a:xfrm>
            <a:off x="7837815" y="244745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CC534B4-71D7-358D-8026-5A234FE2BF16}"/>
              </a:ext>
            </a:extLst>
          </p:cNvPr>
          <p:cNvCxnSpPr>
            <a:cxnSpLocks/>
            <a:stCxn id="125" idx="1"/>
            <a:endCxn id="124" idx="5"/>
          </p:cNvCxnSpPr>
          <p:nvPr/>
        </p:nvCxnSpPr>
        <p:spPr>
          <a:xfrm flipH="1" flipV="1">
            <a:off x="7048142" y="1668536"/>
            <a:ext cx="810763" cy="8000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29BA2B0-4BF7-99D5-5556-7E7639D50A83}"/>
              </a:ext>
            </a:extLst>
          </p:cNvPr>
          <p:cNvCxnSpPr>
            <a:cxnSpLocks/>
            <a:endCxn id="124" idx="0"/>
          </p:cNvCxnSpPr>
          <p:nvPr/>
        </p:nvCxnSpPr>
        <p:spPr>
          <a:xfrm>
            <a:off x="6974608" y="32159"/>
            <a:ext cx="22618" cy="15134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AE43A92-0670-A6D2-42AE-612189524736}"/>
              </a:ext>
            </a:extLst>
          </p:cNvPr>
          <p:cNvCxnSpPr>
            <a:cxnSpLocks/>
            <a:stCxn id="125" idx="4"/>
            <a:endCxn id="194" idx="0"/>
          </p:cNvCxnSpPr>
          <p:nvPr/>
        </p:nvCxnSpPr>
        <p:spPr>
          <a:xfrm>
            <a:off x="7909821" y="2591468"/>
            <a:ext cx="7868" cy="7668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7A8331E8-B575-9C09-A324-C2938603C79C}"/>
              </a:ext>
            </a:extLst>
          </p:cNvPr>
          <p:cNvSpPr/>
          <p:nvPr/>
        </p:nvSpPr>
        <p:spPr>
          <a:xfrm>
            <a:off x="7834671" y="4252011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4B3170D-59DD-E154-C549-D12A3525889E}"/>
              </a:ext>
            </a:extLst>
          </p:cNvPr>
          <p:cNvCxnSpPr>
            <a:cxnSpLocks/>
            <a:stCxn id="135" idx="4"/>
          </p:cNvCxnSpPr>
          <p:nvPr/>
        </p:nvCxnSpPr>
        <p:spPr>
          <a:xfrm>
            <a:off x="7906677" y="4396027"/>
            <a:ext cx="0" cy="2273333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679BAC1B-97C8-7C15-9FEF-D317FC5E820C}"/>
              </a:ext>
            </a:extLst>
          </p:cNvPr>
          <p:cNvSpPr txBox="1"/>
          <p:nvPr/>
        </p:nvSpPr>
        <p:spPr>
          <a:xfrm>
            <a:off x="6609701" y="81855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27C6B2A-16C7-7C60-541C-4383E943D9A0}"/>
              </a:ext>
            </a:extLst>
          </p:cNvPr>
          <p:cNvSpPr txBox="1"/>
          <p:nvPr/>
        </p:nvSpPr>
        <p:spPr>
          <a:xfrm>
            <a:off x="7001332" y="177324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306464F-5352-54A8-1904-5040A319220C}"/>
              </a:ext>
            </a:extLst>
          </p:cNvPr>
          <p:cNvSpPr txBox="1"/>
          <p:nvPr/>
        </p:nvSpPr>
        <p:spPr>
          <a:xfrm>
            <a:off x="7546635" y="2800138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3A1E2C1-6C57-760F-EEA1-46899455B474}"/>
              </a:ext>
            </a:extLst>
          </p:cNvPr>
          <p:cNvSpPr txBox="1"/>
          <p:nvPr/>
        </p:nvSpPr>
        <p:spPr>
          <a:xfrm>
            <a:off x="7099172" y="26025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4AAA5A6-DED4-AFC0-CB5A-592709CF1CE4}"/>
              </a:ext>
            </a:extLst>
          </p:cNvPr>
          <p:cNvSpPr txBox="1"/>
          <p:nvPr/>
        </p:nvSpPr>
        <p:spPr>
          <a:xfrm>
            <a:off x="7453523" y="1752623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BE5F68B-B475-69D2-A7E7-59D24CBF8138}"/>
              </a:ext>
            </a:extLst>
          </p:cNvPr>
          <p:cNvSpPr txBox="1"/>
          <p:nvPr/>
        </p:nvSpPr>
        <p:spPr>
          <a:xfrm>
            <a:off x="7938140" y="356373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0A2A514-D155-BC18-D098-B6401005D2F0}"/>
              </a:ext>
            </a:extLst>
          </p:cNvPr>
          <p:cNvSpPr txBox="1"/>
          <p:nvPr/>
        </p:nvSpPr>
        <p:spPr>
          <a:xfrm>
            <a:off x="7938140" y="5695950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42E0287-BD65-2A3F-544E-7467C6EE31EE}"/>
              </a:ext>
            </a:extLst>
          </p:cNvPr>
          <p:cNvSpPr txBox="1"/>
          <p:nvPr/>
        </p:nvSpPr>
        <p:spPr>
          <a:xfrm>
            <a:off x="7587179" y="535489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229A998E-30B9-C4D3-BC6D-70ECA78A2570}"/>
              </a:ext>
            </a:extLst>
          </p:cNvPr>
          <p:cNvSpPr/>
          <p:nvPr/>
        </p:nvSpPr>
        <p:spPr>
          <a:xfrm>
            <a:off x="7830979" y="5152270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B5F8FEDC-03AE-3EB9-C4F9-47A49E829D41}"/>
              </a:ext>
            </a:extLst>
          </p:cNvPr>
          <p:cNvSpPr/>
          <p:nvPr/>
        </p:nvSpPr>
        <p:spPr>
          <a:xfrm>
            <a:off x="6914415" y="4261780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37B5B2E5-4C8F-88E6-90F3-2F0F2F4E11F4}"/>
              </a:ext>
            </a:extLst>
          </p:cNvPr>
          <p:cNvCxnSpPr>
            <a:cxnSpLocks/>
            <a:stCxn id="135" idx="2"/>
            <a:endCxn id="159" idx="6"/>
          </p:cNvCxnSpPr>
          <p:nvPr/>
        </p:nvCxnSpPr>
        <p:spPr>
          <a:xfrm flipH="1">
            <a:off x="7058427" y="4324019"/>
            <a:ext cx="776244" cy="9769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7272D904-64F4-3F7B-EFDB-8CB4ADDC0B78}"/>
              </a:ext>
            </a:extLst>
          </p:cNvPr>
          <p:cNvCxnSpPr>
            <a:cxnSpLocks/>
            <a:stCxn id="159" idx="5"/>
            <a:endCxn id="158" idx="1"/>
          </p:cNvCxnSpPr>
          <p:nvPr/>
        </p:nvCxnSpPr>
        <p:spPr>
          <a:xfrm>
            <a:off x="7037337" y="4384705"/>
            <a:ext cx="814732" cy="7886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1730279A-F079-2027-DBE3-DE7312CDD570}"/>
              </a:ext>
            </a:extLst>
          </p:cNvPr>
          <p:cNvCxnSpPr>
            <a:cxnSpLocks/>
            <a:endCxn id="158" idx="4"/>
          </p:cNvCxnSpPr>
          <p:nvPr/>
        </p:nvCxnSpPr>
        <p:spPr>
          <a:xfrm flipV="1">
            <a:off x="7902985" y="5296286"/>
            <a:ext cx="0" cy="1340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C00F28CD-A662-485F-CE4A-590E3BE74D59}"/>
              </a:ext>
            </a:extLst>
          </p:cNvPr>
          <p:cNvSpPr txBox="1"/>
          <p:nvPr/>
        </p:nvSpPr>
        <p:spPr>
          <a:xfrm>
            <a:off x="7926399" y="5374505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F68A4D55-C4B9-E745-8ADE-23B60986EB1C}"/>
              </a:ext>
            </a:extLst>
          </p:cNvPr>
          <p:cNvSpPr txBox="1"/>
          <p:nvPr/>
        </p:nvSpPr>
        <p:spPr>
          <a:xfrm>
            <a:off x="7587179" y="566390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C317A3D-8921-C526-4FB5-A37F39DAAAA3}"/>
              </a:ext>
            </a:extLst>
          </p:cNvPr>
          <p:cNvSpPr txBox="1"/>
          <p:nvPr/>
        </p:nvSpPr>
        <p:spPr>
          <a:xfrm>
            <a:off x="7597541" y="462872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6FF02F73-66C0-A1DB-50C2-6917078815EB}"/>
              </a:ext>
            </a:extLst>
          </p:cNvPr>
          <p:cNvCxnSpPr>
            <a:cxnSpLocks/>
            <a:stCxn id="159" idx="0"/>
          </p:cNvCxnSpPr>
          <p:nvPr/>
        </p:nvCxnSpPr>
        <p:spPr>
          <a:xfrm flipH="1" flipV="1">
            <a:off x="6973225" y="2468543"/>
            <a:ext cx="13196" cy="1793237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C49426AB-E717-C269-FE3B-FC879F021EF1}"/>
              </a:ext>
            </a:extLst>
          </p:cNvPr>
          <p:cNvSpPr txBox="1"/>
          <p:nvPr/>
        </p:nvSpPr>
        <p:spPr>
          <a:xfrm>
            <a:off x="6655623" y="355175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BB4EE67C-3141-A1A1-BC71-D193E64A5B53}"/>
              </a:ext>
            </a:extLst>
          </p:cNvPr>
          <p:cNvSpPr txBox="1"/>
          <p:nvPr/>
        </p:nvSpPr>
        <p:spPr>
          <a:xfrm>
            <a:off x="7025784" y="366357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25BD0FB-80AB-16F6-4DF7-0887AEF9CD3E}"/>
              </a:ext>
            </a:extLst>
          </p:cNvPr>
          <p:cNvSpPr txBox="1"/>
          <p:nvPr/>
        </p:nvSpPr>
        <p:spPr>
          <a:xfrm>
            <a:off x="6957344" y="4571993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F270A14B-1A6F-C44D-2D49-9B1D600CB7E7}"/>
              </a:ext>
            </a:extLst>
          </p:cNvPr>
          <p:cNvSpPr/>
          <p:nvPr/>
        </p:nvSpPr>
        <p:spPr>
          <a:xfrm>
            <a:off x="9617745" y="2460316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AA7FCCC6-AFC2-5F11-350A-B3E9CB3D4693}"/>
              </a:ext>
            </a:extLst>
          </p:cNvPr>
          <p:cNvSpPr/>
          <p:nvPr/>
        </p:nvSpPr>
        <p:spPr>
          <a:xfrm>
            <a:off x="8724296" y="33569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FD2BF52A-B1A0-8F1A-A7B1-C5AAC796EE16}"/>
              </a:ext>
            </a:extLst>
          </p:cNvPr>
          <p:cNvCxnSpPr>
            <a:cxnSpLocks/>
            <a:stCxn id="183" idx="7"/>
            <a:endCxn id="182" idx="3"/>
          </p:cNvCxnSpPr>
          <p:nvPr/>
        </p:nvCxnSpPr>
        <p:spPr>
          <a:xfrm flipV="1">
            <a:off x="8847218" y="2583241"/>
            <a:ext cx="791617" cy="7948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E10A2A11-2F5F-EB45-A376-CE51CE0D8106}"/>
              </a:ext>
            </a:extLst>
          </p:cNvPr>
          <p:cNvCxnSpPr>
            <a:cxnSpLocks/>
            <a:endCxn id="182" idx="6"/>
          </p:cNvCxnSpPr>
          <p:nvPr/>
        </p:nvCxnSpPr>
        <p:spPr>
          <a:xfrm flipH="1" flipV="1">
            <a:off x="9761757" y="2532324"/>
            <a:ext cx="2430243" cy="119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1EDA6725-B772-BD69-8E5F-CA21B926A4B2}"/>
              </a:ext>
            </a:extLst>
          </p:cNvPr>
          <p:cNvCxnSpPr>
            <a:cxnSpLocks/>
            <a:stCxn id="183" idx="2"/>
            <a:endCxn id="194" idx="6"/>
          </p:cNvCxnSpPr>
          <p:nvPr/>
        </p:nvCxnSpPr>
        <p:spPr>
          <a:xfrm flipH="1">
            <a:off x="7989695" y="3429000"/>
            <a:ext cx="734601" cy="130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>
            <a:extLst>
              <a:ext uri="{FF2B5EF4-FFF2-40B4-BE49-F238E27FC236}">
                <a16:creationId xmlns:a16="http://schemas.microsoft.com/office/drawing/2014/main" id="{694B2BEE-4D78-A5C1-60A5-937A9A966C7D}"/>
              </a:ext>
            </a:extLst>
          </p:cNvPr>
          <p:cNvSpPr/>
          <p:nvPr/>
        </p:nvSpPr>
        <p:spPr>
          <a:xfrm>
            <a:off x="7845683" y="3358293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CD326580-AD0D-27C6-7BCF-D97E43610CAB}"/>
              </a:ext>
            </a:extLst>
          </p:cNvPr>
          <p:cNvCxnSpPr>
            <a:cxnSpLocks/>
            <a:stCxn id="194" idx="4"/>
            <a:endCxn id="135" idx="0"/>
          </p:cNvCxnSpPr>
          <p:nvPr/>
        </p:nvCxnSpPr>
        <p:spPr>
          <a:xfrm flipH="1">
            <a:off x="7906677" y="3502309"/>
            <a:ext cx="11012" cy="749702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BA197335-BDB4-6561-ED9C-2026E35AC6C3}"/>
              </a:ext>
            </a:extLst>
          </p:cNvPr>
          <p:cNvSpPr txBox="1"/>
          <p:nvPr/>
        </p:nvSpPr>
        <p:spPr>
          <a:xfrm>
            <a:off x="8470035" y="2986301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86685708-B4AC-7DFC-A76F-A188F4128909}"/>
              </a:ext>
            </a:extLst>
          </p:cNvPr>
          <p:cNvSpPr txBox="1"/>
          <p:nvPr/>
        </p:nvSpPr>
        <p:spPr>
          <a:xfrm>
            <a:off x="9141958" y="247617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21996852-5A52-9ED9-1564-3453676E20EF}"/>
              </a:ext>
            </a:extLst>
          </p:cNvPr>
          <p:cNvSpPr txBox="1"/>
          <p:nvPr/>
        </p:nvSpPr>
        <p:spPr>
          <a:xfrm>
            <a:off x="11172560" y="217491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58C462A-6F24-9F4F-6D71-465185088020}"/>
              </a:ext>
            </a:extLst>
          </p:cNvPr>
          <p:cNvSpPr txBox="1"/>
          <p:nvPr/>
        </p:nvSpPr>
        <p:spPr>
          <a:xfrm>
            <a:off x="10552761" y="2527109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4053047-39E9-705C-CB84-E32EA9DE338D}"/>
              </a:ext>
            </a:extLst>
          </p:cNvPr>
          <p:cNvSpPr txBox="1"/>
          <p:nvPr/>
        </p:nvSpPr>
        <p:spPr>
          <a:xfrm>
            <a:off x="9238411" y="2989552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B96888F-C8A4-E7D8-936E-B3DF7FB642CD}"/>
              </a:ext>
            </a:extLst>
          </p:cNvPr>
          <p:cNvSpPr txBox="1"/>
          <p:nvPr/>
        </p:nvSpPr>
        <p:spPr>
          <a:xfrm>
            <a:off x="8188226" y="367226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E151B39E-24A4-ECA6-2AA8-386AD02E4AE8}"/>
              </a:ext>
            </a:extLst>
          </p:cNvPr>
          <p:cNvSpPr/>
          <p:nvPr/>
        </p:nvSpPr>
        <p:spPr>
          <a:xfrm>
            <a:off x="8713774" y="2443249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D8198B61-CC95-E72C-76DD-337944D13618}"/>
              </a:ext>
            </a:extLst>
          </p:cNvPr>
          <p:cNvCxnSpPr>
            <a:cxnSpLocks/>
            <a:stCxn id="159" idx="6"/>
            <a:endCxn id="194" idx="3"/>
          </p:cNvCxnSpPr>
          <p:nvPr/>
        </p:nvCxnSpPr>
        <p:spPr>
          <a:xfrm flipV="1">
            <a:off x="7058427" y="3481218"/>
            <a:ext cx="808346" cy="8525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A7105920-5606-6C9B-9B8A-E9EA4CB8AB95}"/>
              </a:ext>
            </a:extLst>
          </p:cNvPr>
          <p:cNvCxnSpPr>
            <a:cxnSpLocks/>
            <a:stCxn id="194" idx="7"/>
            <a:endCxn id="208" idx="3"/>
          </p:cNvCxnSpPr>
          <p:nvPr/>
        </p:nvCxnSpPr>
        <p:spPr>
          <a:xfrm flipV="1">
            <a:off x="7968605" y="2566174"/>
            <a:ext cx="766259" cy="813210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DDCEAB7E-1588-D028-63D1-66DC74D3CBC7}"/>
              </a:ext>
            </a:extLst>
          </p:cNvPr>
          <p:cNvCxnSpPr>
            <a:cxnSpLocks/>
            <a:endCxn id="159" idx="4"/>
          </p:cNvCxnSpPr>
          <p:nvPr/>
        </p:nvCxnSpPr>
        <p:spPr>
          <a:xfrm flipH="1" flipV="1">
            <a:off x="6986421" y="4405796"/>
            <a:ext cx="10506" cy="2233631"/>
          </a:xfrm>
          <a:prstGeom prst="line">
            <a:avLst/>
          </a:prstGeom>
          <a:ln w="19050">
            <a:solidFill>
              <a:srgbClr val="FF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FF8C5E4B-C21E-A779-6DFE-FF72DDCF90CF}"/>
              </a:ext>
            </a:extLst>
          </p:cNvPr>
          <p:cNvSpPr txBox="1"/>
          <p:nvPr/>
        </p:nvSpPr>
        <p:spPr>
          <a:xfrm>
            <a:off x="7331396" y="3424558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37B200B9-F136-0393-ADE2-02F60BFC1E25}"/>
              </a:ext>
            </a:extLst>
          </p:cNvPr>
          <p:cNvSpPr txBox="1"/>
          <p:nvPr/>
        </p:nvSpPr>
        <p:spPr>
          <a:xfrm>
            <a:off x="7445604" y="3804870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362A6719-B816-6ECA-7EDD-DEEC044478DD}"/>
              </a:ext>
            </a:extLst>
          </p:cNvPr>
          <p:cNvSpPr txBox="1"/>
          <p:nvPr/>
        </p:nvSpPr>
        <p:spPr>
          <a:xfrm>
            <a:off x="8903052" y="177324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DDCD0952-EE88-4F94-5726-80022A1A387E}"/>
              </a:ext>
            </a:extLst>
          </p:cNvPr>
          <p:cNvSpPr txBox="1"/>
          <p:nvPr/>
        </p:nvSpPr>
        <p:spPr>
          <a:xfrm>
            <a:off x="8225374" y="2428407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EC7AE905-FBD1-4D86-1051-8D447F59FF65}"/>
              </a:ext>
            </a:extLst>
          </p:cNvPr>
          <p:cNvSpPr txBox="1"/>
          <p:nvPr/>
        </p:nvSpPr>
        <p:spPr>
          <a:xfrm>
            <a:off x="6662980" y="5317176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D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BEC35F08-E6D7-9333-53EB-2FFFE26AC623}"/>
              </a:ext>
            </a:extLst>
          </p:cNvPr>
          <p:cNvSpPr txBox="1"/>
          <p:nvPr/>
        </p:nvSpPr>
        <p:spPr>
          <a:xfrm>
            <a:off x="6970737" y="5583484"/>
            <a:ext cx="28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246139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9C657CF-E44A-1AA7-8525-09EE0162DBFE}"/>
              </a:ext>
            </a:extLst>
          </p:cNvPr>
          <p:cNvSpPr/>
          <p:nvPr/>
        </p:nvSpPr>
        <p:spPr>
          <a:xfrm>
            <a:off x="5191137" y="5223090"/>
            <a:ext cx="2522094" cy="2528900"/>
          </a:xfrm>
          <a:prstGeom prst="rect">
            <a:avLst/>
          </a:prstGeom>
          <a:solidFill>
            <a:srgbClr val="FFD3D3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4E6D58-D3DF-3014-CEED-C4E39ACAA5F5}"/>
              </a:ext>
            </a:extLst>
          </p:cNvPr>
          <p:cNvSpPr/>
          <p:nvPr/>
        </p:nvSpPr>
        <p:spPr>
          <a:xfrm>
            <a:off x="-29828" y="0"/>
            <a:ext cx="2522094" cy="2528900"/>
          </a:xfrm>
          <a:prstGeom prst="rect">
            <a:avLst/>
          </a:prstGeom>
          <a:solidFill>
            <a:srgbClr val="FFD3D3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F33290-C69C-77B6-047A-D725683FAE03}"/>
              </a:ext>
            </a:extLst>
          </p:cNvPr>
          <p:cNvSpPr/>
          <p:nvPr/>
        </p:nvSpPr>
        <p:spPr>
          <a:xfrm>
            <a:off x="2492266" y="2542950"/>
            <a:ext cx="2689491" cy="26684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3D61E1-2671-993B-38F6-F0D2E5464F5F}"/>
              </a:ext>
            </a:extLst>
          </p:cNvPr>
          <p:cNvCxnSpPr>
            <a:cxnSpLocks/>
          </p:cNvCxnSpPr>
          <p:nvPr/>
        </p:nvCxnSpPr>
        <p:spPr>
          <a:xfrm flipV="1">
            <a:off x="1595500" y="1160748"/>
            <a:ext cx="0" cy="49325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339BC7-2986-B3C0-4BF6-3CE61492538B}"/>
              </a:ext>
            </a:extLst>
          </p:cNvPr>
          <p:cNvCxnSpPr>
            <a:cxnSpLocks/>
          </p:cNvCxnSpPr>
          <p:nvPr/>
        </p:nvCxnSpPr>
        <p:spPr>
          <a:xfrm>
            <a:off x="1595500" y="6111455"/>
            <a:ext cx="4104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E3B803-767A-5391-F0C0-48C829BC1FB1}"/>
              </a:ext>
            </a:extLst>
          </p:cNvPr>
          <p:cNvSpPr/>
          <p:nvPr/>
        </p:nvSpPr>
        <p:spPr>
          <a:xfrm>
            <a:off x="2423592" y="51571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C43C46-EB1C-73B8-7BCC-0A1F12154A75}"/>
              </a:ext>
            </a:extLst>
          </p:cNvPr>
          <p:cNvSpPr/>
          <p:nvPr/>
        </p:nvSpPr>
        <p:spPr>
          <a:xfrm>
            <a:off x="5128512" y="24568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9FB57A7-F28B-CD8C-5067-A5547225F50C}"/>
              </a:ext>
            </a:extLst>
          </p:cNvPr>
          <p:cNvSpPr/>
          <p:nvPr/>
        </p:nvSpPr>
        <p:spPr>
          <a:xfrm>
            <a:off x="2423592" y="24568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B9588A-0906-0DF7-9FD5-76A03ED6D03C}"/>
              </a:ext>
            </a:extLst>
          </p:cNvPr>
          <p:cNvSpPr/>
          <p:nvPr/>
        </p:nvSpPr>
        <p:spPr>
          <a:xfrm>
            <a:off x="5109751" y="5153398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7D5B57-FE01-92BE-5549-4AC186F2823E}"/>
              </a:ext>
            </a:extLst>
          </p:cNvPr>
          <p:cNvCxnSpPr>
            <a:cxnSpLocks/>
            <a:stCxn id="19" idx="5"/>
            <a:endCxn id="20" idx="1"/>
          </p:cNvCxnSpPr>
          <p:nvPr/>
        </p:nvCxnSpPr>
        <p:spPr>
          <a:xfrm>
            <a:off x="2546514" y="2579817"/>
            <a:ext cx="2584327" cy="25946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E1E3BD-FDFF-6BA7-5B8E-17900F2668DA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495598" y="-14050"/>
            <a:ext cx="0" cy="24709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232DD37-107F-D6EF-6815-98330AE8C650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5253763" y="5225406"/>
            <a:ext cx="2442353" cy="52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7CDF453-815E-3906-D889-8F1061447312}"/>
              </a:ext>
            </a:extLst>
          </p:cNvPr>
          <p:cNvSpPr/>
          <p:nvPr/>
        </p:nvSpPr>
        <p:spPr>
          <a:xfrm>
            <a:off x="2420260" y="3808439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E039918-CD54-CAE2-AAAE-D8E35FF76A93}"/>
              </a:ext>
            </a:extLst>
          </p:cNvPr>
          <p:cNvSpPr/>
          <p:nvPr/>
        </p:nvSpPr>
        <p:spPr>
          <a:xfrm>
            <a:off x="5109751" y="3808439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8D9BC82-0942-410A-0174-98BD4FF2BD3A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>
            <a:off x="2564272" y="3880447"/>
            <a:ext cx="2545479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9636A5-BFA4-D201-392D-8A6351CF4DED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5232673" y="3931364"/>
            <a:ext cx="2915555" cy="292663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A06FFB5-B898-8E3C-FED7-9D7D343B004F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-816768" y="656692"/>
            <a:ext cx="3258118" cy="317283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CF4CFB-FB37-BC27-294E-4A40BBA4E279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2546514" y="2579817"/>
            <a:ext cx="2603088" cy="2598466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FA3E1C-1920-034F-879B-14C0468D0487}"/>
              </a:ext>
            </a:extLst>
          </p:cNvPr>
          <p:cNvCxnSpPr>
            <a:cxnSpLocks/>
          </p:cNvCxnSpPr>
          <p:nvPr/>
        </p:nvCxnSpPr>
        <p:spPr>
          <a:xfrm flipH="1" flipV="1">
            <a:off x="-87800" y="-21631"/>
            <a:ext cx="7124176" cy="7132086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17EDDEF-9868-8B7B-89A5-B8FB0EBF4CB4}"/>
              </a:ext>
            </a:extLst>
          </p:cNvPr>
          <p:cNvSpPr/>
          <p:nvPr/>
        </p:nvSpPr>
        <p:spPr>
          <a:xfrm rot="18850358">
            <a:off x="3735221" y="3575478"/>
            <a:ext cx="225673" cy="216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8D658A-1B0A-A5CE-E1E0-8B27E43A4DFC}"/>
              </a:ext>
            </a:extLst>
          </p:cNvPr>
          <p:cNvSpPr txBox="1"/>
          <p:nvPr/>
        </p:nvSpPr>
        <p:spPr>
          <a:xfrm>
            <a:off x="1884809" y="522309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(1, 1)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BE5917-AEBA-17DC-4277-90B044C90613}"/>
              </a:ext>
            </a:extLst>
          </p:cNvPr>
          <p:cNvSpPr txBox="1"/>
          <p:nvPr/>
        </p:nvSpPr>
        <p:spPr>
          <a:xfrm>
            <a:off x="5241143" y="208756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(4, 4)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BD730A-04F5-6C34-4007-4FC9A7CDD9E5}"/>
              </a:ext>
            </a:extLst>
          </p:cNvPr>
          <p:cNvSpPr txBox="1"/>
          <p:nvPr/>
        </p:nvSpPr>
        <p:spPr>
          <a:xfrm>
            <a:off x="10947313" y="3544412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</a:t>
            </a:r>
            <a:r>
              <a:rPr lang="en-US" sz="1400" b="1" dirty="0">
                <a:solidFill>
                  <a:srgbClr val="FF0000"/>
                </a:solidFill>
              </a:rPr>
              <a:t>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98CEAF-54DF-AD6A-14FE-D43734837907}"/>
              </a:ext>
            </a:extLst>
          </p:cNvPr>
          <p:cNvSpPr txBox="1"/>
          <p:nvPr/>
        </p:nvSpPr>
        <p:spPr>
          <a:xfrm>
            <a:off x="10256902" y="3420497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∞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022D6C-C320-B18C-F615-C599CACA3B8A}"/>
              </a:ext>
            </a:extLst>
          </p:cNvPr>
          <p:cNvSpPr txBox="1"/>
          <p:nvPr/>
        </p:nvSpPr>
        <p:spPr>
          <a:xfrm>
            <a:off x="10596500" y="3952455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B</a:t>
            </a:r>
            <a:r>
              <a:rPr lang="en-US" sz="1400" b="1" dirty="0">
                <a:solidFill>
                  <a:srgbClr val="0070C0"/>
                </a:solidFill>
              </a:rPr>
              <a:t>2</a:t>
            </a:r>
            <a:endParaRPr lang="en-US" sz="2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01C78EF-DAE2-E180-66C4-9BCF0D45DBBA}"/>
                  </a:ext>
                </a:extLst>
              </p:cNvPr>
              <p:cNvSpPr txBox="1"/>
              <p:nvPr/>
            </p:nvSpPr>
            <p:spPr>
              <a:xfrm>
                <a:off x="8030860" y="4997661"/>
                <a:ext cx="2929520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01C78EF-DAE2-E180-66C4-9BCF0D45D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860" y="4997661"/>
                <a:ext cx="2929520" cy="319062"/>
              </a:xfrm>
              <a:prstGeom prst="rect">
                <a:avLst/>
              </a:prstGeom>
              <a:blipFill>
                <a:blip r:embed="rId2"/>
                <a:stretch>
                  <a:fillRect l="-1455" r="-14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ACE7F0-F04E-B491-0B0F-4AE57E6B0A25}"/>
                  </a:ext>
                </a:extLst>
              </p:cNvPr>
              <p:cNvSpPr txBox="1"/>
              <p:nvPr/>
            </p:nvSpPr>
            <p:spPr>
              <a:xfrm>
                <a:off x="8031597" y="5405872"/>
                <a:ext cx="3691267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ACE7F0-F04E-B491-0B0F-4AE57E6B0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597" y="5405872"/>
                <a:ext cx="3691267" cy="319062"/>
              </a:xfrm>
              <a:prstGeom prst="rect">
                <a:avLst/>
              </a:prstGeom>
              <a:blipFill>
                <a:blip r:embed="rId3"/>
                <a:stretch>
                  <a:fillRect l="-1157" r="-99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19B70EF-6301-FCC5-FFA7-8730A7ACEB62}"/>
                  </a:ext>
                </a:extLst>
              </p:cNvPr>
              <p:cNvSpPr txBox="1"/>
              <p:nvPr/>
            </p:nvSpPr>
            <p:spPr>
              <a:xfrm>
                <a:off x="8030860" y="5890910"/>
                <a:ext cx="3827779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19B70EF-6301-FCC5-FFA7-8730A7ACE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860" y="5890910"/>
                <a:ext cx="3827779" cy="563680"/>
              </a:xfrm>
              <a:prstGeom prst="rect">
                <a:avLst/>
              </a:prstGeom>
              <a:blipFill>
                <a:blip r:embed="rId4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E2D3260-C31D-584F-BF15-67F6C706F5C8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-276708" y="2528900"/>
            <a:ext cx="2700300" cy="99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A3ED9E-5125-90EE-D51E-70F248F5F7C6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5181757" y="5297414"/>
            <a:ext cx="18761" cy="23007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991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9C657CF-E44A-1AA7-8525-09EE0162DBFE}"/>
              </a:ext>
            </a:extLst>
          </p:cNvPr>
          <p:cNvSpPr/>
          <p:nvPr/>
        </p:nvSpPr>
        <p:spPr>
          <a:xfrm>
            <a:off x="5191137" y="5223090"/>
            <a:ext cx="2522094" cy="2528900"/>
          </a:xfrm>
          <a:prstGeom prst="rect">
            <a:avLst/>
          </a:prstGeom>
          <a:noFill/>
          <a:ln w="19050">
            <a:solidFill>
              <a:srgbClr val="FF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4E6D58-D3DF-3014-CEED-C4E39ACAA5F5}"/>
              </a:ext>
            </a:extLst>
          </p:cNvPr>
          <p:cNvSpPr/>
          <p:nvPr/>
        </p:nvSpPr>
        <p:spPr>
          <a:xfrm>
            <a:off x="-29828" y="0"/>
            <a:ext cx="2522094" cy="2528900"/>
          </a:xfrm>
          <a:prstGeom prst="rect">
            <a:avLst/>
          </a:prstGeom>
          <a:noFill/>
          <a:ln w="19050">
            <a:solidFill>
              <a:srgbClr val="FF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F33290-C69C-77B6-047A-D725683FAE03}"/>
              </a:ext>
            </a:extLst>
          </p:cNvPr>
          <p:cNvSpPr/>
          <p:nvPr/>
        </p:nvSpPr>
        <p:spPr>
          <a:xfrm>
            <a:off x="2492266" y="2542950"/>
            <a:ext cx="2689491" cy="26684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3D61E1-2671-993B-38F6-F0D2E5464F5F}"/>
              </a:ext>
            </a:extLst>
          </p:cNvPr>
          <p:cNvCxnSpPr>
            <a:cxnSpLocks/>
          </p:cNvCxnSpPr>
          <p:nvPr/>
        </p:nvCxnSpPr>
        <p:spPr>
          <a:xfrm flipV="1">
            <a:off x="1595500" y="1160748"/>
            <a:ext cx="0" cy="49325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339BC7-2986-B3C0-4BF6-3CE61492538B}"/>
              </a:ext>
            </a:extLst>
          </p:cNvPr>
          <p:cNvCxnSpPr>
            <a:cxnSpLocks/>
          </p:cNvCxnSpPr>
          <p:nvPr/>
        </p:nvCxnSpPr>
        <p:spPr>
          <a:xfrm>
            <a:off x="1595500" y="6111455"/>
            <a:ext cx="4104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E3B803-767A-5391-F0C0-48C829BC1FB1}"/>
              </a:ext>
            </a:extLst>
          </p:cNvPr>
          <p:cNvSpPr/>
          <p:nvPr/>
        </p:nvSpPr>
        <p:spPr>
          <a:xfrm>
            <a:off x="2423592" y="51571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C43C46-EB1C-73B8-7BCC-0A1F12154A75}"/>
              </a:ext>
            </a:extLst>
          </p:cNvPr>
          <p:cNvSpPr/>
          <p:nvPr/>
        </p:nvSpPr>
        <p:spPr>
          <a:xfrm>
            <a:off x="5128512" y="24568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9FB57A7-F28B-CD8C-5067-A5547225F50C}"/>
              </a:ext>
            </a:extLst>
          </p:cNvPr>
          <p:cNvSpPr/>
          <p:nvPr/>
        </p:nvSpPr>
        <p:spPr>
          <a:xfrm>
            <a:off x="2423592" y="24568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B9588A-0906-0DF7-9FD5-76A03ED6D03C}"/>
              </a:ext>
            </a:extLst>
          </p:cNvPr>
          <p:cNvSpPr/>
          <p:nvPr/>
        </p:nvSpPr>
        <p:spPr>
          <a:xfrm>
            <a:off x="5109751" y="5153398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7D5B57-FE01-92BE-5549-4AC186F2823E}"/>
              </a:ext>
            </a:extLst>
          </p:cNvPr>
          <p:cNvCxnSpPr>
            <a:cxnSpLocks/>
            <a:stCxn id="19" idx="5"/>
            <a:endCxn id="20" idx="1"/>
          </p:cNvCxnSpPr>
          <p:nvPr/>
        </p:nvCxnSpPr>
        <p:spPr>
          <a:xfrm>
            <a:off x="2546514" y="2579817"/>
            <a:ext cx="2584327" cy="25946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E1E3BD-FDFF-6BA7-5B8E-17900F2668DA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495598" y="-14050"/>
            <a:ext cx="0" cy="24709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7CDF453-815E-3906-D889-8F1061447312}"/>
              </a:ext>
            </a:extLst>
          </p:cNvPr>
          <p:cNvSpPr/>
          <p:nvPr/>
        </p:nvSpPr>
        <p:spPr>
          <a:xfrm>
            <a:off x="3777387" y="5151323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E039918-CD54-CAE2-AAAE-D8E35FF76A93}"/>
              </a:ext>
            </a:extLst>
          </p:cNvPr>
          <p:cNvSpPr/>
          <p:nvPr/>
        </p:nvSpPr>
        <p:spPr>
          <a:xfrm>
            <a:off x="3770145" y="2466871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8D9BC82-0942-410A-0174-98BD4FF2BD3A}"/>
              </a:ext>
            </a:extLst>
          </p:cNvPr>
          <p:cNvCxnSpPr>
            <a:cxnSpLocks/>
            <a:stCxn id="31" idx="0"/>
            <a:endCxn id="32" idx="4"/>
          </p:cNvCxnSpPr>
          <p:nvPr/>
        </p:nvCxnSpPr>
        <p:spPr>
          <a:xfrm flipH="1" flipV="1">
            <a:off x="3842151" y="2610887"/>
            <a:ext cx="7242" cy="254043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9636A5-BFA4-D201-392D-8A6351CF4DED}"/>
              </a:ext>
            </a:extLst>
          </p:cNvPr>
          <p:cNvCxnSpPr>
            <a:cxnSpLocks/>
            <a:stCxn id="32" idx="1"/>
            <a:endCxn id="16" idx="0"/>
          </p:cNvCxnSpPr>
          <p:nvPr/>
        </p:nvCxnSpPr>
        <p:spPr>
          <a:xfrm flipH="1" flipV="1">
            <a:off x="1231219" y="0"/>
            <a:ext cx="2560016" cy="248796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A06FFB5-B898-8E3C-FED7-9D7D343B004F}"/>
              </a:ext>
            </a:extLst>
          </p:cNvPr>
          <p:cNvCxnSpPr>
            <a:cxnSpLocks/>
            <a:endCxn id="31" idx="5"/>
          </p:cNvCxnSpPr>
          <p:nvPr/>
        </p:nvCxnSpPr>
        <p:spPr>
          <a:xfrm flipH="1" flipV="1">
            <a:off x="3900309" y="5274248"/>
            <a:ext cx="2232204" cy="220553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CF4CFB-FB37-BC27-294E-4A40BBA4E279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2546514" y="2579817"/>
            <a:ext cx="2603088" cy="2598466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FA3E1C-1920-034F-879B-14C0468D0487}"/>
              </a:ext>
            </a:extLst>
          </p:cNvPr>
          <p:cNvCxnSpPr>
            <a:cxnSpLocks/>
          </p:cNvCxnSpPr>
          <p:nvPr/>
        </p:nvCxnSpPr>
        <p:spPr>
          <a:xfrm flipH="1" flipV="1">
            <a:off x="-87800" y="-21631"/>
            <a:ext cx="7124176" cy="7132086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17EDDEF-9868-8B7B-89A5-B8FB0EBF4CB4}"/>
              </a:ext>
            </a:extLst>
          </p:cNvPr>
          <p:cNvSpPr/>
          <p:nvPr/>
        </p:nvSpPr>
        <p:spPr>
          <a:xfrm rot="18850358">
            <a:off x="3508196" y="3792544"/>
            <a:ext cx="225673" cy="216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8D658A-1B0A-A5CE-E1E0-8B27E43A4DFC}"/>
              </a:ext>
            </a:extLst>
          </p:cNvPr>
          <p:cNvSpPr txBox="1"/>
          <p:nvPr/>
        </p:nvSpPr>
        <p:spPr>
          <a:xfrm>
            <a:off x="1884809" y="522309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(1, 1)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BE5917-AEBA-17DC-4277-90B044C90613}"/>
              </a:ext>
            </a:extLst>
          </p:cNvPr>
          <p:cNvSpPr txBox="1"/>
          <p:nvPr/>
        </p:nvSpPr>
        <p:spPr>
          <a:xfrm>
            <a:off x="5241143" y="208756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(4, 4)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BD730A-04F5-6C34-4007-4FC9A7CDD9E5}"/>
              </a:ext>
            </a:extLst>
          </p:cNvPr>
          <p:cNvSpPr txBox="1"/>
          <p:nvPr/>
        </p:nvSpPr>
        <p:spPr>
          <a:xfrm>
            <a:off x="2464072" y="1714944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</a:t>
            </a:r>
            <a:r>
              <a:rPr lang="en-US" sz="1400" b="1" dirty="0">
                <a:solidFill>
                  <a:srgbClr val="FF0000"/>
                </a:solidFill>
              </a:rPr>
              <a:t>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98CEAF-54DF-AD6A-14FE-D43734837907}"/>
              </a:ext>
            </a:extLst>
          </p:cNvPr>
          <p:cNvSpPr txBox="1"/>
          <p:nvPr/>
        </p:nvSpPr>
        <p:spPr>
          <a:xfrm>
            <a:off x="3365926" y="1799432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∞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022D6C-C320-B18C-F615-C599CACA3B8A}"/>
              </a:ext>
            </a:extLst>
          </p:cNvPr>
          <p:cNvSpPr txBox="1"/>
          <p:nvPr/>
        </p:nvSpPr>
        <p:spPr>
          <a:xfrm>
            <a:off x="1896406" y="1687450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B</a:t>
            </a:r>
            <a:r>
              <a:rPr lang="en-US" sz="1400" b="1" dirty="0">
                <a:solidFill>
                  <a:srgbClr val="0070C0"/>
                </a:solidFill>
              </a:rPr>
              <a:t>2</a:t>
            </a:r>
            <a:endParaRPr lang="en-US" sz="2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01C78EF-DAE2-E180-66C4-9BCF0D45DBBA}"/>
                  </a:ext>
                </a:extLst>
              </p:cNvPr>
              <p:cNvSpPr txBox="1"/>
              <p:nvPr/>
            </p:nvSpPr>
            <p:spPr>
              <a:xfrm>
                <a:off x="8030860" y="4997661"/>
                <a:ext cx="2929520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01C78EF-DAE2-E180-66C4-9BCF0D45D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860" y="4997661"/>
                <a:ext cx="2929520" cy="319062"/>
              </a:xfrm>
              <a:prstGeom prst="rect">
                <a:avLst/>
              </a:prstGeom>
              <a:blipFill>
                <a:blip r:embed="rId2"/>
                <a:stretch>
                  <a:fillRect l="-1455" r="-14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ACE7F0-F04E-B491-0B0F-4AE57E6B0A25}"/>
                  </a:ext>
                </a:extLst>
              </p:cNvPr>
              <p:cNvSpPr txBox="1"/>
              <p:nvPr/>
            </p:nvSpPr>
            <p:spPr>
              <a:xfrm>
                <a:off x="8031597" y="5405872"/>
                <a:ext cx="3691267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ACE7F0-F04E-B491-0B0F-4AE57E6B0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597" y="5405872"/>
                <a:ext cx="3691267" cy="319062"/>
              </a:xfrm>
              <a:prstGeom prst="rect">
                <a:avLst/>
              </a:prstGeom>
              <a:blipFill>
                <a:blip r:embed="rId3"/>
                <a:stretch>
                  <a:fillRect l="-1157" r="-99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19B70EF-6301-FCC5-FFA7-8730A7ACEB62}"/>
                  </a:ext>
                </a:extLst>
              </p:cNvPr>
              <p:cNvSpPr txBox="1"/>
              <p:nvPr/>
            </p:nvSpPr>
            <p:spPr>
              <a:xfrm>
                <a:off x="8030860" y="5890910"/>
                <a:ext cx="3802772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19B70EF-6301-FCC5-FFA7-8730A7ACE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860" y="5890910"/>
                <a:ext cx="3802772" cy="563680"/>
              </a:xfrm>
              <a:prstGeom prst="rect">
                <a:avLst/>
              </a:prstGeom>
              <a:blipFill>
                <a:blip r:embed="rId4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A3ED9E-5125-90EE-D51E-70F248F5F7C6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5181757" y="5297414"/>
            <a:ext cx="18761" cy="23007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548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9C657CF-E44A-1AA7-8525-09EE0162DBFE}"/>
              </a:ext>
            </a:extLst>
          </p:cNvPr>
          <p:cNvSpPr/>
          <p:nvPr/>
        </p:nvSpPr>
        <p:spPr>
          <a:xfrm>
            <a:off x="5191137" y="5223090"/>
            <a:ext cx="2522094" cy="2528900"/>
          </a:xfrm>
          <a:prstGeom prst="rect">
            <a:avLst/>
          </a:prstGeom>
          <a:solidFill>
            <a:srgbClr val="FFD3D3"/>
          </a:solidFill>
          <a:ln w="19050">
            <a:solidFill>
              <a:srgbClr val="FF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4E6D58-D3DF-3014-CEED-C4E39ACAA5F5}"/>
              </a:ext>
            </a:extLst>
          </p:cNvPr>
          <p:cNvSpPr/>
          <p:nvPr/>
        </p:nvSpPr>
        <p:spPr>
          <a:xfrm>
            <a:off x="-29828" y="0"/>
            <a:ext cx="2522094" cy="2528900"/>
          </a:xfrm>
          <a:prstGeom prst="rect">
            <a:avLst/>
          </a:prstGeom>
          <a:solidFill>
            <a:srgbClr val="FFD3D3"/>
          </a:solidFill>
          <a:ln w="19050">
            <a:solidFill>
              <a:srgbClr val="FF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F33290-C69C-77B6-047A-D725683FAE03}"/>
              </a:ext>
            </a:extLst>
          </p:cNvPr>
          <p:cNvSpPr/>
          <p:nvPr/>
        </p:nvSpPr>
        <p:spPr>
          <a:xfrm>
            <a:off x="2492266" y="2542950"/>
            <a:ext cx="2689491" cy="26684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3D61E1-2671-993B-38F6-F0D2E5464F5F}"/>
              </a:ext>
            </a:extLst>
          </p:cNvPr>
          <p:cNvCxnSpPr>
            <a:cxnSpLocks/>
          </p:cNvCxnSpPr>
          <p:nvPr/>
        </p:nvCxnSpPr>
        <p:spPr>
          <a:xfrm flipV="1">
            <a:off x="1595500" y="1160748"/>
            <a:ext cx="0" cy="49325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339BC7-2986-B3C0-4BF6-3CE61492538B}"/>
              </a:ext>
            </a:extLst>
          </p:cNvPr>
          <p:cNvCxnSpPr>
            <a:cxnSpLocks/>
          </p:cNvCxnSpPr>
          <p:nvPr/>
        </p:nvCxnSpPr>
        <p:spPr>
          <a:xfrm>
            <a:off x="1595500" y="6111455"/>
            <a:ext cx="4104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E3B803-767A-5391-F0C0-48C829BC1FB1}"/>
              </a:ext>
            </a:extLst>
          </p:cNvPr>
          <p:cNvSpPr/>
          <p:nvPr/>
        </p:nvSpPr>
        <p:spPr>
          <a:xfrm>
            <a:off x="2423592" y="51571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C43C46-EB1C-73B8-7BCC-0A1F12154A75}"/>
              </a:ext>
            </a:extLst>
          </p:cNvPr>
          <p:cNvSpPr/>
          <p:nvPr/>
        </p:nvSpPr>
        <p:spPr>
          <a:xfrm>
            <a:off x="5128512" y="24568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9FB57A7-F28B-CD8C-5067-A5547225F50C}"/>
              </a:ext>
            </a:extLst>
          </p:cNvPr>
          <p:cNvSpPr/>
          <p:nvPr/>
        </p:nvSpPr>
        <p:spPr>
          <a:xfrm>
            <a:off x="2423592" y="24568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B9588A-0906-0DF7-9FD5-76A03ED6D03C}"/>
              </a:ext>
            </a:extLst>
          </p:cNvPr>
          <p:cNvSpPr/>
          <p:nvPr/>
        </p:nvSpPr>
        <p:spPr>
          <a:xfrm>
            <a:off x="5109751" y="5153398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7D5B57-FE01-92BE-5549-4AC186F2823E}"/>
              </a:ext>
            </a:extLst>
          </p:cNvPr>
          <p:cNvCxnSpPr>
            <a:cxnSpLocks/>
            <a:stCxn id="19" idx="5"/>
            <a:endCxn id="20" idx="1"/>
          </p:cNvCxnSpPr>
          <p:nvPr/>
        </p:nvCxnSpPr>
        <p:spPr>
          <a:xfrm>
            <a:off x="2546514" y="2579817"/>
            <a:ext cx="2584327" cy="25946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E1E3BD-FDFF-6BA7-5B8E-17900F2668DA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495598" y="-14050"/>
            <a:ext cx="0" cy="24709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7CDF453-815E-3906-D889-8F1061447312}"/>
              </a:ext>
            </a:extLst>
          </p:cNvPr>
          <p:cNvSpPr/>
          <p:nvPr/>
        </p:nvSpPr>
        <p:spPr>
          <a:xfrm>
            <a:off x="3777387" y="5151323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E039918-CD54-CAE2-AAAE-D8E35FF76A93}"/>
              </a:ext>
            </a:extLst>
          </p:cNvPr>
          <p:cNvSpPr/>
          <p:nvPr/>
        </p:nvSpPr>
        <p:spPr>
          <a:xfrm>
            <a:off x="3770145" y="2466871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8D9BC82-0942-410A-0174-98BD4FF2BD3A}"/>
              </a:ext>
            </a:extLst>
          </p:cNvPr>
          <p:cNvCxnSpPr>
            <a:cxnSpLocks/>
            <a:stCxn id="31" idx="0"/>
            <a:endCxn id="32" idx="4"/>
          </p:cNvCxnSpPr>
          <p:nvPr/>
        </p:nvCxnSpPr>
        <p:spPr>
          <a:xfrm flipH="1" flipV="1">
            <a:off x="3842151" y="2610887"/>
            <a:ext cx="7242" cy="254043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9636A5-BFA4-D201-392D-8A6351CF4DED}"/>
              </a:ext>
            </a:extLst>
          </p:cNvPr>
          <p:cNvCxnSpPr>
            <a:cxnSpLocks/>
            <a:stCxn id="32" idx="1"/>
            <a:endCxn id="16" idx="0"/>
          </p:cNvCxnSpPr>
          <p:nvPr/>
        </p:nvCxnSpPr>
        <p:spPr>
          <a:xfrm flipH="1" flipV="1">
            <a:off x="1231219" y="0"/>
            <a:ext cx="2560016" cy="248796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A06FFB5-B898-8E3C-FED7-9D7D343B004F}"/>
              </a:ext>
            </a:extLst>
          </p:cNvPr>
          <p:cNvCxnSpPr>
            <a:cxnSpLocks/>
            <a:endCxn id="31" idx="5"/>
          </p:cNvCxnSpPr>
          <p:nvPr/>
        </p:nvCxnSpPr>
        <p:spPr>
          <a:xfrm flipH="1" flipV="1">
            <a:off x="3900309" y="5274248"/>
            <a:ext cx="2232204" cy="220553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CF4CFB-FB37-BC27-294E-4A40BBA4E279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2546514" y="2579817"/>
            <a:ext cx="2603088" cy="2598466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FA3E1C-1920-034F-879B-14C0468D0487}"/>
              </a:ext>
            </a:extLst>
          </p:cNvPr>
          <p:cNvCxnSpPr>
            <a:cxnSpLocks/>
          </p:cNvCxnSpPr>
          <p:nvPr/>
        </p:nvCxnSpPr>
        <p:spPr>
          <a:xfrm flipH="1" flipV="1">
            <a:off x="-87800" y="-21631"/>
            <a:ext cx="7124176" cy="7132086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17EDDEF-9868-8B7B-89A5-B8FB0EBF4CB4}"/>
              </a:ext>
            </a:extLst>
          </p:cNvPr>
          <p:cNvSpPr/>
          <p:nvPr/>
        </p:nvSpPr>
        <p:spPr>
          <a:xfrm rot="18850358">
            <a:off x="3508196" y="3792544"/>
            <a:ext cx="225673" cy="216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8D658A-1B0A-A5CE-E1E0-8B27E43A4DFC}"/>
              </a:ext>
            </a:extLst>
          </p:cNvPr>
          <p:cNvSpPr txBox="1"/>
          <p:nvPr/>
        </p:nvSpPr>
        <p:spPr>
          <a:xfrm>
            <a:off x="1884809" y="522309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(1, 1)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BE5917-AEBA-17DC-4277-90B044C90613}"/>
              </a:ext>
            </a:extLst>
          </p:cNvPr>
          <p:cNvSpPr txBox="1"/>
          <p:nvPr/>
        </p:nvSpPr>
        <p:spPr>
          <a:xfrm>
            <a:off x="5241143" y="208756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(4, 4)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BD730A-04F5-6C34-4007-4FC9A7CDD9E5}"/>
              </a:ext>
            </a:extLst>
          </p:cNvPr>
          <p:cNvSpPr txBox="1"/>
          <p:nvPr/>
        </p:nvSpPr>
        <p:spPr>
          <a:xfrm>
            <a:off x="2464072" y="1714944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</a:t>
            </a:r>
            <a:r>
              <a:rPr lang="en-US" sz="1400" b="1" dirty="0">
                <a:solidFill>
                  <a:srgbClr val="FF0000"/>
                </a:solidFill>
              </a:rPr>
              <a:t>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98CEAF-54DF-AD6A-14FE-D43734837907}"/>
              </a:ext>
            </a:extLst>
          </p:cNvPr>
          <p:cNvSpPr txBox="1"/>
          <p:nvPr/>
        </p:nvSpPr>
        <p:spPr>
          <a:xfrm>
            <a:off x="3365926" y="1799432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∞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022D6C-C320-B18C-F615-C599CACA3B8A}"/>
              </a:ext>
            </a:extLst>
          </p:cNvPr>
          <p:cNvSpPr txBox="1"/>
          <p:nvPr/>
        </p:nvSpPr>
        <p:spPr>
          <a:xfrm>
            <a:off x="1896406" y="1687450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B</a:t>
            </a:r>
            <a:r>
              <a:rPr lang="en-US" sz="1400" b="1" dirty="0">
                <a:solidFill>
                  <a:srgbClr val="0070C0"/>
                </a:solidFill>
              </a:rPr>
              <a:t>2</a:t>
            </a:r>
            <a:endParaRPr lang="en-US" sz="2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01C78EF-DAE2-E180-66C4-9BCF0D45DBBA}"/>
                  </a:ext>
                </a:extLst>
              </p:cNvPr>
              <p:cNvSpPr txBox="1"/>
              <p:nvPr/>
            </p:nvSpPr>
            <p:spPr>
              <a:xfrm>
                <a:off x="8030860" y="4997661"/>
                <a:ext cx="2929520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01C78EF-DAE2-E180-66C4-9BCF0D45D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860" y="4997661"/>
                <a:ext cx="2929520" cy="319062"/>
              </a:xfrm>
              <a:prstGeom prst="rect">
                <a:avLst/>
              </a:prstGeom>
              <a:blipFill>
                <a:blip r:embed="rId2"/>
                <a:stretch>
                  <a:fillRect l="-1455" r="-14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ACE7F0-F04E-B491-0B0F-4AE57E6B0A25}"/>
                  </a:ext>
                </a:extLst>
              </p:cNvPr>
              <p:cNvSpPr txBox="1"/>
              <p:nvPr/>
            </p:nvSpPr>
            <p:spPr>
              <a:xfrm>
                <a:off x="8031597" y="5405872"/>
                <a:ext cx="3691267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ACE7F0-F04E-B491-0B0F-4AE57E6B0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597" y="5405872"/>
                <a:ext cx="3691267" cy="319062"/>
              </a:xfrm>
              <a:prstGeom prst="rect">
                <a:avLst/>
              </a:prstGeom>
              <a:blipFill>
                <a:blip r:embed="rId3"/>
                <a:stretch>
                  <a:fillRect l="-1157" r="-99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19B70EF-6301-FCC5-FFA7-8730A7ACEB62}"/>
                  </a:ext>
                </a:extLst>
              </p:cNvPr>
              <p:cNvSpPr txBox="1"/>
              <p:nvPr/>
            </p:nvSpPr>
            <p:spPr>
              <a:xfrm>
                <a:off x="8030860" y="5890910"/>
                <a:ext cx="3802772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19B70EF-6301-FCC5-FFA7-8730A7ACE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860" y="5890910"/>
                <a:ext cx="3802772" cy="563680"/>
              </a:xfrm>
              <a:prstGeom prst="rect">
                <a:avLst/>
              </a:prstGeom>
              <a:blipFill>
                <a:blip r:embed="rId4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A3ED9E-5125-90EE-D51E-70F248F5F7C6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5181757" y="5297414"/>
            <a:ext cx="18761" cy="23007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12AA013F-4469-0AC5-329B-3818CC9876B0}"/>
              </a:ext>
            </a:extLst>
          </p:cNvPr>
          <p:cNvSpPr/>
          <p:nvPr/>
        </p:nvSpPr>
        <p:spPr>
          <a:xfrm>
            <a:off x="2420260" y="3808439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B244E46-7F92-8F62-237D-A6B9866A72B9}"/>
              </a:ext>
            </a:extLst>
          </p:cNvPr>
          <p:cNvSpPr/>
          <p:nvPr/>
        </p:nvSpPr>
        <p:spPr>
          <a:xfrm>
            <a:off x="5109751" y="3808439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EB09C8E-7ED8-8B89-BDA1-94CA58EDFCB9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2564272" y="3880447"/>
            <a:ext cx="2545479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E0AE54-6FBC-22C5-4FCE-386ECD7A67D4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5232673" y="3931364"/>
            <a:ext cx="2915555" cy="292663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0EB6A5-2FC1-73C8-5EC6-EBA5E6D795F3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-816768" y="656692"/>
            <a:ext cx="3258118" cy="317283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247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9C657CF-E44A-1AA7-8525-09EE0162DBFE}"/>
              </a:ext>
            </a:extLst>
          </p:cNvPr>
          <p:cNvSpPr/>
          <p:nvPr/>
        </p:nvSpPr>
        <p:spPr>
          <a:xfrm>
            <a:off x="5191137" y="5223090"/>
            <a:ext cx="2522094" cy="2528900"/>
          </a:xfrm>
          <a:prstGeom prst="rect">
            <a:avLst/>
          </a:prstGeom>
          <a:solidFill>
            <a:srgbClr val="FFD3D3"/>
          </a:solidFill>
          <a:ln w="19050">
            <a:solidFill>
              <a:srgbClr val="FF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4E6D58-D3DF-3014-CEED-C4E39ACAA5F5}"/>
              </a:ext>
            </a:extLst>
          </p:cNvPr>
          <p:cNvSpPr/>
          <p:nvPr/>
        </p:nvSpPr>
        <p:spPr>
          <a:xfrm>
            <a:off x="-29828" y="0"/>
            <a:ext cx="2522094" cy="2528900"/>
          </a:xfrm>
          <a:prstGeom prst="rect">
            <a:avLst/>
          </a:prstGeom>
          <a:solidFill>
            <a:srgbClr val="FFD3D3"/>
          </a:solidFill>
          <a:ln w="19050">
            <a:solidFill>
              <a:srgbClr val="FF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F33290-C69C-77B6-047A-D725683FAE03}"/>
              </a:ext>
            </a:extLst>
          </p:cNvPr>
          <p:cNvSpPr/>
          <p:nvPr/>
        </p:nvSpPr>
        <p:spPr>
          <a:xfrm>
            <a:off x="2492266" y="2542950"/>
            <a:ext cx="2689491" cy="26684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3D61E1-2671-993B-38F6-F0D2E5464F5F}"/>
              </a:ext>
            </a:extLst>
          </p:cNvPr>
          <p:cNvCxnSpPr>
            <a:cxnSpLocks/>
          </p:cNvCxnSpPr>
          <p:nvPr/>
        </p:nvCxnSpPr>
        <p:spPr>
          <a:xfrm flipV="1">
            <a:off x="1595500" y="1160748"/>
            <a:ext cx="0" cy="49325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339BC7-2986-B3C0-4BF6-3CE61492538B}"/>
              </a:ext>
            </a:extLst>
          </p:cNvPr>
          <p:cNvCxnSpPr>
            <a:cxnSpLocks/>
          </p:cNvCxnSpPr>
          <p:nvPr/>
        </p:nvCxnSpPr>
        <p:spPr>
          <a:xfrm>
            <a:off x="1595500" y="6111455"/>
            <a:ext cx="4104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E3B803-767A-5391-F0C0-48C829BC1FB1}"/>
              </a:ext>
            </a:extLst>
          </p:cNvPr>
          <p:cNvSpPr/>
          <p:nvPr/>
        </p:nvSpPr>
        <p:spPr>
          <a:xfrm>
            <a:off x="2423592" y="51571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C43C46-EB1C-73B8-7BCC-0A1F12154A75}"/>
              </a:ext>
            </a:extLst>
          </p:cNvPr>
          <p:cNvSpPr/>
          <p:nvPr/>
        </p:nvSpPr>
        <p:spPr>
          <a:xfrm>
            <a:off x="5128512" y="24568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9FB57A7-F28B-CD8C-5067-A5547225F50C}"/>
              </a:ext>
            </a:extLst>
          </p:cNvPr>
          <p:cNvSpPr/>
          <p:nvPr/>
        </p:nvSpPr>
        <p:spPr>
          <a:xfrm>
            <a:off x="2423592" y="24568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B9588A-0906-0DF7-9FD5-76A03ED6D03C}"/>
              </a:ext>
            </a:extLst>
          </p:cNvPr>
          <p:cNvSpPr/>
          <p:nvPr/>
        </p:nvSpPr>
        <p:spPr>
          <a:xfrm>
            <a:off x="5109751" y="5153398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7D5B57-FE01-92BE-5549-4AC186F2823E}"/>
              </a:ext>
            </a:extLst>
          </p:cNvPr>
          <p:cNvCxnSpPr>
            <a:cxnSpLocks/>
            <a:stCxn id="19" idx="5"/>
            <a:endCxn id="20" idx="1"/>
          </p:cNvCxnSpPr>
          <p:nvPr/>
        </p:nvCxnSpPr>
        <p:spPr>
          <a:xfrm>
            <a:off x="2546514" y="2579817"/>
            <a:ext cx="2584327" cy="25946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E1E3BD-FDFF-6BA7-5B8E-17900F2668DA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495598" y="-14050"/>
            <a:ext cx="0" cy="24709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7CDF453-815E-3906-D889-8F1061447312}"/>
              </a:ext>
            </a:extLst>
          </p:cNvPr>
          <p:cNvSpPr/>
          <p:nvPr/>
        </p:nvSpPr>
        <p:spPr>
          <a:xfrm>
            <a:off x="3777387" y="5151323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E039918-CD54-CAE2-AAAE-D8E35FF76A93}"/>
              </a:ext>
            </a:extLst>
          </p:cNvPr>
          <p:cNvSpPr/>
          <p:nvPr/>
        </p:nvSpPr>
        <p:spPr>
          <a:xfrm>
            <a:off x="3770145" y="2466871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8D9BC82-0942-410A-0174-98BD4FF2BD3A}"/>
              </a:ext>
            </a:extLst>
          </p:cNvPr>
          <p:cNvCxnSpPr>
            <a:cxnSpLocks/>
            <a:stCxn id="31" idx="0"/>
            <a:endCxn id="32" idx="4"/>
          </p:cNvCxnSpPr>
          <p:nvPr/>
        </p:nvCxnSpPr>
        <p:spPr>
          <a:xfrm flipH="1" flipV="1">
            <a:off x="3842151" y="2610887"/>
            <a:ext cx="7242" cy="254043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9636A5-BFA4-D201-392D-8A6351CF4DED}"/>
              </a:ext>
            </a:extLst>
          </p:cNvPr>
          <p:cNvCxnSpPr>
            <a:cxnSpLocks/>
            <a:stCxn id="32" idx="1"/>
            <a:endCxn id="16" idx="0"/>
          </p:cNvCxnSpPr>
          <p:nvPr/>
        </p:nvCxnSpPr>
        <p:spPr>
          <a:xfrm flipH="1" flipV="1">
            <a:off x="1231219" y="0"/>
            <a:ext cx="2560016" cy="248796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A06FFB5-B898-8E3C-FED7-9D7D343B004F}"/>
              </a:ext>
            </a:extLst>
          </p:cNvPr>
          <p:cNvCxnSpPr>
            <a:cxnSpLocks/>
            <a:endCxn id="31" idx="5"/>
          </p:cNvCxnSpPr>
          <p:nvPr/>
        </p:nvCxnSpPr>
        <p:spPr>
          <a:xfrm flipH="1" flipV="1">
            <a:off x="3900309" y="5274248"/>
            <a:ext cx="2232204" cy="220553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CF4CFB-FB37-BC27-294E-4A40BBA4E279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2546514" y="2579817"/>
            <a:ext cx="2603088" cy="2598466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FA3E1C-1920-034F-879B-14C0468D0487}"/>
              </a:ext>
            </a:extLst>
          </p:cNvPr>
          <p:cNvCxnSpPr>
            <a:cxnSpLocks/>
          </p:cNvCxnSpPr>
          <p:nvPr/>
        </p:nvCxnSpPr>
        <p:spPr>
          <a:xfrm flipH="1" flipV="1">
            <a:off x="-87800" y="-21631"/>
            <a:ext cx="7124176" cy="7132086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17EDDEF-9868-8B7B-89A5-B8FB0EBF4CB4}"/>
              </a:ext>
            </a:extLst>
          </p:cNvPr>
          <p:cNvSpPr/>
          <p:nvPr/>
        </p:nvSpPr>
        <p:spPr>
          <a:xfrm rot="18850358">
            <a:off x="3508196" y="3792544"/>
            <a:ext cx="225673" cy="216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8D658A-1B0A-A5CE-E1E0-8B27E43A4DFC}"/>
              </a:ext>
            </a:extLst>
          </p:cNvPr>
          <p:cNvSpPr txBox="1"/>
          <p:nvPr/>
        </p:nvSpPr>
        <p:spPr>
          <a:xfrm>
            <a:off x="1884809" y="522309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(1, 1)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BE5917-AEBA-17DC-4277-90B044C90613}"/>
              </a:ext>
            </a:extLst>
          </p:cNvPr>
          <p:cNvSpPr txBox="1"/>
          <p:nvPr/>
        </p:nvSpPr>
        <p:spPr>
          <a:xfrm>
            <a:off x="5241143" y="208756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(4, 4)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BD730A-04F5-6C34-4007-4FC9A7CDD9E5}"/>
              </a:ext>
            </a:extLst>
          </p:cNvPr>
          <p:cNvSpPr txBox="1"/>
          <p:nvPr/>
        </p:nvSpPr>
        <p:spPr>
          <a:xfrm>
            <a:off x="2464072" y="1714944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</a:t>
            </a:r>
            <a:r>
              <a:rPr lang="en-US" sz="1400" b="1" dirty="0">
                <a:solidFill>
                  <a:srgbClr val="FF0000"/>
                </a:solidFill>
              </a:rPr>
              <a:t>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98CEAF-54DF-AD6A-14FE-D43734837907}"/>
              </a:ext>
            </a:extLst>
          </p:cNvPr>
          <p:cNvSpPr txBox="1"/>
          <p:nvPr/>
        </p:nvSpPr>
        <p:spPr>
          <a:xfrm>
            <a:off x="3365926" y="1799432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∞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022D6C-C320-B18C-F615-C599CACA3B8A}"/>
              </a:ext>
            </a:extLst>
          </p:cNvPr>
          <p:cNvSpPr txBox="1"/>
          <p:nvPr/>
        </p:nvSpPr>
        <p:spPr>
          <a:xfrm>
            <a:off x="1896406" y="1687450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B</a:t>
            </a:r>
            <a:r>
              <a:rPr lang="en-US" sz="1400" b="1" dirty="0">
                <a:solidFill>
                  <a:srgbClr val="0070C0"/>
                </a:solidFill>
              </a:rPr>
              <a:t>2</a:t>
            </a:r>
            <a:endParaRPr lang="en-US" sz="2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01C78EF-DAE2-E180-66C4-9BCF0D45DBBA}"/>
                  </a:ext>
                </a:extLst>
              </p:cNvPr>
              <p:cNvSpPr txBox="1"/>
              <p:nvPr/>
            </p:nvSpPr>
            <p:spPr>
              <a:xfrm>
                <a:off x="8030860" y="4997661"/>
                <a:ext cx="2929520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01C78EF-DAE2-E180-66C4-9BCF0D45D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860" y="4997661"/>
                <a:ext cx="2929520" cy="319062"/>
              </a:xfrm>
              <a:prstGeom prst="rect">
                <a:avLst/>
              </a:prstGeom>
              <a:blipFill>
                <a:blip r:embed="rId2"/>
                <a:stretch>
                  <a:fillRect l="-1455" r="-14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ACE7F0-F04E-B491-0B0F-4AE57E6B0A25}"/>
                  </a:ext>
                </a:extLst>
              </p:cNvPr>
              <p:cNvSpPr txBox="1"/>
              <p:nvPr/>
            </p:nvSpPr>
            <p:spPr>
              <a:xfrm>
                <a:off x="8031597" y="5405872"/>
                <a:ext cx="3691267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ACE7F0-F04E-B491-0B0F-4AE57E6B0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597" y="5405872"/>
                <a:ext cx="3691267" cy="319062"/>
              </a:xfrm>
              <a:prstGeom prst="rect">
                <a:avLst/>
              </a:prstGeom>
              <a:blipFill>
                <a:blip r:embed="rId3"/>
                <a:stretch>
                  <a:fillRect l="-1157" r="-99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19B70EF-6301-FCC5-FFA7-8730A7ACEB62}"/>
                  </a:ext>
                </a:extLst>
              </p:cNvPr>
              <p:cNvSpPr txBox="1"/>
              <p:nvPr/>
            </p:nvSpPr>
            <p:spPr>
              <a:xfrm>
                <a:off x="8030860" y="5890910"/>
                <a:ext cx="3802772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19B70EF-6301-FCC5-FFA7-8730A7ACE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860" y="5890910"/>
                <a:ext cx="3802772" cy="563680"/>
              </a:xfrm>
              <a:prstGeom prst="rect">
                <a:avLst/>
              </a:prstGeom>
              <a:blipFill>
                <a:blip r:embed="rId4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A3ED9E-5125-90EE-D51E-70F248F5F7C6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5181757" y="5297414"/>
            <a:ext cx="18761" cy="23007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B3687F-4AD9-2787-7B26-55ED280203AA}"/>
              </a:ext>
            </a:extLst>
          </p:cNvPr>
          <p:cNvCxnSpPr>
            <a:cxnSpLocks/>
            <a:stCxn id="32" idx="7"/>
          </p:cNvCxnSpPr>
          <p:nvPr/>
        </p:nvCxnSpPr>
        <p:spPr>
          <a:xfrm flipV="1">
            <a:off x="3893067" y="-7904"/>
            <a:ext cx="2659465" cy="249586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547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3D61E1-2671-993B-38F6-F0D2E5464F5F}"/>
              </a:ext>
            </a:extLst>
          </p:cNvPr>
          <p:cNvCxnSpPr>
            <a:cxnSpLocks/>
          </p:cNvCxnSpPr>
          <p:nvPr/>
        </p:nvCxnSpPr>
        <p:spPr>
          <a:xfrm flipV="1">
            <a:off x="1595500" y="0"/>
            <a:ext cx="0" cy="6093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339BC7-2986-B3C0-4BF6-3CE61492538B}"/>
              </a:ext>
            </a:extLst>
          </p:cNvPr>
          <p:cNvCxnSpPr>
            <a:cxnSpLocks/>
          </p:cNvCxnSpPr>
          <p:nvPr/>
        </p:nvCxnSpPr>
        <p:spPr>
          <a:xfrm>
            <a:off x="1595500" y="6111455"/>
            <a:ext cx="91810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E3B803-767A-5391-F0C0-48C829BC1FB1}"/>
              </a:ext>
            </a:extLst>
          </p:cNvPr>
          <p:cNvSpPr/>
          <p:nvPr/>
        </p:nvSpPr>
        <p:spPr>
          <a:xfrm>
            <a:off x="5123892" y="51571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C43C46-EB1C-73B8-7BCC-0A1F12154A75}"/>
              </a:ext>
            </a:extLst>
          </p:cNvPr>
          <p:cNvSpPr/>
          <p:nvPr/>
        </p:nvSpPr>
        <p:spPr>
          <a:xfrm>
            <a:off x="4213179" y="674536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8D658A-1B0A-A5CE-E1E0-8B27E43A4DFC}"/>
              </a:ext>
            </a:extLst>
          </p:cNvPr>
          <p:cNvSpPr txBox="1"/>
          <p:nvPr/>
        </p:nvSpPr>
        <p:spPr>
          <a:xfrm>
            <a:off x="1847528" y="44079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(1, 2)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BE5917-AEBA-17DC-4277-90B044C90613}"/>
              </a:ext>
            </a:extLst>
          </p:cNvPr>
          <p:cNvSpPr txBox="1"/>
          <p:nvPr/>
        </p:nvSpPr>
        <p:spPr>
          <a:xfrm>
            <a:off x="3683732" y="3052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(3,6)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CB32984-0C38-AA99-A622-F5A8703AFC81}"/>
              </a:ext>
            </a:extLst>
          </p:cNvPr>
          <p:cNvSpPr/>
          <p:nvPr/>
        </p:nvSpPr>
        <p:spPr>
          <a:xfrm>
            <a:off x="2423592" y="42570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FBFA5C-7E7B-2B7B-3360-6436139D972F}"/>
              </a:ext>
            </a:extLst>
          </p:cNvPr>
          <p:cNvSpPr/>
          <p:nvPr/>
        </p:nvSpPr>
        <p:spPr>
          <a:xfrm>
            <a:off x="6023994" y="244745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92D217-1B78-E662-3239-CE9CF63594E6}"/>
              </a:ext>
            </a:extLst>
          </p:cNvPr>
          <p:cNvSpPr/>
          <p:nvPr/>
        </p:nvSpPr>
        <p:spPr>
          <a:xfrm>
            <a:off x="8724298" y="15567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C41F8-F0E0-B850-EE31-0FF4EB3D116A}"/>
              </a:ext>
            </a:extLst>
          </p:cNvPr>
          <p:cNvSpPr txBox="1"/>
          <p:nvPr/>
        </p:nvSpPr>
        <p:spPr>
          <a:xfrm>
            <a:off x="9772788" y="43984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(9,2)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38C38F-56B7-8664-D296-F63AA1100922}"/>
              </a:ext>
            </a:extLst>
          </p:cNvPr>
          <p:cNvSpPr txBox="1"/>
          <p:nvPr/>
        </p:nvSpPr>
        <p:spPr>
          <a:xfrm>
            <a:off x="6186010" y="249345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(5,4)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75674D-01FC-0718-38AC-B086EDB2EF54}"/>
              </a:ext>
            </a:extLst>
          </p:cNvPr>
          <p:cNvSpPr txBox="1"/>
          <p:nvPr/>
        </p:nvSpPr>
        <p:spPr>
          <a:xfrm>
            <a:off x="8832306" y="122595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(8,5)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33DE909-592E-09A8-78BB-16D6037D26B0}"/>
              </a:ext>
            </a:extLst>
          </p:cNvPr>
          <p:cNvSpPr/>
          <p:nvPr/>
        </p:nvSpPr>
        <p:spPr>
          <a:xfrm>
            <a:off x="9624396" y="4241741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A7723E-CCDC-D0C9-8072-465C6885AD5A}"/>
              </a:ext>
            </a:extLst>
          </p:cNvPr>
          <p:cNvSpPr txBox="1"/>
          <p:nvPr/>
        </p:nvSpPr>
        <p:spPr>
          <a:xfrm>
            <a:off x="5252868" y="533699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(4,1)</a:t>
            </a:r>
          </a:p>
        </p:txBody>
      </p:sp>
    </p:spTree>
    <p:extLst>
      <p:ext uri="{BB962C8B-B14F-4D97-AF65-F5344CB8AC3E}">
        <p14:creationId xmlns:p14="http://schemas.microsoft.com/office/powerpoint/2010/main" val="730567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3D61E1-2671-993B-38F6-F0D2E5464F5F}"/>
              </a:ext>
            </a:extLst>
          </p:cNvPr>
          <p:cNvCxnSpPr>
            <a:cxnSpLocks/>
          </p:cNvCxnSpPr>
          <p:nvPr/>
        </p:nvCxnSpPr>
        <p:spPr>
          <a:xfrm flipV="1">
            <a:off x="1595500" y="0"/>
            <a:ext cx="0" cy="6093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339BC7-2986-B3C0-4BF6-3CE61492538B}"/>
              </a:ext>
            </a:extLst>
          </p:cNvPr>
          <p:cNvCxnSpPr>
            <a:cxnSpLocks/>
          </p:cNvCxnSpPr>
          <p:nvPr/>
        </p:nvCxnSpPr>
        <p:spPr>
          <a:xfrm>
            <a:off x="1595500" y="6111455"/>
            <a:ext cx="91810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E3B803-767A-5391-F0C0-48C829BC1FB1}"/>
              </a:ext>
            </a:extLst>
          </p:cNvPr>
          <p:cNvSpPr/>
          <p:nvPr/>
        </p:nvSpPr>
        <p:spPr>
          <a:xfrm>
            <a:off x="5123892" y="51571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C43C46-EB1C-73B8-7BCC-0A1F12154A75}"/>
              </a:ext>
            </a:extLst>
          </p:cNvPr>
          <p:cNvSpPr/>
          <p:nvPr/>
        </p:nvSpPr>
        <p:spPr>
          <a:xfrm>
            <a:off x="4213179" y="674536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8D658A-1B0A-A5CE-E1E0-8B27E43A4DFC}"/>
              </a:ext>
            </a:extLst>
          </p:cNvPr>
          <p:cNvSpPr txBox="1"/>
          <p:nvPr/>
        </p:nvSpPr>
        <p:spPr>
          <a:xfrm>
            <a:off x="1847528" y="44079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(1, 2)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BE5917-AEBA-17DC-4277-90B044C90613}"/>
              </a:ext>
            </a:extLst>
          </p:cNvPr>
          <p:cNvSpPr txBox="1"/>
          <p:nvPr/>
        </p:nvSpPr>
        <p:spPr>
          <a:xfrm>
            <a:off x="3683732" y="3052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(3,6)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CB32984-0C38-AA99-A622-F5A8703AFC81}"/>
              </a:ext>
            </a:extLst>
          </p:cNvPr>
          <p:cNvSpPr/>
          <p:nvPr/>
        </p:nvSpPr>
        <p:spPr>
          <a:xfrm>
            <a:off x="2423592" y="42570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FBFA5C-7E7B-2B7B-3360-6436139D972F}"/>
              </a:ext>
            </a:extLst>
          </p:cNvPr>
          <p:cNvSpPr/>
          <p:nvPr/>
        </p:nvSpPr>
        <p:spPr>
          <a:xfrm>
            <a:off x="6023994" y="244745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92D217-1B78-E662-3239-CE9CF63594E6}"/>
              </a:ext>
            </a:extLst>
          </p:cNvPr>
          <p:cNvSpPr/>
          <p:nvPr/>
        </p:nvSpPr>
        <p:spPr>
          <a:xfrm>
            <a:off x="8724298" y="15567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C41F8-F0E0-B850-EE31-0FF4EB3D116A}"/>
              </a:ext>
            </a:extLst>
          </p:cNvPr>
          <p:cNvSpPr txBox="1"/>
          <p:nvPr/>
        </p:nvSpPr>
        <p:spPr>
          <a:xfrm>
            <a:off x="9772788" y="43984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(9,2)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38C38F-56B7-8664-D296-F63AA1100922}"/>
              </a:ext>
            </a:extLst>
          </p:cNvPr>
          <p:cNvSpPr txBox="1"/>
          <p:nvPr/>
        </p:nvSpPr>
        <p:spPr>
          <a:xfrm>
            <a:off x="6186010" y="249345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(5,4)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75674D-01FC-0718-38AC-B086EDB2EF54}"/>
              </a:ext>
            </a:extLst>
          </p:cNvPr>
          <p:cNvSpPr txBox="1"/>
          <p:nvPr/>
        </p:nvSpPr>
        <p:spPr>
          <a:xfrm>
            <a:off x="8832306" y="122595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(8,5)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33DE909-592E-09A8-78BB-16D6037D26B0}"/>
              </a:ext>
            </a:extLst>
          </p:cNvPr>
          <p:cNvSpPr/>
          <p:nvPr/>
        </p:nvSpPr>
        <p:spPr>
          <a:xfrm>
            <a:off x="9624396" y="4241741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A7723E-CCDC-D0C9-8072-465C6885AD5A}"/>
              </a:ext>
            </a:extLst>
          </p:cNvPr>
          <p:cNvSpPr txBox="1"/>
          <p:nvPr/>
        </p:nvSpPr>
        <p:spPr>
          <a:xfrm>
            <a:off x="5252868" y="533699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(4,1)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A461198-C499-5DF0-33FB-4C386C92F553}"/>
              </a:ext>
            </a:extLst>
          </p:cNvPr>
          <p:cNvCxnSpPr>
            <a:cxnSpLocks/>
          </p:cNvCxnSpPr>
          <p:nvPr/>
        </p:nvCxnSpPr>
        <p:spPr>
          <a:xfrm flipV="1">
            <a:off x="3467703" y="116632"/>
            <a:ext cx="3456389" cy="324036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31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1FF33290-C69C-77B6-047A-D725683FAE03}"/>
              </a:ext>
            </a:extLst>
          </p:cNvPr>
          <p:cNvSpPr/>
          <p:nvPr/>
        </p:nvSpPr>
        <p:spPr>
          <a:xfrm>
            <a:off x="2492266" y="0"/>
            <a:ext cx="267885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3D61E1-2671-993B-38F6-F0D2E5464F5F}"/>
              </a:ext>
            </a:extLst>
          </p:cNvPr>
          <p:cNvCxnSpPr>
            <a:cxnSpLocks/>
          </p:cNvCxnSpPr>
          <p:nvPr/>
        </p:nvCxnSpPr>
        <p:spPr>
          <a:xfrm flipV="1">
            <a:off x="1595500" y="1160748"/>
            <a:ext cx="0" cy="49325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339BC7-2986-B3C0-4BF6-3CE61492538B}"/>
              </a:ext>
            </a:extLst>
          </p:cNvPr>
          <p:cNvCxnSpPr>
            <a:cxnSpLocks/>
          </p:cNvCxnSpPr>
          <p:nvPr/>
        </p:nvCxnSpPr>
        <p:spPr>
          <a:xfrm>
            <a:off x="1595500" y="6111455"/>
            <a:ext cx="4104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E3B803-767A-5391-F0C0-48C829BC1FB1}"/>
              </a:ext>
            </a:extLst>
          </p:cNvPr>
          <p:cNvSpPr/>
          <p:nvPr/>
        </p:nvSpPr>
        <p:spPr>
          <a:xfrm>
            <a:off x="2420256" y="33569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C43C46-EB1C-73B8-7BCC-0A1F12154A75}"/>
              </a:ext>
            </a:extLst>
          </p:cNvPr>
          <p:cNvSpPr/>
          <p:nvPr/>
        </p:nvSpPr>
        <p:spPr>
          <a:xfrm>
            <a:off x="5118834" y="3365321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9FB57A7-F28B-CD8C-5067-A5547225F50C}"/>
              </a:ext>
            </a:extLst>
          </p:cNvPr>
          <p:cNvSpPr/>
          <p:nvPr/>
        </p:nvSpPr>
        <p:spPr>
          <a:xfrm>
            <a:off x="9660396" y="1173034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B9588A-0906-0DF7-9FD5-76A03ED6D03C}"/>
              </a:ext>
            </a:extLst>
          </p:cNvPr>
          <p:cNvSpPr/>
          <p:nvPr/>
        </p:nvSpPr>
        <p:spPr>
          <a:xfrm>
            <a:off x="10006009" y="3729337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7D5B57-FE01-92BE-5549-4AC186F2823E}"/>
              </a:ext>
            </a:extLst>
          </p:cNvPr>
          <p:cNvCxnSpPr>
            <a:stCxn id="19" idx="5"/>
            <a:endCxn id="20" idx="1"/>
          </p:cNvCxnSpPr>
          <p:nvPr/>
        </p:nvCxnSpPr>
        <p:spPr>
          <a:xfrm>
            <a:off x="9783318" y="1295959"/>
            <a:ext cx="243781" cy="24544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E1E3BD-FDFF-6BA7-5B8E-17900F2668DA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10150021" y="3801345"/>
            <a:ext cx="18722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232DD37-107F-D6EF-6815-98330AE8C650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7236804" y="1245042"/>
            <a:ext cx="242359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7CDF453-815E-3906-D889-8F1061447312}"/>
              </a:ext>
            </a:extLst>
          </p:cNvPr>
          <p:cNvSpPr/>
          <p:nvPr/>
        </p:nvSpPr>
        <p:spPr>
          <a:xfrm>
            <a:off x="10073882" y="2996426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E039918-CD54-CAE2-AAAE-D8E35FF76A93}"/>
              </a:ext>
            </a:extLst>
          </p:cNvPr>
          <p:cNvSpPr/>
          <p:nvPr/>
        </p:nvSpPr>
        <p:spPr>
          <a:xfrm>
            <a:off x="10128448" y="1245042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8D9BC82-0942-410A-0174-98BD4FF2BD3A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 flipH="1" flipV="1">
            <a:off x="10128448" y="1317050"/>
            <a:ext cx="89446" cy="175138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9636A5-BFA4-D201-392D-8A6351CF4DED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7561242" y="394308"/>
            <a:ext cx="2533730" cy="262320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A06FFB5-B898-8E3C-FED7-9D7D343B004F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10251370" y="1367967"/>
            <a:ext cx="1779121" cy="177247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CF4CFB-FB37-BC27-294E-4A40BBA4E279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2564268" y="3429000"/>
            <a:ext cx="2554566" cy="8329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FA3E1C-1920-034F-879B-14C0468D0487}"/>
              </a:ext>
            </a:extLst>
          </p:cNvPr>
          <p:cNvCxnSpPr>
            <a:cxnSpLocks/>
            <a:stCxn id="30" idx="2"/>
            <a:endCxn id="30" idx="0"/>
          </p:cNvCxnSpPr>
          <p:nvPr/>
        </p:nvCxnSpPr>
        <p:spPr>
          <a:xfrm flipV="1">
            <a:off x="3831692" y="0"/>
            <a:ext cx="0" cy="685800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17EDDEF-9868-8B7B-89A5-B8FB0EBF4CB4}"/>
              </a:ext>
            </a:extLst>
          </p:cNvPr>
          <p:cNvSpPr/>
          <p:nvPr/>
        </p:nvSpPr>
        <p:spPr>
          <a:xfrm>
            <a:off x="3851409" y="3177825"/>
            <a:ext cx="225673" cy="216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8D658A-1B0A-A5CE-E1E0-8B27E43A4DFC}"/>
              </a:ext>
            </a:extLst>
          </p:cNvPr>
          <p:cNvSpPr txBox="1"/>
          <p:nvPr/>
        </p:nvSpPr>
        <p:spPr>
          <a:xfrm>
            <a:off x="1864613" y="342900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(1, 3)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BE5917-AEBA-17DC-4277-90B044C90613}"/>
              </a:ext>
            </a:extLst>
          </p:cNvPr>
          <p:cNvSpPr txBox="1"/>
          <p:nvPr/>
        </p:nvSpPr>
        <p:spPr>
          <a:xfrm>
            <a:off x="5171117" y="34423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(4, 3)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BD730A-04F5-6C34-4007-4FC9A7CDD9E5}"/>
              </a:ext>
            </a:extLst>
          </p:cNvPr>
          <p:cNvSpPr txBox="1"/>
          <p:nvPr/>
        </p:nvSpPr>
        <p:spPr>
          <a:xfrm>
            <a:off x="6292695" y="4144234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</a:t>
            </a:r>
            <a:r>
              <a:rPr lang="en-US" sz="1400" b="1" dirty="0">
                <a:solidFill>
                  <a:srgbClr val="FF0000"/>
                </a:solidFill>
              </a:rPr>
              <a:t>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98CEAF-54DF-AD6A-14FE-D43734837907}"/>
              </a:ext>
            </a:extLst>
          </p:cNvPr>
          <p:cNvSpPr txBox="1"/>
          <p:nvPr/>
        </p:nvSpPr>
        <p:spPr>
          <a:xfrm>
            <a:off x="6108619" y="5177696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∞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022D6C-C320-B18C-F615-C599CACA3B8A}"/>
              </a:ext>
            </a:extLst>
          </p:cNvPr>
          <p:cNvSpPr txBox="1"/>
          <p:nvPr/>
        </p:nvSpPr>
        <p:spPr>
          <a:xfrm>
            <a:off x="6226373" y="4644169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B</a:t>
            </a:r>
            <a:r>
              <a:rPr lang="en-US" sz="1400" b="1" dirty="0">
                <a:solidFill>
                  <a:srgbClr val="0070C0"/>
                </a:solidFill>
              </a:rPr>
              <a:t>2</a:t>
            </a:r>
            <a:endParaRPr lang="en-US" sz="2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01C78EF-DAE2-E180-66C4-9BCF0D45DBBA}"/>
                  </a:ext>
                </a:extLst>
              </p:cNvPr>
              <p:cNvSpPr txBox="1"/>
              <p:nvPr/>
            </p:nvSpPr>
            <p:spPr>
              <a:xfrm>
                <a:off x="8030860" y="4997661"/>
                <a:ext cx="2929520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01C78EF-DAE2-E180-66C4-9BCF0D45D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860" y="4997661"/>
                <a:ext cx="2929520" cy="319062"/>
              </a:xfrm>
              <a:prstGeom prst="rect">
                <a:avLst/>
              </a:prstGeom>
              <a:blipFill>
                <a:blip r:embed="rId2"/>
                <a:stretch>
                  <a:fillRect l="-1455" r="-14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ACE7F0-F04E-B491-0B0F-4AE57E6B0A25}"/>
                  </a:ext>
                </a:extLst>
              </p:cNvPr>
              <p:cNvSpPr txBox="1"/>
              <p:nvPr/>
            </p:nvSpPr>
            <p:spPr>
              <a:xfrm>
                <a:off x="8031597" y="5405872"/>
                <a:ext cx="3691267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ACE7F0-F04E-B491-0B0F-4AE57E6B0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597" y="5405872"/>
                <a:ext cx="3691267" cy="319062"/>
              </a:xfrm>
              <a:prstGeom prst="rect">
                <a:avLst/>
              </a:prstGeom>
              <a:blipFill>
                <a:blip r:embed="rId3"/>
                <a:stretch>
                  <a:fillRect l="-1157" r="-99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19B70EF-6301-FCC5-FFA7-8730A7ACEB62}"/>
                  </a:ext>
                </a:extLst>
              </p:cNvPr>
              <p:cNvSpPr txBox="1"/>
              <p:nvPr/>
            </p:nvSpPr>
            <p:spPr>
              <a:xfrm>
                <a:off x="8030860" y="5890910"/>
                <a:ext cx="3547958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19B70EF-6301-FCC5-FFA7-8730A7ACE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860" y="5890910"/>
                <a:ext cx="3547958" cy="563680"/>
              </a:xfrm>
              <a:prstGeom prst="rect">
                <a:avLst/>
              </a:prstGeom>
              <a:blipFill>
                <a:blip r:embed="rId4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ADD4B3-3A0B-595E-CC7A-A8C063DCD5EE}"/>
              </a:ext>
            </a:extLst>
          </p:cNvPr>
          <p:cNvCxnSpPr>
            <a:cxnSpLocks/>
          </p:cNvCxnSpPr>
          <p:nvPr/>
        </p:nvCxnSpPr>
        <p:spPr>
          <a:xfrm>
            <a:off x="3831692" y="-34438"/>
            <a:ext cx="0" cy="6858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417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1FF33290-C69C-77B6-047A-D725683FAE03}"/>
              </a:ext>
            </a:extLst>
          </p:cNvPr>
          <p:cNvSpPr/>
          <p:nvPr/>
        </p:nvSpPr>
        <p:spPr>
          <a:xfrm>
            <a:off x="-168689" y="1644536"/>
            <a:ext cx="7470424" cy="35457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3D61E1-2671-993B-38F6-F0D2E5464F5F}"/>
              </a:ext>
            </a:extLst>
          </p:cNvPr>
          <p:cNvCxnSpPr>
            <a:cxnSpLocks/>
          </p:cNvCxnSpPr>
          <p:nvPr/>
        </p:nvCxnSpPr>
        <p:spPr>
          <a:xfrm flipV="1">
            <a:off x="1595500" y="1160748"/>
            <a:ext cx="0" cy="49325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339BC7-2986-B3C0-4BF6-3CE61492538B}"/>
              </a:ext>
            </a:extLst>
          </p:cNvPr>
          <p:cNvCxnSpPr>
            <a:cxnSpLocks/>
          </p:cNvCxnSpPr>
          <p:nvPr/>
        </p:nvCxnSpPr>
        <p:spPr>
          <a:xfrm>
            <a:off x="1595500" y="6111455"/>
            <a:ext cx="4104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E3B803-767A-5391-F0C0-48C829BC1FB1}"/>
              </a:ext>
            </a:extLst>
          </p:cNvPr>
          <p:cNvSpPr/>
          <p:nvPr/>
        </p:nvSpPr>
        <p:spPr>
          <a:xfrm>
            <a:off x="3311303" y="1561896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C43C46-EB1C-73B8-7BCC-0A1F12154A75}"/>
              </a:ext>
            </a:extLst>
          </p:cNvPr>
          <p:cNvSpPr/>
          <p:nvPr/>
        </p:nvSpPr>
        <p:spPr>
          <a:xfrm>
            <a:off x="3311303" y="51571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9FB57A7-F28B-CD8C-5067-A5547225F50C}"/>
              </a:ext>
            </a:extLst>
          </p:cNvPr>
          <p:cNvSpPr/>
          <p:nvPr/>
        </p:nvSpPr>
        <p:spPr>
          <a:xfrm>
            <a:off x="9660396" y="1173034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B9588A-0906-0DF7-9FD5-76A03ED6D03C}"/>
              </a:ext>
            </a:extLst>
          </p:cNvPr>
          <p:cNvSpPr/>
          <p:nvPr/>
        </p:nvSpPr>
        <p:spPr>
          <a:xfrm>
            <a:off x="10006009" y="3729337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7D5B57-FE01-92BE-5549-4AC186F2823E}"/>
              </a:ext>
            </a:extLst>
          </p:cNvPr>
          <p:cNvCxnSpPr>
            <a:stCxn id="19" idx="5"/>
            <a:endCxn id="20" idx="1"/>
          </p:cNvCxnSpPr>
          <p:nvPr/>
        </p:nvCxnSpPr>
        <p:spPr>
          <a:xfrm>
            <a:off x="9783318" y="1295959"/>
            <a:ext cx="243781" cy="24544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E1E3BD-FDFF-6BA7-5B8E-17900F2668DA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10150021" y="3801345"/>
            <a:ext cx="18722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232DD37-107F-D6EF-6815-98330AE8C650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7236804" y="1245042"/>
            <a:ext cx="242359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7CDF453-815E-3906-D889-8F1061447312}"/>
              </a:ext>
            </a:extLst>
          </p:cNvPr>
          <p:cNvSpPr/>
          <p:nvPr/>
        </p:nvSpPr>
        <p:spPr>
          <a:xfrm>
            <a:off x="10073882" y="2996426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E039918-CD54-CAE2-AAAE-D8E35FF76A93}"/>
              </a:ext>
            </a:extLst>
          </p:cNvPr>
          <p:cNvSpPr/>
          <p:nvPr/>
        </p:nvSpPr>
        <p:spPr>
          <a:xfrm>
            <a:off x="10128448" y="1245042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8D9BC82-0942-410A-0174-98BD4FF2BD3A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 flipH="1" flipV="1">
            <a:off x="10128448" y="1317050"/>
            <a:ext cx="89446" cy="175138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9636A5-BFA4-D201-392D-8A6351CF4DED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7561242" y="394308"/>
            <a:ext cx="2533730" cy="262320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A06FFB5-B898-8E3C-FED7-9D7D343B004F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10251370" y="1367967"/>
            <a:ext cx="1779121" cy="177247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CF4CFB-FB37-BC27-294E-4A40BBA4E279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3383309" y="1705912"/>
            <a:ext cx="0" cy="345128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FA3E1C-1920-034F-879B-14C0468D0487}"/>
              </a:ext>
            </a:extLst>
          </p:cNvPr>
          <p:cNvCxnSpPr>
            <a:cxnSpLocks/>
            <a:stCxn id="30" idx="3"/>
            <a:endCxn id="30" idx="1"/>
          </p:cNvCxnSpPr>
          <p:nvPr/>
        </p:nvCxnSpPr>
        <p:spPr>
          <a:xfrm flipH="1">
            <a:off x="-168689" y="3417425"/>
            <a:ext cx="7470424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17EDDEF-9868-8B7B-89A5-B8FB0EBF4CB4}"/>
              </a:ext>
            </a:extLst>
          </p:cNvPr>
          <p:cNvSpPr/>
          <p:nvPr/>
        </p:nvSpPr>
        <p:spPr>
          <a:xfrm>
            <a:off x="3142450" y="3177825"/>
            <a:ext cx="225673" cy="216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8D658A-1B0A-A5CE-E1E0-8B27E43A4DFC}"/>
              </a:ext>
            </a:extLst>
          </p:cNvPr>
          <p:cNvSpPr txBox="1"/>
          <p:nvPr/>
        </p:nvSpPr>
        <p:spPr>
          <a:xfrm>
            <a:off x="3455052" y="520847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(2, 1)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BE5917-AEBA-17DC-4277-90B044C90613}"/>
              </a:ext>
            </a:extLst>
          </p:cNvPr>
          <p:cNvSpPr txBox="1"/>
          <p:nvPr/>
        </p:nvSpPr>
        <p:spPr>
          <a:xfrm>
            <a:off x="3420012" y="127111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(2, 5)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BD730A-04F5-6C34-4007-4FC9A7CDD9E5}"/>
              </a:ext>
            </a:extLst>
          </p:cNvPr>
          <p:cNvSpPr txBox="1"/>
          <p:nvPr/>
        </p:nvSpPr>
        <p:spPr>
          <a:xfrm>
            <a:off x="6292695" y="4144234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</a:t>
            </a:r>
            <a:r>
              <a:rPr lang="en-US" sz="1400" b="1" dirty="0">
                <a:solidFill>
                  <a:srgbClr val="FF0000"/>
                </a:solidFill>
              </a:rPr>
              <a:t>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98CEAF-54DF-AD6A-14FE-D43734837907}"/>
              </a:ext>
            </a:extLst>
          </p:cNvPr>
          <p:cNvSpPr txBox="1"/>
          <p:nvPr/>
        </p:nvSpPr>
        <p:spPr>
          <a:xfrm>
            <a:off x="6108619" y="5177696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∞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022D6C-C320-B18C-F615-C599CACA3B8A}"/>
              </a:ext>
            </a:extLst>
          </p:cNvPr>
          <p:cNvSpPr txBox="1"/>
          <p:nvPr/>
        </p:nvSpPr>
        <p:spPr>
          <a:xfrm>
            <a:off x="6226373" y="4644169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B</a:t>
            </a:r>
            <a:r>
              <a:rPr lang="en-US" sz="1400" b="1" dirty="0">
                <a:solidFill>
                  <a:srgbClr val="0070C0"/>
                </a:solidFill>
              </a:rPr>
              <a:t>2</a:t>
            </a:r>
            <a:endParaRPr lang="en-US" sz="2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01C78EF-DAE2-E180-66C4-9BCF0D45DBBA}"/>
                  </a:ext>
                </a:extLst>
              </p:cNvPr>
              <p:cNvSpPr txBox="1"/>
              <p:nvPr/>
            </p:nvSpPr>
            <p:spPr>
              <a:xfrm>
                <a:off x="8030860" y="4997661"/>
                <a:ext cx="2929520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01C78EF-DAE2-E180-66C4-9BCF0D45D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860" y="4997661"/>
                <a:ext cx="2929520" cy="319062"/>
              </a:xfrm>
              <a:prstGeom prst="rect">
                <a:avLst/>
              </a:prstGeom>
              <a:blipFill>
                <a:blip r:embed="rId2"/>
                <a:stretch>
                  <a:fillRect l="-1455" r="-14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ACE7F0-F04E-B491-0B0F-4AE57E6B0A25}"/>
                  </a:ext>
                </a:extLst>
              </p:cNvPr>
              <p:cNvSpPr txBox="1"/>
              <p:nvPr/>
            </p:nvSpPr>
            <p:spPr>
              <a:xfrm>
                <a:off x="8031597" y="5405872"/>
                <a:ext cx="3691267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ACE7F0-F04E-B491-0B0F-4AE57E6B0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597" y="5405872"/>
                <a:ext cx="3691267" cy="319062"/>
              </a:xfrm>
              <a:prstGeom prst="rect">
                <a:avLst/>
              </a:prstGeom>
              <a:blipFill>
                <a:blip r:embed="rId3"/>
                <a:stretch>
                  <a:fillRect l="-1157" r="-99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19B70EF-6301-FCC5-FFA7-8730A7ACEB62}"/>
                  </a:ext>
                </a:extLst>
              </p:cNvPr>
              <p:cNvSpPr txBox="1"/>
              <p:nvPr/>
            </p:nvSpPr>
            <p:spPr>
              <a:xfrm>
                <a:off x="8030860" y="5890910"/>
                <a:ext cx="3547958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19B70EF-6301-FCC5-FFA7-8730A7ACE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860" y="5890910"/>
                <a:ext cx="3547958" cy="563680"/>
              </a:xfrm>
              <a:prstGeom prst="rect">
                <a:avLst/>
              </a:prstGeom>
              <a:blipFill>
                <a:blip r:embed="rId4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ADD4B3-3A0B-595E-CC7A-A8C063DCD5EE}"/>
              </a:ext>
            </a:extLst>
          </p:cNvPr>
          <p:cNvCxnSpPr>
            <a:cxnSpLocks/>
          </p:cNvCxnSpPr>
          <p:nvPr/>
        </p:nvCxnSpPr>
        <p:spPr>
          <a:xfrm>
            <a:off x="-127791" y="3390057"/>
            <a:ext cx="74704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43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1FF33290-C69C-77B6-047A-D725683FAE03}"/>
              </a:ext>
            </a:extLst>
          </p:cNvPr>
          <p:cNvSpPr/>
          <p:nvPr/>
        </p:nvSpPr>
        <p:spPr>
          <a:xfrm>
            <a:off x="2492267" y="1637728"/>
            <a:ext cx="1803530" cy="3573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3D61E1-2671-993B-38F6-F0D2E5464F5F}"/>
              </a:ext>
            </a:extLst>
          </p:cNvPr>
          <p:cNvCxnSpPr>
            <a:cxnSpLocks/>
          </p:cNvCxnSpPr>
          <p:nvPr/>
        </p:nvCxnSpPr>
        <p:spPr>
          <a:xfrm flipV="1">
            <a:off x="1595500" y="1160748"/>
            <a:ext cx="0" cy="49325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339BC7-2986-B3C0-4BF6-3CE61492538B}"/>
              </a:ext>
            </a:extLst>
          </p:cNvPr>
          <p:cNvCxnSpPr>
            <a:cxnSpLocks/>
          </p:cNvCxnSpPr>
          <p:nvPr/>
        </p:nvCxnSpPr>
        <p:spPr>
          <a:xfrm>
            <a:off x="1595500" y="6111455"/>
            <a:ext cx="4104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E3B803-767A-5391-F0C0-48C829BC1FB1}"/>
              </a:ext>
            </a:extLst>
          </p:cNvPr>
          <p:cNvSpPr/>
          <p:nvPr/>
        </p:nvSpPr>
        <p:spPr>
          <a:xfrm>
            <a:off x="2423592" y="51571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C43C46-EB1C-73B8-7BCC-0A1F12154A75}"/>
              </a:ext>
            </a:extLst>
          </p:cNvPr>
          <p:cNvSpPr/>
          <p:nvPr/>
        </p:nvSpPr>
        <p:spPr>
          <a:xfrm>
            <a:off x="4223792" y="15567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9FB57A7-F28B-CD8C-5067-A5547225F50C}"/>
              </a:ext>
            </a:extLst>
          </p:cNvPr>
          <p:cNvSpPr/>
          <p:nvPr/>
        </p:nvSpPr>
        <p:spPr>
          <a:xfrm>
            <a:off x="2423592" y="24568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B9588A-0906-0DF7-9FD5-76A03ED6D03C}"/>
              </a:ext>
            </a:extLst>
          </p:cNvPr>
          <p:cNvSpPr/>
          <p:nvPr/>
        </p:nvSpPr>
        <p:spPr>
          <a:xfrm>
            <a:off x="4223792" y="42568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7D5B57-FE01-92BE-5549-4AC186F2823E}"/>
              </a:ext>
            </a:extLst>
          </p:cNvPr>
          <p:cNvCxnSpPr>
            <a:stCxn id="19" idx="5"/>
            <a:endCxn id="20" idx="1"/>
          </p:cNvCxnSpPr>
          <p:nvPr/>
        </p:nvCxnSpPr>
        <p:spPr>
          <a:xfrm>
            <a:off x="2546514" y="2579817"/>
            <a:ext cx="1698368" cy="16981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E1E3BD-FDFF-6BA7-5B8E-17900F2668DA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4367804" y="4328900"/>
            <a:ext cx="18722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232DD37-107F-D6EF-6815-98330AE8C650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0" y="2528900"/>
            <a:ext cx="242359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7CDF453-815E-3906-D889-8F1061447312}"/>
              </a:ext>
            </a:extLst>
          </p:cNvPr>
          <p:cNvSpPr/>
          <p:nvPr/>
        </p:nvSpPr>
        <p:spPr>
          <a:xfrm>
            <a:off x="2418498" y="3365321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E039918-CD54-CAE2-AAAE-D8E35FF76A93}"/>
              </a:ext>
            </a:extLst>
          </p:cNvPr>
          <p:cNvSpPr/>
          <p:nvPr/>
        </p:nvSpPr>
        <p:spPr>
          <a:xfrm>
            <a:off x="4233863" y="3357179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8D9BC82-0942-410A-0174-98BD4FF2BD3A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 flipV="1">
            <a:off x="2562510" y="3429187"/>
            <a:ext cx="1671353" cy="814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9636A5-BFA4-D201-392D-8A6351CF4DED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-94142" y="763203"/>
            <a:ext cx="2533730" cy="262320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A06FFB5-B898-8E3C-FED7-9D7D343B004F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4356785" y="3480104"/>
            <a:ext cx="1779121" cy="177247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CF4CFB-FB37-BC27-294E-4A40BBA4E279}"/>
              </a:ext>
            </a:extLst>
          </p:cNvPr>
          <p:cNvCxnSpPr>
            <a:stCxn id="11" idx="7"/>
            <a:endCxn id="12" idx="3"/>
          </p:cNvCxnSpPr>
          <p:nvPr/>
        </p:nvCxnSpPr>
        <p:spPr>
          <a:xfrm flipV="1">
            <a:off x="2546514" y="1679717"/>
            <a:ext cx="1698368" cy="3498566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FA3E1C-1920-034F-879B-14C0468D0487}"/>
              </a:ext>
            </a:extLst>
          </p:cNvPr>
          <p:cNvCxnSpPr>
            <a:cxnSpLocks/>
          </p:cNvCxnSpPr>
          <p:nvPr/>
        </p:nvCxnSpPr>
        <p:spPr>
          <a:xfrm flipH="1" flipV="1">
            <a:off x="-389818" y="1556792"/>
            <a:ext cx="6629834" cy="3276364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17EDDEF-9868-8B7B-89A5-B8FB0EBF4CB4}"/>
              </a:ext>
            </a:extLst>
          </p:cNvPr>
          <p:cNvSpPr/>
          <p:nvPr/>
        </p:nvSpPr>
        <p:spPr>
          <a:xfrm rot="17769682">
            <a:off x="3217530" y="3181656"/>
            <a:ext cx="225673" cy="216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8D658A-1B0A-A5CE-E1E0-8B27E43A4DFC}"/>
              </a:ext>
            </a:extLst>
          </p:cNvPr>
          <p:cNvSpPr txBox="1"/>
          <p:nvPr/>
        </p:nvSpPr>
        <p:spPr>
          <a:xfrm>
            <a:off x="1884809" y="522309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(1, 1)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BE5917-AEBA-17DC-4277-90B044C90613}"/>
              </a:ext>
            </a:extLst>
          </p:cNvPr>
          <p:cNvSpPr txBox="1"/>
          <p:nvPr/>
        </p:nvSpPr>
        <p:spPr>
          <a:xfrm>
            <a:off x="4244882" y="123646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(3, 5)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BD730A-04F5-6C34-4007-4FC9A7CDD9E5}"/>
              </a:ext>
            </a:extLst>
          </p:cNvPr>
          <p:cNvSpPr txBox="1"/>
          <p:nvPr/>
        </p:nvSpPr>
        <p:spPr>
          <a:xfrm>
            <a:off x="6292695" y="4144234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</a:t>
            </a:r>
            <a:r>
              <a:rPr lang="en-US" sz="1400" b="1" dirty="0">
                <a:solidFill>
                  <a:srgbClr val="FF0000"/>
                </a:solidFill>
              </a:rPr>
              <a:t>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98CEAF-54DF-AD6A-14FE-D43734837907}"/>
              </a:ext>
            </a:extLst>
          </p:cNvPr>
          <p:cNvSpPr txBox="1"/>
          <p:nvPr/>
        </p:nvSpPr>
        <p:spPr>
          <a:xfrm>
            <a:off x="6108619" y="5177696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∞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022D6C-C320-B18C-F615-C599CACA3B8A}"/>
              </a:ext>
            </a:extLst>
          </p:cNvPr>
          <p:cNvSpPr txBox="1"/>
          <p:nvPr/>
        </p:nvSpPr>
        <p:spPr>
          <a:xfrm>
            <a:off x="6226373" y="4644169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B</a:t>
            </a:r>
            <a:r>
              <a:rPr lang="en-US" sz="1400" b="1" dirty="0">
                <a:solidFill>
                  <a:srgbClr val="0070C0"/>
                </a:solidFill>
              </a:rPr>
              <a:t>2</a:t>
            </a:r>
            <a:endParaRPr lang="en-US" sz="2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01C78EF-DAE2-E180-66C4-9BCF0D45DBBA}"/>
                  </a:ext>
                </a:extLst>
              </p:cNvPr>
              <p:cNvSpPr txBox="1"/>
              <p:nvPr/>
            </p:nvSpPr>
            <p:spPr>
              <a:xfrm>
                <a:off x="8030860" y="4997661"/>
                <a:ext cx="2929520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01C78EF-DAE2-E180-66C4-9BCF0D45D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860" y="4997661"/>
                <a:ext cx="2929520" cy="319062"/>
              </a:xfrm>
              <a:prstGeom prst="rect">
                <a:avLst/>
              </a:prstGeom>
              <a:blipFill>
                <a:blip r:embed="rId2"/>
                <a:stretch>
                  <a:fillRect l="-1455" r="-14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ACE7F0-F04E-B491-0B0F-4AE57E6B0A25}"/>
                  </a:ext>
                </a:extLst>
              </p:cNvPr>
              <p:cNvSpPr txBox="1"/>
              <p:nvPr/>
            </p:nvSpPr>
            <p:spPr>
              <a:xfrm>
                <a:off x="8031597" y="5405872"/>
                <a:ext cx="3691267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ACE7F0-F04E-B491-0B0F-4AE57E6B0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597" y="5405872"/>
                <a:ext cx="3691267" cy="319062"/>
              </a:xfrm>
              <a:prstGeom prst="rect">
                <a:avLst/>
              </a:prstGeom>
              <a:blipFill>
                <a:blip r:embed="rId3"/>
                <a:stretch>
                  <a:fillRect l="-1157" r="-99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19B70EF-6301-FCC5-FFA7-8730A7ACEB62}"/>
                  </a:ext>
                </a:extLst>
              </p:cNvPr>
              <p:cNvSpPr txBox="1"/>
              <p:nvPr/>
            </p:nvSpPr>
            <p:spPr>
              <a:xfrm>
                <a:off x="8030860" y="5890910"/>
                <a:ext cx="3827779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19B70EF-6301-FCC5-FFA7-8730A7ACE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860" y="5890910"/>
                <a:ext cx="3827779" cy="563680"/>
              </a:xfrm>
              <a:prstGeom prst="rect">
                <a:avLst/>
              </a:prstGeom>
              <a:blipFill>
                <a:blip r:embed="rId4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4714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1FF33290-C69C-77B6-047A-D725683FAE03}"/>
              </a:ext>
            </a:extLst>
          </p:cNvPr>
          <p:cNvSpPr/>
          <p:nvPr/>
        </p:nvSpPr>
        <p:spPr>
          <a:xfrm>
            <a:off x="2495600" y="1622415"/>
            <a:ext cx="1808509" cy="3606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3D61E1-2671-993B-38F6-F0D2E5464F5F}"/>
              </a:ext>
            </a:extLst>
          </p:cNvPr>
          <p:cNvCxnSpPr>
            <a:cxnSpLocks/>
          </p:cNvCxnSpPr>
          <p:nvPr/>
        </p:nvCxnSpPr>
        <p:spPr>
          <a:xfrm flipV="1">
            <a:off x="1595500" y="1160748"/>
            <a:ext cx="0" cy="49325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339BC7-2986-B3C0-4BF6-3CE61492538B}"/>
              </a:ext>
            </a:extLst>
          </p:cNvPr>
          <p:cNvCxnSpPr>
            <a:cxnSpLocks/>
          </p:cNvCxnSpPr>
          <p:nvPr/>
        </p:nvCxnSpPr>
        <p:spPr>
          <a:xfrm>
            <a:off x="1595500" y="6111455"/>
            <a:ext cx="41044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E3B803-767A-5391-F0C0-48C829BC1FB1}"/>
              </a:ext>
            </a:extLst>
          </p:cNvPr>
          <p:cNvSpPr/>
          <p:nvPr/>
        </p:nvSpPr>
        <p:spPr>
          <a:xfrm>
            <a:off x="2420261" y="1550405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C43C46-EB1C-73B8-7BCC-0A1F12154A75}"/>
              </a:ext>
            </a:extLst>
          </p:cNvPr>
          <p:cNvSpPr/>
          <p:nvPr/>
        </p:nvSpPr>
        <p:spPr>
          <a:xfrm>
            <a:off x="4232107" y="51571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6061B8-6DCE-D847-6A20-50C7A7245D3C}"/>
              </a:ext>
            </a:extLst>
          </p:cNvPr>
          <p:cNvSpPr txBox="1"/>
          <p:nvPr/>
        </p:nvSpPr>
        <p:spPr>
          <a:xfrm>
            <a:off x="1847528" y="124400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(1, 5)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84C128-C88D-414D-36FF-98360A52ADAD}"/>
              </a:ext>
            </a:extLst>
          </p:cNvPr>
          <p:cNvSpPr txBox="1"/>
          <p:nvPr/>
        </p:nvSpPr>
        <p:spPr>
          <a:xfrm>
            <a:off x="4376119" y="530120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(3, 1)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16A8A8A-0154-A288-5591-2F0C44FBDB70}"/>
                  </a:ext>
                </a:extLst>
              </p:cNvPr>
              <p:cNvSpPr txBox="1"/>
              <p:nvPr/>
            </p:nvSpPr>
            <p:spPr>
              <a:xfrm>
                <a:off x="8112224" y="5229201"/>
                <a:ext cx="2929520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16A8A8A-0154-A288-5591-2F0C44FBD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224" y="5229201"/>
                <a:ext cx="2929520" cy="319062"/>
              </a:xfrm>
              <a:prstGeom prst="rect">
                <a:avLst/>
              </a:prstGeom>
              <a:blipFill>
                <a:blip r:embed="rId2"/>
                <a:stretch>
                  <a:fillRect l="-1458" r="-145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134A3F5-3ADD-D203-E9D7-7A4D4C740B9A}"/>
                  </a:ext>
                </a:extLst>
              </p:cNvPr>
              <p:cNvSpPr txBox="1"/>
              <p:nvPr/>
            </p:nvSpPr>
            <p:spPr>
              <a:xfrm>
                <a:off x="8112961" y="5637412"/>
                <a:ext cx="3691267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134A3F5-3ADD-D203-E9D7-7A4D4C740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961" y="5637412"/>
                <a:ext cx="3691267" cy="319062"/>
              </a:xfrm>
              <a:prstGeom prst="rect">
                <a:avLst/>
              </a:prstGeom>
              <a:blipFill>
                <a:blip r:embed="rId3"/>
                <a:stretch>
                  <a:fillRect l="-1157" r="-99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A731322-5B70-94BE-818C-925BF1B460DE}"/>
                  </a:ext>
                </a:extLst>
              </p:cNvPr>
              <p:cNvSpPr txBox="1"/>
              <p:nvPr/>
            </p:nvSpPr>
            <p:spPr>
              <a:xfrm>
                <a:off x="8112224" y="6122450"/>
                <a:ext cx="3827779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A731322-5B70-94BE-818C-925BF1B46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224" y="6122450"/>
                <a:ext cx="3827779" cy="563680"/>
              </a:xfrm>
              <a:prstGeom prst="rect">
                <a:avLst/>
              </a:prstGeom>
              <a:blipFill>
                <a:blip r:embed="rId4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B6D2BA13-891E-B59D-C5D5-7954882A2F7A}"/>
              </a:ext>
            </a:extLst>
          </p:cNvPr>
          <p:cNvSpPr/>
          <p:nvPr/>
        </p:nvSpPr>
        <p:spPr>
          <a:xfrm>
            <a:off x="2427185" y="42570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C8C702-A627-A18B-7436-55856BC0991F}"/>
              </a:ext>
            </a:extLst>
          </p:cNvPr>
          <p:cNvSpPr/>
          <p:nvPr/>
        </p:nvSpPr>
        <p:spPr>
          <a:xfrm>
            <a:off x="4228512" y="24568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776E402-7438-7C6B-F7B7-E7915D1D4770}"/>
              </a:ext>
            </a:extLst>
          </p:cNvPr>
          <p:cNvCxnSpPr>
            <a:cxnSpLocks/>
            <a:stCxn id="29" idx="7"/>
            <a:endCxn id="31" idx="3"/>
          </p:cNvCxnSpPr>
          <p:nvPr/>
        </p:nvCxnSpPr>
        <p:spPr>
          <a:xfrm flipV="1">
            <a:off x="2550107" y="2579817"/>
            <a:ext cx="1699495" cy="16983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1BA64E0-8C70-36D2-5FA1-3C484F3A4A08}"/>
              </a:ext>
            </a:extLst>
          </p:cNvPr>
          <p:cNvCxnSpPr>
            <a:cxnSpLocks/>
            <a:stCxn id="31" idx="6"/>
          </p:cNvCxnSpPr>
          <p:nvPr/>
        </p:nvCxnSpPr>
        <p:spPr>
          <a:xfrm>
            <a:off x="4372524" y="2528900"/>
            <a:ext cx="15794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358B6E5-4017-A1ED-97A8-55A0F51FCEC1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-672752" y="4329100"/>
            <a:ext cx="309993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891BDCF-9D1D-6D47-C1D8-5C9915EE68E4}"/>
              </a:ext>
            </a:extLst>
          </p:cNvPr>
          <p:cNvCxnSpPr>
            <a:cxnSpLocks/>
            <a:stCxn id="12" idx="1"/>
            <a:endCxn id="11" idx="5"/>
          </p:cNvCxnSpPr>
          <p:nvPr/>
        </p:nvCxnSpPr>
        <p:spPr>
          <a:xfrm flipH="1" flipV="1">
            <a:off x="2543183" y="1673330"/>
            <a:ext cx="1710014" cy="3504953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7D0508E4-FF5C-F947-AC0C-03410F45CAA9}"/>
              </a:ext>
            </a:extLst>
          </p:cNvPr>
          <p:cNvSpPr/>
          <p:nvPr/>
        </p:nvSpPr>
        <p:spPr>
          <a:xfrm>
            <a:off x="4228512" y="3367537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E0075BA-447D-272C-0D27-07586877A079}"/>
              </a:ext>
            </a:extLst>
          </p:cNvPr>
          <p:cNvSpPr/>
          <p:nvPr/>
        </p:nvSpPr>
        <p:spPr>
          <a:xfrm>
            <a:off x="2427776" y="3352421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359B7B0-E7BF-6890-023C-69EAA80E7997}"/>
              </a:ext>
            </a:extLst>
          </p:cNvPr>
          <p:cNvCxnSpPr>
            <a:cxnSpLocks/>
            <a:stCxn id="46" idx="6"/>
            <a:endCxn id="45" idx="2"/>
          </p:cNvCxnSpPr>
          <p:nvPr/>
        </p:nvCxnSpPr>
        <p:spPr>
          <a:xfrm>
            <a:off x="2571788" y="3424429"/>
            <a:ext cx="1656724" cy="1511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A87191A-1D3C-ECDE-33A5-725105B41B53}"/>
              </a:ext>
            </a:extLst>
          </p:cNvPr>
          <p:cNvCxnSpPr>
            <a:cxnSpLocks/>
            <a:stCxn id="45" idx="7"/>
          </p:cNvCxnSpPr>
          <p:nvPr/>
        </p:nvCxnSpPr>
        <p:spPr>
          <a:xfrm flipV="1">
            <a:off x="4351434" y="2060848"/>
            <a:ext cx="1348522" cy="132778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BFD2D16-882F-5D4D-FE61-B2F359ECBBEC}"/>
              </a:ext>
            </a:extLst>
          </p:cNvPr>
          <p:cNvCxnSpPr>
            <a:cxnSpLocks/>
            <a:endCxn id="46" idx="3"/>
          </p:cNvCxnSpPr>
          <p:nvPr/>
        </p:nvCxnSpPr>
        <p:spPr>
          <a:xfrm flipV="1">
            <a:off x="0" y="3475346"/>
            <a:ext cx="2448866" cy="243793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1DDC395-F315-A8CB-82E7-702606E69397}"/>
              </a:ext>
            </a:extLst>
          </p:cNvPr>
          <p:cNvCxnSpPr>
            <a:cxnSpLocks/>
          </p:cNvCxnSpPr>
          <p:nvPr/>
        </p:nvCxnSpPr>
        <p:spPr>
          <a:xfrm flipH="1">
            <a:off x="-672752" y="2132856"/>
            <a:ext cx="6768752" cy="3276364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4AF7BDFD-65B2-FF3C-42CB-B387C3E9A2C4}"/>
              </a:ext>
            </a:extLst>
          </p:cNvPr>
          <p:cNvSpPr/>
          <p:nvPr/>
        </p:nvSpPr>
        <p:spPr>
          <a:xfrm rot="19890363">
            <a:off x="3488156" y="3401426"/>
            <a:ext cx="225673" cy="216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F1D0617-FC08-9CE6-FD44-F9AB29DD313C}"/>
              </a:ext>
            </a:extLst>
          </p:cNvPr>
          <p:cNvSpPr txBox="1"/>
          <p:nvPr/>
        </p:nvSpPr>
        <p:spPr>
          <a:xfrm>
            <a:off x="5981587" y="2379762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</a:t>
            </a:r>
            <a:r>
              <a:rPr lang="en-US" sz="1400" b="1" dirty="0">
                <a:solidFill>
                  <a:srgbClr val="FF0000"/>
                </a:solidFill>
              </a:rPr>
              <a:t>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09294D-8EC2-76C2-BC3D-D01BD6D1282D}"/>
              </a:ext>
            </a:extLst>
          </p:cNvPr>
          <p:cNvSpPr txBox="1"/>
          <p:nvPr/>
        </p:nvSpPr>
        <p:spPr>
          <a:xfrm>
            <a:off x="6096000" y="1929896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B</a:t>
            </a:r>
            <a:r>
              <a:rPr lang="en-US" sz="1400" b="1" dirty="0">
                <a:solidFill>
                  <a:srgbClr val="0070C0"/>
                </a:solidFill>
              </a:rPr>
              <a:t>2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1A5C9F6-20B4-D365-E815-825A47518CC4}"/>
              </a:ext>
            </a:extLst>
          </p:cNvPr>
          <p:cNvSpPr txBox="1"/>
          <p:nvPr/>
        </p:nvSpPr>
        <p:spPr>
          <a:xfrm>
            <a:off x="5668151" y="1720762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∞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697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1FF33290-C69C-77B6-047A-D725683FAE03}"/>
              </a:ext>
            </a:extLst>
          </p:cNvPr>
          <p:cNvSpPr/>
          <p:nvPr/>
        </p:nvSpPr>
        <p:spPr>
          <a:xfrm>
            <a:off x="1559496" y="3429000"/>
            <a:ext cx="3633878" cy="18002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3D61E1-2671-993B-38F6-F0D2E5464F5F}"/>
              </a:ext>
            </a:extLst>
          </p:cNvPr>
          <p:cNvCxnSpPr>
            <a:cxnSpLocks/>
          </p:cNvCxnSpPr>
          <p:nvPr/>
        </p:nvCxnSpPr>
        <p:spPr>
          <a:xfrm flipV="1">
            <a:off x="692877" y="2540209"/>
            <a:ext cx="2523" cy="3582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339BC7-2986-B3C0-4BF6-3CE61492538B}"/>
              </a:ext>
            </a:extLst>
          </p:cNvPr>
          <p:cNvCxnSpPr>
            <a:cxnSpLocks/>
          </p:cNvCxnSpPr>
          <p:nvPr/>
        </p:nvCxnSpPr>
        <p:spPr>
          <a:xfrm>
            <a:off x="695400" y="6122450"/>
            <a:ext cx="5508612" cy="109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E3B803-767A-5391-F0C0-48C829BC1FB1}"/>
              </a:ext>
            </a:extLst>
          </p:cNvPr>
          <p:cNvSpPr/>
          <p:nvPr/>
        </p:nvSpPr>
        <p:spPr>
          <a:xfrm>
            <a:off x="1497672" y="5157193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C43C46-EB1C-73B8-7BCC-0A1F12154A75}"/>
              </a:ext>
            </a:extLst>
          </p:cNvPr>
          <p:cNvSpPr/>
          <p:nvPr/>
        </p:nvSpPr>
        <p:spPr>
          <a:xfrm>
            <a:off x="5120077" y="3364924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6061B8-6DCE-D847-6A20-50C7A7245D3C}"/>
              </a:ext>
            </a:extLst>
          </p:cNvPr>
          <p:cNvSpPr txBox="1"/>
          <p:nvPr/>
        </p:nvSpPr>
        <p:spPr>
          <a:xfrm>
            <a:off x="883722" y="537766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(1, 1)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84C128-C88D-414D-36FF-98360A52ADAD}"/>
              </a:ext>
            </a:extLst>
          </p:cNvPr>
          <p:cNvSpPr txBox="1"/>
          <p:nvPr/>
        </p:nvSpPr>
        <p:spPr>
          <a:xfrm>
            <a:off x="5264884" y="3024165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(5, 3)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16A8A8A-0154-A288-5591-2F0C44FBDB70}"/>
                  </a:ext>
                </a:extLst>
              </p:cNvPr>
              <p:cNvSpPr txBox="1"/>
              <p:nvPr/>
            </p:nvSpPr>
            <p:spPr>
              <a:xfrm>
                <a:off x="8112224" y="5229201"/>
                <a:ext cx="2929520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16A8A8A-0154-A288-5591-2F0C44FBD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224" y="5229201"/>
                <a:ext cx="2929520" cy="319062"/>
              </a:xfrm>
              <a:prstGeom prst="rect">
                <a:avLst/>
              </a:prstGeom>
              <a:blipFill>
                <a:blip r:embed="rId2"/>
                <a:stretch>
                  <a:fillRect l="-1458" r="-145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134A3F5-3ADD-D203-E9D7-7A4D4C740B9A}"/>
                  </a:ext>
                </a:extLst>
              </p:cNvPr>
              <p:cNvSpPr txBox="1"/>
              <p:nvPr/>
            </p:nvSpPr>
            <p:spPr>
              <a:xfrm>
                <a:off x="8112961" y="5637412"/>
                <a:ext cx="3691267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134A3F5-3ADD-D203-E9D7-7A4D4C740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961" y="5637412"/>
                <a:ext cx="3691267" cy="319062"/>
              </a:xfrm>
              <a:prstGeom prst="rect">
                <a:avLst/>
              </a:prstGeom>
              <a:blipFill>
                <a:blip r:embed="rId3"/>
                <a:stretch>
                  <a:fillRect l="-1157" r="-99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A731322-5B70-94BE-818C-925BF1B460DE}"/>
                  </a:ext>
                </a:extLst>
              </p:cNvPr>
              <p:cNvSpPr txBox="1"/>
              <p:nvPr/>
            </p:nvSpPr>
            <p:spPr>
              <a:xfrm>
                <a:off x="8112224" y="6122450"/>
                <a:ext cx="3827779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A731322-5B70-94BE-818C-925BF1B46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224" y="6122450"/>
                <a:ext cx="3827779" cy="563680"/>
              </a:xfrm>
              <a:prstGeom prst="rect">
                <a:avLst/>
              </a:prstGeom>
              <a:blipFill>
                <a:blip r:embed="rId4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B6D2BA13-891E-B59D-C5D5-7954882A2F7A}"/>
              </a:ext>
            </a:extLst>
          </p:cNvPr>
          <p:cNvSpPr/>
          <p:nvPr/>
        </p:nvSpPr>
        <p:spPr>
          <a:xfrm>
            <a:off x="2431220" y="33569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C8C702-A627-A18B-7436-55856BC0991F}"/>
              </a:ext>
            </a:extLst>
          </p:cNvPr>
          <p:cNvSpPr/>
          <p:nvPr/>
        </p:nvSpPr>
        <p:spPr>
          <a:xfrm>
            <a:off x="4220325" y="517035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D0508E4-FF5C-F947-AC0C-03410F45CAA9}"/>
              </a:ext>
            </a:extLst>
          </p:cNvPr>
          <p:cNvSpPr/>
          <p:nvPr/>
        </p:nvSpPr>
        <p:spPr>
          <a:xfrm>
            <a:off x="3313046" y="3356992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E0075BA-447D-272C-0D27-07586877A079}"/>
              </a:ext>
            </a:extLst>
          </p:cNvPr>
          <p:cNvSpPr/>
          <p:nvPr/>
        </p:nvSpPr>
        <p:spPr>
          <a:xfrm>
            <a:off x="3313046" y="5167357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F1D0617-FC08-9CE6-FD44-F9AB29DD313C}"/>
              </a:ext>
            </a:extLst>
          </p:cNvPr>
          <p:cNvSpPr txBox="1"/>
          <p:nvPr/>
        </p:nvSpPr>
        <p:spPr>
          <a:xfrm>
            <a:off x="2316962" y="1242868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</a:t>
            </a:r>
            <a:r>
              <a:rPr lang="en-US" sz="1400" b="1" dirty="0">
                <a:solidFill>
                  <a:srgbClr val="FF0000"/>
                </a:solidFill>
              </a:rPr>
              <a:t>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09294D-8EC2-76C2-BC3D-D01BD6D1282D}"/>
              </a:ext>
            </a:extLst>
          </p:cNvPr>
          <p:cNvSpPr txBox="1"/>
          <p:nvPr/>
        </p:nvSpPr>
        <p:spPr>
          <a:xfrm>
            <a:off x="1809950" y="1191951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B</a:t>
            </a:r>
            <a:r>
              <a:rPr lang="en-US" sz="1400" b="1" dirty="0">
                <a:solidFill>
                  <a:srgbClr val="0070C0"/>
                </a:solidFill>
              </a:rPr>
              <a:t>2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1A5C9F6-20B4-D365-E815-825A47518CC4}"/>
              </a:ext>
            </a:extLst>
          </p:cNvPr>
          <p:cNvSpPr txBox="1"/>
          <p:nvPr/>
        </p:nvSpPr>
        <p:spPr>
          <a:xfrm>
            <a:off x="1303334" y="1453087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∞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77A741-136C-7A7A-AE8E-FA3EE99BE469}"/>
              </a:ext>
            </a:extLst>
          </p:cNvPr>
          <p:cNvCxnSpPr>
            <a:cxnSpLocks/>
            <a:stCxn id="29" idx="5"/>
            <a:endCxn id="31" idx="1"/>
          </p:cNvCxnSpPr>
          <p:nvPr/>
        </p:nvCxnSpPr>
        <p:spPr>
          <a:xfrm>
            <a:off x="2554142" y="3479917"/>
            <a:ext cx="1687273" cy="17115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6B3200-A19B-214D-3E14-564F7761D7AA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2503226" y="1664804"/>
            <a:ext cx="0" cy="16921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214A28-E7ED-ABF1-8E9E-FC49740DA670}"/>
              </a:ext>
            </a:extLst>
          </p:cNvPr>
          <p:cNvCxnSpPr>
            <a:cxnSpLocks/>
            <a:endCxn id="31" idx="4"/>
          </p:cNvCxnSpPr>
          <p:nvPr/>
        </p:nvCxnSpPr>
        <p:spPr>
          <a:xfrm flipH="1" flipV="1">
            <a:off x="4292331" y="5314368"/>
            <a:ext cx="8209" cy="17870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71702E-AF33-DBB5-1871-44C543C8A528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>
            <a:off x="3385052" y="3501008"/>
            <a:ext cx="0" cy="166634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4FD9907-D231-C061-17E0-26F96A681CC6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1783273" y="1762651"/>
            <a:ext cx="1550863" cy="161543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60A3139-942B-0AF3-31C8-EB56B87829BC}"/>
              </a:ext>
            </a:extLst>
          </p:cNvPr>
          <p:cNvCxnSpPr>
            <a:cxnSpLocks/>
            <a:stCxn id="46" idx="5"/>
          </p:cNvCxnSpPr>
          <p:nvPr/>
        </p:nvCxnSpPr>
        <p:spPr>
          <a:xfrm>
            <a:off x="3435968" y="5290282"/>
            <a:ext cx="1729145" cy="171452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2DBE31D-C818-B851-3B8E-003369B9EE83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1620594" y="3487849"/>
            <a:ext cx="3520573" cy="1690435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6B9744D-C737-8D48-5AFF-872662F623AC}"/>
              </a:ext>
            </a:extLst>
          </p:cNvPr>
          <p:cNvCxnSpPr>
            <a:cxnSpLocks/>
          </p:cNvCxnSpPr>
          <p:nvPr/>
        </p:nvCxnSpPr>
        <p:spPr>
          <a:xfrm>
            <a:off x="2063552" y="1543632"/>
            <a:ext cx="2556284" cy="5314368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4E7880C-0315-D594-180A-E87602556057}"/>
              </a:ext>
            </a:extLst>
          </p:cNvPr>
          <p:cNvSpPr/>
          <p:nvPr/>
        </p:nvSpPr>
        <p:spPr>
          <a:xfrm rot="19890363">
            <a:off x="3228858" y="4403380"/>
            <a:ext cx="225673" cy="216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16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1FF33290-C69C-77B6-047A-D725683FAE03}"/>
              </a:ext>
            </a:extLst>
          </p:cNvPr>
          <p:cNvSpPr/>
          <p:nvPr/>
        </p:nvSpPr>
        <p:spPr>
          <a:xfrm>
            <a:off x="1559496" y="3429000"/>
            <a:ext cx="3633878" cy="18002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3D61E1-2671-993B-38F6-F0D2E5464F5F}"/>
              </a:ext>
            </a:extLst>
          </p:cNvPr>
          <p:cNvCxnSpPr>
            <a:cxnSpLocks/>
          </p:cNvCxnSpPr>
          <p:nvPr/>
        </p:nvCxnSpPr>
        <p:spPr>
          <a:xfrm flipV="1">
            <a:off x="692877" y="2540209"/>
            <a:ext cx="2523" cy="3582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339BC7-2986-B3C0-4BF6-3CE61492538B}"/>
              </a:ext>
            </a:extLst>
          </p:cNvPr>
          <p:cNvCxnSpPr>
            <a:cxnSpLocks/>
          </p:cNvCxnSpPr>
          <p:nvPr/>
        </p:nvCxnSpPr>
        <p:spPr>
          <a:xfrm>
            <a:off x="695400" y="6122450"/>
            <a:ext cx="5508612" cy="109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E3B803-767A-5391-F0C0-48C829BC1FB1}"/>
              </a:ext>
            </a:extLst>
          </p:cNvPr>
          <p:cNvSpPr/>
          <p:nvPr/>
        </p:nvSpPr>
        <p:spPr>
          <a:xfrm>
            <a:off x="1487490" y="3356992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C43C46-EB1C-73B8-7BCC-0A1F12154A75}"/>
              </a:ext>
            </a:extLst>
          </p:cNvPr>
          <p:cNvSpPr/>
          <p:nvPr/>
        </p:nvSpPr>
        <p:spPr>
          <a:xfrm>
            <a:off x="5121368" y="5157193"/>
            <a:ext cx="144012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6061B8-6DCE-D847-6A20-50C7A7245D3C}"/>
              </a:ext>
            </a:extLst>
          </p:cNvPr>
          <p:cNvSpPr txBox="1"/>
          <p:nvPr/>
        </p:nvSpPr>
        <p:spPr>
          <a:xfrm>
            <a:off x="913421" y="300499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(1, 3)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84C128-C88D-414D-36FF-98360A52ADAD}"/>
              </a:ext>
            </a:extLst>
          </p:cNvPr>
          <p:cNvSpPr txBox="1"/>
          <p:nvPr/>
        </p:nvSpPr>
        <p:spPr>
          <a:xfrm>
            <a:off x="5126742" y="531894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(5, 1)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16A8A8A-0154-A288-5591-2F0C44FBDB70}"/>
                  </a:ext>
                </a:extLst>
              </p:cNvPr>
              <p:cNvSpPr txBox="1"/>
              <p:nvPr/>
            </p:nvSpPr>
            <p:spPr>
              <a:xfrm>
                <a:off x="8112224" y="5229201"/>
                <a:ext cx="2929520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16A8A8A-0154-A288-5591-2F0C44FBD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224" y="5229201"/>
                <a:ext cx="2929520" cy="319062"/>
              </a:xfrm>
              <a:prstGeom prst="rect">
                <a:avLst/>
              </a:prstGeom>
              <a:blipFill>
                <a:blip r:embed="rId2"/>
                <a:stretch>
                  <a:fillRect l="-1458" r="-145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134A3F5-3ADD-D203-E9D7-7A4D4C740B9A}"/>
                  </a:ext>
                </a:extLst>
              </p:cNvPr>
              <p:cNvSpPr txBox="1"/>
              <p:nvPr/>
            </p:nvSpPr>
            <p:spPr>
              <a:xfrm>
                <a:off x="8112961" y="5637412"/>
                <a:ext cx="3691267" cy="319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134A3F5-3ADD-D203-E9D7-7A4D4C740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961" y="5637412"/>
                <a:ext cx="3691267" cy="319062"/>
              </a:xfrm>
              <a:prstGeom prst="rect">
                <a:avLst/>
              </a:prstGeom>
              <a:blipFill>
                <a:blip r:embed="rId3"/>
                <a:stretch>
                  <a:fillRect l="-1157" r="-99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A731322-5B70-94BE-818C-925BF1B460DE}"/>
                  </a:ext>
                </a:extLst>
              </p:cNvPr>
              <p:cNvSpPr txBox="1"/>
              <p:nvPr/>
            </p:nvSpPr>
            <p:spPr>
              <a:xfrm>
                <a:off x="8112224" y="6122450"/>
                <a:ext cx="3827779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A731322-5B70-94BE-818C-925BF1B46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224" y="6122450"/>
                <a:ext cx="3827779" cy="563680"/>
              </a:xfrm>
              <a:prstGeom prst="rect">
                <a:avLst/>
              </a:prstGeom>
              <a:blipFill>
                <a:blip r:embed="rId4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B6D2BA13-891E-B59D-C5D5-7954882A2F7A}"/>
              </a:ext>
            </a:extLst>
          </p:cNvPr>
          <p:cNvSpPr/>
          <p:nvPr/>
        </p:nvSpPr>
        <p:spPr>
          <a:xfrm>
            <a:off x="4206356" y="3368192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C8C702-A627-A18B-7436-55856BC0991F}"/>
              </a:ext>
            </a:extLst>
          </p:cNvPr>
          <p:cNvSpPr/>
          <p:nvPr/>
        </p:nvSpPr>
        <p:spPr>
          <a:xfrm>
            <a:off x="2423592" y="5157193"/>
            <a:ext cx="144012" cy="14401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D0508E4-FF5C-F947-AC0C-03410F45CAA9}"/>
              </a:ext>
            </a:extLst>
          </p:cNvPr>
          <p:cNvSpPr/>
          <p:nvPr/>
        </p:nvSpPr>
        <p:spPr>
          <a:xfrm>
            <a:off x="3325729" y="3368192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E0075BA-447D-272C-0D27-07586877A079}"/>
              </a:ext>
            </a:extLst>
          </p:cNvPr>
          <p:cNvSpPr/>
          <p:nvPr/>
        </p:nvSpPr>
        <p:spPr>
          <a:xfrm>
            <a:off x="3322559" y="5157193"/>
            <a:ext cx="144012" cy="14401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F1D0617-FC08-9CE6-FD44-F9AB29DD313C}"/>
              </a:ext>
            </a:extLst>
          </p:cNvPr>
          <p:cNvSpPr txBox="1"/>
          <p:nvPr/>
        </p:nvSpPr>
        <p:spPr>
          <a:xfrm>
            <a:off x="3922523" y="1556548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</a:t>
            </a:r>
            <a:r>
              <a:rPr lang="en-US" sz="1400" b="1" dirty="0">
                <a:solidFill>
                  <a:srgbClr val="FF0000"/>
                </a:solidFill>
              </a:rPr>
              <a:t>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09294D-8EC2-76C2-BC3D-D01BD6D1282D}"/>
              </a:ext>
            </a:extLst>
          </p:cNvPr>
          <p:cNvSpPr txBox="1"/>
          <p:nvPr/>
        </p:nvSpPr>
        <p:spPr>
          <a:xfrm>
            <a:off x="4787716" y="1179657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B</a:t>
            </a:r>
            <a:r>
              <a:rPr lang="en-US" sz="1400" b="1" dirty="0">
                <a:solidFill>
                  <a:srgbClr val="0070C0"/>
                </a:solidFill>
              </a:rPr>
              <a:t>2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1A5C9F6-20B4-D365-E815-825A47518CC4}"/>
              </a:ext>
            </a:extLst>
          </p:cNvPr>
          <p:cNvSpPr txBox="1"/>
          <p:nvPr/>
        </p:nvSpPr>
        <p:spPr>
          <a:xfrm>
            <a:off x="4927840" y="1796855"/>
            <a:ext cx="567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∞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CA2CF37-999D-6CBD-6D2E-B36D508E5EF9}"/>
              </a:ext>
            </a:extLst>
          </p:cNvPr>
          <p:cNvCxnSpPr>
            <a:cxnSpLocks/>
            <a:stCxn id="12" idx="1"/>
            <a:endCxn id="11" idx="5"/>
          </p:cNvCxnSpPr>
          <p:nvPr/>
        </p:nvCxnSpPr>
        <p:spPr>
          <a:xfrm flipH="1" flipV="1">
            <a:off x="1610412" y="3479917"/>
            <a:ext cx="3532046" cy="1698367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482178-EEB1-7EB6-A90C-8B87C844071E}"/>
              </a:ext>
            </a:extLst>
          </p:cNvPr>
          <p:cNvCxnSpPr>
            <a:cxnSpLocks/>
            <a:stCxn id="29" idx="3"/>
            <a:endCxn id="31" idx="7"/>
          </p:cNvCxnSpPr>
          <p:nvPr/>
        </p:nvCxnSpPr>
        <p:spPr>
          <a:xfrm flipH="1">
            <a:off x="2546514" y="3491117"/>
            <a:ext cx="1680932" cy="16871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849DF7-72F0-29DC-B028-EA15F84CCB07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4278362" y="1808820"/>
            <a:ext cx="0" cy="15593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8BE383B-5918-0BB2-C77B-B8F1A234F746}"/>
              </a:ext>
            </a:extLst>
          </p:cNvPr>
          <p:cNvCxnSpPr>
            <a:cxnSpLocks/>
            <a:endCxn id="31" idx="4"/>
          </p:cNvCxnSpPr>
          <p:nvPr/>
        </p:nvCxnSpPr>
        <p:spPr>
          <a:xfrm flipV="1">
            <a:off x="2495598" y="5301209"/>
            <a:ext cx="0" cy="15567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CC1CB90-7009-E1BC-0270-6E59B3566E67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 flipH="1">
            <a:off x="3394565" y="3512208"/>
            <a:ext cx="3170" cy="164498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881241-682A-D854-EAFC-8D20273CC5C3}"/>
              </a:ext>
            </a:extLst>
          </p:cNvPr>
          <p:cNvCxnSpPr>
            <a:cxnSpLocks/>
            <a:endCxn id="45" idx="7"/>
          </p:cNvCxnSpPr>
          <p:nvPr/>
        </p:nvCxnSpPr>
        <p:spPr>
          <a:xfrm flipH="1">
            <a:off x="3448651" y="1996910"/>
            <a:ext cx="1402096" cy="139237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D716D82-29A7-89F6-970B-6D487D05E31A}"/>
              </a:ext>
            </a:extLst>
          </p:cNvPr>
          <p:cNvCxnSpPr>
            <a:cxnSpLocks/>
            <a:endCxn id="46" idx="3"/>
          </p:cNvCxnSpPr>
          <p:nvPr/>
        </p:nvCxnSpPr>
        <p:spPr>
          <a:xfrm flipV="1">
            <a:off x="1450355" y="5280118"/>
            <a:ext cx="1893294" cy="192930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06474EB-7313-E7D3-285F-381562F07C33}"/>
              </a:ext>
            </a:extLst>
          </p:cNvPr>
          <p:cNvCxnSpPr>
            <a:cxnSpLocks/>
          </p:cNvCxnSpPr>
          <p:nvPr/>
        </p:nvCxnSpPr>
        <p:spPr>
          <a:xfrm flipH="1">
            <a:off x="1944723" y="1448780"/>
            <a:ext cx="2847255" cy="5868652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35361FE8-3B68-5AFF-6B1E-AC55E7E5E22C}"/>
              </a:ext>
            </a:extLst>
          </p:cNvPr>
          <p:cNvSpPr/>
          <p:nvPr/>
        </p:nvSpPr>
        <p:spPr>
          <a:xfrm rot="17578773">
            <a:off x="3335816" y="4425996"/>
            <a:ext cx="225673" cy="2167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16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442</Words>
  <Application>Microsoft Office PowerPoint</Application>
  <PresentationFormat>Widescreen</PresentationFormat>
  <Paragraphs>154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Bui, Amy T.</dc:creator>
  <cp:lastModifiedBy>Bui, Amy T.</cp:lastModifiedBy>
  <cp:revision>2</cp:revision>
  <dcterms:created xsi:type="dcterms:W3CDTF">2022-11-03T21:02:34Z</dcterms:created>
  <dcterms:modified xsi:type="dcterms:W3CDTF">2022-11-03T23:17:27Z</dcterms:modified>
</cp:coreProperties>
</file>