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  <p:sldId id="271" r:id="rId11"/>
    <p:sldId id="265" r:id="rId12"/>
    <p:sldId id="266" r:id="rId13"/>
    <p:sldId id="272" r:id="rId14"/>
    <p:sldId id="268" r:id="rId15"/>
    <p:sldId id="267" r:id="rId16"/>
    <p:sldId id="270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 24575,'-4'0'0,"0"1"0,0-1 0,0 0 0,0 1 0,0 0 0,0 0 0,0 0 0,0 0 0,0 1 0,1 0 0,-1-1 0,-6 5 0,2 1 0,1 0 0,-1 0 0,-12 17 0,15-18 0,-1 2 0,2-1 0,-1 1 0,1-1 0,0 1 0,0 0 0,1 1 0,0-1 0,1 1 0,0-1 0,0 1 0,1 0 0,-1 16 0,2-20 0,0 1 0,1-1 0,0 1 0,0-1 0,0 1 0,1-1 0,-1 0 0,1 0 0,0 0 0,1 0 0,0 0 0,-1 0 0,1-1 0,1 1 0,-1-1 0,1 0 0,-1 0 0,1 0 0,1-1 0,-1 1 0,0-1 0,1 0 0,8 4 0,1 0 0,0 0 0,0-1 0,1-1 0,0-1 0,0 0 0,0 0 0,1-2 0,-1 0 0,29-1 0,-41-1 0,0 0 0,-1-1 0,1 1 0,0-1 0,0 0 0,-1 0 0,1 0 0,0 0 0,-1 0 0,1-1 0,-1 1 0,0-1 0,1 1 0,-1-1 0,0 0 0,0 0 0,3-4 0,-2 2 0,0-1 0,0 0 0,-1 0 0,1 0 0,-1 0 0,0-1 0,0 1 0,1-8 0,0-5 0,-2 1 0,1-1 0,-2 1 0,-3-33 0,3 42-85,-1 0 0,0-1-1,-1 1 1,0 0 0,0 0-1,0 0 1,-1 0 0,-1 0-1,1 0 1,-1 1 0,0 0-1,-1-1 1,0 2 0,0-1-1,-12-11 1,-4 2-6741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80 24575,'-1'-3'0,"1"1"0,-1 0 0,0 0 0,0-1 0,0 1 0,0 0 0,0 0 0,0 0 0,0 0 0,-1 0 0,1 0 0,-1 1 0,1-1 0,-1 0 0,0 1 0,0-1 0,0 1 0,-3-2 0,-39-20 0,42 22 0,0 0 0,0 0 0,-1 0 0,1 0 0,0 1 0,0-1 0,-1 1 0,1-1 0,0 1 0,-1 0 0,1 0 0,0 0 0,-1 0 0,1 1 0,0-1 0,0 1 0,-1-1 0,1 1 0,0 0 0,0 0 0,0-1 0,-1 2 0,1-1 0,0 0 0,-2 2 0,3-1 0,-1 1 0,1-1 0,-1 1 0,1-1 0,0 1 0,0 0 0,0-1 0,0 1 0,1 0 0,-1 0 0,1 0 0,-1-1 0,1 1 0,0 0 0,0 0 0,0 0 0,1 0 0,-1 0 0,1-1 0,0 4 0,1 1 0,0 0 0,1 1 0,-1-2 0,1 1 0,1 0 0,-1-1 0,1 1 0,0-1 0,0 0 0,9 9 0,1-1 0,1-1 0,28 19 0,-39-29 0,0 0 0,0 0 0,-1 0 0,0 1 0,1-1 0,-1 1 0,-1 0 0,1 0 0,0 0 0,-1 0 0,0 0 0,4 9 0,-6-11 0,0-1 0,1 0 0,-1 1 0,0-1 0,0 1 0,0-1 0,0 1 0,0-1 0,0 1 0,-1-1 0,1 0 0,0 1 0,-1-1 0,1 0 0,-1 1 0,1-1 0,-1 0 0,-1 2 0,1-1 0,-1-1 0,1 1 0,-1-1 0,0 1 0,0-1 0,1 0 0,-1 0 0,0 1 0,0-2 0,0 1 0,0 0 0,-1 0 0,1-1 0,0 1 0,-3 0 0,-2 0 0,0-1 0,1 0 0,-1 0 0,0 0 0,0-1 0,0 0 0,1 0 0,-1-1 0,1 1 0,-9-5 0,13 6 0,0-1 0,0 0 0,0 1 0,0-1 0,0 0 0,1 0 0,-1 0 0,0-1 0,1 1 0,-1 0 0,1 0 0,-1-1 0,1 1 0,-1-1 0,1 0 0,0 1 0,0-1 0,0 0 0,0 0 0,0 1 0,0-1 0,1 0 0,-1 0 0,1 0 0,-1 0 0,1 0 0,0 0 0,-1 0 0,1 0 0,0 0 0,0 0 0,1 0 0,-1 0 0,0 0 0,1 0 0,-1 0 0,2-3 0,4-6 0,0 0 0,0 1 0,1 0 0,1 1 0,0 0 0,16-15 0,-13 13 0,-1 0 0,0-1 0,17-25 0,-17 21-102,-5 8-79,-1 1 1,0-1-1,0 0 1,0 0 0,-1 0-1,2-10 1,-3 2-6646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24575,'0'3'0,"0"1"0,-1 0 0,1-1 0,-1 1 0,1 0 0,-1-1 0,-1 1 0,1-1 0,0 1 0,-1-1 0,1 0 0,-1 0 0,0 1 0,0-1 0,-1-1 0,-2 5 0,4-7 0,1 0 0,0 1 0,0-1 0,-1 0 0,1 0 0,0 1 0,0-1 0,-1 0 0,1 0 0,0 0 0,0 1 0,-1-1 0,1 0 0,0 0 0,-1 0 0,1 0 0,0 0 0,-1 0 0,1 0 0,0 0 0,-1 0 0,1 0 0,0 0 0,-1 0 0,1 0 0,0 0 0,-1 0 0,1 0 0,0 0 0,-1 0 0,1 0 0,0 0 0,0 0 0,-1-1 0,1 1 0,0 0 0,-1 0 0,1 0 0,0-1 0,-1 1 0,-6-18 0,2-24 0,5 41 0,-2-22 0,-1-50 0,3 68 0,1 0 0,-1 0 0,1 1 0,0-1 0,0 0 0,0 1 0,0-1 0,1 0 0,0 1 0,0 0 0,5-8 0,-6 11 0,0-1 0,0 1 0,0-1 0,0 1 0,1 0 0,-1-1 0,1 1 0,-1 0 0,1 0 0,-1 0 0,1 0 0,-1 0 0,1 1 0,0-1 0,0 0 0,-1 1 0,1-1 0,0 1 0,0 0 0,0-1 0,-1 1 0,3 0 0,-1 1 0,-1 0 0,1-1 0,-1 1 0,1 0 0,-1 0 0,0 0 0,1 1 0,-1-1 0,0 1 0,0-1 0,0 1 0,0 0 0,3 3 0,2 4 0,0 0 0,0 1 0,-1 0 0,0 0 0,7 20 0,1 22-1365,-10-30-5461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96 24575,'-1'-3'0,"0"0"0,0 0 0,0 0 0,0 0 0,-1 0 0,1 0 0,-1 0 0,0 1 0,1-1 0,-2 0 0,1 1 0,0-1 0,0 1 0,-1 0 0,1 0 0,-1 0 0,-5-3 0,-4-3 0,0 0 0,-23-9 0,29 14 0,1 1 0,-1 0 0,1 1 0,-1-1 0,0 1 0,0 0 0,1 1 0,-1-1 0,-6 1 0,10 0 0,0 1 0,1-1 0,-1 0 0,1 1 0,-1-1 0,1 1 0,-1-1 0,1 1 0,-1 0 0,1-1 0,0 1 0,-1 0 0,1 0 0,0 0 0,0 0 0,-1 0 0,1 0 0,0 1 0,0-1 0,0 0 0,0 0 0,1 1 0,-1-1 0,0 1 0,1-1 0,-1 1 0,0-1 0,1 1 0,0-1 0,-1 1 0,1-1 0,0 1 0,0-1 0,0 1 0,0 0 0,0-1 0,1 3 0,-1 2 0,1 0 0,1 0 0,-1 0 0,1 0 0,0 0 0,1 0 0,0 0 0,-1-1 0,2 1 0,-1-1 0,1 0 0,-1 0 0,1 0 0,7 6 0,-8-8 0,0 0 0,1 0 0,-1 0 0,1 0 0,0-1 0,0 1 0,0-1 0,0 0 0,0 0 0,0 0 0,0-1 0,1 0 0,-1 0 0,0 0 0,1 0 0,-1 0 0,1-1 0,0 0 0,-1 0 0,8-1 0,-10 1 0,-1-1 0,1 0 0,0 1 0,-1-1 0,1 0 0,0 0 0,-1 0 0,1 0 0,-1 0 0,0 0 0,1-1 0,-1 1 0,0 0 0,0-1 0,1 1 0,-1-1 0,0 1 0,-1-1 0,1 0 0,0 1 0,0-3 0,10-44 0,-2 6 0,-4 50 0,-1-1 0,0 1 0,0-1 0,3 13 0,2 10-227,-2 1-1,0-1 1,-2 1-1,-2 0 1,0 37-1,-3-47-6598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24575,'9'0'0,"6"0"0,6 0 0,3 0 0,1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24575,'6'4'0,"-1"0"0,1 0 0,0-1 0,0 0 0,0 0 0,0 0 0,0-1 0,8 2 0,-9-3 0,-1 1 0,1-1 0,-1 1 0,1-1 0,-1 1 0,0 0 0,0 1 0,1-1 0,-2 1 0,1 0 0,0 0 0,-1 0 0,1 0 0,-1 1 0,4 4 0,-7-7 0,0 0 0,0-1 0,1 1 0,-1 0 0,0-1 0,-1 1 0,1 0 0,0-1 0,0 1 0,0 0 0,0-1 0,0 1 0,-1 0 0,1-1 0,0 1 0,-1-1 0,1 1 0,0-1 0,-1 1 0,1 0 0,-1-1 0,1 1 0,0-1 0,-1 0 0,0 1 0,1-1 0,-1 1 0,1-1 0,-1 0 0,1 1 0,-1-1 0,0 0 0,-29 15 0,14-7 0,10-4 0,0 0 0,0 0 0,1 1 0,-1 0 0,1 0 0,1 0 0,-6 7 0,9-11 0,1 0 0,-1 1 0,0-1 0,1 0 0,-1 0 0,1 1 0,-1-1 0,1 0 0,0 1 0,-1-1 0,1 1 0,0-1 0,0 0 0,0 1 0,0-1 0,0 0 0,0 1 0,1-1 0,-1 1 0,0-1 0,1 0 0,-1 1 0,1-1 0,-1 0 0,1 0 0,0 1 0,0-1 0,-1 0 0,1 0 0,0 0 0,0 0 0,0 0 0,0 0 0,0 0 0,0 0 0,0 0 0,1-1 0,-1 1 0,0 0 0,0-1 0,1 1 0,1 0 0,29 9 0,16 6 0,-47-16 0,0 1 0,0 0 0,1-1 0,-1 1 0,0 0 0,0 0 0,0 0 0,0 0 0,0 0 0,0 0 0,0 0 0,0 0 0,0 0 0,0 0 0,-1 1 0,1-1 0,-1 0 0,1 0 0,-1 1 0,1-1 0,-1 0 0,1 1 0,-1-1 0,0 1 0,0-1 0,0 0 0,0 4 0,-1-4 0,1 0 0,-1 1 0,1-1 0,-1 0 0,0 1 0,0-1 0,0 0 0,0 0 0,0 0 0,0 0 0,0 0 0,0 0 0,0 0 0,0 0 0,-1 0 0,1 0 0,0-1 0,0 1 0,-1 0 0,1-1 0,-1 1 0,1-1 0,-1 0 0,-2 1 0,-40 5 0,40-6 0,-128 1-1365,106-2-5461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24575,'-1'6'0,"0"1"0,-1-1 0,0 1 0,0-1 0,-1 0 0,-4 9 0,-5 5 0,12-21 0,0 1 0,0 0 0,0 0 0,-1 0 0,1 0 0,0 0 0,0 0 0,0 0 0,0 0 0,0 0 0,0-1 0,0 1 0,0 0 0,0 0 0,0 0 0,0 0 0,0 0 0,-1 0 0,1 0 0,0 0 0,0 0 0,0 0 0,0 0 0,0 0 0,0 0 0,0 0 0,0 0 0,-1 0 0,1 0 0,0 0 0,0 0 0,0 0 0,0 0 0,0 0 0,0 0 0,0 0 0,0 0 0,-1 0 0,1 0 0,0 0 0,0 0 0,0 0 0,2-8 0,0 1 0,1-1 0,0 0 0,0 1 0,0 0 0,1-1 0,1 1 0,-1 1 0,1-1 0,0 1 0,0 0 0,1 0 0,0 0 0,0 1 0,0 0 0,1 0 0,0 0 0,0 1 0,0 0 0,0 0 0,0 1 0,1 0 0,10-3 0,-16 6 0,-1 0 0,1 0 0,-1 0 0,1-1 0,-1 1 0,1 0 0,-1 1 0,1-1 0,-1 0 0,1 0 0,-1 1 0,1-1 0,-1 1 0,0-1 0,1 1 0,-1 0 0,0-1 0,1 1 0,-1 0 0,0 0 0,2 1 0,-1 1 0,-1-1 0,1 0 0,-1 1 0,1-1 0,-1 1 0,0-1 0,0 1 0,0 0 0,0-1 0,1 6 0,0 7 0,-1 0 0,-1 0 0,-1 24 0,0-24 0,0 10-1365,0-2-5461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0,2 0 0,2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24575,'0'-4'0,"0"0"0,0 0 0,1 0 0,-1 0 0,1 0 0,0 0 0,1 0 0,-1 1 0,1-1 0,0 0 0,-1 1 0,5-6 0,-5 8 0,-1 0 0,1 1 0,0-1 0,0 0 0,-1 0 0,1 1 0,0-1 0,0 0 0,0 1 0,0-1 0,0 1 0,0-1 0,0 1 0,0 0 0,1-1 0,-1 1 0,0 0 0,0 0 0,2 0 0,-2 0 0,1 0 0,0 1 0,0-1 0,0 1 0,-1 0 0,1-1 0,0 1 0,-1 0 0,1 0 0,-1 0 0,1 0 0,-1 1 0,1-1 0,-1 0 0,2 3 0,2 1 0,-2 1 0,1 0 0,0-1 0,-1 1 0,-1 1 0,1-1 0,-1 0 0,0 1 0,0-1 0,0 1 0,0 7 0,0 1 0,-1 1 0,0 0 0,-3 26 0,2-38 0,-1-1 0,0 0 0,0 1 0,0-1 0,-1 0 0,1 0 0,-1 0 0,0 0 0,0 0 0,0 0 0,0 0 0,0 0 0,-1-1 0,1 1 0,-1-1 0,0 0 0,1 0 0,-1 0 0,-6 3 0,5-3 0,0 0 0,0 0 0,0 0 0,-1-1 0,1 1 0,0-1 0,-1 0 0,1-1 0,-1 1 0,1-1 0,-1 1 0,1-1 0,-1-1 0,-8 0 0,13 1 0,-1 0 0,1 0 0,-1 0 0,1 0 0,-1 0 0,1-1 0,-1 1 0,1 0 0,0 0 0,-1 0 0,1 0 0,-1 0 0,1-1 0,-1 1 0,1 0 0,-1 0 0,1-1 0,0 1 0,-1 0 0,1-1 0,0 1 0,-1 0 0,1-1 0,0 1 0,-1-1 0,1 1 0,0-1 0,0 1 0,-1 0 0,1-1 0,0 1 0,0-1 0,0 1 0,0-1 0,0 1 0,0-1 0,0 1 0,0-1 0,0 1 0,0-1 0,0 1 0,0-1 0,0 1 0,0-1 0,0 1 0,0-1 0,0 1 0,1-1 0,-1 1 0,0 0 0,1-2 0,0 1 0,1-1 0,-1 1 0,1-1 0,-1 1 0,1-1 0,0 1 0,0 0 0,-1 0 0,1 0 0,0 0 0,2-1 0,2 0 2,0 1-1,-1 0 0,1 0 0,0 1 1,0-1-1,0 1 0,-1 1 0,1-1 1,9 2-1,56 17-24,-21-4-1332,-21-9-5471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24575,'0'13'0,"0"-6"0,1 0 0,-1 0 0,-1 0 0,0 0 0,0 0 0,0-1 0,0 1 0,-5 10 0,6-16 0,0-1 0,0 0 0,0 0 0,0 1 0,0-1 0,-1 0 0,1 1 0,0-1 0,0 0 0,0 0 0,0 0 0,-1 1 0,1-1 0,0 0 0,0 0 0,-1 1 0,1-1 0,0 0 0,0 0 0,-1 0 0,1 0 0,0 0 0,0 0 0,-1 1 0,1-1 0,0 0 0,-1 0 0,1 0 0,0 0 0,-1 0 0,1 0 0,0 0 0,0 0 0,-1 0 0,0 0 0,-7-10 0,-4-16 0,8 11 0,0-1 0,2 0 0,-2-18 0,4 29 0,-1 0 0,1 0 0,0 0 0,1 1 0,-1-1 0,1 0 0,0 0 0,0 0 0,1 0 0,-1 0 0,1 1 0,0-1 0,5-8 0,-6 12 0,1-1 0,-1 1 0,1 0 0,-1 0 0,1 0 0,-1 0 0,1 0 0,0 0 0,0 0 0,-1 1 0,1-1 0,0 1 0,0-1 0,0 1 0,0-1 0,0 1 0,-1 0 0,1 0 0,0 0 0,0 0 0,0 1 0,0-1 0,0 0 0,0 1 0,-1-1 0,1 1 0,0-1 0,0 1 0,-1 0 0,1 0 0,0 0 0,2 2 0,2 1 0,1 1 0,-1 0 0,0 0 0,-1 0 0,1 0 0,8 12 0,-8-7-136,1 1-1,-1-1 1,-1 1-1,1 0 1,-2 1-1,0-1 1,0 1-1,-1 0 0,3 21 1,-5-11-6690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24575,'4'0'0,"6"0"0,9 4 0,6 1 0,3 1 0,0-2 0,1-1 0,-6-1-8191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0,4-1 0,6 1 0,1 1 0,-1 6 0,2 6 0,2-2 0,0-1 0,-3-3 0,-3 0 0,-3-1 0,-3-1 0,-1 0 0,-1-4-8191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3 0,0 0 0,0 1 0,0-2 0,0 0 0,0-1 0,0 0 0,0-2 0,0 1 0,0 0 0,0-5-8191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2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24575,'0'6'0,"1"1"0,0-1 0,1 0 0,-1-1 0,3 7 0,6 22 0,-8-14 0,0-1 0,2 1 0,1-1 0,0 0 0,10 23 0,-13-38 0,0-1 0,0 1 0,0 0 0,0-1 0,0 1 0,1-1 0,0 0 0,0 1 0,0-1 0,0-1 0,0 1 0,0 0 0,1-1 0,-1 0 0,1 1 0,0-2 0,0 1 0,-1 0 0,1-1 0,0 1 0,1-1 0,-1 0 0,0-1 0,0 1 0,0-1 0,0 0 0,1 0 0,-1 0 0,0 0 0,0-1 0,7-1 0,-8 2 0,1-1 0,-1 0 0,1 0 0,-1 0 0,1-1 0,-1 1 0,0-1 0,0 1 0,0-1 0,0 0 0,0 0 0,0-1 0,0 1 0,0-1 0,-1 1 0,0-1 0,1 0 0,-1 0 0,0 0 0,0 0 0,0 0 0,-1 0 0,1-1 0,0-3 0,0 1 0,-1 0 0,-1 0 0,1 0 0,-1 0 0,0 0 0,0 0 0,-1 0 0,0 0 0,0 0 0,0 0 0,-1 0 0,1 1 0,-6-11 0,-4-7-124,-2 0 0,0 1 0,-2 0 0,0 1 0,-2 1 0,0 0-1,-1 2 1,-1 0 0,0 1 0,-29-20 0,21 21-6702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75 24575,'-8'0'0,"-6"0"0,0 0 0,0 1 0,-23 5 0,34-6 0,0 1 0,-1 0 0,1 0 0,0 0 0,0 0 0,0 1 0,1-1 0,-1 1 0,0 0 0,1 0 0,-1 0 0,1 0 0,-1 0 0,1 0 0,0 1 0,0-1 0,0 1 0,0 0 0,0 0 0,1-1 0,-3 6 0,-3 13 0,1 0 0,1 0 0,-5 31 0,10-46 0,-1 1 0,1-1 0,-1 0 0,2 1 0,-1-1 0,1 0 0,0 0 0,0 0 0,1 1 0,0-1 0,0 0 0,0-1 0,1 1 0,0 0 0,0-1 0,5 8 0,-2-7 0,-1 0 0,1 0 0,0-1 0,1 0 0,-1 0 0,1-1 0,0 1 0,0-2 0,0 1 0,1-1 0,-1 0 0,1 0 0,14 2 0,-16-4 0,0 0 0,0-1 0,0 0 0,0 0 0,-1 0 0,1-1 0,0 0 0,0 0 0,0 0 0,-1-1 0,1 0 0,-1 0 0,1 0 0,-1-1 0,0 0 0,0 0 0,0 0 0,0 0 0,7-9 0,-6 6 0,-1 0 0,0-1 0,0 0 0,-1 0 0,0 0 0,0 0 0,-1-1 0,4-9 0,17-71 0,-15 49 0,-5 26 0,-1 0 0,0-1 0,-1 1 0,-1-1 0,0 0 0,-1-18 0,0 29 0,-1 0 0,1 0 0,-1 0 0,0 0 0,1 0 0,-1 0 0,-1 0 0,1 0 0,0 1 0,-1-1 0,1 0 0,-1 1 0,0-1 0,0 1 0,0 0 0,0-1 0,0 1 0,0 0 0,-1 0 0,1 1 0,-1-1 0,0 0 0,1 1 0,-1 0 0,0-1 0,0 1 0,0 0 0,1 1 0,-1-1 0,0 0 0,0 1 0,-1-1 0,1 1 0,-3 0 0,-23 2-1365,1 3-5461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24575,'-2'0'0,"0"0"0,0 0 0,-1 1 0,1-1 0,0 1 0,0 0 0,0-1 0,0 1 0,0 0 0,0 0 0,1 0 0,-1 1 0,0-1 0,0 0 0,1 1 0,-1-1 0,1 1 0,-1-1 0,1 1 0,0 0 0,-1 0 0,1-1 0,0 1 0,0 0 0,1 0 0,-1 0 0,0 0 0,0 0 0,1 1 0,0-1 0,-1 3 0,-1 10 0,0 0 0,1 0 0,2 23 0,-1-22 0,0 0 0,0 1 0,0 0 0,1-1 0,5 20 0,-6-32 0,1-1 0,-1 0 0,1 0 0,0 0 0,0 0 0,1 0 0,-1 0 0,1 0 0,-1 0 0,1-1 0,0 1 0,0 0 0,0-1 0,0 0 0,1 1 0,-1-1 0,1 0 0,-1 0 0,1 0 0,0-1 0,-1 1 0,6 2 0,-6-4 0,-1 1 0,1-1 0,0 0 0,0 1 0,-1-1 0,1 0 0,0 0 0,-1 0 0,1 0 0,0 0 0,-1 0 0,1-1 0,0 1 0,-1 0 0,1-1 0,0 0 0,-1 1 0,1-1 0,-1 0 0,1 0 0,2-2 0,-2 1 0,1 0 0,-1-1 0,0 0 0,0 0 0,0 0 0,0 0 0,0 0 0,-1 0 0,1 0 0,0-4 0,2-6 0,-1-1 0,0 1 0,-1 0 0,0-19 0,-5-181 0,3 206 0,-1 0 0,0-1 0,0 1 0,-1 0 0,1 0 0,-2 1 0,1-1 0,-1 0 0,0 1 0,0-1 0,-1 1 0,1 0 0,-1 0 0,-9-9 0,13 15 3,0-1-1,-1 1 0,1 0 0,-1-1 1,1 1-1,0-1 0,-1 1 0,1 0 1,-1-1-1,1 1 0,-1 0 0,1-1 1,-1 1-1,1 0 0,-1 0 0,0 0 1,1 0-1,-1-1 0,1 1 0,-1 0 1,1 0-1,-1 0 0,0 0 1,1 0-1,-1 0 0,1 0 0,-1 1 1,1-1-1,-1 0 0,0 0 0,1 0 1,-1 0-1,1 1 0,-1-1 0,1 0 1,-1 1-1,1-1 0,-1 0 0,1 1 1,0-1-1,-1 1 0,1-1 1,-1 0-1,1 1 0,0-1 0,-1 1 1,1-1-1,-1 2 0,-6 27-1478,5-8-5350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79 24575,'-1'11'0,"-1"0"0,0 0 0,-1 0 0,0 0 0,-1 0 0,0-1 0,-1 1 0,0-1 0,0 0 0,-10 11 0,8-10 0,0 1 0,1-1 0,0 1 0,1 0 0,1 0 0,-1 1 0,-4 24 0,8-30 0,1 0 0,-1 0 0,1 0 0,1 0 0,-1 0 0,1 0 0,1 0 0,-1 0 0,4 11 0,-3-15 0,-1-1 0,1 1 0,0 0 0,0-1 0,0 1 0,0-1 0,0 1 0,0-1 0,1 0 0,-1 0 0,1 0 0,-1-1 0,1 1 0,0 0 0,-1-1 0,1 0 0,0 1 0,0-1 0,0-1 0,0 1 0,1 0 0,-1-1 0,5 1 0,5 0 0,-1-1 0,0 0 0,1 0 0,-1-2 0,0 1 0,0-2 0,1 0 0,10-4 0,-18 6 0,0-1 0,-1 0 0,1 0 0,-1 0 0,0 0 0,0-1 0,0 0 0,0 0 0,0 0 0,0 0 0,-1 0 0,0-1 0,1 0 0,-1 0 0,-1 0 0,1 0 0,0 0 0,-1 0 0,0-1 0,0 1 0,0-1 0,1-8 0,1-27 0,-3 1 0,-1-1 0,-8-58 0,8 96 0,0-3 6,-1-1 0,0 0 0,-1 1 0,1 0 0,-1-1 0,0 1 0,0 0 0,-1 0 0,1 0 0,-1 0 0,0 0 0,-1 1 0,1-1 0,-1 1 0,0 0 0,0 0 0,0 0 0,0 1 0,-6-4 0,2 2-141,-1 1 0,1-1 0,-1 2 0,0-1 0,0 1 0,0 1 0,0-1 0,-1 1 0,1 1 0,-14-1 0,0 2-6691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24575,'-3'0'0,"0"1"0,-1-1 0,1 1 0,0 0 0,-1 0 0,1 1 0,0-1 0,0 1 0,0-1 0,0 1 0,0 0 0,1 0 0,-1 0 0,-4 5 0,-31 37 0,36-42 0,-6 10 0,0-1 0,1 2 0,1-1 0,-1 1 0,2 0 0,0 0 0,1 1 0,0-1 0,1 1 0,0 0 0,1 0 0,1 0 0,0 0 0,1 0 0,1 0 0,3 24 0,-3-35 0,-1-1 0,0 1 0,1-1 0,-1 0 0,1 1 0,0-1 0,-1 0 0,1 0 0,0 0 0,1 1 0,-1-1 0,0 0 0,1 0 0,-1 0 0,1-1 0,-1 1 0,1 0 0,0-1 0,0 1 0,0-1 0,0 1 0,0-1 0,0 0 0,0 0 0,0 0 0,0 0 0,1 0 0,-1 0 0,0-1 0,1 1 0,-1-1 0,0 0 0,1 0 0,-1 1 0,1-2 0,-1 1 0,0 0 0,5-1 0,-1 0 0,-1 0 0,1-1 0,-1 1 0,0-1 0,1 0 0,-1-1 0,0 1 0,0-1 0,-1 0 0,1 0 0,0 0 0,-1-1 0,0 0 0,0 0 0,7-8 0,-7 5 0,-1 0 0,1 0 0,-2 0 0,1 0 0,-1 0 0,0-1 0,0 1 0,-1-1 0,1-12 0,-1-9 0,-4-37 0,1 20 0,-3-3-1365,-1 28-5461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24575,'0'396'-1365,"0"-375"-5461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24575,'0'-2'0,"1"-1"0,0 1 0,0 0 0,-1-1 0,1 1 0,1 0 0,-1 0 0,0 0 0,0 0 0,1 0 0,-1 0 0,1 0 0,0 0 0,0 1 0,-1-1 0,1 1 0,4-3 0,-1 1 0,-1 0 0,1 0 0,0 0 0,0 1 0,0 0 0,10-3 0,-13 4 0,1 1 0,-1 0 0,1-1 0,-1 1 0,1 0 0,-1 1 0,1-1 0,-1 0 0,1 1 0,-1-1 0,1 1 0,-1 0 0,0 0 0,1 0 0,-1 0 0,0 0 0,0 1 0,0-1 0,2 2 0,0 1 0,0-1 0,-1 1 0,0 0 0,0 0 0,0 0 0,-1 0 0,1 1 0,-1-1 0,3 7 0,-2-3 0,-1-1 0,0 1 0,0-1 0,-1 1 0,1-1 0,-2 1 0,1 0 0,-1-1 0,0 1 0,-1 0 0,0 0 0,-3 12 0,2-16 0,0 0 0,-1 1 0,0-1 0,1 0 0,-1 0 0,-1-1 0,1 1 0,-1 0 0,1-1 0,-1 0 0,0 0 0,0 0 0,-1-1 0,1 1 0,0-1 0,-1 0 0,-6 2 0,9-3 0,-1 0 0,1 0 0,-1-1 0,1 1 0,-1 0 0,0-1 0,1 0 0,-1 0 0,0 0 0,1 0 0,-1 0 0,0 0 0,1-1 0,-1 1 0,1-1 0,-1 0 0,1 0 0,-1 0 0,1 0 0,0 0 0,-1 0 0,1-1 0,0 1 0,0-1 0,0 0 0,0 1 0,0-1 0,0 0 0,0 0 0,1 0 0,-1 0 0,1-1 0,-2-2 0,2 4 0,1 0 0,-1 0 0,1 1 0,0-1 0,-1 0 0,1 0 0,0 0 0,0 0 0,0 0 0,-1 1 0,1-1 0,0 0 0,0 0 0,0 0 0,0 0 0,1 0 0,-1 0 0,0 0 0,0 1 0,0-1 0,1 0 0,-1 0 0,1 0 0,-1 0 0,1-1 0,1 1 0,-1 0 0,0 0 0,1 0 0,-1 0 0,1 0 0,-1 0 0,1 0 0,-1 1 0,1-1 0,0 1 0,-1-1 0,4 0 0,3 0 0,0 0 0,1 0 0,-1 1 0,13 1 0,107 22 0,-69-10 0,-36-8-273,0 2 0,-1 1 0,0 0 0,26 15 0,-22-10-6553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24575,'0'5'0,"4"0"0,2 5 0,-1 4 0,4 4 0,-1 8 0,-1 7 0,-1 3 0,1-1 0,1-3 0,3-1 0,-1-3 0,-2-2 0,-2 0 0,-2-6-8191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3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24575,'4'0'0,"1"4"0,1 6 0,-2 5 0,3 5 0,5 2 0,0 2 0,-3 2 0,-1-1 0,-4 1 0,4-5 0,-2-1 0,0 0 0,3 1 0,-1 0 0,-2 2 0,-1-4-8191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5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24575,'0'3'0,"0"1"0,-1 0 0,1-1 0,-1 1 0,1 0 0,-1-1 0,-1 1 0,1-1 0,0 1 0,-1-1 0,1 0 0,-1 0 0,0 1 0,0-1 0,-1-1 0,-2 5 0,4-7 0,1 0 0,0 1 0,0-1 0,-1 0 0,1 0 0,0 1 0,0-1 0,-1 0 0,1 0 0,0 0 0,0 1 0,-1-1 0,1 0 0,0 0 0,-1 0 0,1 0 0,0 0 0,-1 0 0,1 0 0,0 0 0,-1 0 0,1 0 0,0 0 0,-1 0 0,1 0 0,0 0 0,-1 0 0,1 0 0,0 0 0,-1 0 0,1 0 0,0 0 0,0 0 0,-1-1 0,1 1 0,0 0 0,-1 0 0,1 0 0,0-1 0,-1 1 0,-6-18 0,2-24 0,5 41 0,-2-22 0,-1-50 0,3 68 0,1 0 0,-1 0 0,1 1 0,0-1 0,0 0 0,0 1 0,0-1 0,1 0 0,0 1 0,0 0 0,5-8 0,-6 11 0,0-1 0,0 1 0,0-1 0,0 1 0,1 0 0,-1-1 0,1 1 0,-1 0 0,1 0 0,-1 0 0,1 0 0,-1 0 0,1 1 0,0-1 0,0 0 0,-1 1 0,1-1 0,0 1 0,0 0 0,0-1 0,-1 1 0,3 0 0,-1 1 0,-1 0 0,1-1 0,-1 1 0,1 0 0,-1 0 0,0 0 0,1 1 0,-1-1 0,0 1 0,0-1 0,0 1 0,0 0 0,3 3 0,2 4 0,0 0 0,0 1 0,-1 0 0,0 0 0,7 20 0,1 22-1365,-10-30-5461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24575,'9'0'0,"6"0"0,6 0 0,3 0 0,1 0 0,-3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24575,'6'4'0,"-1"0"0,1 0 0,0-1 0,0 0 0,0 0 0,0 0 0,0-1 0,8 2 0,-9-3 0,-1 1 0,1-1 0,-1 1 0,1-1 0,-1 1 0,0 0 0,0 1 0,1-1 0,-2 1 0,1 0 0,0 0 0,-1 0 0,1 0 0,-1 1 0,4 4 0,-7-7 0,0 0 0,0-1 0,1 1 0,-1 0 0,0-1 0,-1 1 0,1 0 0,0-1 0,0 1 0,0 0 0,0-1 0,0 1 0,-1 0 0,1-1 0,0 1 0,-1-1 0,1 1 0,0-1 0,-1 1 0,1 0 0,-1-1 0,1 1 0,0-1 0,-1 0 0,0 1 0,1-1 0,-1 1 0,1-1 0,-1 0 0,1 1 0,-1-1 0,0 0 0,-29 15 0,14-7 0,10-4 0,0 0 0,0 0 0,1 1 0,-1 0 0,1 0 0,1 0 0,-6 7 0,9-11 0,1 0 0,-1 1 0,0-1 0,1 0 0,-1 0 0,1 1 0,-1-1 0,1 0 0,0 1 0,-1-1 0,1 1 0,0-1 0,0 0 0,0 1 0,0-1 0,0 0 0,0 1 0,1-1 0,-1 1 0,0-1 0,1 0 0,-1 1 0,1-1 0,-1 0 0,1 0 0,0 1 0,0-1 0,-1 0 0,1 0 0,0 0 0,0 0 0,0 0 0,0 0 0,0 0 0,0 0 0,0 0 0,1-1 0,-1 1 0,0 0 0,0-1 0,1 1 0,1 0 0,29 9 0,16 6 0,-47-16 0,0 1 0,0 0 0,1-1 0,-1 1 0,0 0 0,0 0 0,0 0 0,0 0 0,0 0 0,0 0 0,0 0 0,0 0 0,0 0 0,0 0 0,-1 1 0,1-1 0,-1 0 0,1 0 0,-1 1 0,1-1 0,-1 0 0,1 1 0,-1-1 0,0 1 0,0-1 0,0 0 0,0 4 0,-1-4 0,1 0 0,-1 1 0,1-1 0,-1 0 0,0 1 0,0-1 0,0 0 0,0 0 0,0 0 0,0 0 0,0 0 0,0 0 0,0 0 0,0 0 0,-1 0 0,1 0 0,0-1 0,0 1 0,-1 0 0,1-1 0,-1 1 0,1-1 0,-1 0 0,-2 1 0,-40 5 0,40-6 0,-128 1-1365,106-2-5461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71 24575,'-1'6'0,"0"1"0,-1-1 0,0 1 0,0-1 0,-1 0 0,-4 9 0,-5 5 0,12-21 0,0 1 0,0 0 0,0 0 0,-1 0 0,1 0 0,0 0 0,0 0 0,0 0 0,0 0 0,0 0 0,0-1 0,0 1 0,0 0 0,0 0 0,0 0 0,0 0 0,0 0 0,-1 0 0,1 0 0,0 0 0,0 0 0,0 0 0,0 0 0,0 0 0,0 0 0,0 0 0,0 0 0,-1 0 0,1 0 0,0 0 0,0 0 0,0 0 0,0 0 0,0 0 0,0 0 0,0 0 0,0 0 0,-1 0 0,1 0 0,0 0 0,0 0 0,0 0 0,2-8 0,0 1 0,1-1 0,0 0 0,0 1 0,0 0 0,1-1 0,1 1 0,-1 1 0,1-1 0,0 1 0,0 0 0,1 0 0,0 0 0,0 1 0,0 0 0,1 0 0,0 0 0,0 1 0,0 0 0,0 0 0,0 1 0,1 0 0,10-3 0,-16 6 0,-1 0 0,1 0 0,-1 0 0,1-1 0,-1 1 0,1 0 0,-1 1 0,1-1 0,-1 0 0,1 0 0,-1 1 0,1-1 0,-1 1 0,0-1 0,1 1 0,-1 0 0,0-1 0,1 1 0,-1 0 0,0 0 0,2 1 0,-1 1 0,-1-1 0,1 0 0,-1 1 0,1-1 0,-1 1 0,0-1 0,0 1 0,0 0 0,0-1 0,1 6 0,0 7 0,-1 0 0,-1 0 0,-1 24 0,0-24 0,0 10-1365,0-2-5461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24575,'4'0'0,"6"0"0,5 0 0,5 0 0,2 0 0,2 0 0,-3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24575,'0'-4'0,"0"0"0,0 0 0,1 0 0,-1 0 0,1 0 0,0 0 0,1 0 0,-1 1 0,1-1 0,0 0 0,-1 1 0,5-6 0,-5 8 0,-1 0 0,1 1 0,0-1 0,0 0 0,-1 0 0,1 1 0,0-1 0,0 0 0,0 1 0,0-1 0,0 1 0,0-1 0,0 1 0,0 0 0,1-1 0,-1 1 0,0 0 0,0 0 0,2 0 0,-2 0 0,1 0 0,0 1 0,0-1 0,0 1 0,-1 0 0,1-1 0,0 1 0,-1 0 0,1 0 0,-1 0 0,1 0 0,-1 1 0,1-1 0,-1 0 0,2 3 0,2 1 0,-2 1 0,1 0 0,0-1 0,-1 1 0,-1 1 0,1-1 0,-1 0 0,0 1 0,0-1 0,0 1 0,0 7 0,0 1 0,-1 1 0,0 0 0,-3 26 0,2-38 0,-1-1 0,0 0 0,0 1 0,0-1 0,-1 0 0,1 0 0,-1 0 0,0 0 0,0 0 0,0 0 0,0 0 0,0 0 0,-1-1 0,1 1 0,-1-1 0,0 0 0,1 0 0,-1 0 0,-6 3 0,5-3 0,0 0 0,0 0 0,0 0 0,-1-1 0,1 1 0,0-1 0,-1 0 0,1-1 0,-1 1 0,1-1 0,-1 1 0,1-1 0,-1-1 0,-8 0 0,13 1 0,-1 0 0,1 0 0,-1 0 0,1 0 0,-1 0 0,1-1 0,-1 1 0,1 0 0,0 0 0,-1 0 0,1 0 0,-1 0 0,1-1 0,-1 1 0,1 0 0,-1 0 0,1-1 0,0 1 0,-1 0 0,1-1 0,0 1 0,-1 0 0,1-1 0,0 1 0,-1-1 0,1 1 0,0-1 0,0 1 0,-1 0 0,1-1 0,0 1 0,0-1 0,0 1 0,0-1 0,0 1 0,0-1 0,0 1 0,0-1 0,0 1 0,0-1 0,0 1 0,0-1 0,0 1 0,0-1 0,0 1 0,0-1 0,0 1 0,1-1 0,-1 1 0,0 0 0,1-2 0,0 1 0,1-1 0,-1 1 0,1-1 0,-1 1 0,1-1 0,0 1 0,0 0 0,-1 0 0,1 0 0,0 0 0,2-1 0,2 0 2,0 1-1,-1 0 0,1 0 0,0 1 1,0-1-1,0 1 0,-1 1 0,1-1 1,9 2-1,56 17-24,-21-4-1332,-21-9-5471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24575,'0'13'0,"0"-6"0,1 0 0,-1 0 0,-1 0 0,0 0 0,0 0 0,0-1 0,0 1 0,-5 10 0,6-16 0,0-1 0,0 0 0,0 0 0,0 1 0,0-1 0,-1 0 0,1 1 0,0-1 0,0 0 0,0 0 0,0 0 0,-1 1 0,1-1 0,0 0 0,0 0 0,-1 1 0,1-1 0,0 0 0,0 0 0,-1 0 0,1 0 0,0 0 0,0 0 0,-1 1 0,1-1 0,0 0 0,-1 0 0,1 0 0,0 0 0,-1 0 0,1 0 0,0 0 0,0 0 0,-1 0 0,0 0 0,-7-10 0,-4-16 0,8 11 0,0-1 0,2 0 0,-2-18 0,4 29 0,-1 0 0,1 0 0,0 0 0,1 1 0,-1-1 0,1 0 0,0 0 0,0 0 0,1 0 0,-1 0 0,1 1 0,0-1 0,5-8 0,-6 12 0,1-1 0,-1 1 0,1 0 0,-1 0 0,1 0 0,-1 0 0,1 0 0,0 0 0,0 0 0,-1 1 0,1-1 0,0 1 0,0-1 0,0 1 0,0-1 0,0 1 0,-1 0 0,1 0 0,0 0 0,0 0 0,0 1 0,0-1 0,0 0 0,0 1 0,-1-1 0,1 1 0,0-1 0,0 1 0,-1 0 0,1 0 0,0 0 0,2 2 0,2 1 0,1 1 0,-1 0 0,0 0 0,-1 0 0,1 0 0,8 12 0,-8-7-136,1 1-1,-1-1 1,-1 1-1,1 0 1,-2 1-1,0-1 1,0 1-1,-1 0 0,3 21 1,-5-11-6690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24575,'4'0'0,"6"0"0,9 4 0,6 1 0,3 1 0,0-2 0,1-1 0,-6-1-8191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2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0,4-1 0,6 1 0,1 1 0,-1 6 0,2 6 0,2-2 0,0-1 0,-3-3 0,-3 0 0,-3-1 0,-3-1 0,-1 0 0,-1-4-8191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24575,'-1'0'0,"-1"1"0,1-1 0,0 1 0,0-1 0,0 1 0,-1 0 0,1-1 0,0 1 0,0 0 0,0 0 0,0 0 0,0 0 0,0 0 0,1 0 0,-1 0 0,0 0 0,0 0 0,1 0 0,-2 2 0,-13 29 0,11-22 0,-16 27 0,14-28 0,1 1 0,0 0 0,0 0 0,1 0 0,0 0 0,1 1 0,-3 20 0,2 11-27,3-18-642,-10 43 0,7-51-6157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8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66 116 24575,'0'-11'0,"-1"1"0,1 0 0,1-1 0,0 1 0,0 0 0,5-19 0,-5 28 0,-1-1 0,1 1 0,0-1 0,-1 1 0,1 0 0,0-1 0,0 1 0,0 0 0,0 0 0,0-1 0,0 1 0,0 0 0,1 0 0,-1 0 0,0 0 0,1 1 0,-1-1 0,3-1 0,-2 2 0,0-1 0,1 1 0,-1 0 0,0 0 0,1 0 0,-1 0 0,1 0 0,-1 1 0,0-1 0,1 1 0,-1-1 0,0 1 0,1 0 0,-1 0 0,0 0 0,2 2 0,2 1 0,0 0 0,0 1 0,0-1 0,-1 1 0,0 1 0,0-1 0,0 1 0,-1 0 0,0 0 0,0 0 0,0 1 0,-1-1 0,0 1 0,0 0 0,-1 0 0,0 0 0,0 0 0,0 0 0,-1 1 0,0-1 0,-1 0 0,0 10 0,0-15 0,-1 1 0,1 0 0,-1-1 0,0 1 0,0-1 0,0 1 0,-1-1 0,1 0 0,0 1 0,-1-1 0,1 0 0,-1 0 0,0 0 0,0 0 0,0 0 0,0 0 0,0-1 0,0 1 0,-1-1 0,1 1 0,0-1 0,-1 0 0,1 0 0,-1 0 0,1 0 0,-1 0 0,0-1 0,-3 1 0,-10 2 0,1-1 0,-1-1 0,-26-1 0,29 0 0,-41-3 0,49 2 0,35 0 0,-18 1-105,0 1 0,0 1 0,0 0 0,0 1 0,-1 0 0,1 1 0,-1 0 0,0 0 0,0 2 0,0-1 0,-1 1 0,12 9 0,0 1-6721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9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76 170 24575,'0'22'0,"1"-13"0,-1-1 0,0 1 0,0 0 0,-1-1 0,-3 16 0,4-23 0,0-1 0,-1 0 0,1 0 0,0 1 0,0-1 0,0 0 0,0 0 0,0 1 0,0-1 0,0 0 0,0 0 0,-1 0 0,1 1 0,0-1 0,0 0 0,0 0 0,0 0 0,-1 1 0,1-1 0,0 0 0,0 0 0,-1 0 0,1 0 0,0 0 0,0 1 0,-1-1 0,1 0 0,0 0 0,0 0 0,-1 0 0,1 0 0,0 0 0,0 0 0,-1 0 0,1 0 0,-1 0 0,-8-8 0,-6-16 0,8 9 0,1-1 0,0 1 0,1-1 0,1 0 0,0-1 0,1 1 0,1-1 0,1 1 0,0-25 0,1 39 0,0 0 0,0 0 0,0 0 0,0 0 0,1 0 0,-1 0 0,0 0 0,1 0 0,0 0 0,-1 0 0,1 0 0,0 0 0,0 1 0,0-1 0,0 0 0,0 0 0,1 1 0,-1-1 0,0 1 0,1-1 0,-1 1 0,1 0 0,2-2 0,-1 2 0,-1 0 0,1 1 0,-1-1 0,1 1 0,0 0 0,-1-1 0,1 1 0,0 0 0,-1 1 0,1-1 0,0 0 0,-1 1 0,1 0 0,0-1 0,3 3 0,6 2 0,0 1 0,0 0 0,-1 1 0,1 0 0,19 18 0,-25-19-85,0 0 0,0 1-1,0-1 1,-1 1 0,0 1-1,0-1 1,-1 1 0,0 0-1,0 0 1,-1 0 0,0 0-1,0 1 1,-1-1 0,0 1-1,0 10 1,0 2-6741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24575,'4'0'0,"5"4"0,6 6 0,5 1 0,6-2 0,4-2 0,1-2 0,-1-2 0,-1-1 0,-2-2 0,-5 0-8191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0:0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24575,'0'4'0,"0"10"0,5 7 0,0 8 0,5 8 0,-1 1 0,0 3 0,-3-2 0,2-6 0,0-6 0,2-3 0,0-1 0,-2 0 0,-2-1 0,-2 1 0,-2-4-8191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4 0,0 4 0,0 1 0,0 1 0,0 1 0,0 0 0,0-1 0,0-4-8191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1:1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4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24575,'7'-1'0,"1"0"0,-2 0 0,1-1 0,0 0 0,0-1 0,-1 1 0,1-1 0,-1-1 0,0 1 0,0-1 0,0 0 0,0-1 0,9-8 0,-9 7 0,0 1 0,0 0 0,1 0 0,0 1 0,0 0 0,0 0 0,0 1 0,1-1 0,11-2 0,-17 6 0,-1-1 0,1 1 0,-1 0 0,1 0 0,0 0 0,-1 1 0,1-1 0,-1 0 0,1 1 0,-1-1 0,1 0 0,0 1 0,-1 0 0,0-1 0,1 1 0,-1 0 0,1 0 0,-1 0 0,0 0 0,0 0 0,1 0 0,-1 0 0,0 0 0,0 1 0,0-1 0,0 0 0,0 1 0,-1-1 0,1 0 0,0 1 0,-1-1 0,1 1 0,-1-1 0,1 1 0,-1 0 0,0-1 0,1 1 0,-1-1 0,0 1 0,-1 3 0,2 1 0,-1 0 0,0 0 0,0 1 0,-1-1 0,0 0 0,0 0 0,-1 0 0,1 0 0,-5 9 0,4-11 0,0 0 0,-1 0 0,0 0 0,0 0 0,0-1 0,-1 1 0,1-1 0,-1 0 0,1 0 0,-1 0 0,0 0 0,0-1 0,-1 0 0,-6 3 0,-13 8 0,23-12 0,0-1 0,0 1 0,-1-1 0,1 1 0,0 0 0,0-1 0,1 1 0,-1 0 0,0 0 0,0 0 0,0 0 0,0 0 0,1-1 0,-1 1 0,0 1 0,1-1 0,-1 0 0,1 0 0,-1 0 0,1 0 0,-1 2 0,1-1 0,1-1 0,-1 0 0,0 0 0,1 0 0,-1 0 0,1 0 0,-1 0 0,1 0 0,-1 0 0,1 0 0,0 0 0,0 0 0,-1 0 0,1 0 0,0-1 0,0 1 0,0 0 0,1 1 0,9 4 0,0 0 0,0-1 0,20 7 0,-12-5 0,-14-5 0,-1 1 0,0-1 0,0 0 0,-1 1 0,1 0 0,0 0 0,-1 0 0,0 0 0,0 0 0,0 1 0,0 0 0,0-1 0,-1 1 0,3 6 0,-4-8 0,0 0 0,0 0 0,-1 0 0,1 1 0,-1-1 0,0 0 0,0 1 0,0-1 0,0 0 0,0 1 0,0-1 0,0 0 0,-1 1 0,1-1 0,-1 0 0,0 0 0,0 0 0,0 1 0,0-1 0,0 0 0,0 0 0,0 0 0,-1 0 0,1-1 0,-1 1 0,1 0 0,-1-1 0,0 1 0,-3 2 0,2-2 8,0 0 0,0-1 0,0 1 0,0 0 0,0-1 0,0 0 0,-1 0 0,1 0 0,-1 0 0,1-1 0,-1 1 0,1-1 0,0 0 0,-8 0 0,2-1-305,0-1 0,0 1 0,1-1 0,-15-6 0,1-1-6529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2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7 0,0 3 0,0 3 0,0 1 0,0-1 0,0-1 0,0 0 0,0 0 0,0-1 0,0-4-8191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24575,'-2'40'0,"-2"0"0,-15 66 0,10-67 0,2 1 0,-3 69 0,11-13-1365,0-75-5461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 24575,'-1'13'0,"-1"0"0,0 0 0,-1 0 0,-1 0 0,-4 13 0,5-28 0,1-8 0,0-14 0,2 16 0,0 0 0,0-1 0,1 1 0,0 0 0,0 0 0,1 0 0,3-10 0,-4 16 0,0 0 0,1 0 0,-1 0 0,0 0 0,1 0 0,-1 0 0,1 0 0,-1 1 0,1-1 0,0 0 0,0 1 0,0-1 0,0 1 0,0 0 0,0 0 0,0 0 0,0 0 0,1 0 0,-1 0 0,0 0 0,0 1 0,1-1 0,-1 1 0,1 0 0,-1 0 0,0 0 0,1 0 0,-1 0 0,5 1 0,-3-1 6,1 1 0,-1 0 0,0 0 0,1 0 0,-1 0 0,0 1 0,0 0 0,0 0 0,0 0 0,0 0 0,-1 1 0,1-1 0,0 1 0,-1 0 0,0 0 0,0 0 0,0 1 0,0-1 0,4 8 0,-3-4-155,0 1 1,0 0-1,-1 0 1,0 1-1,-1-1 1,0 0-1,0 1 1,-1 0-1,1 9 1,-1 7-6678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24575,'4'0'0,"10"4"0,6 1 0,5 1 0,1 2 0,-2 1-8191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24575,'4'4'0,"1"6"0,1 10 0,-2 5 0,3 2 0,0 2 0,0-1 0,-3 0 0,-1 3 0,-1 0 0,-1 0 0,-1-2 0,4-5 0,1-3 0,0-5-8191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32 24575,'0'2'0,"-3"79"0,2-73 0,0 1 0,0-1 0,-1 0 0,0 0 0,0 0 0,-1-1 0,-6 12 0,9-19 0,0 1 0,0 0 0,0-1 0,-1 1 0,1-1 0,0 0 0,-1 1 0,1-1 0,0 1 0,-1-1 0,1 1 0,-1-1 0,1 0 0,-1 1 0,1-1 0,-1 0 0,1 1 0,-1-1 0,1 0 0,-1 0 0,1 0 0,-1 1 0,1-1 0,-1 0 0,1 0 0,-1 0 0,0 0 0,1 0 0,-1 0 0,1 0 0,-1 0 0,1 0 0,-1 0 0,1 0 0,-1-1 0,0 1 0,1 0 0,-1 0 0,1-1 0,-1 1 0,1 0 0,-1 0 0,1-1 0,0 1 0,-1 0 0,1-1 0,-1 1 0,1-1 0,0 1 0,-1-1 0,1 1 0,0-1 0,-1 1 0,1-1 0,0 1 0,0-1 0,0 1 0,-1-2 0,-13-32 0,10 23 0,2-1 0,-1 1 0,2-1 0,-1 0 0,1-17 0,1 26 0,0 1 0,1-1 0,-1 0 0,0 1 0,1-1 0,-1 1 0,1-1 0,0 1 0,0-1 0,0 1 0,0-1 0,1 1 0,-1 0 0,0 0 0,1 0 0,0 0 0,-1 0 0,1 0 0,0 0 0,0 0 0,0 1 0,0-1 0,0 1 0,1-1 0,-1 1 0,0 0 0,1 0 0,-1 0 0,1 0 0,3-1 0,16 0 0,-1 0 0,1 1 0,0 2 0,41 5 0,-61-6 2,1 1-1,0 0 0,-1-1 1,1 1-1,-1 0 0,1 0 1,-1 0-1,0 1 1,1-1-1,-1 1 0,0-1 1,0 1-1,0 0 0,0-1 1,0 1-1,0 0 0,0 0 1,-1 1-1,1-1 1,-1 0-1,0 0 0,2 4 1,1 5-36,0 0-1,-1 0 1,4 24 0,2 5-1226,-1-18-5566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0,-1 4 0,1 1 0,1 1 0,1-2 0,-2-1-8191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24575,'0'-4'0,"0"-1"0,0 1 0,0 0 0,1-1 0,0 1 0,0 0 0,0 0 0,0 0 0,1 0 0,-1 0 0,1 0 0,0 0 0,1 1 0,-1-1 0,0 1 0,1-1 0,0 1 0,6-6 0,-5 6 0,0 1 0,0-1 0,0 1 0,0 0 0,1 0 0,-1 1 0,1-1 0,-1 1 0,1 0 0,-1 0 0,1 1 0,0-1 0,-1 1 0,1 0 0,0 0 0,0 1 0,5 1 0,-6-2 0,0 0 0,-1 1 0,1 0 0,-1 0 0,1 0 0,-1 0 0,0 1 0,1-1 0,-1 1 0,0 0 0,0 0 0,0 0 0,0 0 0,-1 1 0,1-1 0,0 1 0,-1 0 0,0-1 0,0 1 0,3 5 0,-4-5 0,0 1 0,0-1 0,0 0 0,-1 0 0,1 0 0,-1 1 0,0-1 0,0 0 0,0 0 0,0 1 0,-1-1 0,1 0 0,-1 0 0,0 0 0,0 1 0,0-1 0,0 0 0,-1 0 0,1-1 0,-1 1 0,0 0 0,0 0 0,-2 2 0,-1 1 0,1-1 0,-2 0 0,1 0 0,-1 0 0,1-1 0,-1 0 0,0 0 0,-11 5 0,-59 21 0,24-10 0,53-20 0,-1 0 0,0 0 0,0 0 0,0 0 0,0 0 0,0 0 0,0 0 0,0 0 0,0 0 0,0 0 0,0 0 0,0 0 0,0 0 0,1 0 0,-1 0 0,0 0 0,0 0 0,0 0 0,0 0 0,0 0 0,0 0 0,0 0 0,0 0 0,0 0 0,0 1 0,0-1 0,0 0 0,0 0 0,0 0 0,0 0 0,0 0 0,0 0 0,0 0 0,0 0 0,0 0 0,0 0 0,0 0 0,0 0 0,0 1 0,0-1 0,0 0 0,0 0 0,0 0 0,0 0 0,0 0 0,0 0 0,0 0 0,0 0 0,0 0 0,0 0 0,0 0 0,0 0 0,0 1 0,0-1 0,0 0 0,0 0 0,0 0 0,14 2 0,18-1 0,14-2-58,-25-1-269,1 2 1,-1 0-1,35 6 0,-34-1-6499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24575,'0'148'0,"0"-157"0,0 1 0,1 0 0,0 0 0,0 0 0,1-1 0,0 1 0,0 0 0,1 1 0,0-1 0,7-13 0,-6 16 0,0-1 0,0 1 0,0 1 0,1-1 0,-1 1 0,1-1 0,0 1 0,1 1 0,-1-1 0,1 1 0,-1 0 0,1 0 0,0 1 0,10-4 0,-9 4 0,-1 0 0,1 0 0,0 1 0,-1 0 0,1 0 0,0 1 0,0 0 0,9 0 0,-13 1 0,-1-1 0,0 1 0,0-1 0,0 1 0,0 0 0,0 0 0,0 0 0,0 0 0,0 0 0,0 1 0,0-1 0,0 0 0,-1 1 0,1-1 0,0 1 0,-1 0 0,0 0 0,1-1 0,-1 1 0,0 0 0,0 0 0,0 0 0,0 0 0,0 0 0,0 1 0,-1-1 0,1 0 0,0 4 0,0 9-455,0-1 0,-1 30 0,-2-21-6371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24575,'4'0'0,"6"0"0,9 4 0,6 2 0,-1 3 0,-1 1 0,0-2 0,-4-1-8191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24575,'0'46'0,"1"53"0,0-95 0,0-1 0,0 1 0,0-1 0,0 0 0,1 0 0,-1 0 0,1 1 0,0-1 0,0-1 0,0 1 0,1 0 0,-1 0 0,0-1 0,1 0 0,0 1 0,0-1 0,-1 0 0,1 0 0,0 0 0,1-1 0,-1 1 0,6 1 0,-1 0 0,0 0 0,0 0 0,0-1 0,0-1 0,0 1 0,0-1 0,1-1 0,13 0 0,-19 0 0,0-1 0,0 0 0,-1 0 0,1 0 0,0 0 0,-1 0 0,1 0 0,-1-1 0,1 1 0,-1-1 0,0 0 0,0 0 0,0 0 0,0 0 0,0 0 0,0 0 0,0 0 0,-1-1 0,1 1 0,-1-1 0,0 1 0,0-1 0,1 1 0,-2-1 0,1 0 0,0 0 0,0 1 0,-1-6 0,3-9 0,-1-1 0,-2 1 0,-1-27 0,1 32 0,-3-59 0,3 99 0,-1-1 0,5 33 0,14 41-2,-6-38-679,4 70-1,-15-110-6144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3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24575,'7'4'0,"-1"0"0,1 0 0,0 0 0,0-1 0,0 0 0,1 0 0,-1 0 0,1-1 0,12 2 0,6 2 0,-19-4 0,8 2 0,-1 0 0,1 2 0,19 9 0,-31-13 0,0-1 0,0 1 0,0 0 0,-1 0 0,1 0 0,-1 0 0,1 0 0,-1 0 0,0 1 0,0-1 0,0 1 0,0 0 0,0 0 0,-1-1 0,1 1 0,-1 0 0,1 0 0,-1 0 0,0 1 0,-1-1 0,1 0 0,0 5 0,-1-7 0,0 0 0,0 0 0,0 1 0,0-1 0,0 0 0,-1 1 0,1-1 0,0 0 0,-1 0 0,1 1 0,-1-1 0,1 0 0,-1 0 0,0 0 0,1 0 0,-1 0 0,0 0 0,0 0 0,0 0 0,0 0 0,0 0 0,0 0 0,-1 1 0,-31 10 0,4-2 0,28-9 0,0-1 0,0 1 0,0 0 0,0-1 0,1 1 0,-1 0 0,0 0 0,0 0 0,0 0 0,1-1 0,-1 1 0,0 0 0,1 0 0,-1 1 0,1-1 0,-1 0 0,1 0 0,0 0 0,-1 0 0,1 0 0,0 2 0,0-2 0,0 1 0,0-1 0,0 1 0,0-1 0,1 1 0,-1-1 0,1 1 0,-1-1 0,1 0 0,-1 1 0,1-1 0,0 0 0,0 0 0,-1 1 0,1-1 0,0 0 0,0 0 0,2 1 0,26 20 0,0 1 0,-29-23 0,0 1 0,0-1 0,1 0 0,-1 1 0,0-1 0,0 1 0,0-1 0,1 0 0,-1 1 0,0-1 0,0 1 0,0-1 0,0 1 0,0-1 0,0 1 0,0-1 0,0 1 0,0-1 0,0 0 0,0 1 0,-1-1 0,1 1 0,0-1 0,0 1 0,0-1 0,0 0 0,-1 1 0,1-1 0,0 1 0,0-1 0,-1 0 0,1 1 0,0-1 0,-1 0 0,1 0 0,0 1 0,-1-1 0,1 0 0,-1 0 0,1 1 0,0-1 0,-1 0 0,1 0 0,-1 0 0,0 1 0,-26 6 0,21-6 0,-34 7-341,0-3 0,0-1-1,-42-2 1,51-2-6485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128 189 24575,'-5'0'0,"0"1"0,1 0 0,-1 0 0,0 0 0,1 1 0,-1-1 0,1 1 0,-1 0 0,1 1 0,0-1 0,0 1 0,0-1 0,0 1 0,1 0 0,-1 1 0,1-1 0,0 1 0,0-1 0,0 1 0,0 0 0,-4 8 0,1-1 0,1-1 0,0 0 0,1 1 0,0 0 0,1 0 0,0 0 0,1 0 0,-1 13 0,2-15 0,0 0 0,1 1 0,0-1 0,1 0 0,0 0 0,1 0 0,-1 0 0,7 15 0,-6-19 0,0-1 0,1 1 0,0-1 0,-1 0 0,2 0 0,-1 0 0,0 0 0,1 0 0,0-1 0,0 0 0,0 0 0,0 0 0,0 0 0,1 0 0,-1-1 0,10 4 0,-7-3 0,-1-1 0,1 1 0,0-1 0,0 0 0,0-1 0,0 0 0,0 0 0,1 0 0,-1-1 0,0 0 0,0-1 0,1 1 0,-1-1 0,0-1 0,0 1 0,0-1 0,0-1 0,-1 1 0,1-1 0,-1 0 0,1-1 0,-1 1 0,7-6 0,1-1 0,-1 0 0,-1 0 0,1-2 0,-2 1 0,12-16 0,-18 20 0,0 0 0,-1-1 0,0 0 0,0 0 0,-1 0 0,0 0 0,0 0 0,-1-1 0,0 1 0,0-1 0,0-13 0,0-1 0,-1 0 0,-1 0 0,-1 0 0,-1 0 0,-7-36 0,5 49 0,0 1 0,-1 0 0,0 1 0,-1-1 0,0 1 0,0 0 0,-1 1 0,1-1 0,-2 1 0,1 1 0,-1-1 0,0 1 0,-9-5 0,11 7 0,-1 1 0,0-1 0,0 1 0,1 1 0,-2-1 0,1 1 0,0 1 0,-9-2 0,12 2 0,0 1 0,0 0 0,-1 0 0,1 1 0,0-1 0,0 1 0,0 0 0,0 0 0,0 0 0,0 0 0,0 1 0,0 0 0,1-1 0,-1 2 0,-3 1 0,4-2-114,0 1 1,0 0-1,1-1 0,-1 1 0,1 0 1,0 0-1,0 0 0,0 1 0,0-1 1,0 1-1,-1 3 0,-4 15-6712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24575,'4'4'0,"1"5"0,1 6 0,-2 5 0,-1 2 0,3 2 0,1 2 0,-2 0 0,0-1 0,-3 1 0,0-1 0,-1 0 0,-1 0 0,0 0 0,0-5-8191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24575,'11'0'0,"-1"-2"0,0 1 0,17-6 0,-17 4 0,-1 0 0,1 1 0,1 1 0,15-1 0,-23 2 0,0 0 0,-1 0 0,1 0 0,0 1 0,-1 0 0,1-1 0,-1 1 0,1 0 0,-1 0 0,1 1 0,-1-1 0,0 0 0,1 1 0,-1-1 0,0 1 0,0 0 0,0 0 0,0 0 0,-1 0 0,1 0 0,0 0 0,1 2 0,1 7 0,1 1 0,-1-1 0,-1 1 0,0-1 0,-1 1 0,0 0 0,0 0 0,-2 0 0,1 0 0,-1 0 0,-4 23 0,3-32 0,0 1 0,0-1 0,0 1 0,0-1 0,-1 0 0,0 0 0,1 0 0,-1 0 0,0 0 0,-1 0 0,1 0 0,0 0 0,-1-1 0,1 1 0,-1-1 0,0 0 0,0 0 0,0 0 0,0 0 0,0 0 0,-1-1 0,1 1 0,0-1 0,-1 0 0,1 0 0,-8 1 0,-9 2 0,0-1 0,0-1 0,-30-1 0,43-1 0,3 0 0,-50-2 0,52 2 0,0 0 0,0-1 0,0 1 0,1 0 0,-1 0 0,0-1 0,0 1 0,0-1 0,1 0 0,-1 0 0,0 1 0,1-1 0,-1 0 0,1 0 0,-1-1 0,1 1 0,-1 0 0,1 0 0,0-1 0,-1 1 0,1-1 0,0 1 0,-1-3 0,2 3 0,0 0 0,0 1 0,0-1 0,0 0 0,0 0 0,1 1 0,-1-1 0,0 0 0,1 1 0,-1-1 0,0 0 0,1 1 0,-1-1 0,1 1 0,-1-1 0,1 1 0,-1-1 0,1 1 0,-1-1 0,1 1 0,0-1 0,-1 1 0,1 0 0,0-1 0,-1 1 0,1 0 0,0-1 0,0 1 0,-1 0 0,1 0 0,0 0 0,27-6 0,-27 5 0,20-1 0,1 1 0,-1 1 0,0 1 0,0 1 0,1 0 0,25 8 0,-24-6 0,-15-2-105,1 0 0,-1-1 0,1 0 0,0-1 0,-1 0 0,1 0 0,0-1 0,-1 0 0,1 0 0,-1-1 0,1 0 0,9-4 0,2-5-6721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24575,'53'-8'0,"-45"5"0,0 1 0,1 1 0,-1-1 0,1 1 0,15 1 0,-21 0 0,-1 1 0,1-1 0,-1 1 0,0 0 0,1 0 0,-1 0 0,0 0 0,1 0 0,-1 0 0,0 0 0,0 1 0,0-1 0,0 1 0,0 0 0,-1-1 0,1 1 0,0 0 0,-1 0 0,1 0 0,-1 0 0,0 1 0,0-1 0,0 0 0,2 4 0,-2-4 0,-1 0 0,1 0 0,-1 0 0,1 1 0,-1-1 0,0 0 0,0 0 0,0 0 0,0 0 0,0 0 0,0 0 0,0 0 0,-1 1 0,1-1 0,-1 0 0,0 0 0,1 0 0,-1 0 0,0-1 0,0 1 0,0 0 0,0 0 0,-1 0 0,1-1 0,0 1 0,-1-1 0,1 1 0,-1-1 0,0 1 0,-1 0 0,-18 23 0,21-25 0,-1 1 0,1-1 0,0 1 0,0-1 0,0 1 0,0 0 0,0-1 0,0 1 0,0-1 0,0 1 0,0-1 0,0 1 0,0-1 0,0 1 0,0-1 0,1 1 0,-1 0 0,0-1 0,0 1 0,1-1 0,-1 1 0,0-1 0,0 0 0,1 1 0,-1-1 0,1 1 0,-1-1 0,0 0 0,1 1 0,-1-1 0,1 0 0,0 1 0,22 13 0,-9-5 0,-12-7 0,1 1 0,0 0 0,-1 0 0,0 0 0,0 0 0,0 0 0,0 0 0,-1 1 0,1-1 0,-1 1 0,0-1 0,0 1 0,0 0 0,0-1 0,0 1 0,-1 0 0,0-1 0,0 1 0,0 4 0,0-5 0,-1-1 0,1 1 0,-1-1 0,1 1 0,-1-1 0,0 1 0,0-1 0,0 0 0,0 1 0,-1-1 0,1 0 0,0 0 0,-1 0 0,0 0 0,1 0 0,-1 0 0,0-1 0,0 1 0,0 0 0,0-1 0,0 0 0,-1 1 0,1-1 0,0 0 0,-1 0 0,1 0 0,0 0 0,-4 0 0,-12 1-57,0 0 0,-1-1 0,-30-3-1,24 1-1078,-2 0-5690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24575,'-4'5'0,"0"0"0,0 1 0,1 0 0,-1 0 0,1 0 0,1 0 0,-1 0 0,-2 12 0,3-10 0,-1 0 0,0 0 0,-1 0 0,-6 11 0,-60 79 0,65-92 0,1 1 0,0 0 0,1-1 0,-1 1 0,-3 15 0,6-21 0,1 1 0,-1-1 0,1 1 0,-1-1 0,1 1 0,0-1 0,0 1 0,0-1 0,0 1 0,0-1 0,0 1 0,0-1 0,0 1 0,1-1 0,-1 1 0,1-1 0,-1 1 0,1-1 0,-1 0 0,1 1 0,0-1 0,0 0 0,0 1 0,0-1 0,0 0 0,0 0 0,0 0 0,0 0 0,0 0 0,0 0 0,0 0 0,1 0 0,-1-1 0,0 1 0,1 0 0,1 0 0,15 3-19,1-1-1,-1 0 0,1-2 0,0 0 1,0-1-1,27-3 0,0 0-1207,-23 3-5599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8 0,0 9 0,0 4 0,0-2 0,0-1 0,0 1 0,0 0 0,0-7-8191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4 0,0 4 0,0 1 0,0 1 0,0 1 0,0 0 0,0-1 0,0 1 0,0-1 0,0 0 0,0-1 0,0-3-8191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24575,'-2'-1'0,"0"-1"0,0 1 0,0 0 0,0 0 0,0 0 0,0 0 0,0 0 0,0 0 0,-1 0 0,1 1 0,0-1 0,-1 1 0,1-1 0,0 1 0,-1 0 0,1 0 0,-5 1 0,6-1 0,1 0 0,-1 0 0,0 0 0,0 0 0,0 1 0,0-1 0,0 0 0,0 1 0,0-1 0,0 1 0,1-1 0,-1 1 0,0-1 0,0 1 0,0 0 0,1-1 0,-1 1 0,0 0 0,1-1 0,-1 1 0,1 0 0,-1 0 0,1 0 0,-1-1 0,1 1 0,0 0 0,-1 0 0,1 0 0,0 0 0,0 0 0,-1 0 0,1 0 0,0 0 0,0 0 0,0 0 0,0 0 0,0 0 0,1 0 0,-1 0 0,0-1 0,0 1 0,1 0 0,-1 0 0,1 1 0,3 8 0,0 0 0,1 0 0,0-1 0,1 0 0,0 0 0,1 0 0,-1 0 0,12 9 0,2 5 0,-17-19 0,0-1 0,0 1 0,0 0 0,-1 0 0,1 1 0,-1-1 0,0 0 0,-1 1 0,1 0 0,-1-1 0,0 1 0,0 0 0,0 5 0,-1-8 0,0 0 0,0 0 0,0 0 0,0 0 0,-1 0 0,1 0 0,-1 0 0,0-1 0,0 1 0,1 0 0,-1 0 0,0 0 0,0-1 0,-1 1 0,1-1 0,0 1 0,-1-1 0,1 1 0,0-1 0,-1 0 0,0 1 0,1-1 0,-1 0 0,0 0 0,1 0 0,-1 0 0,0-1 0,0 1 0,0 0 0,0-1 0,0 0 0,0 1 0,-2-1 0,-3 1-62,0 0 0,0 0 0,0-1 0,0 0 0,1 0 0,-1-1 0,0 0 0,0 0 0,0 0 0,1-1 0,-1 0 0,1-1-1,-1 1 1,1-1 0,0 0 0,0-1 0,0 1 0,1-1 0,-1-1 0,1 1 0,-7-8 0,-5-7-6764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24575,'3'-3'0,"1"1"0,-1-1 0,1 1 0,-1 0 0,1 0 0,0 0 0,0 0 0,0 1 0,0 0 0,0 0 0,1 0 0,7-1 0,57-1 0,-50 3 0,-16 0 0,0 0 0,1 0 0,-1 0 0,1 0 0,-1 1 0,0-1 0,1 1 0,-1 0 0,0 0 0,1 0 0,-1 0 0,0 1 0,0-1 0,0 1 0,0 0 0,2 2 0,-1 0 0,-1 0 0,0 0 0,-1 0 0,1 1 0,-1-1 0,0 1 0,0-1 0,0 1 0,-1 0 0,2 7 0,13 62 0,-15-68 0,0 1 0,-1 0 0,0 0 0,0 0 0,0 0 0,-1 0 0,0 0 0,-3 11 0,2-16 0,1 0 0,0 1 0,-1-1 0,0 0 0,0 0 0,1 0 0,-1 0 0,-1 0 0,1-1 0,0 1 0,0 0 0,0-1 0,-1 0 0,1 0 0,-1 1 0,1-1 0,-1-1 0,0 1 0,1 0 0,-1-1 0,0 1 0,-4-1 0,-10 2 0,1-2 0,-27-1 0,25 0 0,13 1 0,1-1 0,0 0 0,-1 1 0,1-1 0,0-1 0,-7-1 0,11 3 0,0-1 0,0 1 0,-1 0 0,1 0 0,0 0 0,0 0 0,-1 0 0,1 0 0,0 0 0,0 0 0,0-1 0,-1 1 0,1 0 0,0 0 0,0 0 0,0 0 0,0-1 0,-1 1 0,1 0 0,0 0 0,0 0 0,0-1 0,0 1 0,0 0 0,0 0 0,0-1 0,0 1 0,-1 0 0,1 0 0,0-1 0,0 1 0,0 0 0,0 0 0,0-1 0,0 1 0,0 0 0,1-1 0,17-6 0,-9 5 3,-1 1-1,1 0 1,0 0-1,0 1 1,0 0-1,0 1 1,0 0-1,0 1 1,11 2-1,5 5-49,43 19-1,-4-1-1247,-27-14-5531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0,2 0 0,4 0 0,5 0 0,-5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24575,'0'-1'0,"1"0"0,-1 1 0,-1-1 0,1 1 0,0-1 0,0 0 0,0 1 0,0-1 0,0 1 0,0-1 0,-1 1 0,1-1 0,0 1 0,0-1 0,-1 1 0,1-1 0,0 1 0,-1-1 0,1 1 0,-1-1 0,1 1 0,0 0 0,-1-1 0,1 1 0,-1 0 0,1-1 0,-1 1 0,0 0 0,0-1 0,-20 2 0,-19 13 0,29-6 0,-1 0 0,1 0 0,1 1 0,-1 1 0,2 0 0,-1 0 0,1 1 0,1 0 0,0 0 0,0 1 0,2 0 0,-1 1 0,1-1 0,1 1 0,-6 21 0,7-15 0,1 1 0,0-1 0,1 1 0,1 0 0,1-1 0,5 35 0,-4-46 0,1 1 0,0-1 0,0 0 0,1 0 0,0-1 0,1 1 0,0 0 0,5 7 0,-6-11 0,0 0 0,1 0 0,-1 0 0,1 0 0,0-1 0,0 1 0,1-1 0,-1 0 0,1-1 0,-1 1 0,1-1 0,0 1 0,9 2 0,-12-5 0,0 1 0,0-1 0,1 1 0,-1-1 0,0 0 0,0 0 0,0 0 0,1 0 0,-1 0 0,0 0 0,0 0 0,0-1 0,0 1 0,0-1 0,0 0 0,0 1 0,0-1 0,0 0 0,0 0 0,0-1 0,3-1 0,-2 0 0,-1 0 0,1 0 0,-1 0 0,1 0 0,-1 0 0,0-1 0,0 1 0,-1-1 0,1 1 0,-1-1 0,2-5 0,-1 1 0,0 0 0,-1-1 0,0 1 0,0 0 0,-1 0 0,0-1 0,-1 1 0,1 0 0,-2-1 0,1 1 0,-4-11 0,4 18 0,1-1 0,0 1 0,-1 0 0,1-1 0,-1 1 0,1 0 0,-1 0 0,0 0 0,0 0 0,1 0 0,-1-1 0,0 1 0,0 1 0,0-1 0,0 0 0,0 0 0,0 0 0,0 0 0,-1 1 0,1-1 0,0 0 0,0 1 0,-1-1 0,1 1 0,0 0 0,0-1 0,-1 1 0,1 0 0,0 0 0,-1 0 0,1 0 0,-1 0 0,1 0 0,0 0 0,-1 0 0,1 1 0,0-1 0,0 0 0,-1 1 0,1-1 0,-2 2 0,0 0 0,-1 0 0,1 0 0,-1 1 0,1-1 0,0 1 0,0 0 0,1 0 0,-1 0 0,0 1 0,1-1 0,0 1 0,-3 5 0,-7 18-1365,2-1-5461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24575,'16'1'0,"-1"1"0,0 0 0,18 5 0,35 5 0,103-10 0,-169-2 0,-1 0 0,1 0 0,-1 0 0,1 0 0,-1 0 0,1 1 0,-1-1 0,0 1 0,1-1 0,-1 1 0,0-1 0,1 1 0,-1 0 0,0-1 0,0 1 0,1 0 0,-1 0 0,2 2 0,-3-2 0,0 0 0,1 0 0,-1 0 0,0 0 0,1 0 0,-1 0 0,0 0 0,0 0 0,0 0 0,0 0 0,0 0 0,0 0 0,0 0 0,0 0 0,-1 0 0,1 0 0,0 0 0,-1 0 0,1 0 0,-1 1 0,-3 6 0,-1-1 0,0 1 0,0-1 0,-11 12 0,9-12 0,-13 16 0,9-12 0,1 1 0,0 0 0,1 0 0,0 1 0,1 0 0,-12 26 0,18-35-66,-15 34-1233,5-22-5527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24575,'-7'1'0,"0"0"0,0 0 0,1 1 0,-1 0 0,-6 3 0,-12 3 0,20-7 0,-1 1 0,1 0 0,0 0 0,0 1 0,0 0 0,1 0 0,-1 0 0,1 0 0,-1 1 0,1-1 0,-7 9 0,10-10 0,-1-1 0,1 1 0,-1 0 0,1 0 0,0 0 0,0 0 0,0 0 0,0 0 0,0 0 0,1 0 0,-1 1 0,0-1 0,1 0 0,0 0 0,-1 1 0,1-1 0,0 0 0,0 0 0,1 1 0,-1-1 0,0 0 0,1 0 0,-1 1 0,1-1 0,0 0 0,0 0 0,-1 0 0,2 0 0,-1 0 0,0 0 0,3 3 0,28 29 0,-24-27 0,1 1 0,-2 0 0,0 1 0,10 14 0,-15-20 0,0 0 0,-1 0 0,0 0 0,0 0 0,0 0 0,0 0 0,0 1 0,0-1 0,-1 0 0,0 1 0,1-1 0,-1 0 0,-1 1 0,1-1 0,0 1 0,-1-1 0,0 0 0,1 0 0,-3 6 0,2-7 0,0 0 0,0 0 0,-1 0 0,1 0 0,0 0 0,-1 0 0,1 0 0,-1 0 0,0-1 0,1 1 0,-1 0 0,0-1 0,0 0 0,0 1 0,0-1 0,0 0 0,0 0 0,-1 0 0,1 0 0,0-1 0,-1 1 0,1-1 0,0 1 0,-1-1 0,1 0 0,0 0 0,-1 0 0,1 0 0,0 0 0,-5-1 0,2 0 0,1 0 0,0 0 0,0 0 0,0-1 0,0 1 0,0-1 0,0 0 0,0 0 0,0 0 0,1-1 0,-1 1 0,1-1 0,0 0 0,0 0 0,0 0 0,-4-5 0,5 4 0,0 1 0,0-1 0,0 1 0,1-1 0,-1 0 0,1 0 0,0 0 0,0 0 0,0 0 0,1 0 0,-1 0 0,1-1 0,0 1 0,0 0 0,1-4 0,0 6 0,-1-1 0,1 1 0,0 0 0,0 0 0,0-1 0,0 1 0,0 0 0,0 0 0,1 0 0,-1 0 0,1 0 0,-1 1 0,1-1 0,0 0 0,-1 1 0,1-1 0,0 1 0,0 0 0,0-1 0,1 1 0,-1 0 0,0 0 0,0 1 0,0-1 0,1 0 0,3 0 0,52-6 0,-42 6 0,-1-1 0,1 0 0,27-8 0,-38 8 0,-1 0 0,1 0 0,-1 0 0,1 0 0,-1-1 0,0 0 0,0 0 0,0 0 0,-1 0 0,1-1 0,-1 1 0,0-1 0,0 0 0,0 0 0,0 0 0,3-7 0,-4 8-45,0 0-1,-1-1 1,1 1-1,-1 0 1,0 0-1,0-1 1,0 1-1,0-1 1,-1 1-1,1-1 1,-1 1-1,0-1 1,0 1-1,0-1 1,-1 1-1,1-1 1,-1 1-1,0-1 1,0 1-1,0 0 1,0-1-1,-1 1 1,1 0-1,-1 0 0,0 0 1,0 0-1,0 0 1,0 1-1,-3-4 1,-12-5-6781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 24575,'-1'-1'0,"1"0"0,-1 0 0,1 0 0,-1 0 0,1 0 0,-1 0 0,0 0 0,1 0 0,-1 0 0,0 0 0,0 0 0,0 0 0,0 1 0,0-1 0,0 0 0,0 1 0,0-1 0,0 1 0,0-1 0,0 1 0,0-1 0,0 1 0,0 0 0,0-1 0,-1 1 0,1 0 0,-2 0 0,-37-5 0,35 5 0,-7-1 0,1 0 0,-1 1 0,0 1 0,0 0 0,-22 4 0,31-4 0,0 0 0,0 1 0,-1-1 0,1 1 0,0-1 0,0 1 0,1 0 0,-1 0 0,0 1 0,0-1 0,1 0 0,0 1 0,-1 0 0,1-1 0,0 1 0,0 0 0,1 0 0,-1 0 0,0 0 0,1 0 0,0 1 0,0-1 0,0 0 0,-1 5 0,1-3 0,0-1 0,0 0 0,1 1 0,-1-1 0,1 1 0,0-1 0,0 1 0,0-1 0,1 0 0,0 1 0,0-1 0,0 0 0,3 8 0,-2-9 0,-1-1 0,1 1 0,0-1 0,1 1 0,-1-1 0,0 0 0,1 0 0,-1 0 0,1 0 0,-1-1 0,1 1 0,0-1 0,0 1 0,0-1 0,0 0 0,0 0 0,0 0 0,0-1 0,0 1 0,4-1 0,12 3 0,1-1 0,-1-1 0,0-1 0,38-4 0,-51 3 0,1 0 0,-1-1 0,1 0 0,-1 0 0,1-1 0,-1 0 0,10-6 0,-13 7 0,0 0 0,0 0 0,0-1 0,-1 1 0,1-1 0,-1 0 0,0 0 0,0 0 0,0 0 0,0 0 0,0 0 0,-1-1 0,1 1 0,-1 0 0,1-6 0,-1 8 0,-1 0 0,1 0 0,-1 0 0,0 0 0,0 0 0,1-1 0,-1 1 0,0 0 0,0 0 0,0 0 0,0 0 0,0-1 0,-1 1 0,1 0 0,0 0 0,-1 0 0,1 0 0,0-1 0,-1 1 0,0 0 0,1 0 0,-1-1 0,-6 5 0,0 15 0,6-5 0,1 0 0,-1 1 0,2-1 0,0 1 0,1-1 0,4 19 0,4 32 0,-8 15-1365,-2-52-5461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2 0,0 2 0,0-1 0,0 0 0,0-1 0,0-2 0,0 5 0,0 1 0,0-1 0,0-2 0,0 0 0,0-6-8191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24575,'-3'4'0,"1"0"0,-1 0 0,1 0 0,0 0 0,0 0 0,0 0 0,0 0 0,1 1 0,0-1 0,0 1 0,0-1 0,0 9 0,0 55 0,1-55 0,1 0 0,1 0 0,0 0 0,1-1 0,1 1 0,8 22 0,-8-27 0,0 0 0,1-1 0,-1 1 0,1-1 0,1 0 0,0-1 0,0 1 0,0-1 0,0 0 0,1-1 0,8 6 0,-5-5 0,0 0 0,0 0 0,0-1 0,1-1 0,0 0 0,0 0 0,18 3 0,-25-6 0,-1-1 0,0 1 0,0-1 0,0 0 0,0 0 0,1 0 0,-1 0 0,0-1 0,0 1 0,0-1 0,0 0 0,0 0 0,0 0 0,0 0 0,0-1 0,0 1 0,0-1 0,-1 0 0,1 1 0,0-1 0,-1 0 0,0-1 0,0 1 0,1 0 0,-1-1 0,0 1 0,-1-1 0,1 0 0,0 1 0,-1-1 0,0 0 0,2-4 0,1-6 0,-1 0 0,0 0 0,-1 0 0,0 0 0,-1-20 0,-7-69 0,5 96 0,0-1 0,-1 1 0,0-1 0,-1 1 0,1 0 0,-1 0 0,-1 0 0,1 0 0,-1 1 0,0-1 0,0 1 0,0 0 0,-1 0 0,0 1 0,-10-9 0,1 3 0,0 0 0,-1 1 0,0 1 0,-1 0 0,-17-6 0,23 11-341,0-1 0,-1 2-1,-16-3 1,0 3-6485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24575,'-4'0'0,"-2"5"0,0 4 0,2 6 0,1 5 0,1 2 0,1 2 0,-4 2 0,0-1 0,0 1 0,0 0 0,3-1 0,0-4-8191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9 0,0 4 0,0 6 0,0 1 0,0-1 0,0-2 0,0-3 0,0-1 0,0-2 0,0-5-8191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5 0,0 8 0,0 3 0,0 2 0,0 5 0,0-2 0,0-3 0,0-9-8191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0 0,1 0 0,0 0 0,-1 0 0,1 0 0,0 0 0,-1 0 0,1 0 0,0 0 0,0-1 0,0 1 0,0 0 0,0 0 0,0-1 0,0 1 0,0-1 0,0 1 0,0-1 0,0 1 0,0-1 0,0 0 0,0 1 0,0-1 0,1 0 0,1 0 0,38 5 0,-37-5 0,7 0 0,0 2 0,-1-1 0,1 2 0,-1-1 0,1 1 0,-1 1 0,0 0 0,0 0 0,10 7 0,-17-10 0,-1 1 0,1 0 0,0 0 0,-1 0 0,1 0 0,-1 0 0,1 1 0,-1-1 0,0 1 0,0 0 0,0 0 0,-1-1 0,1 1 0,-1 0 0,1 0 0,-1 1 0,0-1 0,0 0 0,0 0 0,-1 0 0,1 1 0,-1-1 0,0 0 0,0 1 0,0-1 0,0 0 0,-1 1 0,1-1 0,-1 0 0,0 0 0,0 1 0,0-1 0,-2 5 0,1-5 0,1 0 0,-1 1 0,0-1 0,0-1 0,0 1 0,0 0 0,0 0 0,0-1 0,-1 1 0,1-1 0,-1 0 0,0 0 0,0 0 0,-5 3 0,-1-2 0,0 1 0,0-1 0,-17 3 0,-19 6 0,44-11 0,-1-1 0,1 0 0,0 1 0,0-1 0,0 1 0,-1 0 0,1-1 0,0 1 0,0 0 0,0 0 0,0 0 0,0-1 0,0 1 0,0 0 0,1 0 0,-1 0 0,0 1 0,0-1 0,0 2 0,1-2 0,0 0 0,0 0 0,0 0 0,0 0 0,0 0 0,0-1 0,1 1 0,-1 0 0,0 0 0,1 0 0,-1 0 0,0-1 0,1 1 0,-1 0 0,1 0 0,-1-1 0,1 1 0,0 0 0,-1-1 0,1 1 0,1 0 0,3 3 0,1 0 0,-1 0 0,1-1 0,0 0 0,13 4 0,-9-3 0,-1 0 0,0 0 0,1 1 0,-1 0 0,11 8 0,-18-11 0,1 0 0,-1 0 0,1 0 0,-1 0 0,0 0 0,0 1 0,0-1 0,0 1 0,0-1 0,0 1 0,-1 0 0,1 0 0,-1-1 0,0 1 0,0 0 0,0 0 0,0 1 0,-1-1 0,1 0 0,-1 0 0,0 4 0,0-6 0,-1 1 0,1 0 0,-1-1 0,1 1 0,-1 0 0,0-1 0,0 1 0,0-1 0,0 1 0,0-1 0,0 1 0,-1-1 0,1 0 0,0 1 0,-1-1 0,1 0 0,0 0 0,-1 0 0,0 0 0,1 0 0,-1-1 0,1 1 0,-1 0 0,0-1 0,0 1 0,1-1 0,-1 0 0,0 1 0,-2-1 0,-8 1 0,-1 0 0,0 0 0,-12-2 0,15 1 0,-42-6-1365,30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24575,'1'-4'0,"1"0"0,-1 1 0,1-1 0,0 0 0,0 1 0,1 0 0,-1-1 0,1 1 0,0 0 0,0 0 0,0 1 0,5-5 0,4-4 0,-7 6 0,0 1 0,1-1 0,0 1 0,0 1 0,0-1 0,0 1 0,1 0 0,0 0 0,-1 0 0,1 1 0,0 0 0,0 1 0,11-2 0,-15 3 0,-1-1 0,1 1 0,0 0 0,0 0 0,0 0 0,-1 0 0,1 1 0,0-1 0,0 1 0,-1 0 0,1-1 0,0 1 0,-1 0 0,1 1 0,-1-1 0,1 0 0,-1 1 0,0-1 0,1 1 0,-1 0 0,0 0 0,0 0 0,0 0 0,-1 0 0,1 0 0,0 1 0,-1-1 0,1 0 0,-1 1 0,0-1 0,0 1 0,0 0 0,0-1 0,0 1 0,0 5 0,0-3 0,-1 1 0,0-1 0,0 0 0,0 0 0,-1 1 0,1-1 0,-1 0 0,0 0 0,-1 0 0,1 0 0,-1 0 0,0 0 0,-1-1 0,1 1 0,-1 0 0,0-1 0,0 0 0,0 0 0,0 0 0,-1 0 0,0 0 0,0-1 0,0 1 0,-7 3 0,-1 1 0,-1 0 0,0-2 0,0 0 0,-1 0 0,1-1 0,-1 0 0,-26 4 0,34-8 0,2-1 0,0 0 0,0 1 0,1-1 0,-1 1 0,0 0 0,1 0 0,-1 0 0,1 1 0,-1-1 0,1 1 0,-6 3 0,12-3 0,0-1 0,0 0 0,0 0 0,0 0 0,0-1 0,0 1 0,1-1 0,-1 0 0,6 0 0,28 1 0,0 2 0,0 1 0,-1 2 0,41 11 0,-20-4-1365,-29-10-5461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24575,'0'4'0,"0"6"0,0 9 0,0 6 0,-4 3 0,-1 1 0,-1-1 0,2 0 0,1-2 0,1 0 0,-3-5 0,-1-1 0,1-1 0,1-3-8191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24575,'0'-1'0,"0"0"0,1 0 0,-1 1 0,0-1 0,0 0 0,1 1 0,-1-1 0,0 0 0,1 1 0,-1-1 0,1 1 0,-1-1 0,1 1 0,-1-1 0,1 1 0,-1-1 0,1 1 0,-1-1 0,1 1 0,0-1 0,-1 1 0,1 0 0,0 0 0,-1-1 0,1 1 0,0 0 0,0 0 0,24-5 0,-20 5 0,3-2 0,0 1 0,0 1 0,1 0 0,-1 0 0,0 0 0,1 1 0,14 3 0,-21-3 0,0 0 0,0 0 0,0 0 0,0 0 0,0 0 0,0 0 0,0 0 0,-1 1 0,1-1 0,0 1 0,-1-1 0,1 1 0,-1 0 0,0-1 0,1 1 0,-1 0 0,0 0 0,0 0 0,0 0 0,-1 0 0,1 0 0,0 0 0,-1 0 0,1 0 0,-1 1 0,0-1 0,0 0 0,1 0 0,-1 0 0,-1 0 0,1 1 0,0-1 0,-1 0 0,0 4 0,0-4 0,1 0 0,-1 1 0,0-1 0,0 0 0,0 0 0,0 0 0,0 0 0,0 0 0,-1 0 0,1-1 0,-1 1 0,1 0 0,-1-1 0,1 1 0,-1-1 0,0 1 0,0-1 0,0 0 0,0 0 0,0 0 0,0 0 0,-4 2 0,-14 7 0,54-1 0,-21-7 0,0 1 0,0 1 0,0 0 0,0 0 0,17 10 0,-27-13 0,-1 1 0,1-1 0,0 1 0,-1 0 0,1 0 0,-1 0 0,0 0 0,0 0 0,1 0 0,-1 1 0,-1-1 0,1 1 0,0-1 0,-1 1 0,1 0 0,-1-1 0,0 1 0,0 0 0,0 0 0,0 0 0,0 0 0,-1 0 0,1 0 0,-1 0 0,0 0 0,0 0 0,0 0 0,0 0 0,-1 0 0,0 4 0,0-4 0,0 0 0,-1 0 0,1 0 0,-1 0 0,1 0 0,-1-1 0,0 1 0,0 0 0,0-1 0,-1 1 0,1-1 0,-1 0 0,1 0 0,-1 0 0,0 0 0,1 0 0,-1-1 0,0 1 0,0-1 0,0 0 0,-1 0 0,1 0 0,0 0 0,0 0 0,-6 0 0,-10 1 0,0 0 0,1-2 0,-27-2 0,24 1 0,-35-5-1365,34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24575,'-4'0'0,"-1"5"0,-1 9 0,2 6 0,1 5 0,1 2 0,1 0 0,1 0 0,0 0 0,0-1 0,0 0 0,0-1 0,1 0 0,-1-5-8191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24575,'0'4'0,"0"6"0,0 5 0,0 4 0,0 4 0,-4 1 0,-1 1 0,-1 1 0,2 0 0,5-5 0,7-6 0,6-5 0,5-4 0,4-4 0,5-1 0,3-2 0,5 0 0,-4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4 0,0 3 0,0-1 0,0-1 0,0-2 0,0-1 0,0-1 0,0-1 0,0 0 0,0-1 0,0-4-8191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128 189 24575,'-5'0'0,"0"1"0,1 0 0,-1 0 0,0 0 0,1 1 0,-1-1 0,1 1 0,-1 0 0,1 1 0,0-1 0,0 1 0,0-1 0,0 1 0,1 0 0,-1 1 0,1-1 0,0 1 0,0-1 0,0 1 0,0 0 0,-4 8 0,1-1 0,1-1 0,0 0 0,1 1 0,0 0 0,1 0 0,0 0 0,1 0 0,-1 13 0,2-15 0,0 0 0,1 1 0,0-1 0,1 0 0,0 0 0,1 0 0,-1 0 0,7 15 0,-6-19 0,0-1 0,1 1 0,0-1 0,-1 0 0,2 0 0,-1 0 0,0 0 0,1 0 0,0-1 0,0 0 0,0 0 0,0 0 0,0 0 0,1 0 0,-1-1 0,10 4 0,-7-3 0,-1-1 0,1 1 0,0-1 0,0 0 0,0-1 0,0 0 0,0 0 0,1 0 0,-1-1 0,0 0 0,0-1 0,1 1 0,-1-1 0,0-1 0,0 1 0,0-1 0,0-1 0,-1 1 0,1-1 0,-1 0 0,1-1 0,-1 1 0,7-6 0,1-1 0,-1 0 0,-1 0 0,1-2 0,-2 1 0,12-16 0,-18 20 0,0 0 0,-1-1 0,0 0 0,0 0 0,-1 0 0,0 0 0,0 0 0,-1-1 0,0 1 0,0-1 0,0-13 0,0-1 0,-1 0 0,-1 0 0,-1 0 0,-1 0 0,-7-36 0,5 49 0,0 1 0,-1 0 0,0 1 0,-1-1 0,0 1 0,0 0 0,-1 1 0,1-1 0,-2 1 0,1 1 0,-1-1 0,0 1 0,-9-5 0,11 7 0,-1 1 0,0-1 0,0 1 0,1 1 0,-2-1 0,1 1 0,0 1 0,-9-2 0,12 2 0,0 1 0,0 0 0,-1 0 0,1 1 0,0-1 0,0 1 0,0 0 0,0 0 0,0 0 0,0 0 0,0 1 0,0 0 0,1-1 0,-1 2 0,-3 1 0,4-2-114,0 1 1,0 0-1,1-1 0,-1 1 0,1 0 1,0 0-1,0 0 0,0 1 0,0-1 1,0 1-1,-1 3 0,-4 15-6712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24575,'4'4'0,"1"5"0,1 6 0,-2 5 0,-1 2 0,3 2 0,1 2 0,-2 0 0,0-1 0,-3 1 0,0-1 0,-1 0 0,-1 0 0,0 0 0,0-5-8191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24575,'11'0'0,"-1"-2"0,0 1 0,17-6 0,-17 4 0,-1 0 0,1 1 0,1 1 0,15-1 0,-23 2 0,0 0 0,-1 0 0,1 0 0,0 1 0,-1 0 0,1-1 0,-1 1 0,1 0 0,-1 0 0,1 1 0,-1-1 0,0 0 0,1 1 0,-1-1 0,0 1 0,0 0 0,0 0 0,0 0 0,-1 0 0,1 0 0,0 0 0,1 2 0,1 7 0,1 1 0,-1-1 0,-1 1 0,0-1 0,-1 1 0,0 0 0,0 0 0,-2 0 0,1 0 0,-1 0 0,-4 23 0,3-32 0,0 1 0,0-1 0,0 1 0,0-1 0,-1 0 0,0 0 0,1 0 0,-1 0 0,0 0 0,-1 0 0,1 0 0,0 0 0,-1-1 0,1 1 0,-1-1 0,0 0 0,0 0 0,0 0 0,0 0 0,0 0 0,-1-1 0,1 1 0,0-1 0,-1 0 0,1 0 0,-8 1 0,-9 2 0,0-1 0,0-1 0,-30-1 0,43-1 0,3 0 0,-50-2 0,52 2 0,0 0 0,0-1 0,0 1 0,1 0 0,-1 0 0,0-1 0,0 1 0,0-1 0,1 0 0,-1 0 0,0 1 0,1-1 0,-1 0 0,1 0 0,-1-1 0,1 1 0,-1 0 0,1 0 0,0-1 0,-1 1 0,1-1 0,0 1 0,-1-3 0,2 3 0,0 0 0,0 1 0,0-1 0,0 0 0,0 0 0,1 1 0,-1-1 0,0 0 0,1 1 0,-1-1 0,0 0 0,1 1 0,-1-1 0,1 1 0,-1-1 0,1 1 0,-1-1 0,1 1 0,-1-1 0,1 1 0,0-1 0,-1 1 0,1 0 0,0-1 0,-1 1 0,1 0 0,0-1 0,0 1 0,-1 0 0,1 0 0,0 0 0,27-6 0,-27 5 0,20-1 0,1 1 0,-1 1 0,0 1 0,0 1 0,1 0 0,25 8 0,-24-6 0,-15-2-105,1 0 0,-1-1 0,1 0 0,0-1 0,-1 0 0,1 0 0,0-1 0,-1 0 0,1 0 0,-1-1 0,1 0 0,9-4 0,2-5-6721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3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24575,'53'-8'0,"-45"5"0,0 1 0,1 1 0,-1-1 0,1 1 0,15 1 0,-21 0 0,-1 1 0,1-1 0,-1 1 0,0 0 0,1 0 0,-1 0 0,0 0 0,1 0 0,-1 0 0,0 0 0,0 1 0,0-1 0,0 1 0,0 0 0,-1-1 0,1 1 0,0 0 0,-1 0 0,1 0 0,-1 0 0,0 1 0,0-1 0,0 0 0,2 4 0,-2-4 0,-1 0 0,1 0 0,-1 0 0,1 1 0,-1-1 0,0 0 0,0 0 0,0 0 0,0 0 0,0 0 0,0 0 0,0 0 0,-1 1 0,1-1 0,-1 0 0,0 0 0,1 0 0,-1 0 0,0-1 0,0 1 0,0 0 0,0 0 0,-1 0 0,1-1 0,0 1 0,-1-1 0,1 1 0,-1-1 0,0 1 0,-1 0 0,-18 23 0,21-25 0,-1 1 0,1-1 0,0 1 0,0-1 0,0 1 0,0 0 0,0-1 0,0 1 0,0-1 0,0 1 0,0-1 0,0 1 0,0-1 0,0 1 0,0-1 0,1 1 0,-1 0 0,0-1 0,0 1 0,1-1 0,-1 1 0,0-1 0,0 0 0,1 1 0,-1-1 0,1 1 0,-1-1 0,0 0 0,1 1 0,-1-1 0,1 0 0,0 1 0,22 13 0,-9-5 0,-12-7 0,1 1 0,0 0 0,-1 0 0,0 0 0,0 0 0,0 0 0,0 0 0,-1 1 0,1-1 0,-1 1 0,0-1 0,0 1 0,0 0 0,0-1 0,0 1 0,-1 0 0,0-1 0,0 1 0,0 4 0,0-5 0,-1-1 0,1 1 0,-1-1 0,1 1 0,-1-1 0,0 1 0,0-1 0,0 0 0,0 1 0,-1-1 0,1 0 0,0 0 0,-1 0 0,0 0 0,1 0 0,-1 0 0,0-1 0,0 1 0,0 0 0,0-1 0,0 0 0,-1 1 0,1-1 0,0 0 0,-1 0 0,1 0 0,0 0 0,-4 0 0,-12 1-57,0 0 0,-1-1 0,-30-3-1,24 1-1078,-2 0-5690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3:5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24575,'2'46'0,"12"64"0,-7-59 0,-6-43 0,1 1 0,0-1 0,1 0 0,0 0 0,0 0 0,1 0 0,0-1 0,0 1 0,7 8 0,-8-13 0,-1 1 0,1-1 0,-1 0 0,1 0 0,0 0 0,0-1 0,0 1 0,1-1 0,-1 1 0,1-1 0,-1 0 0,1-1 0,0 1 0,-1 0 0,1-1 0,0 0 0,0 0 0,0 0 0,0-1 0,0 1 0,5-1 0,-7 0 0,0-1 0,0 1 0,-1-1 0,1 0 0,0 1 0,-1-1 0,1 0 0,0 0 0,-1 0 0,1 0 0,-1 0 0,0 0 0,1-1 0,-1 1 0,0 0 0,0-1 0,0 1 0,0-1 0,0 1 0,0-1 0,0 0 0,0 1 0,-1-1 0,1 0 0,-1 0 0,1 1 0,-1-1 0,0 0 0,1-2 0,0-9 0,0 1 0,0-1 0,-2-15 0,1 16 0,0 1 0,0 5 0,0 1 0,0-1 0,0 0 0,0 1 0,-1-1 0,0 0 0,0 1 0,-1-1 0,1 1 0,-6-10 0,7 15 0,0 0 0,0 0 0,0 0 0,0-1 0,-1 1 0,1 0 0,0 0 0,0 0 0,0 0 0,0 0 0,0 0 0,-1 0 0,1 0 0,0 0 0,0 0 0,0 0 0,0 0 0,-1 0 0,1 0 0,0 0 0,0 0 0,0 0 0,-1 0 0,1 0 0,0 0 0,0 0 0,0 0 0,0 0 0,-1 0 0,1 0 0,0 0 0,0 0 0,0 1 0,0-1 0,0 0 0,0 0 0,-1 0 0,1 0 0,0 0 0,0 0 0,0 1 0,0-1 0,0 0 0,0 0 0,0 0 0,0 0 0,0 1 0,-1-1 0,1 0 0,0 0 0,0 0 0,0 0 0,0 1 0,0-1 0,0 0 0,0 0 0,-3 12 0,4 0 0,-1 0 0,2-1 0,-1 1 0,2-1 0,-1 1 0,8 17 0,5 25 0,-11-27 65,0 35-1,3 18-1558,-2-54-5332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24575,'-4'5'0,"0"0"0,0 1 0,1 0 0,-1 0 0,1 0 0,1 0 0,-1 0 0,-2 12 0,3-10 0,-1 0 0,0 0 0,-1 0 0,-6 11 0,-60 79 0,65-92 0,1 1 0,0 0 0,1-1 0,-1 1 0,-3 15 0,6-21 0,1 1 0,-1-1 0,1 1 0,-1-1 0,1 1 0,0-1 0,0 1 0,0-1 0,0 1 0,0-1 0,0 1 0,0-1 0,0 1 0,1-1 0,-1 1 0,1-1 0,-1 1 0,1-1 0,-1 0 0,1 1 0,0-1 0,0 0 0,0 1 0,0-1 0,0 0 0,0 0 0,0 0 0,0 0 0,0 0 0,0 0 0,0 0 0,1 0 0,-1-1 0,0 1 0,1 0 0,1 0 0,15 3-19,1-1-1,-1 0 0,1-2 0,0 0 1,0-1-1,27-3 0,0 0-1207,-23 3-5599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 8 0,0 9 0,0 4 0,0-2 0,0-1 0,0 1 0,0 0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4 0,0 4 0,0 1 0,0 1 0,0 1 0,0 0 0,0-1 0,0 1 0,0-1 0,0 0 0,0-1 0,0-3-8191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24575,'-2'-1'0,"0"-1"0,0 1 0,0 0 0,0 0 0,0 0 0,0 0 0,0 0 0,0 0 0,-1 0 0,1 1 0,0-1 0,-1 1 0,1-1 0,0 1 0,-1 0 0,1 0 0,-5 1 0,6-1 0,1 0 0,-1 0 0,0 0 0,0 0 0,0 1 0,0-1 0,0 0 0,0 1 0,0-1 0,0 1 0,1-1 0,-1 1 0,0-1 0,0 1 0,0 0 0,1-1 0,-1 1 0,0 0 0,1-1 0,-1 1 0,1 0 0,-1 0 0,1 0 0,-1-1 0,1 1 0,0 0 0,-1 0 0,1 0 0,0 0 0,0 0 0,-1 0 0,1 0 0,0 0 0,0 0 0,0 0 0,0 0 0,0 0 0,1 0 0,-1 0 0,0-1 0,0 1 0,1 0 0,-1 0 0,1 1 0,3 8 0,0 0 0,1 0 0,0-1 0,1 0 0,0 0 0,1 0 0,-1 0 0,12 9 0,2 5 0,-17-19 0,0-1 0,0 1 0,0 0 0,-1 0 0,1 1 0,-1-1 0,0 0 0,-1 1 0,1 0 0,-1-1 0,0 1 0,0 0 0,0 5 0,-1-8 0,0 0 0,0 0 0,0 0 0,0 0 0,-1 0 0,1 0 0,-1 0 0,0-1 0,0 1 0,1 0 0,-1 0 0,0 0 0,0-1 0,-1 1 0,1-1 0,0 1 0,-1-1 0,1 1 0,0-1 0,-1 0 0,0 1 0,1-1 0,-1 0 0,0 0 0,1 0 0,-1 0 0,0-1 0,0 1 0,0 0 0,0-1 0,0 0 0,0 1 0,-2-1 0,-3 1-62,0 0 0,0 0 0,0-1 0,0 0 0,1 0 0,-1-1 0,0 0 0,0 0 0,0 0 0,1-1 0,-1 0 0,1-1-1,-1 1 1,1-1 0,0 0 0,0-1 0,0 1 0,1-1 0,-1-1 0,1 1 0,-7-8 0,-5-7-6764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0,2 0 0,4 0 0,5 0 0,-5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2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15 24575,'0'-1'0,"1"0"0,-1 1 0,-1-1 0,1 1 0,0-1 0,0 0 0,0 1 0,0-1 0,0 1 0,0-1 0,-1 1 0,1-1 0,0 1 0,0-1 0,-1 1 0,1-1 0,0 1 0,-1-1 0,1 1 0,-1-1 0,1 1 0,0 0 0,-1-1 0,1 1 0,-1 0 0,1-1 0,-1 1 0,0 0 0,0-1 0,-20 2 0,-19 13 0,29-6 0,-1 0 0,1 0 0,1 1 0,-1 1 0,2 0 0,-1 0 0,1 1 0,1 0 0,0 0 0,0 1 0,2 0 0,-1 1 0,1-1 0,1 1 0,-6 21 0,7-15 0,1 1 0,0-1 0,1 1 0,1 0 0,1-1 0,5 35 0,-4-46 0,1 1 0,0-1 0,0 0 0,1 0 0,0-1 0,1 1 0,0 0 0,5 7 0,-6-11 0,0 0 0,1 0 0,-1 0 0,1 0 0,0-1 0,0 1 0,1-1 0,-1 0 0,1-1 0,-1 1 0,1-1 0,0 1 0,9 2 0,-12-5 0,0 1 0,0-1 0,1 1 0,-1-1 0,0 0 0,0 0 0,0 0 0,1 0 0,-1 0 0,0 0 0,0 0 0,0-1 0,0 1 0,0-1 0,0 0 0,0 1 0,0-1 0,0 0 0,0 0 0,0-1 0,3-1 0,-2 0 0,-1 0 0,1 0 0,-1 0 0,1 0 0,-1 0 0,0-1 0,0 1 0,-1-1 0,1 1 0,-1-1 0,2-5 0,-1 1 0,0 0 0,-1-1 0,0 1 0,0 0 0,-1 0 0,0-1 0,-1 1 0,1 0 0,-2-1 0,1 1 0,-4-11 0,4 18 0,1-1 0,0 1 0,-1 0 0,1-1 0,-1 1 0,1 0 0,-1 0 0,0 0 0,0 0 0,1 0 0,-1-1 0,0 1 0,0 1 0,0-1 0,0 0 0,0 0 0,0 0 0,0 0 0,-1 1 0,1-1 0,0 0 0,0 1 0,-1-1 0,1 1 0,0 0 0,0-1 0,-1 1 0,1 0 0,0 0 0,-1 0 0,1 0 0,-1 0 0,1 0 0,0 0 0,-1 0 0,1 1 0,0-1 0,0 0 0,-1 1 0,1-1 0,-2 2 0,0 0 0,-1 0 0,1 0 0,-1 1 0,1-1 0,0 1 0,0 0 0,1 0 0,-1 0 0,0 1 0,1-1 0,0 1 0,-3 5 0,-7 18-1365,2-1-5461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4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24575,'16'1'0,"-1"1"0,0 0 0,18 5 0,35 5 0,103-10 0,-169-2 0,-1 0 0,1 0 0,-1 0 0,1 0 0,-1 0 0,1 1 0,-1-1 0,0 1 0,1-1 0,-1 1 0,0-1 0,1 1 0,-1 0 0,0-1 0,0 1 0,1 0 0,-1 0 0,2 2 0,-3-2 0,0 0 0,1 0 0,-1 0 0,0 0 0,1 0 0,-1 0 0,0 0 0,0 0 0,0 0 0,0 0 0,0 0 0,0 0 0,0 0 0,0 0 0,-1 0 0,1 0 0,0 0 0,-1 0 0,1 0 0,-1 1 0,-3 6 0,-1-1 0,0 1 0,0-1 0,-11 12 0,9-12 0,-13 16 0,9-12 0,1 1 0,0 0 0,1 0 0,0 1 0,1 0 0,-12 26 0,18-35-66,-15 34-1233,5-22-5527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 24575,'-7'1'0,"0"0"0,0 0 0,1 1 0,-1 0 0,-6 3 0,-12 3 0,20-7 0,-1 1 0,1 0 0,0 0 0,0 1 0,0 0 0,1 0 0,-1 0 0,1 0 0,-1 1 0,1-1 0,-7 9 0,10-10 0,-1-1 0,1 1 0,-1 0 0,1 0 0,0 0 0,0 0 0,0 0 0,0 0 0,0 0 0,1 0 0,-1 1 0,0-1 0,1 0 0,0 0 0,-1 1 0,1-1 0,0 0 0,0 0 0,1 1 0,-1-1 0,0 0 0,1 0 0,-1 1 0,1-1 0,0 0 0,0 0 0,-1 0 0,2 0 0,-1 0 0,0 0 0,3 3 0,28 29 0,-24-27 0,1 1 0,-2 0 0,0 1 0,10 14 0,-15-20 0,0 0 0,-1 0 0,0 0 0,0 0 0,0 0 0,0 0 0,0 1 0,0-1 0,-1 0 0,0 1 0,1-1 0,-1 0 0,-1 1 0,1-1 0,0 1 0,-1-1 0,0 0 0,1 0 0,-3 6 0,2-7 0,0 0 0,0 0 0,-1 0 0,1 0 0,0 0 0,-1 0 0,1 0 0,-1 0 0,0-1 0,1 1 0,-1 0 0,0-1 0,0 0 0,0 1 0,0-1 0,0 0 0,0 0 0,-1 0 0,1 0 0,0-1 0,-1 1 0,1-1 0,0 1 0,-1-1 0,1 0 0,0 0 0,-1 0 0,1 0 0,0 0 0,-5-1 0,2 0 0,1 0 0,0 0 0,0 0 0,0-1 0,0 1 0,0-1 0,0 0 0,0 0 0,0 0 0,1-1 0,-1 1 0,1-1 0,0 0 0,0 0 0,0 0 0,-4-5 0,5 4 0,0 1 0,0-1 0,0 1 0,1-1 0,-1 0 0,1 0 0,0 0 0,0 0 0,0 0 0,1 0 0,-1 0 0,1-1 0,0 1 0,0 0 0,1-4 0,0 6 0,-1-1 0,1 1 0,0 0 0,0 0 0,0-1 0,0 1 0,0 0 0,0 0 0,1 0 0,-1 0 0,1 0 0,-1 1 0,1-1 0,0 0 0,-1 1 0,1-1 0,0 1 0,0 0 0,0-1 0,1 1 0,-1 0 0,0 0 0,0 1 0,0-1 0,1 0 0,3 0 0,52-6 0,-42 6 0,-1-1 0,1 0 0,27-8 0,-38 8 0,-1 0 0,1 0 0,-1 0 0,1 0 0,-1-1 0,0 0 0,0 0 0,0 0 0,-1 0 0,1-1 0,-1 1 0,0-1 0,0 0 0,0 0 0,0 0 0,3-7 0,-4 8-45,0 0-1,-1-1 1,1 1-1,-1 0 1,0 0-1,0-1 1,0 1-1,0-1 1,-1 1-1,1-1 1,-1 1-1,0-1 1,0 1-1,0-1 1,-1 1-1,1-1 1,-1 1-1,0-1 1,0 1-1,0 0 1,0-1-1,-1 1 1,1 0-1,-1 0 0,0 0 1,0 0-1,0 0 1,0 1-1,-3-4 1,-12-5-6781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 24575,'-1'-1'0,"1"0"0,-1 0 0,1 0 0,-1 0 0,1 0 0,-1 0 0,0 0 0,1 0 0,-1 0 0,0 0 0,0 0 0,0 0 0,0 1 0,0-1 0,0 0 0,0 1 0,0-1 0,0 1 0,0-1 0,0 1 0,0-1 0,0 1 0,0 0 0,0-1 0,-1 1 0,1 0 0,-2 0 0,-37-5 0,35 5 0,-7-1 0,1 0 0,-1 1 0,0 1 0,0 0 0,-22 4 0,31-4 0,0 0 0,0 1 0,-1-1 0,1 1 0,0-1 0,0 1 0,1 0 0,-1 0 0,0 1 0,0-1 0,1 0 0,0 1 0,-1 0 0,1-1 0,0 1 0,0 0 0,1 0 0,-1 0 0,0 0 0,1 0 0,0 1 0,0-1 0,0 0 0,-1 5 0,1-3 0,0-1 0,0 0 0,1 1 0,-1-1 0,1 1 0,0-1 0,0 1 0,0-1 0,1 0 0,0 1 0,0-1 0,0 0 0,3 8 0,-2-9 0,-1-1 0,1 1 0,0-1 0,1 1 0,-1-1 0,0 0 0,1 0 0,-1 0 0,1 0 0,-1-1 0,1 1 0,0-1 0,0 1 0,0-1 0,0 0 0,0 0 0,0 0 0,0-1 0,0 1 0,4-1 0,12 3 0,1-1 0,-1-1 0,0-1 0,38-4 0,-51 3 0,1 0 0,-1-1 0,1 0 0,-1 0 0,1-1 0,-1 0 0,10-6 0,-13 7 0,0 0 0,0 0 0,0-1 0,-1 1 0,1-1 0,-1 0 0,0 0 0,0 0 0,0 0 0,0 0 0,0 0 0,-1-1 0,1 1 0,-1 0 0,1-6 0,-1 8 0,-1 0 0,1 0 0,-1 0 0,0 0 0,0 0 0,1-1 0,-1 1 0,0 0 0,0 0 0,0 0 0,0 0 0,0-1 0,-1 1 0,1 0 0,0 0 0,-1 0 0,1 0 0,0-1 0,-1 1 0,0 0 0,1 0 0,-1-1 0,-6 5 0,0 15 0,6-5 0,1 0 0,-1 1 0,2-1 0,0 1 0,1-1 0,4 19 0,4 32 0,-8 15-1365,-2-52-5461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9 0,0 6 0,0 2 0,0 2 0,0-1 0,0 0 0,0-1 0,0-2 0,0 5 0,0 1 0,0-1 0,0-2 0,0 0 0,0-6-8191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0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24575,'0'5'0,"-1"0"0,1 0 0,-1 0 0,-1-1 0,1 1 0,0 0 0,-1 0 0,0-1 0,0 1 0,-1-1 0,-4 8 0,-42 45 0,39-46 0,0 0 0,0 0 0,-11 19 0,12-14 0,2 1 0,0 1 0,0-1 0,2 1 0,0 0 0,1 1 0,1-1 0,1 1 0,0 34 0,3-48 0,0-1 0,0 1 0,1 0 0,-1 0 0,1 0 0,0-1 0,0 1 0,1-1 0,0 0 0,-1 0 0,1 0 0,1 0 0,-1 0 0,1 0 0,-1-1 0,1 0 0,0 0 0,0 0 0,0 0 0,1 0 0,-1-1 0,1 0 0,-1 0 0,1 0 0,0-1 0,0 1 0,0-1 0,0 0 0,0-1 0,0 1 0,0-1 0,0 0 0,0 0 0,0 0 0,0-1 0,6-1 0,-9 1 0,0 0 0,1-1 0,-1 1 0,0 0 0,0-1 0,0 0 0,0 1 0,0-1 0,0 0 0,-1 0 0,1 0 0,0 0 0,-1 0 0,0-1 0,1 1 0,-1 0 0,0-1 0,0 1 0,0 0 0,-1-1 0,1 0 0,-1 1 0,1-1 0,-1 1 0,0-1 0,0 0 0,0 1 0,0-1 0,0 1 0,-1-4 0,0-3 0,-1 0 0,0 0 0,0 0 0,-1 0 0,0 0 0,-1 1 0,-5-11 0,7 15 8,-1 0 0,0 1 0,0-1 0,0 0 0,-1 1 0,1 0 0,-1 0 0,0 0 0,0 0 0,0 1 0,0 0 0,0-1 0,0 1 0,-6-1 0,8 2-52,0 1 1,0-1-1,0 0 0,0 1 1,0 0-1,0 0 0,0-1 1,0 1-1,0 0 0,0 0 1,0 1-1,0-1 0,0 0 1,0 1-1,0 0 0,0-1 0,0 1 1,0 0-1,0 0 0,0 0 1,1 0-1,-1 0 0,0 0 1,1 0-1,-1 1 0,1-1 1,-1 1-1,1-1 0,-1 1 1,1 0-1,0-1 0,0 1 1,-1 2-1,-5 13-6782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24575,'-3'4'0,"1"0"0,-1 0 0,1 0 0,0 0 0,0 0 0,0 0 0,0 0 0,1 1 0,0-1 0,0 1 0,0-1 0,0 9 0,0 55 0,1-55 0,1 0 0,1 0 0,0 0 0,1-1 0,1 1 0,8 22 0,-8-27 0,0 0 0,1-1 0,-1 1 0,1-1 0,1 0 0,0-1 0,0 1 0,0-1 0,0 0 0,1-1 0,8 6 0,-5-5 0,0 0 0,0 0 0,0-1 0,1-1 0,0 0 0,0 0 0,18 3 0,-25-6 0,-1-1 0,0 1 0,0-1 0,0 0 0,0 0 0,1 0 0,-1 0 0,0-1 0,0 1 0,0-1 0,0 0 0,0 0 0,0 0 0,0 0 0,0-1 0,0 1 0,0-1 0,-1 0 0,1 1 0,0-1 0,-1 0 0,0-1 0,0 1 0,1 0 0,-1-1 0,0 1 0,-1-1 0,1 0 0,0 1 0,-1-1 0,0 0 0,2-4 0,1-6 0,-1 0 0,0 0 0,-1 0 0,0 0 0,-1-20 0,-7-69 0,5 96 0,0-1 0,-1 1 0,0-1 0,-1 1 0,1 0 0,-1 0 0,-1 0 0,1 0 0,-1 1 0,0-1 0,0 1 0,0 0 0,-1 0 0,0 1 0,-10-9 0,1 3 0,0 0 0,-1 1 0,0 1 0,-1 0 0,-17-6 0,23 11-341,0-1 0,-1 2-1,-16-3 1,0 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24575,'-4'0'0,"-2"5"0,0 4 0,2 6 0,1 5 0,1 2 0,1 2 0,-4 2 0,0-1 0,0 1 0,0 0 0,3-1 0,0-4-8191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4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5 0,0 9 0,0 4 0,0 6 0,0 1 0,0-1 0,0-2 0,0-3 0,0-1 0,0-2 0,0-5-8191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5 0,0 8 0,0 3 0,0 2 0,0 5 0,0-2 0,0-3 0,0-9-8191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21 104 24575,'1'-4'0,"1"0"0,-1 1 0,1-1 0,0 0 0,0 1 0,1 0 0,-1-1 0,1 1 0,0 0 0,0 0 0,0 1 0,5-5 0,4-4 0,-7 6 0,0 1 0,1-1 0,0 1 0,0 1 0,0-1 0,0 1 0,1 0 0,0 0 0,-1 0 0,1 1 0,0 0 0,0 1 0,11-2 0,-15 3 0,-1-1 0,1 1 0,0 0 0,0 0 0,0 0 0,-1 0 0,1 1 0,0-1 0,0 1 0,-1 0 0,1-1 0,0 1 0,-1 0 0,1 1 0,-1-1 0,1 0 0,-1 1 0,0-1 0,1 1 0,-1 0 0,0 0 0,0 0 0,0 0 0,-1 0 0,1 0 0,0 1 0,-1-1 0,1 0 0,-1 1 0,0-1 0,0 1 0,0 0 0,0-1 0,0 1 0,0 5 0,0-3 0,-1 1 0,0-1 0,0 0 0,0 0 0,-1 1 0,1-1 0,-1 0 0,0 0 0,-1 0 0,1 0 0,-1 0 0,0 0 0,-1-1 0,1 1 0,-1 0 0,0-1 0,0 0 0,0 0 0,0 0 0,-1 0 0,0 0 0,0-1 0,0 1 0,-7 3 0,-1 1 0,-1 0 0,0-2 0,0 0 0,-1 0 0,1-1 0,-1 0 0,-26 4 0,34-8 0,2-1 0,0 0 0,0 1 0,1-1 0,-1 1 0,0 0 0,1 0 0,-1 0 0,1 1 0,-1-1 0,1 1 0,-6 3 0,12-3 0,0-1 0,0 0 0,0 0 0,0 0 0,0-1 0,0 1 0,1-1 0,-1 0 0,6 0 0,28 1 0,0 2 0,0 1 0,-1 2 0,41 11 0,-20-4-1365,-29-10-5461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5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24575,'0'4'0,"0"6"0,0 9 0,0 6 0,-4 3 0,-1 1 0,-1-1 0,2 0 0,1-2 0,1 0 0,-3-5 0,-1-1 0,1-1 0,1-3-8191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24575,'0'-1'0,"0"0"0,1 0 0,-1 1 0,0-1 0,0 0 0,1 1 0,-1-1 0,0 0 0,1 1 0,-1-1 0,1 1 0,-1-1 0,1 1 0,-1-1 0,1 1 0,-1-1 0,1 1 0,-1-1 0,1 1 0,0-1 0,-1 1 0,1 0 0,0 0 0,-1-1 0,1 1 0,0 0 0,0 0 0,24-5 0,-20 5 0,3-2 0,0 1 0,0 1 0,1 0 0,-1 0 0,0 0 0,1 1 0,14 3 0,-21-3 0,0 0 0,0 0 0,0 0 0,0 0 0,0 0 0,0 0 0,0 0 0,-1 1 0,1-1 0,0 1 0,-1-1 0,1 1 0,-1 0 0,0-1 0,1 1 0,-1 0 0,0 0 0,0 0 0,0 0 0,-1 0 0,1 0 0,0 0 0,-1 0 0,1 0 0,-1 1 0,0-1 0,0 0 0,1 0 0,-1 0 0,-1 0 0,1 1 0,0-1 0,-1 0 0,0 4 0,0-4 0,1 0 0,-1 1 0,0-1 0,0 0 0,0 0 0,0 0 0,0 0 0,0 0 0,-1 0 0,1-1 0,-1 1 0,1 0 0,-1-1 0,1 1 0,-1-1 0,0 1 0,0-1 0,0 0 0,0 0 0,0 0 0,0 0 0,-4 2 0,-14 7 0,54-1 0,-21-7 0,0 1 0,0 1 0,0 0 0,0 0 0,17 10 0,-27-13 0,-1 1 0,1-1 0,0 1 0,-1 0 0,1 0 0,-1 0 0,0 0 0,0 0 0,1 0 0,-1 1 0,-1-1 0,1 1 0,0-1 0,-1 1 0,1 0 0,-1-1 0,0 1 0,0 0 0,0 0 0,0 0 0,0 0 0,-1 0 0,1 0 0,-1 0 0,0 0 0,0 0 0,0 0 0,0 0 0,-1 0 0,0 4 0,0-4 0,0 0 0,-1 0 0,1 0 0,-1 0 0,1 0 0,-1-1 0,0 1 0,0 0 0,0-1 0,-1 1 0,1-1 0,-1 0 0,1 0 0,-1 0 0,0 0 0,1 0 0,-1-1 0,0 1 0,0-1 0,0 0 0,-1 0 0,1 0 0,0 0 0,0 0 0,-6 0 0,-10 1 0,0 0 0,1-2 0,-27-2 0,24 1 0,-35-5-1365,34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24575,'-4'0'0,"-1"5"0,-1 9 0,2 6 0,1 5 0,1 2 0,1 0 0,1 0 0,0 0 0,0-1 0,0 0 0,0-1 0,1 0 0,-1-5-8191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24575,'0'4'0,"0"6"0,0 5 0,0 4 0,0 4 0,-4 1 0,-1 1 0,-1 1 0,2 0 0,5-5 0,7-6 0,6-5 0,5-4 0,4-4 0,5-1 0,3-2 0,5 0 0,-4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16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24575,'0'5'0,"0"4"0,0 7 0,0 3 0,0 3 0,0 3 0,0 4 0,0 3 0,0-1 0,0-1 0,0-2 0,0-1 0,0-1 0,0-1 0,0 0 0,0-1 0,0-4-8191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24575,'-1'38'0,"0"-26"0,0 0 0,1 1 0,1-1 0,0 0 0,0 1 0,4 14 0,-4-25 0,0 1 0,0-1 0,0 0 0,1 0 0,-1 0 0,0 0 0,1 0 0,0 0 0,-1 0 0,1 0 0,0-1 0,0 1 0,0-1 0,0 1 0,0-1 0,0 0 0,0 0 0,0 0 0,1 0 0,-1 0 0,0 0 0,1-1 0,3 2 0,7-1 0,-1 0 0,1-1 0,21-2 0,-25 1 0,0 0 0,-1 1 0,1 0 0,-1 0 0,17 4 0,-23-4 0,0 1 0,0 0 0,0 0 0,0 0 0,-1 0 0,1 0 0,0 0 0,-1 0 0,1 1 0,-1-1 0,1 0 0,-1 1 0,0 0 0,0-1 0,1 1 0,-1-1 0,0 1 0,0 0 0,-1 0 0,1 0 0,0 0 0,-1 0 0,1-1 0,-1 1 0,1 0 0,-1 0 0,0 0 0,0 0 0,0 0 0,0 0 0,0 0 0,-1 0 0,1 0 0,0 0 0,-1 0 0,0 0 0,-1 3 0,1 0 0,-1 0 0,0-1 0,0 1 0,0-1 0,-1 1 0,0-1 0,0 0 0,0 0 0,0 0 0,-1 0 0,1-1 0,-1 0 0,0 1 0,-5 2 0,3-3 7,0 0-1,-1-1 0,0 0 1,1 0-1,-1 0 1,0-1-1,0 0 1,0 0-1,0 0 0,-12-2 1,-2-1-172,0-1 0,-23-7 1,13 3-778,13 3-5884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1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24575,'-5'-1'0,"1"1"0,-1 0 0,0 0 0,0 1 0,0 0 0,0 0 0,0 0 0,0 0 0,1 1 0,-1-1 0,0 1 0,1 0 0,-1 1 0,1-1 0,0 1 0,0 0 0,0 0 0,0 0 0,1 0 0,-1 1 0,1 0 0,0 0 0,0 0 0,0 0 0,0 0 0,1 0 0,0 1 0,0-1 0,0 1 0,0-1 0,1 1 0,-2 8 0,-3 14 0,-17 49 0,12-41 0,6-16 0,1 1 0,1 0 0,1 0 0,1 1 0,0-1 0,2 0 0,0 0 0,7 31 0,-7-45 0,1 0 0,0-1 0,1 1 0,-1-1 0,1 0 0,0 1 0,0-1 0,0-1 0,1 1 0,0 0 0,0-1 0,0 0 0,0 0 0,1 0 0,0 0 0,-1-1 0,1 1 0,1-1 0,-1-1 0,0 1 0,9 2 0,4 1 0,1 0 0,0-2 0,0 0 0,0-2 0,27 2 0,-42-4 0,-1 0 0,1 0 0,0 0 0,0 0 0,-1 0 0,1-1 0,0 0 0,0 0 0,-1 0 0,1 0 0,-1 0 0,1-1 0,-1 0 0,0 0 0,6-4 0,-6 3 0,0 0 0,-1 0 0,1 0 0,-1 0 0,0-1 0,0 1 0,0-1 0,-1 0 0,1 1 0,-1-1 0,0 0 0,0 0 0,0 0 0,0-7 0,1-22 0,-2 1 0,-2 0 0,-1 1 0,-1-1 0,-2 0 0,-14-47 0,-21-43 0,40 118-105,-1 0 0,1 0 0,-1 0 0,0 1 0,0-1 0,-1 1 0,1-1 0,-1 1 0,0 0 0,1 0 0,-2 0 0,-4-4 0,-7-4-6721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24575,'-8'0'0,"-4"0"0,1 0 0,-1 0 0,1 2 0,-19 3 0,26-4 0,0 1 0,0-1 0,0 1 0,1 0 0,-1 0 0,1 0 0,-1 1 0,1-1 0,0 1 0,0 0 0,0 0 0,0 0 0,0 0 0,1 0 0,0 1 0,-4 5 0,-3 10 0,0 0 0,2 1 0,0 0 0,1 0 0,1 1 0,-4 27 0,6-16 0,0 1 0,3 0 0,3 44 0,-1-64 0,0 0 0,1 0 0,1 0 0,-1-1 0,2 1 0,0-1 0,12 21 0,-15-29 0,1 0 0,0 1 0,-1-1 0,2 0 0,-1 0 0,0 0 0,1-1 0,0 1 0,-1-1 0,1 0 0,1 0 0,-1 0 0,0-1 0,1 1 0,-1-1 0,1 0 0,0-1 0,0 1 0,0-1 0,-1 0 0,1 0 0,1 0 0,4 0 0,-5-2 0,0 0 0,0 0 0,0-1 0,0 1 0,0-1 0,0 0 0,-1 0 0,1-1 0,0 1 0,-1-1 0,0 0 0,0 0 0,0-1 0,0 1 0,0-1 0,-1 0 0,1 0 0,-1 0 0,0 0 0,4-8 0,-1 1 0,0 0 0,-1-1 0,0 0 0,-1 0 0,0 0 0,-1 0 0,2-18 0,9-134 0,-11 146 24,-1 1 0,0-1 0,-1 0 0,-3-27 0,1 37-148,-1 0 0,1-1 1,-2 1-1,1 0 0,-1 1 0,0-1 1,-1 0-1,0 1 0,0 0 0,-1 0 1,-9-11-1,-4-3-6702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33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24575,'-8'0'0,"-4"0"0,1 0 0,-1 0 0,1 2 0,-19 3 0,26-4 0,0 1 0,0-1 0,0 1 0,1 0 0,-1 0 0,1 0 0,-1 1 0,1-1 0,0 1 0,0 0 0,0 0 0,0 0 0,0 0 0,1 0 0,0 1 0,-4 5 0,-3 10 0,0 0 0,2 1 0,0 0 0,1 0 0,1 1 0,-4 27 0,6-16 0,0 1 0,3 0 0,3 44 0,-1-64 0,0 0 0,1 0 0,1 0 0,-1-1 0,2 1 0,0-1 0,12 21 0,-15-29 0,1 0 0,0 1 0,-1-1 0,2 0 0,-1 0 0,0 0 0,1-1 0,0 1 0,-1-1 0,1 0 0,1 0 0,-1 0 0,0-1 0,1 1 0,-1-1 0,1 0 0,0-1 0,0 1 0,0-1 0,-1 0 0,1 0 0,1 0 0,4 0 0,-5-2 0,0 0 0,0 0 0,0-1 0,0 1 0,0-1 0,0 0 0,-1 0 0,1-1 0,0 1 0,-1-1 0,0 0 0,0 0 0,0-1 0,0 1 0,0-1 0,-1 0 0,1 0 0,-1 0 0,0 0 0,4-8 0,-1 1 0,0 0 0,-1-1 0,0 0 0,-1 0 0,0 0 0,-1 0 0,2-18 0,9-134 0,-11 146 24,-1 1 0,0-1 0,-1 0 0,-3-27 0,1 37-148,-1 0 0,1-1 1,-2 1-1,1 0 0,-1 1 0,0-1 1,-1 0-1,0 1 0,0 0 0,-1 0 1,-9-11-1,-4-3-6702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1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24575,'0'4'0,"0"6"0,0 5 0,0 4 0,-5 4 0,0 1 0,0 1 0,0 1 0,2 0 0,-3-1 0,-1 1 0,1-1 0,2 0 0,1 4 0,1-3-8191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1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24575,'10'-1'0,"1"0"0,-1-1 0,0 0 0,-1-1 0,1 0 0,15-7 0,-18 7 0,1 0 0,-1 0 0,1 0 0,0 1 0,0 0 0,0 0 0,0 1 0,0 0 0,1 1 0,11 0 0,-17 1 0,-1 0 0,0-1 0,1 1 0,-1 0 0,0 0 0,0 1 0,0-1 0,0 0 0,0 1 0,0-1 0,0 1 0,0 0 0,-1-1 0,1 1 0,-1 0 0,1 0 0,-1 0 0,0 0 0,1 0 0,-1 0 0,0 1 0,0-1 0,-1 0 0,1 1 0,0-1 0,-1 0 0,0 1 0,1 2 0,-1 0 0,1-1 0,-1 1 0,0 0 0,0-1 0,-1 1 0,1-1 0,-1 1 0,0-1 0,0 1 0,-1-1 0,1 0 0,-1 1 0,0-1 0,-3 5 0,-1-1 0,-1 0 0,0-1 0,0 1 0,0-1 0,-1-1 0,0 0 0,0 0 0,-1 0 0,0-1 0,0 0 0,0-1 0,0 0 0,-1 0 0,1-1 0,-1-1 0,-11 2 0,40-4-106,72-1 345,-81 2-426,-1 0 0,1 1-1,-1 0 1,1 0 0,-1 1 0,0 0-1,12 6 1,-3 1-6639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6 0,0 5 0,0 2 0,0 2 0,0 2 0,4-1 0,6 1 0,5-5 0,4-5 0,4-6 0,1-5 0,1-2 0,-3-3-8191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9 0,0 12 0,0 5 0,0-1 0,0-2 0,0-5 0,0-2 0,0-4 0,0-5-8191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24575,'-1'33'0,"0"-20"0,1-1 0,0 0 0,0 1 0,1-1 0,5 20 0,-5-29 0,0-1 0,0 1 0,0 0 0,0 0 0,1-1 0,-1 1 0,1-1 0,0 1 0,0-1 0,0 0 0,0 0 0,0 0 0,0 0 0,1 0 0,-1 0 0,1 0 0,-1-1 0,1 1 0,0-1 0,-1 0 0,1 0 0,0 0 0,0 0 0,0 0 0,0-1 0,0 1 0,5-1 0,51-1 0,-51 0 0,1 0 0,0 0 0,0 1 0,-1 0 0,1 1 0,0 0 0,-1 0 0,1 1 0,-1 0 0,16 6 0,-22-7 0,0 0 0,-1 0 0,1 0 0,-1 0 0,1 1 0,-1-1 0,1 0 0,-1 1 0,0-1 0,0 1 0,1-1 0,-1 1 0,0 0 0,-1-1 0,1 1 0,0 0 0,0 0 0,-1 0 0,1-1 0,-1 1 0,0 0 0,1 0 0,-1 0 0,0 0 0,0 0 0,0 0 0,0 0 0,-1 0 0,1 0 0,0 0 0,-1-1 0,1 1 0,-1 0 0,0 0 0,0 0 0,-1 1 0,0 2 0,0-1 0,-1 0 0,0 0 0,0 0 0,0 0 0,0 0 0,-1-1 0,1 1 0,-1-1 0,0 0 0,0 0 0,0 0 0,-6 2 0,-9 1-124,-1-1 0,1 0 0,-1-2 0,0 0 0,0-1 0,-1-1-1,1-1 1,0-1 0,0 0 0,-36-8 0,33 2-6702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0,4 0 0,3 0 0,7 0 0,6 0 0,2 0 0,-2 0 0,-2 0 0,-7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3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24575,'-1'2'0,"1"1"0,-1 0 0,0-1 0,-1 1 0,1-1 0,0 1 0,-1-1 0,1 1 0,-1-1 0,0 0 0,0 0 0,0 0 0,0 0 0,-4 3 0,-8 10 0,-2 6 0,1 1 0,1 1 0,-22 48 0,31-58 0,0 1 0,0 1 0,1-1 0,1 1 0,1 0 0,0-1 0,1 1 0,0 25 0,2-36 0,-1-1 0,0 0 0,1 0 0,0 1 0,0-1 0,0 0 0,0 0 0,0 0 0,0 0 0,1 0 0,0-1 0,-1 1 0,1 0 0,0-1 0,1 1 0,-1-1 0,4 4 0,-1-3 0,-1 0 0,1 0 0,0-1 0,0 0 0,0 0 0,0 0 0,0 0 0,0-1 0,10 2 0,7-1 0,1-2 0,-1 0 0,0-1 0,24-4 0,-45 5 0,1 0 0,0 0 0,0 0 0,-1-1 0,1 1 0,0 0 0,0-1 0,0 1 0,-1-1 0,1 1 0,0-1 0,-1 0 0,1 0 0,0 0 0,-1 0 0,1 0 0,-1 0 0,0 0 0,1 0 0,-1-1 0,0 1 0,0 0 0,0-1 0,0 1 0,0-1 0,0 1 0,0-1 0,0 0 0,0 1 0,-1-1 0,1 0 0,-1 0 0,1 1 0,-1-1 0,0 0 0,0 0 0,0 0 0,0 0 0,0 1 0,0-1 0,0 0 0,-1 0 0,1 0 0,-1 1 0,1-1 0,-1 0 0,1 1 0,-3-4 0,0-2 0,0 0 0,0 1 0,-1-1 0,0 1 0,-1-1 0,1 1 0,-1 0 0,0 1 0,-1-1 0,-8-6 0,8 8 12,0 0 0,-1 0 0,0 1 0,0 0 0,0 0 0,0 1 0,0-1 0,-1 2 0,-12-3 0,17 4-65,1 0 0,-1 0 0,0 0 0,0 0 0,0 0 0,0 1 0,0-1 0,0 1 0,1 0 0,-1 0 0,0 0 0,1 0 0,-1 0-1,0 0 1,1 1 0,0-1 0,-1 1 0,1 0 0,0 0 0,0 0 0,0 0 0,0 0 0,0 0 0,0 1 0,1-1 0,-1 1 0,-2 4 0,-3 12-6773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5 0,4 0 0,3 1 0,3-2 0,0 0 0,1-3 0,0 1 0,-1 2 0,0 2 0,0-1 0,-4-1-8191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0,5 0 0,2 0 0,7 0 0,6 0 0,1 0 0,0 0 0,-3 0 0,-3 0 0,-2 0 0,-2 0 0,-5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24575,'0'4'0,"0"6"0,-4 5 0,-2 4 0,-3 0 0,-1-1 0,2 2 0,-3 2 0,2 0 0,-3-2 0,-3-1 0,1 0 0,3 2 0,3 1 0,-1-4 0,0 5 0,-5-3 0,-2-4-8191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4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84 222 24575,'0'0'0,"0"0"0,0-1 0,0 1 0,0 0 0,1 0 0,-1-1 0,0 1 0,0 0 0,0 0 0,0-1 0,0 1 0,0 0 0,0 0 0,0-1 0,0 1 0,0 0 0,0 0 0,0-1 0,0 1 0,-1 0 0,1 0 0,0-1 0,0 1 0,0 0 0,0 0 0,0-1 0,0 1 0,-1 0 0,1 0 0,0 0 0,0-1 0,0 1 0,-1 0 0,1 0 0,0 0 0,0 0 0,-1 0 0,1-1 0,0 1 0,0 0 0,-1 0 0,1 0 0,0 0 0,0 0 0,-1 0 0,1 0 0,0 0 0,0 0 0,-1 0 0,1 0 0,0 0 0,0 0 0,-1 0 0,1 0 0,0 0 0,0 0 0,-1 0 0,1 1 0,0-1 0,-1 0 0,0 1 0,1-1 0,-1 1 0,0 0 0,0-1 0,1 1 0,-1 0 0,1 0 0,-1-1 0,0 1 0,1 0 0,0 0 0,-1 0 0,1 0 0,-1 0 0,1 0 0,0 1 0,0 0 0,0 0 0,0 1 0,0-1 0,0 0 0,1 1 0,-1-1 0,1 0 0,0 0 0,0 0 0,0 0 0,0 0 0,0 0 0,0 0 0,0 0 0,1 0 0,-1 0 0,1-1 0,-1 1 0,1 0 0,-1-1 0,1 1 0,0-1 0,4 2 0,4 3 0,0 0 0,1-1 0,13 5 0,-19-8 0,6 3 0,0 0 0,-1 0 0,0 2 0,0-1 0,0 1 0,0 1 0,-1-1 0,-1 2 0,12 12 0,-18-18 0,1-1 0,-1 1 0,0 0 0,0 0 0,0 0 0,-1 0 0,1 0 0,-1 0 0,1 1 0,-1-1 0,0 0 0,0 1 0,-1-1 0,1 1 0,-1-1 0,0 1 0,0-1 0,0 1 0,0-1 0,0 1 0,-1-1 0,0 1 0,1-1 0,-1 0 0,-1 1 0,1-1 0,0 0 0,-1 0 0,1 0 0,-1 0 0,0 0 0,0 0 0,-1 0 0,1-1 0,0 1 0,-3 2 0,-1-1 0,0 1 0,0-1 0,-1 0 0,1-1 0,-1 0 0,1 0 0,-1 0 0,0-1 0,0 0 0,-1 0 0,-11 1 0,0-1 0,0 0 0,0-2 0,-24-2 0,40 2 0,1-1 0,-1 1 0,0-1 0,1 1 0,-1-1 0,0 0 0,1 0 0,-1 0 0,1 0 0,-1-1 0,1 1 0,0-1 0,0 1 0,-1-1 0,1 0 0,0 0 0,1 0 0,-4-4 0,2 2 0,1 0 0,0-1 0,0 1 0,0-1 0,0 1 0,1-1 0,0 0 0,0 1 0,0-1 0,0-5 0,1-4 0,0 0 0,1 1 0,1-1 0,0 0 0,0 1 0,9-25 0,-9 33 0,0 0 0,0 1 0,1-1 0,0 0 0,0 1 0,0-1 0,0 1 0,1 0 0,-1 0 0,1 0 0,0 1 0,1-1 0,-1 1 0,5-3 0,7-2 0,0 0 0,33-11 0,-30 13 0,32-17 0,-24 9 0,-14 8 0,0-1 0,-1 0 0,1-1 0,-2 0 0,12-10 0,-20 15 0,-1 1 0,1-1 0,-1 1 0,0-1 0,0 0 0,-1 0 0,1 0 0,0 0 0,-1 0 0,0 0 0,0 0 0,0-1 0,0 1 0,0 0 0,0-1 0,-1 1 0,0 0 0,0-1 0,0 1 0,0-1 0,0 1 0,-1 0 0,1-1 0,-1 1 0,0 0 0,-2-6 0,1 5 0,0 0 0,0 1 0,-1 0 0,1-1 0,0 1 0,-1 0 0,0 0 0,0 0 0,0 0 0,0 1 0,0-1 0,-1 1 0,1 0 0,-1 0 0,0 0 0,1 1 0,-1-1 0,0 1 0,0 0 0,0 0 0,0 0 0,0 0 0,0 1 0,-7-1 0,-3 1 0,-1 0 0,0 1 0,1 0 0,-1 1 0,-20 6 0,28-6-40,0 0 0,-1 1 0,2 0 0,-1 0-1,0 1 1,1 0 0,-1 0 0,1 1 0,0 0 0,0 0 0,1 0-1,0 0 1,0 1 0,0 0 0,0 0 0,1 0 0,0 1-1,1 0 1,-1-1 0,1 1 0,0 0 0,1 1 0,0-1 0,0 0-1,1 1 1,-1-1 0,2 1 0,-1-1 0,1 1 0,0 0-1,1-1 1,-1 1 0,4 9 0,1 6-6786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28 24575,'0'-2'0,"-1"1"0,1 0 0,-1 0 0,1 0 0,-1 0 0,0 0 0,1 0 0,-1 0 0,0 0 0,1 1 0,-1-1 0,0 0 0,0 0 0,0 0 0,0 1 0,0-1 0,0 1 0,0-1 0,0 1 0,0-1 0,0 1 0,0-1 0,0 1 0,-1 0 0,1 0 0,0-1 0,-2 1 0,-37-4 0,35 4 0,-56-4 0,-79 7 0,137-2 0,-1 0 0,1 0 0,0 0 0,-1 0 0,1 0 0,0 0 0,-1 1 0,1 0 0,0 0 0,0 0 0,0 0 0,1 0 0,-1 0 0,0 1 0,1-1 0,0 1 0,-1 0 0,1 0 0,0 0 0,0 0 0,1 0 0,-1 0 0,1 0 0,-1 1 0,1-1 0,-1 6 0,1-6 0,1 0 0,-1 0 0,0 0 0,1 0 0,0 0 0,0 0 0,0 0 0,0 1 0,0-1 0,1 0 0,0 0 0,-1 0 0,1 0 0,0 0 0,0 0 0,1 0 0,-1 0 0,1 0 0,-1-1 0,1 1 0,0-1 0,0 1 0,0-1 0,0 0 0,0 1 0,1-1 0,-1 0 0,1 0 0,5 2 0,0 0 0,0-1 0,1-1 0,-1 0 0,1 0 0,0-1 0,0 0 0,0 0 0,-1-1 0,10-1 0,84-11 0,-88 10 0,-11 2 0,1-1 0,0 0 0,-1 1 0,0-1 0,1-1 0,-1 1 0,1 0 0,-1-1 0,0 0 0,0 0 0,0 0 0,0 0 0,0 0 0,0 0 0,-1-1 0,1 1 0,-1-1 0,0 0 0,4-5 0,-4 3 0,0 0 0,0 0 0,0-1 0,-1 1 0,0-1 0,0 1 0,0-1 0,-1 1 0,1-1 0,-1 1 0,-2-11 0,2 16 0,0 1 0,0-1 0,0 0 0,0 0 0,0 0 0,0 0 0,0 0 0,0 0 0,0 0 0,0 0 0,-1 0 0,1 0 0,0 0 0,0 0 0,0 0 0,0 0 0,0 0 0,0 0 0,0 0 0,0 0 0,0 0 0,0 0 0,-1 0 0,1 0 0,0 0 0,0 0 0,0 0 0,0 0 0,0 0 0,0 0 0,0 0 0,0 0 0,0 0 0,0 0 0,-1 0 0,1 0 0,0 0 0,0 0 0,0 0 0,0-1 0,0 1 0,0 0 0,0 0 0,0 0 0,0 0 0,0 0 0,0 0 0,0 0 0,0 0 0,0 0 0,0 0 0,0 0 0,0-1 0,0 1 0,0 0 0,0 0 0,0 0 0,0 0 0,0 0 0,0 0 0,0 0 0,0 0 0,0 0 0,0-1 0,0 1 0,0 0 0,-6 11 0,-4 15 0,-9 58-86,5-30-340,3 2-1,-7 100 1,18-133-6400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24575,'0'4'0,"-4"6"0,-6 5 0,-1 4 0,1 3 0,2 3 0,3 0 0,2 1 0,-2 0 0,-1 3 0,1 2 0,-3 4 0,0 0 0,1-2 0,2-2 0,-2-7 0,0-7-8191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7:5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24575,'-4'1'0,"0"0"0,0 0 0,0 0 0,0 1 0,0-1 0,0 1 0,0 0 0,1 0 0,-1 0 0,1 1 0,-1-1 0,1 1 0,0 0 0,0 0 0,0 0 0,0 0 0,-3 5 0,-1 3 0,-1-1 0,1 1 0,1 0 0,-8 18 0,10-18 0,1 0 0,0 0 0,0 0 0,1 0 0,1 0 0,0 0 0,0 0 0,1 0 0,2 14 0,-2-21 0,1 0 0,-1 0 0,1-1 0,0 1 0,0 0 0,0 0 0,1-1 0,-1 1 0,1-1 0,0 1 0,0-1 0,0 0 0,0 0 0,1 0 0,-1 0 0,1 0 0,0 0 0,0-1 0,0 1 0,0-1 0,0 0 0,1 0 0,-1 0 0,0 0 0,1-1 0,0 1 0,-1-1 0,1 0 0,5 1 0,2 0 0,1-1 0,0 0 0,0 0 0,0-2 0,0 1 0,0-1 0,0-1 0,0 0 0,0-1 0,-1 0 0,18-8 0,-25 8 0,0 0 0,0 0 0,0-1 0,0 0 0,-1 1 0,1-1 0,-1 0 0,0-1 0,0 1 0,-1-1 0,1 1 0,-1-1 0,0 0 0,2-8 0,0 2 0,-1-1 0,0 1 0,-1-1 0,-1 1 0,1-18 0,-2 25 5,-1 1 0,1-1 0,-1 0 0,0 1 0,0-1 0,0 0 0,-1 1 0,1-1 0,-1 1 0,0 0 0,0-1 0,0 1 0,0 0 0,0 0 0,-1 0 0,0 1 0,1-1 0,-1 0 0,0 1 0,0 0 0,0 0 0,-1 0 0,-3-2 0,-3-1-217,0 1 0,0 0 0,-1 0-1,0 1 1,1 0 0,-19-1 0,5 2-6614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0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24575,'-4'0'0,"-1"8"0,-1 8 0,2 4 0,1 8 0,1 3 0,1 1 0,5-2 0,2-1 0,-1-1 0,0-2 0,-2 0 0,-1-1 0,-1-1 0,-1 1 0,1-1 0,-2-4-8191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4 0,0 4 0,0 1 0,0 1 0,0 1 0,0 0 0,0 0 0,0-1 0,0 0 0,0 0 0,0 0 0,0-1 0,0-3-8191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1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4 0,2 2 0,5-1 0,2 0 0,2-2 0,2-1 0,1-1 0,0-1 0,0 0 0,0 0 0,-4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24575,'-4'0'0,"-5"5"0,-7 0 0,1 4 0,2 5 0,0 4 0,-3-1 0,2 1 0,-1 2 0,-3-3 0,-1 0 0,-3 1 0,-1 2 0,3-3-8191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1:04:1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24575,'5'0'0,"1"1"0,0 0 0,-1 0 0,1 1 0,6 2 0,19 6 0,-21-10 0,1 0 0,-1 0 0,0 0 0,0-1 0,0-1 0,17-4 0,-16 3 0,-1 1 0,1 0 0,0 0 0,0 1 0,14 1 0,-24 0 0,-1 0 0,1 0 0,0 0 0,-1 0 0,1 1 0,0-1 0,-1 0 0,1 0 0,0 0 0,-1 1 0,1-1 0,-1 0 0,1 1 0,0-1 0,-1 1 0,1-1 0,-1 0 0,0 1 0,1-1 0,-1 1 0,1-1 0,-1 1 0,1 0 0,-1-1 0,0 1 0,0-1 0,1 1 0,-1 0 0,-2 22 0,0-16 0,-1 0 0,0-1 0,0 1 0,-6 8 0,-6 3 0,-1 0 0,-36 32 0,33-34 0,0 2 0,-22 28 0,38-42-136,1 0-1,-1 1 1,1-1-1,0 1 1,0 0-1,0-1 1,1 1-1,0 0 0,-1 9 1,0 5-6690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8T00:08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24575,'1'1'0,"-1"1"0,1-1 0,-1 0 0,1 0 0,-1 0 0,1 0 0,0 0 0,-1 0 0,1 0 0,0 0 0,0 0 0,0-1 0,0 1 0,0 0 0,0 0 0,0-1 0,0 1 0,0-1 0,0 1 0,0-1 0,0 1 0,0-1 0,0 0 0,1 1 0,-1-1 0,0 0 0,0 0 0,0 0 0,0 0 0,2 0 0,38 0 0,-18-4 0,-11 2 0,1 0 0,0 0 0,-1 2 0,1-1 0,20 3 0,-29-1 0,0 0 0,-1 0 0,1 0 0,-1 0 0,1 1 0,-1-1 0,1 1 0,-1 0 0,0 0 0,0 0 0,0 1 0,0-1 0,0 1 0,-1 0 0,1 0 0,-1-1 0,1 2 0,-1-1 0,0 0 0,0 0 0,-1 1 0,1-1 0,1 6 0,-1-3 0,0 0 0,0 0 0,0 1 0,-1-1 0,0 0 0,-1 1 0,1-1 0,-1 0 0,0 1 0,-1-1 0,0 1 0,-1 6 0,1-10 0,0 0 0,0 1 0,-1-1 0,1 0 0,-1 0 0,0 0 0,0 0 0,0 0 0,0 0 0,0 0 0,-1-1 0,1 1 0,-1-1 0,1 0 0,-1 0 0,0 1 0,0-2 0,0 1 0,0 0 0,-1-1 0,1 1 0,0-1 0,-4 1 0,-17 2 0,0-1 0,0-1 0,0-1 0,0-1 0,-34-4 0,-21 0 0,55 3-1365,3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75 24575,'-8'0'0,"-6"0"0,0 0 0,0 1 0,-23 5 0,34-6 0,0 1 0,-1 0 0,1 0 0,0 0 0,0 0 0,0 1 0,1-1 0,-1 1 0,0 0 0,1 0 0,-1 0 0,1 0 0,-1 0 0,1 0 0,0 1 0,0-1 0,0 1 0,0 0 0,0 0 0,1-1 0,-3 6 0,-3 13 0,1 0 0,1 0 0,-5 31 0,10-46 0,-1 1 0,1-1 0,-1 0 0,2 1 0,-1-1 0,1 0 0,0 0 0,0 0 0,1 1 0,0-1 0,0 0 0,0-1 0,1 1 0,0 0 0,0-1 0,5 8 0,-2-7 0,-1 0 0,1 0 0,0-1 0,1 0 0,-1 0 0,1-1 0,0 1 0,0-2 0,0 1 0,1-1 0,-1 0 0,1 0 0,14 2 0,-16-4 0,0 0 0,0-1 0,0 0 0,0 0 0,-1 0 0,1-1 0,0 0 0,0 0 0,0 0 0,-1-1 0,1 0 0,-1 0 0,1 0 0,-1-1 0,0 0 0,0 0 0,0 0 0,0 0 0,7-9 0,-6 6 0,-1 0 0,0-1 0,0 0 0,-1 0 0,0 0 0,0 0 0,-1-1 0,4-9 0,17-71 0,-15 49 0,-5 26 0,-1 0 0,0-1 0,-1 1 0,-1-1 0,0 0 0,-1-18 0,0 29 0,-1 0 0,1 0 0,-1 0 0,0 0 0,1 0 0,-1 0 0,-1 0 0,1 0 0,0 1 0,-1-1 0,1 0 0,-1 1 0,0-1 0,0 1 0,0 0 0,0-1 0,0 1 0,0 0 0,-1 0 0,1 1 0,-1-1 0,0 0 0,1 1 0,-1 0 0,0-1 0,0 1 0,0 0 0,1 1 0,-1-1 0,0 0 0,0 1 0,-1-1 0,1 1 0,-3 0 0,-23 2-1365,1 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24575,'-4'0'0,"0"0"0,0 0 0,0 0 0,1 1 0,-1-1 0,0 1 0,0 0 0,0 0 0,1 0 0,-1 1 0,1-1 0,-1 1 0,1 0 0,-5 4 0,4-3 0,1 0 0,0 1 0,1 0 0,-1-1 0,1 1 0,-1 0 0,1 0 0,0 1 0,1-1 0,-1 0 0,-1 9 0,-43 117 0,41-108 0,0 0 0,2 0 0,0 0 0,2 0 0,0 1 0,1-1 0,2 0 0,5 34 0,-6-51 0,1 0 0,-1 1 0,1-1 0,0 0 0,0 1 0,1-1 0,0 0 0,-1-1 0,2 1 0,-1 0 0,0-1 0,1 0 0,4 4 0,-6-6 0,0-1 0,-1 0 0,1 0 0,0 0 0,0 0 0,-1 0 0,1 0 0,0 0 0,0 0 0,0-1 0,0 1 0,0-1 0,0 0 0,1 0 0,-1 1 0,0-1 0,0 0 0,0-1 0,0 1 0,0 0 0,0-1 0,0 1 0,0-1 0,0 1 0,0-1 0,0 0 0,0 0 0,0 0 0,-1 0 0,1 0 0,0-1 0,-1 1 0,1 0 0,-1-1 0,1 1 0,-1-1 0,1 1 0,0-3 0,5-5 0,-1 0 0,0-1 0,0 0 0,-1 0 0,0 0 0,-1 0 0,5-19 0,15-81 0,-21 94 0,2-23-242,-2-1 0,-2-59 0,-2 81-397,1-8-6187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52 147 24575,'-2'0'0,"0"0"0,0 0 0,-1 1 0,1-1 0,0 1 0,0 0 0,0-1 0,0 1 0,0 0 0,0 0 0,1 0 0,-1 1 0,0-1 0,0 0 0,1 1 0,-1-1 0,1 1 0,-1-1 0,1 1 0,0 0 0,-1 0 0,1-1 0,0 1 0,0 0 0,1 0 0,-1 0 0,0 0 0,0 0 0,1 1 0,0-1 0,-1 3 0,-1 10 0,0 0 0,1 0 0,2 23 0,-1-22 0,0 0 0,0 1 0,0 0 0,1-1 0,5 20 0,-6-32 0,1-1 0,-1 0 0,1 0 0,0 0 0,0 0 0,1 0 0,-1 0 0,1 0 0,-1 0 0,1-1 0,0 1 0,0 0 0,0-1 0,0 0 0,1 1 0,-1-1 0,1 0 0,-1 0 0,1 0 0,0-1 0,-1 1 0,6 2 0,-6-4 0,-1 1 0,1-1 0,0 0 0,0 1 0,-1-1 0,1 0 0,0 0 0,-1 0 0,1 0 0,0 0 0,-1 0 0,1-1 0,0 1 0,-1 0 0,1-1 0,0 0 0,-1 1 0,1-1 0,-1 0 0,1 0 0,2-2 0,-2 1 0,1 0 0,-1-1 0,0 0 0,0 0 0,0 0 0,0 0 0,0 0 0,-1 0 0,1 0 0,0-4 0,2-6 0,-1-1 0,0 1 0,-1 0 0,0-19 0,-5-181 0,3 206 0,-1 0 0,0-1 0,0 1 0,-1 0 0,1 0 0,-2 1 0,1-1 0,-1 0 0,0 1 0,0-1 0,-1 1 0,1 0 0,-1 0 0,-9-9 0,13 15 3,0-1-1,-1 1 0,1 0 0,-1-1 1,1 1-1,0-1 0,-1 1 0,1 0 1,-1-1-1,1 1 0,-1 0 0,1-1 1,-1 1-1,1 0 0,-1 0 0,0 0 1,1 0-1,-1-1 0,1 1 0,-1 0 1,1 0-1,-1 0 0,0 0 1,1 0-1,-1 0 0,1 0 0,-1 1 1,1-1-1,-1 0 0,0 0 0,1 0 1,-1 0-1,1 1 0,-1-1 0,1 0 1,-1 1-1,1-1 0,-1 0 0,1 1 1,0-1-1,-1 1 0,1-1 1,-1 0-1,1 1 0,0-1 0,-1 1 1,1-1-1,-1 2 0,-6 27-1478,5-8-5350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2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79 24575,'-1'11'0,"-1"0"0,0 0 0,-1 0 0,0 0 0,-1 0 0,0-1 0,-1 1 0,0-1 0,0 0 0,-10 11 0,8-10 0,0 1 0,1-1 0,0 1 0,1 0 0,1 0 0,-1 1 0,-4 24 0,8-30 0,1 0 0,-1 0 0,1 0 0,1 0 0,-1 0 0,1 0 0,1 0 0,-1 0 0,4 11 0,-3-15 0,-1-1 0,1 1 0,0 0 0,0-1 0,0 1 0,0-1 0,0 1 0,0-1 0,1 0 0,-1 0 0,1 0 0,-1-1 0,1 1 0,0 0 0,-1-1 0,1 0 0,0 1 0,0-1 0,0-1 0,0 1 0,1 0 0,-1-1 0,5 1 0,5 0 0,-1-1 0,0 0 0,1 0 0,-1-2 0,0 1 0,0-2 0,1 0 0,10-4 0,-18 6 0,0-1 0,-1 0 0,1 0 0,-1 0 0,0 0 0,0-1 0,0 0 0,0 0 0,0 0 0,0 0 0,-1 0 0,0-1 0,1 0 0,-1 0 0,-1 0 0,1 0 0,0 0 0,-1 0 0,0-1 0,0 1 0,0-1 0,1-8 0,1-27 0,-3 1 0,-1-1 0,-8-58 0,8 96 0,0-3 6,-1-1 0,0 0 0,-1 1 0,1 0 0,-1-1 0,0 1 0,0 0 0,-1 0 0,1 0 0,-1 0 0,0 0 0,-1 1 0,1-1 0,-1 1 0,0 0 0,0 0 0,0 0 0,0 1 0,-6-4 0,2 2-141,-1 1 0,1-1 0,-1 2 0,0-1 0,0 1 0,0 1 0,0-1 0,-1 1 0,1 1 0,-14-1 0,0 2-6691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24575,'-3'0'0,"0"1"0,-1-1 0,1 1 0,0 0 0,-1 0 0,1 1 0,0-1 0,0 1 0,0-1 0,0 1 0,0 0 0,1 0 0,-1 0 0,-4 5 0,-31 37 0,36-42 0,-6 10 0,0-1 0,1 2 0,1-1 0,-1 1 0,2 0 0,0 0 0,1 1 0,0-1 0,1 1 0,0 0 0,1 0 0,1 0 0,0 0 0,1 0 0,1 0 0,3 24 0,-3-35 0,-1-1 0,0 1 0,1-1 0,-1 0 0,1 1 0,0-1 0,-1 0 0,1 0 0,0 0 0,1 1 0,-1-1 0,0 0 0,1 0 0,-1 0 0,1-1 0,-1 1 0,1 0 0,0-1 0,0 1 0,0-1 0,0 1 0,0-1 0,0 0 0,0 0 0,0 0 0,0 0 0,1 0 0,-1 0 0,0-1 0,1 1 0,-1-1 0,0 0 0,1 0 0,-1 1 0,1-2 0,-1 1 0,0 0 0,5-1 0,-1 0 0,-1 0 0,1-1 0,-1 1 0,0-1 0,1 0 0,-1-1 0,0 1 0,0-1 0,-1 0 0,1 0 0,0 0 0,-1-1 0,0 0 0,0 0 0,7-8 0,-7 5 0,-1 0 0,1 0 0,-2 0 0,1 0 0,-1 0 0,0-1 0,0 1 0,-1-1 0,1-12 0,-1-9 0,-4-37 0,1 20 0,-3-3-1365,-1 28-5461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3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24575,'0'396'-1365,"0"-375"-5461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5:4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24575,'0'-2'0,"1"-1"0,0 1 0,0 0 0,-1-1 0,1 1 0,1 0 0,-1 0 0,0 0 0,0 0 0,1 0 0,-1 0 0,1 0 0,0 0 0,0 1 0,-1-1 0,1 1 0,4-3 0,-1 1 0,-1 0 0,1 0 0,0 0 0,0 1 0,0 0 0,10-3 0,-13 4 0,1 1 0,-1 0 0,1-1 0,-1 1 0,1 0 0,-1 1 0,1-1 0,-1 0 0,1 1 0,-1-1 0,1 1 0,-1 0 0,0 0 0,1 0 0,-1 0 0,0 0 0,0 1 0,0-1 0,2 2 0,0 1 0,0-1 0,-1 1 0,0 0 0,0 0 0,0 0 0,-1 0 0,1 1 0,-1-1 0,3 7 0,-2-3 0,-1-1 0,0 1 0,0-1 0,-1 1 0,1-1 0,-2 1 0,1 0 0,-1-1 0,0 1 0,-1 0 0,0 0 0,-3 12 0,2-16 0,0 0 0,-1 1 0,0-1 0,1 0 0,-1 0 0,-1-1 0,1 1 0,-1 0 0,1-1 0,-1 0 0,0 0 0,0 0 0,-1-1 0,1 1 0,0-1 0,-1 0 0,-6 2 0,9-3 0,-1 0 0,1 0 0,-1-1 0,1 1 0,-1 0 0,0-1 0,1 0 0,-1 0 0,0 0 0,1 0 0,-1 0 0,0 0 0,1-1 0,-1 1 0,1-1 0,-1 0 0,1 0 0,-1 0 0,1 0 0,0 0 0,-1 0 0,1-1 0,0 1 0,0-1 0,0 0 0,0 1 0,0-1 0,0 0 0,0 0 0,1 0 0,-1 0 0,1-1 0,-2-2 0,2 4 0,1 0 0,-1 0 0,1 1 0,0-1 0,-1 0 0,1 0 0,0 0 0,0 0 0,0 0 0,-1 1 0,1-1 0,0 0 0,0 0 0,0 0 0,0 0 0,1 0 0,-1 0 0,0 0 0,0 1 0,0-1 0,1 0 0,-1 0 0,1 0 0,-1 0 0,1-1 0,1 1 0,-1 0 0,0 0 0,1 0 0,-1 0 0,1 0 0,-1 0 0,1 0 0,-1 1 0,1-1 0,0 1 0,-1-1 0,4 0 0,3 0 0,0 0 0,1 0 0,-1 1 0,13 1 0,107 22 0,-69-10 0,-36-8-273,0 2 0,-1 1 0,0 0 0,26 15 0,-22-10-6553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7T23:57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CD4E-A4EB-C581-36B0-28BDAC43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BCD17-1B19-5A9A-2A73-FA3C0885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931E-A004-914D-5CB0-A1D23A95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9DB9-59F3-5622-D56E-3746B0F0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73BC-C069-AA57-BCD9-B07FE60B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8E44-0F63-E574-73A8-7BB8AB43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58712-3A4F-BC44-80B0-87C0E401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EF2E-B2E5-92A4-EF53-EE288C27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E306-A2A2-53EB-43F3-9DCE08D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957A-91DC-2166-79C6-8A15D66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D7D14-B1A8-42B3-6D5B-DAC1FCAD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419A-EFAE-C558-CFED-40B58C29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1149-053E-B4BD-F844-73575BA7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C35-6C25-6B9B-0F0D-13F7DC0A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BE28-D0F6-7E95-8443-0E666DD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1A69-E389-DB7C-D3F5-604358FC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C8CF-B013-D25B-8407-8F424E89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D8E6-7F2D-A175-6DFB-84DD0F7E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1658-F4ED-20F2-C02E-2E6B31D5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263C-D26E-C907-8883-00388F60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27C-1B63-0421-7CE5-2F4230B1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46203-6154-3E39-A6CA-C531827F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9E50-0E78-07D7-999D-ED7D5E3E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2CBA-C079-B011-71BF-C3993C2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135F-8B1B-D343-4C13-BB7779DD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2A4-899C-C965-3AC3-42CE1532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B6BB-8E76-41FE-3664-E4307F9FB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4D125-9425-D764-FD26-18280B6B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ABFB-380E-B108-5D4A-E8BE9614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6C224-C75B-AD4B-8007-1E68400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FFFD-86C3-5F64-F034-F1ED3DBE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9111-26BC-4155-7EEF-F3B93F6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73DA-1535-4E2C-09F7-C44653AC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8A658-6FC8-8405-F6A5-5A6DEB62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C01E0-E2C7-6140-79F1-55EC95F1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61115-EDB3-F4A1-9AA0-EF2A43D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6C43-BAC3-9B70-BF7F-CC595AAE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C1E48-BC25-3014-02CD-96D8D879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982C5-F4E7-8D80-F18C-DE09D54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587-65A7-20F4-5FE3-BFFA5E17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91F51-A79E-6DBE-2219-DDCE62F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B6947-2F36-990A-B308-DFE6DD7A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AFA34-6B52-6B56-DCAA-B57BE794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D1573-E07C-F29C-2C62-B98C0B17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DE3-A426-580A-9D27-27D4C899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E4BF-6C4C-BCE0-F0E1-4F931E7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91C2-26C5-9C76-55A6-4BAE4D6B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3E5A-653D-93EB-1A6B-FE397A37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D32A-CD1F-4A5B-CC25-B5EC3256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97CC-0833-D063-391B-28BC1B4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9F60-0BF5-B89C-DC54-8AC4A9A6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1296-61AD-7536-9AEF-2160BCE3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5401-BB27-30DD-F11D-D3274E1C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9AB51-CFAC-DB35-6CA1-2089A7B83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B147-66E6-9D46-559C-67DF9737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8BEE6-559F-B427-6991-080F4C3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E22A0-42EC-AD5E-689A-E31CD3D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B9EB-2B41-9D2D-68F9-19D3D12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27C4A-B8D2-BC82-B9D9-4A373A5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5993-68F9-E90D-498B-368FF9514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D9A7-C634-2ADF-1797-0193CD05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1E97-02B0-4230-ACAE-A5449FD777AB}" type="datetimeFigureOut">
              <a:rPr lang="en-US" smtClean="0"/>
              <a:t>2022-09-17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84A9-A293-A675-8A5B-43482D88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DE2F-0A34-F4CE-FFEE-ED620028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464C-5910-4BAC-87DD-B9E7971F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customXml" Target="../ink/ink41.xml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image" Target="../media/image41.png"/><Relationship Id="rId47" Type="http://schemas.openxmlformats.org/officeDocument/2006/relationships/customXml" Target="../ink/ink45.xml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customXml" Target="../ink/ink40.xml"/><Relationship Id="rId40" Type="http://schemas.openxmlformats.org/officeDocument/2006/relationships/image" Target="../media/image40.png"/><Relationship Id="rId45" Type="http://schemas.openxmlformats.org/officeDocument/2006/relationships/customXml" Target="../ink/ink44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image" Target="../media/image38.png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image" Target="../media/image42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8" Type="http://schemas.openxmlformats.org/officeDocument/2006/relationships/customXml" Target="../ink/ink25.xml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customXml" Target="../ink/ink31.xml"/><Relationship Id="rId41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customXml" Target="../ink/ink65.xml"/><Relationship Id="rId21" Type="http://schemas.openxmlformats.org/officeDocument/2006/relationships/image" Target="../media/image50.png"/><Relationship Id="rId34" Type="http://schemas.openxmlformats.org/officeDocument/2006/relationships/customXml" Target="../ink/ink62.xml"/><Relationship Id="rId42" Type="http://schemas.openxmlformats.org/officeDocument/2006/relationships/image" Target="../media/image41.png"/><Relationship Id="rId47" Type="http://schemas.openxmlformats.org/officeDocument/2006/relationships/customXml" Target="../ink/ink69.xml"/><Relationship Id="rId7" Type="http://schemas.openxmlformats.org/officeDocument/2006/relationships/image" Target="../media/image46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48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customXml" Target="../ink/ink64.xml"/><Relationship Id="rId40" Type="http://schemas.openxmlformats.org/officeDocument/2006/relationships/image" Target="../media/image57.png"/><Relationship Id="rId45" Type="http://schemas.openxmlformats.org/officeDocument/2006/relationships/customXml" Target="../ink/ink68.xml"/><Relationship Id="rId5" Type="http://schemas.openxmlformats.org/officeDocument/2006/relationships/image" Target="../media/image45.png"/><Relationship Id="rId15" Type="http://schemas.openxmlformats.org/officeDocument/2006/relationships/image" Target="../media/image28.png"/><Relationship Id="rId23" Type="http://schemas.openxmlformats.org/officeDocument/2006/relationships/image" Target="../media/image51.png"/><Relationship Id="rId28" Type="http://schemas.openxmlformats.org/officeDocument/2006/relationships/customXml" Target="../ink/ink59.xml"/><Relationship Id="rId36" Type="http://schemas.openxmlformats.org/officeDocument/2006/relationships/image" Target="../media/image38.png"/><Relationship Id="rId10" Type="http://schemas.openxmlformats.org/officeDocument/2006/relationships/customXml" Target="../ink/ink50.xml"/><Relationship Id="rId19" Type="http://schemas.openxmlformats.org/officeDocument/2006/relationships/image" Target="../media/image30.png"/><Relationship Id="rId31" Type="http://schemas.openxmlformats.org/officeDocument/2006/relationships/image" Target="../media/image54.png"/><Relationship Id="rId44" Type="http://schemas.openxmlformats.org/officeDocument/2006/relationships/image" Target="../media/image42.png"/><Relationship Id="rId4" Type="http://schemas.openxmlformats.org/officeDocument/2006/relationships/customXml" Target="../ink/ink47.xml"/><Relationship Id="rId9" Type="http://schemas.openxmlformats.org/officeDocument/2006/relationships/image" Target="../media/image47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3.png"/><Relationship Id="rId30" Type="http://schemas.openxmlformats.org/officeDocument/2006/relationships/customXml" Target="../ink/ink60.xml"/><Relationship Id="rId35" Type="http://schemas.openxmlformats.org/officeDocument/2006/relationships/customXml" Target="../ink/ink63.xml"/><Relationship Id="rId43" Type="http://schemas.openxmlformats.org/officeDocument/2006/relationships/customXml" Target="../ink/ink67.xml"/><Relationship Id="rId8" Type="http://schemas.openxmlformats.org/officeDocument/2006/relationships/customXml" Target="../ink/ink49.xml"/><Relationship Id="rId3" Type="http://schemas.openxmlformats.org/officeDocument/2006/relationships/image" Target="../media/image44.png"/><Relationship Id="rId12" Type="http://schemas.openxmlformats.org/officeDocument/2006/relationships/customXml" Target="../ink/ink51.xml"/><Relationship Id="rId17" Type="http://schemas.openxmlformats.org/officeDocument/2006/relationships/image" Target="../media/image49.png"/><Relationship Id="rId25" Type="http://schemas.openxmlformats.org/officeDocument/2006/relationships/image" Target="../media/image52.png"/><Relationship Id="rId33" Type="http://schemas.openxmlformats.org/officeDocument/2006/relationships/image" Target="../media/image55.png"/><Relationship Id="rId38" Type="http://schemas.openxmlformats.org/officeDocument/2006/relationships/image" Target="../media/image56.png"/><Relationship Id="rId46" Type="http://schemas.openxmlformats.org/officeDocument/2006/relationships/image" Target="../media/image43.png"/><Relationship Id="rId20" Type="http://schemas.openxmlformats.org/officeDocument/2006/relationships/customXml" Target="../ink/ink55.xml"/><Relationship Id="rId41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88.xml"/><Relationship Id="rId7" Type="http://schemas.openxmlformats.org/officeDocument/2006/relationships/image" Target="../media/image61.png"/><Relationship Id="rId12" Type="http://schemas.openxmlformats.org/officeDocument/2006/relationships/customXml" Target="../ink/ink77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90.xml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11" Type="http://schemas.openxmlformats.org/officeDocument/2006/relationships/image" Target="../media/image28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75.png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3.xml"/><Relationship Id="rId9" Type="http://schemas.openxmlformats.org/officeDocument/2006/relationships/image" Target="../media/image62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70.png"/><Relationship Id="rId30" Type="http://schemas.openxmlformats.org/officeDocument/2006/relationships/customXml" Target="../ink/ink86.xml"/><Relationship Id="rId35" Type="http://schemas.openxmlformats.org/officeDocument/2006/relationships/image" Target="../media/image74.png"/><Relationship Id="rId8" Type="http://schemas.openxmlformats.org/officeDocument/2006/relationships/customXml" Target="../ink/ink75.xml"/><Relationship Id="rId3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8.png"/><Relationship Id="rId21" Type="http://schemas.openxmlformats.org/officeDocument/2006/relationships/customXml" Target="../ink/ink101.xml"/><Relationship Id="rId42" Type="http://schemas.openxmlformats.org/officeDocument/2006/relationships/image" Target="../media/image96.png"/><Relationship Id="rId47" Type="http://schemas.openxmlformats.org/officeDocument/2006/relationships/image" Target="../media/image98.png"/><Relationship Id="rId63" Type="http://schemas.openxmlformats.org/officeDocument/2006/relationships/customXml" Target="../ink/ink127.xml"/><Relationship Id="rId68" Type="http://schemas.openxmlformats.org/officeDocument/2006/relationships/customXml" Target="../ink/ink131.xml"/><Relationship Id="rId7" Type="http://schemas.openxmlformats.org/officeDocument/2006/relationships/image" Target="../media/image79.png"/><Relationship Id="rId71" Type="http://schemas.openxmlformats.org/officeDocument/2006/relationships/image" Target="../media/image104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9" Type="http://schemas.openxmlformats.org/officeDocument/2006/relationships/customXml" Target="../ink/ink105.xml"/><Relationship Id="rId11" Type="http://schemas.openxmlformats.org/officeDocument/2006/relationships/image" Target="../media/image81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37" Type="http://schemas.openxmlformats.org/officeDocument/2006/relationships/customXml" Target="../ink/ink109.xml"/><Relationship Id="rId40" Type="http://schemas.openxmlformats.org/officeDocument/2006/relationships/image" Target="../media/image95.png"/><Relationship Id="rId45" Type="http://schemas.openxmlformats.org/officeDocument/2006/relationships/customXml" Target="../ink/ink113.xml"/><Relationship Id="rId53" Type="http://schemas.openxmlformats.org/officeDocument/2006/relationships/image" Target="../media/image101.png"/><Relationship Id="rId58" Type="http://schemas.openxmlformats.org/officeDocument/2006/relationships/customXml" Target="../ink/ink122.xml"/><Relationship Id="rId66" Type="http://schemas.openxmlformats.org/officeDocument/2006/relationships/customXml" Target="../ink/ink130.xml"/><Relationship Id="rId5" Type="http://schemas.openxmlformats.org/officeDocument/2006/relationships/image" Target="../media/image78.png"/><Relationship Id="rId61" Type="http://schemas.openxmlformats.org/officeDocument/2006/relationships/customXml" Target="../ink/ink125.xml"/><Relationship Id="rId19" Type="http://schemas.openxmlformats.org/officeDocument/2006/relationships/customXml" Target="../ink/ink100.xml"/><Relationship Id="rId14" Type="http://schemas.openxmlformats.org/officeDocument/2006/relationships/customXml" Target="../ink/ink97.xml"/><Relationship Id="rId22" Type="http://schemas.openxmlformats.org/officeDocument/2006/relationships/image" Target="../media/image86.png"/><Relationship Id="rId27" Type="http://schemas.openxmlformats.org/officeDocument/2006/relationships/customXml" Target="../ink/ink104.xml"/><Relationship Id="rId30" Type="http://schemas.openxmlformats.org/officeDocument/2006/relationships/image" Target="../media/image90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customXml" Target="../ink/ink115.xml"/><Relationship Id="rId56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03.png"/><Relationship Id="rId8" Type="http://schemas.openxmlformats.org/officeDocument/2006/relationships/customXml" Target="../ink/ink94.xml"/><Relationship Id="rId51" Type="http://schemas.openxmlformats.org/officeDocument/2006/relationships/image" Target="../media/image100.png"/><Relationship Id="rId3" Type="http://schemas.openxmlformats.org/officeDocument/2006/relationships/image" Target="../media/image77.png"/><Relationship Id="rId12" Type="http://schemas.openxmlformats.org/officeDocument/2006/relationships/customXml" Target="../ink/ink96.xml"/><Relationship Id="rId17" Type="http://schemas.openxmlformats.org/officeDocument/2006/relationships/image" Target="../media/image84.png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94.png"/><Relationship Id="rId46" Type="http://schemas.openxmlformats.org/officeDocument/2006/relationships/customXml" Target="../ink/ink114.xml"/><Relationship Id="rId59" Type="http://schemas.openxmlformats.org/officeDocument/2006/relationships/customXml" Target="../ink/ink123.xml"/><Relationship Id="rId67" Type="http://schemas.openxmlformats.org/officeDocument/2006/relationships/image" Target="../media/image102.png"/><Relationship Id="rId20" Type="http://schemas.openxmlformats.org/officeDocument/2006/relationships/image" Target="../media/image85.png"/><Relationship Id="rId41" Type="http://schemas.openxmlformats.org/officeDocument/2006/relationships/customXml" Target="../ink/ink111.xml"/><Relationship Id="rId54" Type="http://schemas.openxmlformats.org/officeDocument/2006/relationships/customXml" Target="../ink/ink118.xml"/><Relationship Id="rId62" Type="http://schemas.openxmlformats.org/officeDocument/2006/relationships/customXml" Target="../ink/ink126.xml"/><Relationship Id="rId70" Type="http://schemas.openxmlformats.org/officeDocument/2006/relationships/customXml" Target="../ink/ink1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15" Type="http://schemas.openxmlformats.org/officeDocument/2006/relationships/image" Target="../media/image83.png"/><Relationship Id="rId23" Type="http://schemas.openxmlformats.org/officeDocument/2006/relationships/customXml" Target="../ink/ink102.xml"/><Relationship Id="rId28" Type="http://schemas.openxmlformats.org/officeDocument/2006/relationships/image" Target="../media/image89.png"/><Relationship Id="rId36" Type="http://schemas.openxmlformats.org/officeDocument/2006/relationships/image" Target="../media/image93.png"/><Relationship Id="rId49" Type="http://schemas.openxmlformats.org/officeDocument/2006/relationships/image" Target="../media/image99.png"/><Relationship Id="rId57" Type="http://schemas.openxmlformats.org/officeDocument/2006/relationships/customXml" Target="../ink/ink121.xml"/><Relationship Id="rId10" Type="http://schemas.openxmlformats.org/officeDocument/2006/relationships/customXml" Target="../ink/ink95.xml"/><Relationship Id="rId31" Type="http://schemas.openxmlformats.org/officeDocument/2006/relationships/customXml" Target="../ink/ink106.xml"/><Relationship Id="rId44" Type="http://schemas.openxmlformats.org/officeDocument/2006/relationships/image" Target="../media/image97.png"/><Relationship Id="rId52" Type="http://schemas.openxmlformats.org/officeDocument/2006/relationships/customXml" Target="../ink/ink117.xml"/><Relationship Id="rId60" Type="http://schemas.openxmlformats.org/officeDocument/2006/relationships/customXml" Target="../ink/ink124.xml"/><Relationship Id="rId65" Type="http://schemas.openxmlformats.org/officeDocument/2006/relationships/customXml" Target="../ink/ink129.xml"/><Relationship Id="rId4" Type="http://schemas.openxmlformats.org/officeDocument/2006/relationships/customXml" Target="../ink/ink92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99.xml"/><Relationship Id="rId39" Type="http://schemas.openxmlformats.org/officeDocument/2006/relationships/customXml" Target="../ink/ink110.xml"/><Relationship Id="rId34" Type="http://schemas.openxmlformats.org/officeDocument/2006/relationships/image" Target="../media/image92.png"/><Relationship Id="rId50" Type="http://schemas.openxmlformats.org/officeDocument/2006/relationships/customXml" Target="../ink/ink116.xml"/><Relationship Id="rId55" Type="http://schemas.openxmlformats.org/officeDocument/2006/relationships/customXml" Target="../ink/ink119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.png"/><Relationship Id="rId21" Type="http://schemas.openxmlformats.org/officeDocument/2006/relationships/customXml" Target="../ink/ink143.xml"/><Relationship Id="rId42" Type="http://schemas.openxmlformats.org/officeDocument/2006/relationships/image" Target="../media/image117.png"/><Relationship Id="rId47" Type="http://schemas.openxmlformats.org/officeDocument/2006/relationships/image" Target="../media/image119.png"/><Relationship Id="rId63" Type="http://schemas.openxmlformats.org/officeDocument/2006/relationships/customXml" Target="../ink/ink169.xml"/><Relationship Id="rId68" Type="http://schemas.openxmlformats.org/officeDocument/2006/relationships/customXml" Target="../ink/ink173.xml"/><Relationship Id="rId7" Type="http://schemas.openxmlformats.org/officeDocument/2006/relationships/image" Target="../media/image107.png"/><Relationship Id="rId71" Type="http://schemas.openxmlformats.org/officeDocument/2006/relationships/image" Target="../media/image123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customXml" Target="../ink/ink147.xml"/><Relationship Id="rId11" Type="http://schemas.openxmlformats.org/officeDocument/2006/relationships/image" Target="../media/image109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37" Type="http://schemas.openxmlformats.org/officeDocument/2006/relationships/customXml" Target="../ink/ink151.xml"/><Relationship Id="rId40" Type="http://schemas.openxmlformats.org/officeDocument/2006/relationships/image" Target="../media/image95.png"/><Relationship Id="rId45" Type="http://schemas.openxmlformats.org/officeDocument/2006/relationships/customXml" Target="../ink/ink155.xml"/><Relationship Id="rId53" Type="http://schemas.openxmlformats.org/officeDocument/2006/relationships/image" Target="../media/image121.png"/><Relationship Id="rId58" Type="http://schemas.openxmlformats.org/officeDocument/2006/relationships/customXml" Target="../ink/ink164.xml"/><Relationship Id="rId66" Type="http://schemas.openxmlformats.org/officeDocument/2006/relationships/customXml" Target="../ink/ink172.xml"/><Relationship Id="rId5" Type="http://schemas.openxmlformats.org/officeDocument/2006/relationships/image" Target="../media/image106.png"/><Relationship Id="rId61" Type="http://schemas.openxmlformats.org/officeDocument/2006/relationships/customXml" Target="../ink/ink167.xml"/><Relationship Id="rId19" Type="http://schemas.openxmlformats.org/officeDocument/2006/relationships/customXml" Target="../ink/ink142.xml"/><Relationship Id="rId14" Type="http://schemas.openxmlformats.org/officeDocument/2006/relationships/customXml" Target="../ink/ink139.xml"/><Relationship Id="rId22" Type="http://schemas.openxmlformats.org/officeDocument/2006/relationships/image" Target="../media/image86.png"/><Relationship Id="rId27" Type="http://schemas.openxmlformats.org/officeDocument/2006/relationships/customXml" Target="../ink/ink146.xml"/><Relationship Id="rId30" Type="http://schemas.openxmlformats.org/officeDocument/2006/relationships/image" Target="../media/image113.png"/><Relationship Id="rId35" Type="http://schemas.openxmlformats.org/officeDocument/2006/relationships/customXml" Target="../ink/ink150.xml"/><Relationship Id="rId43" Type="http://schemas.openxmlformats.org/officeDocument/2006/relationships/customXml" Target="../ink/ink154.xml"/><Relationship Id="rId48" Type="http://schemas.openxmlformats.org/officeDocument/2006/relationships/customXml" Target="../ink/ink157.xml"/><Relationship Id="rId56" Type="http://schemas.openxmlformats.org/officeDocument/2006/relationships/customXml" Target="../ink/ink162.xml"/><Relationship Id="rId64" Type="http://schemas.openxmlformats.org/officeDocument/2006/relationships/customXml" Target="../ink/ink170.xml"/><Relationship Id="rId69" Type="http://schemas.openxmlformats.org/officeDocument/2006/relationships/image" Target="../media/image122.png"/><Relationship Id="rId8" Type="http://schemas.openxmlformats.org/officeDocument/2006/relationships/customXml" Target="../ink/ink136.xml"/><Relationship Id="rId51" Type="http://schemas.openxmlformats.org/officeDocument/2006/relationships/image" Target="../media/image100.png"/><Relationship Id="rId3" Type="http://schemas.openxmlformats.org/officeDocument/2006/relationships/image" Target="../media/image105.png"/><Relationship Id="rId12" Type="http://schemas.openxmlformats.org/officeDocument/2006/relationships/customXml" Target="../ink/ink138.xml"/><Relationship Id="rId17" Type="http://schemas.openxmlformats.org/officeDocument/2006/relationships/image" Target="../media/image84.png"/><Relationship Id="rId25" Type="http://schemas.openxmlformats.org/officeDocument/2006/relationships/customXml" Target="../ink/ink145.xml"/><Relationship Id="rId33" Type="http://schemas.openxmlformats.org/officeDocument/2006/relationships/customXml" Target="../ink/ink149.xml"/><Relationship Id="rId38" Type="http://schemas.openxmlformats.org/officeDocument/2006/relationships/image" Target="../media/image116.png"/><Relationship Id="rId46" Type="http://schemas.openxmlformats.org/officeDocument/2006/relationships/customXml" Target="../ink/ink156.xml"/><Relationship Id="rId59" Type="http://schemas.openxmlformats.org/officeDocument/2006/relationships/customXml" Target="../ink/ink165.xml"/><Relationship Id="rId67" Type="http://schemas.openxmlformats.org/officeDocument/2006/relationships/image" Target="../media/image102.png"/><Relationship Id="rId20" Type="http://schemas.openxmlformats.org/officeDocument/2006/relationships/image" Target="../media/image111.png"/><Relationship Id="rId41" Type="http://schemas.openxmlformats.org/officeDocument/2006/relationships/customXml" Target="../ink/ink153.xml"/><Relationship Id="rId54" Type="http://schemas.openxmlformats.org/officeDocument/2006/relationships/customXml" Target="../ink/ink160.xml"/><Relationship Id="rId62" Type="http://schemas.openxmlformats.org/officeDocument/2006/relationships/customXml" Target="../ink/ink168.xml"/><Relationship Id="rId70" Type="http://schemas.openxmlformats.org/officeDocument/2006/relationships/customXml" Target="../ink/ink1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5" Type="http://schemas.openxmlformats.org/officeDocument/2006/relationships/image" Target="../media/image110.png"/><Relationship Id="rId23" Type="http://schemas.openxmlformats.org/officeDocument/2006/relationships/customXml" Target="../ink/ink144.xml"/><Relationship Id="rId28" Type="http://schemas.openxmlformats.org/officeDocument/2006/relationships/image" Target="../media/image89.png"/><Relationship Id="rId36" Type="http://schemas.openxmlformats.org/officeDocument/2006/relationships/image" Target="../media/image115.png"/><Relationship Id="rId49" Type="http://schemas.openxmlformats.org/officeDocument/2006/relationships/image" Target="../media/image120.png"/><Relationship Id="rId57" Type="http://schemas.openxmlformats.org/officeDocument/2006/relationships/customXml" Target="../ink/ink163.xml"/><Relationship Id="rId10" Type="http://schemas.openxmlformats.org/officeDocument/2006/relationships/customXml" Target="../ink/ink137.xml"/><Relationship Id="rId31" Type="http://schemas.openxmlformats.org/officeDocument/2006/relationships/customXml" Target="../ink/ink148.xml"/><Relationship Id="rId44" Type="http://schemas.openxmlformats.org/officeDocument/2006/relationships/image" Target="../media/image118.png"/><Relationship Id="rId52" Type="http://schemas.openxmlformats.org/officeDocument/2006/relationships/customXml" Target="../ink/ink159.xml"/><Relationship Id="rId60" Type="http://schemas.openxmlformats.org/officeDocument/2006/relationships/customXml" Target="../ink/ink166.xml"/><Relationship Id="rId65" Type="http://schemas.openxmlformats.org/officeDocument/2006/relationships/customXml" Target="../ink/ink171.xml"/><Relationship Id="rId4" Type="http://schemas.openxmlformats.org/officeDocument/2006/relationships/customXml" Target="../ink/ink134.xml"/><Relationship Id="rId9" Type="http://schemas.openxmlformats.org/officeDocument/2006/relationships/image" Target="../media/image108.png"/><Relationship Id="rId13" Type="http://schemas.openxmlformats.org/officeDocument/2006/relationships/image" Target="../media/image82.png"/><Relationship Id="rId18" Type="http://schemas.openxmlformats.org/officeDocument/2006/relationships/customXml" Target="../ink/ink141.xml"/><Relationship Id="rId39" Type="http://schemas.openxmlformats.org/officeDocument/2006/relationships/customXml" Target="../ink/ink152.xml"/><Relationship Id="rId34" Type="http://schemas.openxmlformats.org/officeDocument/2006/relationships/image" Target="../media/image114.png"/><Relationship Id="rId50" Type="http://schemas.openxmlformats.org/officeDocument/2006/relationships/customXml" Target="../ink/ink158.xml"/><Relationship Id="rId55" Type="http://schemas.openxmlformats.org/officeDocument/2006/relationships/customXml" Target="../ink/ink16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1.xml"/><Relationship Id="rId18" Type="http://schemas.openxmlformats.org/officeDocument/2006/relationships/image" Target="../media/image90.png"/><Relationship Id="rId26" Type="http://schemas.openxmlformats.org/officeDocument/2006/relationships/customXml" Target="../ink/ink188.xml"/><Relationship Id="rId39" Type="http://schemas.openxmlformats.org/officeDocument/2006/relationships/customXml" Target="../ink/ink201.xml"/><Relationship Id="rId21" Type="http://schemas.openxmlformats.org/officeDocument/2006/relationships/customXml" Target="../ink/ink185.xml"/><Relationship Id="rId34" Type="http://schemas.openxmlformats.org/officeDocument/2006/relationships/customXml" Target="../ink/ink196.xml"/><Relationship Id="rId42" Type="http://schemas.openxmlformats.org/officeDocument/2006/relationships/customXml" Target="../ink/ink204.xml"/><Relationship Id="rId47" Type="http://schemas.openxmlformats.org/officeDocument/2006/relationships/customXml" Target="../ink/ink209.xml"/><Relationship Id="rId7" Type="http://schemas.openxmlformats.org/officeDocument/2006/relationships/customXml" Target="../ink/ink178.xml"/><Relationship Id="rId2" Type="http://schemas.openxmlformats.org/officeDocument/2006/relationships/customXml" Target="../ink/ink175.xml"/><Relationship Id="rId16" Type="http://schemas.openxmlformats.org/officeDocument/2006/relationships/image" Target="../media/image89.png"/><Relationship Id="rId29" Type="http://schemas.openxmlformats.org/officeDocument/2006/relationships/customXml" Target="../ink/ink1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7.xml"/><Relationship Id="rId11" Type="http://schemas.openxmlformats.org/officeDocument/2006/relationships/customXml" Target="../ink/ink180.xml"/><Relationship Id="rId24" Type="http://schemas.openxmlformats.org/officeDocument/2006/relationships/image" Target="../media/image93.png"/><Relationship Id="rId32" Type="http://schemas.openxmlformats.org/officeDocument/2006/relationships/customXml" Target="../ink/ink194.xml"/><Relationship Id="rId37" Type="http://schemas.openxmlformats.org/officeDocument/2006/relationships/customXml" Target="../ink/ink199.xml"/><Relationship Id="rId40" Type="http://schemas.openxmlformats.org/officeDocument/2006/relationships/customXml" Target="../ink/ink202.xml"/><Relationship Id="rId45" Type="http://schemas.openxmlformats.org/officeDocument/2006/relationships/customXml" Target="../ink/ink207.xml"/><Relationship Id="rId5" Type="http://schemas.openxmlformats.org/officeDocument/2006/relationships/image" Target="../media/image84.png"/><Relationship Id="rId15" Type="http://schemas.openxmlformats.org/officeDocument/2006/relationships/customXml" Target="../ink/ink182.xml"/><Relationship Id="rId23" Type="http://schemas.openxmlformats.org/officeDocument/2006/relationships/customXml" Target="../ink/ink186.xml"/><Relationship Id="rId28" Type="http://schemas.openxmlformats.org/officeDocument/2006/relationships/customXml" Target="../ink/ink190.xml"/><Relationship Id="rId36" Type="http://schemas.openxmlformats.org/officeDocument/2006/relationships/customXml" Target="../ink/ink198.xml"/><Relationship Id="rId10" Type="http://schemas.openxmlformats.org/officeDocument/2006/relationships/image" Target="../media/image86.png"/><Relationship Id="rId19" Type="http://schemas.openxmlformats.org/officeDocument/2006/relationships/customXml" Target="../ink/ink184.xml"/><Relationship Id="rId31" Type="http://schemas.openxmlformats.org/officeDocument/2006/relationships/customXml" Target="../ink/ink193.xml"/><Relationship Id="rId44" Type="http://schemas.openxmlformats.org/officeDocument/2006/relationships/customXml" Target="../ink/ink206.xml"/><Relationship Id="rId4" Type="http://schemas.openxmlformats.org/officeDocument/2006/relationships/customXml" Target="../ink/ink176.xml"/><Relationship Id="rId9" Type="http://schemas.openxmlformats.org/officeDocument/2006/relationships/customXml" Target="../ink/ink179.xml"/><Relationship Id="rId14" Type="http://schemas.openxmlformats.org/officeDocument/2006/relationships/image" Target="../media/image88.png"/><Relationship Id="rId22" Type="http://schemas.openxmlformats.org/officeDocument/2006/relationships/image" Target="../media/image92.png"/><Relationship Id="rId27" Type="http://schemas.openxmlformats.org/officeDocument/2006/relationships/customXml" Target="../ink/ink189.xml"/><Relationship Id="rId30" Type="http://schemas.openxmlformats.org/officeDocument/2006/relationships/customXml" Target="../ink/ink192.xml"/><Relationship Id="rId35" Type="http://schemas.openxmlformats.org/officeDocument/2006/relationships/customXml" Target="../ink/ink197.xml"/><Relationship Id="rId43" Type="http://schemas.openxmlformats.org/officeDocument/2006/relationships/customXml" Target="../ink/ink205.xml"/><Relationship Id="rId48" Type="http://schemas.openxmlformats.org/officeDocument/2006/relationships/customXml" Target="../ink/ink210.xml"/><Relationship Id="rId8" Type="http://schemas.openxmlformats.org/officeDocument/2006/relationships/image" Target="../media/image85.png"/><Relationship Id="rId3" Type="http://schemas.openxmlformats.org/officeDocument/2006/relationships/image" Target="../media/image78.png"/><Relationship Id="rId12" Type="http://schemas.openxmlformats.org/officeDocument/2006/relationships/image" Target="../media/image87.png"/><Relationship Id="rId17" Type="http://schemas.openxmlformats.org/officeDocument/2006/relationships/customXml" Target="../ink/ink183.xml"/><Relationship Id="rId25" Type="http://schemas.openxmlformats.org/officeDocument/2006/relationships/customXml" Target="../ink/ink187.xml"/><Relationship Id="rId33" Type="http://schemas.openxmlformats.org/officeDocument/2006/relationships/customXml" Target="../ink/ink195.xml"/><Relationship Id="rId38" Type="http://schemas.openxmlformats.org/officeDocument/2006/relationships/customXml" Target="../ink/ink200.xml"/><Relationship Id="rId46" Type="http://schemas.openxmlformats.org/officeDocument/2006/relationships/customXml" Target="../ink/ink208.xml"/><Relationship Id="rId20" Type="http://schemas.openxmlformats.org/officeDocument/2006/relationships/image" Target="../media/image91.png"/><Relationship Id="rId41" Type="http://schemas.openxmlformats.org/officeDocument/2006/relationships/customXml" Target="../ink/ink2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964442" y="258230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64779" y="5793937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246640" y="911039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80516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8722A48-1EA3-41A9-C6A0-36B29268CED5}"/>
              </a:ext>
            </a:extLst>
          </p:cNvPr>
          <p:cNvSpPr/>
          <p:nvPr/>
        </p:nvSpPr>
        <p:spPr>
          <a:xfrm>
            <a:off x="7474137" y="2305974"/>
            <a:ext cx="2565646" cy="2246051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FEA16F-44AA-1DA2-3EE2-43EF5DCB7E96}"/>
              </a:ext>
            </a:extLst>
          </p:cNvPr>
          <p:cNvSpPr/>
          <p:nvPr/>
        </p:nvSpPr>
        <p:spPr>
          <a:xfrm rot="1601237">
            <a:off x="8396507" y="1578443"/>
            <a:ext cx="1628309" cy="2276245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DB7C-1881-7527-8992-89DDA6050DF7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2BF4EC1-6A68-5246-904D-9A69F0675E6C}"/>
              </a:ext>
            </a:extLst>
          </p:cNvPr>
          <p:cNvSpPr/>
          <p:nvPr/>
        </p:nvSpPr>
        <p:spPr>
          <a:xfrm rot="14931038">
            <a:off x="1028238" y="1858139"/>
            <a:ext cx="1798578" cy="2290820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523BA-688E-AF02-906F-901F78D470A1}"/>
              </a:ext>
            </a:extLst>
          </p:cNvPr>
          <p:cNvCxnSpPr>
            <a:cxnSpLocks/>
          </p:cNvCxnSpPr>
          <p:nvPr/>
        </p:nvCxnSpPr>
        <p:spPr>
          <a:xfrm flipV="1">
            <a:off x="728779" y="2056491"/>
            <a:ext cx="754347" cy="159168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2B5D0-45B7-52A8-01D2-76B8FCEB392B}"/>
              </a:ext>
            </a:extLst>
          </p:cNvPr>
          <p:cNvCxnSpPr>
            <a:cxnSpLocks/>
          </p:cNvCxnSpPr>
          <p:nvPr/>
        </p:nvCxnSpPr>
        <p:spPr>
          <a:xfrm flipH="1" flipV="1">
            <a:off x="2133485" y="1553592"/>
            <a:ext cx="2474026" cy="96766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0879B-F5E8-D87B-AB07-1EE12D1F0575}"/>
              </a:ext>
            </a:extLst>
          </p:cNvPr>
          <p:cNvCxnSpPr>
            <a:cxnSpLocks/>
          </p:cNvCxnSpPr>
          <p:nvPr/>
        </p:nvCxnSpPr>
        <p:spPr>
          <a:xfrm flipV="1">
            <a:off x="5014902" y="1535836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1FAAC-08E1-DDF6-3F67-C9F824993C4E}"/>
              </a:ext>
            </a:extLst>
          </p:cNvPr>
          <p:cNvCxnSpPr>
            <a:cxnSpLocks/>
          </p:cNvCxnSpPr>
          <p:nvPr/>
        </p:nvCxnSpPr>
        <p:spPr>
          <a:xfrm flipH="1" flipV="1">
            <a:off x="5885896" y="1273354"/>
            <a:ext cx="112543" cy="21040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2698-D29A-494D-C885-3C0C42481DEA}"/>
              </a:ext>
            </a:extLst>
          </p:cNvPr>
          <p:cNvCxnSpPr>
            <a:cxnSpLocks/>
          </p:cNvCxnSpPr>
          <p:nvPr/>
        </p:nvCxnSpPr>
        <p:spPr>
          <a:xfrm>
            <a:off x="5321493" y="1438799"/>
            <a:ext cx="1128084" cy="64037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05975-ABE0-AE0B-1621-63B618123F66}"/>
              </a:ext>
            </a:extLst>
          </p:cNvPr>
          <p:cNvCxnSpPr>
            <a:cxnSpLocks/>
          </p:cNvCxnSpPr>
          <p:nvPr/>
        </p:nvCxnSpPr>
        <p:spPr>
          <a:xfrm flipV="1">
            <a:off x="6240140" y="1167413"/>
            <a:ext cx="0" cy="174002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3F3F3A-ECC9-87BA-9868-DEEE8872970D}"/>
              </a:ext>
            </a:extLst>
          </p:cNvPr>
          <p:cNvCxnSpPr>
            <a:cxnSpLocks/>
          </p:cNvCxnSpPr>
          <p:nvPr/>
        </p:nvCxnSpPr>
        <p:spPr>
          <a:xfrm flipV="1">
            <a:off x="5065762" y="1934149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77D50-26E9-AD8A-7B85-5846D66D42DB}"/>
              </a:ext>
            </a:extLst>
          </p:cNvPr>
          <p:cNvCxnSpPr>
            <a:cxnSpLocks/>
          </p:cNvCxnSpPr>
          <p:nvPr/>
        </p:nvCxnSpPr>
        <p:spPr>
          <a:xfrm>
            <a:off x="5250677" y="1744794"/>
            <a:ext cx="1690645" cy="8628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F1BAFF-1610-3400-9EC1-8EE2D828A0A9}"/>
              </a:ext>
            </a:extLst>
          </p:cNvPr>
          <p:cNvCxnSpPr>
            <a:cxnSpLocks/>
          </p:cNvCxnSpPr>
          <p:nvPr/>
        </p:nvCxnSpPr>
        <p:spPr>
          <a:xfrm flipH="1" flipV="1">
            <a:off x="547175" y="3135446"/>
            <a:ext cx="935951" cy="9039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A49C5-CA1F-CBD2-0F20-26CE8D0AEE30}"/>
              </a:ext>
            </a:extLst>
          </p:cNvPr>
          <p:cNvCxnSpPr>
            <a:cxnSpLocks/>
          </p:cNvCxnSpPr>
          <p:nvPr/>
        </p:nvCxnSpPr>
        <p:spPr>
          <a:xfrm flipH="1">
            <a:off x="1086580" y="1591724"/>
            <a:ext cx="1856487" cy="9295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2853EBB-798A-B93C-6B8C-EECF41F99C4E}"/>
              </a:ext>
            </a:extLst>
          </p:cNvPr>
          <p:cNvSpPr/>
          <p:nvPr/>
        </p:nvSpPr>
        <p:spPr>
          <a:xfrm rot="19834602">
            <a:off x="6249020" y="1532906"/>
            <a:ext cx="2565646" cy="2246051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C98A7098-7724-5CF9-8DB3-3B50EACA941B}"/>
              </a:ext>
            </a:extLst>
          </p:cNvPr>
          <p:cNvSpPr/>
          <p:nvPr/>
        </p:nvSpPr>
        <p:spPr>
          <a:xfrm rot="1601300">
            <a:off x="2228296" y="2203882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C3A17-6766-6F9C-8CC9-8F4CEA68ED3F}"/>
              </a:ext>
            </a:extLst>
          </p:cNvPr>
          <p:cNvCxnSpPr>
            <a:cxnSpLocks/>
          </p:cNvCxnSpPr>
          <p:nvPr/>
        </p:nvCxnSpPr>
        <p:spPr>
          <a:xfrm flipV="1">
            <a:off x="1624614" y="1171852"/>
            <a:ext cx="6818050" cy="123399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F9B1AC-7F5C-FDF1-E17E-090426282654}"/>
              </a:ext>
            </a:extLst>
          </p:cNvPr>
          <p:cNvCxnSpPr>
            <a:cxnSpLocks/>
          </p:cNvCxnSpPr>
          <p:nvPr/>
        </p:nvCxnSpPr>
        <p:spPr>
          <a:xfrm flipV="1">
            <a:off x="2370338" y="3808520"/>
            <a:ext cx="5921406" cy="124287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869762">
            <a:off x="4600244" y="2624586"/>
            <a:ext cx="1701289" cy="120045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651919">
            <a:off x="5115672" y="1416645"/>
            <a:ext cx="1085384" cy="912366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8869762">
            <a:off x="4600244" y="2624586"/>
            <a:ext cx="1701289" cy="120045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41212-4E07-2B34-6ED7-5E64172DB51C}"/>
              </a:ext>
            </a:extLst>
          </p:cNvPr>
          <p:cNvCxnSpPr>
            <a:cxnSpLocks/>
          </p:cNvCxnSpPr>
          <p:nvPr/>
        </p:nvCxnSpPr>
        <p:spPr>
          <a:xfrm flipV="1">
            <a:off x="3835153" y="1784412"/>
            <a:ext cx="1083076" cy="8757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092B04-C1A2-B3CF-81F8-301DB9BB7027}"/>
              </a:ext>
            </a:extLst>
          </p:cNvPr>
          <p:cNvCxnSpPr>
            <a:cxnSpLocks/>
          </p:cNvCxnSpPr>
          <p:nvPr/>
        </p:nvCxnSpPr>
        <p:spPr>
          <a:xfrm flipV="1">
            <a:off x="4012707" y="4021584"/>
            <a:ext cx="2956264" cy="7102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58D197-C181-9CAE-93E3-636E1F153994}"/>
              </a:ext>
            </a:extLst>
          </p:cNvPr>
          <p:cNvCxnSpPr>
            <a:cxnSpLocks/>
          </p:cNvCxnSpPr>
          <p:nvPr/>
        </p:nvCxnSpPr>
        <p:spPr>
          <a:xfrm flipV="1">
            <a:off x="5726097" y="2121763"/>
            <a:ext cx="1043038" cy="267217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76A1-41FF-849E-9DA5-CE3916054860}"/>
              </a:ext>
            </a:extLst>
          </p:cNvPr>
          <p:cNvCxnSpPr>
            <a:cxnSpLocks/>
          </p:cNvCxnSpPr>
          <p:nvPr/>
        </p:nvCxnSpPr>
        <p:spPr>
          <a:xfrm flipH="1" flipV="1">
            <a:off x="6791246" y="2611672"/>
            <a:ext cx="275378" cy="16669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3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401ED-A31F-198E-770A-32E35314F052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3AB5AF2-D2F0-6E6F-DD85-546B70032C28}"/>
              </a:ext>
            </a:extLst>
          </p:cNvPr>
          <p:cNvSpPr/>
          <p:nvPr/>
        </p:nvSpPr>
        <p:spPr>
          <a:xfrm rot="18000044">
            <a:off x="1425180" y="-232738"/>
            <a:ext cx="2595676" cy="3759510"/>
          </a:xfrm>
          <a:prstGeom prst="triangle">
            <a:avLst>
              <a:gd name="adj" fmla="val 3353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8782B-80C6-11F3-FD86-F0CE6B09260A}"/>
              </a:ext>
            </a:extLst>
          </p:cNvPr>
          <p:cNvSpPr/>
          <p:nvPr/>
        </p:nvSpPr>
        <p:spPr>
          <a:xfrm>
            <a:off x="7316678" y="3879542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60C74F-C515-9348-6B1E-DE0234EB42A2}"/>
              </a:ext>
            </a:extLst>
          </p:cNvPr>
          <p:cNvSpPr/>
          <p:nvPr/>
        </p:nvSpPr>
        <p:spPr>
          <a:xfrm rot="18000044">
            <a:off x="6234847" y="597733"/>
            <a:ext cx="3876654" cy="3796708"/>
          </a:xfrm>
          <a:prstGeom prst="triangle">
            <a:avLst>
              <a:gd name="adj" fmla="val 4421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96BB5C-CB64-BF90-56F7-EDCD7DC9BB64}"/>
              </a:ext>
            </a:extLst>
          </p:cNvPr>
          <p:cNvCxnSpPr>
            <a:cxnSpLocks/>
          </p:cNvCxnSpPr>
          <p:nvPr/>
        </p:nvCxnSpPr>
        <p:spPr>
          <a:xfrm flipH="1" flipV="1">
            <a:off x="825623" y="727969"/>
            <a:ext cx="488271" cy="35333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F2A67B-58F3-1191-D4DC-C4B4298C08FD}"/>
              </a:ext>
            </a:extLst>
          </p:cNvPr>
          <p:cNvCxnSpPr>
            <a:cxnSpLocks/>
          </p:cNvCxnSpPr>
          <p:nvPr/>
        </p:nvCxnSpPr>
        <p:spPr>
          <a:xfrm flipV="1">
            <a:off x="4225726" y="1034484"/>
            <a:ext cx="934017" cy="312914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FB7EB8-E632-DC56-9B62-60CD21900C97}"/>
              </a:ext>
            </a:extLst>
          </p:cNvPr>
          <p:cNvCxnSpPr>
            <a:cxnSpLocks/>
          </p:cNvCxnSpPr>
          <p:nvPr/>
        </p:nvCxnSpPr>
        <p:spPr>
          <a:xfrm flipH="1" flipV="1">
            <a:off x="6320901" y="1376039"/>
            <a:ext cx="1065320" cy="436781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2D6C32-2CBB-3312-09C8-55CBA973365D}"/>
              </a:ext>
            </a:extLst>
          </p:cNvPr>
          <p:cNvCxnSpPr>
            <a:cxnSpLocks/>
          </p:cNvCxnSpPr>
          <p:nvPr/>
        </p:nvCxnSpPr>
        <p:spPr>
          <a:xfrm flipV="1">
            <a:off x="10308453" y="1313895"/>
            <a:ext cx="569653" cy="429679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0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66227E4B-AEC9-6FBB-A0ED-ECC8AC1C8038}"/>
              </a:ext>
            </a:extLst>
          </p:cNvPr>
          <p:cNvSpPr/>
          <p:nvPr/>
        </p:nvSpPr>
        <p:spPr>
          <a:xfrm rot="1601300">
            <a:off x="4110362" y="1999695"/>
            <a:ext cx="2681056" cy="245023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F15F4A4-CCD3-BB57-6830-AF1E5187D1F5}"/>
              </a:ext>
            </a:extLst>
          </p:cNvPr>
          <p:cNvSpPr/>
          <p:nvPr/>
        </p:nvSpPr>
        <p:spPr>
          <a:xfrm rot="19866250">
            <a:off x="5860748" y="1662871"/>
            <a:ext cx="1458450" cy="1620993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125D96-D236-E2B4-F449-7A2152FF483B}"/>
              </a:ext>
            </a:extLst>
          </p:cNvPr>
          <p:cNvCxnSpPr>
            <a:cxnSpLocks/>
            <a:stCxn id="2" idx="6"/>
            <a:endCxn id="3" idx="5"/>
          </p:cNvCxnSpPr>
          <p:nvPr/>
        </p:nvCxnSpPr>
        <p:spPr>
          <a:xfrm flipV="1">
            <a:off x="5444618" y="1587590"/>
            <a:ext cx="1072926" cy="262868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63516-6439-8362-0344-CA216EAB1751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flipV="1">
            <a:off x="6420679" y="3006769"/>
            <a:ext cx="880160" cy="127353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0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>
            <a:extLst>
              <a:ext uri="{FF2B5EF4-FFF2-40B4-BE49-F238E27FC236}">
                <a16:creationId xmlns:a16="http://schemas.microsoft.com/office/drawing/2014/main" id="{959CC53C-939D-201C-DDB4-0AEF160253E5}"/>
              </a:ext>
            </a:extLst>
          </p:cNvPr>
          <p:cNvSpPr/>
          <p:nvPr/>
        </p:nvSpPr>
        <p:spPr>
          <a:xfrm rot="1601300">
            <a:off x="3500783" y="2613630"/>
            <a:ext cx="3145007" cy="1691707"/>
          </a:xfrm>
          <a:prstGeom prst="oc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11D5BB1-9559-4BC9-20A1-A9B6A79118E8}"/>
              </a:ext>
            </a:extLst>
          </p:cNvPr>
          <p:cNvSpPr/>
          <p:nvPr/>
        </p:nvSpPr>
        <p:spPr>
          <a:xfrm rot="12411626">
            <a:off x="5220914" y="537932"/>
            <a:ext cx="1750173" cy="2352309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5466A3-0075-146B-29FF-A3B00CC5D1AE}"/>
              </a:ext>
            </a:extLst>
          </p:cNvPr>
          <p:cNvSpPr/>
          <p:nvPr/>
        </p:nvSpPr>
        <p:spPr>
          <a:xfrm>
            <a:off x="4403324" y="2157274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8C12A9-5827-7F31-1B9A-0F801091D668}"/>
              </a:ext>
            </a:extLst>
          </p:cNvPr>
          <p:cNvSpPr/>
          <p:nvPr/>
        </p:nvSpPr>
        <p:spPr>
          <a:xfrm>
            <a:off x="6340136" y="3083266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685656-6AB1-5BFF-BF9C-E14238A5FD2A}"/>
              </a:ext>
            </a:extLst>
          </p:cNvPr>
          <p:cNvSpPr/>
          <p:nvPr/>
        </p:nvSpPr>
        <p:spPr>
          <a:xfrm>
            <a:off x="5073286" y="2478350"/>
            <a:ext cx="158652" cy="150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A1BA66-8116-16B1-8956-92C08C7CD76B}"/>
              </a:ext>
            </a:extLst>
          </p:cNvPr>
          <p:cNvSpPr/>
          <p:nvPr/>
        </p:nvSpPr>
        <p:spPr>
          <a:xfrm>
            <a:off x="5896825" y="2851212"/>
            <a:ext cx="158652" cy="1509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FCABB5-B051-9B68-DAEE-36BAB74EEE3E}"/>
              </a:ext>
            </a:extLst>
          </p:cNvPr>
          <p:cNvCxnSpPr>
            <a:cxnSpLocks/>
          </p:cNvCxnSpPr>
          <p:nvPr/>
        </p:nvCxnSpPr>
        <p:spPr>
          <a:xfrm>
            <a:off x="4065973" y="1964678"/>
            <a:ext cx="2792192" cy="14315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A65B71-3E32-FF64-CEC7-2712156C6F70}"/>
              </a:ext>
            </a:extLst>
          </p:cNvPr>
          <p:cNvCxnSpPr>
            <a:cxnSpLocks/>
          </p:cNvCxnSpPr>
          <p:nvPr/>
        </p:nvCxnSpPr>
        <p:spPr>
          <a:xfrm>
            <a:off x="4065973" y="2049811"/>
            <a:ext cx="2792192" cy="1431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A43357-9219-775B-FE4D-F258023D9098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622742" y="2109467"/>
            <a:ext cx="253932" cy="2205081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FDAC0B-5AEC-C10E-9A98-28B9177E9A0B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3516055" y="1318706"/>
            <a:ext cx="1799273" cy="132774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408596" y="538804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41465" y="491527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702325" y="226232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63805" y="48564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447593" y="421243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24188" y="50065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B1B69B-8AEE-D251-D639-07E0122F33C1}"/>
                  </a:ext>
                </a:extLst>
              </p14:cNvPr>
              <p14:cNvContentPartPr/>
              <p14:nvPr/>
            </p14:nvContentPartPr>
            <p14:xfrm>
              <a:off x="2041473" y="4730428"/>
              <a:ext cx="117360" cy="126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B1B69B-8AEE-D251-D639-07E0122F3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833" y="4721788"/>
                <a:ext cx="135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C4BB6E1-D64F-4E13-0C1C-C8C88B2BC6E2}"/>
                  </a:ext>
                </a:extLst>
              </p14:cNvPr>
              <p14:cNvContentPartPr/>
              <p14:nvPr/>
            </p14:nvContentPartPr>
            <p14:xfrm>
              <a:off x="2636193" y="5317228"/>
              <a:ext cx="360" cy="97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C4BB6E1-D64F-4E13-0C1C-C8C88B2BC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7193" y="5308588"/>
                <a:ext cx="18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8747DF-03A3-4967-5E9A-FEBAD72181FE}"/>
                  </a:ext>
                </a:extLst>
              </p14:cNvPr>
              <p14:cNvContentPartPr/>
              <p14:nvPr/>
            </p14:nvContentPartPr>
            <p14:xfrm>
              <a:off x="2858313" y="3904948"/>
              <a:ext cx="131400" cy="11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8747DF-03A3-4967-5E9A-FEBAD72181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673" y="3896308"/>
                <a:ext cx="149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957EB42-6821-010F-D8FA-F20B033467FF}"/>
                  </a:ext>
                </a:extLst>
              </p14:cNvPr>
              <p14:cNvContentPartPr/>
              <p14:nvPr/>
            </p14:nvContentPartPr>
            <p14:xfrm>
              <a:off x="3707740" y="5141164"/>
              <a:ext cx="81720" cy="153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957EB42-6821-010F-D8FA-F20B033467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9100" y="5132524"/>
                <a:ext cx="99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8D3FAF-1960-BD54-132F-B595A1B0EB02}"/>
                  </a:ext>
                </a:extLst>
              </p14:cNvPr>
              <p14:cNvContentPartPr/>
              <p14:nvPr/>
            </p14:nvContentPartPr>
            <p14:xfrm>
              <a:off x="4634879" y="5523883"/>
              <a:ext cx="75240" cy="180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8D3FAF-1960-BD54-132F-B595A1B0EB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5879" y="5515243"/>
                <a:ext cx="92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B3C854-65F1-F4E2-0C57-8A6B6020A863}"/>
                  </a:ext>
                </a:extLst>
              </p14:cNvPr>
              <p14:cNvContentPartPr/>
              <p14:nvPr/>
            </p14:nvContentPartPr>
            <p14:xfrm>
              <a:off x="5186866" y="4994282"/>
              <a:ext cx="64440" cy="178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B3C854-65F1-F4E2-0C57-8A6B6020A8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226" y="4985642"/>
                <a:ext cx="820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8A4F293-5625-B81F-819B-564B87548A39}"/>
              </a:ext>
            </a:extLst>
          </p:cNvPr>
          <p:cNvGrpSpPr/>
          <p:nvPr/>
        </p:nvGrpSpPr>
        <p:grpSpPr>
          <a:xfrm>
            <a:off x="4865869" y="2425526"/>
            <a:ext cx="105480" cy="126360"/>
            <a:chOff x="4829313" y="2840428"/>
            <a:chExt cx="10548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35C113-4D3C-858F-B477-72877F12E2F8}"/>
                    </a:ext>
                  </a:extLst>
                </p14:cNvPr>
                <p14:cNvContentPartPr/>
                <p14:nvPr/>
              </p14:nvContentPartPr>
              <p14:xfrm>
                <a:off x="4829313" y="2849428"/>
                <a:ext cx="99000" cy="11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35C113-4D3C-858F-B477-72877F12E2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0313" y="2840788"/>
                  <a:ext cx="116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A4C86B-5AAE-25F5-2989-D3B6222B2885}"/>
                    </a:ext>
                  </a:extLst>
                </p14:cNvPr>
                <p14:cNvContentPartPr/>
                <p14:nvPr/>
              </p14:nvContentPartPr>
              <p14:xfrm>
                <a:off x="4837953" y="2840428"/>
                <a:ext cx="96840" cy="1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A4C86B-5AAE-25F5-2989-D3B6222B28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9313" y="2831428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7695A2-B6AA-9DF7-6143-44469DA38494}"/>
                  </a:ext>
                </a:extLst>
              </p14:cNvPr>
              <p14:cNvContentPartPr/>
              <p14:nvPr/>
            </p14:nvContentPartPr>
            <p14:xfrm>
              <a:off x="5565581" y="4391819"/>
              <a:ext cx="91440" cy="114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7695A2-B6AA-9DF7-6143-44469DA384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6941" y="4383179"/>
                <a:ext cx="109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A0A357-352E-8964-1586-09C6F4F91CF6}"/>
                  </a:ext>
                </a:extLst>
              </p14:cNvPr>
              <p14:cNvContentPartPr/>
              <p14:nvPr/>
            </p14:nvContentPartPr>
            <p14:xfrm>
              <a:off x="5789433" y="2909548"/>
              <a:ext cx="63000" cy="11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A0A357-352E-8964-1586-09C6F4F91C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0433" y="2900908"/>
                <a:ext cx="80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60D4B5-B272-B3D8-5394-1F53EE68BFEA}"/>
                  </a:ext>
                </a:extLst>
              </p14:cNvPr>
              <p14:cNvContentPartPr/>
              <p14:nvPr/>
            </p14:nvContentPartPr>
            <p14:xfrm>
              <a:off x="6134673" y="1225828"/>
              <a:ext cx="89280" cy="123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60D4B5-B272-B3D8-5394-1F53EE68BF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6033" y="1216828"/>
                <a:ext cx="10692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05AA401-BD86-1601-0637-B3682CBACB4E}"/>
              </a:ext>
            </a:extLst>
          </p:cNvPr>
          <p:cNvGrpSpPr/>
          <p:nvPr/>
        </p:nvGrpSpPr>
        <p:grpSpPr>
          <a:xfrm>
            <a:off x="6515913" y="1930708"/>
            <a:ext cx="131040" cy="163440"/>
            <a:chOff x="6515913" y="1930708"/>
            <a:chExt cx="1310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3E96FC-0C3A-9C06-329C-73A16AD79302}"/>
                    </a:ext>
                  </a:extLst>
                </p14:cNvPr>
                <p14:cNvContentPartPr/>
                <p14:nvPr/>
              </p14:nvContentPartPr>
              <p14:xfrm>
                <a:off x="6515913" y="1970308"/>
                <a:ext cx="360" cy="123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3E96FC-0C3A-9C06-329C-73A16AD79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913" y="1961668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97CC59-0F9E-8A0D-18C7-53245BDAE6FE}"/>
                    </a:ext>
                  </a:extLst>
                </p14:cNvPr>
                <p14:cNvContentPartPr/>
                <p14:nvPr/>
              </p14:nvContentPartPr>
              <p14:xfrm>
                <a:off x="6558033" y="1930708"/>
                <a:ext cx="88920" cy="14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97CC59-0F9E-8A0D-18C7-53245BDAE6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9393" y="1921708"/>
                  <a:ext cx="1065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92521C-54B7-AFA5-FC38-80D83AFA8D5C}"/>
              </a:ext>
            </a:extLst>
          </p:cNvPr>
          <p:cNvGrpSpPr/>
          <p:nvPr/>
        </p:nvGrpSpPr>
        <p:grpSpPr>
          <a:xfrm>
            <a:off x="7002341" y="5144684"/>
            <a:ext cx="87840" cy="133200"/>
            <a:chOff x="6933153" y="4580668"/>
            <a:chExt cx="8784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100095-BDF5-223E-3593-CE2A43D3ACE4}"/>
                    </a:ext>
                  </a:extLst>
                </p14:cNvPr>
                <p14:cNvContentPartPr/>
                <p14:nvPr/>
              </p14:nvContentPartPr>
              <p14:xfrm>
                <a:off x="6933153" y="4589308"/>
                <a:ext cx="35640" cy="12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100095-BDF5-223E-3593-CE2A43D3AC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4153" y="4580308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C011B0-4171-3177-94F4-16A6D846C6AB}"/>
                    </a:ext>
                  </a:extLst>
                </p14:cNvPr>
                <p14:cNvContentPartPr/>
                <p14:nvPr/>
              </p14:nvContentPartPr>
              <p14:xfrm>
                <a:off x="6977433" y="4580668"/>
                <a:ext cx="43560" cy="11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C011B0-4171-3177-94F4-16A6D846C6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8793" y="4571668"/>
                  <a:ext cx="61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5C78B9-F323-5406-69D5-9183D7FFEC8F}"/>
              </a:ext>
            </a:extLst>
          </p:cNvPr>
          <p:cNvGrpSpPr/>
          <p:nvPr/>
        </p:nvGrpSpPr>
        <p:grpSpPr>
          <a:xfrm>
            <a:off x="7227993" y="1899748"/>
            <a:ext cx="132480" cy="125280"/>
            <a:chOff x="7227993" y="1899748"/>
            <a:chExt cx="13248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FC0F3AD-F47B-092D-9F92-945BBA4AC980}"/>
                    </a:ext>
                  </a:extLst>
                </p14:cNvPr>
                <p14:cNvContentPartPr/>
                <p14:nvPr/>
              </p14:nvContentPartPr>
              <p14:xfrm>
                <a:off x="7227993" y="1899748"/>
                <a:ext cx="42480" cy="125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FC0F3AD-F47B-092D-9F92-945BBA4AC9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8993" y="1890748"/>
                  <a:ext cx="60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4ADEB0-42FF-3C93-BEC5-3E73C3E84AB1}"/>
                    </a:ext>
                  </a:extLst>
                </p14:cNvPr>
                <p14:cNvContentPartPr/>
                <p14:nvPr/>
              </p14:nvContentPartPr>
              <p14:xfrm>
                <a:off x="7282353" y="1902628"/>
                <a:ext cx="78120" cy="10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4ADEB0-42FF-3C93-BEC5-3E73C3E84A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73353" y="1893988"/>
                  <a:ext cx="957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AEB7AE-AB0F-035C-7FD6-53B6BA54CC8B}"/>
              </a:ext>
            </a:extLst>
          </p:cNvPr>
          <p:cNvGrpSpPr/>
          <p:nvPr/>
        </p:nvGrpSpPr>
        <p:grpSpPr>
          <a:xfrm>
            <a:off x="7972113" y="4049308"/>
            <a:ext cx="139680" cy="138960"/>
            <a:chOff x="7972113" y="4049308"/>
            <a:chExt cx="13968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FE8BA9-D6AB-C7AD-36AC-32A12FFA5401}"/>
                    </a:ext>
                  </a:extLst>
                </p14:cNvPr>
                <p14:cNvContentPartPr/>
                <p14:nvPr/>
              </p14:nvContentPartPr>
              <p14:xfrm>
                <a:off x="7972113" y="4092148"/>
                <a:ext cx="360" cy="79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FE8BA9-D6AB-C7AD-36AC-32A12FFA54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3113" y="4083508"/>
                  <a:ext cx="1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998652-15F0-FAD2-5048-A79913B895FE}"/>
                    </a:ext>
                  </a:extLst>
                </p14:cNvPr>
                <p14:cNvContentPartPr/>
                <p14:nvPr/>
              </p14:nvContentPartPr>
              <p14:xfrm>
                <a:off x="8016033" y="4049308"/>
                <a:ext cx="95760" cy="13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998652-15F0-FAD2-5048-A79913B89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7033" y="4040308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49D70E-CA01-2CAB-DFBC-8D8CCA9CC3AA}"/>
              </a:ext>
            </a:extLst>
          </p:cNvPr>
          <p:cNvGrpSpPr/>
          <p:nvPr/>
        </p:nvGrpSpPr>
        <p:grpSpPr>
          <a:xfrm>
            <a:off x="8042313" y="2343268"/>
            <a:ext cx="152280" cy="177840"/>
            <a:chOff x="8042313" y="2343268"/>
            <a:chExt cx="15228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A02F5B-E3B5-B49B-E519-2B230F801B53}"/>
                    </a:ext>
                  </a:extLst>
                </p14:cNvPr>
                <p14:cNvContentPartPr/>
                <p14:nvPr/>
              </p14:nvContentPartPr>
              <p14:xfrm>
                <a:off x="8042313" y="2343268"/>
                <a:ext cx="18720" cy="17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A02F5B-E3B5-B49B-E519-2B230F801B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33313" y="2334628"/>
                  <a:ext cx="3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D91F41-B891-703F-C460-5406819B6A1D}"/>
                    </a:ext>
                  </a:extLst>
                </p14:cNvPr>
                <p14:cNvContentPartPr/>
                <p14:nvPr/>
              </p14:nvContentPartPr>
              <p14:xfrm>
                <a:off x="8104593" y="2364148"/>
                <a:ext cx="90000" cy="156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D91F41-B891-703F-C460-5406819B6A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5953" y="2355148"/>
                  <a:ext cx="107640" cy="17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D77344A-8FD3-362F-D4D0-CD6EE7509789}"/>
              </a:ext>
            </a:extLst>
          </p:cNvPr>
          <p:cNvSpPr txBox="1"/>
          <p:nvPr/>
        </p:nvSpPr>
        <p:spPr>
          <a:xfrm>
            <a:off x="8726750" y="5611431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4852DA-5AF4-0523-EBD3-A7EC5084368D}"/>
              </a:ext>
            </a:extLst>
          </p:cNvPr>
          <p:cNvSpPr txBox="1"/>
          <p:nvPr/>
        </p:nvSpPr>
        <p:spPr>
          <a:xfrm>
            <a:off x="1448358" y="739313"/>
            <a:ext cx="4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EDB5C7B-8F57-B11D-787F-93C97F861AAF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00C403-5220-03BF-0040-6B2FB7007B8C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3866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78A0F-4AC6-C56E-3E72-8099B1445B6F}"/>
              </a:ext>
            </a:extLst>
          </p:cNvPr>
          <p:cNvCxnSpPr>
            <a:cxnSpLocks/>
          </p:cNvCxnSpPr>
          <p:nvPr/>
        </p:nvCxnSpPr>
        <p:spPr>
          <a:xfrm flipV="1">
            <a:off x="1065893" y="156543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3E0B5-1533-4823-1651-3233AF2644E7}"/>
              </a:ext>
            </a:extLst>
          </p:cNvPr>
          <p:cNvCxnSpPr>
            <a:cxnSpLocks/>
          </p:cNvCxnSpPr>
          <p:nvPr/>
        </p:nvCxnSpPr>
        <p:spPr>
          <a:xfrm flipV="1">
            <a:off x="802068" y="110897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0AC185-CAAD-4980-5233-D28BDF28C20C}"/>
              </a:ext>
            </a:extLst>
          </p:cNvPr>
          <p:cNvCxnSpPr>
            <a:cxnSpLocks/>
          </p:cNvCxnSpPr>
          <p:nvPr/>
        </p:nvCxnSpPr>
        <p:spPr>
          <a:xfrm flipV="1">
            <a:off x="534134" y="104682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E145C7-E79C-CA68-3E7D-2F23FFB8FAF3}"/>
              </a:ext>
            </a:extLst>
          </p:cNvPr>
          <p:cNvCxnSpPr>
            <a:cxnSpLocks/>
          </p:cNvCxnSpPr>
          <p:nvPr/>
        </p:nvCxnSpPr>
        <p:spPr>
          <a:xfrm flipV="1">
            <a:off x="538243" y="598506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D335C-44F7-9C4A-E56F-CA491FD384E0}"/>
              </a:ext>
            </a:extLst>
          </p:cNvPr>
          <p:cNvCxnSpPr>
            <a:cxnSpLocks/>
          </p:cNvCxnSpPr>
          <p:nvPr/>
        </p:nvCxnSpPr>
        <p:spPr>
          <a:xfrm flipV="1">
            <a:off x="503639" y="906262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B1D51-0920-DAA0-F21D-BD0307A750A7}"/>
              </a:ext>
            </a:extLst>
          </p:cNvPr>
          <p:cNvCxnSpPr>
            <a:cxnSpLocks/>
          </p:cNvCxnSpPr>
          <p:nvPr/>
        </p:nvCxnSpPr>
        <p:spPr>
          <a:xfrm flipV="1">
            <a:off x="469035" y="4364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5410D-85B4-C742-7797-96361E59DC52}"/>
              </a:ext>
            </a:extLst>
          </p:cNvPr>
          <p:cNvCxnSpPr>
            <a:cxnSpLocks/>
          </p:cNvCxnSpPr>
          <p:nvPr/>
        </p:nvCxnSpPr>
        <p:spPr>
          <a:xfrm flipV="1">
            <a:off x="869102" y="2186866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4824A-A440-A626-1443-AC777AC44DFB}"/>
              </a:ext>
            </a:extLst>
          </p:cNvPr>
          <p:cNvCxnSpPr>
            <a:cxnSpLocks/>
          </p:cNvCxnSpPr>
          <p:nvPr/>
        </p:nvCxnSpPr>
        <p:spPr>
          <a:xfrm flipV="1">
            <a:off x="1078182" y="2391790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E9A90-DD2C-2B41-9AC3-5A4B17BBF3BB}"/>
              </a:ext>
            </a:extLst>
          </p:cNvPr>
          <p:cNvCxnSpPr>
            <a:cxnSpLocks/>
          </p:cNvCxnSpPr>
          <p:nvPr/>
        </p:nvCxnSpPr>
        <p:spPr>
          <a:xfrm flipV="1">
            <a:off x="1169466" y="251644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C1B089-3D71-5A5F-1F70-AD6B52990AE0}"/>
              </a:ext>
            </a:extLst>
          </p:cNvPr>
          <p:cNvCxnSpPr>
            <a:cxnSpLocks/>
          </p:cNvCxnSpPr>
          <p:nvPr/>
        </p:nvCxnSpPr>
        <p:spPr>
          <a:xfrm flipV="1">
            <a:off x="837575" y="3039121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B10D2-5685-181C-06D2-F3F352CAC504}"/>
              </a:ext>
            </a:extLst>
          </p:cNvPr>
          <p:cNvCxnSpPr>
            <a:cxnSpLocks/>
          </p:cNvCxnSpPr>
          <p:nvPr/>
        </p:nvCxnSpPr>
        <p:spPr>
          <a:xfrm flipV="1">
            <a:off x="1034366" y="3273457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A3A167-C6AD-1E58-0EB3-1462458839D1}"/>
              </a:ext>
            </a:extLst>
          </p:cNvPr>
          <p:cNvCxnSpPr>
            <a:cxnSpLocks/>
          </p:cNvCxnSpPr>
          <p:nvPr/>
        </p:nvCxnSpPr>
        <p:spPr>
          <a:xfrm flipV="1">
            <a:off x="1444673" y="3277158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9117C-5994-25FD-0E95-FC540A9A6E63}"/>
              </a:ext>
            </a:extLst>
          </p:cNvPr>
          <p:cNvCxnSpPr>
            <a:cxnSpLocks/>
          </p:cNvCxnSpPr>
          <p:nvPr/>
        </p:nvCxnSpPr>
        <p:spPr>
          <a:xfrm flipV="1">
            <a:off x="1740023" y="3731579"/>
            <a:ext cx="7936637" cy="3867704"/>
          </a:xfrm>
          <a:prstGeom prst="line">
            <a:avLst/>
          </a:prstGeom>
          <a:ln w="95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14:cNvPr>
              <p14:cNvContentPartPr/>
              <p14:nvPr/>
            </p14:nvContentPartPr>
            <p14:xfrm>
              <a:off x="2040033" y="4743503"/>
              <a:ext cx="137880" cy="193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033" y="4734503"/>
                <a:ext cx="155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14:cNvPr>
              <p14:cNvContentPartPr/>
              <p14:nvPr/>
            </p14:nvContentPartPr>
            <p14:xfrm>
              <a:off x="2822673" y="3888143"/>
              <a:ext cx="18360" cy="114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4033" y="3879503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14:cNvPr>
              <p14:cNvContentPartPr/>
              <p14:nvPr/>
            </p14:nvContentPartPr>
            <p14:xfrm>
              <a:off x="4744713" y="2530583"/>
              <a:ext cx="138240" cy="9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6073" y="2521943"/>
                <a:ext cx="155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14:cNvPr>
              <p14:cNvContentPartPr/>
              <p14:nvPr/>
            </p14:nvContentPartPr>
            <p14:xfrm>
              <a:off x="5687913" y="2869703"/>
              <a:ext cx="73800" cy="106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9273" y="2861063"/>
                <a:ext cx="91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8719638-278D-6227-8D66-889A2B47D3DB}"/>
              </a:ext>
            </a:extLst>
          </p:cNvPr>
          <p:cNvGrpSpPr/>
          <p:nvPr/>
        </p:nvGrpSpPr>
        <p:grpSpPr>
          <a:xfrm>
            <a:off x="6167433" y="1224863"/>
            <a:ext cx="100440" cy="203760"/>
            <a:chOff x="6167433" y="1224863"/>
            <a:chExt cx="10044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14:cNvPr>
                <p14:cNvContentPartPr/>
                <p14:nvPr/>
              </p14:nvContentPartPr>
              <p14:xfrm>
                <a:off x="6167433" y="1224863"/>
                <a:ext cx="90720" cy="11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793" y="1216223"/>
                  <a:ext cx="108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14:cNvPr>
                <p14:cNvContentPartPr/>
                <p14:nvPr/>
              </p14:nvContentPartPr>
              <p14:xfrm>
                <a:off x="6258153" y="1269503"/>
                <a:ext cx="360" cy="10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513" y="1260503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14:cNvPr>
                <p14:cNvContentPartPr/>
                <p14:nvPr/>
              </p14:nvContentPartPr>
              <p14:xfrm>
                <a:off x="6267513" y="1313423"/>
                <a:ext cx="360" cy="11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8513" y="1304423"/>
                  <a:ext cx="18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1C0A5-45C1-F16D-94F8-AA28CA594842}"/>
              </a:ext>
            </a:extLst>
          </p:cNvPr>
          <p:cNvGrpSpPr/>
          <p:nvPr/>
        </p:nvGrpSpPr>
        <p:grpSpPr>
          <a:xfrm>
            <a:off x="6511593" y="1908503"/>
            <a:ext cx="117720" cy="126000"/>
            <a:chOff x="6511593" y="1908503"/>
            <a:chExt cx="11772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14:cNvPr>
                <p14:cNvContentPartPr/>
                <p14:nvPr/>
              </p14:nvContentPartPr>
              <p14:xfrm>
                <a:off x="6511593" y="1939103"/>
                <a:ext cx="74880" cy="9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2593" y="193010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14:cNvPr>
                <p14:cNvContentPartPr/>
                <p14:nvPr/>
              </p14:nvContentPartPr>
              <p14:xfrm>
                <a:off x="6542553" y="1908503"/>
                <a:ext cx="867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3913" y="1899863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14:cNvPr>
              <p14:cNvContentPartPr/>
              <p14:nvPr/>
            </p14:nvContentPartPr>
            <p14:xfrm>
              <a:off x="7287033" y="1850183"/>
              <a:ext cx="81360" cy="18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8033" y="1841183"/>
                <a:ext cx="99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14:cNvPr>
              <p14:cNvContentPartPr/>
              <p14:nvPr/>
            </p14:nvContentPartPr>
            <p14:xfrm>
              <a:off x="8087313" y="2299103"/>
              <a:ext cx="125640" cy="110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8313" y="2290103"/>
                <a:ext cx="143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14:cNvPr>
              <p14:cNvContentPartPr/>
              <p14:nvPr/>
            </p14:nvContentPartPr>
            <p14:xfrm>
              <a:off x="7962753" y="4084703"/>
              <a:ext cx="99720" cy="124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3753" y="4076063"/>
                <a:ext cx="11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14:cNvPr>
              <p14:cNvContentPartPr/>
              <p14:nvPr/>
            </p14:nvContentPartPr>
            <p14:xfrm>
              <a:off x="7038273" y="5059583"/>
              <a:ext cx="108360" cy="136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9633" y="5050583"/>
                <a:ext cx="126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AAEEC-DDA0-6EE3-E475-57C55EB9EE73}"/>
              </a:ext>
            </a:extLst>
          </p:cNvPr>
          <p:cNvGrpSpPr/>
          <p:nvPr/>
        </p:nvGrpSpPr>
        <p:grpSpPr>
          <a:xfrm>
            <a:off x="5708073" y="4252103"/>
            <a:ext cx="171000" cy="160920"/>
            <a:chOff x="5708073" y="4252103"/>
            <a:chExt cx="17100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14:cNvPr>
                <p14:cNvContentPartPr/>
                <p14:nvPr/>
              </p14:nvContentPartPr>
              <p14:xfrm>
                <a:off x="5708073" y="4252103"/>
                <a:ext cx="360" cy="14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9073" y="4243463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14:cNvPr>
                <p14:cNvContentPartPr/>
                <p14:nvPr/>
              </p14:nvContentPartPr>
              <p14:xfrm>
                <a:off x="5769993" y="4259663"/>
                <a:ext cx="109080" cy="15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1353" y="4251023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148041-4D28-E236-116A-D92F71CBBABE}"/>
              </a:ext>
            </a:extLst>
          </p:cNvPr>
          <p:cNvGrpSpPr/>
          <p:nvPr/>
        </p:nvGrpSpPr>
        <p:grpSpPr>
          <a:xfrm>
            <a:off x="5290833" y="4775543"/>
            <a:ext cx="71640" cy="115560"/>
            <a:chOff x="5290833" y="4775543"/>
            <a:chExt cx="7164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14:cNvPr>
                <p14:cNvContentPartPr/>
                <p14:nvPr/>
              </p14:nvContentPartPr>
              <p14:xfrm>
                <a:off x="5290833" y="4802543"/>
                <a:ext cx="18360" cy="88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1833" y="4793543"/>
                  <a:ext cx="3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14:cNvPr>
                <p14:cNvContentPartPr/>
                <p14:nvPr/>
              </p14:nvContentPartPr>
              <p14:xfrm>
                <a:off x="5362113" y="4775543"/>
                <a:ext cx="360" cy="115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113" y="4766903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14:cNvPr>
              <p14:cNvContentPartPr/>
              <p14:nvPr/>
            </p14:nvContentPartPr>
            <p14:xfrm>
              <a:off x="4518633" y="5637023"/>
              <a:ext cx="360" cy="112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09633" y="5628383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14:cNvPr>
              <p14:cNvContentPartPr/>
              <p14:nvPr/>
            </p14:nvContentPartPr>
            <p14:xfrm>
              <a:off x="4573353" y="5617583"/>
              <a:ext cx="124920" cy="108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4353" y="5608583"/>
                <a:ext cx="142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CABA608-E324-3543-3374-6F85C1A91543}"/>
              </a:ext>
            </a:extLst>
          </p:cNvPr>
          <p:cNvGrpSpPr/>
          <p:nvPr/>
        </p:nvGrpSpPr>
        <p:grpSpPr>
          <a:xfrm>
            <a:off x="3845073" y="5041943"/>
            <a:ext cx="177120" cy="136080"/>
            <a:chOff x="3845073" y="5041943"/>
            <a:chExt cx="17712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14:cNvPr>
                <p14:cNvContentPartPr/>
                <p14:nvPr/>
              </p14:nvContentPartPr>
              <p14:xfrm>
                <a:off x="3845073" y="5041943"/>
                <a:ext cx="16560" cy="108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6433" y="5033303"/>
                  <a:ext cx="34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14:cNvPr>
                <p14:cNvContentPartPr/>
                <p14:nvPr/>
              </p14:nvContentPartPr>
              <p14:xfrm>
                <a:off x="3923913" y="5069663"/>
                <a:ext cx="98280" cy="10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4913" y="5061023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D8BC5-6C1F-406F-85E0-93005D9B3C2C}"/>
              </a:ext>
            </a:extLst>
          </p:cNvPr>
          <p:cNvGrpSpPr/>
          <p:nvPr/>
        </p:nvGrpSpPr>
        <p:grpSpPr>
          <a:xfrm>
            <a:off x="2662473" y="5282063"/>
            <a:ext cx="142920" cy="150480"/>
            <a:chOff x="2662473" y="5282063"/>
            <a:chExt cx="1429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14:cNvPr>
                <p14:cNvContentPartPr/>
                <p14:nvPr/>
              </p14:nvContentPartPr>
              <p14:xfrm>
                <a:off x="2662473" y="5290703"/>
                <a:ext cx="9720" cy="106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3833" y="5281703"/>
                  <a:ext cx="2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14:cNvPr>
                <p14:cNvContentPartPr/>
                <p14:nvPr/>
              </p14:nvContentPartPr>
              <p14:xfrm>
                <a:off x="2718273" y="5282063"/>
                <a:ext cx="69120" cy="8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9273" y="5273063"/>
                  <a:ext cx="86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14:cNvPr>
                <p14:cNvContentPartPr/>
                <p14:nvPr/>
              </p14:nvContentPartPr>
              <p14:xfrm>
                <a:off x="2805033" y="5290703"/>
                <a:ext cx="360" cy="141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393" y="5281703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10C1CC5A-924F-9FF5-6676-3D232A187C2D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190ECE-A8C4-A4A5-2076-A3AB78E57968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721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2886721" y="575976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9396009" y="79615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35598" y="6191050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374896" y="1388382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357498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FCE4A2-DFD3-20A1-2445-F70CB941C9B9}"/>
              </a:ext>
            </a:extLst>
          </p:cNvPr>
          <p:cNvCxnSpPr>
            <a:cxnSpLocks/>
          </p:cNvCxnSpPr>
          <p:nvPr/>
        </p:nvCxnSpPr>
        <p:spPr>
          <a:xfrm>
            <a:off x="1180730" y="5584054"/>
            <a:ext cx="7865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51660-E436-94EA-ABD6-CE29D834E785}"/>
              </a:ext>
            </a:extLst>
          </p:cNvPr>
          <p:cNvCxnSpPr>
            <a:cxnSpLocks/>
          </p:cNvCxnSpPr>
          <p:nvPr/>
        </p:nvCxnSpPr>
        <p:spPr>
          <a:xfrm flipV="1">
            <a:off x="1740023" y="346229"/>
            <a:ext cx="72501" cy="6072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2052793" y="499073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DAE9D7-43C0-710D-1072-2CFCE2993B64}"/>
              </a:ext>
            </a:extLst>
          </p:cNvPr>
          <p:cNvSpPr/>
          <p:nvPr/>
        </p:nvSpPr>
        <p:spPr>
          <a:xfrm>
            <a:off x="7886902" y="2186866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45B05-9BA7-A144-D0C0-2B8362552904}"/>
              </a:ext>
            </a:extLst>
          </p:cNvPr>
          <p:cNvSpPr/>
          <p:nvPr/>
        </p:nvSpPr>
        <p:spPr>
          <a:xfrm>
            <a:off x="2639624" y="37841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358027" y="5393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9BF57B-7041-5C32-9D55-2581F077E39A}"/>
              </a:ext>
            </a:extLst>
          </p:cNvPr>
          <p:cNvCxnSpPr>
            <a:cxnSpLocks/>
          </p:cNvCxnSpPr>
          <p:nvPr/>
        </p:nvCxnSpPr>
        <p:spPr>
          <a:xfrm flipV="1">
            <a:off x="1287262" y="1640890"/>
            <a:ext cx="7936637" cy="3867704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16F0508-E617-CB82-C8BC-F941FC07A5DF}"/>
              </a:ext>
            </a:extLst>
          </p:cNvPr>
          <p:cNvSpPr/>
          <p:nvPr/>
        </p:nvSpPr>
        <p:spPr>
          <a:xfrm>
            <a:off x="3676621" y="48941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2451714" y="517494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4678769" y="23377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B568B1-4A69-A332-6AB4-18659F8E9DCF}"/>
              </a:ext>
            </a:extLst>
          </p:cNvPr>
          <p:cNvSpPr/>
          <p:nvPr/>
        </p:nvSpPr>
        <p:spPr>
          <a:xfrm>
            <a:off x="5058458" y="473365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34516B-C318-2AAE-EDF6-8143F0F9CCD8}"/>
              </a:ext>
            </a:extLst>
          </p:cNvPr>
          <p:cNvSpPr/>
          <p:nvPr/>
        </p:nvSpPr>
        <p:spPr>
          <a:xfrm>
            <a:off x="5606245" y="30931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0A92A7-8617-F134-5581-EE4E62AFA20B}"/>
              </a:ext>
            </a:extLst>
          </p:cNvPr>
          <p:cNvSpPr/>
          <p:nvPr/>
        </p:nvSpPr>
        <p:spPr>
          <a:xfrm>
            <a:off x="5526919" y="41503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6016674" y="108973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6364382" y="18103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8484E8-632B-863C-2269-504C0F653CBD}"/>
              </a:ext>
            </a:extLst>
          </p:cNvPr>
          <p:cNvSpPr/>
          <p:nvPr/>
        </p:nvSpPr>
        <p:spPr>
          <a:xfrm>
            <a:off x="6852654" y="499036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7101230" y="172152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7750778" y="393502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14:cNvPr>
              <p14:cNvContentPartPr/>
              <p14:nvPr/>
            </p14:nvContentPartPr>
            <p14:xfrm>
              <a:off x="2040033" y="4743503"/>
              <a:ext cx="137880" cy="193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8753E4-0A0D-F471-06C5-6436D8BA4F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033" y="4734503"/>
                <a:ext cx="155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14:cNvPr>
              <p14:cNvContentPartPr/>
              <p14:nvPr/>
            </p14:nvContentPartPr>
            <p14:xfrm>
              <a:off x="2822673" y="3888143"/>
              <a:ext cx="18360" cy="114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95F0D3-0B2E-03C5-4E10-797C00D84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673" y="3879115"/>
                <a:ext cx="3600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14:cNvPr>
              <p14:cNvContentPartPr/>
              <p14:nvPr/>
            </p14:nvContentPartPr>
            <p14:xfrm>
              <a:off x="4744713" y="2530583"/>
              <a:ext cx="138240" cy="9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921075-919D-4F27-871F-1A0888155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5713" y="2521550"/>
                <a:ext cx="155880" cy="11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14:cNvPr>
              <p14:cNvContentPartPr/>
              <p14:nvPr/>
            </p14:nvContentPartPr>
            <p14:xfrm>
              <a:off x="5687913" y="2869703"/>
              <a:ext cx="73800" cy="106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A5CC22-0ECD-CBB7-B500-FF7CC5D59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8913" y="2860703"/>
                <a:ext cx="914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8719638-278D-6227-8D66-889A2B47D3DB}"/>
              </a:ext>
            </a:extLst>
          </p:cNvPr>
          <p:cNvGrpSpPr/>
          <p:nvPr/>
        </p:nvGrpSpPr>
        <p:grpSpPr>
          <a:xfrm>
            <a:off x="6167433" y="1224863"/>
            <a:ext cx="100440" cy="203760"/>
            <a:chOff x="6167433" y="1224863"/>
            <a:chExt cx="10044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14:cNvPr>
                <p14:cNvContentPartPr/>
                <p14:nvPr/>
              </p14:nvContentPartPr>
              <p14:xfrm>
                <a:off x="6167433" y="1224863"/>
                <a:ext cx="90720" cy="11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89DED8-EB70-6199-7112-8C79B24673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433" y="1215836"/>
                  <a:ext cx="108360" cy="136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14:cNvPr>
                <p14:cNvContentPartPr/>
                <p14:nvPr/>
              </p14:nvContentPartPr>
              <p14:xfrm>
                <a:off x="6258153" y="1269503"/>
                <a:ext cx="360" cy="10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9093BC-09AA-34B7-27F3-CA96D01BF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153" y="1260503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14:cNvPr>
                <p14:cNvContentPartPr/>
                <p14:nvPr/>
              </p14:nvContentPartPr>
              <p14:xfrm>
                <a:off x="6267513" y="1313423"/>
                <a:ext cx="360" cy="11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D2EA45-DFD2-64F8-FD06-85546AD65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8513" y="1304423"/>
                  <a:ext cx="18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1C0A5-45C1-F16D-94F8-AA28CA594842}"/>
              </a:ext>
            </a:extLst>
          </p:cNvPr>
          <p:cNvGrpSpPr/>
          <p:nvPr/>
        </p:nvGrpSpPr>
        <p:grpSpPr>
          <a:xfrm>
            <a:off x="6511593" y="1908503"/>
            <a:ext cx="117720" cy="126000"/>
            <a:chOff x="6511593" y="1908503"/>
            <a:chExt cx="11772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14:cNvPr>
                <p14:cNvContentPartPr/>
                <p14:nvPr/>
              </p14:nvContentPartPr>
              <p14:xfrm>
                <a:off x="6511593" y="1939103"/>
                <a:ext cx="74880" cy="9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965639-6EC9-5257-D5CB-87002F4B39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2593" y="193010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14:cNvPr>
                <p14:cNvContentPartPr/>
                <p14:nvPr/>
              </p14:nvContentPartPr>
              <p14:xfrm>
                <a:off x="6542553" y="1908503"/>
                <a:ext cx="867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DF2511-DE2A-1371-B29C-ABA4FAFAD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3553" y="1899503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14:cNvPr>
              <p14:cNvContentPartPr/>
              <p14:nvPr/>
            </p14:nvContentPartPr>
            <p14:xfrm>
              <a:off x="7287033" y="1850183"/>
              <a:ext cx="81360" cy="18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760217-91D4-3D00-FFB0-2A1DEEF392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8073" y="1841183"/>
                <a:ext cx="98922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14:cNvPr>
              <p14:cNvContentPartPr/>
              <p14:nvPr/>
            </p14:nvContentPartPr>
            <p14:xfrm>
              <a:off x="8087313" y="2299103"/>
              <a:ext cx="125640" cy="110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3C2F26-AB11-61CA-FB4E-1828EC227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8313" y="2290132"/>
                <a:ext cx="143280" cy="128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14:cNvPr>
              <p14:cNvContentPartPr/>
              <p14:nvPr/>
            </p14:nvContentPartPr>
            <p14:xfrm>
              <a:off x="7962753" y="4084703"/>
              <a:ext cx="99720" cy="124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3DCA98-B554-7CE9-AF8D-8505BB6A8F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3753" y="4075703"/>
                <a:ext cx="117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14:cNvPr>
              <p14:cNvContentPartPr/>
              <p14:nvPr/>
            </p14:nvContentPartPr>
            <p14:xfrm>
              <a:off x="7038273" y="5059583"/>
              <a:ext cx="108360" cy="136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977F324-345E-EB44-234A-2132C3218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9273" y="5050583"/>
                <a:ext cx="126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AAEEC-DDA0-6EE3-E475-57C55EB9EE73}"/>
              </a:ext>
            </a:extLst>
          </p:cNvPr>
          <p:cNvGrpSpPr/>
          <p:nvPr/>
        </p:nvGrpSpPr>
        <p:grpSpPr>
          <a:xfrm>
            <a:off x="5708073" y="4252103"/>
            <a:ext cx="171000" cy="160920"/>
            <a:chOff x="5708073" y="4252103"/>
            <a:chExt cx="17100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14:cNvPr>
                <p14:cNvContentPartPr/>
                <p14:nvPr/>
              </p14:nvContentPartPr>
              <p14:xfrm>
                <a:off x="5708073" y="4252103"/>
                <a:ext cx="360" cy="14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ABF914-30CD-1107-5876-9C314651D0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99073" y="4243103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14:cNvPr>
                <p14:cNvContentPartPr/>
                <p14:nvPr/>
              </p14:nvContentPartPr>
              <p14:xfrm>
                <a:off x="5769993" y="4259663"/>
                <a:ext cx="109080" cy="15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6884D8-3756-D1A1-644E-216A029E0C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0993" y="4250663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148041-4D28-E236-116A-D92F71CBBABE}"/>
              </a:ext>
            </a:extLst>
          </p:cNvPr>
          <p:cNvGrpSpPr/>
          <p:nvPr/>
        </p:nvGrpSpPr>
        <p:grpSpPr>
          <a:xfrm>
            <a:off x="5290833" y="4775543"/>
            <a:ext cx="71640" cy="115560"/>
            <a:chOff x="5290833" y="4775543"/>
            <a:chExt cx="7164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14:cNvPr>
                <p14:cNvContentPartPr/>
                <p14:nvPr/>
              </p14:nvContentPartPr>
              <p14:xfrm>
                <a:off x="5290833" y="4802543"/>
                <a:ext cx="18360" cy="88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0D7F8C-4B73-8DD0-F995-5BB0C3CE31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1833" y="4793543"/>
                  <a:ext cx="3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14:cNvPr>
                <p14:cNvContentPartPr/>
                <p14:nvPr/>
              </p14:nvContentPartPr>
              <p14:xfrm>
                <a:off x="5362113" y="4775543"/>
                <a:ext cx="360" cy="115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F2FEE2-6743-9307-DA3E-7C9C1DE887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53113" y="4766543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14:cNvPr>
              <p14:cNvContentPartPr/>
              <p14:nvPr/>
            </p14:nvContentPartPr>
            <p14:xfrm>
              <a:off x="4518633" y="5637023"/>
              <a:ext cx="360" cy="112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82896D-54E8-74DF-037E-654CE732DD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09633" y="5628023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14:cNvPr>
              <p14:cNvContentPartPr/>
              <p14:nvPr/>
            </p14:nvContentPartPr>
            <p14:xfrm>
              <a:off x="4573353" y="5617583"/>
              <a:ext cx="124920" cy="108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B6FD15-5A7B-1F79-5440-12CDDD4437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64353" y="5608583"/>
                <a:ext cx="142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CABA608-E324-3543-3374-6F85C1A91543}"/>
              </a:ext>
            </a:extLst>
          </p:cNvPr>
          <p:cNvGrpSpPr/>
          <p:nvPr/>
        </p:nvGrpSpPr>
        <p:grpSpPr>
          <a:xfrm>
            <a:off x="3845073" y="5041943"/>
            <a:ext cx="177120" cy="136080"/>
            <a:chOff x="3845073" y="5041943"/>
            <a:chExt cx="17712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14:cNvPr>
                <p14:cNvContentPartPr/>
                <p14:nvPr/>
              </p14:nvContentPartPr>
              <p14:xfrm>
                <a:off x="3845073" y="5041943"/>
                <a:ext cx="16560" cy="108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23E15A-BCF8-2D2C-C7A8-D4869EC75F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5873" y="5032913"/>
                  <a:ext cx="34592" cy="12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14:cNvPr>
                <p14:cNvContentPartPr/>
                <p14:nvPr/>
              </p14:nvContentPartPr>
              <p14:xfrm>
                <a:off x="3923913" y="5069663"/>
                <a:ext cx="98280" cy="10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15914E-4E8B-1F5A-035D-C39F234456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14913" y="5060633"/>
                  <a:ext cx="115920" cy="1260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D8BC5-6C1F-406F-85E0-93005D9B3C2C}"/>
              </a:ext>
            </a:extLst>
          </p:cNvPr>
          <p:cNvGrpSpPr/>
          <p:nvPr/>
        </p:nvGrpSpPr>
        <p:grpSpPr>
          <a:xfrm>
            <a:off x="2662473" y="5282063"/>
            <a:ext cx="142920" cy="150480"/>
            <a:chOff x="2662473" y="5282063"/>
            <a:chExt cx="1429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14:cNvPr>
                <p14:cNvContentPartPr/>
                <p14:nvPr/>
              </p14:nvContentPartPr>
              <p14:xfrm>
                <a:off x="2662473" y="5290703"/>
                <a:ext cx="9720" cy="106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B7C2EE-3575-7C1F-AA05-9CC85A3B2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3127" y="5281703"/>
                  <a:ext cx="28038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14:cNvPr>
                <p14:cNvContentPartPr/>
                <p14:nvPr/>
              </p14:nvContentPartPr>
              <p14:xfrm>
                <a:off x="2718273" y="5282063"/>
                <a:ext cx="69120" cy="8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946B18-319E-C6E1-E056-41F18189EB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9320" y="5273102"/>
                  <a:ext cx="86669" cy="99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14:cNvPr>
                <p14:cNvContentPartPr/>
                <p14:nvPr/>
              </p14:nvContentPartPr>
              <p14:xfrm>
                <a:off x="2805033" y="5290703"/>
                <a:ext cx="360" cy="141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520D20-4405-90A5-6276-CF4BB797B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033" y="5281703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85A61-3BD4-C983-CA2A-25F695663A35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2188211" y="3912925"/>
            <a:ext cx="474647" cy="109990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1DA6B-8EB4-70F6-A206-1891A1880B6D}"/>
              </a:ext>
            </a:extLst>
          </p:cNvPr>
          <p:cNvCxnSpPr>
            <a:cxnSpLocks/>
            <a:stCxn id="12" idx="7"/>
            <a:endCxn id="24" idx="3"/>
          </p:cNvCxnSpPr>
          <p:nvPr/>
        </p:nvCxnSpPr>
        <p:spPr>
          <a:xfrm flipV="1">
            <a:off x="2775042" y="2466604"/>
            <a:ext cx="1926961" cy="13396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F34CA0-AEFA-F3F2-CC4E-61FA7BDFE58A}"/>
              </a:ext>
            </a:extLst>
          </p:cNvPr>
          <p:cNvCxnSpPr>
            <a:cxnSpLocks/>
            <a:stCxn id="24" idx="7"/>
            <a:endCxn id="26" idx="0"/>
          </p:cNvCxnSpPr>
          <p:nvPr/>
        </p:nvCxnSpPr>
        <p:spPr>
          <a:xfrm>
            <a:off x="4814187" y="2359888"/>
            <a:ext cx="871384" cy="7332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7853B0-DAD6-5871-C292-5E0A9B08F768}"/>
              </a:ext>
            </a:extLst>
          </p:cNvPr>
          <p:cNvCxnSpPr>
            <a:cxnSpLocks/>
            <a:stCxn id="26" idx="0"/>
            <a:endCxn id="28" idx="4"/>
          </p:cNvCxnSpPr>
          <p:nvPr/>
        </p:nvCxnSpPr>
        <p:spPr>
          <a:xfrm flipV="1">
            <a:off x="5685571" y="1240654"/>
            <a:ext cx="410429" cy="18524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CC1883E-153A-02DE-1DE4-9F0F9E2A5D05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6152092" y="1218552"/>
            <a:ext cx="291616" cy="5917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C46DBF-96D2-6F62-380A-6919C55CC5DA}"/>
              </a:ext>
            </a:extLst>
          </p:cNvPr>
          <p:cNvCxnSpPr>
            <a:cxnSpLocks/>
            <a:stCxn id="30" idx="6"/>
            <a:endCxn id="32" idx="7"/>
          </p:cNvCxnSpPr>
          <p:nvPr/>
        </p:nvCxnSpPr>
        <p:spPr>
          <a:xfrm flipV="1">
            <a:off x="6523034" y="1743630"/>
            <a:ext cx="713614" cy="1421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1AA3AA-6119-C731-C874-24CB6C6DA4C1}"/>
              </a:ext>
            </a:extLst>
          </p:cNvPr>
          <p:cNvCxnSpPr>
            <a:cxnSpLocks/>
            <a:stCxn id="32" idx="7"/>
            <a:endCxn id="11" idx="0"/>
          </p:cNvCxnSpPr>
          <p:nvPr/>
        </p:nvCxnSpPr>
        <p:spPr>
          <a:xfrm>
            <a:off x="7236648" y="1743630"/>
            <a:ext cx="729580" cy="4432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5040B9-5C15-C130-E824-8D54E276FA75}"/>
              </a:ext>
            </a:extLst>
          </p:cNvPr>
          <p:cNvCxnSpPr>
            <a:cxnSpLocks/>
            <a:stCxn id="33" idx="0"/>
            <a:endCxn id="11" idx="4"/>
          </p:cNvCxnSpPr>
          <p:nvPr/>
        </p:nvCxnSpPr>
        <p:spPr>
          <a:xfrm flipV="1">
            <a:off x="7830104" y="2337786"/>
            <a:ext cx="136124" cy="159724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1F0710-1663-D7BA-F5EE-A67EA1087281}"/>
              </a:ext>
            </a:extLst>
          </p:cNvPr>
          <p:cNvCxnSpPr>
            <a:cxnSpLocks/>
            <a:stCxn id="33" idx="5"/>
            <a:endCxn id="31" idx="7"/>
          </p:cNvCxnSpPr>
          <p:nvPr/>
        </p:nvCxnSpPr>
        <p:spPr>
          <a:xfrm flipH="1">
            <a:off x="6988072" y="4063845"/>
            <a:ext cx="898124" cy="94862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7D92FD-9425-E87D-B384-05FB38DB17C9}"/>
              </a:ext>
            </a:extLst>
          </p:cNvPr>
          <p:cNvCxnSpPr>
            <a:cxnSpLocks/>
            <a:stCxn id="31" idx="0"/>
            <a:endCxn id="27" idx="6"/>
          </p:cNvCxnSpPr>
          <p:nvPr/>
        </p:nvCxnSpPr>
        <p:spPr>
          <a:xfrm flipH="1" flipV="1">
            <a:off x="5685571" y="4225769"/>
            <a:ext cx="1246409" cy="76459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12B6F8-DDE8-FAD6-EBF6-6B6CDECE9AD5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5193876" y="4301229"/>
            <a:ext cx="412369" cy="45452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FE4470-4AE4-1181-CC3A-48CB9E85C157}"/>
              </a:ext>
            </a:extLst>
          </p:cNvPr>
          <p:cNvCxnSpPr>
            <a:cxnSpLocks/>
            <a:stCxn id="13" idx="7"/>
            <a:endCxn id="25" idx="7"/>
          </p:cNvCxnSpPr>
          <p:nvPr/>
        </p:nvCxnSpPr>
        <p:spPr>
          <a:xfrm flipV="1">
            <a:off x="4493445" y="4755752"/>
            <a:ext cx="700431" cy="6595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921D4C-1F4D-E2A3-2A39-86B783CD3E44}"/>
              </a:ext>
            </a:extLst>
          </p:cNvPr>
          <p:cNvCxnSpPr>
            <a:cxnSpLocks/>
            <a:stCxn id="13" idx="1"/>
            <a:endCxn id="22" idx="6"/>
          </p:cNvCxnSpPr>
          <p:nvPr/>
        </p:nvCxnSpPr>
        <p:spPr>
          <a:xfrm flipH="1" flipV="1">
            <a:off x="3835273" y="4969646"/>
            <a:ext cx="545988" cy="4456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45AC45-3933-6562-2641-EC6F2DC8315B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2587132" y="5023004"/>
            <a:ext cx="1112723" cy="1740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9B3A04-6995-B1DB-8E93-3CB9CAD4DBAB}"/>
              </a:ext>
            </a:extLst>
          </p:cNvPr>
          <p:cNvCxnSpPr>
            <a:cxnSpLocks/>
            <a:stCxn id="23" idx="1"/>
            <a:endCxn id="10" idx="7"/>
          </p:cNvCxnSpPr>
          <p:nvPr/>
        </p:nvCxnSpPr>
        <p:spPr>
          <a:xfrm flipH="1" flipV="1">
            <a:off x="2188211" y="5012832"/>
            <a:ext cx="286737" cy="184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E34AC9-6041-EF04-FCAC-C031A6EE9E42}"/>
              </a:ext>
            </a:extLst>
          </p:cNvPr>
          <p:cNvCxnSpPr>
            <a:cxnSpLocks/>
          </p:cNvCxnSpPr>
          <p:nvPr/>
        </p:nvCxnSpPr>
        <p:spPr>
          <a:xfrm>
            <a:off x="4956451" y="401630"/>
            <a:ext cx="2828938" cy="522003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8EC40E2-6698-2D0E-C1ED-27F3E30BCE4D}"/>
              </a:ext>
            </a:extLst>
          </p:cNvPr>
          <p:cNvSpPr/>
          <p:nvPr/>
        </p:nvSpPr>
        <p:spPr>
          <a:xfrm rot="19791242">
            <a:off x="6324078" y="2728678"/>
            <a:ext cx="207731" cy="2177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713314-AA3B-0EC3-D9E0-947979190DF4}"/>
              </a:ext>
            </a:extLst>
          </p:cNvPr>
          <p:cNvSpPr txBox="1"/>
          <p:nvPr/>
        </p:nvSpPr>
        <p:spPr>
          <a:xfrm>
            <a:off x="8984755" y="1626516"/>
            <a:ext cx="61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1CE4D6C-7279-9112-B565-6932FA4E7F89}"/>
              </a:ext>
            </a:extLst>
          </p:cNvPr>
          <p:cNvSpPr/>
          <p:nvPr/>
        </p:nvSpPr>
        <p:spPr>
          <a:xfrm>
            <a:off x="1511074" y="5641482"/>
            <a:ext cx="188981" cy="2042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176506" y="159576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3495415" y="63179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4300584" y="21210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739594" y="437872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742F25-48FA-6C7A-D4EF-070B89F1BEB3}"/>
                  </a:ext>
                </a:extLst>
              </p14:cNvPr>
              <p14:cNvContentPartPr/>
              <p14:nvPr/>
            </p14:nvContentPartPr>
            <p14:xfrm>
              <a:off x="610113" y="3115828"/>
              <a:ext cx="119880" cy="205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742F25-48FA-6C7A-D4EF-070B89F1B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113" y="3106828"/>
                <a:ext cx="137520" cy="22284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7EEECECD-7655-C42B-F47F-C6C42451CF5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306844" y="41131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2670026" y="14429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5200596" y="18110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627013" y="452798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633C77-20D8-3334-A66A-1344564A21B5}"/>
              </a:ext>
            </a:extLst>
          </p:cNvPr>
          <p:cNvCxnSpPr>
            <a:cxnSpLocks/>
            <a:stCxn id="10" idx="6"/>
            <a:endCxn id="24" idx="3"/>
          </p:cNvCxnSpPr>
          <p:nvPr/>
        </p:nvCxnSpPr>
        <p:spPr>
          <a:xfrm flipV="1">
            <a:off x="862040" y="540134"/>
            <a:ext cx="1468038" cy="244165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AD6FE6-FDEC-668C-1EB8-6BA576E1022D}"/>
              </a:ext>
            </a:extLst>
          </p:cNvPr>
          <p:cNvCxnSpPr>
            <a:cxnSpLocks/>
            <a:stCxn id="10" idx="6"/>
            <a:endCxn id="28" idx="3"/>
          </p:cNvCxnSpPr>
          <p:nvPr/>
        </p:nvCxnSpPr>
        <p:spPr>
          <a:xfrm flipV="1">
            <a:off x="862040" y="1571804"/>
            <a:ext cx="1831220" cy="14099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1C9F1-764A-5EDF-D844-FD9F6E72A824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862040" y="891558"/>
            <a:ext cx="4966284" cy="20902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A9F57F-65B6-6A93-B798-1BBF239703C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862040" y="1886504"/>
            <a:ext cx="4338556" cy="10952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14:cNvPr>
              <p14:cNvContentPartPr/>
              <p14:nvPr/>
            </p14:nvContentPartPr>
            <p14:xfrm>
              <a:off x="584193" y="3124468"/>
              <a:ext cx="108000" cy="21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93" y="3115468"/>
                <a:ext cx="125640" cy="22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8693D-829D-EEFD-F1E5-005FF90EF4A5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862040" y="2981787"/>
            <a:ext cx="5459433" cy="26707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602F3-3D77-6768-592D-A8B52F2A72B0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62040" y="2981787"/>
            <a:ext cx="3688598" cy="6835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FC3877-9DC9-8D20-0267-31F9A7B4AAD8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862040" y="2981787"/>
            <a:ext cx="4274732" cy="145991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04767-99CE-7186-AC49-A760C22E6CE4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62040" y="2981787"/>
            <a:ext cx="3438544" cy="216656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606FB4-CBE4-3843-43CC-B820B3E696A6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862040" y="2981787"/>
            <a:ext cx="1788207" cy="156829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19BDC-B9D9-4F3B-3261-527C77D4C833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862040" y="2981787"/>
            <a:ext cx="919303" cy="20454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4C51CCA-A23A-BEC3-5B2E-32BFBFC27CB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BB8311-273F-FE58-0697-0F1A7408856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862040" y="2755407"/>
            <a:ext cx="2058040" cy="2263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E0887B0-57CC-AEC4-F085-7F2732F790DE}"/>
              </a:ext>
            </a:extLst>
          </p:cNvPr>
          <p:cNvSpPr/>
          <p:nvPr/>
        </p:nvSpPr>
        <p:spPr>
          <a:xfrm>
            <a:off x="703388" y="2906327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966E3A-FBE1-CA81-CFA0-16285A9FCAE4}"/>
              </a:ext>
            </a:extLst>
          </p:cNvPr>
          <p:cNvSpPr/>
          <p:nvPr/>
        </p:nvSpPr>
        <p:spPr>
          <a:xfrm>
            <a:off x="4221258" y="514834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B8C38-B84B-1371-7C42-968B4EC9B2FD}"/>
              </a:ext>
            </a:extLst>
          </p:cNvPr>
          <p:cNvSpPr/>
          <p:nvPr/>
        </p:nvSpPr>
        <p:spPr>
          <a:xfrm>
            <a:off x="1758109" y="500515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1DFCCB-F3EA-4599-40BA-D93BA8D3B29A}"/>
              </a:ext>
            </a:extLst>
          </p:cNvPr>
          <p:cNvSpPr/>
          <p:nvPr/>
        </p:nvSpPr>
        <p:spPr>
          <a:xfrm>
            <a:off x="2306844" y="41131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551839-6EF0-FD66-D610-B089201520B0}"/>
              </a:ext>
            </a:extLst>
          </p:cNvPr>
          <p:cNvSpPr/>
          <p:nvPr/>
        </p:nvSpPr>
        <p:spPr>
          <a:xfrm>
            <a:off x="2670026" y="1442986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86B29E-2FB4-9B1D-7BFB-BD97C04B986A}"/>
              </a:ext>
            </a:extLst>
          </p:cNvPr>
          <p:cNvSpPr/>
          <p:nvPr/>
        </p:nvSpPr>
        <p:spPr>
          <a:xfrm>
            <a:off x="5200596" y="18110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04E30-E1A6-0280-9284-2BA51C8507DF}"/>
              </a:ext>
            </a:extLst>
          </p:cNvPr>
          <p:cNvSpPr/>
          <p:nvPr/>
        </p:nvSpPr>
        <p:spPr>
          <a:xfrm>
            <a:off x="5805090" y="76274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0A607-7FDB-7140-6F7D-9E8982CEB538}"/>
              </a:ext>
            </a:extLst>
          </p:cNvPr>
          <p:cNvSpPr/>
          <p:nvPr/>
        </p:nvSpPr>
        <p:spPr>
          <a:xfrm>
            <a:off x="6321473" y="317339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E6259C-951B-BC1E-E5A0-576C40CE442E}"/>
              </a:ext>
            </a:extLst>
          </p:cNvPr>
          <p:cNvCxnSpPr>
            <a:cxnSpLocks/>
          </p:cNvCxnSpPr>
          <p:nvPr/>
        </p:nvCxnSpPr>
        <p:spPr>
          <a:xfrm>
            <a:off x="506027" y="5584054"/>
            <a:ext cx="6968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C0662-79AE-8C2E-CBE4-DB5E38B14F82}"/>
              </a:ext>
            </a:extLst>
          </p:cNvPr>
          <p:cNvSpPr txBox="1"/>
          <p:nvPr/>
        </p:nvSpPr>
        <p:spPr>
          <a:xfrm>
            <a:off x="7102136" y="5679735"/>
            <a:ext cx="239697" cy="37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15BF7-6805-6CDE-6482-9A24E74BC593}"/>
              </a:ext>
            </a:extLst>
          </p:cNvPr>
          <p:cNvSpPr/>
          <p:nvPr/>
        </p:nvSpPr>
        <p:spPr>
          <a:xfrm>
            <a:off x="4550638" y="35899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EE8B4-F2AC-43C7-769F-10DB05DBF2E1}"/>
              </a:ext>
            </a:extLst>
          </p:cNvPr>
          <p:cNvSpPr/>
          <p:nvPr/>
        </p:nvSpPr>
        <p:spPr>
          <a:xfrm>
            <a:off x="5113538" y="4419600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72E075-E270-0C30-DBCF-4EE538E79A54}"/>
              </a:ext>
            </a:extLst>
          </p:cNvPr>
          <p:cNvSpPr/>
          <p:nvPr/>
        </p:nvSpPr>
        <p:spPr>
          <a:xfrm>
            <a:off x="2627013" y="4527981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633C77-20D8-3334-A66A-1344564A21B5}"/>
              </a:ext>
            </a:extLst>
          </p:cNvPr>
          <p:cNvCxnSpPr>
            <a:cxnSpLocks/>
            <a:stCxn id="10" idx="6"/>
            <a:endCxn id="24" idx="3"/>
          </p:cNvCxnSpPr>
          <p:nvPr/>
        </p:nvCxnSpPr>
        <p:spPr>
          <a:xfrm flipV="1">
            <a:off x="862040" y="540134"/>
            <a:ext cx="1468038" cy="244165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AD6FE6-FDEC-668C-1EB8-6BA576E1022D}"/>
              </a:ext>
            </a:extLst>
          </p:cNvPr>
          <p:cNvCxnSpPr>
            <a:cxnSpLocks/>
            <a:stCxn id="10" idx="6"/>
            <a:endCxn id="28" idx="3"/>
          </p:cNvCxnSpPr>
          <p:nvPr/>
        </p:nvCxnSpPr>
        <p:spPr>
          <a:xfrm flipV="1">
            <a:off x="862040" y="1571804"/>
            <a:ext cx="1831220" cy="14099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1C9F1-764A-5EDF-D844-FD9F6E72A824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862040" y="891558"/>
            <a:ext cx="4966284" cy="209022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A9F57F-65B6-6A93-B798-1BBF239703C5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862040" y="1886504"/>
            <a:ext cx="4338556" cy="10952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14:cNvPr>
              <p14:cNvContentPartPr/>
              <p14:nvPr/>
            </p14:nvContentPartPr>
            <p14:xfrm>
              <a:off x="584193" y="3124468"/>
              <a:ext cx="108000" cy="21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1D743-FDFD-7720-FDFC-3B964BB89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93" y="3115468"/>
                <a:ext cx="125640" cy="22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8693D-829D-EEFD-F1E5-005FF90EF4A5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>
            <a:off x="862040" y="2981787"/>
            <a:ext cx="5459433" cy="26707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602F3-3D77-6768-592D-A8B52F2A72B0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862040" y="2981787"/>
            <a:ext cx="3688598" cy="68358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FC3877-9DC9-8D20-0267-31F9A7B4AAD8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862040" y="2981787"/>
            <a:ext cx="4274732" cy="145991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604767-99CE-7186-AC49-A760C22E6CE4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62040" y="2981787"/>
            <a:ext cx="3438544" cy="216656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606FB4-CBE4-3843-43CC-B820B3E696A6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862040" y="2981787"/>
            <a:ext cx="1788207" cy="156829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B19BDC-B9D9-4F3B-3261-527C77D4C833}"/>
              </a:ext>
            </a:extLst>
          </p:cNvPr>
          <p:cNvCxnSpPr>
            <a:cxnSpLocks/>
            <a:stCxn id="10" idx="6"/>
            <a:endCxn id="23" idx="1"/>
          </p:cNvCxnSpPr>
          <p:nvPr/>
        </p:nvCxnSpPr>
        <p:spPr>
          <a:xfrm>
            <a:off x="862040" y="2981787"/>
            <a:ext cx="919303" cy="2045469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4C51CCA-A23A-BEC3-5B2E-32BFBFC27CB6}"/>
              </a:ext>
            </a:extLst>
          </p:cNvPr>
          <p:cNvSpPr/>
          <p:nvPr/>
        </p:nvSpPr>
        <p:spPr>
          <a:xfrm>
            <a:off x="2920080" y="267994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BB8311-273F-FE58-0697-0F1A7408856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862040" y="2755407"/>
            <a:ext cx="2058040" cy="22638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94747-1C60-496F-1752-81CE48AC7721}"/>
              </a:ext>
            </a:extLst>
          </p:cNvPr>
          <p:cNvCxnSpPr>
            <a:cxnSpLocks/>
            <a:stCxn id="28" idx="6"/>
            <a:endCxn id="32" idx="1"/>
          </p:cNvCxnSpPr>
          <p:nvPr/>
        </p:nvCxnSpPr>
        <p:spPr>
          <a:xfrm flipV="1">
            <a:off x="2828678" y="784842"/>
            <a:ext cx="2999646" cy="7336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6FE32B-202B-0E1A-929F-1DD9321E3F4B}"/>
              </a:ext>
            </a:extLst>
          </p:cNvPr>
          <p:cNvCxnSpPr>
            <a:cxnSpLocks/>
            <a:stCxn id="30" idx="7"/>
            <a:endCxn id="32" idx="4"/>
          </p:cNvCxnSpPr>
          <p:nvPr/>
        </p:nvCxnSpPr>
        <p:spPr>
          <a:xfrm flipV="1">
            <a:off x="5336014" y="913660"/>
            <a:ext cx="548402" cy="9194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EB9901-0F5E-F528-2FE2-6D7FD5A93955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2442262" y="540134"/>
            <a:ext cx="307090" cy="9028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E2F056-00EB-3FF3-CD82-ABA2EC93625F}"/>
              </a:ext>
            </a:extLst>
          </p:cNvPr>
          <p:cNvCxnSpPr>
            <a:cxnSpLocks/>
            <a:stCxn id="30" idx="3"/>
            <a:endCxn id="46" idx="7"/>
          </p:cNvCxnSpPr>
          <p:nvPr/>
        </p:nvCxnSpPr>
        <p:spPr>
          <a:xfrm flipH="1">
            <a:off x="3055498" y="1939862"/>
            <a:ext cx="2168332" cy="7621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719CF5-70AF-48CA-20B0-500EE88365BC}"/>
              </a:ext>
            </a:extLst>
          </p:cNvPr>
          <p:cNvCxnSpPr>
            <a:cxnSpLocks/>
            <a:stCxn id="33" idx="1"/>
            <a:endCxn id="46" idx="6"/>
          </p:cNvCxnSpPr>
          <p:nvPr/>
        </p:nvCxnSpPr>
        <p:spPr>
          <a:xfrm flipH="1" flipV="1">
            <a:off x="3078732" y="2755407"/>
            <a:ext cx="3265975" cy="44009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84AE5-FC89-2D4A-95E0-BF1F85A52174}"/>
              </a:ext>
            </a:extLst>
          </p:cNvPr>
          <p:cNvCxnSpPr>
            <a:cxnSpLocks/>
            <a:stCxn id="33" idx="3"/>
            <a:endCxn id="6" idx="6"/>
          </p:cNvCxnSpPr>
          <p:nvPr/>
        </p:nvCxnSpPr>
        <p:spPr>
          <a:xfrm flipH="1">
            <a:off x="4709290" y="3302215"/>
            <a:ext cx="1635417" cy="36315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32B1EB-3D74-982B-3E7F-B9553A04F4D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4686056" y="3718725"/>
            <a:ext cx="506808" cy="7008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D9F7BF-B599-0AB9-D9F7-F826D42A2D60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4356676" y="4548418"/>
            <a:ext cx="780096" cy="62203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0FC029-D4C3-91C2-F218-2302A838F3B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2785665" y="4603441"/>
            <a:ext cx="1435593" cy="62036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E55C05-ABC2-9D7B-E9BB-8786AD16073C}"/>
              </a:ext>
            </a:extLst>
          </p:cNvPr>
          <p:cNvCxnSpPr>
            <a:cxnSpLocks/>
            <a:stCxn id="23" idx="7"/>
            <a:endCxn id="14" idx="2"/>
          </p:cNvCxnSpPr>
          <p:nvPr/>
        </p:nvCxnSpPr>
        <p:spPr>
          <a:xfrm flipV="1">
            <a:off x="1893527" y="4603441"/>
            <a:ext cx="733486" cy="4238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5EE61C-33A5-8D56-7524-B87D4101B4A5}"/>
              </a:ext>
            </a:extLst>
          </p:cNvPr>
          <p:cNvCxnSpPr>
            <a:cxnSpLocks/>
            <a:stCxn id="23" idx="2"/>
            <a:endCxn id="10" idx="5"/>
          </p:cNvCxnSpPr>
          <p:nvPr/>
        </p:nvCxnSpPr>
        <p:spPr>
          <a:xfrm flipH="1" flipV="1">
            <a:off x="838806" y="3035145"/>
            <a:ext cx="919303" cy="204546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06E4C5-4E75-D9C1-502F-70584E826252}"/>
              </a:ext>
            </a:extLst>
          </p:cNvPr>
          <p:cNvCxnSpPr>
            <a:cxnSpLocks/>
            <a:stCxn id="10" idx="7"/>
            <a:endCxn id="24" idx="2"/>
          </p:cNvCxnSpPr>
          <p:nvPr/>
        </p:nvCxnSpPr>
        <p:spPr>
          <a:xfrm flipV="1">
            <a:off x="838806" y="486776"/>
            <a:ext cx="1468038" cy="244165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66A1774-2E46-A86A-61E8-99AB8C5EED14}"/>
                  </a:ext>
                </a:extLst>
              </p14:cNvPr>
              <p14:cNvContentPartPr/>
              <p14:nvPr/>
            </p14:nvContentPartPr>
            <p14:xfrm>
              <a:off x="2529633" y="408268"/>
              <a:ext cx="18360" cy="118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66A1774-2E46-A86A-61E8-99AB8C5EE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633" y="399268"/>
                <a:ext cx="36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D65B6C-9AC3-301F-62C5-7EF4E3EFE017}"/>
                  </a:ext>
                </a:extLst>
              </p14:cNvPr>
              <p14:cNvContentPartPr/>
              <p14:nvPr/>
            </p14:nvContentPartPr>
            <p14:xfrm>
              <a:off x="2849313" y="1280188"/>
              <a:ext cx="99360" cy="90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D65B6C-9AC3-301F-62C5-7EF4E3EFE0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0313" y="1271548"/>
                <a:ext cx="117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1395E94F-1367-89AD-0D80-32ED25A04ABB}"/>
              </a:ext>
            </a:extLst>
          </p:cNvPr>
          <p:cNvGrpSpPr/>
          <p:nvPr/>
        </p:nvGrpSpPr>
        <p:grpSpPr>
          <a:xfrm>
            <a:off x="5432673" y="1944028"/>
            <a:ext cx="71280" cy="142200"/>
            <a:chOff x="5432673" y="1944028"/>
            <a:chExt cx="7128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4273FD-0EDF-1FBE-FB1D-DE3D120DA6A8}"/>
                    </a:ext>
                  </a:extLst>
                </p14:cNvPr>
                <p14:cNvContentPartPr/>
                <p14:nvPr/>
              </p14:nvContentPartPr>
              <p14:xfrm>
                <a:off x="5432673" y="1944028"/>
                <a:ext cx="51480" cy="82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4273FD-0EDF-1FBE-FB1D-DE3D120DA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4033" y="1935388"/>
                  <a:ext cx="6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F32204-AA3F-AB7A-E9DF-FCEE3E6B839B}"/>
                    </a:ext>
                  </a:extLst>
                </p14:cNvPr>
                <p14:cNvContentPartPr/>
                <p14:nvPr/>
              </p14:nvContentPartPr>
              <p14:xfrm>
                <a:off x="5503593" y="1970308"/>
                <a:ext cx="360" cy="11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F32204-AA3F-AB7A-E9DF-FCEE3E6B8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4953" y="1961668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686F49-7F7C-C098-EA8D-CEC42762D356}"/>
              </a:ext>
            </a:extLst>
          </p:cNvPr>
          <p:cNvGrpSpPr/>
          <p:nvPr/>
        </p:nvGrpSpPr>
        <p:grpSpPr>
          <a:xfrm>
            <a:off x="2965233" y="2476828"/>
            <a:ext cx="121680" cy="136440"/>
            <a:chOff x="2965233" y="2476828"/>
            <a:chExt cx="12168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BD1028-6A89-23B2-2DC3-1D7A099D538A}"/>
                    </a:ext>
                  </a:extLst>
                </p14:cNvPr>
                <p14:cNvContentPartPr/>
                <p14:nvPr/>
              </p14:nvContentPartPr>
              <p14:xfrm>
                <a:off x="2965233" y="2494468"/>
                <a:ext cx="121680" cy="11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BD1028-6A89-23B2-2DC3-1D7A099D53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6593" y="2485468"/>
                  <a:ext cx="13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0FF526-BCC4-9790-FD90-01CDEA526B2E}"/>
                    </a:ext>
                  </a:extLst>
                </p14:cNvPr>
                <p14:cNvContentPartPr/>
                <p14:nvPr/>
              </p14:nvContentPartPr>
              <p14:xfrm>
                <a:off x="2982513" y="2476828"/>
                <a:ext cx="957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0FF526-BCC4-9790-FD90-01CDEA526B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3873" y="2467828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17459AE-E130-4256-E03D-1A2BA764929C}"/>
                  </a:ext>
                </a:extLst>
              </p14:cNvPr>
              <p14:cNvContentPartPr/>
              <p14:nvPr/>
            </p14:nvContentPartPr>
            <p14:xfrm>
              <a:off x="6604473" y="3080188"/>
              <a:ext cx="96480" cy="154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17459AE-E130-4256-E03D-1A2BA76492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473" y="3071548"/>
                <a:ext cx="1141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F2F3A805-70A8-C2D2-68C5-A5C5ADE28280}"/>
              </a:ext>
            </a:extLst>
          </p:cNvPr>
          <p:cNvGrpSpPr/>
          <p:nvPr/>
        </p:nvGrpSpPr>
        <p:grpSpPr>
          <a:xfrm>
            <a:off x="4580553" y="3408508"/>
            <a:ext cx="133560" cy="118080"/>
            <a:chOff x="4580553" y="3408508"/>
            <a:chExt cx="13356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7C774A-D719-6DFE-EE04-3AA8659C4D70}"/>
                    </a:ext>
                  </a:extLst>
                </p14:cNvPr>
                <p14:cNvContentPartPr/>
                <p14:nvPr/>
              </p14:nvContentPartPr>
              <p14:xfrm>
                <a:off x="4580553" y="3408508"/>
                <a:ext cx="1245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7C774A-D719-6DFE-EE04-3AA8659C4D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1913" y="3399868"/>
                  <a:ext cx="14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190B14-2BF4-6801-48F3-6BDBB3AF3B98}"/>
                    </a:ext>
                  </a:extLst>
                </p14:cNvPr>
                <p14:cNvContentPartPr/>
                <p14:nvPr/>
              </p14:nvContentPartPr>
              <p14:xfrm>
                <a:off x="4654353" y="3408508"/>
                <a:ext cx="59760" cy="11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190B14-2BF4-6801-48F3-6BDBB3AF3B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5353" y="3399868"/>
                  <a:ext cx="774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A381FDF-7C2F-8FD9-1609-B1912136F4F2}"/>
                  </a:ext>
                </a:extLst>
              </p14:cNvPr>
              <p14:cNvContentPartPr/>
              <p14:nvPr/>
            </p14:nvContentPartPr>
            <p14:xfrm>
              <a:off x="5349513" y="4376548"/>
              <a:ext cx="130320" cy="196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A381FDF-7C2F-8FD9-1609-B1912136F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40513" y="4367908"/>
                <a:ext cx="14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611B79B-0706-00A2-7D17-38C1E1C6EDE1}"/>
                  </a:ext>
                </a:extLst>
              </p14:cNvPr>
              <p14:cNvContentPartPr/>
              <p14:nvPr/>
            </p14:nvContentPartPr>
            <p14:xfrm>
              <a:off x="4429713" y="5174308"/>
              <a:ext cx="124200" cy="161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611B79B-0706-00A2-7D17-38C1E1C6ED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1073" y="5165308"/>
                <a:ext cx="1418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025ECE1-AC42-4997-5102-7E5E2A61F6A8}"/>
              </a:ext>
            </a:extLst>
          </p:cNvPr>
          <p:cNvGrpSpPr/>
          <p:nvPr/>
        </p:nvGrpSpPr>
        <p:grpSpPr>
          <a:xfrm>
            <a:off x="2659233" y="4722508"/>
            <a:ext cx="164160" cy="146880"/>
            <a:chOff x="2659233" y="4722508"/>
            <a:chExt cx="16416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53F4C0-6AD9-8FF1-F28B-0811F471FFDD}"/>
                    </a:ext>
                  </a:extLst>
                </p14:cNvPr>
                <p14:cNvContentPartPr/>
                <p14:nvPr/>
              </p14:nvContentPartPr>
              <p14:xfrm>
                <a:off x="2659233" y="4722508"/>
                <a:ext cx="39600" cy="14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53F4C0-6AD9-8FF1-F28B-0811F471FF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0593" y="4713868"/>
                  <a:ext cx="57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464A83-7E72-ACE2-E6C7-34390B9BA0B4}"/>
                    </a:ext>
                  </a:extLst>
                </p14:cNvPr>
                <p14:cNvContentPartPr/>
                <p14:nvPr/>
              </p14:nvContentPartPr>
              <p14:xfrm>
                <a:off x="2715033" y="4731508"/>
                <a:ext cx="108360" cy="11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464A83-7E72-ACE2-E6C7-34390B9BA0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6033" y="4722508"/>
                  <a:ext cx="1260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994051-E19E-2329-7BFA-E82370653286}"/>
              </a:ext>
            </a:extLst>
          </p:cNvPr>
          <p:cNvGrpSpPr/>
          <p:nvPr/>
        </p:nvGrpSpPr>
        <p:grpSpPr>
          <a:xfrm>
            <a:off x="1908273" y="5184028"/>
            <a:ext cx="53640" cy="141840"/>
            <a:chOff x="1908273" y="5184028"/>
            <a:chExt cx="5364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F440B3-9D3D-4057-D794-F6987DAB883E}"/>
                    </a:ext>
                  </a:extLst>
                </p14:cNvPr>
                <p14:cNvContentPartPr/>
                <p14:nvPr/>
              </p14:nvContentPartPr>
              <p14:xfrm>
                <a:off x="1908273" y="5184028"/>
                <a:ext cx="9720" cy="141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F440B3-9D3D-4057-D794-F6987DAB88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9273" y="5175388"/>
                  <a:ext cx="27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BA8CB3-A942-0A84-0B5B-400AA6339D46}"/>
                    </a:ext>
                  </a:extLst>
                </p14:cNvPr>
                <p14:cNvContentPartPr/>
                <p14:nvPr/>
              </p14:nvContentPartPr>
              <p14:xfrm>
                <a:off x="1961553" y="5184028"/>
                <a:ext cx="360" cy="123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BA8CB3-A942-0A84-0B5B-400AA6339D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2913" y="5175388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E8D314-0DB4-7D73-6DB1-AFC24DEADD79}"/>
              </a:ext>
            </a:extLst>
          </p:cNvPr>
          <p:cNvGrpSpPr/>
          <p:nvPr/>
        </p:nvGrpSpPr>
        <p:grpSpPr>
          <a:xfrm>
            <a:off x="6019473" y="762868"/>
            <a:ext cx="132120" cy="145800"/>
            <a:chOff x="6019473" y="762868"/>
            <a:chExt cx="13212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EBFAD9-7E86-2BB6-2299-AC6A11BE635B}"/>
                    </a:ext>
                  </a:extLst>
                </p14:cNvPr>
                <p14:cNvContentPartPr/>
                <p14:nvPr/>
              </p14:nvContentPartPr>
              <p14:xfrm>
                <a:off x="6027393" y="762868"/>
                <a:ext cx="87840" cy="10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EBFAD9-7E86-2BB6-2299-AC6A11BE63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8753" y="754228"/>
                  <a:ext cx="105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6C6E762-D2EA-ACCD-C1E2-58B041EA24C7}"/>
                    </a:ext>
                  </a:extLst>
                </p14:cNvPr>
                <p14:cNvContentPartPr/>
                <p14:nvPr/>
              </p14:nvContentPartPr>
              <p14:xfrm>
                <a:off x="6047193" y="772228"/>
                <a:ext cx="78480" cy="70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6C6E762-D2EA-ACCD-C1E2-58B041EA2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38193" y="763228"/>
                  <a:ext cx="9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9B37FC-1F0E-09A6-66A1-8FB65C5EF749}"/>
                    </a:ext>
                  </a:extLst>
                </p14:cNvPr>
                <p14:cNvContentPartPr/>
                <p14:nvPr/>
              </p14:nvContentPartPr>
              <p14:xfrm>
                <a:off x="6019473" y="825508"/>
                <a:ext cx="132120" cy="83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9B37FC-1F0E-09A6-66A1-8FB65C5EF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0833" y="816508"/>
                  <a:ext cx="149760" cy="10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001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678543-A067-0B97-4A9A-7AA8051535F2}"/>
              </a:ext>
            </a:extLst>
          </p:cNvPr>
          <p:cNvCxnSpPr/>
          <p:nvPr/>
        </p:nvCxnSpPr>
        <p:spPr>
          <a:xfrm>
            <a:off x="4221312" y="29596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/>
          <p:nvPr/>
        </p:nvCxnSpPr>
        <p:spPr>
          <a:xfrm>
            <a:off x="4188780" y="118692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EB4A8F-8FAE-37E7-E700-2DDB7B128000}"/>
              </a:ext>
            </a:extLst>
          </p:cNvPr>
          <p:cNvCxnSpPr/>
          <p:nvPr/>
        </p:nvCxnSpPr>
        <p:spPr>
          <a:xfrm>
            <a:off x="764959" y="28292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5C6B3B2-B297-D7C5-7ED0-BFA936F2E32C}"/>
              </a:ext>
            </a:extLst>
          </p:cNvPr>
          <p:cNvSpPr/>
          <p:nvPr/>
        </p:nvSpPr>
        <p:spPr>
          <a:xfrm>
            <a:off x="685633" y="1929783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2A057E-C03A-034E-BD9D-441D3E3B0876}"/>
              </a:ext>
            </a:extLst>
          </p:cNvPr>
          <p:cNvSpPr/>
          <p:nvPr/>
        </p:nvSpPr>
        <p:spPr>
          <a:xfrm>
            <a:off x="2418258" y="3510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4B901-28FE-0385-79D4-DDE6B7ADA144}"/>
              </a:ext>
            </a:extLst>
          </p:cNvPr>
          <p:cNvSpPr/>
          <p:nvPr/>
        </p:nvSpPr>
        <p:spPr>
          <a:xfrm>
            <a:off x="2576910" y="158651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66135-9F86-B7F8-F4CC-D66F02DF1CB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821051" y="479855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740534-0B58-626A-3536-AAB773172859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821051" y="1661973"/>
            <a:ext cx="1755859" cy="28991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ED9F6-BEFA-5A6B-70B2-A5D0F0F4719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497584" y="501957"/>
            <a:ext cx="158652" cy="1084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E04BE8-985C-EA95-9BB1-EC671EB4E53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844285" y="1715331"/>
            <a:ext cx="1755859" cy="2899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699AB-3391-6EF3-7C5E-73E67D73EA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64959" y="426497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4094791" y="1731469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5827416" y="1527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5748090" y="14138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4230209" y="281541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4230209" y="1489263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827416" y="303643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 flipV="1">
            <a:off x="4253443" y="1542621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161AD2-EDEC-6E47-681C-5FA884A9AE8B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4174117" y="228183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2B1B81-0643-0759-8EBE-690E72E65798}"/>
              </a:ext>
            </a:extLst>
          </p:cNvPr>
          <p:cNvSpPr/>
          <p:nvPr/>
        </p:nvSpPr>
        <p:spPr>
          <a:xfrm>
            <a:off x="6866305" y="20807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253443" y="1806929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EAB3E57-7631-A758-5921-7518A5C297A6}"/>
              </a:ext>
            </a:extLst>
          </p:cNvPr>
          <p:cNvCxnSpPr>
            <a:cxnSpLocks/>
          </p:cNvCxnSpPr>
          <p:nvPr/>
        </p:nvCxnSpPr>
        <p:spPr>
          <a:xfrm>
            <a:off x="5695185" y="1658296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14023A-5772-1456-6D52-85E8F33F98D8}"/>
              </a:ext>
            </a:extLst>
          </p:cNvPr>
          <p:cNvSpPr/>
          <p:nvPr/>
        </p:nvSpPr>
        <p:spPr>
          <a:xfrm>
            <a:off x="4141986" y="45724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F0394D-18E6-155E-162B-20A8820725FA}"/>
              </a:ext>
            </a:extLst>
          </p:cNvPr>
          <p:cNvSpPr/>
          <p:nvPr/>
        </p:nvSpPr>
        <p:spPr>
          <a:xfrm>
            <a:off x="5874611" y="29937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072465-EC5E-19CA-6213-FB1FA53E4C02}"/>
              </a:ext>
            </a:extLst>
          </p:cNvPr>
          <p:cNvSpPr/>
          <p:nvPr/>
        </p:nvSpPr>
        <p:spPr>
          <a:xfrm>
            <a:off x="5774834" y="4182112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B73CB-68BD-9E55-17A5-821C351C8985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4277404" y="31225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B4F8A-164E-9A4D-0A91-219C91B063D5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5854160" y="3144625"/>
            <a:ext cx="99777" cy="10374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815B5-F57B-903F-D502-F8CB91BC3EE6}"/>
              </a:ext>
            </a:extLst>
          </p:cNvPr>
          <p:cNvCxnSpPr>
            <a:cxnSpLocks/>
            <a:stCxn id="43" idx="5"/>
            <a:endCxn id="51" idx="3"/>
          </p:cNvCxnSpPr>
          <p:nvPr/>
        </p:nvCxnSpPr>
        <p:spPr>
          <a:xfrm>
            <a:off x="4277404" y="4701269"/>
            <a:ext cx="2659330" cy="3492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C49C5F-D658-74D1-EDDF-230850F9B7FA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4221312" y="3069165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DEB4C1-8478-EE79-575E-B78B6A7608BD}"/>
              </a:ext>
            </a:extLst>
          </p:cNvPr>
          <p:cNvSpPr/>
          <p:nvPr/>
        </p:nvSpPr>
        <p:spPr>
          <a:xfrm>
            <a:off x="6913500" y="49216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BA4AD-BAEE-6877-8AD0-159F6FDD15B1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4300638" y="4647911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86AC6F-DF20-89A7-FE06-17F2E8447EDF}"/>
              </a:ext>
            </a:extLst>
          </p:cNvPr>
          <p:cNvCxnSpPr>
            <a:cxnSpLocks/>
            <a:stCxn id="45" idx="5"/>
            <a:endCxn id="51" idx="0"/>
          </p:cNvCxnSpPr>
          <p:nvPr/>
        </p:nvCxnSpPr>
        <p:spPr>
          <a:xfrm>
            <a:off x="5910252" y="4310930"/>
            <a:ext cx="1082574" cy="6107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5F49E9-7026-77CE-B1E3-E49C022DD46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290515" y="2801632"/>
            <a:ext cx="607330" cy="2141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26602" y="73703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4B067A-2198-8C09-580E-A9302453C52C}"/>
              </a:ext>
            </a:extLst>
          </p:cNvPr>
          <p:cNvCxnSpPr/>
          <p:nvPr/>
        </p:nvCxnSpPr>
        <p:spPr>
          <a:xfrm>
            <a:off x="9037467" y="14079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0CE4B1D-CA73-7067-71FE-33A4753F2A46}"/>
              </a:ext>
            </a:extLst>
          </p:cNvPr>
          <p:cNvSpPr/>
          <p:nvPr/>
        </p:nvSpPr>
        <p:spPr>
          <a:xfrm>
            <a:off x="8943478" y="175357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A77046-C6AB-8D82-0568-9F112857A219}"/>
              </a:ext>
            </a:extLst>
          </p:cNvPr>
          <p:cNvSpPr/>
          <p:nvPr/>
        </p:nvSpPr>
        <p:spPr>
          <a:xfrm>
            <a:off x="9731494" y="9856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ED6ED4-99B2-AA6B-267C-023C5E394997}"/>
              </a:ext>
            </a:extLst>
          </p:cNvPr>
          <p:cNvSpPr/>
          <p:nvPr/>
        </p:nvSpPr>
        <p:spPr>
          <a:xfrm>
            <a:off x="11370949" y="55531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476F96-388E-D73B-74E4-A0A30909B90B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078896" y="1114425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57A38F-F9DF-68BB-9ECE-9E1B277C30E4}"/>
              </a:ext>
            </a:extLst>
          </p:cNvPr>
          <p:cNvCxnSpPr>
            <a:cxnSpLocks/>
            <a:stCxn id="87" idx="7"/>
            <a:endCxn id="89" idx="2"/>
          </p:cNvCxnSpPr>
          <p:nvPr/>
        </p:nvCxnSpPr>
        <p:spPr>
          <a:xfrm flipV="1">
            <a:off x="9078896" y="630775"/>
            <a:ext cx="2292053" cy="114489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AE7785-6D18-D81D-218A-6F1EB40EB9D5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flipV="1">
            <a:off x="9866912" y="555315"/>
            <a:ext cx="1583363" cy="45239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3AC96-4442-0F2A-795F-F7D36C0DB60A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9102130" y="684133"/>
            <a:ext cx="2292053" cy="114489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4AD2F-C79A-8704-F050-CA6AEF4FFA20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V="1">
            <a:off x="9022804" y="1061067"/>
            <a:ext cx="708690" cy="692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CB83742-BF6A-A249-4C1D-5BA1967692B5}"/>
              </a:ext>
            </a:extLst>
          </p:cNvPr>
          <p:cNvSpPr/>
          <p:nvPr/>
        </p:nvSpPr>
        <p:spPr>
          <a:xfrm>
            <a:off x="11268389" y="14973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6AF43C-A682-442F-2A0C-A39C33652EA6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9102130" y="1572848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B8E2133-D5B4-F81C-4007-79A3DD6A4D4E}"/>
              </a:ext>
            </a:extLst>
          </p:cNvPr>
          <p:cNvCxnSpPr>
            <a:cxnSpLocks/>
          </p:cNvCxnSpPr>
          <p:nvPr/>
        </p:nvCxnSpPr>
        <p:spPr>
          <a:xfrm>
            <a:off x="10650601" y="1230793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51A904-A97B-44E1-C5CE-64EE75CE325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230680" y="90658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4D92BB-666F-3AF0-2901-738468263708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4277404" y="4257572"/>
            <a:ext cx="1497430" cy="336981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EA5554-6CF5-1644-484F-AA0E462335A5}"/>
              </a:ext>
            </a:extLst>
          </p:cNvPr>
          <p:cNvCxnSpPr/>
          <p:nvPr/>
        </p:nvCxnSpPr>
        <p:spPr>
          <a:xfrm>
            <a:off x="9060701" y="3051145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FB2D0EC-A8B5-F224-59C8-F7AED66B49BA}"/>
              </a:ext>
            </a:extLst>
          </p:cNvPr>
          <p:cNvSpPr/>
          <p:nvPr/>
        </p:nvSpPr>
        <p:spPr>
          <a:xfrm>
            <a:off x="8966712" y="4663922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EEAE7D-76BF-C477-7B2D-9FE73030C13F}"/>
              </a:ext>
            </a:extLst>
          </p:cNvPr>
          <p:cNvSpPr/>
          <p:nvPr/>
        </p:nvSpPr>
        <p:spPr>
          <a:xfrm>
            <a:off x="9754728" y="3895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89E962-0A7B-37BE-DF5A-B89992688A8E}"/>
              </a:ext>
            </a:extLst>
          </p:cNvPr>
          <p:cNvSpPr/>
          <p:nvPr/>
        </p:nvSpPr>
        <p:spPr>
          <a:xfrm>
            <a:off x="11370949" y="35272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E577-2533-6832-4151-7A49A247C767}"/>
              </a:ext>
            </a:extLst>
          </p:cNvPr>
          <p:cNvCxnSpPr>
            <a:cxnSpLocks/>
            <a:stCxn id="114" idx="7"/>
            <a:endCxn id="115" idx="3"/>
          </p:cNvCxnSpPr>
          <p:nvPr/>
        </p:nvCxnSpPr>
        <p:spPr>
          <a:xfrm flipV="1">
            <a:off x="9102130" y="4024776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2530ED-92B4-C3F8-8AA4-30620962308B}"/>
              </a:ext>
            </a:extLst>
          </p:cNvPr>
          <p:cNvCxnSpPr>
            <a:cxnSpLocks/>
            <a:stCxn id="114" idx="7"/>
            <a:endCxn id="116" idx="2"/>
          </p:cNvCxnSpPr>
          <p:nvPr/>
        </p:nvCxnSpPr>
        <p:spPr>
          <a:xfrm flipV="1">
            <a:off x="9102130" y="3602669"/>
            <a:ext cx="2268819" cy="108335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B1134A-9580-698C-2B51-B9E7B23566D5}"/>
              </a:ext>
            </a:extLst>
          </p:cNvPr>
          <p:cNvCxnSpPr>
            <a:cxnSpLocks/>
            <a:stCxn id="115" idx="7"/>
            <a:endCxn id="116" idx="0"/>
          </p:cNvCxnSpPr>
          <p:nvPr/>
        </p:nvCxnSpPr>
        <p:spPr>
          <a:xfrm flipV="1">
            <a:off x="9890146" y="3527209"/>
            <a:ext cx="1560129" cy="39085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7E7C0D-074F-F9BD-B9E7-F7114594FD8C}"/>
              </a:ext>
            </a:extLst>
          </p:cNvPr>
          <p:cNvCxnSpPr>
            <a:cxnSpLocks/>
            <a:stCxn id="114" idx="5"/>
            <a:endCxn id="122" idx="3"/>
          </p:cNvCxnSpPr>
          <p:nvPr/>
        </p:nvCxnSpPr>
        <p:spPr>
          <a:xfrm flipV="1">
            <a:off x="9102130" y="4536557"/>
            <a:ext cx="2212727" cy="2561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65ACAE-D14F-B584-5397-034C5F21BE9E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V="1">
            <a:off x="9046038" y="3971418"/>
            <a:ext cx="708690" cy="6925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AE2BF8E-5425-3D1E-B4D5-599497E219B5}"/>
              </a:ext>
            </a:extLst>
          </p:cNvPr>
          <p:cNvSpPr/>
          <p:nvPr/>
        </p:nvSpPr>
        <p:spPr>
          <a:xfrm>
            <a:off x="11291623" y="440773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C41F82-BBAE-09B3-9A88-135E458CB839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 flipV="1">
            <a:off x="9125364" y="4483199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B348FB-DBA5-A688-F3C7-67114DF3395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253914" y="381693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FAF28E-DDEB-7F52-D493-CEAA20AA1A8D}"/>
              </a:ext>
            </a:extLst>
          </p:cNvPr>
          <p:cNvCxnSpPr>
            <a:cxnSpLocks/>
            <a:stCxn id="122" idx="0"/>
            <a:endCxn id="116" idx="4"/>
          </p:cNvCxnSpPr>
          <p:nvPr/>
        </p:nvCxnSpPr>
        <p:spPr>
          <a:xfrm flipV="1">
            <a:off x="11370949" y="3678129"/>
            <a:ext cx="79326" cy="729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14:cNvPr>
              <p14:cNvContentPartPr/>
              <p14:nvPr/>
            </p14:nvContentPartPr>
            <p14:xfrm>
              <a:off x="611913" y="2112148"/>
              <a:ext cx="124920" cy="150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913" y="2103148"/>
                <a:ext cx="14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4063593" y="1899388"/>
              <a:ext cx="74160" cy="187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593" y="1890748"/>
                <a:ext cx="918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14:cNvPr>
              <p14:cNvContentPartPr/>
              <p14:nvPr/>
            </p14:nvContentPartPr>
            <p14:xfrm>
              <a:off x="4039760" y="4616802"/>
              <a:ext cx="46800" cy="164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0760" y="4607802"/>
                <a:ext cx="64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14:cNvPr>
              <p14:cNvContentPartPr/>
              <p14:nvPr/>
            </p14:nvContentPartPr>
            <p14:xfrm>
              <a:off x="8832513" y="1862668"/>
              <a:ext cx="101520" cy="162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13" y="1853668"/>
                <a:ext cx="119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14:cNvPr>
              <p14:cNvContentPartPr/>
              <p14:nvPr/>
            </p14:nvContentPartPr>
            <p14:xfrm>
              <a:off x="8875353" y="4899988"/>
              <a:ext cx="66960" cy="135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6353" y="4891348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14:cNvPr>
              <p14:cNvContentPartPr/>
              <p14:nvPr/>
            </p14:nvContentPartPr>
            <p14:xfrm>
              <a:off x="2654193" y="266068"/>
              <a:ext cx="360" cy="150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5193" y="257068"/>
                <a:ext cx="1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14:cNvPr>
              <p14:cNvContentPartPr/>
              <p14:nvPr/>
            </p14:nvContentPartPr>
            <p14:xfrm>
              <a:off x="2751753" y="1699948"/>
              <a:ext cx="158400" cy="96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3113" y="1690948"/>
                <a:ext cx="17604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805868-3F6F-9FBC-A701-E993B5CA24BD}"/>
              </a:ext>
            </a:extLst>
          </p:cNvPr>
          <p:cNvGrpSpPr/>
          <p:nvPr/>
        </p:nvGrpSpPr>
        <p:grpSpPr>
          <a:xfrm>
            <a:off x="7109913" y="219242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55385AA-61E3-AD06-7CF4-7EEA718DA6D9}"/>
              </a:ext>
            </a:extLst>
          </p:cNvPr>
          <p:cNvGrpSpPr/>
          <p:nvPr/>
        </p:nvGrpSpPr>
        <p:grpSpPr>
          <a:xfrm>
            <a:off x="5982753" y="1426348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50F0420-6DEE-2503-80ED-BE77A7401E9E}"/>
              </a:ext>
            </a:extLst>
          </p:cNvPr>
          <p:cNvGrpSpPr/>
          <p:nvPr/>
        </p:nvGrpSpPr>
        <p:grpSpPr>
          <a:xfrm>
            <a:off x="6054393" y="168148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216D4D-70F4-DE81-1D0A-B9FD03159DA6}"/>
              </a:ext>
            </a:extLst>
          </p:cNvPr>
          <p:cNvGrpSpPr/>
          <p:nvPr/>
        </p:nvGrpSpPr>
        <p:grpSpPr>
          <a:xfrm>
            <a:off x="6071960" y="2964762"/>
            <a:ext cx="293040" cy="112320"/>
            <a:chOff x="5866113" y="2955988"/>
            <a:chExt cx="29304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14:cNvPr>
                <p14:cNvContentPartPr/>
                <p14:nvPr/>
              </p14:nvContentPartPr>
              <p14:xfrm>
                <a:off x="5866113" y="2980828"/>
                <a:ext cx="55800" cy="87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7113" y="2971828"/>
                  <a:ext cx="7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14:cNvPr>
                <p14:cNvContentPartPr/>
                <p14:nvPr/>
              </p14:nvContentPartPr>
              <p14:xfrm>
                <a:off x="5983113" y="3000268"/>
                <a:ext cx="4212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113" y="299126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14:cNvPr>
                <p14:cNvContentPartPr/>
                <p14:nvPr/>
              </p14:nvContentPartPr>
              <p14:xfrm>
                <a:off x="6073833" y="2955988"/>
                <a:ext cx="85320" cy="107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5193" y="2947348"/>
                  <a:ext cx="102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E0AAA15-90C9-7892-061F-CBFCF2BD46AB}"/>
              </a:ext>
            </a:extLst>
          </p:cNvPr>
          <p:cNvGrpSpPr/>
          <p:nvPr/>
        </p:nvGrpSpPr>
        <p:grpSpPr>
          <a:xfrm>
            <a:off x="5954600" y="4103802"/>
            <a:ext cx="293760" cy="93960"/>
            <a:chOff x="5748753" y="4095028"/>
            <a:chExt cx="29376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14:cNvPr>
                <p14:cNvContentPartPr/>
                <p14:nvPr/>
              </p14:nvContentPartPr>
              <p14:xfrm>
                <a:off x="5748753" y="4102588"/>
                <a:ext cx="67680" cy="68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40113" y="4093588"/>
                  <a:ext cx="85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14:cNvPr>
                <p14:cNvContentPartPr/>
                <p14:nvPr/>
              </p14:nvContentPartPr>
              <p14:xfrm>
                <a:off x="5867913" y="4136788"/>
                <a:ext cx="4212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58913" y="412778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14:cNvPr>
                <p14:cNvContentPartPr/>
                <p14:nvPr/>
              </p14:nvContentPartPr>
              <p14:xfrm>
                <a:off x="5955033" y="4095028"/>
                <a:ext cx="87480" cy="93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6393" y="4086388"/>
                  <a:ext cx="10512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14:cNvPr>
              <p14:cNvContentPartPr/>
              <p14:nvPr/>
            </p14:nvContentPartPr>
            <p14:xfrm>
              <a:off x="7128560" y="4885002"/>
              <a:ext cx="65160" cy="76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60" y="4876002"/>
                <a:ext cx="828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694B63-A6C6-8E49-1CE1-97BF89E838FC}"/>
              </a:ext>
            </a:extLst>
          </p:cNvPr>
          <p:cNvGrpSpPr/>
          <p:nvPr/>
        </p:nvGrpSpPr>
        <p:grpSpPr>
          <a:xfrm>
            <a:off x="7236560" y="4837842"/>
            <a:ext cx="170280" cy="132480"/>
            <a:chOff x="7030713" y="4829068"/>
            <a:chExt cx="17028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14:cNvPr>
                <p14:cNvContentPartPr/>
                <p14:nvPr/>
              </p14:nvContentPartPr>
              <p14:xfrm>
                <a:off x="7030713" y="4899988"/>
                <a:ext cx="60120" cy="9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2073" y="4891348"/>
                  <a:ext cx="77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14:cNvPr>
                <p14:cNvContentPartPr/>
                <p14:nvPr/>
              </p14:nvContentPartPr>
              <p14:xfrm>
                <a:off x="7163913" y="4829068"/>
                <a:ext cx="37080" cy="13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4913" y="4820428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457E88F-A98F-BA93-0CEE-A98B0A575DBB}"/>
              </a:ext>
            </a:extLst>
          </p:cNvPr>
          <p:cNvGrpSpPr/>
          <p:nvPr/>
        </p:nvGrpSpPr>
        <p:grpSpPr>
          <a:xfrm>
            <a:off x="9694416" y="755631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27AD29-1926-9197-63E4-C2F1AF5C3A5C}"/>
              </a:ext>
            </a:extLst>
          </p:cNvPr>
          <p:cNvGrpSpPr/>
          <p:nvPr/>
        </p:nvGrpSpPr>
        <p:grpSpPr>
          <a:xfrm>
            <a:off x="9740625" y="366818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71B35DA-7306-953C-2FE2-CA92165C44BE}"/>
              </a:ext>
            </a:extLst>
          </p:cNvPr>
          <p:cNvGrpSpPr/>
          <p:nvPr/>
        </p:nvGrpSpPr>
        <p:grpSpPr>
          <a:xfrm>
            <a:off x="11309902" y="404395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7612CAE-BE31-381E-C6EE-98C306727763}"/>
              </a:ext>
            </a:extLst>
          </p:cNvPr>
          <p:cNvGrpSpPr/>
          <p:nvPr/>
        </p:nvGrpSpPr>
        <p:grpSpPr>
          <a:xfrm>
            <a:off x="11327722" y="337628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6586962-BE6F-E602-375A-5DAB70B8A9C4}"/>
              </a:ext>
            </a:extLst>
          </p:cNvPr>
          <p:cNvGrpSpPr/>
          <p:nvPr/>
        </p:nvGrpSpPr>
        <p:grpSpPr>
          <a:xfrm>
            <a:off x="11344593" y="4544668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95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3233" y="4607308"/>
                  <a:ext cx="105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073" y="4536028"/>
                  <a:ext cx="53640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F554D0A-B4A5-6BA3-B6C6-B8A2EC85983B}"/>
              </a:ext>
            </a:extLst>
          </p:cNvPr>
          <p:cNvSpPr txBox="1"/>
          <p:nvPr/>
        </p:nvSpPr>
        <p:spPr>
          <a:xfrm>
            <a:off x="1511256" y="77422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832B4B-40A1-A8DB-AB58-5E0578FE0B03}"/>
              </a:ext>
            </a:extLst>
          </p:cNvPr>
          <p:cNvSpPr txBox="1"/>
          <p:nvPr/>
        </p:nvSpPr>
        <p:spPr>
          <a:xfrm>
            <a:off x="1900575" y="1473956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1815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678543-A067-0B97-4A9A-7AA8051535F2}"/>
              </a:ext>
            </a:extLst>
          </p:cNvPr>
          <p:cNvCxnSpPr/>
          <p:nvPr/>
        </p:nvCxnSpPr>
        <p:spPr>
          <a:xfrm>
            <a:off x="4221312" y="29596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EC85E2-4F28-ED07-E3FA-DA909C305366}"/>
              </a:ext>
            </a:extLst>
          </p:cNvPr>
          <p:cNvCxnSpPr/>
          <p:nvPr/>
        </p:nvCxnSpPr>
        <p:spPr>
          <a:xfrm>
            <a:off x="4188780" y="118692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EB4A8F-8FAE-37E7-E700-2DDB7B128000}"/>
              </a:ext>
            </a:extLst>
          </p:cNvPr>
          <p:cNvCxnSpPr/>
          <p:nvPr/>
        </p:nvCxnSpPr>
        <p:spPr>
          <a:xfrm>
            <a:off x="764959" y="282929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5C6B3B2-B297-D7C5-7ED0-BFA936F2E32C}"/>
              </a:ext>
            </a:extLst>
          </p:cNvPr>
          <p:cNvSpPr/>
          <p:nvPr/>
        </p:nvSpPr>
        <p:spPr>
          <a:xfrm>
            <a:off x="685633" y="1929783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2A057E-C03A-034E-BD9D-441D3E3B0876}"/>
              </a:ext>
            </a:extLst>
          </p:cNvPr>
          <p:cNvSpPr/>
          <p:nvPr/>
        </p:nvSpPr>
        <p:spPr>
          <a:xfrm>
            <a:off x="2418258" y="35103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4B901-28FE-0385-79D4-DDE6B7ADA144}"/>
              </a:ext>
            </a:extLst>
          </p:cNvPr>
          <p:cNvSpPr/>
          <p:nvPr/>
        </p:nvSpPr>
        <p:spPr>
          <a:xfrm>
            <a:off x="2576910" y="158651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66135-9F86-B7F8-F4CC-D66F02DF1CB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821051" y="479855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740534-0B58-626A-3536-AAB773172859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821051" y="1661973"/>
            <a:ext cx="1755859" cy="28991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ED9F6-BEFA-5A6B-70B2-A5D0F0F4719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497584" y="501957"/>
            <a:ext cx="158652" cy="10845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E04BE8-985C-EA95-9BB1-EC671EB4E53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844285" y="1715331"/>
            <a:ext cx="1755859" cy="2899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699AB-3391-6EF3-7C5E-73E67D73EA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64959" y="426497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83FB22F-FEA1-6570-C3E0-5EF30B840847}"/>
              </a:ext>
            </a:extLst>
          </p:cNvPr>
          <p:cNvSpPr/>
          <p:nvPr/>
        </p:nvSpPr>
        <p:spPr>
          <a:xfrm>
            <a:off x="4094791" y="1731469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E9B9B-4B08-D961-8CF1-1024B73D90E3}"/>
              </a:ext>
            </a:extLst>
          </p:cNvPr>
          <p:cNvSpPr/>
          <p:nvPr/>
        </p:nvSpPr>
        <p:spPr>
          <a:xfrm>
            <a:off x="5827416" y="15272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FF1CE9-A60B-E80A-E3CE-F39FD5E107EE}"/>
              </a:ext>
            </a:extLst>
          </p:cNvPr>
          <p:cNvSpPr/>
          <p:nvPr/>
        </p:nvSpPr>
        <p:spPr>
          <a:xfrm>
            <a:off x="5748090" y="14138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FA078C-2A8F-86B9-34D3-AAA4AEB27247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4230209" y="281541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4E42E-498B-D95D-038B-0F1DBCBFB22C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flipV="1">
            <a:off x="4230209" y="1489263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38F8-D29F-79B2-B487-DCC179BB1AA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827416" y="303643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94A212-ABA7-69D5-4EC0-C229E5C66EB9}"/>
              </a:ext>
            </a:extLst>
          </p:cNvPr>
          <p:cNvCxnSpPr>
            <a:cxnSpLocks/>
            <a:stCxn id="26" idx="6"/>
            <a:endCxn id="28" idx="3"/>
          </p:cNvCxnSpPr>
          <p:nvPr/>
        </p:nvCxnSpPr>
        <p:spPr>
          <a:xfrm flipV="1">
            <a:off x="4253443" y="1542621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2B1B81-0643-0759-8EBE-690E72E65798}"/>
              </a:ext>
            </a:extLst>
          </p:cNvPr>
          <p:cNvSpPr/>
          <p:nvPr/>
        </p:nvSpPr>
        <p:spPr>
          <a:xfrm>
            <a:off x="6866305" y="2080703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1B9FF-B9B1-E214-E01C-43C6508DA244}"/>
              </a:ext>
            </a:extLst>
          </p:cNvPr>
          <p:cNvCxnSpPr>
            <a:cxnSpLocks/>
            <a:stCxn id="26" idx="6"/>
            <a:endCxn id="34" idx="2"/>
          </p:cNvCxnSpPr>
          <p:nvPr/>
        </p:nvCxnSpPr>
        <p:spPr>
          <a:xfrm>
            <a:off x="4253443" y="1806929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EAB3E57-7631-A758-5921-7518A5C297A6}"/>
              </a:ext>
            </a:extLst>
          </p:cNvPr>
          <p:cNvCxnSpPr>
            <a:cxnSpLocks/>
          </p:cNvCxnSpPr>
          <p:nvPr/>
        </p:nvCxnSpPr>
        <p:spPr>
          <a:xfrm>
            <a:off x="5695185" y="1658296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C14023A-5772-1456-6D52-85E8F33F98D8}"/>
              </a:ext>
            </a:extLst>
          </p:cNvPr>
          <p:cNvSpPr/>
          <p:nvPr/>
        </p:nvSpPr>
        <p:spPr>
          <a:xfrm>
            <a:off x="4141986" y="45724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F0394D-18E6-155E-162B-20A8820725FA}"/>
              </a:ext>
            </a:extLst>
          </p:cNvPr>
          <p:cNvSpPr/>
          <p:nvPr/>
        </p:nvSpPr>
        <p:spPr>
          <a:xfrm>
            <a:off x="5874611" y="29937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072465-EC5E-19CA-6213-FB1FA53E4C02}"/>
              </a:ext>
            </a:extLst>
          </p:cNvPr>
          <p:cNvSpPr/>
          <p:nvPr/>
        </p:nvSpPr>
        <p:spPr>
          <a:xfrm>
            <a:off x="5774834" y="4182112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B73CB-68BD-9E55-17A5-821C351C8985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4277404" y="31225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B4F8A-164E-9A4D-0A91-219C91B063D5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5854160" y="3144625"/>
            <a:ext cx="99777" cy="103748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2815B5-F57B-903F-D502-F8CB91BC3EE6}"/>
              </a:ext>
            </a:extLst>
          </p:cNvPr>
          <p:cNvCxnSpPr>
            <a:cxnSpLocks/>
            <a:stCxn id="43" idx="5"/>
            <a:endCxn id="51" idx="3"/>
          </p:cNvCxnSpPr>
          <p:nvPr/>
        </p:nvCxnSpPr>
        <p:spPr>
          <a:xfrm>
            <a:off x="4277404" y="4701269"/>
            <a:ext cx="2659330" cy="34923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0DEB4C1-8478-EE79-575E-B78B6A7608BD}"/>
              </a:ext>
            </a:extLst>
          </p:cNvPr>
          <p:cNvSpPr/>
          <p:nvPr/>
        </p:nvSpPr>
        <p:spPr>
          <a:xfrm>
            <a:off x="6913500" y="49216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BA4AD-BAEE-6877-8AD0-159F6FDD15B1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4300638" y="4647911"/>
            <a:ext cx="2612862" cy="34923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86AC6F-DF20-89A7-FE06-17F2E8447EDF}"/>
              </a:ext>
            </a:extLst>
          </p:cNvPr>
          <p:cNvCxnSpPr>
            <a:cxnSpLocks/>
            <a:stCxn id="45" idx="5"/>
            <a:endCxn id="51" idx="0"/>
          </p:cNvCxnSpPr>
          <p:nvPr/>
        </p:nvCxnSpPr>
        <p:spPr>
          <a:xfrm>
            <a:off x="5910252" y="4310930"/>
            <a:ext cx="1082574" cy="61075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5F49E9-7026-77CE-B1E3-E49C022DD46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290515" y="2801632"/>
            <a:ext cx="607330" cy="2141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1B01FE-AF53-4C93-9E5D-F843913A694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26602" y="73703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4B067A-2198-8C09-580E-A9302453C52C}"/>
              </a:ext>
            </a:extLst>
          </p:cNvPr>
          <p:cNvCxnSpPr/>
          <p:nvPr/>
        </p:nvCxnSpPr>
        <p:spPr>
          <a:xfrm>
            <a:off x="9037467" y="14079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0CE4B1D-CA73-7067-71FE-33A4753F2A46}"/>
              </a:ext>
            </a:extLst>
          </p:cNvPr>
          <p:cNvSpPr/>
          <p:nvPr/>
        </p:nvSpPr>
        <p:spPr>
          <a:xfrm>
            <a:off x="8943478" y="175357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A77046-C6AB-8D82-0568-9F112857A219}"/>
              </a:ext>
            </a:extLst>
          </p:cNvPr>
          <p:cNvSpPr/>
          <p:nvPr/>
        </p:nvSpPr>
        <p:spPr>
          <a:xfrm>
            <a:off x="9731494" y="985607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ED6ED4-99B2-AA6B-267C-023C5E394997}"/>
              </a:ext>
            </a:extLst>
          </p:cNvPr>
          <p:cNvSpPr/>
          <p:nvPr/>
        </p:nvSpPr>
        <p:spPr>
          <a:xfrm>
            <a:off x="11370949" y="55531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476F96-388E-D73B-74E4-A0A30909B90B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078896" y="1114425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57A38F-F9DF-68BB-9ECE-9E1B277C30E4}"/>
              </a:ext>
            </a:extLst>
          </p:cNvPr>
          <p:cNvCxnSpPr>
            <a:cxnSpLocks/>
            <a:stCxn id="87" idx="7"/>
            <a:endCxn id="89" idx="2"/>
          </p:cNvCxnSpPr>
          <p:nvPr/>
        </p:nvCxnSpPr>
        <p:spPr>
          <a:xfrm flipV="1">
            <a:off x="9078896" y="630775"/>
            <a:ext cx="2292053" cy="114489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9AE7785-6D18-D81D-218A-6F1EB40EB9D5}"/>
              </a:ext>
            </a:extLst>
          </p:cNvPr>
          <p:cNvCxnSpPr>
            <a:cxnSpLocks/>
            <a:stCxn id="88" idx="7"/>
            <a:endCxn id="89" idx="0"/>
          </p:cNvCxnSpPr>
          <p:nvPr/>
        </p:nvCxnSpPr>
        <p:spPr>
          <a:xfrm flipV="1">
            <a:off x="9866912" y="555315"/>
            <a:ext cx="1583363" cy="45239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C3AC96-4442-0F2A-795F-F7D36C0DB60A}"/>
              </a:ext>
            </a:extLst>
          </p:cNvPr>
          <p:cNvCxnSpPr>
            <a:cxnSpLocks/>
            <a:stCxn id="87" idx="6"/>
            <a:endCxn id="89" idx="3"/>
          </p:cNvCxnSpPr>
          <p:nvPr/>
        </p:nvCxnSpPr>
        <p:spPr>
          <a:xfrm flipV="1">
            <a:off x="9102130" y="684133"/>
            <a:ext cx="2292053" cy="114489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CB83742-BF6A-A249-4C1D-5BA1967692B5}"/>
              </a:ext>
            </a:extLst>
          </p:cNvPr>
          <p:cNvSpPr/>
          <p:nvPr/>
        </p:nvSpPr>
        <p:spPr>
          <a:xfrm>
            <a:off x="11268389" y="149738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6AF43C-A682-442F-2A0C-A39C33652EA6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9102130" y="1572848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B8E2133-D5B4-F81C-4007-79A3DD6A4D4E}"/>
              </a:ext>
            </a:extLst>
          </p:cNvPr>
          <p:cNvCxnSpPr>
            <a:cxnSpLocks/>
          </p:cNvCxnSpPr>
          <p:nvPr/>
        </p:nvCxnSpPr>
        <p:spPr>
          <a:xfrm>
            <a:off x="10650601" y="1230793"/>
            <a:ext cx="337351" cy="247789"/>
          </a:xfrm>
          <a:prstGeom prst="curvedConnector3">
            <a:avLst>
              <a:gd name="adj1" fmla="val 1368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51A904-A97B-44E1-C5CE-64EE75CE325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230680" y="906587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4D92BB-666F-3AF0-2901-738468263708}"/>
              </a:ext>
            </a:extLst>
          </p:cNvPr>
          <p:cNvCxnSpPr>
            <a:cxnSpLocks/>
            <a:stCxn id="43" idx="7"/>
            <a:endCxn id="45" idx="2"/>
          </p:cNvCxnSpPr>
          <p:nvPr/>
        </p:nvCxnSpPr>
        <p:spPr>
          <a:xfrm flipV="1">
            <a:off x="4277404" y="4257572"/>
            <a:ext cx="1497430" cy="336981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EA5554-6CF5-1644-484F-AA0E462335A5}"/>
              </a:ext>
            </a:extLst>
          </p:cNvPr>
          <p:cNvCxnSpPr/>
          <p:nvPr/>
        </p:nvCxnSpPr>
        <p:spPr>
          <a:xfrm>
            <a:off x="9060701" y="3051145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0FB2D0EC-A8B5-F224-59C8-F7AED66B49BA}"/>
              </a:ext>
            </a:extLst>
          </p:cNvPr>
          <p:cNvSpPr/>
          <p:nvPr/>
        </p:nvSpPr>
        <p:spPr>
          <a:xfrm>
            <a:off x="8966712" y="4663922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EEAE7D-76BF-C477-7B2D-9FE73030C13F}"/>
              </a:ext>
            </a:extLst>
          </p:cNvPr>
          <p:cNvSpPr/>
          <p:nvPr/>
        </p:nvSpPr>
        <p:spPr>
          <a:xfrm>
            <a:off x="9754728" y="3895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89E962-0A7B-37BE-DF5A-B89992688A8E}"/>
              </a:ext>
            </a:extLst>
          </p:cNvPr>
          <p:cNvSpPr/>
          <p:nvPr/>
        </p:nvSpPr>
        <p:spPr>
          <a:xfrm>
            <a:off x="11370949" y="352720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63E577-2533-6832-4151-7A49A247C767}"/>
              </a:ext>
            </a:extLst>
          </p:cNvPr>
          <p:cNvCxnSpPr>
            <a:cxnSpLocks/>
            <a:stCxn id="114" idx="7"/>
            <a:endCxn id="115" idx="3"/>
          </p:cNvCxnSpPr>
          <p:nvPr/>
        </p:nvCxnSpPr>
        <p:spPr>
          <a:xfrm flipV="1">
            <a:off x="9102130" y="4024776"/>
            <a:ext cx="675832" cy="66124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82530ED-92B4-C3F8-8AA4-30620962308B}"/>
              </a:ext>
            </a:extLst>
          </p:cNvPr>
          <p:cNvCxnSpPr>
            <a:cxnSpLocks/>
            <a:stCxn id="114" idx="7"/>
            <a:endCxn id="116" idx="2"/>
          </p:cNvCxnSpPr>
          <p:nvPr/>
        </p:nvCxnSpPr>
        <p:spPr>
          <a:xfrm flipV="1">
            <a:off x="9102130" y="3602669"/>
            <a:ext cx="2268819" cy="1083355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B1134A-9580-698C-2B51-B9E7B23566D5}"/>
              </a:ext>
            </a:extLst>
          </p:cNvPr>
          <p:cNvCxnSpPr>
            <a:cxnSpLocks/>
            <a:stCxn id="115" idx="7"/>
            <a:endCxn id="116" idx="0"/>
          </p:cNvCxnSpPr>
          <p:nvPr/>
        </p:nvCxnSpPr>
        <p:spPr>
          <a:xfrm flipV="1">
            <a:off x="9890146" y="3527209"/>
            <a:ext cx="1560129" cy="39085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87E7C0D-074F-F9BD-B9E7-F7114594FD8C}"/>
              </a:ext>
            </a:extLst>
          </p:cNvPr>
          <p:cNvCxnSpPr>
            <a:cxnSpLocks/>
            <a:stCxn id="114" idx="5"/>
            <a:endCxn id="122" idx="3"/>
          </p:cNvCxnSpPr>
          <p:nvPr/>
        </p:nvCxnSpPr>
        <p:spPr>
          <a:xfrm flipV="1">
            <a:off x="9102130" y="4536557"/>
            <a:ext cx="2212727" cy="2561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EAE2BF8E-5425-3D1E-B4D5-599497E219B5}"/>
              </a:ext>
            </a:extLst>
          </p:cNvPr>
          <p:cNvSpPr/>
          <p:nvPr/>
        </p:nvSpPr>
        <p:spPr>
          <a:xfrm>
            <a:off x="11291623" y="4407739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C41F82-BBAE-09B3-9A88-135E458CB839}"/>
              </a:ext>
            </a:extLst>
          </p:cNvPr>
          <p:cNvCxnSpPr>
            <a:cxnSpLocks/>
            <a:stCxn id="114" idx="6"/>
            <a:endCxn id="122" idx="2"/>
          </p:cNvCxnSpPr>
          <p:nvPr/>
        </p:nvCxnSpPr>
        <p:spPr>
          <a:xfrm flipV="1">
            <a:off x="9125364" y="4483199"/>
            <a:ext cx="2166259" cy="2561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B348FB-DBA5-A688-F3C7-67114DF3395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253914" y="381693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FAF28E-DDEB-7F52-D493-CEAA20AA1A8D}"/>
              </a:ext>
            </a:extLst>
          </p:cNvPr>
          <p:cNvCxnSpPr>
            <a:cxnSpLocks/>
            <a:stCxn id="122" idx="0"/>
            <a:endCxn id="116" idx="4"/>
          </p:cNvCxnSpPr>
          <p:nvPr/>
        </p:nvCxnSpPr>
        <p:spPr>
          <a:xfrm flipV="1">
            <a:off x="11370949" y="3678129"/>
            <a:ext cx="79326" cy="72961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14:cNvPr>
              <p14:cNvContentPartPr/>
              <p14:nvPr/>
            </p14:nvContentPartPr>
            <p14:xfrm>
              <a:off x="611913" y="2112148"/>
              <a:ext cx="124920" cy="150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C7F7AFB-2306-1D68-558A-74400759C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913" y="2103148"/>
                <a:ext cx="14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14:cNvPr>
              <p14:cNvContentPartPr/>
              <p14:nvPr/>
            </p14:nvContentPartPr>
            <p14:xfrm>
              <a:off x="4063593" y="1899388"/>
              <a:ext cx="74160" cy="187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E86C9E-C65F-92FE-E4B5-6F940C6A1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36" y="1890388"/>
                <a:ext cx="91715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14:cNvPr>
              <p14:cNvContentPartPr/>
              <p14:nvPr/>
            </p14:nvContentPartPr>
            <p14:xfrm>
              <a:off x="4039760" y="4616802"/>
              <a:ext cx="46800" cy="164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CA65F0-357E-28E1-E461-5AC6E64F5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0760" y="4607802"/>
                <a:ext cx="644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14:cNvPr>
              <p14:cNvContentPartPr/>
              <p14:nvPr/>
            </p14:nvContentPartPr>
            <p14:xfrm>
              <a:off x="8832513" y="1862668"/>
              <a:ext cx="101520" cy="162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680252-8D18-264E-F43C-75D3B87BB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513" y="1853668"/>
                <a:ext cx="119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14:cNvPr>
              <p14:cNvContentPartPr/>
              <p14:nvPr/>
            </p14:nvContentPartPr>
            <p14:xfrm>
              <a:off x="8875353" y="4899988"/>
              <a:ext cx="66960" cy="135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6B77CF-7053-8096-525D-E2CFF8207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6353" y="4890988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14:cNvPr>
              <p14:cNvContentPartPr/>
              <p14:nvPr/>
            </p14:nvContentPartPr>
            <p14:xfrm>
              <a:off x="2654193" y="266068"/>
              <a:ext cx="360" cy="150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0ABF0-2DE2-E0FE-05EE-F2D0B93A96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5193" y="257068"/>
                <a:ext cx="1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14:cNvPr>
              <p14:cNvContentPartPr/>
              <p14:nvPr/>
            </p14:nvContentPartPr>
            <p14:xfrm>
              <a:off x="2751753" y="1699948"/>
              <a:ext cx="158400" cy="96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8784813-C75D-4D62-84EE-0558C5456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2732" y="1690948"/>
                <a:ext cx="17608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805868-3F6F-9FBC-A701-E993B5CA24BD}"/>
              </a:ext>
            </a:extLst>
          </p:cNvPr>
          <p:cNvGrpSpPr/>
          <p:nvPr/>
        </p:nvGrpSpPr>
        <p:grpSpPr>
          <a:xfrm>
            <a:off x="7109913" y="219242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9A3571-C147-EBFD-E3EE-3EA2D2345C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1633" y="226334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EC62C32-EDD8-0956-179E-13BF7C23CA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063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C3BEA9-F960-C62C-8F27-970AD3A07B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00913" y="2235215"/>
                  <a:ext cx="82800" cy="7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735C29-B645-10B3-7ED8-ED17C4AA9E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7193" y="226334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39A57-7A1D-DF65-90FB-0EC6EBE2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7975" y="2183428"/>
                  <a:ext cx="41671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55385AA-61E3-AD06-7CF4-7EEA718DA6D9}"/>
              </a:ext>
            </a:extLst>
          </p:cNvPr>
          <p:cNvGrpSpPr/>
          <p:nvPr/>
        </p:nvGrpSpPr>
        <p:grpSpPr>
          <a:xfrm>
            <a:off x="5982753" y="1426348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EEF11-86BF-D31F-3FA7-F91AA33B14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BCC8D5-AF80-7B0C-0C94-E11896B6E4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65913C-128E-1E9A-5823-2F09B82C84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50F0420-6DEE-2503-80ED-BE77A7401E9E}"/>
              </a:ext>
            </a:extLst>
          </p:cNvPr>
          <p:cNvGrpSpPr/>
          <p:nvPr/>
        </p:nvGrpSpPr>
        <p:grpSpPr>
          <a:xfrm>
            <a:off x="6054393" y="168148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40896B3-3D79-AB88-00A6-BB0A2BB12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14758A7-66A2-65B0-2040-116BF69F8B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5A340C-D562-5F54-0140-E115F3239E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216D4D-70F4-DE81-1D0A-B9FD03159DA6}"/>
              </a:ext>
            </a:extLst>
          </p:cNvPr>
          <p:cNvGrpSpPr/>
          <p:nvPr/>
        </p:nvGrpSpPr>
        <p:grpSpPr>
          <a:xfrm>
            <a:off x="6071960" y="2964762"/>
            <a:ext cx="293040" cy="112320"/>
            <a:chOff x="5866113" y="2955988"/>
            <a:chExt cx="29304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14:cNvPr>
                <p14:cNvContentPartPr/>
                <p14:nvPr/>
              </p14:nvContentPartPr>
              <p14:xfrm>
                <a:off x="5866113" y="2980828"/>
                <a:ext cx="55800" cy="87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75D337-7529-D41B-2F1B-7301F742F7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7171" y="2971828"/>
                  <a:ext cx="73327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14:cNvPr>
                <p14:cNvContentPartPr/>
                <p14:nvPr/>
              </p14:nvContentPartPr>
              <p14:xfrm>
                <a:off x="5983113" y="3000268"/>
                <a:ext cx="4212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4D2E6B-790F-B4B0-A5FB-F3858A2C18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4113" y="299126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14:cNvPr>
                <p14:cNvContentPartPr/>
                <p14:nvPr/>
              </p14:nvContentPartPr>
              <p14:xfrm>
                <a:off x="6073833" y="2955988"/>
                <a:ext cx="85320" cy="107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2B9071-0C8B-E0F0-4C1C-820F831B10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64833" y="2946988"/>
                  <a:ext cx="102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E0AAA15-90C9-7892-061F-CBFCF2BD46AB}"/>
              </a:ext>
            </a:extLst>
          </p:cNvPr>
          <p:cNvGrpSpPr/>
          <p:nvPr/>
        </p:nvGrpSpPr>
        <p:grpSpPr>
          <a:xfrm>
            <a:off x="5954600" y="4103802"/>
            <a:ext cx="293760" cy="93960"/>
            <a:chOff x="5748753" y="4095028"/>
            <a:chExt cx="29376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14:cNvPr>
                <p14:cNvContentPartPr/>
                <p14:nvPr/>
              </p14:nvContentPartPr>
              <p14:xfrm>
                <a:off x="5748753" y="4102588"/>
                <a:ext cx="67680" cy="68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3EFCD16-F0C9-6F86-09F3-B8219DB233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39753" y="4093635"/>
                  <a:ext cx="85320" cy="85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14:cNvPr>
                <p14:cNvContentPartPr/>
                <p14:nvPr/>
              </p14:nvContentPartPr>
              <p14:xfrm>
                <a:off x="5867913" y="4136788"/>
                <a:ext cx="4212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6D0DE3-0AB5-5A91-1A89-FA9BA88513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58913" y="4127788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14:cNvPr>
                <p14:cNvContentPartPr/>
                <p14:nvPr/>
              </p14:nvContentPartPr>
              <p14:xfrm>
                <a:off x="5955033" y="4095028"/>
                <a:ext cx="87480" cy="93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203A7E-202E-4E45-7A29-CA5244D54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5996" y="4086028"/>
                  <a:ext cx="105193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14:cNvPr>
              <p14:cNvContentPartPr/>
              <p14:nvPr/>
            </p14:nvContentPartPr>
            <p14:xfrm>
              <a:off x="7128560" y="4885002"/>
              <a:ext cx="65160" cy="76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5DB4168-73CE-FB9F-9C44-FC1F6A2ABA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60" y="4876002"/>
                <a:ext cx="828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694B63-A6C6-8E49-1CE1-97BF89E838FC}"/>
              </a:ext>
            </a:extLst>
          </p:cNvPr>
          <p:cNvGrpSpPr/>
          <p:nvPr/>
        </p:nvGrpSpPr>
        <p:grpSpPr>
          <a:xfrm>
            <a:off x="7236560" y="4837842"/>
            <a:ext cx="170280" cy="132480"/>
            <a:chOff x="7030713" y="4829068"/>
            <a:chExt cx="17028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14:cNvPr>
                <p14:cNvContentPartPr/>
                <p14:nvPr/>
              </p14:nvContentPartPr>
              <p14:xfrm>
                <a:off x="7030713" y="4899988"/>
                <a:ext cx="60120" cy="9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8FCF54-FE58-8C8A-FCA2-D77C7095C3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1713" y="4890988"/>
                  <a:ext cx="77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14:cNvPr>
                <p14:cNvContentPartPr/>
                <p14:nvPr/>
              </p14:nvContentPartPr>
              <p14:xfrm>
                <a:off x="7163913" y="4829068"/>
                <a:ext cx="37080" cy="13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38D683-1CAB-A904-2973-AEBB172C2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4913" y="4820068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457E88F-A98F-BA93-0CEE-A98B0A575DBB}"/>
              </a:ext>
            </a:extLst>
          </p:cNvPr>
          <p:cNvGrpSpPr/>
          <p:nvPr/>
        </p:nvGrpSpPr>
        <p:grpSpPr>
          <a:xfrm>
            <a:off x="9694416" y="755631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5CDBD3-2809-BA8B-BF89-E59F95E561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A15CC3-8F44-A07A-5DE5-9C006BD057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B03161-FFD7-346B-5B62-CE34D7B44D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F27AD29-1926-9197-63E4-C2F1AF5C3A5C}"/>
              </a:ext>
            </a:extLst>
          </p:cNvPr>
          <p:cNvGrpSpPr/>
          <p:nvPr/>
        </p:nvGrpSpPr>
        <p:grpSpPr>
          <a:xfrm>
            <a:off x="9740625" y="366818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FCB803F-9D85-C8F9-237C-F1332A351F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5393" y="19442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1469FB-FCD5-C36F-77B3-837C4F081A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8233" y="203988"/>
                  <a:ext cx="70920" cy="33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7E48E5-335D-62F4-1E33-677D36871E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56353" y="159120"/>
                  <a:ext cx="123480" cy="1339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71B35DA-7306-953C-2FE2-CA92165C44BE}"/>
              </a:ext>
            </a:extLst>
          </p:cNvPr>
          <p:cNvGrpSpPr/>
          <p:nvPr/>
        </p:nvGrpSpPr>
        <p:grpSpPr>
          <a:xfrm>
            <a:off x="11309902" y="404395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875815B-F4AD-2871-BC09-24EC2DF7F6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F671F8C-5C13-550A-73F8-A0B60FCC8D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388779-B3E3-D884-B369-D71E678421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7612CAE-BE31-381E-C6EE-98C306727763}"/>
              </a:ext>
            </a:extLst>
          </p:cNvPr>
          <p:cNvGrpSpPr/>
          <p:nvPr/>
        </p:nvGrpSpPr>
        <p:grpSpPr>
          <a:xfrm>
            <a:off x="11327722" y="337628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C0E243-C701-DB4E-4EE9-C767FB0597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73785" y="1417348"/>
                  <a:ext cx="119458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32D770-BE7C-C7E2-8A40-63A78B87CE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4014" y="1473148"/>
                  <a:ext cx="70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42BCF1-42DA-00CE-0EA7-1C709223C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26151" y="1419508"/>
                  <a:ext cx="102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6586962-BE6F-E602-375A-5DAB70B8A9C4}"/>
              </a:ext>
            </a:extLst>
          </p:cNvPr>
          <p:cNvGrpSpPr/>
          <p:nvPr/>
        </p:nvGrpSpPr>
        <p:grpSpPr>
          <a:xfrm>
            <a:off x="11344593" y="4544668"/>
            <a:ext cx="285480" cy="168120"/>
            <a:chOff x="11344593" y="4544668"/>
            <a:chExt cx="28548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14:cNvPr>
                <p14:cNvContentPartPr/>
                <p14:nvPr/>
              </p14:nvContentPartPr>
              <p14:xfrm>
                <a:off x="11344593" y="4617028"/>
                <a:ext cx="81720" cy="95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FCB92E7-1656-9235-A25F-D0BA878175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35593" y="4608028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14:cNvPr>
                <p14:cNvContentPartPr/>
                <p14:nvPr/>
              </p14:nvContentPartPr>
              <p14:xfrm>
                <a:off x="11451873" y="4616308"/>
                <a:ext cx="88200" cy="18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85EA16-2383-CC1F-69CA-22C57E0BDD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2836" y="4607308"/>
                  <a:ext cx="105912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14:cNvPr>
                <p14:cNvContentPartPr/>
                <p14:nvPr/>
              </p14:nvContentPartPr>
              <p14:xfrm>
                <a:off x="11594073" y="4544668"/>
                <a:ext cx="36000" cy="15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3DB5A0F-CB5F-094F-4AFE-E5CEFE5975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85162" y="4535668"/>
                  <a:ext cx="53465" cy="168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F554D0A-B4A5-6BA3-B6C6-B8A2EC85983B}"/>
              </a:ext>
            </a:extLst>
          </p:cNvPr>
          <p:cNvSpPr txBox="1"/>
          <p:nvPr/>
        </p:nvSpPr>
        <p:spPr>
          <a:xfrm>
            <a:off x="1511256" y="77422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832B4B-40A1-A8DB-AB58-5E0578FE0B03}"/>
              </a:ext>
            </a:extLst>
          </p:cNvPr>
          <p:cNvSpPr txBox="1"/>
          <p:nvPr/>
        </p:nvSpPr>
        <p:spPr>
          <a:xfrm>
            <a:off x="1900575" y="1473956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ADCB79-CC38-4C45-48C1-48A62C9B5ADE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230209" y="755631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EA3F9-EB91-A13A-3813-AF77FE0DD1F8}"/>
              </a:ext>
            </a:extLst>
          </p:cNvPr>
          <p:cNvCxnSpPr>
            <a:cxnSpLocks/>
          </p:cNvCxnSpPr>
          <p:nvPr/>
        </p:nvCxnSpPr>
        <p:spPr>
          <a:xfrm flipV="1">
            <a:off x="4267034" y="3593502"/>
            <a:ext cx="519344" cy="99794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81EDD7-E36C-7FE0-543B-9AB4A40DFE07}"/>
              </a:ext>
            </a:extLst>
          </p:cNvPr>
          <p:cNvCxnSpPr>
            <a:cxnSpLocks/>
          </p:cNvCxnSpPr>
          <p:nvPr/>
        </p:nvCxnSpPr>
        <p:spPr>
          <a:xfrm flipV="1">
            <a:off x="9079019" y="1205302"/>
            <a:ext cx="259672" cy="5069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A2C17E-60B6-F44D-CFFD-A69C2D4D5A73}"/>
              </a:ext>
            </a:extLst>
          </p:cNvPr>
          <p:cNvCxnSpPr>
            <a:cxnSpLocks/>
          </p:cNvCxnSpPr>
          <p:nvPr/>
        </p:nvCxnSpPr>
        <p:spPr>
          <a:xfrm flipV="1">
            <a:off x="9140028" y="4079570"/>
            <a:ext cx="259672" cy="5069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6F71DB-95C4-AF9E-4239-1B4D6F680020}"/>
              </a:ext>
            </a:extLst>
          </p:cNvPr>
          <p:cNvCxnSpPr/>
          <p:nvPr/>
        </p:nvCxnSpPr>
        <p:spPr>
          <a:xfrm>
            <a:off x="1046085" y="642474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4CF68A6-0084-AA49-D239-830160A1C926}"/>
              </a:ext>
            </a:extLst>
          </p:cNvPr>
          <p:cNvSpPr/>
          <p:nvPr/>
        </p:nvSpPr>
        <p:spPr>
          <a:xfrm>
            <a:off x="952096" y="2255251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CF1BDC-C12E-7A94-C0C9-91F408412502}"/>
              </a:ext>
            </a:extLst>
          </p:cNvPr>
          <p:cNvSpPr/>
          <p:nvPr/>
        </p:nvSpPr>
        <p:spPr>
          <a:xfrm>
            <a:off x="2684721" y="67650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1101FB-A672-6AB3-7360-71C30483CB9A}"/>
              </a:ext>
            </a:extLst>
          </p:cNvPr>
          <p:cNvSpPr/>
          <p:nvPr/>
        </p:nvSpPr>
        <p:spPr>
          <a:xfrm>
            <a:off x="2605395" y="1937585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E52E6F-BD67-88F5-4520-96AE3DA762EF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1087514" y="805323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D478E-8541-C633-5343-3E2B7E63D7BB}"/>
              </a:ext>
            </a:extLst>
          </p:cNvPr>
          <p:cNvCxnSpPr>
            <a:cxnSpLocks/>
            <a:stCxn id="27" idx="7"/>
            <a:endCxn id="29" idx="2"/>
          </p:cNvCxnSpPr>
          <p:nvPr/>
        </p:nvCxnSpPr>
        <p:spPr>
          <a:xfrm flipV="1">
            <a:off x="1087514" y="2013045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D27501-3983-F993-F847-6EF7C1673C2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2684721" y="827425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DA4296-238D-99D2-CA0F-0E6C5AF24CEE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1110748" y="2066403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38C00D-FCDA-CF6E-3166-8248B5694B9A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31422" y="751965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CB2E05-F4B4-9CCA-0A68-7619F44C49FE}"/>
              </a:ext>
            </a:extLst>
          </p:cNvPr>
          <p:cNvSpPr/>
          <p:nvPr/>
        </p:nvSpPr>
        <p:spPr>
          <a:xfrm>
            <a:off x="4130607" y="84406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6FBED1-D062-C40B-23F9-3A725FC2178E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 flipV="1">
            <a:off x="1110748" y="919529"/>
            <a:ext cx="3019859" cy="141118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5CEE7A7-AB26-E2AD-84F4-04BE089ADF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4190" y="1455990"/>
            <a:ext cx="397779" cy="250808"/>
          </a:xfrm>
          <a:prstGeom prst="curvedConnector3">
            <a:avLst>
              <a:gd name="adj1" fmla="val -325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3590D0-BCA9-EEA6-E662-7E3F02707B3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183907" y="597485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534973-59CA-3824-6F0D-6B93BA8D87A7}"/>
                  </a:ext>
                </a:extLst>
              </p14:cNvPr>
              <p14:cNvContentPartPr/>
              <p14:nvPr/>
            </p14:nvContentPartPr>
            <p14:xfrm>
              <a:off x="920898" y="2423170"/>
              <a:ext cx="74160" cy="187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534973-59CA-3824-6F0D-6B93BA8D8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898" y="2414530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ECFE8CE-6A85-BE4E-6ED3-34AABE9A894D}"/>
              </a:ext>
            </a:extLst>
          </p:cNvPr>
          <p:cNvGrpSpPr/>
          <p:nvPr/>
        </p:nvGrpSpPr>
        <p:grpSpPr>
          <a:xfrm>
            <a:off x="4376528" y="827425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06B93A-9F17-7AF9-FEDE-98A0642F6449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06B93A-9F17-7AF9-FEDE-98A0642F64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94FF6F-3FE2-8F61-26C1-89EB54ECE1D7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94FF6F-3FE2-8F61-26C1-89EB54ECE1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19CD58-21B5-CC65-C20D-A8FE506A6712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19CD58-21B5-CC65-C20D-A8FE506A67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5E8932-1065-BC34-5F61-D668F457250C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5E8932-1065-BC34-5F61-D668F45725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7AAF12-B284-7697-9FB2-81406F417F16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7AAF12-B284-7697-9FB2-81406F417F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931515-B3F2-3D93-F976-100AA6EF4DB9}"/>
              </a:ext>
            </a:extLst>
          </p:cNvPr>
          <p:cNvGrpSpPr/>
          <p:nvPr/>
        </p:nvGrpSpPr>
        <p:grpSpPr>
          <a:xfrm>
            <a:off x="2840058" y="1950130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0980C4-BE33-769B-63D4-3F639CED14CE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0980C4-BE33-769B-63D4-3F639CED14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6A1416-8082-8C6F-FD86-FAEDE0439F46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6A1416-8082-8C6F-FD86-FAEDE0439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33B279-99BB-ECE1-06DF-5FC2171108DC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33B279-99BB-ECE1-06DF-5FC2171108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58EB97-5A5C-1711-6E6B-46B44FCFECD8}"/>
              </a:ext>
            </a:extLst>
          </p:cNvPr>
          <p:cNvGrpSpPr/>
          <p:nvPr/>
        </p:nvGrpSpPr>
        <p:grpSpPr>
          <a:xfrm>
            <a:off x="2911698" y="691930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ED21E2-9D64-A75C-CACE-1E4DDB3DE01C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ED21E2-9D64-A75C-CACE-1E4DDB3DE0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B84D3C-066F-18B3-ABA5-49070F525036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B84D3C-066F-18B3-ABA5-49070F5250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20A930-CBCE-28C6-4348-975F721BB60D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20A930-CBCE-28C6-4348-975F721BB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D2D979-96E1-E6B6-6BAA-43CB8F4F6ED3}"/>
              </a:ext>
            </a:extLst>
          </p:cNvPr>
          <p:cNvCxnSpPr/>
          <p:nvPr/>
        </p:nvCxnSpPr>
        <p:spPr>
          <a:xfrm>
            <a:off x="6454076" y="449847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70AAA0B-A199-A3D5-64CA-90A019FA8132}"/>
              </a:ext>
            </a:extLst>
          </p:cNvPr>
          <p:cNvSpPr/>
          <p:nvPr/>
        </p:nvSpPr>
        <p:spPr>
          <a:xfrm>
            <a:off x="6360087" y="2062624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761C6A-6420-188F-E50C-F1049E8BD167}"/>
              </a:ext>
            </a:extLst>
          </p:cNvPr>
          <p:cNvSpPr/>
          <p:nvPr/>
        </p:nvSpPr>
        <p:spPr>
          <a:xfrm>
            <a:off x="8092712" y="48387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62BF9-8E80-5FBD-BB6C-F8EB6947FC63}"/>
              </a:ext>
            </a:extLst>
          </p:cNvPr>
          <p:cNvSpPr/>
          <p:nvPr/>
        </p:nvSpPr>
        <p:spPr>
          <a:xfrm>
            <a:off x="8013386" y="1744958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E00376-E969-D8C3-00F7-92056B8AD300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6495505" y="612696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E4622-92F7-A8C4-5B68-F4A5A98E8FE8}"/>
              </a:ext>
            </a:extLst>
          </p:cNvPr>
          <p:cNvCxnSpPr>
            <a:cxnSpLocks/>
            <a:stCxn id="59" idx="7"/>
            <a:endCxn id="61" idx="2"/>
          </p:cNvCxnSpPr>
          <p:nvPr/>
        </p:nvCxnSpPr>
        <p:spPr>
          <a:xfrm flipV="1">
            <a:off x="6495505" y="1820418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860524-A7C8-6DBE-E94E-CB37DC9AE1C7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 flipH="1">
            <a:off x="8092712" y="634798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27EC1C-1E76-6E30-EB64-BB1C4428CC2A}"/>
              </a:ext>
            </a:extLst>
          </p:cNvPr>
          <p:cNvCxnSpPr>
            <a:cxnSpLocks/>
            <a:stCxn id="59" idx="6"/>
            <a:endCxn id="61" idx="3"/>
          </p:cNvCxnSpPr>
          <p:nvPr/>
        </p:nvCxnSpPr>
        <p:spPr>
          <a:xfrm flipV="1">
            <a:off x="6518739" y="1873776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44DF21-FCE8-5791-9021-A4866B1104AE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6439413" y="559338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2623DF1-8576-E774-0E1A-5699E88324D1}"/>
              </a:ext>
            </a:extLst>
          </p:cNvPr>
          <p:cNvSpPr/>
          <p:nvPr/>
        </p:nvSpPr>
        <p:spPr>
          <a:xfrm>
            <a:off x="5579273" y="2987490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6DFC1D-E1BE-E08E-9625-D07558B507DB}"/>
              </a:ext>
            </a:extLst>
          </p:cNvPr>
          <p:cNvCxnSpPr>
            <a:cxnSpLocks/>
            <a:stCxn id="59" idx="6"/>
            <a:endCxn id="67" idx="7"/>
          </p:cNvCxnSpPr>
          <p:nvPr/>
        </p:nvCxnSpPr>
        <p:spPr>
          <a:xfrm flipH="1">
            <a:off x="5714691" y="2138084"/>
            <a:ext cx="804048" cy="8715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C53E421-5AF8-8515-7DEE-7C020CB104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4149" y="2649735"/>
            <a:ext cx="709180" cy="128585"/>
          </a:xfrm>
          <a:prstGeom prst="curvedConnector3">
            <a:avLst>
              <a:gd name="adj1" fmla="val -20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3C900D-7996-B937-F16D-D63741DF2E9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591898" y="404858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327F791-6FC7-3771-A4C6-40DE164D1B36}"/>
                  </a:ext>
                </a:extLst>
              </p14:cNvPr>
              <p14:cNvContentPartPr/>
              <p14:nvPr/>
            </p14:nvContentPartPr>
            <p14:xfrm>
              <a:off x="6328889" y="2230543"/>
              <a:ext cx="74160" cy="187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327F791-6FC7-3771-A4C6-40DE164D1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889" y="2221903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D2D1757-8904-C23B-CC29-8C3FAD01F1D5}"/>
              </a:ext>
            </a:extLst>
          </p:cNvPr>
          <p:cNvGrpSpPr/>
          <p:nvPr/>
        </p:nvGrpSpPr>
        <p:grpSpPr>
          <a:xfrm>
            <a:off x="5256907" y="3117588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81988F-5739-8EF5-7E74-4138F3D51540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81988F-5739-8EF5-7E74-4138F3D515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A9B8FF-4737-0F54-D541-0B5B4676A303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A9B8FF-4737-0F54-D541-0B5B4676A3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11ADC2-DB1D-3A56-6379-657B1C19827F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11ADC2-DB1D-3A56-6379-657B1C1982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DD598A-72D1-2FA1-2A3A-46EFC0E16723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DD598A-72D1-2FA1-2A3A-46EFC0E167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6A9573D-7C23-510B-C8E2-9F605EB827B3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6A9573D-7C23-510B-C8E2-9F605EB827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9B411E-6BA3-AC77-51FE-125E4D8DAA62}"/>
              </a:ext>
            </a:extLst>
          </p:cNvPr>
          <p:cNvGrpSpPr/>
          <p:nvPr/>
        </p:nvGrpSpPr>
        <p:grpSpPr>
          <a:xfrm>
            <a:off x="8248049" y="1757503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8942A9-91EF-EA75-8892-412DC6BC114C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8942A9-91EF-EA75-8892-412DC6BC11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568648-19E5-BB59-2F60-322A7754DDC3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568648-19E5-BB59-2F60-322A7754DD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B42640-AB78-C0BE-F1A6-BB74B89B7103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B42640-AB78-C0BE-F1A6-BB74B89B71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D7B49E-ABC1-F34E-E053-A25BC8152A22}"/>
              </a:ext>
            </a:extLst>
          </p:cNvPr>
          <p:cNvGrpSpPr/>
          <p:nvPr/>
        </p:nvGrpSpPr>
        <p:grpSpPr>
          <a:xfrm>
            <a:off x="8319689" y="499303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51DCFC-826F-0E31-AD4C-805C5961D001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51DCFC-826F-0E31-AD4C-805C5961D0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D373A7-39D2-1B8E-4C1E-3C536F24F4A8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D373A7-39D2-1B8E-4C1E-3C536F24F4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489360-7783-9210-D85F-F18C1E49A274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489360-7783-9210-D85F-F18C1E49A2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F9EDC0D-FD8F-96F7-CE05-C3C0DBA907A0}"/>
              </a:ext>
            </a:extLst>
          </p:cNvPr>
          <p:cNvCxnSpPr/>
          <p:nvPr/>
        </p:nvCxnSpPr>
        <p:spPr>
          <a:xfrm>
            <a:off x="983938" y="3919413"/>
            <a:ext cx="0" cy="25390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30AA85F-8F6C-3B82-BB1E-EF9470EBDA10}"/>
              </a:ext>
            </a:extLst>
          </p:cNvPr>
          <p:cNvSpPr/>
          <p:nvPr/>
        </p:nvSpPr>
        <p:spPr>
          <a:xfrm>
            <a:off x="889949" y="5532190"/>
            <a:ext cx="158652" cy="1509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A653BF-12E5-D86B-A9D7-D3A3FF7695B8}"/>
              </a:ext>
            </a:extLst>
          </p:cNvPr>
          <p:cNvSpPr/>
          <p:nvPr/>
        </p:nvSpPr>
        <p:spPr>
          <a:xfrm>
            <a:off x="2622574" y="395344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5C615C-9438-DA94-AE9A-E554195673BC}"/>
              </a:ext>
            </a:extLst>
          </p:cNvPr>
          <p:cNvSpPr/>
          <p:nvPr/>
        </p:nvSpPr>
        <p:spPr>
          <a:xfrm>
            <a:off x="2543248" y="5214524"/>
            <a:ext cx="158652" cy="1509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1457B2B-6047-7495-027F-C0B8F52C7270}"/>
              </a:ext>
            </a:extLst>
          </p:cNvPr>
          <p:cNvCxnSpPr>
            <a:cxnSpLocks/>
            <a:stCxn id="92" idx="7"/>
            <a:endCxn id="93" idx="3"/>
          </p:cNvCxnSpPr>
          <p:nvPr/>
        </p:nvCxnSpPr>
        <p:spPr>
          <a:xfrm flipV="1">
            <a:off x="1025367" y="4082262"/>
            <a:ext cx="1620441" cy="147203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BF3651-64A6-8851-548F-9DED482753F9}"/>
              </a:ext>
            </a:extLst>
          </p:cNvPr>
          <p:cNvCxnSpPr>
            <a:cxnSpLocks/>
            <a:stCxn id="92" idx="7"/>
            <a:endCxn id="94" idx="2"/>
          </p:cNvCxnSpPr>
          <p:nvPr/>
        </p:nvCxnSpPr>
        <p:spPr>
          <a:xfrm flipV="1">
            <a:off x="1025367" y="5289984"/>
            <a:ext cx="1517881" cy="2643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811C7E6-CF4E-2C30-DDD6-CFBD6943390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2622574" y="4104364"/>
            <a:ext cx="79326" cy="11101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92B7DD-5C07-D053-A93A-7731806F4A79}"/>
              </a:ext>
            </a:extLst>
          </p:cNvPr>
          <p:cNvCxnSpPr>
            <a:cxnSpLocks/>
            <a:stCxn id="92" idx="6"/>
            <a:endCxn id="94" idx="3"/>
          </p:cNvCxnSpPr>
          <p:nvPr/>
        </p:nvCxnSpPr>
        <p:spPr>
          <a:xfrm flipV="1">
            <a:off x="1048601" y="5343342"/>
            <a:ext cx="1517881" cy="264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2BFCBF5-757F-CFA9-E0B6-3E2FC57F7061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V="1">
            <a:off x="969275" y="4028904"/>
            <a:ext cx="1653299" cy="15032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B878B6D-E672-A2E6-FA8D-9776BFCAD73B}"/>
              </a:ext>
            </a:extLst>
          </p:cNvPr>
          <p:cNvSpPr/>
          <p:nvPr/>
        </p:nvSpPr>
        <p:spPr>
          <a:xfrm>
            <a:off x="343087" y="4422849"/>
            <a:ext cx="158652" cy="1509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E0E800-CCA1-CBD8-3FC2-C1C3A5703C9B}"/>
              </a:ext>
            </a:extLst>
          </p:cNvPr>
          <p:cNvCxnSpPr>
            <a:cxnSpLocks/>
            <a:stCxn id="92" idx="6"/>
            <a:endCxn id="100" idx="5"/>
          </p:cNvCxnSpPr>
          <p:nvPr/>
        </p:nvCxnSpPr>
        <p:spPr>
          <a:xfrm flipH="1" flipV="1">
            <a:off x="478505" y="4551667"/>
            <a:ext cx="570096" cy="1055983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4E5EE0B-E09C-1AB8-84A0-DEB80EDE35FA}"/>
              </a:ext>
            </a:extLst>
          </p:cNvPr>
          <p:cNvCxnSpPr>
            <a:cxnSpLocks/>
          </p:cNvCxnSpPr>
          <p:nvPr/>
        </p:nvCxnSpPr>
        <p:spPr>
          <a:xfrm rot="10800000">
            <a:off x="462871" y="5263069"/>
            <a:ext cx="415824" cy="198889"/>
          </a:xfrm>
          <a:prstGeom prst="curvedConnector3">
            <a:avLst>
              <a:gd name="adj1" fmla="val 1482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2BDB27-0E77-663E-F2BB-B304D3C14C8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2121760" y="3874424"/>
            <a:ext cx="524048" cy="10112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E31C29-26C2-50DE-6B50-44B191324ED2}"/>
                  </a:ext>
                </a:extLst>
              </p14:cNvPr>
              <p14:cNvContentPartPr/>
              <p14:nvPr/>
            </p14:nvContentPartPr>
            <p14:xfrm>
              <a:off x="858751" y="5700109"/>
              <a:ext cx="74160" cy="187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E31C29-26C2-50DE-6B50-44B191324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751" y="5691469"/>
                <a:ext cx="91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94272D-7DDB-7BBD-5B9D-D0307ABEDB0E}"/>
              </a:ext>
            </a:extLst>
          </p:cNvPr>
          <p:cNvGrpSpPr/>
          <p:nvPr/>
        </p:nvGrpSpPr>
        <p:grpSpPr>
          <a:xfrm>
            <a:off x="290779" y="4278175"/>
            <a:ext cx="210960" cy="127800"/>
            <a:chOff x="7109913" y="2192428"/>
            <a:chExt cx="21096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19500C-0146-A820-111E-1D52B95158CF}"/>
                    </a:ext>
                  </a:extLst>
                </p14:cNvPr>
                <p14:cNvContentPartPr/>
                <p14:nvPr/>
              </p14:nvContentPartPr>
              <p14:xfrm>
                <a:off x="7110633" y="2272348"/>
                <a:ext cx="180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19500C-0146-A820-111E-1D52B95158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1633" y="22637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809A2B-1935-942F-2272-EE63AC913281}"/>
                    </a:ext>
                  </a:extLst>
                </p14:cNvPr>
                <p14:cNvContentPartPr/>
                <p14:nvPr/>
              </p14:nvContentPartPr>
              <p14:xfrm>
                <a:off x="7119633" y="2263708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809A2B-1935-942F-2272-EE63AC9132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0993" y="22547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DC5712-3C1D-461B-0C5A-E833CF8F9FBA}"/>
                    </a:ext>
                  </a:extLst>
                </p14:cNvPr>
                <p14:cNvContentPartPr/>
                <p14:nvPr/>
              </p14:nvContentPartPr>
              <p14:xfrm>
                <a:off x="7109913" y="2244268"/>
                <a:ext cx="65160" cy="6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DC5712-3C1D-461B-0C5A-E833CF8F9F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1273" y="2235628"/>
                  <a:ext cx="82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EF4436-04E5-8EFF-1BDB-1311176AD609}"/>
                    </a:ext>
                  </a:extLst>
                </p14:cNvPr>
                <p14:cNvContentPartPr/>
                <p14:nvPr/>
              </p14:nvContentPartPr>
              <p14:xfrm>
                <a:off x="7226193" y="2272348"/>
                <a:ext cx="41040" cy="11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EF4436-04E5-8EFF-1BDB-1311176AD6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7553" y="2263708"/>
                  <a:ext cx="58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50B733-F600-2B6F-5E4E-E9CC36DB851C}"/>
                    </a:ext>
                  </a:extLst>
                </p14:cNvPr>
                <p14:cNvContentPartPr/>
                <p14:nvPr/>
              </p14:nvContentPartPr>
              <p14:xfrm>
                <a:off x="7297113" y="2192428"/>
                <a:ext cx="23760" cy="127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50B733-F600-2B6F-5E4E-E9CC36DB85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8473" y="2183428"/>
                  <a:ext cx="4140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FE11D64-7010-D032-7658-E289537B4F5C}"/>
              </a:ext>
            </a:extLst>
          </p:cNvPr>
          <p:cNvGrpSpPr/>
          <p:nvPr/>
        </p:nvGrpSpPr>
        <p:grpSpPr>
          <a:xfrm>
            <a:off x="2777911" y="5227069"/>
            <a:ext cx="337320" cy="86400"/>
            <a:chOff x="5982753" y="1426348"/>
            <a:chExt cx="33732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F242DE7-CBF2-78C7-3230-9C192FFAE23E}"/>
                    </a:ext>
                  </a:extLst>
                </p14:cNvPr>
                <p14:cNvContentPartPr/>
                <p14:nvPr/>
              </p14:nvContentPartPr>
              <p14:xfrm>
                <a:off x="5982753" y="1426348"/>
                <a:ext cx="101880" cy="72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F242DE7-CBF2-78C7-3230-9C192FFAE2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3753" y="1417348"/>
                  <a:ext cx="11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074E4B-0107-788B-3F7C-04FB312AD3DE}"/>
                    </a:ext>
                  </a:extLst>
                </p14:cNvPr>
                <p14:cNvContentPartPr/>
                <p14:nvPr/>
              </p14:nvContentPartPr>
              <p14:xfrm>
                <a:off x="6142953" y="1482148"/>
                <a:ext cx="52560" cy="8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074E4B-0107-788B-3F7C-04FB312AD3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3953" y="147350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D63AC4-03C2-D579-95F8-BB120AEAE4A5}"/>
                    </a:ext>
                  </a:extLst>
                </p14:cNvPr>
                <p14:cNvContentPartPr/>
                <p14:nvPr/>
              </p14:nvContentPartPr>
              <p14:xfrm>
                <a:off x="6235113" y="1428508"/>
                <a:ext cx="84960" cy="84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D63AC4-03C2-D579-95F8-BB120AEAE4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6113" y="1419508"/>
                  <a:ext cx="102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03B213-82BF-46E8-394D-003B1159C768}"/>
              </a:ext>
            </a:extLst>
          </p:cNvPr>
          <p:cNvGrpSpPr/>
          <p:nvPr/>
        </p:nvGrpSpPr>
        <p:grpSpPr>
          <a:xfrm>
            <a:off x="2849551" y="3968869"/>
            <a:ext cx="316800" cy="116280"/>
            <a:chOff x="6054393" y="168148"/>
            <a:chExt cx="31680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9F1EAD-DB9C-F2B0-F728-84A5A85ECB97}"/>
                    </a:ext>
                  </a:extLst>
                </p14:cNvPr>
                <p14:cNvContentPartPr/>
                <p14:nvPr/>
              </p14:nvContentPartPr>
              <p14:xfrm>
                <a:off x="6054393" y="203428"/>
                <a:ext cx="82080" cy="62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9F1EAD-DB9C-F2B0-F728-84A5A85ECB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5393" y="194788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D89FF3-1046-BBB1-0A80-D580D20CB4EB}"/>
                    </a:ext>
                  </a:extLst>
                </p14:cNvPr>
                <p14:cNvContentPartPr/>
                <p14:nvPr/>
              </p14:nvContentPartPr>
              <p14:xfrm>
                <a:off x="6187233" y="212788"/>
                <a:ext cx="53280" cy="15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D89FF3-1046-BBB1-0A80-D580D20CB4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8593" y="203788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C821FE-31DC-BAC4-41AC-C2B7530A4A8F}"/>
                    </a:ext>
                  </a:extLst>
                </p14:cNvPr>
                <p14:cNvContentPartPr/>
                <p14:nvPr/>
              </p14:nvContentPartPr>
              <p14:xfrm>
                <a:off x="6265353" y="168148"/>
                <a:ext cx="105840" cy="116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C821FE-31DC-BAC4-41AC-C2B7530A4A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56713" y="159508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D9C72BC-888E-A13C-FDD7-263F94F79ECA}"/>
              </a:ext>
            </a:extLst>
          </p:cNvPr>
          <p:cNvSpPr txBox="1"/>
          <p:nvPr/>
        </p:nvSpPr>
        <p:spPr>
          <a:xfrm>
            <a:off x="3409974" y="879265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E04F1B-E4ED-2018-E3C6-358B4D9A218D}"/>
              </a:ext>
            </a:extLst>
          </p:cNvPr>
          <p:cNvSpPr txBox="1"/>
          <p:nvPr/>
        </p:nvSpPr>
        <p:spPr>
          <a:xfrm>
            <a:off x="2301130" y="2033223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8695AE-0D6A-71D0-6BD0-C4D0CDA00C20}"/>
              </a:ext>
            </a:extLst>
          </p:cNvPr>
          <p:cNvSpPr txBox="1"/>
          <p:nvPr/>
        </p:nvSpPr>
        <p:spPr>
          <a:xfrm>
            <a:off x="3385284" y="1154478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F234D0-64F7-DD1A-4BD9-E65EC53B278B}"/>
              </a:ext>
            </a:extLst>
          </p:cNvPr>
          <p:cNvSpPr txBox="1"/>
          <p:nvPr/>
        </p:nvSpPr>
        <p:spPr>
          <a:xfrm>
            <a:off x="5917444" y="2611090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03ED8-24C4-68EC-A6A9-FB02797D9DA3}"/>
              </a:ext>
            </a:extLst>
          </p:cNvPr>
          <p:cNvSpPr txBox="1"/>
          <p:nvPr/>
        </p:nvSpPr>
        <p:spPr>
          <a:xfrm>
            <a:off x="508314" y="4960515"/>
            <a:ext cx="35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159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9297691" y="788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2835880" y="581016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2635598" y="6191050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9374896" y="1388382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38535-2F75-848E-6C84-30F93A95D1CA}"/>
              </a:ext>
            </a:extLst>
          </p:cNvPr>
          <p:cNvSpPr txBox="1"/>
          <p:nvPr/>
        </p:nvSpPr>
        <p:spPr>
          <a:xfrm>
            <a:off x="1282361" y="5645315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42731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2A367-B69D-7D51-500C-0D8922D4E43E}"/>
              </a:ext>
            </a:extLst>
          </p:cNvPr>
          <p:cNvSpPr/>
          <p:nvPr/>
        </p:nvSpPr>
        <p:spPr>
          <a:xfrm>
            <a:off x="1986921" y="1376039"/>
            <a:ext cx="7254734" cy="4350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AD034AA-F276-4B8C-15E4-D4B3A16BCA67}"/>
              </a:ext>
            </a:extLst>
          </p:cNvPr>
          <p:cNvSpPr/>
          <p:nvPr/>
        </p:nvSpPr>
        <p:spPr>
          <a:xfrm rot="3983580">
            <a:off x="4378931" y="-760761"/>
            <a:ext cx="3069691" cy="72294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9E6B-7501-0268-3A1D-ACA57CD90934}"/>
              </a:ext>
            </a:extLst>
          </p:cNvPr>
          <p:cNvSpPr txBox="1"/>
          <p:nvPr/>
        </p:nvSpPr>
        <p:spPr>
          <a:xfrm>
            <a:off x="3888419" y="3224373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114E6-0700-33C3-D470-0C762679953F}"/>
              </a:ext>
            </a:extLst>
          </p:cNvPr>
          <p:cNvSpPr txBox="1"/>
          <p:nvPr/>
        </p:nvSpPr>
        <p:spPr>
          <a:xfrm>
            <a:off x="2132120" y="465517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E98E-DB77-B5A6-2BEE-D50B566F0BB7}"/>
              </a:ext>
            </a:extLst>
          </p:cNvPr>
          <p:cNvSpPr txBox="1"/>
          <p:nvPr/>
        </p:nvSpPr>
        <p:spPr>
          <a:xfrm>
            <a:off x="2709168" y="1636750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4B53-A331-A3AB-27B2-909C6FF9CBB6}"/>
              </a:ext>
            </a:extLst>
          </p:cNvPr>
          <p:cNvSpPr txBox="1"/>
          <p:nvPr/>
        </p:nvSpPr>
        <p:spPr>
          <a:xfrm>
            <a:off x="7424691" y="4106222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08BE2-46D0-817B-7CA9-C22E3DF12F0C}"/>
              </a:ext>
            </a:extLst>
          </p:cNvPr>
          <p:cNvSpPr/>
          <p:nvPr/>
        </p:nvSpPr>
        <p:spPr>
          <a:xfrm>
            <a:off x="1880389" y="2751857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8C2F6F-A3F6-5C06-716C-D621F65FC592}"/>
              </a:ext>
            </a:extLst>
          </p:cNvPr>
          <p:cNvSpPr/>
          <p:nvPr/>
        </p:nvSpPr>
        <p:spPr>
          <a:xfrm>
            <a:off x="3064275" y="5631748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A8275-07F9-A06C-B61E-5B4C4690AE81}"/>
              </a:ext>
            </a:extLst>
          </p:cNvPr>
          <p:cNvSpPr/>
          <p:nvPr/>
        </p:nvSpPr>
        <p:spPr>
          <a:xfrm>
            <a:off x="9136602" y="1291922"/>
            <a:ext cx="213064" cy="204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71772-AA57-4969-40B2-EFE77979018D}"/>
              </a:ext>
            </a:extLst>
          </p:cNvPr>
          <p:cNvSpPr txBox="1"/>
          <p:nvPr/>
        </p:nvSpPr>
        <p:spPr>
          <a:xfrm>
            <a:off x="1295202" y="2516487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7AE53-DC22-05A1-CBA0-A196673B0D94}"/>
              </a:ext>
            </a:extLst>
          </p:cNvPr>
          <p:cNvSpPr txBox="1"/>
          <p:nvPr/>
        </p:nvSpPr>
        <p:spPr>
          <a:xfrm>
            <a:off x="9396009" y="703336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9A767-C0C1-DFE4-4B45-746EB0433D46}"/>
              </a:ext>
            </a:extLst>
          </p:cNvPr>
          <p:cNvSpPr txBox="1"/>
          <p:nvPr/>
        </p:nvSpPr>
        <p:spPr>
          <a:xfrm>
            <a:off x="2886721" y="5733841"/>
            <a:ext cx="56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EC432-1CE8-0F5B-21EC-A09A921526A9}"/>
              </a:ext>
            </a:extLst>
          </p:cNvPr>
          <p:cNvSpPr txBox="1"/>
          <p:nvPr/>
        </p:nvSpPr>
        <p:spPr>
          <a:xfrm>
            <a:off x="1010985" y="2993540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a</a:t>
            </a:r>
            <a:r>
              <a:rPr lang="en-US" sz="2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BD1C2-021D-1C66-6CB9-B6B5986CB2C6}"/>
              </a:ext>
            </a:extLst>
          </p:cNvPr>
          <p:cNvSpPr txBox="1"/>
          <p:nvPr/>
        </p:nvSpPr>
        <p:spPr>
          <a:xfrm>
            <a:off x="9279662" y="1189488"/>
            <a:ext cx="153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x</a:t>
            </a:r>
            <a:r>
              <a:rPr lang="en-US" sz="1600" dirty="0" err="1"/>
              <a:t>b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b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C425C-0CFD-30CF-BD35-46422AF3D334}"/>
              </a:ext>
            </a:extLst>
          </p:cNvPr>
          <p:cNvSpPr txBox="1"/>
          <p:nvPr/>
        </p:nvSpPr>
        <p:spPr>
          <a:xfrm>
            <a:off x="2683347" y="6144168"/>
            <a:ext cx="118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(x</a:t>
            </a:r>
            <a:r>
              <a:rPr lang="en-US" sz="16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1600" dirty="0" err="1"/>
              <a:t>c</a:t>
            </a:r>
            <a:r>
              <a:rPr lang="en-US" sz="24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3407-2594-7C7E-60E6-DE81242C03CA}"/>
              </a:ext>
            </a:extLst>
          </p:cNvPr>
          <p:cNvSpPr txBox="1"/>
          <p:nvPr/>
        </p:nvSpPr>
        <p:spPr>
          <a:xfrm>
            <a:off x="1290419" y="5638654"/>
            <a:ext cx="17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89083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>
            <a:off x="4301232" y="4707385"/>
            <a:ext cx="1646807" cy="557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</p:cNvCxnSpPr>
          <p:nvPr/>
        </p:nvCxnSpPr>
        <p:spPr>
          <a:xfrm flipH="1" flipV="1">
            <a:off x="5335480" y="3078334"/>
            <a:ext cx="692458" cy="2115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V="1">
            <a:off x="5797118" y="3222594"/>
            <a:ext cx="692459" cy="333800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168067" y="463636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5974672" y="5188997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5246703" y="292852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3733061" y="441499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6054571" y="5047530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5335480" y="2565689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1D6D51-305B-F9B3-959B-8E12B08877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3349" y="4119237"/>
            <a:ext cx="346227" cy="206406"/>
          </a:xfrm>
          <a:prstGeom prst="curvedConnector3">
            <a:avLst>
              <a:gd name="adj1" fmla="val 152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 flipH="1">
            <a:off x="2716566" y="2400874"/>
            <a:ext cx="2991776" cy="141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813917" y="1189319"/>
            <a:ext cx="1027590" cy="1136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H="1">
            <a:off x="5394294" y="1189319"/>
            <a:ext cx="855586" cy="252154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682971" y="1039262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5841507" y="2249954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2521257" y="2471321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4247965" y="817896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5921406" y="210848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2175028" y="210848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A10CCFB-7037-2DC9-61A6-75F782DC2FE0}"/>
              </a:ext>
            </a:extLst>
          </p:cNvPr>
          <p:cNvCxnSpPr>
            <a:cxnSpLocks/>
          </p:cNvCxnSpPr>
          <p:nvPr/>
        </p:nvCxnSpPr>
        <p:spPr>
          <a:xfrm>
            <a:off x="5624002" y="1853766"/>
            <a:ext cx="435009" cy="216970"/>
          </a:xfrm>
          <a:prstGeom prst="curvedConnector3">
            <a:avLst>
              <a:gd name="adj1" fmla="val 17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3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</p:cNvCxnSpPr>
          <p:nvPr/>
        </p:nvCxnSpPr>
        <p:spPr>
          <a:xfrm flipV="1">
            <a:off x="4301232" y="3059530"/>
            <a:ext cx="666966" cy="1576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89124" y="3107184"/>
            <a:ext cx="933700" cy="2069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>
            <a:off x="4895496" y="2086252"/>
            <a:ext cx="193628" cy="213951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4168067" y="4636363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4968198" y="2837588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6007223" y="5154578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3733061" y="4414997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5089124" y="2474755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6096000" y="47917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783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BF0E-7D3A-E931-FBA2-3A12485F1D75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3923930" y="1974747"/>
            <a:ext cx="1070867" cy="1558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EB8DF-509A-1354-29F8-BDFBCA97B138}"/>
              </a:ext>
            </a:extLst>
          </p:cNvPr>
          <p:cNvCxnSpPr>
            <a:cxnSpLocks/>
          </p:cNvCxnSpPr>
          <p:nvPr/>
        </p:nvCxnSpPr>
        <p:spPr>
          <a:xfrm flipV="1">
            <a:off x="2521257" y="1974746"/>
            <a:ext cx="1300578" cy="1736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A9F08-ED3E-66C5-6795-610BB68BCC9C}"/>
              </a:ext>
            </a:extLst>
          </p:cNvPr>
          <p:cNvCxnSpPr>
            <a:cxnSpLocks/>
          </p:cNvCxnSpPr>
          <p:nvPr/>
        </p:nvCxnSpPr>
        <p:spPr>
          <a:xfrm flipH="1">
            <a:off x="3171546" y="1003177"/>
            <a:ext cx="1036469" cy="256120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6BA7646-9A45-5EF7-0BD7-A3E29F2D6CD1}"/>
              </a:ext>
            </a:extLst>
          </p:cNvPr>
          <p:cNvSpPr/>
          <p:nvPr/>
        </p:nvSpPr>
        <p:spPr>
          <a:xfrm>
            <a:off x="2388092" y="3755010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3C1D19-FA7E-727E-DD22-074042FB5CD7}"/>
              </a:ext>
            </a:extLst>
          </p:cNvPr>
          <p:cNvSpPr/>
          <p:nvPr/>
        </p:nvSpPr>
        <p:spPr>
          <a:xfrm>
            <a:off x="3844031" y="1823826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FB83E7-B12D-1D08-8716-E4035A74C61A}"/>
              </a:ext>
            </a:extLst>
          </p:cNvPr>
          <p:cNvSpPr/>
          <p:nvPr/>
        </p:nvSpPr>
        <p:spPr>
          <a:xfrm>
            <a:off x="4994797" y="3488925"/>
            <a:ext cx="106532" cy="1509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F39F1-B11E-7BE2-0D7F-70B3AA559987}"/>
              </a:ext>
            </a:extLst>
          </p:cNvPr>
          <p:cNvSpPr txBox="1"/>
          <p:nvPr/>
        </p:nvSpPr>
        <p:spPr>
          <a:xfrm>
            <a:off x="1953086" y="35336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5C240-B8A5-039E-5218-BDF0AE9E0D40}"/>
              </a:ext>
            </a:extLst>
          </p:cNvPr>
          <p:cNvSpPr txBox="1"/>
          <p:nvPr/>
        </p:nvSpPr>
        <p:spPr>
          <a:xfrm>
            <a:off x="3923930" y="1682359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A8BA-DF49-51C8-21BE-143EE2B7CB63}"/>
              </a:ext>
            </a:extLst>
          </p:cNvPr>
          <p:cNvSpPr txBox="1"/>
          <p:nvPr/>
        </p:nvSpPr>
        <p:spPr>
          <a:xfrm>
            <a:off x="5135175" y="3533644"/>
            <a:ext cx="56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4256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8722A48-1EA3-41A9-C6A0-36B29268CED5}"/>
              </a:ext>
            </a:extLst>
          </p:cNvPr>
          <p:cNvSpPr/>
          <p:nvPr/>
        </p:nvSpPr>
        <p:spPr>
          <a:xfrm>
            <a:off x="7474137" y="2305974"/>
            <a:ext cx="2565646" cy="2246051"/>
          </a:xfrm>
          <a:prstGeom prst="hex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FEA16F-44AA-1DA2-3EE2-43EF5DCB7E96}"/>
              </a:ext>
            </a:extLst>
          </p:cNvPr>
          <p:cNvSpPr/>
          <p:nvPr/>
        </p:nvSpPr>
        <p:spPr>
          <a:xfrm rot="18000044">
            <a:off x="7083148" y="2011190"/>
            <a:ext cx="2632020" cy="2269247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6DB7C-1881-7527-8992-89DDA6050DF7}"/>
              </a:ext>
            </a:extLst>
          </p:cNvPr>
          <p:cNvSpPr/>
          <p:nvPr/>
        </p:nvSpPr>
        <p:spPr>
          <a:xfrm>
            <a:off x="1313894" y="2391350"/>
            <a:ext cx="2991775" cy="1488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2BF4EC1-6A68-5246-904D-9A69F0675E6C}"/>
              </a:ext>
            </a:extLst>
          </p:cNvPr>
          <p:cNvSpPr/>
          <p:nvPr/>
        </p:nvSpPr>
        <p:spPr>
          <a:xfrm rot="18000044">
            <a:off x="1618097" y="1512010"/>
            <a:ext cx="1862547" cy="1587931"/>
          </a:xfrm>
          <a:prstGeom prst="triangl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523BA-688E-AF02-906F-901F78D470A1}"/>
              </a:ext>
            </a:extLst>
          </p:cNvPr>
          <p:cNvCxnSpPr>
            <a:cxnSpLocks/>
          </p:cNvCxnSpPr>
          <p:nvPr/>
        </p:nvCxnSpPr>
        <p:spPr>
          <a:xfrm flipV="1">
            <a:off x="941033" y="1544715"/>
            <a:ext cx="1340528" cy="110083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2B5D0-45B7-52A8-01D2-76B8FCEB392B}"/>
              </a:ext>
            </a:extLst>
          </p:cNvPr>
          <p:cNvCxnSpPr>
            <a:cxnSpLocks/>
          </p:cNvCxnSpPr>
          <p:nvPr/>
        </p:nvCxnSpPr>
        <p:spPr>
          <a:xfrm flipH="1" flipV="1">
            <a:off x="3488924" y="1624614"/>
            <a:ext cx="1136342" cy="102093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0879B-F5E8-D87B-AB07-1EE12D1F0575}"/>
              </a:ext>
            </a:extLst>
          </p:cNvPr>
          <p:cNvCxnSpPr>
            <a:cxnSpLocks/>
          </p:cNvCxnSpPr>
          <p:nvPr/>
        </p:nvCxnSpPr>
        <p:spPr>
          <a:xfrm flipV="1">
            <a:off x="6915705" y="2005171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1FAAC-08E1-DDF6-3F67-C9F824993C4E}"/>
              </a:ext>
            </a:extLst>
          </p:cNvPr>
          <p:cNvCxnSpPr>
            <a:cxnSpLocks/>
          </p:cNvCxnSpPr>
          <p:nvPr/>
        </p:nvCxnSpPr>
        <p:spPr>
          <a:xfrm flipH="1" flipV="1">
            <a:off x="7361594" y="1855433"/>
            <a:ext cx="112543" cy="210400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2698-D29A-494D-C885-3C0C42481DEA}"/>
              </a:ext>
            </a:extLst>
          </p:cNvPr>
          <p:cNvCxnSpPr>
            <a:cxnSpLocks/>
          </p:cNvCxnSpPr>
          <p:nvPr/>
        </p:nvCxnSpPr>
        <p:spPr>
          <a:xfrm>
            <a:off x="9143380" y="2005171"/>
            <a:ext cx="1128084" cy="64037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05975-ABE0-AE0B-1621-63B618123F66}"/>
              </a:ext>
            </a:extLst>
          </p:cNvPr>
          <p:cNvCxnSpPr>
            <a:cxnSpLocks/>
          </p:cNvCxnSpPr>
          <p:nvPr/>
        </p:nvCxnSpPr>
        <p:spPr>
          <a:xfrm flipV="1">
            <a:off x="10039783" y="2219417"/>
            <a:ext cx="0" cy="174002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3F3F3A-ECC9-87BA-9868-DEEE8872970D}"/>
              </a:ext>
            </a:extLst>
          </p:cNvPr>
          <p:cNvCxnSpPr>
            <a:cxnSpLocks/>
          </p:cNvCxnSpPr>
          <p:nvPr/>
        </p:nvCxnSpPr>
        <p:spPr>
          <a:xfrm flipV="1">
            <a:off x="8331073" y="4311218"/>
            <a:ext cx="1624613" cy="7824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77D50-26E9-AD8A-7B85-5846D66D42DB}"/>
              </a:ext>
            </a:extLst>
          </p:cNvPr>
          <p:cNvCxnSpPr>
            <a:cxnSpLocks/>
          </p:cNvCxnSpPr>
          <p:nvPr/>
        </p:nvCxnSpPr>
        <p:spPr>
          <a:xfrm>
            <a:off x="7563775" y="4311218"/>
            <a:ext cx="1690645" cy="862834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134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19</cp:revision>
  <dcterms:created xsi:type="dcterms:W3CDTF">2022-09-17T05:36:08Z</dcterms:created>
  <dcterms:modified xsi:type="dcterms:W3CDTF">2022-09-18T01:01:10Z</dcterms:modified>
</cp:coreProperties>
</file>