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9F97-2899-E7E2-227E-30C6B8B8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EC5DA-5DE4-0E1B-D683-6998F09F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2215-7C74-0BBE-B322-901C6D94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926-A67A-FE25-EF53-AFCBFCBE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7B9E0-D082-1A8D-EE53-81390CF5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2212-D490-486E-07A9-25FA9650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A84FF-1811-EB24-3E88-153028D69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D76A-67E0-F7E7-FF3B-3E2C9872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56CF-325B-4FB2-3404-BE5EC37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11FD-E9C0-89FC-01FA-D89AE12C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5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02510-278F-BB18-3F94-29CE2D022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29D91-EA36-FCB8-7332-4436E1CA6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DA341-B01B-8AD3-33E2-76DD56B5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88D8-2C8D-2952-547C-DE553F28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CFC7E-D3DA-B974-03BB-CB4A6CF1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A4FC-0686-56F2-A3CC-B9C6C459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1A7E-D841-CFC0-56DE-B11D6578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334B-9FAA-9A93-0B8F-5D455E30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BEF0-4D6C-A9D7-AB97-9288D68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95335-8C5E-EA88-E5A3-2A85B450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F092-939D-344F-E432-8648E60E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E721-2373-64D0-7731-4BA03625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B202-8895-24C8-B77A-04D44F03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B7A8-5430-B463-A90A-85C258C0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6309-3EB5-DDBA-A82C-EADA7090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AEF7-AD71-D1EE-3DE4-9DB426F1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4977-7AFF-7BCA-B257-FACB8D267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3E21E-3A04-A8A9-1387-FCED333AB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DA330-C1EC-85B3-FE30-A2935717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EB41-D555-26EF-0440-4445E48A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20574-757F-43A3-29AB-6F1CCF2D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4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1F0E-B9F6-6F1D-94A3-932DA2EF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8E9A-C858-C093-EB0B-E515EF186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00F0F-BB9F-005B-0FA9-6F449420D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CF8DF-3307-32B4-3619-F9B072C7D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6C228-B4A6-68E2-7C10-BF1A49D12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FCC2A-4A4B-8D80-1711-9B1A9D1C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7FE6F-D059-F9EB-7329-A99CD82E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F4DD2-7BD0-20D9-1E1D-A5854043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24DB-4755-7772-AD8B-6F03ACA6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95F3D-FF10-BBB0-024E-C2E99F47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4FFBE-E052-4A54-472F-533685D6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F73DB-E092-93F4-C9BA-D6A35B54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6954C-EF92-253D-5623-68418A87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64F0-8E16-9717-8900-0C6FFE57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27276-DEC8-B04F-EF75-DAF82CCF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3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728A-49DA-DBAD-636F-A381FF6A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A7AA-DA9F-DE77-9191-39D8F8DA4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0A30-45F4-6052-B5B9-F1FB520E5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EAC77-6155-A6E0-B5A1-254D79A5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BC10C-2AB0-8B7F-9062-E223E926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04516-85E6-E20E-AC73-4214FA37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62C-B064-E8A0-B92A-768F4A6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5B117-B65A-C92C-A27B-F59F96330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BE806-0A49-69EE-DFAE-2FA7FA5D9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DF300-46D9-5401-EAAB-D1C9DFFB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A0ABF-3683-9D9C-8E96-DA757041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CD24F-842D-B7F3-4890-BC21E2E2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5319E-38FB-30F3-D950-E74B461A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3DF93-4F51-E143-60ED-2EBD0CB5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2B098-C791-30B6-E3BF-B0B228E7B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75A1-7E1C-423B-BB87-34641770E021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8CB91-B723-0B2C-1B72-DDD663265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16A5-3475-8514-CEE5-2EFC9576E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DDEC-32D1-4967-A2CC-7EF9DB74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39337A-3339-1920-598B-643E19AA6BBE}"/>
              </a:ext>
            </a:extLst>
          </p:cNvPr>
          <p:cNvCxnSpPr>
            <a:cxnSpLocks/>
          </p:cNvCxnSpPr>
          <p:nvPr/>
        </p:nvCxnSpPr>
        <p:spPr>
          <a:xfrm flipV="1">
            <a:off x="2036190" y="1168924"/>
            <a:ext cx="0" cy="4364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E744DC-B021-E810-FB64-1343B24B1B59}"/>
              </a:ext>
            </a:extLst>
          </p:cNvPr>
          <p:cNvCxnSpPr>
            <a:cxnSpLocks/>
          </p:cNvCxnSpPr>
          <p:nvPr/>
        </p:nvCxnSpPr>
        <p:spPr>
          <a:xfrm>
            <a:off x="1057374" y="4667839"/>
            <a:ext cx="5626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9BE7261-1091-0957-0B5E-DE2C02CB819C}"/>
              </a:ext>
            </a:extLst>
          </p:cNvPr>
          <p:cNvSpPr/>
          <p:nvPr/>
        </p:nvSpPr>
        <p:spPr>
          <a:xfrm>
            <a:off x="4162722" y="4031529"/>
            <a:ext cx="160253" cy="1602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9B84FC-BAB6-565C-2BA2-4DF9AFCA90FD}"/>
              </a:ext>
            </a:extLst>
          </p:cNvPr>
          <p:cNvSpPr/>
          <p:nvPr/>
        </p:nvSpPr>
        <p:spPr>
          <a:xfrm>
            <a:off x="2318163" y="2473354"/>
            <a:ext cx="160253" cy="1602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B09C93-AE67-D66B-8386-984AE12F1939}"/>
              </a:ext>
            </a:extLst>
          </p:cNvPr>
          <p:cNvSpPr/>
          <p:nvPr/>
        </p:nvSpPr>
        <p:spPr>
          <a:xfrm>
            <a:off x="2760102" y="3325697"/>
            <a:ext cx="160253" cy="1602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9DF8B8-CC9A-323D-AE55-C93439E97644}"/>
              </a:ext>
            </a:extLst>
          </p:cNvPr>
          <p:cNvSpPr/>
          <p:nvPr/>
        </p:nvSpPr>
        <p:spPr>
          <a:xfrm>
            <a:off x="4021320" y="1978057"/>
            <a:ext cx="160253" cy="1602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47CBE2-E5BB-F80F-A601-6AAED4A23724}"/>
              </a:ext>
            </a:extLst>
          </p:cNvPr>
          <p:cNvSpPr/>
          <p:nvPr/>
        </p:nvSpPr>
        <p:spPr>
          <a:xfrm>
            <a:off x="4636411" y="2670927"/>
            <a:ext cx="160253" cy="1602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CB0674-BC08-B1BF-DF13-F048C079B30F}"/>
              </a:ext>
            </a:extLst>
          </p:cNvPr>
          <p:cNvSpPr/>
          <p:nvPr/>
        </p:nvSpPr>
        <p:spPr>
          <a:xfrm>
            <a:off x="5005240" y="3203346"/>
            <a:ext cx="160253" cy="1602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E07B43-5842-E25C-95CD-2379610DD2BB}"/>
              </a:ext>
            </a:extLst>
          </p:cNvPr>
          <p:cNvSpPr/>
          <p:nvPr/>
        </p:nvSpPr>
        <p:spPr>
          <a:xfrm>
            <a:off x="5384281" y="2249472"/>
            <a:ext cx="160253" cy="1602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463A5B-9951-F51D-96EA-797BDA243134}"/>
              </a:ext>
            </a:extLst>
          </p:cNvPr>
          <p:cNvSpPr/>
          <p:nvPr/>
        </p:nvSpPr>
        <p:spPr>
          <a:xfrm>
            <a:off x="5676507" y="3572759"/>
            <a:ext cx="160253" cy="1602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1C6C81-5B35-BE08-5987-FF151FB6D074}"/>
              </a:ext>
            </a:extLst>
          </p:cNvPr>
          <p:cNvSpPr/>
          <p:nvPr/>
        </p:nvSpPr>
        <p:spPr>
          <a:xfrm>
            <a:off x="6337960" y="2920738"/>
            <a:ext cx="160253" cy="1602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3CC202-2404-CF0E-9210-AF454DF9CF94}"/>
              </a:ext>
            </a:extLst>
          </p:cNvPr>
          <p:cNvSpPr/>
          <p:nvPr/>
        </p:nvSpPr>
        <p:spPr>
          <a:xfrm>
            <a:off x="3113205" y="1321323"/>
            <a:ext cx="160253" cy="1602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7A36D7-E5FF-EEF7-83D7-D0BA11AD20FE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398290" y="2633610"/>
            <a:ext cx="8302" cy="199298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470BB-3687-8E9E-B02C-DD929C838AED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2829615" y="3485953"/>
            <a:ext cx="10614" cy="1181886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2CF23-6C82-41FC-3E36-1C5FC41B6E5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193332" y="1481579"/>
            <a:ext cx="0" cy="318626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D9D93F-70CE-7032-CC47-53EC2061CFD8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4101446" y="2138313"/>
            <a:ext cx="1" cy="2584516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5E7A88-46CB-AD93-104C-5317243C319A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242848" y="4191785"/>
            <a:ext cx="1" cy="47605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B528FA-0BB9-BA34-0547-F8C35690387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716538" y="2831183"/>
            <a:ext cx="18069" cy="1836656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EBB82E-B018-3FAC-E27D-2FB698798F35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64407" y="2409728"/>
            <a:ext cx="1" cy="221687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4A1FF2-B7D8-A7DE-0AD0-7B161118692F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5756633" y="3733015"/>
            <a:ext cx="1" cy="93482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3AB90E-441A-AE30-B0B4-DC6B862F4728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6418087" y="3080994"/>
            <a:ext cx="0" cy="154560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B86AED-D484-0257-11E5-2587C7AC96A0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085367" y="3363602"/>
            <a:ext cx="8639" cy="124924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23661A-2F54-8217-007C-4F8EB7AE306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36190" y="4111657"/>
            <a:ext cx="2126532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DBE070-190D-92AA-BDD1-061C0472A18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14387" y="3405825"/>
            <a:ext cx="745715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981CAA-7D45-6DAD-48BB-54075CC0656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004326" y="2553482"/>
            <a:ext cx="313837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57BCC5-0D0A-756E-B91C-6A1F6E06F497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064076" y="1401451"/>
            <a:ext cx="1049129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0677C6-4633-062F-26A1-D234809C26D4}"/>
              </a:ext>
            </a:extLst>
          </p:cNvPr>
          <p:cNvCxnSpPr>
            <a:cxnSpLocks/>
          </p:cNvCxnSpPr>
          <p:nvPr/>
        </p:nvCxnSpPr>
        <p:spPr>
          <a:xfrm flipH="1">
            <a:off x="2064076" y="2089216"/>
            <a:ext cx="1957244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67C960-6470-3FDD-E2EB-C8A9F7848BD3}"/>
              </a:ext>
            </a:extLst>
          </p:cNvPr>
          <p:cNvCxnSpPr>
            <a:cxnSpLocks/>
          </p:cNvCxnSpPr>
          <p:nvPr/>
        </p:nvCxnSpPr>
        <p:spPr>
          <a:xfrm flipH="1">
            <a:off x="2071544" y="2351323"/>
            <a:ext cx="3236548" cy="20181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147343-5A50-143E-ADAF-DE60FE55D9D5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2071544" y="3709546"/>
            <a:ext cx="3628432" cy="2032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3D97C4-C4A6-DC6E-24D8-B15B8351AEA9}"/>
              </a:ext>
            </a:extLst>
          </p:cNvPr>
          <p:cNvCxnSpPr>
            <a:cxnSpLocks/>
          </p:cNvCxnSpPr>
          <p:nvPr/>
        </p:nvCxnSpPr>
        <p:spPr>
          <a:xfrm flipH="1" flipV="1">
            <a:off x="2057994" y="3245520"/>
            <a:ext cx="2907183" cy="2183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91E5E73-8A52-4430-3201-77D066F9A987}"/>
              </a:ext>
            </a:extLst>
          </p:cNvPr>
          <p:cNvCxnSpPr>
            <a:cxnSpLocks/>
          </p:cNvCxnSpPr>
          <p:nvPr/>
        </p:nvCxnSpPr>
        <p:spPr>
          <a:xfrm flipH="1" flipV="1">
            <a:off x="2071544" y="2995097"/>
            <a:ext cx="4203590" cy="2853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4D7932-7401-9701-ECBD-E8EAF890BE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036190" y="2751055"/>
            <a:ext cx="2600221" cy="17231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CFC965-BEC2-099B-55D0-2DFA4ADD6560}"/>
              </a:ext>
            </a:extLst>
          </p:cNvPr>
          <p:cNvCxnSpPr>
            <a:cxnSpLocks/>
          </p:cNvCxnSpPr>
          <p:nvPr/>
        </p:nvCxnSpPr>
        <p:spPr>
          <a:xfrm flipH="1">
            <a:off x="2057994" y="1354318"/>
            <a:ext cx="105521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3465906-6039-F929-6759-67706A37BB3E}"/>
              </a:ext>
            </a:extLst>
          </p:cNvPr>
          <p:cNvCxnSpPr>
            <a:cxnSpLocks/>
          </p:cNvCxnSpPr>
          <p:nvPr/>
        </p:nvCxnSpPr>
        <p:spPr>
          <a:xfrm flipH="1">
            <a:off x="3193332" y="2059364"/>
            <a:ext cx="82798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BBEDA0-4A73-B396-7CB4-CF375ED039F3}"/>
              </a:ext>
            </a:extLst>
          </p:cNvPr>
          <p:cNvCxnSpPr>
            <a:cxnSpLocks/>
          </p:cNvCxnSpPr>
          <p:nvPr/>
        </p:nvCxnSpPr>
        <p:spPr>
          <a:xfrm flipH="1">
            <a:off x="4070214" y="2351323"/>
            <a:ext cx="132878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14A6210-F5B8-93F7-95B8-0FBC939DBE12}"/>
              </a:ext>
            </a:extLst>
          </p:cNvPr>
          <p:cNvCxnSpPr>
            <a:cxnSpLocks/>
          </p:cNvCxnSpPr>
          <p:nvPr/>
        </p:nvCxnSpPr>
        <p:spPr>
          <a:xfrm flipH="1">
            <a:off x="5464407" y="2995097"/>
            <a:ext cx="87355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D94C152-02DE-A57D-527E-56B709DA02DB}"/>
              </a:ext>
            </a:extLst>
          </p:cNvPr>
          <p:cNvCxnSpPr>
            <a:cxnSpLocks/>
          </p:cNvCxnSpPr>
          <p:nvPr/>
        </p:nvCxnSpPr>
        <p:spPr>
          <a:xfrm flipV="1">
            <a:off x="3235752" y="1481579"/>
            <a:ext cx="0" cy="57778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15F2A67-B10C-0518-34E4-90CE1639C8B6}"/>
              </a:ext>
            </a:extLst>
          </p:cNvPr>
          <p:cNvCxnSpPr>
            <a:cxnSpLocks/>
          </p:cNvCxnSpPr>
          <p:nvPr/>
        </p:nvCxnSpPr>
        <p:spPr>
          <a:xfrm flipV="1">
            <a:off x="5509963" y="2473354"/>
            <a:ext cx="0" cy="52174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01A78A9-06B1-1F80-3FEB-CA1DF755E48A}"/>
              </a:ext>
            </a:extLst>
          </p:cNvPr>
          <p:cNvCxnSpPr>
            <a:cxnSpLocks/>
          </p:cNvCxnSpPr>
          <p:nvPr/>
        </p:nvCxnSpPr>
        <p:spPr>
          <a:xfrm flipV="1">
            <a:off x="4110874" y="2165929"/>
            <a:ext cx="0" cy="1853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9DF90E0-6949-B0A5-1ED6-44328043E4CF}"/>
              </a:ext>
            </a:extLst>
          </p:cNvPr>
          <p:cNvCxnSpPr>
            <a:cxnSpLocks/>
          </p:cNvCxnSpPr>
          <p:nvPr/>
        </p:nvCxnSpPr>
        <p:spPr>
          <a:xfrm flipV="1">
            <a:off x="6476213" y="3080994"/>
            <a:ext cx="0" cy="15456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2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1</cp:revision>
  <dcterms:created xsi:type="dcterms:W3CDTF">2022-10-05T22:32:58Z</dcterms:created>
  <dcterms:modified xsi:type="dcterms:W3CDTF">2022-10-05T22:48:56Z</dcterms:modified>
</cp:coreProperties>
</file>