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6" r:id="rId2"/>
    <p:sldId id="267" r:id="rId3"/>
    <p:sldId id="284" r:id="rId4"/>
    <p:sldId id="268" r:id="rId5"/>
    <p:sldId id="277" r:id="rId6"/>
    <p:sldId id="278" r:id="rId7"/>
    <p:sldId id="269" r:id="rId8"/>
    <p:sldId id="287" r:id="rId9"/>
    <p:sldId id="282" r:id="rId10"/>
    <p:sldId id="286" r:id="rId11"/>
    <p:sldId id="263" r:id="rId12"/>
    <p:sldId id="264" r:id="rId13"/>
    <p:sldId id="256" r:id="rId14"/>
    <p:sldId id="289" r:id="rId15"/>
    <p:sldId id="290" r:id="rId16"/>
    <p:sldId id="288" r:id="rId17"/>
    <p:sldId id="257" r:id="rId18"/>
    <p:sldId id="258" r:id="rId19"/>
    <p:sldId id="259" r:id="rId20"/>
    <p:sldId id="260" r:id="rId21"/>
    <p:sldId id="261" r:id="rId22"/>
    <p:sldId id="285" r:id="rId23"/>
    <p:sldId id="262" r:id="rId24"/>
    <p:sldId id="265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3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1" autoAdjust="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745A-7E87-4175-96F9-C405992047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8BA8-B9DF-4905-B568-F5FA80DF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 err="1"/>
              <a:t>infty</a:t>
            </a:r>
            <a:r>
              <a:rPr lang="en-US" dirty="0"/>
              <a:t>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r>
              <a:rPr lang="en-US" dirty="0"/>
              <a:t> 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L2,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L1, 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 err="1"/>
              <a:t>infty</a:t>
            </a:r>
            <a:r>
              <a:rPr lang="en-US" dirty="0"/>
              <a:t>, 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– L </a:t>
            </a:r>
            <a:r>
              <a:rPr lang="en-US" dirty="0" err="1"/>
              <a:t>infty</a:t>
            </a:r>
            <a:r>
              <a:rPr lang="en-US" dirty="0"/>
              <a:t> ,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A79-9997-A5B4-EA5F-EA5C27A87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4B6F-9372-FF5A-205E-AD8DBC37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4820-760A-4BFE-D39B-791FDE49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77D-0B9F-0327-7399-1544AC4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5479-1E55-E8A4-2516-B62BB3D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81A-1B13-8589-FC4D-45E37947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CAC3-4B9F-33F3-C5CF-42CD52FCC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6BC5-B1F7-F99C-878E-BB9D892A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A7D8-FD05-F896-5E3E-F1AACFD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0F40-D15B-944B-E7F5-C0C70EE2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86681-A4D6-796D-7486-635B7DED0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9908A-17FB-1D69-BCED-EE7F9F5E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640-8BE3-3177-BF22-B62D270B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36A4-B9A9-A4B7-3D08-43E9DF4B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23D3-4E89-9850-4843-CD0F3F12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8D87-36CB-429C-C60A-BE21140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E0ED-FA1C-0D13-0678-2239C0D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3C36-B01B-93F9-470B-60FEBCF6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A00-F3D2-FFDF-8228-A768E53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4A9-C4BF-BC96-27AF-71A34A58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1EB3-7EE6-9400-4384-B83754AD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3EA6-E22C-FE6B-BDF3-18CE72A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84B0-DFBC-3E01-5264-7DB236E7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8F0E-80EB-F1B1-4AA1-B4B4923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10CC-F4FA-7E72-73B2-5C0E16C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B8B3-DA0A-0913-4C0B-60B107D2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354-A1AA-F2B3-4566-73D49301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E94F-09DD-7633-64E7-F468B8A3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0AEE-F868-44C6-E62A-8C4221D7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8308-D1C6-D69E-ED35-3F81DED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6DF5-3F57-74C7-407B-D4A27E9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4D7-8AFC-3BBF-7A19-74D91A35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7D2A-C4A5-1CE0-7EC3-ACEBD019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06BA-107A-B7CF-6D93-CCC538473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1288-5A9E-8399-B771-D7039A98A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E5B58-9134-8860-9EF9-47CE8ED2E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5DD75-4F41-780C-DD10-4AC0C8C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FA21-C5B5-B747-B8A8-BBE2F81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EE8-574A-679C-604F-BC45E6AA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9D04-9BDD-82FB-6D67-AC1DB788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442D3-0884-79C3-0BEF-9047A29E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651F-9FCA-F31D-1CB3-85DD0580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0739A-8B68-0417-9EEF-71AA4DBC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6F24F-C5DE-08B8-C6A3-1D77C39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856B-22B0-50DF-347B-D50A8EA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BA64-5BD0-2B5B-A8F6-65F268AC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27-E6AD-34C6-0B0E-9B7FC0B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0537-A669-0E66-D8B0-D3003EC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4BFB3-EA3C-CA70-A8FF-C637A8F0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BC25-4129-2783-37DE-E6CAA4D5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A99E-C87F-F51B-9908-C8AE954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E418-C829-E94A-AB6F-509EF336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D1F-310D-BA2E-2A84-5634DBA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0D7E6-FB10-03EF-887E-22297F68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5FBF-5E97-3D40-6458-4A507476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D063-87FD-4F79-D6F1-4D94D22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193F-BF0D-AD24-6A3E-587C7824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0429-19B5-E6DC-8C9A-5DA2155C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59692-5A40-1369-2C4A-3D1DFA7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B769-2CC3-151B-4BB1-7537683F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97D7-FFAF-1E25-3C3D-CA134765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38C-2C7E-44AC-936B-2B4099D37372}" type="datetimeFigureOut">
              <a:rPr lang="en-US" smtClean="0"/>
              <a:t>2022-11-04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471F-4BEE-6926-4546-328E7835A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9A6B-E0A0-A33A-2769-D413CE448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DD499D-F062-21F4-0435-2D225CDBE0AA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</p:spTree>
    <p:extLst>
      <p:ext uri="{BB962C8B-B14F-4D97-AF65-F5344CB8AC3E}">
        <p14:creationId xmlns:p14="http://schemas.microsoft.com/office/powerpoint/2010/main" val="324613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2AA07-18DD-C891-058C-F299A18BC52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A3FD81-1CCB-7DAA-7951-6BB94B48A731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7C04946-CADA-66F0-FE92-5CDBDBC27546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DBE734-82C2-585E-C222-1F1A355E9FFB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08F28-E80F-BCF5-0085-B80571C37404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CF9111-BD6E-5D77-7D8D-43BCBFFDDBC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3E39-64B3-ED29-207B-829800B4EC80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F76C0C-260A-0929-26CD-CCB2E758CBB6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A45DB6-232D-8AE5-6AA6-0B098E930B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BFA9F-C526-FC85-F152-52DB23712271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B4A95-CB47-0123-8132-94B351BD607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9F715-0D9E-21E5-25F1-84DF1A80A1DC}"/>
              </a:ext>
            </a:extLst>
          </p:cNvPr>
          <p:cNvSpPr txBox="1"/>
          <p:nvPr/>
        </p:nvSpPr>
        <p:spPr>
          <a:xfrm>
            <a:off x="8860411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0CBB61-2D5E-2FAA-0E34-108AAA21CFD7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C5D02-09B8-B11A-0E1C-F064B6B4CD0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9EDB07-2991-4560-28AB-6D1A1F520AE6}"/>
              </a:ext>
            </a:extLst>
          </p:cNvPr>
          <p:cNvCxnSpPr>
            <a:cxnSpLocks/>
          </p:cNvCxnSpPr>
          <p:nvPr/>
        </p:nvCxnSpPr>
        <p:spPr>
          <a:xfrm flipH="1">
            <a:off x="3458487" y="1988840"/>
            <a:ext cx="325005" cy="3600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286D5A-8322-10AF-5444-D662847D9702}"/>
              </a:ext>
            </a:extLst>
          </p:cNvPr>
          <p:cNvCxnSpPr>
            <a:cxnSpLocks/>
          </p:cNvCxnSpPr>
          <p:nvPr/>
        </p:nvCxnSpPr>
        <p:spPr>
          <a:xfrm>
            <a:off x="4769171" y="1237702"/>
            <a:ext cx="378379" cy="3229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B207C7A-E39D-8829-2D75-6CCFF25A5067}"/>
              </a:ext>
            </a:extLst>
          </p:cNvPr>
          <p:cNvCxnSpPr>
            <a:cxnSpLocks/>
          </p:cNvCxnSpPr>
          <p:nvPr/>
        </p:nvCxnSpPr>
        <p:spPr>
          <a:xfrm>
            <a:off x="3414587" y="4395898"/>
            <a:ext cx="378379" cy="3229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946133-C0DA-F75A-FBBE-AE249FDEFFCA}"/>
              </a:ext>
            </a:extLst>
          </p:cNvPr>
          <p:cNvCxnSpPr>
            <a:cxnSpLocks/>
          </p:cNvCxnSpPr>
          <p:nvPr/>
        </p:nvCxnSpPr>
        <p:spPr>
          <a:xfrm flipH="1">
            <a:off x="7561156" y="1841457"/>
            <a:ext cx="399681" cy="1892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BFC07E-F6A2-8208-8D48-632761A06050}"/>
              </a:ext>
            </a:extLst>
          </p:cNvPr>
          <p:cNvCxnSpPr>
            <a:cxnSpLocks/>
          </p:cNvCxnSpPr>
          <p:nvPr/>
        </p:nvCxnSpPr>
        <p:spPr>
          <a:xfrm flipH="1">
            <a:off x="5690578" y="3306522"/>
            <a:ext cx="284851" cy="444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02FEEC-2817-DBBC-1478-85B18FE521B8}"/>
              </a:ext>
            </a:extLst>
          </p:cNvPr>
          <p:cNvCxnSpPr>
            <a:cxnSpLocks/>
          </p:cNvCxnSpPr>
          <p:nvPr/>
        </p:nvCxnSpPr>
        <p:spPr>
          <a:xfrm flipV="1">
            <a:off x="6960319" y="4835355"/>
            <a:ext cx="373938" cy="382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73E071-795E-A3F8-F032-5F6549C3CA95}"/>
              </a:ext>
            </a:extLst>
          </p:cNvPr>
          <p:cNvCxnSpPr>
            <a:cxnSpLocks/>
          </p:cNvCxnSpPr>
          <p:nvPr/>
        </p:nvCxnSpPr>
        <p:spPr>
          <a:xfrm flipH="1" flipV="1">
            <a:off x="9273279" y="3102404"/>
            <a:ext cx="292748" cy="3764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7937B1D-649D-8753-4F0F-B6E864085AAB}"/>
              </a:ext>
            </a:extLst>
          </p:cNvPr>
          <p:cNvCxnSpPr>
            <a:cxnSpLocks/>
          </p:cNvCxnSpPr>
          <p:nvPr/>
        </p:nvCxnSpPr>
        <p:spPr>
          <a:xfrm>
            <a:off x="7305216" y="3183169"/>
            <a:ext cx="445456" cy="2181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184BD2-51EF-626A-930B-2269E6AA1068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9335C3-C3A9-DFC3-58F6-5BE661C29E82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9A3C76-5C73-5F67-4FFB-AEB71A4E2DE3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A408329-2745-B14B-F281-0F8799818735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01D4097-CFFC-0FC3-BFAC-46BC7C113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17B9E8-E634-8BAF-7E1F-C75BDD15163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98FFA1-50B3-46C4-CF1A-289947B03D6B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D568852-A293-09D1-753D-3377593B6630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3D09144-5122-281E-4995-DCE6641A7910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159CA98-AD32-32D9-7C4E-A37F78F366E1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2F7233-CAA3-99B9-1EAF-53FB608DC409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F32A16-3647-975A-B881-B8A517DB3F78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5BE89A5-615C-1EFA-AC0C-741B847CE335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C56F3EC-7F6E-D84D-B861-64C4DBF937A1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E86624-DD5B-DBCB-29AB-D69E872F4129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82E0BB0-0A8F-81C7-49F3-09AAB3F15755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FE85E95-4068-03CB-5602-7904CDAA9873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1960B40-0BE4-7EC6-9F8E-A0487EE39067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F5D36D-2D0A-65D1-1252-54D4BE1856D2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B62D2DD-BA9F-6543-00FF-49187E98F0F5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358407-AC69-E076-6174-9041E0F05BEE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B29F5-1693-7C14-790A-A23CE32E7CB6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C3F6B08-4B38-7DC8-1176-1594254370A0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2D8BE55-229A-60B3-3AE1-6F5388225E35}"/>
              </a:ext>
            </a:extLst>
          </p:cNvPr>
          <p:cNvCxnSpPr>
            <a:cxnSpLocks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79DAA13-94BF-FA86-5031-437D513A56F7}"/>
              </a:ext>
            </a:extLst>
          </p:cNvPr>
          <p:cNvCxnSpPr>
            <a:cxnSpLocks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45D68E0-24D3-D83D-90B9-A15F59931A4A}"/>
              </a:ext>
            </a:extLst>
          </p:cNvPr>
          <p:cNvSpPr/>
          <p:nvPr/>
        </p:nvSpPr>
        <p:spPr>
          <a:xfrm>
            <a:off x="6031572" y="656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498606-16A1-072D-EE0E-EE57CF4232F2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BF1714-F5B5-77B9-24D8-EDC5B6BD000E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2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7" y="0"/>
            <a:ext cx="181889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E936A-ACC5-AEAF-0DE6-453CA0823F07}"/>
              </a:ext>
            </a:extLst>
          </p:cNvPr>
          <p:cNvSpPr/>
          <p:nvPr/>
        </p:nvSpPr>
        <p:spPr>
          <a:xfrm rot="18824414">
            <a:off x="2365834" y="4814047"/>
            <a:ext cx="2061004" cy="1952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5C1F4A-3892-1D2C-D5E1-25C2C7377B67}"/>
              </a:ext>
            </a:extLst>
          </p:cNvPr>
          <p:cNvSpPr/>
          <p:nvPr/>
        </p:nvSpPr>
        <p:spPr>
          <a:xfrm rot="18824414">
            <a:off x="2497637" y="289248"/>
            <a:ext cx="1971240" cy="1806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56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34698" y="3370348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26930" y="154630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340917" y="245118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</p:cNvCxnSpPr>
          <p:nvPr/>
        </p:nvCxnSpPr>
        <p:spPr>
          <a:xfrm flipV="1">
            <a:off x="3445597" y="2603838"/>
            <a:ext cx="0" cy="1578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412923" y="2595201"/>
            <a:ext cx="9880" cy="171139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</p:cNvCxnSpPr>
          <p:nvPr/>
        </p:nvCxnSpPr>
        <p:spPr>
          <a:xfrm>
            <a:off x="1682635" y="799759"/>
            <a:ext cx="1706388" cy="17007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564268" y="3429000"/>
            <a:ext cx="1670430" cy="133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flipV="1">
            <a:off x="3401713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64613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379031" y="35143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3465265" y="377537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845712" y="446247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3057809" y="373018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3467708" y="-72008"/>
            <a:ext cx="0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484929" y="3176259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EFFCCB-8561-495B-02E9-A6AB0FDD460B}"/>
              </a:ext>
            </a:extLst>
          </p:cNvPr>
          <p:cNvSpPr/>
          <p:nvPr/>
        </p:nvSpPr>
        <p:spPr>
          <a:xfrm>
            <a:off x="4228608" y="156633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B1F2F-AACC-4971-8425-91006B4810BC}"/>
              </a:ext>
            </a:extLst>
          </p:cNvPr>
          <p:cNvSpPr/>
          <p:nvPr/>
        </p:nvSpPr>
        <p:spPr>
          <a:xfrm>
            <a:off x="4228608" y="514765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F3B3A3-6A28-543A-6083-BDD2B4738508}"/>
              </a:ext>
            </a:extLst>
          </p:cNvPr>
          <p:cNvSpPr/>
          <p:nvPr/>
        </p:nvSpPr>
        <p:spPr>
          <a:xfrm>
            <a:off x="2426930" y="51571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69FCF0-4B09-476D-9B47-3F0428DD8008}"/>
              </a:ext>
            </a:extLst>
          </p:cNvPr>
          <p:cNvSpPr/>
          <p:nvPr/>
        </p:nvSpPr>
        <p:spPr>
          <a:xfrm>
            <a:off x="3359282" y="425260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6CC4DF-55B8-05A5-37AF-125DDA9D34CF}"/>
              </a:ext>
            </a:extLst>
          </p:cNvPr>
          <p:cNvCxnSpPr>
            <a:cxnSpLocks/>
          </p:cNvCxnSpPr>
          <p:nvPr/>
        </p:nvCxnSpPr>
        <p:spPr>
          <a:xfrm flipH="1">
            <a:off x="3491512" y="773257"/>
            <a:ext cx="1668297" cy="1727211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FA2351-6396-6A8D-FDA6-1C7F7A32960F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3482204" y="4375528"/>
            <a:ext cx="1705534" cy="17483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BF5FDE-3BD2-436E-DA47-E9006771845C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590375" y="4375528"/>
            <a:ext cx="1789997" cy="1786523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1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-168689" y="2487634"/>
            <a:ext cx="7812822" cy="18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9B8794-62DD-C46D-5071-AB0E103716CE}"/>
              </a:ext>
            </a:extLst>
          </p:cNvPr>
          <p:cNvSpPr/>
          <p:nvPr/>
        </p:nvSpPr>
        <p:spPr>
          <a:xfrm rot="18823365">
            <a:off x="470738" y="2788722"/>
            <a:ext cx="1725470" cy="1456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327950-8416-C9F3-7A03-925D621045FE}"/>
              </a:ext>
            </a:extLst>
          </p:cNvPr>
          <p:cNvSpPr/>
          <p:nvPr/>
        </p:nvSpPr>
        <p:spPr>
          <a:xfrm rot="18998916">
            <a:off x="4679235" y="2530125"/>
            <a:ext cx="1860049" cy="1650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639631" y="53007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3348006" y="246856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3338166" y="426028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10073882" y="299642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10128448" y="124504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H="1" flipV="1">
            <a:off x="10128448" y="1317050"/>
            <a:ext cx="89446" cy="1751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61242" y="394308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0251370" y="1367967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410172" y="2612582"/>
            <a:ext cx="9840" cy="164770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3"/>
            <a:endCxn id="30" idx="1"/>
          </p:cNvCxnSpPr>
          <p:nvPr/>
        </p:nvCxnSpPr>
        <p:spPr>
          <a:xfrm flipH="1">
            <a:off x="-168689" y="3409747"/>
            <a:ext cx="781282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142450" y="317782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3379064" y="43318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461549" y="21001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795723" y="299388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4305201" y="371404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3728107" y="299388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-127791" y="3390057"/>
            <a:ext cx="747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CD34ED-B32B-CF6F-F027-4F087CD02DDF}"/>
              </a:ext>
            </a:extLst>
          </p:cNvPr>
          <p:cNvSpPr/>
          <p:nvPr/>
        </p:nvSpPr>
        <p:spPr>
          <a:xfrm>
            <a:off x="4200134" y="333426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1F7221-1235-1703-481E-5D291FF3A1DF}"/>
              </a:ext>
            </a:extLst>
          </p:cNvPr>
          <p:cNvSpPr/>
          <p:nvPr/>
        </p:nvSpPr>
        <p:spPr>
          <a:xfrm>
            <a:off x="5127360" y="246856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FCA320-4ECB-61F1-5427-F68B075D8154}"/>
              </a:ext>
            </a:extLst>
          </p:cNvPr>
          <p:cNvSpPr/>
          <p:nvPr/>
        </p:nvSpPr>
        <p:spPr>
          <a:xfrm>
            <a:off x="5121729" y="4243634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0D139-1A27-E473-14B0-D504E973EE9A}"/>
              </a:ext>
            </a:extLst>
          </p:cNvPr>
          <p:cNvSpPr/>
          <p:nvPr/>
        </p:nvSpPr>
        <p:spPr>
          <a:xfrm>
            <a:off x="1523494" y="2464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42F78C-1956-975F-1861-5414C2DCE254}"/>
              </a:ext>
            </a:extLst>
          </p:cNvPr>
          <p:cNvSpPr/>
          <p:nvPr/>
        </p:nvSpPr>
        <p:spPr>
          <a:xfrm>
            <a:off x="2449075" y="333426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97D107-CE3F-58EA-9F71-849DEF25B93A}"/>
              </a:ext>
            </a:extLst>
          </p:cNvPr>
          <p:cNvSpPr/>
          <p:nvPr/>
        </p:nvSpPr>
        <p:spPr>
          <a:xfrm>
            <a:off x="1516709" y="42617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178732-F4EC-BE27-B23A-8B9776FF5421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2593087" y="3406274"/>
            <a:ext cx="160704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F18B2-2480-F7F8-37AB-ABC47C5F82A1}"/>
              </a:ext>
            </a:extLst>
          </p:cNvPr>
          <p:cNvCxnSpPr>
            <a:cxnSpLocks/>
            <a:stCxn id="13" idx="3"/>
            <a:endCxn id="10" idx="7"/>
          </p:cNvCxnSpPr>
          <p:nvPr/>
        </p:nvCxnSpPr>
        <p:spPr>
          <a:xfrm flipH="1">
            <a:off x="4323056" y="2591491"/>
            <a:ext cx="825394" cy="763866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78822D-3044-3199-18B3-4D33D8F12E60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4323056" y="3457191"/>
            <a:ext cx="819763" cy="80753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5792C1-D797-6B49-AAB4-E5E9AFDEAADC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1639631" y="3457191"/>
            <a:ext cx="830534" cy="82564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1BC3AF-BB37-A7B1-0493-C9861312AE27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1646416" y="2587397"/>
            <a:ext cx="838175" cy="7923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BC9036-5CBA-E642-F74C-A28C6FE464BF}"/>
              </a:ext>
            </a:extLst>
          </p:cNvPr>
          <p:cNvCxnSpPr>
            <a:cxnSpLocks/>
          </p:cNvCxnSpPr>
          <p:nvPr/>
        </p:nvCxnSpPr>
        <p:spPr>
          <a:xfrm>
            <a:off x="733553" y="1730872"/>
            <a:ext cx="838175" cy="7923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9E1656-81EC-AB79-87DF-6D9C201B2B9C}"/>
              </a:ext>
            </a:extLst>
          </p:cNvPr>
          <p:cNvCxnSpPr>
            <a:cxnSpLocks/>
          </p:cNvCxnSpPr>
          <p:nvPr/>
        </p:nvCxnSpPr>
        <p:spPr>
          <a:xfrm flipV="1">
            <a:off x="716145" y="4373083"/>
            <a:ext cx="830534" cy="82564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DA2693-52FE-49F6-5FE9-BB4483F85201}"/>
              </a:ext>
            </a:extLst>
          </p:cNvPr>
          <p:cNvCxnSpPr>
            <a:cxnSpLocks/>
          </p:cNvCxnSpPr>
          <p:nvPr/>
        </p:nvCxnSpPr>
        <p:spPr>
          <a:xfrm flipH="1">
            <a:off x="5254726" y="1717774"/>
            <a:ext cx="825394" cy="763866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921576-FFFB-1AD5-AD67-842E977F8779}"/>
              </a:ext>
            </a:extLst>
          </p:cNvPr>
          <p:cNvCxnSpPr>
            <a:cxnSpLocks/>
          </p:cNvCxnSpPr>
          <p:nvPr/>
        </p:nvCxnSpPr>
        <p:spPr>
          <a:xfrm flipH="1" flipV="1">
            <a:off x="5267140" y="4382136"/>
            <a:ext cx="819763" cy="80753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7" y="1637728"/>
            <a:ext cx="1803530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23792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4223792" y="42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46514" y="2579817"/>
            <a:ext cx="1698368" cy="169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367804" y="4328900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528900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18498" y="33653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4233863" y="33571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2562510" y="3429187"/>
            <a:ext cx="1671353" cy="8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94142" y="763203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356785" y="3480104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79717"/>
            <a:ext cx="1698368" cy="34985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389818" y="1556792"/>
            <a:ext cx="6629834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7769682">
            <a:off x="3217530" y="318165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244882" y="12364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1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1637728"/>
            <a:ext cx="2703633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55" y="15746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00279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20561" y="47173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46514" y="2125724"/>
            <a:ext cx="2595137" cy="2612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64573" y="4789389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074807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18498" y="33653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5108978" y="3367074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62510" y="3437329"/>
            <a:ext cx="2546468" cy="17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94142" y="763203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231900" y="3489999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97561"/>
            <a:ext cx="2603131" cy="348072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188347" y="1585422"/>
            <a:ext cx="6854010" cy="34488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190590">
            <a:off x="3517224" y="3381629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748936" y="5483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1637728"/>
            <a:ext cx="3639679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6022010" y="1576364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36256" y="15526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6032356" y="514016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59178" y="1675605"/>
            <a:ext cx="3494268" cy="34856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6176368" y="5212173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2664" y="1624688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08673" y="155398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6053446" y="511706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52685" y="1625994"/>
            <a:ext cx="3500761" cy="35630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103967" y="-1048132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6176368" y="5239990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99289"/>
            <a:ext cx="3496586" cy="347899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1451484" y="656692"/>
            <a:ext cx="5217460" cy="519524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9007367">
            <a:off x="4193475" y="3118529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748936" y="5483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97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7" y="1637728"/>
            <a:ext cx="1803530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23792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4223792" y="42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46514" y="2579817"/>
            <a:ext cx="1698368" cy="169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367804" y="4328900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528900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18498" y="33653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4233863" y="33571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2562510" y="3429187"/>
            <a:ext cx="1671353" cy="8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-132692" y="3488246"/>
            <a:ext cx="2572280" cy="26050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4356785" y="746544"/>
            <a:ext cx="2706228" cy="26317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79717"/>
            <a:ext cx="1698368" cy="34985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389818" y="1556792"/>
            <a:ext cx="6629834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7769682">
            <a:off x="3217530" y="318165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244882" y="12364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5600" y="1622415"/>
            <a:ext cx="1808509" cy="3606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61" y="155040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32107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1847528" y="12440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4376119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27185" y="42570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851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76E402-7438-7C6B-F7B7-E7915D1D4770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2550107" y="2579817"/>
            <a:ext cx="1699495" cy="16983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BA64E0-8C70-36D2-5FA1-3C484F3A4A08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372524" y="2528900"/>
            <a:ext cx="1579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58B6E5-4017-A1ED-97A8-55A0F51FCEC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-672752" y="4329100"/>
            <a:ext cx="3099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91BDCF-9D1D-6D47-C1D8-5C9915EE68E4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2543183" y="1673330"/>
            <a:ext cx="1710014" cy="35049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4228512" y="336753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2427776" y="33524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9B7B0-E7BF-6890-023C-69EAA80E7997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571788" y="3424429"/>
            <a:ext cx="1656724" cy="151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87191A-1D3C-ECDE-33A5-725105B41B5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4351434" y="2060848"/>
            <a:ext cx="1348522" cy="13277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FD2D16-882F-5D4D-FE61-B2F359ECBBEC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0" y="3475346"/>
            <a:ext cx="2448866" cy="24379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DDC395-F315-A8CB-82E7-702606E69397}"/>
              </a:ext>
            </a:extLst>
          </p:cNvPr>
          <p:cNvCxnSpPr>
            <a:cxnSpLocks/>
          </p:cNvCxnSpPr>
          <p:nvPr/>
        </p:nvCxnSpPr>
        <p:spPr>
          <a:xfrm flipH="1">
            <a:off x="-672752" y="2132856"/>
            <a:ext cx="6768752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BDFD-65B2-FF3C-42CB-B387C3E9A2C4}"/>
              </a:ext>
            </a:extLst>
          </p:cNvPr>
          <p:cNvSpPr/>
          <p:nvPr/>
        </p:nvSpPr>
        <p:spPr>
          <a:xfrm rot="19890363">
            <a:off x="3488156" y="340142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5981587" y="2379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6096000" y="19298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5668151" y="1720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9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97672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0077" y="3364924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883722" y="53776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264884" y="30241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31220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0325" y="51703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13046" y="33569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13046" y="51673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2316962" y="124286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1809950" y="119195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1303334" y="145308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7A741-136C-7A7A-AE8E-FA3EE99BE46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2554142" y="3479917"/>
            <a:ext cx="1687273" cy="1711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6B3200-A19B-214D-3E14-564F7761D7A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503226" y="1664804"/>
            <a:ext cx="0" cy="1692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14A28-E7ED-ABF1-8E9E-FC49740DA670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292331" y="5314368"/>
            <a:ext cx="8209" cy="1787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71702E-AF33-DBB5-1871-44C543C8A528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3385052" y="3501008"/>
            <a:ext cx="0" cy="16663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FD9907-D231-C061-17E0-26F96A681CC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783273" y="1762651"/>
            <a:ext cx="1550863" cy="1615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0A3139-942B-0AF3-31C8-EB56B87829BC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3435968" y="5290282"/>
            <a:ext cx="1729145" cy="17145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DBE31D-C818-B851-3B8E-003369B9EE8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1620594" y="3487849"/>
            <a:ext cx="3520573" cy="169043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B9744D-C737-8D48-5AFF-872662F623AC}"/>
              </a:ext>
            </a:extLst>
          </p:cNvPr>
          <p:cNvCxnSpPr>
            <a:cxnSpLocks/>
          </p:cNvCxnSpPr>
          <p:nvPr/>
        </p:nvCxnSpPr>
        <p:spPr>
          <a:xfrm>
            <a:off x="2063552" y="1543632"/>
            <a:ext cx="2556284" cy="53143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E7880C-0315-D594-180A-E87602556057}"/>
              </a:ext>
            </a:extLst>
          </p:cNvPr>
          <p:cNvSpPr/>
          <p:nvPr/>
        </p:nvSpPr>
        <p:spPr>
          <a:xfrm rot="19890363">
            <a:off x="3228858" y="4403380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87490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1368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913421" y="3004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126742" y="5318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4206356" y="3368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2423592" y="51571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25729" y="33681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22559" y="515719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3922523" y="155654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4787716" y="117965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4927840" y="17968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2CF37-999D-6CBD-6D2E-B36D508E5EF9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1610412" y="3479917"/>
            <a:ext cx="3532046" cy="169836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82178-EEB1-7EB6-A90C-8B87C844071E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2546514" y="3491117"/>
            <a:ext cx="1680932" cy="1687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849DF7-72F0-29DC-B028-EA15F84CCB0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278362" y="1808820"/>
            <a:ext cx="0" cy="15593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BE383B-5918-0BB2-C77B-B8F1A234F746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2495598" y="5301209"/>
            <a:ext cx="0" cy="15567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1CB90-7009-E1BC-0270-6E59B3566E67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3394565" y="3512208"/>
            <a:ext cx="3170" cy="16449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881241-682A-D854-EAFC-8D20273CC5C3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3448651" y="1996910"/>
            <a:ext cx="1402096" cy="13923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716D82-29A7-89F6-970B-6D487D05E31A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1450355" y="5280118"/>
            <a:ext cx="1893294" cy="19293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6474EB-7313-E7D3-285F-381562F07C33}"/>
              </a:ext>
            </a:extLst>
          </p:cNvPr>
          <p:cNvCxnSpPr>
            <a:cxnSpLocks/>
          </p:cNvCxnSpPr>
          <p:nvPr/>
        </p:nvCxnSpPr>
        <p:spPr>
          <a:xfrm flipH="1">
            <a:off x="1944723" y="1448780"/>
            <a:ext cx="2847255" cy="586865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61FE8-3B68-5AFF-6B1E-AC55E7E5E22C}"/>
              </a:ext>
            </a:extLst>
          </p:cNvPr>
          <p:cNvSpPr/>
          <p:nvPr/>
        </p:nvSpPr>
        <p:spPr>
          <a:xfrm rot="17578773">
            <a:off x="3335816" y="442599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A12EF4C-5CE2-0559-AFDC-8C39FCBDF00F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AA22550-EEDE-8AB7-A8E5-9F26BF273E1D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EEAC0-5BFA-EC8C-BF63-FBFEBE8BC063}"/>
              </a:ext>
            </a:extLst>
          </p:cNvPr>
          <p:cNvCxnSpPr>
            <a:cxnSpLocks/>
            <a:stCxn id="64" idx="5"/>
            <a:endCxn id="143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39B0A9-1F6D-147D-36D0-2261C7471BD8}"/>
              </a:ext>
            </a:extLst>
          </p:cNvPr>
          <p:cNvCxnSpPr>
            <a:cxnSpLocks/>
            <a:endCxn id="34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10B60-2F94-4CEB-D5CB-5F8875C7EEF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AAC89F-B882-6976-AD2A-94200323555B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B4FE26-C00C-39B0-FB8E-ACFA6C55DBF3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65802-049A-4778-CA51-2BC00C8CEA8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668028-E9CE-E54C-B6A0-86A4C19C8CA3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FCC67A-E25E-4D03-A552-F8CEEB45F008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37BB3-AD26-3135-F34E-0828FAB44C6A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5F5E1-69F6-C6B3-30CC-56A38799EC68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48EB-8645-E87F-E343-DB7C949CA5DA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DD163-23A6-1AD7-3291-75CA7362755E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F0F418-2D1B-ACE4-2CD3-587E9F41AFDD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547C15-A0A8-409B-2A6B-60B3219801AD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FCD1D-9F1F-D2D3-4D41-1A52E350F14D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8CC750-6EBE-2DF4-4D33-80DEC2CD9E82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FC6673-B198-F0EB-3870-F11F380EBE0F}"/>
              </a:ext>
            </a:extLst>
          </p:cNvPr>
          <p:cNvCxnSpPr>
            <a:cxnSpLocks/>
            <a:stCxn id="34" idx="0"/>
            <a:endCxn id="64" idx="4"/>
          </p:cNvCxnSpPr>
          <p:nvPr/>
        </p:nvCxnSpPr>
        <p:spPr>
          <a:xfrm flipV="1">
            <a:off x="4295799" y="3501008"/>
            <a:ext cx="5742" cy="75397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66EF0-78B2-B8A1-4610-050CB4A80A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D5DF48-93C8-391E-6EEB-C18079646A13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ABF7E2-5BBA-574A-D5A7-94A0466FF12D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A9B0F-EEF1-0351-E7C9-6BBBD63DCDC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B077C8-0239-4D60-57FA-D7A21FB34C8C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A10E46-22F0-1FF2-7973-5CDA03727C61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F8196-C89E-6D6B-E115-C6E2D67ACBD4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BE4B7E-D642-0ADF-412E-BC3076B32858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4D7765-3550-7B35-873B-F9BA8FE879C6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CDA47-F117-3A4D-B54B-807A2BDB80BE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FC2467-6EDB-D2DA-F272-2329373FA61A}"/>
              </a:ext>
            </a:extLst>
          </p:cNvPr>
          <p:cNvCxnSpPr>
            <a:cxnSpLocks/>
            <a:stCxn id="64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E047D-2CA6-BCC4-EADB-886EC5D5C60A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4B26A0C-ED13-1AF3-AB2C-53961EE06101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0D9879-25F8-DD96-9CC4-EF9DE36F867B}"/>
              </a:ext>
            </a:extLst>
          </p:cNvPr>
          <p:cNvCxnSpPr>
            <a:cxnSpLocks/>
            <a:stCxn id="64" idx="0"/>
            <a:endCxn id="4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19243B-17A4-36AF-A2C3-D28CECA336F2}"/>
              </a:ext>
            </a:extLst>
          </p:cNvPr>
          <p:cNvCxnSpPr>
            <a:cxnSpLocks/>
            <a:stCxn id="51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168A93C-696D-F410-CFCE-E155EDB01E41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53361C-74CC-BEB1-0114-83E2BF5DE057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CF11EC-6892-0292-8DE0-B8F09661096A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79C9-68E1-E691-2230-A8D8FAA666C4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6B5EAE-1D6F-8473-DD9F-C39379F0B6D1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44B08-2E1E-08F9-6603-5DA75E96C65E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830D98-9CC8-7044-A9EA-1B675F547530}"/>
              </a:ext>
            </a:extLst>
          </p:cNvPr>
          <p:cNvSpPr txBox="1"/>
          <p:nvPr/>
        </p:nvSpPr>
        <p:spPr>
          <a:xfrm>
            <a:off x="5224011" y="5311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436ABE8-EFB8-6515-F942-00E2D32FE58A}"/>
              </a:ext>
            </a:extLst>
          </p:cNvPr>
          <p:cNvSpPr/>
          <p:nvPr/>
        </p:nvSpPr>
        <p:spPr>
          <a:xfrm>
            <a:off x="6021635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B8EEDD-3CCA-A2F0-1D82-823C3300BCA8}"/>
              </a:ext>
            </a:extLst>
          </p:cNvPr>
          <p:cNvSpPr/>
          <p:nvPr/>
        </p:nvSpPr>
        <p:spPr>
          <a:xfrm>
            <a:off x="4230498" y="245986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E4B1E6-9F95-E313-C523-8F351B70124A}"/>
              </a:ext>
            </a:extLst>
          </p:cNvPr>
          <p:cNvCxnSpPr>
            <a:cxnSpLocks/>
            <a:stCxn id="83" idx="7"/>
            <a:endCxn id="82" idx="3"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1DBEAC7-C615-0550-5875-79F678319065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B39F4EA-BB93-B71E-2E9B-420AFCA0C480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A5F701-659F-C661-8261-1D76F4AF2C26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41AA62-C481-3293-2A5F-E7B8722F75A7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09A810-D650-EAB3-4177-4BFDA6EF2AF7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F15F45-00D8-DC4E-8D5B-92978B803949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F99ACC-E7A3-F6FB-2C21-3FA0BD9A5E0C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2ECBD6-D0B5-3B5C-363A-D0E62AE553BC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DFBD10-8FD4-8FA7-A236-7DAD302FD730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E6EDE2-3626-5F9F-AA6D-AB27930DC28C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884639F-DB25-E3AC-8C04-F61113B8F1DB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D3779DB-99BA-5816-0DBF-4A6A661CC48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429B60-F715-2450-5CC6-69FDF067B830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0719A49-62F6-D355-A0D3-A9BA3B540C87}"/>
              </a:ext>
            </a:extLst>
          </p:cNvPr>
          <p:cNvCxnSpPr>
            <a:cxnSpLocks/>
            <a:stCxn id="64" idx="7"/>
            <a:endCxn id="109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E0B843-0165-9E10-1837-8C8BBE1830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10F9FC-6A10-9F87-AAB6-7FD2B3AE7E8C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E1AB0E-0CA3-D333-02FE-9BAD13F8386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707E39E-9382-FC5E-012A-B79013F07E4A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4CCCBB3-38E7-0448-FE91-F1E5CF5FE75E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4B7BB53-CE08-BC8B-F35F-5B330830386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FDE77F9-3EAE-F60F-82BC-E9398D804D54}"/>
              </a:ext>
            </a:extLst>
          </p:cNvPr>
          <p:cNvCxnSpPr>
            <a:cxnSpLocks/>
            <a:stCxn id="143" idx="6"/>
            <a:endCxn id="144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EC325B9-3B9D-5A3D-94CF-FE5D7D77827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CD1330-D46F-B6C5-7321-6D394B66F0CC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4210D9-DB84-78AA-ED64-DEFEBE9E682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D16A5-67AD-8B25-2878-3541EC57C8E1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183C92B-4A0F-11B1-52B4-FC3D659BDCF1}"/>
              </a:ext>
            </a:extLst>
          </p:cNvPr>
          <p:cNvCxnSpPr>
            <a:cxnSpLocks/>
            <a:stCxn id="206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316C90D-7858-D4E5-7D40-4727745DC131}"/>
              </a:ext>
            </a:extLst>
          </p:cNvPr>
          <p:cNvCxnSpPr>
            <a:cxnSpLocks/>
            <a:stCxn id="3" idx="5"/>
            <a:endCxn id="64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7F95AED-20CB-68BB-E583-693BC1EC014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6828C5B-C6EA-67DC-A4E2-84B1432D5E8E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6F691-CD94-3E9A-3B2B-623765B57024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06F7FE-49E2-8AF0-3F7E-071D83414533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CC493-7A03-6F2B-CD8D-F1E14ED35AAA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82B3FD6-8E97-BDF2-3623-AAE610B2B6F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A8687A-0FDA-36EE-1029-0D314D0D3E95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2C105E-F18D-39DB-5299-74E9E1637FBC}"/>
              </a:ext>
            </a:extLst>
          </p:cNvPr>
          <p:cNvCxnSpPr>
            <a:cxnSpLocks/>
            <a:stCxn id="179" idx="4"/>
            <a:endCxn id="178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2BDB38A-3CEE-BC74-5351-B9CDFAF1C99D}"/>
              </a:ext>
            </a:extLst>
          </p:cNvPr>
          <p:cNvCxnSpPr>
            <a:cxnSpLocks/>
            <a:stCxn id="178" idx="5"/>
            <a:endCxn id="221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B34C7D-0F62-4DC9-29FE-9000BA46CD49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6676766" y="85287"/>
            <a:ext cx="714520" cy="14834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8C4EE8B-F85B-C80B-5880-E3E60CB255C0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FD956DE-082B-059B-C390-C3A97182C743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A23D68-66D1-82A2-BB3A-198ED056D1A8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459B7FC-3E37-604F-5FB0-852A6DAA9EA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81ED77E-22D4-AE2F-F6B7-5D1F36DB3EA3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A2E48CF-2640-5069-DB04-2810892204D6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647C23C-58D2-B217-BF5C-A74EA65EC301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E33F75B-E787-6DF5-A4BB-735FEEE19FBD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3A4B346-D30B-8C33-9370-970F42D2CB18}"/>
              </a:ext>
            </a:extLst>
          </p:cNvPr>
          <p:cNvCxnSpPr>
            <a:cxnSpLocks/>
            <a:stCxn id="206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6FE490-0974-60E4-FDC8-4396777B8D8C}"/>
              </a:ext>
            </a:extLst>
          </p:cNvPr>
          <p:cNvCxnSpPr>
            <a:cxnSpLocks/>
            <a:stCxn id="246" idx="5"/>
            <a:endCxn id="206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1BEA6A08-FABF-F62C-B086-1C66B30EE8C7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F34143A-292A-7758-7155-E6F267CCCC97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E35F70B-0079-902F-48AA-EA00C46AD13C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71ADF85-B028-2AEC-0253-F6CEBA55C2C1}"/>
              </a:ext>
            </a:extLst>
          </p:cNvPr>
          <p:cNvCxnSpPr>
            <a:cxnSpLocks/>
            <a:stCxn id="206" idx="0"/>
            <a:endCxn id="221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F69387-FF63-D304-0DD9-79486DAEFF3F}"/>
              </a:ext>
            </a:extLst>
          </p:cNvPr>
          <p:cNvCxnSpPr>
            <a:cxnSpLocks/>
            <a:stCxn id="221" idx="0"/>
            <a:endCxn id="219" idx="4"/>
          </p:cNvCxnSpPr>
          <p:nvPr/>
        </p:nvCxnSpPr>
        <p:spPr>
          <a:xfrm flipV="1">
            <a:off x="7882244" y="2598438"/>
            <a:ext cx="6063" cy="75855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15BECD4-F318-BFE0-5125-A1E39A53F460}"/>
              </a:ext>
            </a:extLst>
          </p:cNvPr>
          <p:cNvCxnSpPr>
            <a:cxnSpLocks/>
            <a:stCxn id="220" idx="0"/>
            <a:endCxn id="304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BAA327C-D2C6-F323-6B7C-C284AE4FEF38}"/>
              </a:ext>
            </a:extLst>
          </p:cNvPr>
          <p:cNvCxnSpPr>
            <a:cxnSpLocks/>
            <a:stCxn id="6" idx="3"/>
            <a:endCxn id="219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FB29009-63A8-BA1A-CBDC-CFF06D51658A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C0D386A6-905A-2B6E-4DFD-198DFDD71914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EBF279-0BC4-6CE2-B928-E8DB19570A21}"/>
              </a:ext>
            </a:extLst>
          </p:cNvPr>
          <p:cNvCxnSpPr>
            <a:cxnSpLocks/>
            <a:stCxn id="220" idx="3"/>
            <a:endCxn id="246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84072907-803C-F2ED-DFF6-B63E2A50624C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B800A9A-08D3-5342-D98E-2E55C529CC27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9C74683-F0D6-D4DF-C998-D7EAF1F015DA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EE26995-067D-B52D-2C0D-39B60BC9E1C6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2AE13C5-05E4-EE1C-8FB2-925593B41953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C8DB3FD-0697-BD7A-1A83-30B5F700C3BA}"/>
              </a:ext>
            </a:extLst>
          </p:cNvPr>
          <p:cNvCxnSpPr>
            <a:cxnSpLocks/>
            <a:stCxn id="144" idx="5"/>
            <a:endCxn id="246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8FC62F9-9A95-B365-2A85-98ECAB954465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C380C62-4AF2-8403-353C-4AD4AB7565E6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D016BB7-391C-1273-6F56-1B98BB9B1EA4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BEC6B3C-19E5-F603-E7FF-9CF844184D1D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0581FF8-2D39-A895-1947-604711F39C73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090C05CC-1683-F562-CDFA-6F5CF02FCFB4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61C68A6-18AE-9E7A-3AB2-1167481D7D45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84BA85F-72DB-8D5E-D8A4-285B6CCE92DF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169EA36-F490-2704-5D4D-C428D222D9F5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DC0F861-7D2E-1545-BA7B-E2002690410A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7245C66-9148-3230-6AE4-E3BBC6714D9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59D8E53-6CE8-5A51-CEA7-E9F888E9BABF}"/>
              </a:ext>
            </a:extLst>
          </p:cNvPr>
          <p:cNvCxnSpPr>
            <a:cxnSpLocks/>
            <a:stCxn id="293" idx="6"/>
            <a:endCxn id="29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548C861-AFA6-E238-D746-77DF503F0BB7}"/>
              </a:ext>
            </a:extLst>
          </p:cNvPr>
          <p:cNvCxnSpPr>
            <a:cxnSpLocks/>
            <a:stCxn id="29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82B8FD4-9E82-B2C0-5D4D-5A5CCBAC0BB1}"/>
              </a:ext>
            </a:extLst>
          </p:cNvPr>
          <p:cNvCxnSpPr>
            <a:cxnSpLocks/>
            <a:stCxn id="304" idx="7"/>
            <a:endCxn id="29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6C9772B-84A5-4120-5B24-D820865BE47E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714DE1BA-5F4C-7A39-B94F-0E9E3493112E}"/>
              </a:ext>
            </a:extLst>
          </p:cNvPr>
          <p:cNvCxnSpPr>
            <a:cxnSpLocks/>
            <a:stCxn id="264" idx="7"/>
            <a:endCxn id="304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B1CF1D9-2809-D0DC-E08E-1EC1F500F76A}"/>
              </a:ext>
            </a:extLst>
          </p:cNvPr>
          <p:cNvCxnSpPr>
            <a:cxnSpLocks/>
            <a:stCxn id="304" idx="0"/>
            <a:endCxn id="221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3CBC055C-620E-0997-E8F1-BBA0A1C968A8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C2FC3A5-2472-ADA1-E195-A125E368E52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BCE780B-F490-F544-A7F8-E413333E7975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1E961EE-2C02-C59B-7D76-FAA37C4389B2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C96876-5543-C442-8417-6BB6B9748ED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8F5248F-340C-57CA-B358-8494DE54E598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3056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F3F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F3F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53763" y="5225406"/>
            <a:ext cx="2442353" cy="526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3197426" y="-145546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735221" y="3575478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10947313" y="354441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10256902" y="342049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0596500" y="39524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D3260-C31D-584F-BF15-67F6C706F5C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-276708" y="2528900"/>
            <a:ext cx="2700300" cy="997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9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537134" y="2612642"/>
            <a:ext cx="2572617" cy="26127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66671" y="380514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</p:cNvCxnSpPr>
          <p:nvPr/>
        </p:nvCxnSpPr>
        <p:spPr>
          <a:xfrm flipH="1" flipV="1">
            <a:off x="202745" y="161476"/>
            <a:ext cx="6889965" cy="693109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31466" y="0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2038390" y="163153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572888" y="205234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4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5510" y="-16003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34984" y="5260127"/>
            <a:ext cx="2522094" cy="2528900"/>
          </a:xfrm>
          <a:prstGeom prst="rect">
            <a:avLst/>
          </a:prstGeom>
          <a:solidFill>
            <a:srgbClr val="FFF3F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5395" y="5144469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2415104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5119131" y="244717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2427502" y="516062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2"/>
            <a:endCxn id="20" idx="7"/>
          </p:cNvCxnSpPr>
          <p:nvPr/>
        </p:nvCxnSpPr>
        <p:spPr>
          <a:xfrm flipH="1">
            <a:off x="2550424" y="2519187"/>
            <a:ext cx="2568707" cy="26625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191137" y="-23763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3828904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</p:cNvCxnSpPr>
          <p:nvPr/>
        </p:nvCxnSpPr>
        <p:spPr>
          <a:xfrm flipV="1">
            <a:off x="848330" y="135024"/>
            <a:ext cx="6735127" cy="68765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 flipV="1">
            <a:off x="2538026" y="2579817"/>
            <a:ext cx="2608459" cy="258574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V="1">
            <a:off x="587388" y="80628"/>
            <a:ext cx="6996069" cy="712879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5258919" y="52514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1849079" y="21165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4789138" y="182858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5718001" y="20470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5528334" y="142847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499508" y="5304641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9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AA013F-4469-0AC5-329B-3818CC9876B0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44E46-7F92-8F62-237D-A6B9866A72B9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B09C8E-7ED8-8B89-BDA1-94CA58EDFCB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0AE54-6FBC-22C5-4FCE-386ECD7A67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0EB6A5-2FC1-73C8-5EC6-EBA5E6D795F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3687F-4AD9-2787-7B26-55ED280203AA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893067" y="-7904"/>
            <a:ext cx="2659465" cy="249586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4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992ED6-E221-60F5-C597-25E1F0A416C2}"/>
              </a:ext>
            </a:extLst>
          </p:cNvPr>
          <p:cNvSpPr/>
          <p:nvPr/>
        </p:nvSpPr>
        <p:spPr>
          <a:xfrm>
            <a:off x="3971764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E661AC-D6EC-A259-7C05-B3FB40F34C75}"/>
              </a:ext>
            </a:extLst>
          </p:cNvPr>
          <p:cNvSpPr/>
          <p:nvPr/>
        </p:nvSpPr>
        <p:spPr>
          <a:xfrm>
            <a:off x="1523492" y="3969060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48CDFD-8E57-6DCA-A0B7-EBA6AEDF5EED}"/>
              </a:ext>
            </a:extLst>
          </p:cNvPr>
          <p:cNvSpPr/>
          <p:nvPr/>
        </p:nvSpPr>
        <p:spPr>
          <a:xfrm>
            <a:off x="2027548" y="764704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2C5177-3053-E9A9-74C5-A746D444EA0B}"/>
              </a:ext>
            </a:extLst>
          </p:cNvPr>
          <p:cNvSpPr/>
          <p:nvPr/>
        </p:nvSpPr>
        <p:spPr>
          <a:xfrm>
            <a:off x="731404" y="764704"/>
            <a:ext cx="3564396" cy="356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9B790-35A0-AABE-80F2-53586582DECB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595498" y="887629"/>
            <a:ext cx="453140" cy="3081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4C56AF-61F9-500E-0056-764499BAA66F}"/>
              </a:ext>
            </a:extLst>
          </p:cNvPr>
          <p:cNvCxnSpPr>
            <a:cxnSpLocks/>
            <a:stCxn id="2" idx="1"/>
            <a:endCxn id="4" idx="5"/>
          </p:cNvCxnSpPr>
          <p:nvPr/>
        </p:nvCxnSpPr>
        <p:spPr>
          <a:xfrm flipH="1" flipV="1">
            <a:off x="2150470" y="887629"/>
            <a:ext cx="1842384" cy="2490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DB5CF-5037-55FF-2158-470E490A7BDE}"/>
              </a:ext>
            </a:extLst>
          </p:cNvPr>
          <p:cNvCxnSpPr>
            <a:cxnSpLocks/>
            <a:stCxn id="2" idx="3"/>
            <a:endCxn id="3" idx="6"/>
          </p:cNvCxnSpPr>
          <p:nvPr/>
        </p:nvCxnSpPr>
        <p:spPr>
          <a:xfrm flipH="1">
            <a:off x="1667504" y="3479917"/>
            <a:ext cx="2325350" cy="561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2B6E9E-0307-FB9F-A454-327F30411369}"/>
              </a:ext>
            </a:extLst>
          </p:cNvPr>
          <p:cNvSpPr/>
          <p:nvPr/>
        </p:nvSpPr>
        <p:spPr>
          <a:xfrm>
            <a:off x="2441596" y="2445550"/>
            <a:ext cx="144012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04BF6D-37DB-19CC-9CE7-BF02AC34F125}"/>
              </a:ext>
            </a:extLst>
          </p:cNvPr>
          <p:cNvCxnSpPr>
            <a:stCxn id="18" idx="7"/>
          </p:cNvCxnSpPr>
          <p:nvPr/>
        </p:nvCxnSpPr>
        <p:spPr>
          <a:xfrm flipV="1">
            <a:off x="2564518" y="548680"/>
            <a:ext cx="2595378" cy="1917961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832F80-6FF2-F224-8045-88D2D6297F34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513602" y="2589566"/>
            <a:ext cx="702078" cy="289166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CDA35-7051-A53B-F160-ECD0AA061D7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-528736" y="1944038"/>
            <a:ext cx="2970332" cy="57352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5133998-3FB7-7EF5-2179-4448CEF78E4B}"/>
              </a:ext>
            </a:extLst>
          </p:cNvPr>
          <p:cNvSpPr/>
          <p:nvPr/>
        </p:nvSpPr>
        <p:spPr>
          <a:xfrm>
            <a:off x="10308468" y="1573537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976D5C-9AA5-2799-56BD-134BF4D7C982}"/>
              </a:ext>
            </a:extLst>
          </p:cNvPr>
          <p:cNvSpPr/>
          <p:nvPr/>
        </p:nvSpPr>
        <p:spPr>
          <a:xfrm>
            <a:off x="7159550" y="324034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9E5A7B-783F-5643-45A2-3AE34E9CAA2C}"/>
              </a:ext>
            </a:extLst>
          </p:cNvPr>
          <p:cNvSpPr/>
          <p:nvPr/>
        </p:nvSpPr>
        <p:spPr>
          <a:xfrm>
            <a:off x="7774759" y="96711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9FDDE2-9110-9B38-D197-B179C09E5779}"/>
              </a:ext>
            </a:extLst>
          </p:cNvPr>
          <p:cNvSpPr/>
          <p:nvPr/>
        </p:nvSpPr>
        <p:spPr>
          <a:xfrm>
            <a:off x="7031895" y="733078"/>
            <a:ext cx="3564396" cy="356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B7926-AF57-C07C-55DC-5F2F3CD00A0D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V="1">
            <a:off x="7231556" y="1111127"/>
            <a:ext cx="615209" cy="21292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799CA8-A722-131F-09F6-A24C19A7AAA9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 flipV="1">
            <a:off x="7918771" y="1039119"/>
            <a:ext cx="2389697" cy="606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BA4047-E4B8-0D8D-A9E4-2A5E96905005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7282472" y="1696462"/>
            <a:ext cx="3047086" cy="1564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ABC33A0-6CF4-C784-51AF-6AD76FBFAF55}"/>
              </a:ext>
            </a:extLst>
          </p:cNvPr>
          <p:cNvSpPr/>
          <p:nvPr/>
        </p:nvSpPr>
        <p:spPr>
          <a:xfrm>
            <a:off x="8742087" y="2413924"/>
            <a:ext cx="144012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2C3C06-9C04-811B-F061-9324B1839C9E}"/>
              </a:ext>
            </a:extLst>
          </p:cNvPr>
          <p:cNvSpPr/>
          <p:nvPr/>
        </p:nvSpPr>
        <p:spPr>
          <a:xfrm rot="844533">
            <a:off x="7881504" y="1109871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A54EFD-08A1-1323-F10E-29C901A25644}"/>
              </a:ext>
            </a:extLst>
          </p:cNvPr>
          <p:cNvSpPr/>
          <p:nvPr/>
        </p:nvSpPr>
        <p:spPr>
          <a:xfrm rot="3126804">
            <a:off x="3167446" y="2032999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BC8AC89-E329-DA52-11F3-9B7003FDC5B7}"/>
              </a:ext>
            </a:extLst>
          </p:cNvPr>
          <p:cNvSpPr/>
          <p:nvPr/>
        </p:nvSpPr>
        <p:spPr>
          <a:xfrm rot="4407817">
            <a:off x="2531236" y="355834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CEF28B-1DB0-2EED-6B8A-9CC1381AB6AD}"/>
              </a:ext>
            </a:extLst>
          </p:cNvPr>
          <p:cNvSpPr/>
          <p:nvPr/>
        </p:nvSpPr>
        <p:spPr>
          <a:xfrm rot="6016867">
            <a:off x="1607920" y="2107768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D0E03C-B6B0-307B-B5DD-BBFB69039086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5854400" y="1564650"/>
            <a:ext cx="2887687" cy="92128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F7E502B-85B6-78FD-A8CD-02980C71FC2F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8865009" y="296652"/>
            <a:ext cx="579363" cy="2138363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5A3E075-5892-6E47-0F8B-259EA4D191B6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8865009" y="2536849"/>
            <a:ext cx="1464549" cy="294437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5F75C74-198D-8474-210C-6AFC7E0D250E}"/>
              </a:ext>
            </a:extLst>
          </p:cNvPr>
          <p:cNvSpPr/>
          <p:nvPr/>
        </p:nvSpPr>
        <p:spPr>
          <a:xfrm rot="844533">
            <a:off x="7274333" y="2091478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46FE73-2323-A4DE-B94D-DF18BD9B1822}"/>
              </a:ext>
            </a:extLst>
          </p:cNvPr>
          <p:cNvSpPr/>
          <p:nvPr/>
        </p:nvSpPr>
        <p:spPr>
          <a:xfrm rot="844533">
            <a:off x="9255967" y="116227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C64932-A8B5-FF05-81B6-0B4DE00EBB1C}"/>
              </a:ext>
            </a:extLst>
          </p:cNvPr>
          <p:cNvSpPr txBox="1"/>
          <p:nvPr/>
        </p:nvSpPr>
        <p:spPr>
          <a:xfrm>
            <a:off x="1271607" y="408537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194123-CB39-AB99-246E-31D0213A81D7}"/>
              </a:ext>
            </a:extLst>
          </p:cNvPr>
          <p:cNvSpPr txBox="1"/>
          <p:nvPr/>
        </p:nvSpPr>
        <p:spPr>
          <a:xfrm>
            <a:off x="10390226" y="12185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C3B793-8A48-DF31-7E34-B93C2AB01AD6}"/>
              </a:ext>
            </a:extLst>
          </p:cNvPr>
          <p:cNvSpPr txBox="1"/>
          <p:nvPr/>
        </p:nvSpPr>
        <p:spPr>
          <a:xfrm>
            <a:off x="1906487" y="4214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45E7E6-D13D-4828-B433-63961FE0CA22}"/>
              </a:ext>
            </a:extLst>
          </p:cNvPr>
          <p:cNvSpPr txBox="1"/>
          <p:nvPr/>
        </p:nvSpPr>
        <p:spPr>
          <a:xfrm>
            <a:off x="6853805" y="33721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2E5CF1-9837-30D1-C885-4AB8095B08A2}"/>
              </a:ext>
            </a:extLst>
          </p:cNvPr>
          <p:cNvSpPr txBox="1"/>
          <p:nvPr/>
        </p:nvSpPr>
        <p:spPr>
          <a:xfrm>
            <a:off x="4196170" y="35791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CF5AED-0BEA-1A4A-A42E-03F393F0935A}"/>
              </a:ext>
            </a:extLst>
          </p:cNvPr>
          <p:cNvSpPr txBox="1"/>
          <p:nvPr/>
        </p:nvSpPr>
        <p:spPr>
          <a:xfrm>
            <a:off x="7568865" y="6044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179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04BF6D-37DB-19CC-9CE7-BF02AC34F125}"/>
              </a:ext>
            </a:extLst>
          </p:cNvPr>
          <p:cNvCxnSpPr>
            <a:cxnSpLocks/>
          </p:cNvCxnSpPr>
          <p:nvPr/>
        </p:nvCxnSpPr>
        <p:spPr>
          <a:xfrm flipH="1">
            <a:off x="685400" y="5497932"/>
            <a:ext cx="900100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5133998-3FB7-7EF5-2179-4448CEF78E4B}"/>
              </a:ext>
            </a:extLst>
          </p:cNvPr>
          <p:cNvSpPr/>
          <p:nvPr/>
        </p:nvSpPr>
        <p:spPr>
          <a:xfrm>
            <a:off x="10308468" y="1573537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976D5C-9AA5-2799-56BD-134BF4D7C982}"/>
              </a:ext>
            </a:extLst>
          </p:cNvPr>
          <p:cNvSpPr/>
          <p:nvPr/>
        </p:nvSpPr>
        <p:spPr>
          <a:xfrm>
            <a:off x="7159550" y="324034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9E5A7B-783F-5643-45A2-3AE34E9CAA2C}"/>
              </a:ext>
            </a:extLst>
          </p:cNvPr>
          <p:cNvSpPr/>
          <p:nvPr/>
        </p:nvSpPr>
        <p:spPr>
          <a:xfrm>
            <a:off x="8214424" y="1573537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9FDDE2-9110-9B38-D197-B179C09E5779}"/>
              </a:ext>
            </a:extLst>
          </p:cNvPr>
          <p:cNvSpPr/>
          <p:nvPr/>
        </p:nvSpPr>
        <p:spPr>
          <a:xfrm>
            <a:off x="7031895" y="733078"/>
            <a:ext cx="3564396" cy="356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B7926-AF57-C07C-55DC-5F2F3CD00A0D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V="1">
            <a:off x="7231556" y="1696462"/>
            <a:ext cx="1003958" cy="1543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799CA8-A722-131F-09F6-A24C19A7AAA9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8358436" y="1645545"/>
            <a:ext cx="1950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BA4047-E4B8-0D8D-A9E4-2A5E96905005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7282472" y="1696462"/>
            <a:ext cx="3047086" cy="1564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ABC33A0-6CF4-C784-51AF-6AD76FBFAF55}"/>
              </a:ext>
            </a:extLst>
          </p:cNvPr>
          <p:cNvSpPr/>
          <p:nvPr/>
        </p:nvSpPr>
        <p:spPr>
          <a:xfrm>
            <a:off x="9174527" y="3024863"/>
            <a:ext cx="144012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2C3C06-9C04-811B-F061-9324B1839C9E}"/>
              </a:ext>
            </a:extLst>
          </p:cNvPr>
          <p:cNvSpPr/>
          <p:nvPr/>
        </p:nvSpPr>
        <p:spPr>
          <a:xfrm rot="2096140">
            <a:off x="7574534" y="2188601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D0E03C-B6B0-307B-B5DD-BBFB69039086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403674" y="1305071"/>
            <a:ext cx="2770853" cy="17918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F7E502B-85B6-78FD-A8CD-02980C71FC2F}"/>
              </a:ext>
            </a:extLst>
          </p:cNvPr>
          <p:cNvCxnSpPr>
            <a:cxnSpLocks/>
            <a:endCxn id="46" idx="7"/>
          </p:cNvCxnSpPr>
          <p:nvPr/>
        </p:nvCxnSpPr>
        <p:spPr>
          <a:xfrm>
            <a:off x="9276359" y="309735"/>
            <a:ext cx="21090" cy="273621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5A3E075-5892-6E47-0F8B-259EA4D191B6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9297449" y="3147788"/>
            <a:ext cx="1498503" cy="30895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3BD9B84-7931-AC98-19C5-FF40F26371A5}"/>
              </a:ext>
            </a:extLst>
          </p:cNvPr>
          <p:cNvSpPr/>
          <p:nvPr/>
        </p:nvSpPr>
        <p:spPr>
          <a:xfrm>
            <a:off x="7774759" y="967111"/>
            <a:ext cx="144012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58355A-7D24-08D1-49D3-1AC2D9930D83}"/>
              </a:ext>
            </a:extLst>
          </p:cNvPr>
          <p:cNvCxnSpPr>
            <a:stCxn id="28" idx="5"/>
            <a:endCxn id="41" idx="1"/>
          </p:cNvCxnSpPr>
          <p:nvPr/>
        </p:nvCxnSpPr>
        <p:spPr>
          <a:xfrm>
            <a:off x="7897681" y="1090036"/>
            <a:ext cx="337833" cy="5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3BBFF0-3CA4-C3E4-BF20-FEB898CD30E1}"/>
              </a:ext>
            </a:extLst>
          </p:cNvPr>
          <p:cNvCxnSpPr/>
          <p:nvPr/>
        </p:nvCxnSpPr>
        <p:spPr>
          <a:xfrm>
            <a:off x="8847239" y="2532597"/>
            <a:ext cx="337833" cy="5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713DC4F-FDE4-B00D-BBF6-06CE305E8FDB}"/>
              </a:ext>
            </a:extLst>
          </p:cNvPr>
          <p:cNvSpPr/>
          <p:nvPr/>
        </p:nvSpPr>
        <p:spPr>
          <a:xfrm>
            <a:off x="9305524" y="139293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E5B16-91F3-CCED-0BD8-1D51C8E03A24}"/>
              </a:ext>
            </a:extLst>
          </p:cNvPr>
          <p:cNvSpPr txBox="1"/>
          <p:nvPr/>
        </p:nvSpPr>
        <p:spPr>
          <a:xfrm>
            <a:off x="8246253" y="12243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F7680-2110-74D9-03AF-C9D1B0C543D8}"/>
              </a:ext>
            </a:extLst>
          </p:cNvPr>
          <p:cNvSpPr txBox="1"/>
          <p:nvPr/>
        </p:nvSpPr>
        <p:spPr>
          <a:xfrm>
            <a:off x="6853805" y="33721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49EB9D-61BD-936C-FA6A-556F8F8A15A0}"/>
              </a:ext>
            </a:extLst>
          </p:cNvPr>
          <p:cNvSpPr txBox="1"/>
          <p:nvPr/>
        </p:nvSpPr>
        <p:spPr>
          <a:xfrm>
            <a:off x="10390226" y="12185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B2D3A0-EC0D-459D-A551-3087F0414B7A}"/>
              </a:ext>
            </a:extLst>
          </p:cNvPr>
          <p:cNvSpPr/>
          <p:nvPr/>
        </p:nvSpPr>
        <p:spPr>
          <a:xfrm>
            <a:off x="8724317" y="2420207"/>
            <a:ext cx="144012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781FBD-7F5B-70D5-6286-E82D4609E850}"/>
              </a:ext>
            </a:extLst>
          </p:cNvPr>
          <p:cNvCxnSpPr>
            <a:cxnSpLocks/>
          </p:cNvCxnSpPr>
          <p:nvPr/>
        </p:nvCxnSpPr>
        <p:spPr>
          <a:xfrm>
            <a:off x="659396" y="5930661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F51A974-32D2-C4FC-BAE0-EC23B34D3AD8}"/>
              </a:ext>
            </a:extLst>
          </p:cNvPr>
          <p:cNvSpPr txBox="1"/>
          <p:nvPr/>
        </p:nvSpPr>
        <p:spPr>
          <a:xfrm>
            <a:off x="1684419" y="53026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VD(S)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B678E1-F89E-F7F4-8663-7944002F8E2F}"/>
              </a:ext>
            </a:extLst>
          </p:cNvPr>
          <p:cNvSpPr txBox="1"/>
          <p:nvPr/>
        </p:nvSpPr>
        <p:spPr>
          <a:xfrm>
            <a:off x="1667508" y="5733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DT(S)</a:t>
            </a:r>
          </a:p>
        </p:txBody>
      </p:sp>
    </p:spTree>
    <p:extLst>
      <p:ext uri="{BB962C8B-B14F-4D97-AF65-F5344CB8AC3E}">
        <p14:creationId xmlns:p14="http://schemas.microsoft.com/office/powerpoint/2010/main" val="17952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BC1BA-D6E2-4934-EE87-D5ADC4B7898B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77BF74-6A16-2B9F-0032-0CBC7832EA2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98A07-BBE3-EFFD-5B66-ECCA80AA9179}"/>
              </a:ext>
            </a:extLst>
          </p:cNvPr>
          <p:cNvCxnSpPr>
            <a:cxnSpLocks/>
            <a:stCxn id="140" idx="5"/>
            <a:endCxn id="207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C7CFB7-6472-EB61-73C6-769165B4F1D3}"/>
              </a:ext>
            </a:extLst>
          </p:cNvPr>
          <p:cNvCxnSpPr>
            <a:cxnSpLocks/>
            <a:endCxn id="91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6EFE2-C619-0E86-D747-7E4DFEA4760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F6B4E-454C-720E-6CD8-F7829BECA2A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1C998CB-0726-3AEC-9416-F1842C34932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DA03C0-21D2-D68D-2460-262147D573C2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158CC7-4D88-3CB7-0545-E7EF38F2AA4E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E9FBC-7E35-1EC3-7AD0-F0AF43D6E3A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8BAD7-06F8-1448-A41B-FC3B881C893E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56CC26-CC7D-5CAB-16EE-BB20B88FF79C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7CE13-7B8C-1691-C78F-79EF951A03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0D9BC1-B3B4-15CA-7AD0-35E71C583610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3D86F-57BD-179F-1E4A-1B6BD77A5C26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67B5C-6796-BDF6-8CC4-AC95D8494D84}"/>
              </a:ext>
            </a:extLst>
          </p:cNvPr>
          <p:cNvSpPr txBox="1"/>
          <p:nvPr/>
        </p:nvSpPr>
        <p:spPr>
          <a:xfrm>
            <a:off x="8870833" y="12243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0DB7F1-43B9-CA0E-F14E-CDA084917CC3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1323A-96BB-5CDC-7110-DAFDA7EE708B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130444-89DF-348F-8C82-B4C146DBE689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E37012-6302-45E7-DD76-78EE2CA39B7C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9BFD50-BC17-B213-7255-75168C55D473}"/>
              </a:ext>
            </a:extLst>
          </p:cNvPr>
          <p:cNvCxnSpPr>
            <a:cxnSpLocks/>
            <a:stCxn id="58" idx="2"/>
            <a:endCxn id="57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978B15-E499-C867-D5B2-BFAA20840837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3A404F-5F2B-A664-B650-F6C760C6C922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1016C7-7B76-75A6-8D23-A5BD5E338224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E3807E-C8E6-41A0-3A6F-535F038B18A8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65B877-634D-5692-3E3F-BEA4D131640F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AD69B-D899-E57F-674E-9C452ABB81E0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C75596-EFE0-3115-EDAE-87DDB71EDAF3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185FE0-8EC5-22EB-6C8E-4A66220C1882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8E7E3C-88A5-EF1D-1A70-D0BF8E477686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AABAD6-7B09-157B-4F1D-6C6DA91CD27A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3852C2-4763-4DC7-3155-D6FD28804FD0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4D61C9-61AB-298C-0F37-AFB3CB6BE4BF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4ECB5F-80BD-B69E-1F1B-58B42D7FE835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94BEED-AA48-963F-5620-235787BA7635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2B4E6-5BE5-1AE5-81B7-DF12C019840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98379D-42E8-53FB-D2F5-73FBB71DB5DD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CD2CC9-CA10-62C1-6C69-7D929B37A22C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40CF27-C9C2-FD41-829A-CE360159FF1F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303027-1C0B-DF2E-4A51-285D45DE19E6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31C7496-A1ED-B4AE-260F-E8FD80A02002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1F86E2-0322-7C80-BEF7-B632C2CAA738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F4F4ABD-E578-AA85-59B9-C60ACD616A1F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2E9E4F-43E5-73CE-BF0A-562067560F87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B42A91D-CF7D-B5AF-F965-1DB80BD4CD25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D3778B-81B5-5973-CD0E-06D15171C4E2}"/>
              </a:ext>
            </a:extLst>
          </p:cNvPr>
          <p:cNvCxnSpPr>
            <a:cxnSpLocks/>
            <a:stCxn id="140" idx="0"/>
            <a:endCxn id="58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FF7AFD-E4C1-8D0B-F2E3-842E568AE0E8}"/>
              </a:ext>
            </a:extLst>
          </p:cNvPr>
          <p:cNvCxnSpPr>
            <a:cxnSpLocks/>
            <a:stCxn id="134" idx="7"/>
            <a:endCxn id="140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0E90637-F9AA-D66C-2135-594871F26185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A31323-54BA-621E-1713-AD48DD216E28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4E22E0-6F84-C079-6C65-1551920B3B42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03FFC6-ADF5-F60D-6458-8EBB80AAC573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5A67AD-877B-71D2-3BFD-97E8D841AD7A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B792A9-49F9-B372-81B8-341D6FD90A3C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C93DE22-9E71-B5A9-EBF7-5C9622D4A238}"/>
              </a:ext>
            </a:extLst>
          </p:cNvPr>
          <p:cNvSpPr txBox="1"/>
          <p:nvPr/>
        </p:nvSpPr>
        <p:spPr>
          <a:xfrm>
            <a:off x="519589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F65F193-5365-8D80-7819-776376C87234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91E66C6-091D-123E-1F2F-0CD50065F0A1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38C626-6C81-24D1-63E8-6EBCF0F50802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E556AE6-35B0-B546-44B8-04D8E7670324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AF1D1F-FEFE-E5A0-6BF2-7F908FF36130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DF7280-AE28-4C49-37A8-64C56EC69452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C1C08B-C0C2-39BB-8CFC-90F299580CC2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8C4269F-D91A-3619-BC25-F2E4799B1A05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1BED3-E808-25AE-E178-7BB10BBD4006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2864B32-9B23-AAE0-7633-90B54E451A2B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DFECC5-D523-2D2E-C7A4-D4C49D16752A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1CAA5B0-9E6A-CFDD-B02E-59864712599E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989B1D9-55F5-DED0-CC3C-8AE305876CB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4E1CEEC-91EE-FD68-67B4-CE0E642A4374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857ED43-7171-4DD7-5EF8-C9DB6BA2DF34}"/>
              </a:ext>
            </a:extLst>
          </p:cNvPr>
          <p:cNvCxnSpPr>
            <a:cxnSpLocks/>
            <a:stCxn id="140" idx="7"/>
            <a:endCxn id="193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FE8BCE4-7513-48FD-7D81-B949A4025F58}"/>
              </a:ext>
            </a:extLst>
          </p:cNvPr>
          <p:cNvCxnSpPr>
            <a:cxnSpLocks/>
            <a:stCxn id="192" idx="6"/>
            <a:endCxn id="193" idx="2"/>
          </p:cNvCxnSpPr>
          <p:nvPr/>
        </p:nvCxnSpPr>
        <p:spPr>
          <a:xfrm flipV="1">
            <a:off x="4353973" y="2983228"/>
            <a:ext cx="315604" cy="3775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9C73434-C4DD-3F25-686E-4FAA764411CA}"/>
              </a:ext>
            </a:extLst>
          </p:cNvPr>
          <p:cNvCxnSpPr>
            <a:cxnSpLocks/>
            <a:stCxn id="193" idx="6"/>
            <a:endCxn id="190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D6EC60F-887A-BF5C-6DFC-5B921643F32F}"/>
              </a:ext>
            </a:extLst>
          </p:cNvPr>
          <p:cNvCxnSpPr>
            <a:cxnSpLocks/>
            <a:stCxn id="192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34CB8D-401C-29D4-A046-5E1ECB07E04F}"/>
              </a:ext>
            </a:extLst>
          </p:cNvPr>
          <p:cNvCxnSpPr>
            <a:cxnSpLocks/>
            <a:endCxn id="190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8F1A3F30-335E-B6E9-A7BF-392DA4C57B59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ACD3C0A-E966-BB92-E7AC-0EAEF1040CE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C38FF2F-0543-A55E-0BE7-B50B8420C23F}"/>
              </a:ext>
            </a:extLst>
          </p:cNvPr>
          <p:cNvCxnSpPr>
            <a:cxnSpLocks/>
            <a:stCxn id="207" idx="6"/>
            <a:endCxn id="209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4C45F45-A12E-D5BF-3F2E-B815CD656AC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BEB672-88E6-60CF-C4BF-4862AC6852D0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EA29F6A-445A-89BB-CDD0-CE63E5CC989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4F012-F5FB-E75E-B93B-4069AEA4503F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1B048BF-5171-B397-0560-5919567E1ABE}"/>
              </a:ext>
            </a:extLst>
          </p:cNvPr>
          <p:cNvCxnSpPr>
            <a:cxnSpLocks/>
            <a:stCxn id="244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A9AEF5F-A28E-BB91-D343-6E627EB23DB2}"/>
              </a:ext>
            </a:extLst>
          </p:cNvPr>
          <p:cNvCxnSpPr>
            <a:cxnSpLocks/>
            <a:stCxn id="57" idx="5"/>
            <a:endCxn id="140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6FD3BC2-CD52-DA73-8E6D-EFC7B0CC75A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FA732271-E6C1-A58C-9A82-8B513310BD4D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44A36B-B336-F8BB-3B60-199D01E30DB1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33F9BC-9854-EEAB-3C1E-0CF712E52D9E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2E51C2-C31C-88AE-9E18-FE31F6D55C20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ABBB0-25AF-6FA6-DDEA-029E078A90C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2328593-6F2F-CFAC-E159-6630A0BC245E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0AE1666-2CC1-D830-2EF4-40DF407D6384}"/>
              </a:ext>
            </a:extLst>
          </p:cNvPr>
          <p:cNvCxnSpPr>
            <a:cxnSpLocks/>
            <a:stCxn id="233" idx="4"/>
            <a:endCxn id="232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128F0EE-6D90-2F84-3218-3312FB69DFCE}"/>
              </a:ext>
            </a:extLst>
          </p:cNvPr>
          <p:cNvCxnSpPr>
            <a:cxnSpLocks/>
            <a:stCxn id="232" idx="5"/>
            <a:endCxn id="24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C3EE2DB-B8A4-03B6-B7CC-31ED8245FA44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50F8605-812B-9C36-4E41-73F541D07728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9F0158D-7628-17B1-582D-52EBF5DEA496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9D67AA1-DEB5-AA99-B89A-69D6C80A8573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4A0721-1002-9673-88B0-7BA539752D0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AA28326-B308-ADCB-B086-FDB04067C90F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F51EA65-DBEB-3E97-0704-BCAF1E413AE4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389BB5-A8D0-3901-B5E0-66587D7869B5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6ECE42-C661-5FEE-938C-955949D33936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229AA4E-6BA6-439C-38EC-CBF68851811A}"/>
              </a:ext>
            </a:extLst>
          </p:cNvPr>
          <p:cNvCxnSpPr>
            <a:cxnSpLocks/>
            <a:stCxn id="244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CF0782C-4058-2514-EC82-7AAA8A57556A}"/>
              </a:ext>
            </a:extLst>
          </p:cNvPr>
          <p:cNvCxnSpPr>
            <a:cxnSpLocks/>
            <a:stCxn id="255" idx="5"/>
            <a:endCxn id="244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1C3E660-7FC5-C0EA-07E0-BF7ADAA4D22F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E6D7F2-9D02-3BA0-087F-27AAE2E3ABA2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1A7FCBE-239B-ED4A-0516-4BEE3A3E468F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9B177AB-73A1-CA9B-A026-E66399496E1D}"/>
              </a:ext>
            </a:extLst>
          </p:cNvPr>
          <p:cNvCxnSpPr>
            <a:cxnSpLocks/>
            <a:stCxn id="244" idx="0"/>
            <a:endCxn id="249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B2BF332-570F-B5B6-E7D1-8B3E8F0D1EAC}"/>
              </a:ext>
            </a:extLst>
          </p:cNvPr>
          <p:cNvCxnSpPr>
            <a:cxnSpLocks/>
            <a:stCxn id="248" idx="0"/>
            <a:endCxn id="27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07BC043-B023-AFDD-AB00-6252F7FAE7FF}"/>
              </a:ext>
            </a:extLst>
          </p:cNvPr>
          <p:cNvCxnSpPr>
            <a:cxnSpLocks/>
            <a:stCxn id="44" idx="3"/>
            <a:endCxn id="247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8A375E-24E8-3841-EB60-1DDA810E90A0}"/>
              </a:ext>
            </a:extLst>
          </p:cNvPr>
          <p:cNvCxnSpPr>
            <a:cxnSpLocks/>
            <a:stCxn id="230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4989F9C-C271-595E-9026-5DF0B3361720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E48BE8C-E84C-10F1-F776-541B6868975D}"/>
              </a:ext>
            </a:extLst>
          </p:cNvPr>
          <p:cNvCxnSpPr>
            <a:cxnSpLocks/>
            <a:stCxn id="248" idx="3"/>
            <a:endCxn id="255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C65FCEA-3735-8DC6-9DD4-5FA8821E936F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0848BF-5D52-8DC6-15CD-FA3BBD493824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253DC84-36A1-959D-FEB1-88E6A18FA4D6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8681D29-4EBA-0C16-8608-314325188DAF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544D8C5-7DC5-9F5A-9580-58145CFC733A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D717327-142E-C817-99EC-7DB862327DAC}"/>
              </a:ext>
            </a:extLst>
          </p:cNvPr>
          <p:cNvCxnSpPr>
            <a:cxnSpLocks/>
            <a:stCxn id="209" idx="5"/>
            <a:endCxn id="255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30CF5B9D-825B-C8A9-3018-6C71904D91AC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290B058-8E3A-FC04-89E0-0D75B5119E0B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418EB02-7810-2D9F-53C7-A2D3F2918686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A0B7152-2776-648B-6D50-739726173BAE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7E0CCBB-4659-2891-C7D7-1085403F47A0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AFD6A7B4-9C50-035B-F363-6FA94BDD7345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FA6ED4-B1E7-EB7C-97A1-D65F77452910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EE4002E-35D2-B360-6E3C-B9955856B0C3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18DC3F0-CB70-056A-A183-D21AB866E439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EFB0F68-668C-07ED-4224-3201E509359B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D80E94B-90ED-B058-82C2-1AD4182A041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1AD003C-FB7E-1B56-3906-2BE7AFB90C7F}"/>
              </a:ext>
            </a:extLst>
          </p:cNvPr>
          <p:cNvCxnSpPr>
            <a:cxnSpLocks/>
            <a:stCxn id="273" idx="6"/>
            <a:endCxn id="27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D477511-BB67-7CCF-3823-7E9ACF524EA6}"/>
              </a:ext>
            </a:extLst>
          </p:cNvPr>
          <p:cNvCxnSpPr>
            <a:cxnSpLocks/>
            <a:stCxn id="27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955E149-A3E6-5494-684D-E3A5E0EFD04B}"/>
              </a:ext>
            </a:extLst>
          </p:cNvPr>
          <p:cNvCxnSpPr>
            <a:cxnSpLocks/>
            <a:stCxn id="277" idx="7"/>
            <a:endCxn id="27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8C2DBD7A-B376-2E1D-271E-2CDEA5027F10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4CBC438-0971-7A91-999D-57E772F90A31}"/>
              </a:ext>
            </a:extLst>
          </p:cNvPr>
          <p:cNvCxnSpPr>
            <a:cxnSpLocks/>
            <a:stCxn id="264" idx="7"/>
            <a:endCxn id="277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4042A56-DF92-1FF5-83D9-94D6B034DADC}"/>
              </a:ext>
            </a:extLst>
          </p:cNvPr>
          <p:cNvCxnSpPr>
            <a:cxnSpLocks/>
            <a:stCxn id="277" idx="0"/>
            <a:endCxn id="24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4806883-369F-C830-DB99-7052EEDC827E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5BBE85C-4272-B76B-CCEE-FC7C21A2298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B6C7C5-FE30-67F4-9C8B-30E9DAFC12F1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7B5229-E46A-6DCD-A568-EF28B5A5201B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3CF7309-3EE7-0C01-838E-A0EF0AAFA51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F759239-2B59-AB2E-6FF4-8ECBF55CB35F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17E909E-32A2-56F2-A248-7ABC2CB464B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27E04EA-D375-853E-E151-6464DD237AE6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4C153412-28C7-3B0E-1F9B-C8B5B138AB19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857CAAE-8E5D-F9E4-25EE-D22AA5CA32AF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3BDEC2A-0D67-D08A-3E63-7C505BB281A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63076154-004D-AD1F-0C52-93273144DDD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B2A9CDA-97A6-484B-3ED2-EB3006D9A0D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E116BAF-9B05-AEB8-A7EE-8423A9F53D54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F22DFF2-BEC8-0C97-EFDC-30A92DA7DFF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0B6C6B4-9DE2-7536-368D-5934EC8956F9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F061DC-C08E-FC17-4331-09FF4D7441EC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2F08F47-2963-5E38-9C16-D078D9787996}"/>
              </a:ext>
            </a:extLst>
          </p:cNvPr>
          <p:cNvSpPr txBox="1"/>
          <p:nvPr/>
        </p:nvSpPr>
        <p:spPr>
          <a:xfrm>
            <a:off x="8862114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1F7CBB75-DEAA-0987-0CB4-26B12C90ED14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3E4F73A-75A6-9142-AB7E-077EAE9ED1C9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8CA8E01A-6C60-4BF0-5399-5B4266F370A9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24E9EA95-06F0-F725-DFE5-DEBC7648490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E08C141D-B7F1-65E6-3461-367656A2D250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7FBF1D49-3FCD-9A64-ED80-5212D1AEF51D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523807E-81F1-6DE9-4030-B040F1481EFC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58DC444-3250-7E92-BE58-F2BAC76DDC93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71762CD-F6DA-6868-F6B5-CE96DA9BAF67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A6271B9F-E389-3A95-A5A0-8FFBA7C55A22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D4B9F39C-48CD-1AD1-40F3-E9307DDE893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BDB46A3A-B4F1-E10E-EBFE-AF26AED9BEA7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F88BE33-B2C2-CC05-B969-6C573E102995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2DDE2AB-31CD-FC36-27A3-E8865297794A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370A0E6D-2E7C-285B-6E35-3B0748137C6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75CA781-760B-67DC-E67D-161E4F42CD90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A4A3763-EBC8-AC66-3358-97BC426FBC95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B5A7B66-915D-F60A-599A-0D7FC760F10A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29BED2AB-D2A6-8B99-15FA-907B1A032594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8E88A63-BAA8-43DC-AA22-06B88D7A24B3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1365F2EB-672E-A4D3-DDD7-0CCF97103D0D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3B7D175-0E97-D667-7B2F-0FB14F0F238A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FF9DE22C-3D32-3026-E88B-045D5826BD34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488CAE52-8AE0-6F1C-61A7-8719351E1825}"/>
              </a:ext>
            </a:extLst>
          </p:cNvPr>
          <p:cNvCxnSpPr>
            <a:cxnSpLocks/>
            <a:stCxn id="249" idx="4"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8B3856-1962-63E2-B87B-C46F574B075C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A52786D-E542-61D4-DD7C-3DDAF6659CE8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08851F-5EB9-6B6C-E43F-9D1D9003D663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9A3D5D9-58F2-E638-2021-83C519B84EF3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6D08D9A-C744-0AC2-3421-BCC65FE74A50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461198-C499-5DF0-33FB-4C386C92F553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ED8B7D-7A0B-F3F6-C448-31EF58510A85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2C05D-1C86-CECB-AFF9-9311A0B03108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DE219D-0088-3362-1C3C-21B3EA2FE9E9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B37556-573A-6DD6-F53D-E547C5A1AB8A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711EA06-70FA-25FB-400A-9D3C13C151F1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6F009F7-D847-4533-EC3A-521421EA7A43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2A986A4-14E1-443A-9F27-1D8EBC9DE0DD}"/>
              </a:ext>
            </a:extLst>
          </p:cNvPr>
          <p:cNvCxnSpPr>
            <a:cxnSpLocks/>
          </p:cNvCxnSpPr>
          <p:nvPr/>
        </p:nvCxnSpPr>
        <p:spPr>
          <a:xfrm>
            <a:off x="6780076" y="68986"/>
            <a:ext cx="1102168" cy="32880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769C6A-298D-C0F7-8E58-31006917AAB2}"/>
              </a:ext>
            </a:extLst>
          </p:cNvPr>
          <p:cNvCxnSpPr>
            <a:cxnSpLocks/>
          </p:cNvCxnSpPr>
          <p:nvPr/>
        </p:nvCxnSpPr>
        <p:spPr>
          <a:xfrm flipH="1">
            <a:off x="7295155" y="3501008"/>
            <a:ext cx="587089" cy="967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520E375-8956-9E98-F73C-8FDB5143CF59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EEAC0-5BFA-EC8C-BF63-FBFEBE8BC063}"/>
              </a:ext>
            </a:extLst>
          </p:cNvPr>
          <p:cNvCxnSpPr>
            <a:cxnSpLocks/>
            <a:stCxn id="64" idx="5"/>
            <a:endCxn id="143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10B60-2F94-4CEB-D5CB-5F8875C7EEF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AAC89F-B882-6976-AD2A-94200323555B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B4FE26-C00C-39B0-FB8E-ACFA6C55DBF3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65802-049A-4778-CA51-2BC00C8CEA8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FBE4B7E-D642-0ADF-412E-BC3076B32858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4D7765-3550-7B35-873B-F9BA8FE879C6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CDA47-F117-3A4D-B54B-807A2BDB80BE}"/>
              </a:ext>
            </a:extLst>
          </p:cNvPr>
          <p:cNvCxnSpPr>
            <a:cxnSpLocks/>
            <a:stCxn id="52" idx="0"/>
            <a:endCxn id="51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E047D-2CA6-BCC4-EADB-886EC5D5C60A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4B26A0C-ED13-1AF3-AB2C-53961EE06101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0D9879-25F8-DD96-9CC4-EF9DE36F867B}"/>
              </a:ext>
            </a:extLst>
          </p:cNvPr>
          <p:cNvCxnSpPr>
            <a:cxnSpLocks/>
            <a:stCxn id="64" idx="0"/>
            <a:endCxn id="4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19243B-17A4-36AF-A2C3-D28CECA336F2}"/>
              </a:ext>
            </a:extLst>
          </p:cNvPr>
          <p:cNvCxnSpPr>
            <a:cxnSpLocks/>
            <a:stCxn id="51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436ABE8-EFB8-6515-F942-00E2D32FE58A}"/>
              </a:ext>
            </a:extLst>
          </p:cNvPr>
          <p:cNvSpPr/>
          <p:nvPr/>
        </p:nvSpPr>
        <p:spPr>
          <a:xfrm>
            <a:off x="6031572" y="656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D3779DB-99BA-5816-0DBF-4A6A661CC48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4CCCBB3-38E7-0448-FE91-F1E5CF5FE75E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4B7BB53-CE08-BC8B-F35F-5B330830386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FDE77F9-3EAE-F60F-82BC-E9398D804D54}"/>
              </a:ext>
            </a:extLst>
          </p:cNvPr>
          <p:cNvCxnSpPr>
            <a:cxnSpLocks/>
            <a:stCxn id="143" idx="6"/>
            <a:endCxn id="144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182B3FD6-8E97-BDF2-3623-AAE610B2B6F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A8687A-0FDA-36EE-1029-0D314D0D3E95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2C105E-F18D-39DB-5299-74E9E1637FBC}"/>
              </a:ext>
            </a:extLst>
          </p:cNvPr>
          <p:cNvCxnSpPr>
            <a:cxnSpLocks/>
            <a:stCxn id="179" idx="4"/>
            <a:endCxn id="178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2BDB38A-3CEE-BC74-5351-B9CDFAF1C99D}"/>
              </a:ext>
            </a:extLst>
          </p:cNvPr>
          <p:cNvCxnSpPr>
            <a:cxnSpLocks/>
            <a:stCxn id="178" idx="5"/>
            <a:endCxn id="221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3B34C7D-0F62-4DC9-29FE-9000BA46CD49}"/>
              </a:ext>
            </a:extLst>
          </p:cNvPr>
          <p:cNvCxnSpPr>
            <a:cxnSpLocks/>
            <a:endCxn id="179" idx="1"/>
          </p:cNvCxnSpPr>
          <p:nvPr/>
        </p:nvCxnSpPr>
        <p:spPr>
          <a:xfrm>
            <a:off x="6697817" y="67801"/>
            <a:ext cx="693469" cy="15009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F34143A-292A-7758-7155-E6F267CCCC97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E35F70B-0079-902F-48AA-EA00C46AD13C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15BECD4-F318-BFE0-5125-A1E39A53F460}"/>
              </a:ext>
            </a:extLst>
          </p:cNvPr>
          <p:cNvCxnSpPr>
            <a:cxnSpLocks/>
            <a:stCxn id="220" idx="0"/>
            <a:endCxn id="304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C0D386A6-905A-2B6E-4DFD-198DFDD71914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EBF279-0BC4-6CE2-B928-E8DB19570A21}"/>
              </a:ext>
            </a:extLst>
          </p:cNvPr>
          <p:cNvCxnSpPr>
            <a:cxnSpLocks/>
            <a:stCxn id="220" idx="3"/>
            <a:endCxn id="246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C8DB3FD-0697-BD7A-1A83-30B5F700C3BA}"/>
              </a:ext>
            </a:extLst>
          </p:cNvPr>
          <p:cNvCxnSpPr>
            <a:cxnSpLocks/>
            <a:stCxn id="144" idx="5"/>
            <a:endCxn id="246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A8FC62F9-9A95-B365-2A85-98ECAB954465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D016BB7-391C-1273-6F56-1B98BB9B1EA4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BEC6B3C-19E5-F603-E7FF-9CF844184D1D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0DC0F861-7D2E-1545-BA7B-E2002690410A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7245C66-9148-3230-6AE4-E3BBC6714D9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59D8E53-6CE8-5A51-CEA7-E9F888E9BABF}"/>
              </a:ext>
            </a:extLst>
          </p:cNvPr>
          <p:cNvCxnSpPr>
            <a:cxnSpLocks/>
            <a:stCxn id="293" idx="6"/>
            <a:endCxn id="29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548C861-AFA6-E238-D746-77DF503F0BB7}"/>
              </a:ext>
            </a:extLst>
          </p:cNvPr>
          <p:cNvCxnSpPr>
            <a:cxnSpLocks/>
            <a:stCxn id="29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82B8FD4-9E82-B2C0-5D4D-5A5CCBAC0BB1}"/>
              </a:ext>
            </a:extLst>
          </p:cNvPr>
          <p:cNvCxnSpPr>
            <a:cxnSpLocks/>
            <a:stCxn id="304" idx="7"/>
            <a:endCxn id="29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16C9772B-84A5-4120-5B24-D820865BE47E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B1CF1D9-2809-D0DC-E08E-1EC1F500F76A}"/>
              </a:ext>
            </a:extLst>
          </p:cNvPr>
          <p:cNvCxnSpPr>
            <a:cxnSpLocks/>
            <a:stCxn id="304" idx="0"/>
            <a:endCxn id="221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B1A14F-DEB5-DA26-CF99-BADD59FEC3D5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F7197-E790-3F24-3C56-26D8E480A107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9D7B293-A2AC-FA3A-D3ED-BF5D8AA5DDFE}"/>
              </a:ext>
            </a:extLst>
          </p:cNvPr>
          <p:cNvSpPr/>
          <p:nvPr/>
        </p:nvSpPr>
        <p:spPr>
          <a:xfrm>
            <a:off x="5136010" y="6458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647758" y="53307"/>
            <a:ext cx="743528" cy="15154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9BD0D52-F3BD-63FD-ABF7-FC06082FF81B}"/>
              </a:ext>
            </a:extLst>
          </p:cNvPr>
          <p:cNvSpPr/>
          <p:nvPr/>
        </p:nvSpPr>
        <p:spPr>
          <a:xfrm>
            <a:off x="6031572" y="656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D041DE-8491-8549-A3B3-9904B23260BC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FE775-E25B-CF13-D81A-199D45F1B0E4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25A9F-2FF1-D787-5923-15DB1436985A}"/>
              </a:ext>
            </a:extLst>
          </p:cNvPr>
          <p:cNvCxnSpPr>
            <a:cxnSpLocks/>
            <a:stCxn id="64" idx="5"/>
            <a:endCxn id="104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F05F9-A6F7-4FC3-180C-B3DF4E588C3C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1350EF-0318-FA5B-C16C-785C61121A1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448CF0-C427-7824-F420-106F9008F210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4A1CAD-2B71-7BB7-201C-237733AB8B83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B440C-D539-2817-7EE8-8C4EC55CB481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42940-8529-8729-E716-0A7C63E1BDD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D1F708-CB92-59BC-2BDD-154840204F08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5CE0B6-B0EB-3D0C-18AA-F8BF2BB02697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46FD4D-887A-08B1-CE42-18EAED235263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4D03-6834-2AE1-9750-2BEF7BD4C153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C1D6B-13F4-8269-38AE-7CBAD8644904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092971-BB38-EE60-D1A6-F65256D7CDB6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E01BAF-3B57-521C-6F98-4B8B6F49AE7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6AB4-4FDD-D566-F3F9-749F77B4C52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584B3-BF54-5271-994B-6B02DAF86A8E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6D12EA-AEB1-9847-0FA5-B20862ACA7AF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F54C91-A168-9F72-DCBA-EF61AAF7E849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17CD42-26FB-686E-DDE2-06939B3DC78D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1A3FA3-B6CF-69B3-C588-395BF03630EB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B8159A-6546-2702-A5FC-C134D7317370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1F1D1C-7949-FB0E-5B16-3D8DE1406F76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E853C5-2B58-C42A-3214-6E25543CDC4D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DBF5544-4BAC-058A-9C7C-23856C7E2AA9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4829DF-4E15-756D-CED1-F7419CC5B011}"/>
              </a:ext>
            </a:extLst>
          </p:cNvPr>
          <p:cNvCxnSpPr>
            <a:cxnSpLocks/>
            <a:stCxn id="64" idx="0"/>
            <a:endCxn id="55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104399-70D1-B515-186C-FCB731002524}"/>
              </a:ext>
            </a:extLst>
          </p:cNvPr>
          <p:cNvCxnSpPr>
            <a:cxnSpLocks/>
            <a:stCxn id="59" idx="7"/>
            <a:endCxn id="64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81B9F0A-D89A-6561-46D1-40A590761108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E22D57-4C2B-AD45-5EAC-0B2271ED8D46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837B91-9DAD-3F31-8A91-154CA481D1CB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612CC7-43EF-0B77-E5BA-E24EB0A919B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8889A11-4E8C-9E11-3495-66F74E318DAA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863237-A433-6494-3F8B-3B99BEDBD6CB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ADC814-DC1B-E982-D96A-920C9BFCE6E4}"/>
              </a:ext>
            </a:extLst>
          </p:cNvPr>
          <p:cNvCxnSpPr>
            <a:cxnSpLocks/>
            <a:stCxn id="133" idx="4"/>
            <a:endCxn id="131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241EBEB-97E2-C6C5-A0D5-63E445D76CB6}"/>
              </a:ext>
            </a:extLst>
          </p:cNvPr>
          <p:cNvCxnSpPr>
            <a:cxnSpLocks/>
            <a:stCxn id="131" idx="5"/>
            <a:endCxn id="13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A13E6D-86C7-1AD3-1AF6-6C5954D5B793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4B7DA68-B9A1-49F2-BB36-7EF07CC03320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B773FC-70D4-EBF3-AB83-ADABBDFB92A5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DBC08E9-08DC-B311-D62E-1A6C23EE3FEE}"/>
              </a:ext>
            </a:extLst>
          </p:cNvPr>
          <p:cNvCxnSpPr>
            <a:cxnSpLocks/>
            <a:stCxn id="138" idx="0"/>
            <a:endCxn id="16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746EF2D-9BF7-109A-F5B2-C57AD81073A9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5544A5-7182-CAA0-40EB-52FA50BD2D26}"/>
              </a:ext>
            </a:extLst>
          </p:cNvPr>
          <p:cNvCxnSpPr>
            <a:cxnSpLocks/>
            <a:stCxn id="138" idx="3"/>
            <a:endCxn id="142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A42311-8480-B36E-9701-A1D1B78B5C80}"/>
              </a:ext>
            </a:extLst>
          </p:cNvPr>
          <p:cNvCxnSpPr>
            <a:cxnSpLocks/>
            <a:stCxn id="107" idx="5"/>
            <a:endCxn id="142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BE972E1-8CED-4FDA-91F5-A6284F0D8586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021495-848C-FE7E-4FA5-4C929AEA805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8A149C8-F218-1A3E-960B-D6DA771FE931}"/>
              </a:ext>
            </a:extLst>
          </p:cNvPr>
          <p:cNvCxnSpPr>
            <a:cxnSpLocks/>
            <a:stCxn id="146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A778B013-BE36-B5BA-2F21-E5F899FE29EF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299BB3-7D0A-68FA-C2EE-00F97D78C9BC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FCF532-4418-BA06-5FD2-228FD562DF8E}"/>
              </a:ext>
            </a:extLst>
          </p:cNvPr>
          <p:cNvCxnSpPr>
            <a:cxnSpLocks/>
            <a:stCxn id="162" idx="6"/>
            <a:endCxn id="160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EB7374-A154-8B17-E6B7-215D740AA34B}"/>
              </a:ext>
            </a:extLst>
          </p:cNvPr>
          <p:cNvCxnSpPr>
            <a:cxnSpLocks/>
            <a:stCxn id="160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E3F0D4-8C8A-5341-A091-A9EAF873F009}"/>
              </a:ext>
            </a:extLst>
          </p:cNvPr>
          <p:cNvCxnSpPr>
            <a:cxnSpLocks/>
            <a:stCxn id="167" idx="7"/>
            <a:endCxn id="162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D2CC8C37-D51E-D0E8-B28C-C5AF64F95E8F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F49AF4-3FE6-670F-A74D-815403F7DCC0}"/>
              </a:ext>
            </a:extLst>
          </p:cNvPr>
          <p:cNvCxnSpPr>
            <a:cxnSpLocks/>
            <a:stCxn id="167" idx="0"/>
            <a:endCxn id="13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4D4FB-74E6-7DDC-B84D-BC8CB235620E}"/>
              </a:ext>
            </a:extLst>
          </p:cNvPr>
          <p:cNvCxnSpPr>
            <a:cxnSpLocks/>
          </p:cNvCxnSpPr>
          <p:nvPr/>
        </p:nvCxnSpPr>
        <p:spPr>
          <a:xfrm>
            <a:off x="7289368" y="4468672"/>
            <a:ext cx="1092564" cy="217010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BD31E9-744C-5567-BFDF-ACC19E88C14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C107A-C122-45AD-8C44-575B5194E0E8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8A5D6DB-9B3E-0F2E-3FBA-171EB3C66ED4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10D296-59F6-8D51-EA54-6172B503FA09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255DD-65DF-9709-CC54-1CB0156124A6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3034FF-E4D3-5E7A-3C03-999EF527668C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5092E4-F905-FB9A-34BF-290FC7F69012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ECB011-58F2-BE5A-BB54-3FAA1024586B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BC32DC-3B0A-49C8-F633-93B8C28897D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23F3A-35B7-CEC4-35A3-DF9DA3F137F1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03C84-5EE4-E494-0943-C6DB62D1BA8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D7AA26-2E40-6C20-A6D9-68EBF6947222}"/>
              </a:ext>
            </a:extLst>
          </p:cNvPr>
          <p:cNvSpPr txBox="1"/>
          <p:nvPr/>
        </p:nvSpPr>
        <p:spPr>
          <a:xfrm>
            <a:off x="8868308" y="123447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F6CD4F-FDAC-4B2A-B189-0DC85BC7CBA4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AD2241-0C96-79F1-38E6-E162E78B3292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B10EE2-A32D-0C7A-1B94-F900E2B5C658}"/>
              </a:ext>
            </a:extLst>
          </p:cNvPr>
          <p:cNvCxnSpPr>
            <a:cxnSpLocks/>
          </p:cNvCxnSpPr>
          <p:nvPr/>
        </p:nvCxnSpPr>
        <p:spPr>
          <a:xfrm flipV="1">
            <a:off x="4030271" y="0"/>
            <a:ext cx="2749805" cy="28169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8B1639-0C99-4195-1236-59EBF777F056}"/>
              </a:ext>
            </a:extLst>
          </p:cNvPr>
          <p:cNvCxnSpPr>
            <a:cxnSpLocks/>
          </p:cNvCxnSpPr>
          <p:nvPr/>
        </p:nvCxnSpPr>
        <p:spPr>
          <a:xfrm flipH="1" flipV="1">
            <a:off x="-168696" y="746544"/>
            <a:ext cx="4198967" cy="20884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680EC4-A48C-660C-E68B-FEA3D5C461B3}"/>
              </a:ext>
            </a:extLst>
          </p:cNvPr>
          <p:cNvCxnSpPr>
            <a:cxnSpLocks/>
          </p:cNvCxnSpPr>
          <p:nvPr/>
        </p:nvCxnSpPr>
        <p:spPr>
          <a:xfrm>
            <a:off x="4045593" y="2816931"/>
            <a:ext cx="311598" cy="6840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2DD6623-22ED-F8A0-97B9-9F5AFF47375C}"/>
              </a:ext>
            </a:extLst>
          </p:cNvPr>
          <p:cNvCxnSpPr>
            <a:cxnSpLocks/>
          </p:cNvCxnSpPr>
          <p:nvPr/>
        </p:nvCxnSpPr>
        <p:spPr>
          <a:xfrm flipV="1">
            <a:off x="3143672" y="3429000"/>
            <a:ext cx="1213519" cy="3429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C32D22-C509-A49D-BE65-BE7C6469B98A}"/>
              </a:ext>
            </a:extLst>
          </p:cNvPr>
          <p:cNvCxnSpPr>
            <a:cxnSpLocks/>
          </p:cNvCxnSpPr>
          <p:nvPr/>
        </p:nvCxnSpPr>
        <p:spPr>
          <a:xfrm>
            <a:off x="4357191" y="3429000"/>
            <a:ext cx="2932177" cy="9789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690F91-36A1-6C1D-38B4-B6B8332AD479}"/>
              </a:ext>
            </a:extLst>
          </p:cNvPr>
          <p:cNvCxnSpPr>
            <a:cxnSpLocks/>
          </p:cNvCxnSpPr>
          <p:nvPr/>
        </p:nvCxnSpPr>
        <p:spPr>
          <a:xfrm flipH="1">
            <a:off x="7295155" y="3429000"/>
            <a:ext cx="539656" cy="103967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2BBA57-AF32-E122-4AA5-2D1B460B4574}"/>
              </a:ext>
            </a:extLst>
          </p:cNvPr>
          <p:cNvCxnSpPr>
            <a:cxnSpLocks/>
          </p:cNvCxnSpPr>
          <p:nvPr/>
        </p:nvCxnSpPr>
        <p:spPr>
          <a:xfrm flipV="1">
            <a:off x="6792501" y="-418355"/>
            <a:ext cx="122590" cy="41835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316B3E-7E93-8F93-52F9-C5E31E632CFC}"/>
              </a:ext>
            </a:extLst>
          </p:cNvPr>
          <p:cNvCxnSpPr>
            <a:cxnSpLocks/>
          </p:cNvCxnSpPr>
          <p:nvPr/>
        </p:nvCxnSpPr>
        <p:spPr>
          <a:xfrm>
            <a:off x="7834811" y="3443096"/>
            <a:ext cx="61207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EF85A7-0615-FEEC-6ACB-E628455CF15E}"/>
              </a:ext>
            </a:extLst>
          </p:cNvPr>
          <p:cNvCxnSpPr>
            <a:cxnSpLocks/>
          </p:cNvCxnSpPr>
          <p:nvPr/>
        </p:nvCxnSpPr>
        <p:spPr>
          <a:xfrm flipH="1">
            <a:off x="8446881" y="1563354"/>
            <a:ext cx="3589779" cy="18770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DEA11-0660-D041-9A71-4E1151D3152A}"/>
              </a:ext>
            </a:extLst>
          </p:cNvPr>
          <p:cNvCxnSpPr>
            <a:cxnSpLocks/>
          </p:cNvCxnSpPr>
          <p:nvPr/>
        </p:nvCxnSpPr>
        <p:spPr>
          <a:xfrm>
            <a:off x="6792501" y="32159"/>
            <a:ext cx="1089743" cy="33248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7497E69-4AB7-FE1C-2421-74762765D262}"/>
              </a:ext>
            </a:extLst>
          </p:cNvPr>
          <p:cNvSpPr/>
          <p:nvPr/>
        </p:nvSpPr>
        <p:spPr>
          <a:xfrm>
            <a:off x="6031572" y="656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32F43D-E1B0-CE1C-9776-860AB72AABF3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BAFFA0-1438-5CB5-89F9-CB7606808836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BA0F22-6705-BB5E-F0D3-10DD6614CDC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3386481" y="0"/>
            <a:ext cx="15645" cy="243852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02D7A5-A5DC-C7DC-DED3-CAD9DA31C0FA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5184999" y="4381596"/>
            <a:ext cx="1308" cy="248930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759C12-F446-590B-BB73-B4D38F8B5DB9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258417" y="2507536"/>
            <a:ext cx="1950229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81" idx="1"/>
          </p:cNvCxnSpPr>
          <p:nvPr/>
        </p:nvCxnSpPr>
        <p:spPr>
          <a:xfrm>
            <a:off x="2546514" y="1668406"/>
            <a:ext cx="789051" cy="791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19FDD-D78C-32AB-2AC4-0B787FAA699D}"/>
              </a:ext>
            </a:extLst>
          </p:cNvPr>
          <p:cNvSpPr/>
          <p:nvPr/>
        </p:nvSpPr>
        <p:spPr>
          <a:xfrm>
            <a:off x="5114405" y="243552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D969D-B38D-3B85-AF6D-4F961EEC7AB2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4336101" y="2558453"/>
            <a:ext cx="799394" cy="83778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ED0BB-21E3-9540-19C9-4B453F18FC27}"/>
              </a:ext>
            </a:extLst>
          </p:cNvPr>
          <p:cNvSpPr txBox="1"/>
          <p:nvPr/>
        </p:nvSpPr>
        <p:spPr>
          <a:xfrm>
            <a:off x="4925540" y="26643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0FFA-1363-E0B3-C997-320BCC91A860}"/>
              </a:ext>
            </a:extLst>
          </p:cNvPr>
          <p:cNvSpPr txBox="1"/>
          <p:nvPr/>
        </p:nvSpPr>
        <p:spPr>
          <a:xfrm>
            <a:off x="4672791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7A9A2B-B103-C305-F0F4-E1B0A8A9BB1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1721445" y="3420318"/>
            <a:ext cx="2491734" cy="2684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7FF5BD-7E6D-766B-3056-69CE1D1A41CF}"/>
              </a:ext>
            </a:extLst>
          </p:cNvPr>
          <p:cNvSpPr txBox="1"/>
          <p:nvPr/>
        </p:nvSpPr>
        <p:spPr>
          <a:xfrm>
            <a:off x="2207534" y="3089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0987D-27B4-39B4-0543-235B7BBD1E07}"/>
              </a:ext>
            </a:extLst>
          </p:cNvPr>
          <p:cNvSpPr txBox="1"/>
          <p:nvPr/>
        </p:nvSpPr>
        <p:spPr>
          <a:xfrm>
            <a:off x="5566211" y="21609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19F60-8D8D-58CD-28C9-0854DF4615BB}"/>
              </a:ext>
            </a:extLst>
          </p:cNvPr>
          <p:cNvSpPr txBox="1"/>
          <p:nvPr/>
        </p:nvSpPr>
        <p:spPr>
          <a:xfrm>
            <a:off x="5421108" y="246854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D35032-B606-FA7C-1E36-917A8D9549E4}"/>
              </a:ext>
            </a:extLst>
          </p:cNvPr>
          <p:cNvSpPr/>
          <p:nvPr/>
        </p:nvSpPr>
        <p:spPr>
          <a:xfrm>
            <a:off x="5112993" y="42375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6B36BA-DABF-2EB7-A073-3E63334C2C42}"/>
              </a:ext>
            </a:extLst>
          </p:cNvPr>
          <p:cNvSpPr/>
          <p:nvPr/>
        </p:nvSpPr>
        <p:spPr>
          <a:xfrm>
            <a:off x="3314475" y="243852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866E59-3492-B879-0325-0743E7A55B6A}"/>
              </a:ext>
            </a:extLst>
          </p:cNvPr>
          <p:cNvCxnSpPr>
            <a:cxnSpLocks/>
            <a:stCxn id="81" idx="5"/>
            <a:endCxn id="21" idx="1"/>
          </p:cNvCxnSpPr>
          <p:nvPr/>
        </p:nvCxnSpPr>
        <p:spPr>
          <a:xfrm>
            <a:off x="3437397" y="2561454"/>
            <a:ext cx="796872" cy="834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77D76D-185A-4D95-BA21-9A3D00EE6676}"/>
              </a:ext>
            </a:extLst>
          </p:cNvPr>
          <p:cNvCxnSpPr>
            <a:cxnSpLocks/>
            <a:stCxn id="21" idx="5"/>
            <a:endCxn id="79" idx="1"/>
          </p:cNvCxnSpPr>
          <p:nvPr/>
        </p:nvCxnSpPr>
        <p:spPr>
          <a:xfrm>
            <a:off x="4336101" y="3498076"/>
            <a:ext cx="797982" cy="760595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0E9E0-B1D9-E4D5-C8A0-FF40175F50DD}"/>
              </a:ext>
            </a:extLst>
          </p:cNvPr>
          <p:cNvSpPr txBox="1"/>
          <p:nvPr/>
        </p:nvSpPr>
        <p:spPr>
          <a:xfrm>
            <a:off x="3098016" y="25278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B203E-60D5-DEE5-016A-66C9E42F6C8D}"/>
              </a:ext>
            </a:extLst>
          </p:cNvPr>
          <p:cNvSpPr txBox="1"/>
          <p:nvPr/>
        </p:nvSpPr>
        <p:spPr>
          <a:xfrm>
            <a:off x="3378328" y="7526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37B0A1-828B-3961-A614-78176D043C53}"/>
              </a:ext>
            </a:extLst>
          </p:cNvPr>
          <p:cNvSpPr txBox="1"/>
          <p:nvPr/>
        </p:nvSpPr>
        <p:spPr>
          <a:xfrm>
            <a:off x="3625099" y="25074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268721-0A06-A325-C16F-F50ED69CFA84}"/>
              </a:ext>
            </a:extLst>
          </p:cNvPr>
          <p:cNvSpPr txBox="1"/>
          <p:nvPr/>
        </p:nvSpPr>
        <p:spPr>
          <a:xfrm>
            <a:off x="3601788" y="2858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4EAA5B-2EBB-1B41-E20F-37D2912FA78C}"/>
              </a:ext>
            </a:extLst>
          </p:cNvPr>
          <p:cNvSpPr txBox="1"/>
          <p:nvPr/>
        </p:nvSpPr>
        <p:spPr>
          <a:xfrm>
            <a:off x="4854791" y="449263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FA535-A9F0-3873-D036-BBBE49216D42}"/>
              </a:ext>
            </a:extLst>
          </p:cNvPr>
          <p:cNvSpPr txBox="1"/>
          <p:nvPr/>
        </p:nvSpPr>
        <p:spPr>
          <a:xfrm>
            <a:off x="5194182" y="450847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EAA26B-E228-69BF-7CDB-0BF86ED0A52F}"/>
              </a:ext>
            </a:extLst>
          </p:cNvPr>
          <p:cNvSpPr txBox="1"/>
          <p:nvPr/>
        </p:nvSpPr>
        <p:spPr>
          <a:xfrm>
            <a:off x="4601433" y="38823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943553E-DA0C-7EEE-C824-1FE7E5860E46}"/>
              </a:ext>
            </a:extLst>
          </p:cNvPr>
          <p:cNvSpPr txBox="1"/>
          <p:nvPr/>
        </p:nvSpPr>
        <p:spPr>
          <a:xfrm>
            <a:off x="4848160" y="3737485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BC1BA-D6E2-4934-EE87-D5ADC4B7898B}"/>
              </a:ext>
            </a:extLst>
          </p:cNvPr>
          <p:cNvCxnSpPr>
            <a:cxnSpLocks/>
          </p:cNvCxnSpPr>
          <p:nvPr/>
        </p:nvCxnSpPr>
        <p:spPr>
          <a:xfrm>
            <a:off x="7441949" y="4385757"/>
            <a:ext cx="0" cy="36062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77BF74-6A16-2B9F-0032-0CBC7832EA2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8847220" y="-84683"/>
            <a:ext cx="1641268" cy="166256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98A07-BBE3-EFFD-5B66-ECCA80AA9179}"/>
              </a:ext>
            </a:extLst>
          </p:cNvPr>
          <p:cNvCxnSpPr>
            <a:cxnSpLocks/>
            <a:stCxn id="140" idx="5"/>
            <a:endCxn id="207" idx="2"/>
          </p:cNvCxnSpPr>
          <p:nvPr/>
        </p:nvCxnSpPr>
        <p:spPr>
          <a:xfrm>
            <a:off x="4352457" y="3479917"/>
            <a:ext cx="768425" cy="3892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C7CFB7-6472-EB61-73C6-769165B4F1D3}"/>
              </a:ext>
            </a:extLst>
          </p:cNvPr>
          <p:cNvCxnSpPr>
            <a:cxnSpLocks/>
            <a:endCxn id="91" idx="5"/>
          </p:cNvCxnSpPr>
          <p:nvPr/>
        </p:nvCxnSpPr>
        <p:spPr>
          <a:xfrm flipH="1" flipV="1">
            <a:off x="4346715" y="4377904"/>
            <a:ext cx="2700298" cy="27237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76EFE2-C619-0E86-D747-7E4DFEA47601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F6B4E-454C-720E-6CD8-F7829BECA2AD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1C998CB-0726-3AEC-9416-F1842C34932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DA03C0-21D2-D68D-2460-262147D573C2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158CC7-4D88-3CB7-0545-E7EF38F2AA4E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E9FBC-7E35-1EC3-7AD0-F0AF43D6E3A8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8BAD7-06F8-1448-A41B-FC3B881C893E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56CC26-CC7D-5CAB-16EE-BB20B88FF79C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27CE13-7B8C-1691-C78F-79EF951A038F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0D9BC1-B3B4-15CA-7AD0-35E71C583610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3D86F-57BD-179F-1E4A-1B6BD77A5C26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67B5C-6796-BDF6-8CC4-AC95D8494D84}"/>
              </a:ext>
            </a:extLst>
          </p:cNvPr>
          <p:cNvSpPr txBox="1"/>
          <p:nvPr/>
        </p:nvSpPr>
        <p:spPr>
          <a:xfrm>
            <a:off x="8870833" y="122439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0DB7F1-43B9-CA0E-F14E-CDA084917CC3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21323A-96BB-5CDC-7110-DAFDA7EE708B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130444-89DF-348F-8C82-B4C146DBE689}"/>
              </a:ext>
            </a:extLst>
          </p:cNvPr>
          <p:cNvSpPr/>
          <p:nvPr/>
        </p:nvSpPr>
        <p:spPr>
          <a:xfrm>
            <a:off x="2423592" y="246327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E37012-6302-45E7-DD76-78EE2CA39B7C}"/>
              </a:ext>
            </a:extLst>
          </p:cNvPr>
          <p:cNvSpPr/>
          <p:nvPr/>
        </p:nvSpPr>
        <p:spPr>
          <a:xfrm>
            <a:off x="4223793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9BFD50-BC17-B213-7255-75168C55D473}"/>
              </a:ext>
            </a:extLst>
          </p:cNvPr>
          <p:cNvCxnSpPr>
            <a:cxnSpLocks/>
            <a:stCxn id="58" idx="2"/>
            <a:endCxn id="57" idx="6"/>
          </p:cNvCxnSpPr>
          <p:nvPr/>
        </p:nvCxnSpPr>
        <p:spPr>
          <a:xfrm flipH="1">
            <a:off x="2567604" y="2532016"/>
            <a:ext cx="1656189" cy="326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978B15-E499-C867-D5B2-BFAA20840837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0" y="7207"/>
            <a:ext cx="2444682" cy="24771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3A404F-5F2B-A664-B650-F6C760C6C922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4346715" y="2582933"/>
            <a:ext cx="4449589" cy="433877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1016C7-7B76-75A6-8D23-A5BD5E338224}"/>
              </a:ext>
            </a:extLst>
          </p:cNvPr>
          <p:cNvSpPr txBox="1"/>
          <p:nvPr/>
        </p:nvSpPr>
        <p:spPr>
          <a:xfrm>
            <a:off x="1041922" y="127244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E3807E-C8E6-41A0-3A6F-535F038B18A8}"/>
              </a:ext>
            </a:extLst>
          </p:cNvPr>
          <p:cNvSpPr txBox="1"/>
          <p:nvPr/>
        </p:nvSpPr>
        <p:spPr>
          <a:xfrm>
            <a:off x="2856301" y="255563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65B877-634D-5692-3E3F-BEA4D131640F}"/>
              </a:ext>
            </a:extLst>
          </p:cNvPr>
          <p:cNvSpPr txBox="1"/>
          <p:nvPr/>
        </p:nvSpPr>
        <p:spPr>
          <a:xfrm>
            <a:off x="4547828" y="306529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AD69B-D899-E57F-674E-9C452ABB81E0}"/>
              </a:ext>
            </a:extLst>
          </p:cNvPr>
          <p:cNvSpPr txBox="1"/>
          <p:nvPr/>
        </p:nvSpPr>
        <p:spPr>
          <a:xfrm>
            <a:off x="7187129" y="54633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C75596-EFE0-3115-EDAE-87DDB71EDAF3}"/>
              </a:ext>
            </a:extLst>
          </p:cNvPr>
          <p:cNvSpPr txBox="1"/>
          <p:nvPr/>
        </p:nvSpPr>
        <p:spPr>
          <a:xfrm>
            <a:off x="1116827" y="7898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185FE0-8EC5-22EB-6C8E-4A66220C1882}"/>
              </a:ext>
            </a:extLst>
          </p:cNvPr>
          <p:cNvSpPr txBox="1"/>
          <p:nvPr/>
        </p:nvSpPr>
        <p:spPr>
          <a:xfrm>
            <a:off x="3162125" y="21901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8E7E3C-88A5-EF1D-1A70-D0BF8E477686}"/>
              </a:ext>
            </a:extLst>
          </p:cNvPr>
          <p:cNvSpPr txBox="1"/>
          <p:nvPr/>
        </p:nvSpPr>
        <p:spPr>
          <a:xfrm>
            <a:off x="5051880" y="30341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AABAD6-7B09-157B-4F1D-6C6DA91CD27A}"/>
              </a:ext>
            </a:extLst>
          </p:cNvPr>
          <p:cNvSpPr txBox="1"/>
          <p:nvPr/>
        </p:nvSpPr>
        <p:spPr>
          <a:xfrm>
            <a:off x="7406082" y="52050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3852C2-4763-4DC7-3155-D6FD28804FD0}"/>
              </a:ext>
            </a:extLst>
          </p:cNvPr>
          <p:cNvSpPr/>
          <p:nvPr/>
        </p:nvSpPr>
        <p:spPr>
          <a:xfrm>
            <a:off x="4223793" y="42549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4D61C9-61AB-298C-0F37-AFB3CB6BE4BF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574744" y="-222084"/>
            <a:ext cx="2670139" cy="270318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4ECB5F-80BD-B69E-1F1B-58B42D7FE835}"/>
              </a:ext>
            </a:extLst>
          </p:cNvPr>
          <p:cNvSpPr txBox="1"/>
          <p:nvPr/>
        </p:nvSpPr>
        <p:spPr>
          <a:xfrm>
            <a:off x="3997149" y="37385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94BEED-AA48-963F-5620-235787BA7635}"/>
              </a:ext>
            </a:extLst>
          </p:cNvPr>
          <p:cNvSpPr txBox="1"/>
          <p:nvPr/>
        </p:nvSpPr>
        <p:spPr>
          <a:xfrm>
            <a:off x="4650465" y="490574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B2B4E6-5BE5-1AE5-81B7-DF12C019840C}"/>
              </a:ext>
            </a:extLst>
          </p:cNvPr>
          <p:cNvSpPr txBox="1"/>
          <p:nvPr/>
        </p:nvSpPr>
        <p:spPr>
          <a:xfrm>
            <a:off x="2145093" y="559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98379D-42E8-53FB-D2F5-73FBB71DB5DD}"/>
              </a:ext>
            </a:extLst>
          </p:cNvPr>
          <p:cNvSpPr txBox="1"/>
          <p:nvPr/>
        </p:nvSpPr>
        <p:spPr>
          <a:xfrm>
            <a:off x="270623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CD2CC9-CA10-62C1-6C69-7D929B37A22C}"/>
              </a:ext>
            </a:extLst>
          </p:cNvPr>
          <p:cNvSpPr txBox="1"/>
          <p:nvPr/>
        </p:nvSpPr>
        <p:spPr>
          <a:xfrm>
            <a:off x="4267177" y="34868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40CF27-C9C2-FD41-829A-CE360159FF1F}"/>
              </a:ext>
            </a:extLst>
          </p:cNvPr>
          <p:cNvSpPr txBox="1"/>
          <p:nvPr/>
        </p:nvSpPr>
        <p:spPr>
          <a:xfrm>
            <a:off x="4691846" y="44686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5303027-1C0B-DF2E-4A51-285D45DE19E6}"/>
              </a:ext>
            </a:extLst>
          </p:cNvPr>
          <p:cNvSpPr/>
          <p:nvPr/>
        </p:nvSpPr>
        <p:spPr>
          <a:xfrm>
            <a:off x="3783492" y="42570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31C7496-A1ED-B4AE-260F-E8FD80A02002}"/>
              </a:ext>
            </a:extLst>
          </p:cNvPr>
          <p:cNvSpPr/>
          <p:nvPr/>
        </p:nvSpPr>
        <p:spPr>
          <a:xfrm>
            <a:off x="3783492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1F86E2-0322-7C80-BEF7-B632C2CAA738}"/>
              </a:ext>
            </a:extLst>
          </p:cNvPr>
          <p:cNvCxnSpPr>
            <a:cxnSpLocks/>
            <a:stCxn id="136" idx="0"/>
            <a:endCxn id="134" idx="4"/>
          </p:cNvCxnSpPr>
          <p:nvPr/>
        </p:nvCxnSpPr>
        <p:spPr>
          <a:xfrm flipV="1">
            <a:off x="3855498" y="4401108"/>
            <a:ext cx="0" cy="752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F4F4ABD-E578-AA85-59B9-C60ACD616A1F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4352457" y="-6642"/>
            <a:ext cx="1650447" cy="338472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2E9E4F-43E5-73CE-BF0A-562067560F87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2896616" y="5297556"/>
            <a:ext cx="958882" cy="17318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EB42A91D-CF7D-B5AF-F965-1DB80BD4CD25}"/>
              </a:ext>
            </a:extLst>
          </p:cNvPr>
          <p:cNvSpPr/>
          <p:nvPr/>
        </p:nvSpPr>
        <p:spPr>
          <a:xfrm>
            <a:off x="4229535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D3778B-81B5-5973-CD0E-06D15171C4E2}"/>
              </a:ext>
            </a:extLst>
          </p:cNvPr>
          <p:cNvCxnSpPr>
            <a:cxnSpLocks/>
            <a:stCxn id="140" idx="0"/>
            <a:endCxn id="58" idx="4"/>
          </p:cNvCxnSpPr>
          <p:nvPr/>
        </p:nvCxnSpPr>
        <p:spPr>
          <a:xfrm flipH="1" flipV="1">
            <a:off x="4295799" y="2604024"/>
            <a:ext cx="5742" cy="7529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FF7AFD-E4C1-8D0B-F2E3-842E568AE0E8}"/>
              </a:ext>
            </a:extLst>
          </p:cNvPr>
          <p:cNvCxnSpPr>
            <a:cxnSpLocks/>
            <a:stCxn id="134" idx="7"/>
            <a:endCxn id="140" idx="4"/>
          </p:cNvCxnSpPr>
          <p:nvPr/>
        </p:nvCxnSpPr>
        <p:spPr>
          <a:xfrm flipV="1">
            <a:off x="3906414" y="3501008"/>
            <a:ext cx="395127" cy="7771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0E90637-F9AA-D66C-2135-594871F26185}"/>
              </a:ext>
            </a:extLst>
          </p:cNvPr>
          <p:cNvSpPr txBox="1"/>
          <p:nvPr/>
        </p:nvSpPr>
        <p:spPr>
          <a:xfrm>
            <a:off x="3191001" y="57482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A31323-54BA-621E-1713-AD48DD216E28}"/>
              </a:ext>
            </a:extLst>
          </p:cNvPr>
          <p:cNvSpPr txBox="1"/>
          <p:nvPr/>
        </p:nvSpPr>
        <p:spPr>
          <a:xfrm>
            <a:off x="3557714" y="44179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4E22E0-6F84-C079-6C65-1551920B3B42}"/>
              </a:ext>
            </a:extLst>
          </p:cNvPr>
          <p:cNvSpPr txBox="1"/>
          <p:nvPr/>
        </p:nvSpPr>
        <p:spPr>
          <a:xfrm>
            <a:off x="3762155" y="359221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03FFC6-ADF5-F60D-6458-8EBB80AAC573}"/>
              </a:ext>
            </a:extLst>
          </p:cNvPr>
          <p:cNvSpPr txBox="1"/>
          <p:nvPr/>
        </p:nvSpPr>
        <p:spPr>
          <a:xfrm>
            <a:off x="3874187" y="4707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5A67AD-877B-71D2-3BFD-97E8D841AD7A}"/>
              </a:ext>
            </a:extLst>
          </p:cNvPr>
          <p:cNvSpPr txBox="1"/>
          <p:nvPr/>
        </p:nvSpPr>
        <p:spPr>
          <a:xfrm>
            <a:off x="3269678" y="6258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B792A9-49F9-B372-81B8-341D6FD90A3C}"/>
              </a:ext>
            </a:extLst>
          </p:cNvPr>
          <p:cNvSpPr txBox="1"/>
          <p:nvPr/>
        </p:nvSpPr>
        <p:spPr>
          <a:xfrm>
            <a:off x="5620489" y="634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C93DE22-9E71-B5A9-EBF7-5C9622D4A238}"/>
              </a:ext>
            </a:extLst>
          </p:cNvPr>
          <p:cNvSpPr txBox="1"/>
          <p:nvPr/>
        </p:nvSpPr>
        <p:spPr>
          <a:xfrm>
            <a:off x="5195898" y="65449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91E66C6-091D-123E-1F2F-0CD50065F0A1}"/>
              </a:ext>
            </a:extLst>
          </p:cNvPr>
          <p:cNvSpPr/>
          <p:nvPr/>
        </p:nvSpPr>
        <p:spPr>
          <a:xfrm>
            <a:off x="5116435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38C626-6C81-24D1-63E8-6EBCF0F50802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1391638" y="3479917"/>
            <a:ext cx="2858987" cy="285091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AE556AE6-35B0-B546-44B8-04D8E7670324}"/>
              </a:ext>
            </a:extLst>
          </p:cNvPr>
          <p:cNvSpPr txBox="1"/>
          <p:nvPr/>
        </p:nvSpPr>
        <p:spPr>
          <a:xfrm>
            <a:off x="4895158" y="7705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AF1D1F-FEFE-E5A0-6BF2-7F908FF36130}"/>
              </a:ext>
            </a:extLst>
          </p:cNvPr>
          <p:cNvSpPr txBox="1"/>
          <p:nvPr/>
        </p:nvSpPr>
        <p:spPr>
          <a:xfrm>
            <a:off x="5273841" y="11602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DF7280-AE28-4C49-37A8-64C56EC69452}"/>
              </a:ext>
            </a:extLst>
          </p:cNvPr>
          <p:cNvSpPr txBox="1"/>
          <p:nvPr/>
        </p:nvSpPr>
        <p:spPr>
          <a:xfrm>
            <a:off x="4695150" y="256088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C1C08B-C0C2-39BB-8CFC-90F299580CC2}"/>
              </a:ext>
            </a:extLst>
          </p:cNvPr>
          <p:cNvSpPr txBox="1"/>
          <p:nvPr/>
        </p:nvSpPr>
        <p:spPr>
          <a:xfrm>
            <a:off x="5213263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8C4269F-D91A-3619-BC25-F2E4799B1A05}"/>
              </a:ext>
            </a:extLst>
          </p:cNvPr>
          <p:cNvSpPr txBox="1"/>
          <p:nvPr/>
        </p:nvSpPr>
        <p:spPr>
          <a:xfrm>
            <a:off x="5791363" y="6898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1BED3-E808-25AE-E178-7BB10BBD4006}"/>
              </a:ext>
            </a:extLst>
          </p:cNvPr>
          <p:cNvSpPr txBox="1"/>
          <p:nvPr/>
        </p:nvSpPr>
        <p:spPr>
          <a:xfrm>
            <a:off x="5591378" y="348742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2864B32-9B23-AAE0-7633-90B54E451A2B}"/>
              </a:ext>
            </a:extLst>
          </p:cNvPr>
          <p:cNvSpPr txBox="1"/>
          <p:nvPr/>
        </p:nvSpPr>
        <p:spPr>
          <a:xfrm>
            <a:off x="2155504" y="53966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DFECC5-D523-2D2E-C7A4-D4C49D16752A}"/>
              </a:ext>
            </a:extLst>
          </p:cNvPr>
          <p:cNvSpPr txBox="1"/>
          <p:nvPr/>
        </p:nvSpPr>
        <p:spPr>
          <a:xfrm>
            <a:off x="1726279" y="553956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1CAA5B0-9E6A-CFDD-B02E-59864712599E}"/>
              </a:ext>
            </a:extLst>
          </p:cNvPr>
          <p:cNvSpPr/>
          <p:nvPr/>
        </p:nvSpPr>
        <p:spPr>
          <a:xfrm>
            <a:off x="5130459" y="291122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989B1D9-55F5-DED0-CC3C-8AE305876CBC}"/>
              </a:ext>
            </a:extLst>
          </p:cNvPr>
          <p:cNvSpPr/>
          <p:nvPr/>
        </p:nvSpPr>
        <p:spPr>
          <a:xfrm>
            <a:off x="4209961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4E1CEEC-91EE-FD68-67B4-CE0E642A4374}"/>
              </a:ext>
            </a:extLst>
          </p:cNvPr>
          <p:cNvSpPr/>
          <p:nvPr/>
        </p:nvSpPr>
        <p:spPr>
          <a:xfrm>
            <a:off x="4669577" y="291122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857ED43-7171-4DD7-5EF8-C9DB6BA2DF34}"/>
              </a:ext>
            </a:extLst>
          </p:cNvPr>
          <p:cNvCxnSpPr>
            <a:cxnSpLocks/>
            <a:stCxn id="140" idx="7"/>
            <a:endCxn id="193" idx="3"/>
          </p:cNvCxnSpPr>
          <p:nvPr/>
        </p:nvCxnSpPr>
        <p:spPr>
          <a:xfrm flipV="1">
            <a:off x="4352457" y="3034145"/>
            <a:ext cx="338210" cy="34393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9C73434-C4DD-3F25-686E-4FAA764411CA}"/>
              </a:ext>
            </a:extLst>
          </p:cNvPr>
          <p:cNvCxnSpPr>
            <a:cxnSpLocks/>
            <a:stCxn id="193" idx="6"/>
            <a:endCxn id="190" idx="2"/>
          </p:cNvCxnSpPr>
          <p:nvPr/>
        </p:nvCxnSpPr>
        <p:spPr>
          <a:xfrm>
            <a:off x="4813589" y="2983228"/>
            <a:ext cx="316870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D6EC60F-887A-BF5C-6DFC-5B921643F32F}"/>
              </a:ext>
            </a:extLst>
          </p:cNvPr>
          <p:cNvCxnSpPr>
            <a:cxnSpLocks/>
            <a:stCxn id="192" idx="3"/>
          </p:cNvCxnSpPr>
          <p:nvPr/>
        </p:nvCxnSpPr>
        <p:spPr>
          <a:xfrm flipH="1">
            <a:off x="515380" y="3037920"/>
            <a:ext cx="3715671" cy="3703448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D34CB8D-401C-29D4-A046-5E1ECB07E04F}"/>
              </a:ext>
            </a:extLst>
          </p:cNvPr>
          <p:cNvCxnSpPr>
            <a:cxnSpLocks/>
            <a:endCxn id="190" idx="7"/>
          </p:cNvCxnSpPr>
          <p:nvPr/>
        </p:nvCxnSpPr>
        <p:spPr>
          <a:xfrm flipH="1">
            <a:off x="5253381" y="0"/>
            <a:ext cx="2894847" cy="293231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8F1A3F30-335E-B6E9-A7BF-392DA4C57B59}"/>
              </a:ext>
            </a:extLst>
          </p:cNvPr>
          <p:cNvSpPr/>
          <p:nvPr/>
        </p:nvSpPr>
        <p:spPr>
          <a:xfrm>
            <a:off x="5120882" y="379712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ACD3C0A-E966-BB92-E7AC-0EAEF1040CEC}"/>
              </a:ext>
            </a:extLst>
          </p:cNvPr>
          <p:cNvSpPr/>
          <p:nvPr/>
        </p:nvSpPr>
        <p:spPr>
          <a:xfrm>
            <a:off x="6023426" y="380678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C38FF2F-0543-A55E-0BE7-B50B8420C23F}"/>
              </a:ext>
            </a:extLst>
          </p:cNvPr>
          <p:cNvCxnSpPr>
            <a:cxnSpLocks/>
            <a:stCxn id="207" idx="6"/>
            <a:endCxn id="209" idx="2"/>
          </p:cNvCxnSpPr>
          <p:nvPr/>
        </p:nvCxnSpPr>
        <p:spPr>
          <a:xfrm>
            <a:off x="5264894" y="3869136"/>
            <a:ext cx="758532" cy="966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4C45F45-A12E-D5BF-3F2E-B815CD656AC1}"/>
              </a:ext>
            </a:extLst>
          </p:cNvPr>
          <p:cNvSpPr txBox="1"/>
          <p:nvPr/>
        </p:nvSpPr>
        <p:spPr>
          <a:xfrm>
            <a:off x="7145617" y="40124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BEB672-88E6-60CF-C4BF-4862AC6852D0}"/>
              </a:ext>
            </a:extLst>
          </p:cNvPr>
          <p:cNvSpPr txBox="1"/>
          <p:nvPr/>
        </p:nvSpPr>
        <p:spPr>
          <a:xfrm>
            <a:off x="3471196" y="324758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EA29F6A-445A-89BB-CDD0-CE63E5CC9890}"/>
              </a:ext>
            </a:extLst>
          </p:cNvPr>
          <p:cNvSpPr txBox="1"/>
          <p:nvPr/>
        </p:nvSpPr>
        <p:spPr>
          <a:xfrm>
            <a:off x="7633865" y="37263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4F012-F5FB-E75E-B93B-4069AEA4503F}"/>
              </a:ext>
            </a:extLst>
          </p:cNvPr>
          <p:cNvSpPr txBox="1"/>
          <p:nvPr/>
        </p:nvSpPr>
        <p:spPr>
          <a:xfrm>
            <a:off x="3134781" y="39644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1B048BF-5171-B397-0560-5919567E1ABE}"/>
              </a:ext>
            </a:extLst>
          </p:cNvPr>
          <p:cNvCxnSpPr>
            <a:cxnSpLocks/>
            <a:stCxn id="244" idx="6"/>
          </p:cNvCxnSpPr>
          <p:nvPr/>
        </p:nvCxnSpPr>
        <p:spPr>
          <a:xfrm>
            <a:off x="8869724" y="5222638"/>
            <a:ext cx="2734888" cy="1425852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A9AEF5F-A28E-BB91-D343-6E627EB23DB2}"/>
              </a:ext>
            </a:extLst>
          </p:cNvPr>
          <p:cNvCxnSpPr>
            <a:cxnSpLocks/>
            <a:stCxn id="57" idx="5"/>
            <a:endCxn id="140" idx="2"/>
          </p:cNvCxnSpPr>
          <p:nvPr/>
        </p:nvCxnSpPr>
        <p:spPr>
          <a:xfrm>
            <a:off x="2546514" y="2586200"/>
            <a:ext cx="1683021" cy="84280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6FD3BC2-CD52-DA73-8E6D-EFC7B0CC75A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-528501" y="974539"/>
            <a:ext cx="2952093" cy="1560744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FA732271-E6C1-A58C-9A82-8B513310BD4D}"/>
              </a:ext>
            </a:extLst>
          </p:cNvPr>
          <p:cNvSpPr txBox="1"/>
          <p:nvPr/>
        </p:nvSpPr>
        <p:spPr>
          <a:xfrm>
            <a:off x="5419673" y="39232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44A36B-B336-F8BB-3B60-199D01E30DB1}"/>
              </a:ext>
            </a:extLst>
          </p:cNvPr>
          <p:cNvSpPr txBox="1"/>
          <p:nvPr/>
        </p:nvSpPr>
        <p:spPr>
          <a:xfrm>
            <a:off x="4640783" y="36992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33F9BC-9854-EEAB-3C1E-0CF712E52D9E}"/>
              </a:ext>
            </a:extLst>
          </p:cNvPr>
          <p:cNvSpPr txBox="1"/>
          <p:nvPr/>
        </p:nvSpPr>
        <p:spPr>
          <a:xfrm>
            <a:off x="7386626" y="46437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52E51C2-C31C-88AE-9E18-FE31F6D55C20}"/>
              </a:ext>
            </a:extLst>
          </p:cNvPr>
          <p:cNvSpPr txBox="1"/>
          <p:nvPr/>
        </p:nvSpPr>
        <p:spPr>
          <a:xfrm>
            <a:off x="6384032" y="37800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4EABBB0-25AF-6FA6-DDEA-029E078A90CF}"/>
              </a:ext>
            </a:extLst>
          </p:cNvPr>
          <p:cNvSpPr/>
          <p:nvPr/>
        </p:nvSpPr>
        <p:spPr>
          <a:xfrm>
            <a:off x="7370196" y="2460008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2328593-6F2F-CFAC-E159-6630A0BC245E}"/>
              </a:ext>
            </a:extLst>
          </p:cNvPr>
          <p:cNvSpPr/>
          <p:nvPr/>
        </p:nvSpPr>
        <p:spPr>
          <a:xfrm>
            <a:off x="7370196" y="154761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0AE1666-2CC1-D830-2EF4-40DF407D6384}"/>
              </a:ext>
            </a:extLst>
          </p:cNvPr>
          <p:cNvCxnSpPr>
            <a:cxnSpLocks/>
            <a:stCxn id="233" idx="4"/>
            <a:endCxn id="232" idx="0"/>
          </p:cNvCxnSpPr>
          <p:nvPr/>
        </p:nvCxnSpPr>
        <p:spPr>
          <a:xfrm>
            <a:off x="7442202" y="1691632"/>
            <a:ext cx="0" cy="7683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128F0EE-6D90-2F84-3218-3312FB69DFCE}"/>
              </a:ext>
            </a:extLst>
          </p:cNvPr>
          <p:cNvCxnSpPr>
            <a:cxnSpLocks/>
            <a:stCxn id="232" idx="5"/>
            <a:endCxn id="249" idx="0"/>
          </p:cNvCxnSpPr>
          <p:nvPr/>
        </p:nvCxnSpPr>
        <p:spPr>
          <a:xfrm>
            <a:off x="7493118" y="2582933"/>
            <a:ext cx="389126" cy="774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C3EE2DB-B8A4-03B6-B7CC-31ED8245FA44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6384032" y="-531440"/>
            <a:ext cx="1007254" cy="2100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50F8605-812B-9C36-4E41-73F541D07728}"/>
              </a:ext>
            </a:extLst>
          </p:cNvPr>
          <p:cNvSpPr txBox="1"/>
          <p:nvPr/>
        </p:nvSpPr>
        <p:spPr>
          <a:xfrm>
            <a:off x="7125425" y="17701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9F0158D-7628-17B1-582D-52EBF5DEA496}"/>
              </a:ext>
            </a:extLst>
          </p:cNvPr>
          <p:cNvSpPr txBox="1"/>
          <p:nvPr/>
        </p:nvSpPr>
        <p:spPr>
          <a:xfrm>
            <a:off x="7415571" y="198007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9D67AA1-DEB5-AA99-B89A-69D6C80A8573}"/>
              </a:ext>
            </a:extLst>
          </p:cNvPr>
          <p:cNvSpPr txBox="1"/>
          <p:nvPr/>
        </p:nvSpPr>
        <p:spPr>
          <a:xfrm>
            <a:off x="8083840" y="43423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4A0721-1002-9673-88B0-7BA539752D09}"/>
              </a:ext>
            </a:extLst>
          </p:cNvPr>
          <p:cNvSpPr txBox="1"/>
          <p:nvPr/>
        </p:nvSpPr>
        <p:spPr>
          <a:xfrm>
            <a:off x="7397305" y="28379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AA28326-B308-ADCB-B086-FDB04067C90F}"/>
              </a:ext>
            </a:extLst>
          </p:cNvPr>
          <p:cNvSpPr txBox="1"/>
          <p:nvPr/>
        </p:nvSpPr>
        <p:spPr>
          <a:xfrm>
            <a:off x="6564052" y="2851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F51EA65-DBEB-3E97-0704-BCAF1E413AE4}"/>
              </a:ext>
            </a:extLst>
          </p:cNvPr>
          <p:cNvSpPr txBox="1"/>
          <p:nvPr/>
        </p:nvSpPr>
        <p:spPr>
          <a:xfrm>
            <a:off x="8254787" y="37914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389BB5-A8D0-3901-B5E0-66587D7869B5}"/>
              </a:ext>
            </a:extLst>
          </p:cNvPr>
          <p:cNvSpPr txBox="1"/>
          <p:nvPr/>
        </p:nvSpPr>
        <p:spPr>
          <a:xfrm>
            <a:off x="6901852" y="30339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16ECE42-C661-5FEE-938C-955949D33936}"/>
              </a:ext>
            </a:extLst>
          </p:cNvPr>
          <p:cNvSpPr/>
          <p:nvPr/>
        </p:nvSpPr>
        <p:spPr>
          <a:xfrm>
            <a:off x="8725712" y="515063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229AA4E-6BA6-439C-38EC-CBF68851811A}"/>
              </a:ext>
            </a:extLst>
          </p:cNvPr>
          <p:cNvCxnSpPr>
            <a:cxnSpLocks/>
            <a:stCxn id="244" idx="5"/>
          </p:cNvCxnSpPr>
          <p:nvPr/>
        </p:nvCxnSpPr>
        <p:spPr>
          <a:xfrm>
            <a:off x="8848634" y="5273555"/>
            <a:ext cx="775762" cy="158444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CF0782C-4058-2514-EC82-7AAA8A57556A}"/>
              </a:ext>
            </a:extLst>
          </p:cNvPr>
          <p:cNvCxnSpPr>
            <a:cxnSpLocks/>
            <a:stCxn id="255" idx="5"/>
            <a:endCxn id="244" idx="1"/>
          </p:cNvCxnSpPr>
          <p:nvPr/>
        </p:nvCxnSpPr>
        <p:spPr>
          <a:xfrm>
            <a:off x="7661152" y="4670068"/>
            <a:ext cx="1085650" cy="50165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1C3E660-7FC5-C0EA-07E0-BF7ADAA4D22F}"/>
              </a:ext>
            </a:extLst>
          </p:cNvPr>
          <p:cNvSpPr/>
          <p:nvPr/>
        </p:nvSpPr>
        <p:spPr>
          <a:xfrm>
            <a:off x="7816301" y="245442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E6D7F2-9D02-3BA0-087F-27AAE2E3ABA2}"/>
              </a:ext>
            </a:extLst>
          </p:cNvPr>
          <p:cNvSpPr/>
          <p:nvPr/>
        </p:nvSpPr>
        <p:spPr>
          <a:xfrm>
            <a:off x="7818781" y="42551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1A7FCBE-239B-ED4A-0516-4BEE3A3E468F}"/>
              </a:ext>
            </a:extLst>
          </p:cNvPr>
          <p:cNvSpPr/>
          <p:nvPr/>
        </p:nvSpPr>
        <p:spPr>
          <a:xfrm>
            <a:off x="7810238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9B177AB-73A1-CA9B-A026-E66399496E1D}"/>
              </a:ext>
            </a:extLst>
          </p:cNvPr>
          <p:cNvCxnSpPr>
            <a:cxnSpLocks/>
            <a:stCxn id="244" idx="0"/>
            <a:endCxn id="249" idx="5"/>
          </p:cNvCxnSpPr>
          <p:nvPr/>
        </p:nvCxnSpPr>
        <p:spPr>
          <a:xfrm flipH="1" flipV="1">
            <a:off x="7933160" y="3479917"/>
            <a:ext cx="864558" cy="1670713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B2BF332-570F-B5B6-E7D1-8B3E8F0D1EAC}"/>
              </a:ext>
            </a:extLst>
          </p:cNvPr>
          <p:cNvCxnSpPr>
            <a:cxnSpLocks/>
            <a:stCxn id="248" idx="0"/>
            <a:endCxn id="277" idx="4"/>
          </p:cNvCxnSpPr>
          <p:nvPr/>
        </p:nvCxnSpPr>
        <p:spPr>
          <a:xfrm flipV="1">
            <a:off x="7890787" y="3950761"/>
            <a:ext cx="1212" cy="30437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07BC043-B023-AFDD-AB00-6252F7FAE7FF}"/>
              </a:ext>
            </a:extLst>
          </p:cNvPr>
          <p:cNvCxnSpPr>
            <a:cxnSpLocks/>
            <a:stCxn id="44" idx="3"/>
            <a:endCxn id="247" idx="7"/>
          </p:cNvCxnSpPr>
          <p:nvPr/>
        </p:nvCxnSpPr>
        <p:spPr>
          <a:xfrm flipH="1">
            <a:off x="7939223" y="1679717"/>
            <a:ext cx="806165" cy="795796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8A375E-24E8-3841-EB60-1DDA810E90A0}"/>
              </a:ext>
            </a:extLst>
          </p:cNvPr>
          <p:cNvCxnSpPr>
            <a:cxnSpLocks/>
            <a:stCxn id="230" idx="1"/>
          </p:cNvCxnSpPr>
          <p:nvPr/>
        </p:nvCxnSpPr>
        <p:spPr>
          <a:xfrm flipH="1">
            <a:off x="5397517" y="4828438"/>
            <a:ext cx="1989109" cy="2093265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4989F9C-C271-595E-9026-5DF0B3361720}"/>
              </a:ext>
            </a:extLst>
          </p:cNvPr>
          <p:cNvSpPr/>
          <p:nvPr/>
        </p:nvSpPr>
        <p:spPr>
          <a:xfrm>
            <a:off x="7538230" y="454714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E48BE8C-E84C-10F1-F776-541B6868975D}"/>
              </a:ext>
            </a:extLst>
          </p:cNvPr>
          <p:cNvCxnSpPr>
            <a:cxnSpLocks/>
            <a:stCxn id="248" idx="3"/>
            <a:endCxn id="255" idx="7"/>
          </p:cNvCxnSpPr>
          <p:nvPr/>
        </p:nvCxnSpPr>
        <p:spPr>
          <a:xfrm flipH="1">
            <a:off x="7661152" y="4378065"/>
            <a:ext cx="178719" cy="1901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C65FCEA-3735-8DC6-9DD4-5FA8821E936F}"/>
              </a:ext>
            </a:extLst>
          </p:cNvPr>
          <p:cNvSpPr txBox="1"/>
          <p:nvPr/>
        </p:nvSpPr>
        <p:spPr>
          <a:xfrm>
            <a:off x="7514208" y="354873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90848BF-5D52-8DC6-15CD-FA3BBD493824}"/>
              </a:ext>
            </a:extLst>
          </p:cNvPr>
          <p:cNvSpPr txBox="1"/>
          <p:nvPr/>
        </p:nvSpPr>
        <p:spPr>
          <a:xfrm>
            <a:off x="6945368" y="475190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253DC84-36A1-959D-FEB1-88E6A18FA4D6}"/>
              </a:ext>
            </a:extLst>
          </p:cNvPr>
          <p:cNvSpPr txBox="1"/>
          <p:nvPr/>
        </p:nvSpPr>
        <p:spPr>
          <a:xfrm>
            <a:off x="7939822" y="268170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8681D29-4EBA-0C16-8608-314325188DAF}"/>
              </a:ext>
            </a:extLst>
          </p:cNvPr>
          <p:cNvSpPr txBox="1"/>
          <p:nvPr/>
        </p:nvSpPr>
        <p:spPr>
          <a:xfrm>
            <a:off x="7921898" y="394754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544D8C5-7DC5-9F5A-9580-58145CFC733A}"/>
              </a:ext>
            </a:extLst>
          </p:cNvPr>
          <p:cNvSpPr txBox="1"/>
          <p:nvPr/>
        </p:nvSpPr>
        <p:spPr>
          <a:xfrm>
            <a:off x="6618058" y="55964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D717327-142E-C817-99EC-7DB862327DAC}"/>
              </a:ext>
            </a:extLst>
          </p:cNvPr>
          <p:cNvCxnSpPr>
            <a:cxnSpLocks/>
            <a:stCxn id="209" idx="5"/>
            <a:endCxn id="255" idx="2"/>
          </p:cNvCxnSpPr>
          <p:nvPr/>
        </p:nvCxnSpPr>
        <p:spPr>
          <a:xfrm>
            <a:off x="6146348" y="3929713"/>
            <a:ext cx="1391882" cy="6894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30CF5B9D-825B-C8A9-3018-6C71904D91AC}"/>
              </a:ext>
            </a:extLst>
          </p:cNvPr>
          <p:cNvSpPr/>
          <p:nvPr/>
        </p:nvSpPr>
        <p:spPr>
          <a:xfrm>
            <a:off x="7379146" y="5153540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1290B058-8E3A-FC04-89E0-0D75B5119E0B}"/>
              </a:ext>
            </a:extLst>
          </p:cNvPr>
          <p:cNvSpPr/>
          <p:nvPr/>
        </p:nvSpPr>
        <p:spPr>
          <a:xfrm>
            <a:off x="7370196" y="42629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418EB02-7810-2D9F-53C7-A2D3F2918686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439872" y="4552613"/>
            <a:ext cx="11280" cy="6009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A0B7152-2776-648B-6D50-739726173BAE}"/>
              </a:ext>
            </a:extLst>
          </p:cNvPr>
          <p:cNvCxnSpPr>
            <a:cxnSpLocks/>
            <a:stCxn id="263" idx="5"/>
          </p:cNvCxnSpPr>
          <p:nvPr/>
        </p:nvCxnSpPr>
        <p:spPr>
          <a:xfrm>
            <a:off x="7502068" y="5276465"/>
            <a:ext cx="2460628" cy="226266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7E0CCBB-4659-2891-C7D7-1085403F47A0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4853153" y="1969949"/>
            <a:ext cx="2538133" cy="2314081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AFD6A7B4-9C50-035B-F363-6FA94BDD7345}"/>
              </a:ext>
            </a:extLst>
          </p:cNvPr>
          <p:cNvSpPr txBox="1"/>
          <p:nvPr/>
        </p:nvSpPr>
        <p:spPr>
          <a:xfrm>
            <a:off x="8342118" y="573975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FA6ED4-B1E7-EB7C-97A1-D65F77452910}"/>
              </a:ext>
            </a:extLst>
          </p:cNvPr>
          <p:cNvSpPr txBox="1"/>
          <p:nvPr/>
        </p:nvSpPr>
        <p:spPr>
          <a:xfrm>
            <a:off x="6507044" y="414525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EE4002E-35D2-B360-6E3C-B9955856B0C3}"/>
              </a:ext>
            </a:extLst>
          </p:cNvPr>
          <p:cNvSpPr txBox="1"/>
          <p:nvPr/>
        </p:nvSpPr>
        <p:spPr>
          <a:xfrm>
            <a:off x="7153913" y="48702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18DC3F0-CB70-056A-A183-D21AB866E439}"/>
              </a:ext>
            </a:extLst>
          </p:cNvPr>
          <p:cNvSpPr txBox="1"/>
          <p:nvPr/>
        </p:nvSpPr>
        <p:spPr>
          <a:xfrm>
            <a:off x="7579943" y="49776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EFB0F68-668C-07ED-4224-3201E509359B}"/>
              </a:ext>
            </a:extLst>
          </p:cNvPr>
          <p:cNvSpPr/>
          <p:nvPr/>
        </p:nvSpPr>
        <p:spPr>
          <a:xfrm>
            <a:off x="9631243" y="2914995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D80E94B-90ED-B058-82C2-1AD4182A0414}"/>
              </a:ext>
            </a:extLst>
          </p:cNvPr>
          <p:cNvSpPr/>
          <p:nvPr/>
        </p:nvSpPr>
        <p:spPr>
          <a:xfrm>
            <a:off x="8720011" y="290593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1AD003C-FB7E-1B56-3906-2BE7AFB90C7F}"/>
              </a:ext>
            </a:extLst>
          </p:cNvPr>
          <p:cNvCxnSpPr>
            <a:cxnSpLocks/>
            <a:stCxn id="273" idx="6"/>
            <a:endCxn id="272" idx="2"/>
          </p:cNvCxnSpPr>
          <p:nvPr/>
        </p:nvCxnSpPr>
        <p:spPr>
          <a:xfrm>
            <a:off x="8864023" y="2977939"/>
            <a:ext cx="767220" cy="90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D477511-BB67-7CCF-3823-7E9ACF524EA6}"/>
              </a:ext>
            </a:extLst>
          </p:cNvPr>
          <p:cNvCxnSpPr>
            <a:cxnSpLocks/>
            <a:stCxn id="272" idx="7"/>
          </p:cNvCxnSpPr>
          <p:nvPr/>
        </p:nvCxnSpPr>
        <p:spPr>
          <a:xfrm flipV="1">
            <a:off x="9754165" y="285165"/>
            <a:ext cx="2606531" cy="26509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955E149-A3E6-5494-684D-E3A5E0EFD04B}"/>
              </a:ext>
            </a:extLst>
          </p:cNvPr>
          <p:cNvCxnSpPr>
            <a:cxnSpLocks/>
            <a:stCxn id="277" idx="7"/>
            <a:endCxn id="273" idx="3"/>
          </p:cNvCxnSpPr>
          <p:nvPr/>
        </p:nvCxnSpPr>
        <p:spPr>
          <a:xfrm flipV="1">
            <a:off x="7942915" y="3028856"/>
            <a:ext cx="798186" cy="7989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8C2DBD7A-B376-2E1D-271E-2CDEA5027F10}"/>
              </a:ext>
            </a:extLst>
          </p:cNvPr>
          <p:cNvSpPr/>
          <p:nvPr/>
        </p:nvSpPr>
        <p:spPr>
          <a:xfrm>
            <a:off x="7819993" y="380674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4CBC438-0971-7A91-999D-57E772F90A31}"/>
              </a:ext>
            </a:extLst>
          </p:cNvPr>
          <p:cNvCxnSpPr>
            <a:cxnSpLocks/>
            <a:stCxn id="264" idx="7"/>
            <a:endCxn id="277" idx="3"/>
          </p:cNvCxnSpPr>
          <p:nvPr/>
        </p:nvCxnSpPr>
        <p:spPr>
          <a:xfrm flipV="1">
            <a:off x="7493118" y="3929670"/>
            <a:ext cx="347965" cy="35436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4042A56-DF92-1FF5-83D9-94D6B034DADC}"/>
              </a:ext>
            </a:extLst>
          </p:cNvPr>
          <p:cNvCxnSpPr>
            <a:cxnSpLocks/>
            <a:stCxn id="277" idx="0"/>
            <a:endCxn id="249" idx="4"/>
          </p:cNvCxnSpPr>
          <p:nvPr/>
        </p:nvCxnSpPr>
        <p:spPr>
          <a:xfrm flipH="1" flipV="1">
            <a:off x="7882244" y="3501008"/>
            <a:ext cx="9755" cy="3057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4806883-369F-C830-DB99-7052EEDC827E}"/>
              </a:ext>
            </a:extLst>
          </p:cNvPr>
          <p:cNvSpPr txBox="1"/>
          <p:nvPr/>
        </p:nvSpPr>
        <p:spPr>
          <a:xfrm>
            <a:off x="9008894" y="25816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5BBE85C-4272-B76B-CCEE-FC7C21A22987}"/>
              </a:ext>
            </a:extLst>
          </p:cNvPr>
          <p:cNvSpPr txBox="1"/>
          <p:nvPr/>
        </p:nvSpPr>
        <p:spPr>
          <a:xfrm>
            <a:off x="10475389" y="153662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B6C7C5-FE30-67F4-9C8B-30E9DAFC12F1}"/>
              </a:ext>
            </a:extLst>
          </p:cNvPr>
          <p:cNvSpPr txBox="1"/>
          <p:nvPr/>
        </p:nvSpPr>
        <p:spPr>
          <a:xfrm>
            <a:off x="8283714" y="29189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7B5229-E46A-6DCD-A568-EF28B5A5201B}"/>
              </a:ext>
            </a:extLst>
          </p:cNvPr>
          <p:cNvSpPr txBox="1"/>
          <p:nvPr/>
        </p:nvSpPr>
        <p:spPr>
          <a:xfrm>
            <a:off x="9193527" y="29510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3CF7309-3EE7-0C01-838E-A0EF0AAFA510}"/>
              </a:ext>
            </a:extLst>
          </p:cNvPr>
          <p:cNvSpPr txBox="1"/>
          <p:nvPr/>
        </p:nvSpPr>
        <p:spPr>
          <a:xfrm>
            <a:off x="10932701" y="159444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F759239-2B59-AB2E-6FF4-8ECBF55CB35F}"/>
              </a:ext>
            </a:extLst>
          </p:cNvPr>
          <p:cNvSpPr txBox="1"/>
          <p:nvPr/>
        </p:nvSpPr>
        <p:spPr>
          <a:xfrm>
            <a:off x="8319968" y="34612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DA472BD-8974-43E9-0108-407EE1EDBF21}"/>
              </a:ext>
            </a:extLst>
          </p:cNvPr>
          <p:cNvSpPr/>
          <p:nvPr/>
        </p:nvSpPr>
        <p:spPr>
          <a:xfrm>
            <a:off x="6031572" y="65647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8463A35-C7A6-7F49-D3E8-55C88B9C76BA}"/>
              </a:ext>
            </a:extLst>
          </p:cNvPr>
          <p:cNvCxnSpPr>
            <a:cxnSpLocks/>
          </p:cNvCxnSpPr>
          <p:nvPr/>
        </p:nvCxnSpPr>
        <p:spPr>
          <a:xfrm flipV="1">
            <a:off x="4353420" y="768782"/>
            <a:ext cx="1689305" cy="17121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6C321D7-A1D4-92AB-9D1A-EF76D9A92B00}"/>
              </a:ext>
            </a:extLst>
          </p:cNvPr>
          <p:cNvCxnSpPr>
            <a:cxnSpLocks/>
          </p:cNvCxnSpPr>
          <p:nvPr/>
        </p:nvCxnSpPr>
        <p:spPr>
          <a:xfrm flipV="1">
            <a:off x="6144557" y="67801"/>
            <a:ext cx="563900" cy="599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8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1410</Words>
  <Application>Microsoft Office PowerPoint</Application>
  <PresentationFormat>Widescreen</PresentationFormat>
  <Paragraphs>640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23</cp:revision>
  <dcterms:created xsi:type="dcterms:W3CDTF">2022-11-03T21:02:34Z</dcterms:created>
  <dcterms:modified xsi:type="dcterms:W3CDTF">2022-11-04T17:32:53Z</dcterms:modified>
</cp:coreProperties>
</file>