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9595-2F88-D103-574A-1BD2FD35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B7E5F-FA86-EF33-3B4F-BFEF0F4AA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7039-C048-0011-1D36-47044B5D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B8B6-09EE-C93F-EB3D-DA84836B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3E58-0587-2A07-EDAC-CAD3110A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D27C-811A-1D23-34FE-5F937DDF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4F643-DE48-1F0C-5BA2-A08DC55B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91AD-E95E-E08F-9EFC-34EF90B3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3DD69-F029-0E9E-BF84-875179CD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C57B-83A0-CE8E-6F99-F91C4D95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F213E-39CE-3721-DCFA-A652EF53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10B77-F82B-62A3-81B0-9058A7076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517F8-E0F2-50E8-7121-4D80C0A3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B869D-0F9A-3BE6-1331-5AFD9B6A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B9DF-8405-F939-0324-99E57342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0897-4402-2CAC-C6ED-F74224AB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E2B1-D024-58DB-B450-A30391D1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3424-B70D-BD54-ACA1-5210CD1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8372-5294-CB6C-670A-9E6EC25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B20C-80EF-A104-AAB8-D0E4A6EC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5BB0-18D3-F51D-ECFF-B31681A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BB9E-4FD0-824A-0BCD-EF8C37CE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8105-DFC8-3976-FBB7-05ACA00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8685-9D16-0F54-02F9-7D8F4CC4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D295-6E39-7CC3-616E-48603772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9821-0155-D44A-52DC-59DF3DC7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0D42-EDC6-FFB8-8611-DCB2558F3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69544-8A1B-5D9A-9E14-2B59FB5CF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A7834-E21F-002B-F217-B2ED44F1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0B22-F2E2-6071-E355-293C0F51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374BD-3778-608F-EB94-6F4560E6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F4BA-8C5F-D726-2C99-0438B889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F74D-C8BF-5D50-6350-093D7D1C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00E6B-702E-6FEE-DD8B-CA10F1BC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7CB80-3F70-83CA-54B7-977E9A722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CA632-12EB-2941-F723-FC2BFF3E2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526AF-18A3-AE2C-BCBE-303B88E9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CB080-1EEB-E1CC-87D9-2DC8D3B6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53CCF-EA3C-BCFF-F088-5C04D59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761F-70DF-BB35-F4A8-981A8A1E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83340-A838-C031-527F-9A614B38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192EC-11EE-9E3E-3A61-A36C57B7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9639E-83FC-9704-180D-C015633D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86B2E-5661-34E1-223F-D74A14E4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41C67-9DAB-0380-6F35-D4F48A02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101BD-082A-BF79-4E57-CB5430A6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8193-561A-EE0B-B3E8-59027B28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EB2C-E02B-82AD-4793-F7DE16E4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357A-C347-BC4A-568D-C2120FFB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7240-ED1A-DCEF-C327-DB98CA7B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7C423-9120-C86A-8B46-94F9392A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872E-9CF5-B034-FDC1-CE49A345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3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5015-B1CB-7E75-CBA2-B16DD1EC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3CD0A-2A4E-FDDC-A5EA-FE2284210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06F8-988D-5243-11D7-A870AD86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9CE40-7EB2-45E4-461C-2957A152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044B9-B788-2463-09A1-30323E0F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DA160-45C2-B8F5-0067-FBE12CE4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6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9ED18-7E08-82A6-89EC-4433F5DF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5923-4A66-FA16-5124-463CF904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C4555-7163-6673-62A4-D3D8159FE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370-8B71-49F9-9E6F-EAE77F359B1C}" type="datetimeFigureOut">
              <a:rPr lang="en-US" smtClean="0"/>
              <a:t>2023-04-11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E1542-85E0-F062-2E60-6BCB2CBA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510A-0DCC-7622-72C7-878EAC08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3400-4DBE-4B11-B5A9-0A3B52290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15A493C-9E90-55C7-87CB-C0B8082F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t="7577" r="46237"/>
          <a:stretch/>
        </p:blipFill>
        <p:spPr>
          <a:xfrm>
            <a:off x="2036189" y="518472"/>
            <a:ext cx="1601821" cy="4225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7E445-7720-1F7C-5438-1E6829EE0C9C}"/>
              </a:ext>
            </a:extLst>
          </p:cNvPr>
          <p:cNvSpPr txBox="1"/>
          <p:nvPr/>
        </p:nvSpPr>
        <p:spPr>
          <a:xfrm>
            <a:off x="2336177" y="4634783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default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D6747-FC3C-9894-FC0E-D60CF4E5B898}"/>
              </a:ext>
            </a:extLst>
          </p:cNvPr>
          <p:cNvSpPr txBox="1"/>
          <p:nvPr/>
        </p:nvSpPr>
        <p:spPr>
          <a:xfrm>
            <a:off x="3750198" y="4653640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2</a:t>
            </a:r>
            <a:r>
              <a:rPr lang="en-US" baseline="30000" dirty="0"/>
              <a:t>4</a:t>
            </a:r>
            <a:r>
              <a:rPr lang="en-US" dirty="0"/>
              <a:t> PHT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2C71A-2718-7F05-E391-23E4F78E4420}"/>
              </a:ext>
            </a:extLst>
          </p:cNvPr>
          <p:cNvSpPr txBox="1"/>
          <p:nvPr/>
        </p:nvSpPr>
        <p:spPr>
          <a:xfrm>
            <a:off x="5287811" y="4659613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2</a:t>
            </a:r>
            <a:r>
              <a:rPr lang="en-US" baseline="30000" dirty="0"/>
              <a:t>8</a:t>
            </a:r>
            <a:r>
              <a:rPr lang="en-US" dirty="0"/>
              <a:t> PHT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F979-E90D-72DE-CD19-1F47597F4C42}"/>
              </a:ext>
            </a:extLst>
          </p:cNvPr>
          <p:cNvSpPr txBox="1"/>
          <p:nvPr/>
        </p:nvSpPr>
        <p:spPr>
          <a:xfrm>
            <a:off x="6820824" y="4634783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 2</a:t>
            </a:r>
            <a:r>
              <a:rPr lang="en-US" baseline="30000" dirty="0"/>
              <a:t>16</a:t>
            </a:r>
            <a:r>
              <a:rPr lang="en-US" dirty="0"/>
              <a:t> PHT size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12DD3DE4-4827-B5EE-1BEC-69CA9E3BD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9" t="5928" r="43957"/>
          <a:stretch/>
        </p:blipFill>
        <p:spPr>
          <a:xfrm>
            <a:off x="3638011" y="443060"/>
            <a:ext cx="1750979" cy="4300978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790FB892-173F-B0CE-29A8-5D3102088F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4" t="4016" r="45361"/>
          <a:stretch/>
        </p:blipFill>
        <p:spPr>
          <a:xfrm>
            <a:off x="6803011" y="612742"/>
            <a:ext cx="1550826" cy="405588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EE126851-B88E-DAA9-60B3-41F67A8557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7" t="4016" r="46237"/>
          <a:stretch/>
        </p:blipFill>
        <p:spPr>
          <a:xfrm>
            <a:off x="5276604" y="612742"/>
            <a:ext cx="1550827" cy="4055882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D0C8454D-E8BA-3D94-AE5A-3BEAF668E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7" r="84639"/>
          <a:stretch/>
        </p:blipFill>
        <p:spPr>
          <a:xfrm>
            <a:off x="1175209" y="518472"/>
            <a:ext cx="936396" cy="42255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2683BD-5743-2397-9E64-F63F5CA0B385}"/>
              </a:ext>
            </a:extLst>
          </p:cNvPr>
          <p:cNvSpPr txBox="1"/>
          <p:nvPr/>
        </p:nvSpPr>
        <p:spPr>
          <a:xfrm>
            <a:off x="10916239" y="60755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fmm</a:t>
            </a:r>
            <a:endParaRPr lang="en-US" dirty="0"/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8EE0D2F4-6B12-F140-B7EF-5564DBCE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38" t="3078" r="5210" b="48468"/>
          <a:stretch/>
        </p:blipFill>
        <p:spPr>
          <a:xfrm>
            <a:off x="8241452" y="612742"/>
            <a:ext cx="1222342" cy="22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86F535C0-4A53-6B70-29D4-614C7BD86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1" r="45426"/>
          <a:stretch/>
        </p:blipFill>
        <p:spPr>
          <a:xfrm>
            <a:off x="1799614" y="34047"/>
            <a:ext cx="152724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4D37A5-12D3-5957-F5BD-EBA1A460FD36}"/>
              </a:ext>
            </a:extLst>
          </p:cNvPr>
          <p:cNvSpPr txBox="1"/>
          <p:nvPr/>
        </p:nvSpPr>
        <p:spPr>
          <a:xfrm>
            <a:off x="10651787" y="6075574"/>
            <a:ext cx="117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cholesky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8BD3D77-2D71-7D44-B3D6-CD55B7C29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0" r="46117"/>
          <a:stretch/>
        </p:blipFill>
        <p:spPr>
          <a:xfrm>
            <a:off x="3242552" y="34047"/>
            <a:ext cx="1527244" cy="457200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AEC45F8-89C3-B463-784D-1E29A5C5F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9" r="45798"/>
          <a:stretch/>
        </p:blipFill>
        <p:spPr>
          <a:xfrm>
            <a:off x="4769796" y="34047"/>
            <a:ext cx="1527245" cy="457200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D9B9FD6-BA3F-2F84-8601-CE6DEAE2DD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9" r="45957"/>
          <a:stretch/>
        </p:blipFill>
        <p:spPr>
          <a:xfrm>
            <a:off x="6297041" y="34047"/>
            <a:ext cx="1527244" cy="457200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ABBD3E4-01C7-94E3-5496-F279A9F7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10"/>
          <a:stretch/>
        </p:blipFill>
        <p:spPr>
          <a:xfrm>
            <a:off x="904070" y="34047"/>
            <a:ext cx="895546" cy="4572000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9276A39A-4155-DEF7-F1BC-A4B39E84D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4" t="2967" r="4615" b="48786"/>
          <a:stretch/>
        </p:blipFill>
        <p:spPr>
          <a:xfrm>
            <a:off x="7739978" y="499619"/>
            <a:ext cx="1282045" cy="22058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42A2A5-C034-47C4-D22E-1EC71E3FA7BA}"/>
              </a:ext>
            </a:extLst>
          </p:cNvPr>
          <p:cNvSpPr txBox="1"/>
          <p:nvPr/>
        </p:nvSpPr>
        <p:spPr>
          <a:xfrm>
            <a:off x="1932892" y="4502808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003A-8142-0C45-5154-6B112ED0E7D3}"/>
              </a:ext>
            </a:extLst>
          </p:cNvPr>
          <p:cNvSpPr txBox="1"/>
          <p:nvPr/>
        </p:nvSpPr>
        <p:spPr>
          <a:xfrm>
            <a:off x="3346913" y="4521665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2</a:t>
            </a:r>
            <a:r>
              <a:rPr lang="en-US" baseline="30000" dirty="0"/>
              <a:t>4</a:t>
            </a:r>
            <a:r>
              <a:rPr lang="en-US" dirty="0"/>
              <a:t> PHT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02D9FD-98E5-1712-6C62-994378F2396B}"/>
              </a:ext>
            </a:extLst>
          </p:cNvPr>
          <p:cNvSpPr txBox="1"/>
          <p:nvPr/>
        </p:nvSpPr>
        <p:spPr>
          <a:xfrm>
            <a:off x="4884526" y="4527638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 2</a:t>
            </a:r>
            <a:r>
              <a:rPr lang="en-US" baseline="30000" dirty="0"/>
              <a:t>8</a:t>
            </a:r>
            <a:r>
              <a:rPr lang="en-US" dirty="0"/>
              <a:t> PHT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85D09-BE28-5111-2C5B-D4276DC5572D}"/>
              </a:ext>
            </a:extLst>
          </p:cNvPr>
          <p:cNvSpPr txBox="1"/>
          <p:nvPr/>
        </p:nvSpPr>
        <p:spPr>
          <a:xfrm>
            <a:off x="6417539" y="4502808"/>
            <a:ext cx="175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 2</a:t>
            </a:r>
            <a:r>
              <a:rPr lang="en-US" baseline="30000" dirty="0"/>
              <a:t>16</a:t>
            </a:r>
            <a:r>
              <a:rPr lang="en-US" dirty="0"/>
              <a:t> PHT size</a:t>
            </a:r>
          </a:p>
        </p:txBody>
      </p:sp>
    </p:spTree>
    <p:extLst>
      <p:ext uri="{BB962C8B-B14F-4D97-AF65-F5344CB8AC3E}">
        <p14:creationId xmlns:p14="http://schemas.microsoft.com/office/powerpoint/2010/main" val="62599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E0DF3-C932-AE70-EC45-13986E1713CC}"/>
              </a:ext>
            </a:extLst>
          </p:cNvPr>
          <p:cNvSpPr txBox="1"/>
          <p:nvPr/>
        </p:nvSpPr>
        <p:spPr>
          <a:xfrm>
            <a:off x="10651787" y="6075574"/>
            <a:ext cx="117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Lu.cont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CFC19FD-2453-C6A5-6F33-6C87D7853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t="10638" r="50421"/>
          <a:stretch/>
        </p:blipFill>
        <p:spPr>
          <a:xfrm>
            <a:off x="1778524" y="486382"/>
            <a:ext cx="1243803" cy="408561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7B6516C-2603-BFC9-FE41-AE3275A6D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5" t="10638" r="50421"/>
          <a:stretch/>
        </p:blipFill>
        <p:spPr>
          <a:xfrm>
            <a:off x="3022327" y="486381"/>
            <a:ext cx="1243803" cy="4085617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6E09604-82A0-A6E1-8A35-3F4752144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1" t="12572" r="45848"/>
          <a:stretch/>
        </p:blipFill>
        <p:spPr>
          <a:xfrm>
            <a:off x="4301268" y="1468876"/>
            <a:ext cx="1173527" cy="29766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C9CAE22-C6DB-F399-0712-8A9CDB1C74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2" t="8857" r="45657"/>
          <a:stretch/>
        </p:blipFill>
        <p:spPr>
          <a:xfrm>
            <a:off x="5457890" y="1342416"/>
            <a:ext cx="1173527" cy="3103123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8CB8846-F951-0E3F-A3E5-F6783C6EB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8" r="83404"/>
          <a:stretch/>
        </p:blipFill>
        <p:spPr>
          <a:xfrm>
            <a:off x="818889" y="486381"/>
            <a:ext cx="1011678" cy="4085618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3E6CA3B-7B0D-8D9A-545F-4DE653670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7" t="3830" r="4999" b="48936"/>
          <a:stretch/>
        </p:blipFill>
        <p:spPr>
          <a:xfrm>
            <a:off x="6631417" y="486381"/>
            <a:ext cx="1243803" cy="2159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FF5626-9EE6-751D-02E9-56BC80B4B229}"/>
              </a:ext>
            </a:extLst>
          </p:cNvPr>
          <p:cNvSpPr txBox="1"/>
          <p:nvPr/>
        </p:nvSpPr>
        <p:spPr>
          <a:xfrm>
            <a:off x="1960255" y="453434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 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D575F-B65A-8A08-FD34-2B421120C14D}"/>
              </a:ext>
            </a:extLst>
          </p:cNvPr>
          <p:cNvSpPr txBox="1"/>
          <p:nvPr/>
        </p:nvSpPr>
        <p:spPr>
          <a:xfrm>
            <a:off x="3116994" y="453434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 2</a:t>
            </a:r>
            <a:r>
              <a:rPr lang="en-US" sz="1400" baseline="30000" dirty="0"/>
              <a:t>4</a:t>
            </a:r>
            <a:r>
              <a:rPr lang="en-US" sz="1400" dirty="0"/>
              <a:t> PHT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91902-526E-8F0D-BB37-11CDE1D42FDD}"/>
              </a:ext>
            </a:extLst>
          </p:cNvPr>
          <p:cNvSpPr txBox="1"/>
          <p:nvPr/>
        </p:nvSpPr>
        <p:spPr>
          <a:xfrm>
            <a:off x="4360797" y="449192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 2</a:t>
            </a:r>
            <a:r>
              <a:rPr lang="en-US" sz="1400" baseline="30000" dirty="0"/>
              <a:t>8</a:t>
            </a:r>
            <a:r>
              <a:rPr lang="en-US" sz="1400" dirty="0"/>
              <a:t> PHT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8F4FAA-A861-2092-CF7A-0EBF2A561EE7}"/>
              </a:ext>
            </a:extLst>
          </p:cNvPr>
          <p:cNvSpPr txBox="1"/>
          <p:nvPr/>
        </p:nvSpPr>
        <p:spPr>
          <a:xfrm>
            <a:off x="5569462" y="4445539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d) 2</a:t>
            </a:r>
            <a:r>
              <a:rPr lang="en-US" sz="1400" baseline="30000" dirty="0"/>
              <a:t>16</a:t>
            </a:r>
            <a:r>
              <a:rPr lang="en-US" sz="1400" dirty="0"/>
              <a:t> PHT size</a:t>
            </a:r>
          </a:p>
        </p:txBody>
      </p:sp>
    </p:spTree>
    <p:extLst>
      <p:ext uri="{BB962C8B-B14F-4D97-AF65-F5344CB8AC3E}">
        <p14:creationId xmlns:p14="http://schemas.microsoft.com/office/powerpoint/2010/main" val="19209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221A2-84D2-C9E7-2D6C-4AE235A7AC91}"/>
              </a:ext>
            </a:extLst>
          </p:cNvPr>
          <p:cNvSpPr txBox="1"/>
          <p:nvPr/>
        </p:nvSpPr>
        <p:spPr>
          <a:xfrm>
            <a:off x="10651787" y="6075574"/>
            <a:ext cx="117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radiosity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C7A047D-0B83-893D-3EFB-8E2B86472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4894" r="53244"/>
          <a:stretch/>
        </p:blipFill>
        <p:spPr>
          <a:xfrm>
            <a:off x="1624518" y="223734"/>
            <a:ext cx="1225685" cy="434826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6E3FC10-C0E5-0910-8693-A06940C84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6" t="4894" r="49787"/>
          <a:stretch/>
        </p:blipFill>
        <p:spPr>
          <a:xfrm>
            <a:off x="3029981" y="223736"/>
            <a:ext cx="1225685" cy="4348264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4209F7B-15BE-4FAF-7653-AB7CFC0C52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8" t="4981" r="46436"/>
          <a:stretch/>
        </p:blipFill>
        <p:spPr>
          <a:xfrm>
            <a:off x="4255666" y="778213"/>
            <a:ext cx="1437613" cy="3711102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7AECED87-D99B-80B9-D950-FF66280F3D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1" t="4414" r="45957"/>
          <a:stretch/>
        </p:blipFill>
        <p:spPr>
          <a:xfrm>
            <a:off x="5693279" y="1498060"/>
            <a:ext cx="1033629" cy="2884250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3195D95-DF4F-7D17-8981-FF1E9DA5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94" r="87233"/>
          <a:stretch/>
        </p:blipFill>
        <p:spPr>
          <a:xfrm>
            <a:off x="901704" y="223734"/>
            <a:ext cx="778213" cy="434826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D951E208-F1FA-E71D-08FA-21FCB0B6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9" t="285" r="5615" b="47155"/>
          <a:stretch/>
        </p:blipFill>
        <p:spPr>
          <a:xfrm>
            <a:off x="6726908" y="470545"/>
            <a:ext cx="1225686" cy="24030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A73883-0FC8-93B1-570C-F75ACBA61142}"/>
              </a:ext>
            </a:extLst>
          </p:cNvPr>
          <p:cNvSpPr txBox="1"/>
          <p:nvPr/>
        </p:nvSpPr>
        <p:spPr>
          <a:xfrm>
            <a:off x="1960255" y="453434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 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0172EC-5FA4-58B7-E453-C1DD7DB25484}"/>
              </a:ext>
            </a:extLst>
          </p:cNvPr>
          <p:cNvSpPr txBox="1"/>
          <p:nvPr/>
        </p:nvSpPr>
        <p:spPr>
          <a:xfrm>
            <a:off x="3116994" y="453434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 2</a:t>
            </a:r>
            <a:r>
              <a:rPr lang="en-US" sz="1400" baseline="30000" dirty="0"/>
              <a:t>4</a:t>
            </a:r>
            <a:r>
              <a:rPr lang="en-US" sz="1400" dirty="0"/>
              <a:t> PHT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A812A-F2D0-8C26-28B3-70976CEE1182}"/>
              </a:ext>
            </a:extLst>
          </p:cNvPr>
          <p:cNvSpPr txBox="1"/>
          <p:nvPr/>
        </p:nvSpPr>
        <p:spPr>
          <a:xfrm>
            <a:off x="4360797" y="4491928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 2</a:t>
            </a:r>
            <a:r>
              <a:rPr lang="en-US" sz="1400" baseline="30000" dirty="0"/>
              <a:t>8</a:t>
            </a:r>
            <a:r>
              <a:rPr lang="en-US" sz="1400" dirty="0"/>
              <a:t> PHT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8BCB3-6F44-DF33-17B8-118CF554CB75}"/>
              </a:ext>
            </a:extLst>
          </p:cNvPr>
          <p:cNvSpPr txBox="1"/>
          <p:nvPr/>
        </p:nvSpPr>
        <p:spPr>
          <a:xfrm>
            <a:off x="5569462" y="4445539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d) 2</a:t>
            </a:r>
            <a:r>
              <a:rPr lang="en-US" sz="1400" baseline="30000" dirty="0"/>
              <a:t>16</a:t>
            </a:r>
            <a:r>
              <a:rPr lang="en-US" sz="1400" dirty="0"/>
              <a:t> PHT size</a:t>
            </a:r>
          </a:p>
        </p:txBody>
      </p:sp>
    </p:spTree>
    <p:extLst>
      <p:ext uri="{BB962C8B-B14F-4D97-AF65-F5344CB8AC3E}">
        <p14:creationId xmlns:p14="http://schemas.microsoft.com/office/powerpoint/2010/main" val="31201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DCB6E-6D4D-FE5C-4148-D42408DFABAF}"/>
              </a:ext>
            </a:extLst>
          </p:cNvPr>
          <p:cNvSpPr txBox="1"/>
          <p:nvPr/>
        </p:nvSpPr>
        <p:spPr>
          <a:xfrm>
            <a:off x="10651787" y="6075574"/>
            <a:ext cx="117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Raytrace</a:t>
            </a:r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65D9A44-3917-C16A-237C-7FE664A76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7" t="7234" r="51809"/>
          <a:stretch/>
        </p:blipFill>
        <p:spPr>
          <a:xfrm>
            <a:off x="2362355" y="330738"/>
            <a:ext cx="1149330" cy="4241261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51979B-F3E7-D6B0-2CE1-229224C1A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1" t="2440" r="5387" b="48900"/>
          <a:stretch/>
        </p:blipFill>
        <p:spPr>
          <a:xfrm>
            <a:off x="7040899" y="435789"/>
            <a:ext cx="1244339" cy="222472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587D140-6BFD-B115-B8F4-0909EF38EB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1" t="7234" r="48559"/>
          <a:stretch/>
        </p:blipFill>
        <p:spPr>
          <a:xfrm>
            <a:off x="3616571" y="330740"/>
            <a:ext cx="1128410" cy="424126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983035C-9DCA-50B6-6C81-0FD4CB12DB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3" t="5985" r="46496"/>
          <a:stretch/>
        </p:blipFill>
        <p:spPr>
          <a:xfrm>
            <a:off x="4779189" y="826851"/>
            <a:ext cx="1233296" cy="366732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3D133A07-8BB6-D468-D95B-243CA0785B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7" t="7308" r="46495"/>
          <a:stretch/>
        </p:blipFill>
        <p:spPr>
          <a:xfrm>
            <a:off x="6015393" y="1410511"/>
            <a:ext cx="1025506" cy="3005846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254A44F9-BD25-2AAD-FAE7-D81F7AFA6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" r="83038"/>
          <a:stretch/>
        </p:blipFill>
        <p:spPr>
          <a:xfrm>
            <a:off x="1294107" y="330738"/>
            <a:ext cx="1034040" cy="4241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36C6C9-E5A2-CCA5-887A-064A7B666CE9}"/>
              </a:ext>
            </a:extLst>
          </p:cNvPr>
          <p:cNvSpPr txBox="1"/>
          <p:nvPr/>
        </p:nvSpPr>
        <p:spPr>
          <a:xfrm>
            <a:off x="2438791" y="4429590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 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EB6EA-FC47-760A-8736-9C80CBAF008B}"/>
              </a:ext>
            </a:extLst>
          </p:cNvPr>
          <p:cNvSpPr txBox="1"/>
          <p:nvPr/>
        </p:nvSpPr>
        <p:spPr>
          <a:xfrm>
            <a:off x="3480708" y="4471215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 2</a:t>
            </a:r>
            <a:r>
              <a:rPr lang="en-US" sz="1400" baseline="30000" dirty="0"/>
              <a:t>4</a:t>
            </a:r>
            <a:r>
              <a:rPr lang="en-US" sz="1400" dirty="0"/>
              <a:t> PHT 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7E0F8-3BC7-84B5-2C41-1416B26D0D0F}"/>
              </a:ext>
            </a:extLst>
          </p:cNvPr>
          <p:cNvSpPr txBox="1"/>
          <p:nvPr/>
        </p:nvSpPr>
        <p:spPr>
          <a:xfrm>
            <a:off x="4744981" y="4429590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 2</a:t>
            </a:r>
            <a:r>
              <a:rPr lang="en-US" sz="1400" baseline="30000" dirty="0"/>
              <a:t>8</a:t>
            </a:r>
            <a:r>
              <a:rPr lang="en-US" sz="1400" dirty="0"/>
              <a:t> PHT 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0626D-380A-5011-C991-78F932A3CE36}"/>
              </a:ext>
            </a:extLst>
          </p:cNvPr>
          <p:cNvSpPr txBox="1"/>
          <p:nvPr/>
        </p:nvSpPr>
        <p:spPr>
          <a:xfrm>
            <a:off x="5978613" y="4416357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d) 2</a:t>
            </a:r>
            <a:r>
              <a:rPr lang="en-US" sz="1400" baseline="30000" dirty="0"/>
              <a:t>16</a:t>
            </a:r>
            <a:r>
              <a:rPr lang="en-US" sz="1400" dirty="0"/>
              <a:t> PHT size</a:t>
            </a:r>
          </a:p>
        </p:txBody>
      </p:sp>
    </p:spTree>
    <p:extLst>
      <p:ext uri="{BB962C8B-B14F-4D97-AF65-F5344CB8AC3E}">
        <p14:creationId xmlns:p14="http://schemas.microsoft.com/office/powerpoint/2010/main" val="354714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5</cp:revision>
  <dcterms:created xsi:type="dcterms:W3CDTF">2023-04-12T02:03:54Z</dcterms:created>
  <dcterms:modified xsi:type="dcterms:W3CDTF">2023-04-12T02:35:08Z</dcterms:modified>
</cp:coreProperties>
</file>