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7" r:id="rId12"/>
    <p:sldId id="266" r:id="rId13"/>
    <p:sldId id="268" r:id="rId14"/>
    <p:sldId id="270" r:id="rId15"/>
    <p:sldId id="269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9" r:id="rId24"/>
    <p:sldId id="278" r:id="rId25"/>
    <p:sldId id="280" r:id="rId26"/>
    <p:sldId id="282" r:id="rId27"/>
    <p:sldId id="281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PI Radix" id="{8B50B9DD-E3FC-495A-89F8-0B346C685800}">
          <p14:sldIdLst>
            <p14:sldId id="256"/>
            <p14:sldId id="257"/>
            <p14:sldId id="258"/>
          </p14:sldIdLst>
        </p14:section>
        <p14:section name="CPI Ocean" id="{DAFAF15E-0A11-4E69-85B2-EF9DA2525531}">
          <p14:sldIdLst>
            <p14:sldId id="259"/>
            <p14:sldId id="260"/>
            <p14:sldId id="261"/>
          </p14:sldIdLst>
        </p14:section>
        <p14:section name="CPI Barnes" id="{DC7605AC-FE5C-40B1-A7F0-593E85E7A982}">
          <p14:sldIdLst>
            <p14:sldId id="262"/>
            <p14:sldId id="264"/>
            <p14:sldId id="263"/>
          </p14:sldIdLst>
        </p14:section>
        <p14:section name="CPI is" id="{A1412CAB-E091-496F-9C8B-057C833DF861}">
          <p14:sldIdLst>
            <p14:sldId id="265"/>
            <p14:sldId id="267"/>
            <p14:sldId id="266"/>
          </p14:sldIdLst>
        </p14:section>
        <p14:section name="CPI CG" id="{A10D9E24-F533-4449-B473-F18CFD49C0B4}">
          <p14:sldIdLst>
            <p14:sldId id="268"/>
            <p14:sldId id="270"/>
            <p14:sldId id="269"/>
          </p14:sldIdLst>
        </p14:section>
        <p14:section name="Power Radix" id="{233EB77F-8E6E-4413-ADE8-111EBB571207}">
          <p14:sldIdLst>
            <p14:sldId id="271"/>
            <p14:sldId id="273"/>
            <p14:sldId id="272"/>
          </p14:sldIdLst>
        </p14:section>
        <p14:section name="Power Ocean" id="{14BC1336-A8E2-4148-B6AD-411611EDE9F3}">
          <p14:sldIdLst>
            <p14:sldId id="274"/>
            <p14:sldId id="275"/>
            <p14:sldId id="276"/>
          </p14:sldIdLst>
        </p14:section>
        <p14:section name="Power Barnes" id="{C0E8B80D-9E06-4697-AD6C-CA38910E3634}">
          <p14:sldIdLst>
            <p14:sldId id="277"/>
            <p14:sldId id="279"/>
            <p14:sldId id="278"/>
          </p14:sldIdLst>
        </p14:section>
        <p14:section name="Power IS" id="{EC0095C6-7E27-4D72-AD9D-5339FE373F4C}">
          <p14:sldIdLst>
            <p14:sldId id="280"/>
            <p14:sldId id="282"/>
            <p14:sldId id="281"/>
          </p14:sldIdLst>
        </p14:section>
        <p14:section name="Power CG" id="{3A1E7B27-E044-4B59-9B4C-F31CBFA5D07F}">
          <p14:sldIdLst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95" autoAdjust="0"/>
  </p:normalViewPr>
  <p:slideViewPr>
    <p:cSldViewPr snapToGrid="0" showGuides="1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665E7-D163-4151-8797-CCDD321BC536}" type="datetimeFigureOut">
              <a:rPr lang="en-US" smtClean="0"/>
              <a:t>2023-03-08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370B13-0BF0-4B7D-B497-A8AFEE4B0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62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Splash2-radix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70B13-0BF0-4B7D-B497-A8AFEE4B00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51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70B13-0BF0-4B7D-B497-A8AFEE4B00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69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70B13-0BF0-4B7D-B497-A8AFEE4B00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08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70B13-0BF0-4B7D-B497-A8AFEE4B007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66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Npb</a:t>
            </a:r>
            <a:r>
              <a:rPr lang="en-US" dirty="0"/>
              <a:t>-cg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70B13-0BF0-4B7D-B497-A8AFEE4B007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938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Npb</a:t>
            </a:r>
            <a:r>
              <a:rPr lang="en-US" dirty="0"/>
              <a:t>-cg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70B13-0BF0-4B7D-B497-A8AFEE4B007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951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Npb</a:t>
            </a:r>
            <a:r>
              <a:rPr lang="en-US" dirty="0"/>
              <a:t>-cg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70B13-0BF0-4B7D-B497-A8AFEE4B007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241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radix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70B13-0BF0-4B7D-B497-A8AFEE4B007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322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radix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70B13-0BF0-4B7D-B497-A8AFEE4B007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232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radix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70B13-0BF0-4B7D-B497-A8AFEE4B007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600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ocean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70B13-0BF0-4B7D-B497-A8AFEE4B007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01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Splash2-radix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70B13-0BF0-4B7D-B497-A8AFEE4B00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129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ocean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70B13-0BF0-4B7D-B497-A8AFEE4B007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0867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ocean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70B13-0BF0-4B7D-B497-A8AFEE4B007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572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barnes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70B13-0BF0-4B7D-B497-A8AFEE4B007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253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barnes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70B13-0BF0-4B7D-B497-A8AFEE4B007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520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barnes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70B13-0BF0-4B7D-B497-A8AFEE4B007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226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Npb</a:t>
            </a:r>
            <a:r>
              <a:rPr lang="en-US" dirty="0"/>
              <a:t>-is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70B13-0BF0-4B7D-B497-A8AFEE4B007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46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Npb</a:t>
            </a:r>
            <a:r>
              <a:rPr lang="en-US" dirty="0"/>
              <a:t>-is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70B13-0BF0-4B7D-B497-A8AFEE4B007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087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Npb</a:t>
            </a:r>
            <a:r>
              <a:rPr lang="en-US" dirty="0"/>
              <a:t>-is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70B13-0BF0-4B7D-B497-A8AFEE4B007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765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Npb</a:t>
            </a:r>
            <a:r>
              <a:rPr lang="en-US" dirty="0"/>
              <a:t>-cg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70B13-0BF0-4B7D-B497-A8AFEE4B007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117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Npb</a:t>
            </a:r>
            <a:r>
              <a:rPr lang="en-US" dirty="0"/>
              <a:t>-cg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70B13-0BF0-4B7D-B497-A8AFEE4B007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33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Splash2-radix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70B13-0BF0-4B7D-B497-A8AFEE4B00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236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Npb</a:t>
            </a:r>
            <a:r>
              <a:rPr lang="en-US" dirty="0"/>
              <a:t>-cg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70B13-0BF0-4B7D-B497-A8AFEE4B007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74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ocean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70B13-0BF0-4B7D-B497-A8AFEE4B00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60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ocean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70B13-0BF0-4B7D-B497-A8AFEE4B00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59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ocean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70B13-0BF0-4B7D-B497-A8AFEE4B00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72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barnes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70B13-0BF0-4B7D-B497-A8AFEE4B00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85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barnes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70B13-0BF0-4B7D-B497-A8AFEE4B00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57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barnes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70B13-0BF0-4B7D-B497-A8AFEE4B00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15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AC6BC-BF43-9F87-0AD3-95BDD6866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7B7429-32DC-93F1-D49F-BEC6E1F55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A99E1-82AE-B6D1-E047-D1A13B4D2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D60A-5815-4C6C-9AC3-F2FEEA9CA5C0}" type="datetimeFigureOut">
              <a:rPr lang="en-US" smtClean="0"/>
              <a:t>2023-03-08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A3883-6970-0300-B051-519C1FFCB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04A72-9A5C-C446-ADB1-9D14DE8FD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4C16-31C6-42F2-A7ED-73BD5C8A6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55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03A12-B420-8A35-6404-A4F88B35B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A23593-38B9-CE15-1CFF-0D4460F61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BB376-27C1-6830-D2D4-9EE3B3A85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D60A-5815-4C6C-9AC3-F2FEEA9CA5C0}" type="datetimeFigureOut">
              <a:rPr lang="en-US" smtClean="0"/>
              <a:t>2023-03-08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FE117-4A92-AA93-EF3C-409512F4E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CED4B-8D1B-6FD9-1A1B-61AD6542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4C16-31C6-42F2-A7ED-73BD5C8A6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61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FEE726-5116-8989-57F1-4BB42BAD06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19B53B-BE89-D800-2D57-A4D675C04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969CB-FE90-7F39-F58B-775CD8D51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D60A-5815-4C6C-9AC3-F2FEEA9CA5C0}" type="datetimeFigureOut">
              <a:rPr lang="en-US" smtClean="0"/>
              <a:t>2023-03-08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A9B83-259A-F03F-0284-DDD18461D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B177F-1F95-B526-701C-B900D65D3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4C16-31C6-42F2-A7ED-73BD5C8A6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0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9EBCC-D62A-8EC3-7C1B-AA2366A87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F941F-D47D-1DB6-1B29-CA6FA97AC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701CB-FDFB-09C5-AF1D-E774F5BA1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D60A-5815-4C6C-9AC3-F2FEEA9CA5C0}" type="datetimeFigureOut">
              <a:rPr lang="en-US" smtClean="0"/>
              <a:t>2023-03-08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09697-19B7-069C-FFC9-197F06D37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F6668-54A9-E3F1-C90E-EFFDE3610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4C16-31C6-42F2-A7ED-73BD5C8A6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4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3FFB4-DF42-D6A7-4B90-57A692100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6D47B-15F7-3DBE-C525-3A8F1B1F7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8ADA9-E5D6-0384-119C-E5BB51623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D60A-5815-4C6C-9AC3-F2FEEA9CA5C0}" type="datetimeFigureOut">
              <a:rPr lang="en-US" smtClean="0"/>
              <a:t>2023-03-08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E0426-B7FC-32C7-4E1B-E40E2DAEF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18478-555B-8D42-BE19-79C675C5F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4C16-31C6-42F2-A7ED-73BD5C8A6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18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146E-7DEE-D69F-83EC-46021E29D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F7DBC-4A3C-1D81-99BB-54A58B9A73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073952-61FA-AD9C-FFB3-29CFB20B9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DBF42-FA38-29C7-94B3-D42554E85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D60A-5815-4C6C-9AC3-F2FEEA9CA5C0}" type="datetimeFigureOut">
              <a:rPr lang="en-US" smtClean="0"/>
              <a:t>2023-03-08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10705-0BF6-B0C0-4618-A6E235EE9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87D8D-EB6E-6EE3-924B-2A874AB79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4C16-31C6-42F2-A7ED-73BD5C8A6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35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55AD1-E6AD-D62C-2E84-E2C00C702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1F1C0-E63D-13CC-4FE1-A1962FF11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54E6B1-EB05-95C8-E300-28BA63519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8099EC-54B9-5835-5673-7682C02D82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EC9AE2-381B-227E-809F-887661BA69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A8BA77-790C-88E1-C4F7-9653A843B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D60A-5815-4C6C-9AC3-F2FEEA9CA5C0}" type="datetimeFigureOut">
              <a:rPr lang="en-US" smtClean="0"/>
              <a:t>2023-03-08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39AA42-CB29-934B-6A1A-5BD016F3D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AD5549-D4CF-3966-2C9D-587562F04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4C16-31C6-42F2-A7ED-73BD5C8A6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72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3A823-F3B7-A821-E41C-88E6DA4A4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0B9B0-DBDC-50D1-4550-3ECA73C31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D60A-5815-4C6C-9AC3-F2FEEA9CA5C0}" type="datetimeFigureOut">
              <a:rPr lang="en-US" smtClean="0"/>
              <a:t>2023-03-08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C83C7-C687-CC58-496F-7FA1FDC7B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304671-5583-97CF-0054-89783B23E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4C16-31C6-42F2-A7ED-73BD5C8A6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8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5611C7-AB23-E8E2-E262-E684AC81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D60A-5815-4C6C-9AC3-F2FEEA9CA5C0}" type="datetimeFigureOut">
              <a:rPr lang="en-US" smtClean="0"/>
              <a:t>2023-03-08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C7817B-70CB-FD98-772B-9B59B26FC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E9CED-4AFE-3696-6E53-60B08543E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4C16-31C6-42F2-A7ED-73BD5C8A6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99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B4D82-3E76-BE17-E2F2-C0968763D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AB196-6B05-DD61-DE46-3C29B7B7B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381E3-A738-A092-A68D-4D8F4C741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2024E-DEF0-DEC9-C30B-2D7110BBE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D60A-5815-4C6C-9AC3-F2FEEA9CA5C0}" type="datetimeFigureOut">
              <a:rPr lang="en-US" smtClean="0"/>
              <a:t>2023-03-08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0D5FA-1589-B067-4DD2-7BF3670D8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A8E87-A069-52BA-CBAF-EB06C06A5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4C16-31C6-42F2-A7ED-73BD5C8A6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51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A9BEB-5ED7-FEA8-A5F5-A78EA1FA5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D2AFC1-A608-A715-AFB5-B5B3B86C6D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B15E6-6692-E764-1A39-15C644748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2431D-B7D7-DAF3-0E9E-104716A80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D60A-5815-4C6C-9AC3-F2FEEA9CA5C0}" type="datetimeFigureOut">
              <a:rPr lang="en-US" smtClean="0"/>
              <a:t>2023-03-08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EBFE9-30A4-EFC4-C4D0-1F9393E49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58D30-2149-1D4C-8923-0961EC04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4C16-31C6-42F2-A7ED-73BD5C8A6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1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438214-CDB9-4752-2C8A-5ACA135FD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A09E8-3213-E714-16B1-532D3CB76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AE6A5-C631-D196-D2F3-C7DA81E44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9D60A-5815-4C6C-9AC3-F2FEEA9CA5C0}" type="datetimeFigureOut">
              <a:rPr lang="en-US" smtClean="0"/>
              <a:t>2023-03-08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E6BD0-CC3F-22AB-E23A-0D3BAAB975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86872-7188-E06B-C532-8ED4965AE6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44C16-31C6-42F2-A7ED-73BD5C8A6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01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E17C67F2-B3A5-5767-815D-793F6C70C1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18" r="39878"/>
          <a:stretch/>
        </p:blipFill>
        <p:spPr>
          <a:xfrm>
            <a:off x="1907337" y="80637"/>
            <a:ext cx="1835089" cy="4572000"/>
          </a:xfrm>
          <a:prstGeom prst="rect">
            <a:avLst/>
          </a:prstGeom>
        </p:spPr>
      </p:pic>
      <p:pic>
        <p:nvPicPr>
          <p:cNvPr id="5" name="Picture 4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DD00DCB4-FD67-FC68-B532-2A6D4C74A78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19" r="39878"/>
          <a:stretch/>
        </p:blipFill>
        <p:spPr>
          <a:xfrm>
            <a:off x="3654990" y="80637"/>
            <a:ext cx="1835089" cy="4572000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51D893B4-EEBB-1159-D82D-054FF2B2D1E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19" t="15970" r="46328" b="-1"/>
          <a:stretch/>
        </p:blipFill>
        <p:spPr>
          <a:xfrm>
            <a:off x="5448186" y="106679"/>
            <a:ext cx="1639569" cy="4664283"/>
          </a:xfrm>
          <a:prstGeom prst="rect">
            <a:avLst/>
          </a:prstGeom>
        </p:spPr>
      </p:pic>
      <p:pic>
        <p:nvPicPr>
          <p:cNvPr id="10" name="Picture 9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E248773B-48AE-A787-9E5E-2141E641D5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99" t="3481" b="80569"/>
          <a:stretch/>
        </p:blipFill>
        <p:spPr>
          <a:xfrm>
            <a:off x="6064493" y="1974285"/>
            <a:ext cx="1231487" cy="729205"/>
          </a:xfrm>
          <a:prstGeom prst="rect">
            <a:avLst/>
          </a:prstGeom>
        </p:spPr>
      </p:pic>
      <p:pic>
        <p:nvPicPr>
          <p:cNvPr id="12" name="Picture 11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C46C2381-403E-3E02-99DC-07AFEB22F9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83842"/>
          <a:stretch/>
        </p:blipFill>
        <p:spPr>
          <a:xfrm>
            <a:off x="924887" y="80637"/>
            <a:ext cx="985023" cy="4572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C8F5628-DE40-1F3D-3E8E-48E041265FD2}"/>
              </a:ext>
            </a:extLst>
          </p:cNvPr>
          <p:cNvSpPr txBox="1"/>
          <p:nvPr/>
        </p:nvSpPr>
        <p:spPr>
          <a:xfrm>
            <a:off x="1945546" y="4586296"/>
            <a:ext cx="176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(a) 2 RS entries.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CB12DD-E759-A7FC-B01A-BA1B1A12DA1C}"/>
              </a:ext>
            </a:extLst>
          </p:cNvPr>
          <p:cNvSpPr txBox="1"/>
          <p:nvPr/>
        </p:nvSpPr>
        <p:spPr>
          <a:xfrm>
            <a:off x="3844254" y="4586296"/>
            <a:ext cx="176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(b) 4 RS entries.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650A05-CBEF-A9F5-3E92-F4DE71473217}"/>
              </a:ext>
            </a:extLst>
          </p:cNvPr>
          <p:cNvSpPr txBox="1"/>
          <p:nvPr/>
        </p:nvSpPr>
        <p:spPr>
          <a:xfrm>
            <a:off x="5742962" y="4571095"/>
            <a:ext cx="176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(c) 8 RS entries.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2B8EB6-3639-66E1-19F3-F78ABD4E639A}"/>
              </a:ext>
            </a:extLst>
          </p:cNvPr>
          <p:cNvSpPr txBox="1"/>
          <p:nvPr/>
        </p:nvSpPr>
        <p:spPr>
          <a:xfrm>
            <a:off x="10236106" y="6049336"/>
            <a:ext cx="176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radix</a:t>
            </a:r>
          </a:p>
        </p:txBody>
      </p:sp>
    </p:spTree>
    <p:extLst>
      <p:ext uri="{BB962C8B-B14F-4D97-AF65-F5344CB8AC3E}">
        <p14:creationId xmlns:p14="http://schemas.microsoft.com/office/powerpoint/2010/main" val="2025111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F88722-0FD4-3EC2-1877-85BA2BF4B9E4}"/>
              </a:ext>
            </a:extLst>
          </p:cNvPr>
          <p:cNvSpPr txBox="1"/>
          <p:nvPr/>
        </p:nvSpPr>
        <p:spPr>
          <a:xfrm>
            <a:off x="10795685" y="6275478"/>
            <a:ext cx="176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IS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5CB84941-E04B-2B3D-676F-395338CC07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00" r="43666"/>
          <a:stretch/>
        </p:blipFill>
        <p:spPr>
          <a:xfrm>
            <a:off x="1889760" y="0"/>
            <a:ext cx="1544320" cy="4572000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AA508FE7-5A13-03A4-CEB1-74688F09665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12" t="14578" r="46518"/>
          <a:stretch/>
        </p:blipFill>
        <p:spPr>
          <a:xfrm>
            <a:off x="3550920" y="0"/>
            <a:ext cx="1544320" cy="4673600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815FA9CF-1D6D-94E1-9A65-C06304888D1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33" r="43833"/>
          <a:stretch/>
        </p:blipFill>
        <p:spPr>
          <a:xfrm>
            <a:off x="5212080" y="0"/>
            <a:ext cx="1544320" cy="4572000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71E23D2C-5750-A629-8F7E-ED1348461FC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33" t="3112" b="77777"/>
          <a:stretch/>
        </p:blipFill>
        <p:spPr>
          <a:xfrm>
            <a:off x="5638800" y="1899920"/>
            <a:ext cx="1320800" cy="873760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143F553D-399C-526E-52DF-B8B03AD902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833"/>
          <a:stretch/>
        </p:blipFill>
        <p:spPr>
          <a:xfrm>
            <a:off x="782320" y="0"/>
            <a:ext cx="1107440" cy="4572000"/>
          </a:xfrm>
          <a:prstGeom prst="rect">
            <a:avLst/>
          </a:prstGeom>
        </p:spPr>
      </p:pic>
      <p:sp>
        <p:nvSpPr>
          <p:cNvPr id="11" name="TextBox 12">
            <a:extLst>
              <a:ext uri="{FF2B5EF4-FFF2-40B4-BE49-F238E27FC236}">
                <a16:creationId xmlns:a16="http://schemas.microsoft.com/office/drawing/2014/main" id="{653DC354-A1DA-1F07-21D6-DEAC0BA40470}"/>
              </a:ext>
            </a:extLst>
          </p:cNvPr>
          <p:cNvSpPr txBox="1"/>
          <p:nvPr/>
        </p:nvSpPr>
        <p:spPr>
          <a:xfrm>
            <a:off x="1596658" y="4582144"/>
            <a:ext cx="176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(a) 2 RS entries. </a:t>
            </a:r>
          </a:p>
        </p:txBody>
      </p:sp>
      <p:sp>
        <p:nvSpPr>
          <p:cNvPr id="12" name="TextBox 15">
            <a:extLst>
              <a:ext uri="{FF2B5EF4-FFF2-40B4-BE49-F238E27FC236}">
                <a16:creationId xmlns:a16="http://schemas.microsoft.com/office/drawing/2014/main" id="{DC364758-B00A-A8FE-5FC6-B6F93352165A}"/>
              </a:ext>
            </a:extLst>
          </p:cNvPr>
          <p:cNvSpPr txBox="1"/>
          <p:nvPr/>
        </p:nvSpPr>
        <p:spPr>
          <a:xfrm>
            <a:off x="3495366" y="4582144"/>
            <a:ext cx="176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(b) 4 RS entries. </a:t>
            </a:r>
          </a:p>
        </p:txBody>
      </p:sp>
      <p:sp>
        <p:nvSpPr>
          <p:cNvPr id="13" name="TextBox 16">
            <a:extLst>
              <a:ext uri="{FF2B5EF4-FFF2-40B4-BE49-F238E27FC236}">
                <a16:creationId xmlns:a16="http://schemas.microsoft.com/office/drawing/2014/main" id="{96E07C38-E26D-E825-5762-E926D44092E8}"/>
              </a:ext>
            </a:extLst>
          </p:cNvPr>
          <p:cNvSpPr txBox="1"/>
          <p:nvPr/>
        </p:nvSpPr>
        <p:spPr>
          <a:xfrm>
            <a:off x="5198357" y="4572000"/>
            <a:ext cx="176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(c) 8 RS entries. </a:t>
            </a:r>
          </a:p>
        </p:txBody>
      </p:sp>
    </p:spTree>
    <p:extLst>
      <p:ext uri="{BB962C8B-B14F-4D97-AF65-F5344CB8AC3E}">
        <p14:creationId xmlns:p14="http://schemas.microsoft.com/office/powerpoint/2010/main" val="1860582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F88722-0FD4-3EC2-1877-85BA2BF4B9E4}"/>
              </a:ext>
            </a:extLst>
          </p:cNvPr>
          <p:cNvSpPr txBox="1"/>
          <p:nvPr/>
        </p:nvSpPr>
        <p:spPr>
          <a:xfrm>
            <a:off x="10795685" y="6275478"/>
            <a:ext cx="176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IS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22AE82BF-3CBB-D7C0-BF39-90D7CDDCD2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3" r="43834"/>
          <a:stretch/>
        </p:blipFill>
        <p:spPr>
          <a:xfrm>
            <a:off x="1727200" y="0"/>
            <a:ext cx="1696720" cy="4572000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FCBD8D8E-0BD5-D04C-742E-E971B248D2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33" r="43667"/>
          <a:stretch/>
        </p:blipFill>
        <p:spPr>
          <a:xfrm>
            <a:off x="3515360" y="0"/>
            <a:ext cx="1554480" cy="4572000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FD15823D-E404-D28A-B86D-CD401FE8177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00" r="43500"/>
          <a:stretch/>
        </p:blipFill>
        <p:spPr>
          <a:xfrm>
            <a:off x="5161280" y="0"/>
            <a:ext cx="1554480" cy="4572000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5C6CBB71-1294-BBD0-06E4-F9A4854C248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67" t="3555" b="77112"/>
          <a:stretch/>
        </p:blipFill>
        <p:spPr>
          <a:xfrm>
            <a:off x="5679440" y="2545080"/>
            <a:ext cx="1330960" cy="883920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E41F9954-14A5-0451-B21A-BB5E1C8EBE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67" t="17556" b="74222"/>
          <a:stretch/>
        </p:blipFill>
        <p:spPr>
          <a:xfrm>
            <a:off x="5679440" y="3383280"/>
            <a:ext cx="1330960" cy="375920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D896F51B-F3AC-FA33-52B7-38B6454928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667"/>
          <a:stretch/>
        </p:blipFill>
        <p:spPr>
          <a:xfrm>
            <a:off x="804973" y="0"/>
            <a:ext cx="1056640" cy="4572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A3A9C94-B9AD-2F49-9EF4-8C5183F06B72}"/>
              </a:ext>
            </a:extLst>
          </p:cNvPr>
          <p:cNvSpPr txBox="1"/>
          <p:nvPr/>
        </p:nvSpPr>
        <p:spPr>
          <a:xfrm>
            <a:off x="1513746" y="4552434"/>
            <a:ext cx="19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(d) 16 RS entries.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BA3FFA-8CF9-0C32-7889-0CBB9B0D956C}"/>
              </a:ext>
            </a:extLst>
          </p:cNvPr>
          <p:cNvSpPr txBox="1"/>
          <p:nvPr/>
        </p:nvSpPr>
        <p:spPr>
          <a:xfrm>
            <a:off x="3502049" y="4552434"/>
            <a:ext cx="19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(e) 32 RS entries.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503CCD-52E3-E70C-4F25-583994E4270D}"/>
              </a:ext>
            </a:extLst>
          </p:cNvPr>
          <p:cNvSpPr txBox="1"/>
          <p:nvPr/>
        </p:nvSpPr>
        <p:spPr>
          <a:xfrm>
            <a:off x="5389918" y="4552434"/>
            <a:ext cx="19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(f) 48 RS entries. </a:t>
            </a:r>
          </a:p>
        </p:txBody>
      </p:sp>
    </p:spTree>
    <p:extLst>
      <p:ext uri="{BB962C8B-B14F-4D97-AF65-F5344CB8AC3E}">
        <p14:creationId xmlns:p14="http://schemas.microsoft.com/office/powerpoint/2010/main" val="3640370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F88722-0FD4-3EC2-1877-85BA2BF4B9E4}"/>
              </a:ext>
            </a:extLst>
          </p:cNvPr>
          <p:cNvSpPr txBox="1"/>
          <p:nvPr/>
        </p:nvSpPr>
        <p:spPr>
          <a:xfrm>
            <a:off x="10795685" y="6275478"/>
            <a:ext cx="176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IS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2E27D471-D1D6-DB18-378F-43E2664182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44" t="14815" r="46527"/>
          <a:stretch/>
        </p:blipFill>
        <p:spPr>
          <a:xfrm>
            <a:off x="1625600" y="0"/>
            <a:ext cx="1391920" cy="4673600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FFE719EB-5BCE-656B-0E1E-B2C38B5D0C2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1" r="43665"/>
          <a:stretch/>
        </p:blipFill>
        <p:spPr>
          <a:xfrm>
            <a:off x="3108960" y="0"/>
            <a:ext cx="1605280" cy="4572000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75DF5739-C690-F71E-CD28-7204AB852DA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0" r="43167"/>
          <a:stretch/>
        </p:blipFill>
        <p:spPr>
          <a:xfrm>
            <a:off x="4805680" y="0"/>
            <a:ext cx="1605280" cy="4572000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39E5EC08-522A-06EF-0254-6F6BF9A93CB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67" t="3146" b="77521"/>
          <a:stretch/>
        </p:blipFill>
        <p:spPr>
          <a:xfrm>
            <a:off x="5201920" y="2682240"/>
            <a:ext cx="1300480" cy="883920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13B6F211-8349-9B5F-45BD-4AA0795305A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" r="84167"/>
          <a:stretch/>
        </p:blipFill>
        <p:spPr>
          <a:xfrm>
            <a:off x="579120" y="0"/>
            <a:ext cx="955040" cy="457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10DD5D-73BC-5825-E537-A3DC1510BA58}"/>
              </a:ext>
            </a:extLst>
          </p:cNvPr>
          <p:cNvSpPr txBox="1"/>
          <p:nvPr/>
        </p:nvSpPr>
        <p:spPr>
          <a:xfrm>
            <a:off x="1090177" y="4572000"/>
            <a:ext cx="19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(g) 64 RS entries.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154ED9-F628-21E7-8E97-F0CE8F61EF95}"/>
              </a:ext>
            </a:extLst>
          </p:cNvPr>
          <p:cNvSpPr txBox="1"/>
          <p:nvPr/>
        </p:nvSpPr>
        <p:spPr>
          <a:xfrm>
            <a:off x="3078480" y="4572000"/>
            <a:ext cx="19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(h) 98 RS entries.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5BDBAF-5D2B-6098-93FB-158D3B2AF12D}"/>
              </a:ext>
            </a:extLst>
          </p:cNvPr>
          <p:cNvSpPr txBox="1"/>
          <p:nvPr/>
        </p:nvSpPr>
        <p:spPr>
          <a:xfrm>
            <a:off x="4966349" y="4572000"/>
            <a:ext cx="19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</a:t>
            </a:r>
            <a:r>
              <a:rPr lang="en-US" b="1" dirty="0" err="1"/>
              <a:t>i</a:t>
            </a:r>
            <a:r>
              <a:rPr lang="en-US" b="1" dirty="0"/>
              <a:t>) 128 RS entries. </a:t>
            </a:r>
          </a:p>
        </p:txBody>
      </p:sp>
    </p:spTree>
    <p:extLst>
      <p:ext uri="{BB962C8B-B14F-4D97-AF65-F5344CB8AC3E}">
        <p14:creationId xmlns:p14="http://schemas.microsoft.com/office/powerpoint/2010/main" val="3205913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3E7782-A7AF-C079-4CEC-31D5544FF261}"/>
              </a:ext>
            </a:extLst>
          </p:cNvPr>
          <p:cNvSpPr txBox="1"/>
          <p:nvPr/>
        </p:nvSpPr>
        <p:spPr>
          <a:xfrm>
            <a:off x="10795685" y="6275478"/>
            <a:ext cx="176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CG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3C8AE09D-BE31-BBF0-67EC-0577FAFF8D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04" t="14574" r="44247"/>
          <a:stretch/>
        </p:blipFill>
        <p:spPr>
          <a:xfrm>
            <a:off x="1875098" y="0"/>
            <a:ext cx="1605280" cy="4664597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6F86D3CA-9BF2-DF07-E8A8-C1F4C890913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00" r="42000"/>
          <a:stretch/>
        </p:blipFill>
        <p:spPr>
          <a:xfrm>
            <a:off x="3596640" y="0"/>
            <a:ext cx="1645920" cy="4572000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C6C40E6C-1286-ECBF-4556-1C0C3884BFB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01" r="42165"/>
          <a:stretch/>
        </p:blipFill>
        <p:spPr>
          <a:xfrm>
            <a:off x="5242560" y="0"/>
            <a:ext cx="1605280" cy="4572000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5A26BBFE-B41E-10A5-FC0A-94FAF59812A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67" t="3445" b="73666"/>
          <a:stretch/>
        </p:blipFill>
        <p:spPr>
          <a:xfrm>
            <a:off x="6045200" y="2634912"/>
            <a:ext cx="1209040" cy="1046480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85EB8526-F3BC-5FA7-D313-EB0B7FD1916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" r="82333"/>
          <a:stretch/>
        </p:blipFill>
        <p:spPr>
          <a:xfrm>
            <a:off x="801483" y="0"/>
            <a:ext cx="1073615" cy="4572000"/>
          </a:xfrm>
          <a:prstGeom prst="rect">
            <a:avLst/>
          </a:prstGeom>
        </p:spPr>
      </p:pic>
      <p:sp>
        <p:nvSpPr>
          <p:cNvPr id="11" name="TextBox 12">
            <a:extLst>
              <a:ext uri="{FF2B5EF4-FFF2-40B4-BE49-F238E27FC236}">
                <a16:creationId xmlns:a16="http://schemas.microsoft.com/office/drawing/2014/main" id="{35B5D7C4-B99E-182D-50FA-96596EB97704}"/>
              </a:ext>
            </a:extLst>
          </p:cNvPr>
          <p:cNvSpPr txBox="1"/>
          <p:nvPr/>
        </p:nvSpPr>
        <p:spPr>
          <a:xfrm>
            <a:off x="1835397" y="4582144"/>
            <a:ext cx="176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(a) 2 RS entries. </a:t>
            </a:r>
          </a:p>
        </p:txBody>
      </p:sp>
      <p:sp>
        <p:nvSpPr>
          <p:cNvPr id="12" name="TextBox 15">
            <a:extLst>
              <a:ext uri="{FF2B5EF4-FFF2-40B4-BE49-F238E27FC236}">
                <a16:creationId xmlns:a16="http://schemas.microsoft.com/office/drawing/2014/main" id="{8E760DF5-534B-B44E-746B-E4A3C5E0C9B5}"/>
              </a:ext>
            </a:extLst>
          </p:cNvPr>
          <p:cNvSpPr txBox="1"/>
          <p:nvPr/>
        </p:nvSpPr>
        <p:spPr>
          <a:xfrm>
            <a:off x="3734105" y="4582144"/>
            <a:ext cx="176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(b) 4 RS entries. </a:t>
            </a:r>
          </a:p>
        </p:txBody>
      </p:sp>
      <p:sp>
        <p:nvSpPr>
          <p:cNvPr id="13" name="TextBox 16">
            <a:extLst>
              <a:ext uri="{FF2B5EF4-FFF2-40B4-BE49-F238E27FC236}">
                <a16:creationId xmlns:a16="http://schemas.microsoft.com/office/drawing/2014/main" id="{32A57B2E-49BD-671C-A878-38578A3F83A1}"/>
              </a:ext>
            </a:extLst>
          </p:cNvPr>
          <p:cNvSpPr txBox="1"/>
          <p:nvPr/>
        </p:nvSpPr>
        <p:spPr>
          <a:xfrm>
            <a:off x="5437096" y="4572000"/>
            <a:ext cx="176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(c) 8 RS entries. </a:t>
            </a:r>
          </a:p>
        </p:txBody>
      </p:sp>
    </p:spTree>
    <p:extLst>
      <p:ext uri="{BB962C8B-B14F-4D97-AF65-F5344CB8AC3E}">
        <p14:creationId xmlns:p14="http://schemas.microsoft.com/office/powerpoint/2010/main" val="1716208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3E7782-A7AF-C079-4CEC-31D5544FF261}"/>
              </a:ext>
            </a:extLst>
          </p:cNvPr>
          <p:cNvSpPr txBox="1"/>
          <p:nvPr/>
        </p:nvSpPr>
        <p:spPr>
          <a:xfrm>
            <a:off x="10795685" y="6275478"/>
            <a:ext cx="176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CG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E3C9AEBB-2BB1-0B2A-2FEA-0989697179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76" t="15304" r="45283"/>
          <a:stretch/>
        </p:blipFill>
        <p:spPr>
          <a:xfrm>
            <a:off x="2008207" y="0"/>
            <a:ext cx="1585729" cy="4676172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223302A2-4C64-562F-C5A5-6243E402A09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45" t="14588" r="45349"/>
          <a:stretch/>
        </p:blipFill>
        <p:spPr>
          <a:xfrm>
            <a:off x="3701004" y="-1"/>
            <a:ext cx="1562582" cy="4676173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D863513F-88C5-BDF6-7B95-C4EB9E78360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66" r="43101"/>
          <a:stretch/>
        </p:blipFill>
        <p:spPr>
          <a:xfrm>
            <a:off x="5370653" y="0"/>
            <a:ext cx="1562582" cy="4572000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B0681CDC-13C9-60CD-5189-041A6105843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62" t="3861" b="74620"/>
          <a:stretch/>
        </p:blipFill>
        <p:spPr>
          <a:xfrm>
            <a:off x="6096000" y="2445152"/>
            <a:ext cx="1251995" cy="983848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DF127FB2-6F06-9C4E-69B4-5F43F15B7E0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382"/>
          <a:stretch/>
        </p:blipFill>
        <p:spPr>
          <a:xfrm>
            <a:off x="949120" y="-1"/>
            <a:ext cx="952019" cy="457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C6F5EA-9777-DBBC-0572-E24A64958DD2}"/>
              </a:ext>
            </a:extLst>
          </p:cNvPr>
          <p:cNvSpPr txBox="1"/>
          <p:nvPr/>
        </p:nvSpPr>
        <p:spPr>
          <a:xfrm>
            <a:off x="1712701" y="4571999"/>
            <a:ext cx="19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(d) 16 RS entries.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AEF82F-4352-1100-9C1A-59040DC19891}"/>
              </a:ext>
            </a:extLst>
          </p:cNvPr>
          <p:cNvSpPr txBox="1"/>
          <p:nvPr/>
        </p:nvSpPr>
        <p:spPr>
          <a:xfrm>
            <a:off x="3701004" y="4571999"/>
            <a:ext cx="19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(e) 32 RS entries.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38910A-ED87-3763-33E3-4DA8F7EE9986}"/>
              </a:ext>
            </a:extLst>
          </p:cNvPr>
          <p:cNvSpPr txBox="1"/>
          <p:nvPr/>
        </p:nvSpPr>
        <p:spPr>
          <a:xfrm>
            <a:off x="5588873" y="4571999"/>
            <a:ext cx="19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(f) 48 RS entries. </a:t>
            </a:r>
          </a:p>
        </p:txBody>
      </p:sp>
    </p:spTree>
    <p:extLst>
      <p:ext uri="{BB962C8B-B14F-4D97-AF65-F5344CB8AC3E}">
        <p14:creationId xmlns:p14="http://schemas.microsoft.com/office/powerpoint/2010/main" val="2337014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3E7782-A7AF-C079-4CEC-31D5544FF261}"/>
              </a:ext>
            </a:extLst>
          </p:cNvPr>
          <p:cNvSpPr txBox="1"/>
          <p:nvPr/>
        </p:nvSpPr>
        <p:spPr>
          <a:xfrm>
            <a:off x="10795685" y="6275478"/>
            <a:ext cx="176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CG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85F70D13-D6A2-30A3-7864-D308058B40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27" t="14709" r="44921"/>
          <a:stretch/>
        </p:blipFill>
        <p:spPr>
          <a:xfrm>
            <a:off x="2115181" y="0"/>
            <a:ext cx="1527859" cy="4664598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DE7B15AA-5655-7457-197F-DFB4CEF98A6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96" r="40633"/>
          <a:stretch/>
        </p:blipFill>
        <p:spPr>
          <a:xfrm>
            <a:off x="3738622" y="0"/>
            <a:ext cx="1747777" cy="4572000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3A0B5A2B-209F-5475-F8CA-EB5D47EC863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83" t="14528" r="44698"/>
          <a:stretch/>
        </p:blipFill>
        <p:spPr>
          <a:xfrm>
            <a:off x="5457645" y="0"/>
            <a:ext cx="1747777" cy="4664597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1580444B-679B-37AE-A29C-00595649F09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71" t="2741" b="77259"/>
          <a:stretch/>
        </p:blipFill>
        <p:spPr>
          <a:xfrm>
            <a:off x="6331533" y="2653496"/>
            <a:ext cx="1147823" cy="914400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688EAB25-320B-579C-C7D1-7B5CA7E19A4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771"/>
          <a:stretch/>
        </p:blipFill>
        <p:spPr>
          <a:xfrm>
            <a:off x="1125889" y="0"/>
            <a:ext cx="989292" cy="457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D58E84-8D98-349D-63C0-1D861C04269B}"/>
              </a:ext>
            </a:extLst>
          </p:cNvPr>
          <p:cNvSpPr txBox="1"/>
          <p:nvPr/>
        </p:nvSpPr>
        <p:spPr>
          <a:xfrm>
            <a:off x="1874344" y="4572000"/>
            <a:ext cx="19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(g) 64 RS entries.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996617-F7CF-558D-5704-95F30406D4C9}"/>
              </a:ext>
            </a:extLst>
          </p:cNvPr>
          <p:cNvSpPr txBox="1"/>
          <p:nvPr/>
        </p:nvSpPr>
        <p:spPr>
          <a:xfrm>
            <a:off x="3862647" y="4572000"/>
            <a:ext cx="19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(h) 98 RS entries.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ADBF36-D597-78F1-358E-3D89E106A78A}"/>
              </a:ext>
            </a:extLst>
          </p:cNvPr>
          <p:cNvSpPr txBox="1"/>
          <p:nvPr/>
        </p:nvSpPr>
        <p:spPr>
          <a:xfrm>
            <a:off x="5750516" y="4572000"/>
            <a:ext cx="19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</a:t>
            </a:r>
            <a:r>
              <a:rPr lang="en-US" b="1" dirty="0" err="1"/>
              <a:t>i</a:t>
            </a:r>
            <a:r>
              <a:rPr lang="en-US" b="1" dirty="0"/>
              <a:t>) 128 RS entries. </a:t>
            </a:r>
          </a:p>
        </p:txBody>
      </p:sp>
    </p:spTree>
    <p:extLst>
      <p:ext uri="{BB962C8B-B14F-4D97-AF65-F5344CB8AC3E}">
        <p14:creationId xmlns:p14="http://schemas.microsoft.com/office/powerpoint/2010/main" val="550654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E1BC57-AA3E-CB63-578D-FA0D01CE4970}"/>
              </a:ext>
            </a:extLst>
          </p:cNvPr>
          <p:cNvSpPr txBox="1"/>
          <p:nvPr/>
        </p:nvSpPr>
        <p:spPr>
          <a:xfrm>
            <a:off x="10236106" y="6049336"/>
            <a:ext cx="176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radix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9D84F256-8360-3C2D-1E68-34C67F56A2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21" r="50063"/>
          <a:stretch/>
        </p:blipFill>
        <p:spPr>
          <a:xfrm>
            <a:off x="1805651" y="0"/>
            <a:ext cx="1238492" cy="4572000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9D54DC6B-ACD9-D3A4-2034-264EEC297C5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20" t="4118" r="45811"/>
          <a:stretch/>
        </p:blipFill>
        <p:spPr>
          <a:xfrm>
            <a:off x="3265749" y="729204"/>
            <a:ext cx="1331089" cy="3773135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02846875-4545-5836-CDD7-C4C4265A934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41" t="7553" r="46837"/>
          <a:stretch/>
        </p:blipFill>
        <p:spPr>
          <a:xfrm>
            <a:off x="4818445" y="879676"/>
            <a:ext cx="1238492" cy="3604625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C18CE0FC-F27F-4C64-5B5F-3BCB7210BA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19" t="2822" b="48317"/>
          <a:stretch/>
        </p:blipFill>
        <p:spPr>
          <a:xfrm>
            <a:off x="6096000" y="52085"/>
            <a:ext cx="1583802" cy="2233915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C1883B9F-30A5-5299-7C5B-FE9EFA1F0E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86"/>
          <a:stretch/>
        </p:blipFill>
        <p:spPr>
          <a:xfrm>
            <a:off x="647366" y="0"/>
            <a:ext cx="1152978" cy="457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10DE887-D7C6-8E81-C84B-06B07148A999}"/>
              </a:ext>
            </a:extLst>
          </p:cNvPr>
          <p:cNvSpPr txBox="1"/>
          <p:nvPr/>
        </p:nvSpPr>
        <p:spPr>
          <a:xfrm>
            <a:off x="1158494" y="4499502"/>
            <a:ext cx="176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(a) 2 RS entries.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5DBFF6-32F8-2ACF-D850-349A8A45B486}"/>
              </a:ext>
            </a:extLst>
          </p:cNvPr>
          <p:cNvSpPr txBox="1"/>
          <p:nvPr/>
        </p:nvSpPr>
        <p:spPr>
          <a:xfrm>
            <a:off x="3057202" y="4499502"/>
            <a:ext cx="176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(b) 4 RS entries.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F0DAEC-844A-1C9F-169F-B7E7AF57EA3B}"/>
              </a:ext>
            </a:extLst>
          </p:cNvPr>
          <p:cNvSpPr txBox="1"/>
          <p:nvPr/>
        </p:nvSpPr>
        <p:spPr>
          <a:xfrm>
            <a:off x="4955910" y="4484301"/>
            <a:ext cx="176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(c) 8 RS entries. </a:t>
            </a:r>
          </a:p>
        </p:txBody>
      </p:sp>
    </p:spTree>
    <p:extLst>
      <p:ext uri="{BB962C8B-B14F-4D97-AF65-F5344CB8AC3E}">
        <p14:creationId xmlns:p14="http://schemas.microsoft.com/office/powerpoint/2010/main" val="980318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E1BC57-AA3E-CB63-578D-FA0D01CE4970}"/>
              </a:ext>
            </a:extLst>
          </p:cNvPr>
          <p:cNvSpPr txBox="1"/>
          <p:nvPr/>
        </p:nvSpPr>
        <p:spPr>
          <a:xfrm>
            <a:off x="10236106" y="6049336"/>
            <a:ext cx="176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radix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A7856EB8-734E-B7BA-A0CE-52152D5B35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50" r="46266"/>
          <a:stretch/>
        </p:blipFill>
        <p:spPr>
          <a:xfrm>
            <a:off x="1770927" y="0"/>
            <a:ext cx="1504708" cy="4572000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7809AEA0-E266-B54C-7CEC-3EFE6BE886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08" r="45000"/>
          <a:stretch/>
        </p:blipFill>
        <p:spPr>
          <a:xfrm>
            <a:off x="3312287" y="0"/>
            <a:ext cx="1608881" cy="4572000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444F5E56-2D44-1ACD-AAC6-54883FBE565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8" r="45760"/>
          <a:stretch/>
        </p:blipFill>
        <p:spPr>
          <a:xfrm>
            <a:off x="4884516" y="0"/>
            <a:ext cx="1608881" cy="4572000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0FD4955C-FBC3-B1E6-3FF3-2BBA66F5075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09" t="3249" b="49156"/>
          <a:stretch/>
        </p:blipFill>
        <p:spPr>
          <a:xfrm>
            <a:off x="6493397" y="208344"/>
            <a:ext cx="1572229" cy="2176041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74865329-9B1A-A63F-F2A3-96C81B0959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3" r="83134"/>
          <a:stretch/>
        </p:blipFill>
        <p:spPr>
          <a:xfrm>
            <a:off x="729206" y="0"/>
            <a:ext cx="1041721" cy="457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F9A6D8-9404-E518-8A6A-C93F89C50E61}"/>
              </a:ext>
            </a:extLst>
          </p:cNvPr>
          <p:cNvSpPr txBox="1"/>
          <p:nvPr/>
        </p:nvSpPr>
        <p:spPr>
          <a:xfrm>
            <a:off x="1428542" y="4572000"/>
            <a:ext cx="19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(d) 16 RS entries.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ECA2D1-A8F5-5EDF-516C-B6CC588BD46E}"/>
              </a:ext>
            </a:extLst>
          </p:cNvPr>
          <p:cNvSpPr txBox="1"/>
          <p:nvPr/>
        </p:nvSpPr>
        <p:spPr>
          <a:xfrm>
            <a:off x="3416845" y="4572000"/>
            <a:ext cx="19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(e) 32 RS entries.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A0921-C73C-5FC3-B546-5252E1621EBE}"/>
              </a:ext>
            </a:extLst>
          </p:cNvPr>
          <p:cNvSpPr txBox="1"/>
          <p:nvPr/>
        </p:nvSpPr>
        <p:spPr>
          <a:xfrm>
            <a:off x="5304714" y="4572000"/>
            <a:ext cx="19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(f) 48 RS entries. </a:t>
            </a:r>
          </a:p>
        </p:txBody>
      </p:sp>
    </p:spTree>
    <p:extLst>
      <p:ext uri="{BB962C8B-B14F-4D97-AF65-F5344CB8AC3E}">
        <p14:creationId xmlns:p14="http://schemas.microsoft.com/office/powerpoint/2010/main" val="2701079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E1BC57-AA3E-CB63-578D-FA0D01CE4970}"/>
              </a:ext>
            </a:extLst>
          </p:cNvPr>
          <p:cNvSpPr txBox="1"/>
          <p:nvPr/>
        </p:nvSpPr>
        <p:spPr>
          <a:xfrm>
            <a:off x="10236106" y="6049336"/>
            <a:ext cx="176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radix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892D9BE3-B91D-5C09-8172-2E0F5C515C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20" r="44747"/>
          <a:stretch/>
        </p:blipFill>
        <p:spPr>
          <a:xfrm>
            <a:off x="1805650" y="0"/>
            <a:ext cx="1562582" cy="4572000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DE8EC58C-6948-55ED-D066-B6D4987E2E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98" r="45569"/>
          <a:stretch/>
        </p:blipFill>
        <p:spPr>
          <a:xfrm>
            <a:off x="3252486" y="0"/>
            <a:ext cx="1562582" cy="4572000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A1B02AC0-BD78-5B78-E762-9B8A823AEE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7" r="45380"/>
          <a:stretch/>
        </p:blipFill>
        <p:spPr>
          <a:xfrm>
            <a:off x="4815068" y="0"/>
            <a:ext cx="1562583" cy="4572000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BED1D50D-2033-0B71-AAD9-281C71AB4A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66" t="2876" b="49022"/>
          <a:stretch/>
        </p:blipFill>
        <p:spPr>
          <a:xfrm>
            <a:off x="6377651" y="312516"/>
            <a:ext cx="1599236" cy="2199191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6F4BDA59-EC71-B389-ACE0-87AA136178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" r="80221"/>
          <a:stretch/>
        </p:blipFill>
        <p:spPr>
          <a:xfrm>
            <a:off x="614630" y="0"/>
            <a:ext cx="1191020" cy="457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98F1E0C-1E2B-B811-B018-CB490BCEABA7}"/>
              </a:ext>
            </a:extLst>
          </p:cNvPr>
          <p:cNvSpPr txBox="1"/>
          <p:nvPr/>
        </p:nvSpPr>
        <p:spPr>
          <a:xfrm>
            <a:off x="1264183" y="4572000"/>
            <a:ext cx="19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(g) 64 RS entries.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DC6118-D1DD-09FA-BF1C-8883999E802C}"/>
              </a:ext>
            </a:extLst>
          </p:cNvPr>
          <p:cNvSpPr txBox="1"/>
          <p:nvPr/>
        </p:nvSpPr>
        <p:spPr>
          <a:xfrm>
            <a:off x="3252486" y="4572000"/>
            <a:ext cx="19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(h) 98 RS entries.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E85797-06D9-72D1-4B73-0F1B0321233E}"/>
              </a:ext>
            </a:extLst>
          </p:cNvPr>
          <p:cNvSpPr txBox="1"/>
          <p:nvPr/>
        </p:nvSpPr>
        <p:spPr>
          <a:xfrm>
            <a:off x="5140355" y="4572000"/>
            <a:ext cx="19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</a:t>
            </a:r>
            <a:r>
              <a:rPr lang="en-US" b="1" dirty="0" err="1"/>
              <a:t>i</a:t>
            </a:r>
            <a:r>
              <a:rPr lang="en-US" b="1" dirty="0"/>
              <a:t>) 128 RS entries. </a:t>
            </a:r>
          </a:p>
        </p:txBody>
      </p:sp>
    </p:spTree>
    <p:extLst>
      <p:ext uri="{BB962C8B-B14F-4D97-AF65-F5344CB8AC3E}">
        <p14:creationId xmlns:p14="http://schemas.microsoft.com/office/powerpoint/2010/main" val="1532148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52B60D-82D4-7669-7572-782865E38AEC}"/>
              </a:ext>
            </a:extLst>
          </p:cNvPr>
          <p:cNvSpPr txBox="1"/>
          <p:nvPr/>
        </p:nvSpPr>
        <p:spPr>
          <a:xfrm>
            <a:off x="10236106" y="6049336"/>
            <a:ext cx="176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ocean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8BD401C6-B042-4B7E-2C5A-FF7DFA6B21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11" r="53331" b="9874"/>
          <a:stretch/>
        </p:blipFill>
        <p:spPr>
          <a:xfrm>
            <a:off x="1701479" y="0"/>
            <a:ext cx="1143476" cy="4120587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B599EF51-6977-9005-83F2-23299533FF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66" t="5388" r="45886" b="9427"/>
          <a:stretch/>
        </p:blipFill>
        <p:spPr>
          <a:xfrm>
            <a:off x="2909825" y="1192192"/>
            <a:ext cx="1143475" cy="2928396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16B884AE-8A5B-8259-FE90-249CAB11C72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61" t="7143" r="45799" b="8824"/>
          <a:stretch/>
        </p:blipFill>
        <p:spPr>
          <a:xfrm>
            <a:off x="4053300" y="1805651"/>
            <a:ext cx="949124" cy="2314936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D6E0BC12-62C8-947F-7D15-2CB62B9EA8C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29" t="3131" b="48262"/>
          <a:stretch/>
        </p:blipFill>
        <p:spPr>
          <a:xfrm>
            <a:off x="5096720" y="354592"/>
            <a:ext cx="1595375" cy="2222339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B4A2D8D1-D054-BD00-707C-81A5627905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330"/>
          <a:stretch/>
        </p:blipFill>
        <p:spPr>
          <a:xfrm>
            <a:off x="1064871" y="0"/>
            <a:ext cx="833377" cy="457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AE2E85-4AF1-512C-375F-894191E3C0C4}"/>
              </a:ext>
            </a:extLst>
          </p:cNvPr>
          <p:cNvSpPr txBox="1"/>
          <p:nvPr/>
        </p:nvSpPr>
        <p:spPr>
          <a:xfrm>
            <a:off x="1214530" y="4100344"/>
            <a:ext cx="176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(a) 2 RS entries.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9DF901-CCF1-969B-05B2-F787A584C859}"/>
              </a:ext>
            </a:extLst>
          </p:cNvPr>
          <p:cNvSpPr txBox="1"/>
          <p:nvPr/>
        </p:nvSpPr>
        <p:spPr>
          <a:xfrm>
            <a:off x="2766619" y="4347782"/>
            <a:ext cx="176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(b) 4 RS entries.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D2B1C2-2EAD-79FD-AE99-43EAFABD6BD6}"/>
              </a:ext>
            </a:extLst>
          </p:cNvPr>
          <p:cNvSpPr txBox="1"/>
          <p:nvPr/>
        </p:nvSpPr>
        <p:spPr>
          <a:xfrm>
            <a:off x="3987350" y="4067840"/>
            <a:ext cx="176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(c) 8 RS entries. </a:t>
            </a:r>
          </a:p>
        </p:txBody>
      </p:sp>
    </p:spTree>
    <p:extLst>
      <p:ext uri="{BB962C8B-B14F-4D97-AF65-F5344CB8AC3E}">
        <p14:creationId xmlns:p14="http://schemas.microsoft.com/office/powerpoint/2010/main" val="356893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31547B-C694-E941-946A-52B5572D3DFC}"/>
              </a:ext>
            </a:extLst>
          </p:cNvPr>
          <p:cNvSpPr txBox="1"/>
          <p:nvPr/>
        </p:nvSpPr>
        <p:spPr>
          <a:xfrm>
            <a:off x="10601662" y="6323656"/>
            <a:ext cx="176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radix</a:t>
            </a:r>
          </a:p>
        </p:txBody>
      </p:sp>
      <p:pic>
        <p:nvPicPr>
          <p:cNvPr id="5" name="Picture 4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F4A7EDE1-966A-17A6-0177-E45A8711C6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20" r="42750"/>
          <a:stretch/>
        </p:blipFill>
        <p:spPr>
          <a:xfrm>
            <a:off x="1860522" y="0"/>
            <a:ext cx="1629438" cy="457200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114FF293-28A3-6ACD-7148-9633C27EB23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81" t="17122" r="46637"/>
          <a:stretch/>
        </p:blipFill>
        <p:spPr>
          <a:xfrm>
            <a:off x="3630328" y="95820"/>
            <a:ext cx="1680604" cy="4545372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E3805703-9167-DB5C-4851-B8AAC69E997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53" t="17122" r="46064"/>
          <a:stretch/>
        </p:blipFill>
        <p:spPr>
          <a:xfrm>
            <a:off x="5478263" y="95820"/>
            <a:ext cx="1680604" cy="4545372"/>
          </a:xfrm>
          <a:prstGeom prst="rect">
            <a:avLst/>
          </a:prstGeom>
        </p:spPr>
      </p:pic>
      <p:pic>
        <p:nvPicPr>
          <p:cNvPr id="2" name="Picture 1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DC55B665-2EA2-EB4E-D28D-7963D4E4A1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32" t="3566" b="77700"/>
          <a:stretch/>
        </p:blipFill>
        <p:spPr>
          <a:xfrm>
            <a:off x="6685224" y="2368506"/>
            <a:ext cx="1217271" cy="856527"/>
          </a:xfrm>
          <a:prstGeom prst="rect">
            <a:avLst/>
          </a:prstGeom>
        </p:spPr>
      </p:pic>
      <p:pic>
        <p:nvPicPr>
          <p:cNvPr id="10" name="Picture 9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A75D590C-1380-3434-477C-4165CC051B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83979"/>
          <a:stretch/>
        </p:blipFill>
        <p:spPr>
          <a:xfrm>
            <a:off x="913074" y="0"/>
            <a:ext cx="976686" cy="457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E5A2DE3-117C-F1C7-9643-6CF3732D0DC8}"/>
              </a:ext>
            </a:extLst>
          </p:cNvPr>
          <p:cNvSpPr txBox="1"/>
          <p:nvPr/>
        </p:nvSpPr>
        <p:spPr>
          <a:xfrm>
            <a:off x="1720154" y="4572000"/>
            <a:ext cx="19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(d) 16 RS entries.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B1E139-4BB2-F6C1-0151-E3520B6A02D0}"/>
              </a:ext>
            </a:extLst>
          </p:cNvPr>
          <p:cNvSpPr txBox="1"/>
          <p:nvPr/>
        </p:nvSpPr>
        <p:spPr>
          <a:xfrm>
            <a:off x="3708457" y="4572000"/>
            <a:ext cx="19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(e) 32 RS entries.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DC104F-C791-5941-1019-FAD0742FF887}"/>
              </a:ext>
            </a:extLst>
          </p:cNvPr>
          <p:cNvSpPr txBox="1"/>
          <p:nvPr/>
        </p:nvSpPr>
        <p:spPr>
          <a:xfrm>
            <a:off x="5596326" y="4572000"/>
            <a:ext cx="19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(f) 48 RS entries. </a:t>
            </a:r>
          </a:p>
        </p:txBody>
      </p:sp>
    </p:spTree>
    <p:extLst>
      <p:ext uri="{BB962C8B-B14F-4D97-AF65-F5344CB8AC3E}">
        <p14:creationId xmlns:p14="http://schemas.microsoft.com/office/powerpoint/2010/main" val="2285282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52B60D-82D4-7669-7572-782865E38AEC}"/>
              </a:ext>
            </a:extLst>
          </p:cNvPr>
          <p:cNvSpPr txBox="1"/>
          <p:nvPr/>
        </p:nvSpPr>
        <p:spPr>
          <a:xfrm>
            <a:off x="10236106" y="6049336"/>
            <a:ext cx="176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ocean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3E4AA0AB-8700-0D1B-6F30-D8B6A01F82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21" r="45506"/>
          <a:stretch/>
        </p:blipFill>
        <p:spPr>
          <a:xfrm>
            <a:off x="1805650" y="0"/>
            <a:ext cx="1516283" cy="4572000"/>
          </a:xfrm>
          <a:prstGeom prst="rect">
            <a:avLst/>
          </a:prstGeom>
        </p:spPr>
      </p:pic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738940E2-C41D-6381-3400-8D95632A04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94" t="5389" r="44611"/>
          <a:stretch/>
        </p:blipFill>
        <p:spPr>
          <a:xfrm>
            <a:off x="3321934" y="833377"/>
            <a:ext cx="1412112" cy="3657600"/>
          </a:xfrm>
          <a:prstGeom prst="rect">
            <a:avLst/>
          </a:prstGeom>
        </p:spPr>
      </p:pic>
      <p:pic>
        <p:nvPicPr>
          <p:cNvPr id="16" name="Picture 15" descr="Chart, bar chart&#10;&#10;Description automatically generated">
            <a:extLst>
              <a:ext uri="{FF2B5EF4-FFF2-40B4-BE49-F238E27FC236}">
                <a16:creationId xmlns:a16="http://schemas.microsoft.com/office/drawing/2014/main" id="{4DA09C53-DF0A-F4E7-B579-EDCBC33A16A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97" t="5530" r="46263"/>
          <a:stretch/>
        </p:blipFill>
        <p:spPr>
          <a:xfrm>
            <a:off x="4849791" y="833376"/>
            <a:ext cx="1246209" cy="3657600"/>
          </a:xfrm>
          <a:prstGeom prst="rect">
            <a:avLst/>
          </a:prstGeom>
        </p:spPr>
      </p:pic>
      <p:pic>
        <p:nvPicPr>
          <p:cNvPr id="17" name="Picture 16" descr="Chart, bar chart&#10;&#10;Description automatically generated">
            <a:extLst>
              <a:ext uri="{FF2B5EF4-FFF2-40B4-BE49-F238E27FC236}">
                <a16:creationId xmlns:a16="http://schemas.microsoft.com/office/drawing/2014/main" id="{16FD06DA-2253-4FB2-D19F-ED9AFF4767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07" t="2489" b="48903"/>
          <a:stretch/>
        </p:blipFill>
        <p:spPr>
          <a:xfrm>
            <a:off x="6211745" y="196769"/>
            <a:ext cx="1608881" cy="2222340"/>
          </a:xfrm>
          <a:prstGeom prst="rect">
            <a:avLst/>
          </a:prstGeom>
        </p:spPr>
      </p:pic>
      <p:pic>
        <p:nvPicPr>
          <p:cNvPr id="18" name="Picture 17" descr="Chart, bar chart&#10;&#10;Description automatically generated">
            <a:extLst>
              <a:ext uri="{FF2B5EF4-FFF2-40B4-BE49-F238E27FC236}">
                <a16:creationId xmlns:a16="http://schemas.microsoft.com/office/drawing/2014/main" id="{0B7449A4-7480-C51E-45CA-2567B514E8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" r="84051"/>
          <a:stretch/>
        </p:blipFill>
        <p:spPr>
          <a:xfrm>
            <a:off x="916331" y="0"/>
            <a:ext cx="960697" cy="4572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3FFA9EF-5928-A98F-89D6-7052EEF4A1E6}"/>
              </a:ext>
            </a:extLst>
          </p:cNvPr>
          <p:cNvSpPr txBox="1"/>
          <p:nvPr/>
        </p:nvSpPr>
        <p:spPr>
          <a:xfrm>
            <a:off x="1333630" y="4490976"/>
            <a:ext cx="19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(d) 16 RS entries.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F1EA25-BF43-AE85-2C76-DBE31EBD8F59}"/>
              </a:ext>
            </a:extLst>
          </p:cNvPr>
          <p:cNvSpPr txBox="1"/>
          <p:nvPr/>
        </p:nvSpPr>
        <p:spPr>
          <a:xfrm>
            <a:off x="3321933" y="4490976"/>
            <a:ext cx="19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(e) 32 RS entries.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B20E5F-06A9-E85A-669F-363843EACDFE}"/>
              </a:ext>
            </a:extLst>
          </p:cNvPr>
          <p:cNvSpPr txBox="1"/>
          <p:nvPr/>
        </p:nvSpPr>
        <p:spPr>
          <a:xfrm>
            <a:off x="5209802" y="4490976"/>
            <a:ext cx="19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(f) 48 RS entries. </a:t>
            </a:r>
          </a:p>
        </p:txBody>
      </p:sp>
    </p:spTree>
    <p:extLst>
      <p:ext uri="{BB962C8B-B14F-4D97-AF65-F5344CB8AC3E}">
        <p14:creationId xmlns:p14="http://schemas.microsoft.com/office/powerpoint/2010/main" val="320173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52B60D-82D4-7669-7572-782865E38AEC}"/>
              </a:ext>
            </a:extLst>
          </p:cNvPr>
          <p:cNvSpPr txBox="1"/>
          <p:nvPr/>
        </p:nvSpPr>
        <p:spPr>
          <a:xfrm>
            <a:off x="10236106" y="6049336"/>
            <a:ext cx="176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ocean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13AE1119-1CFD-069A-2DB2-8CFC91C699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51" r="46836"/>
          <a:stretch/>
        </p:blipFill>
        <p:spPr>
          <a:xfrm>
            <a:off x="1770926" y="0"/>
            <a:ext cx="1469985" cy="4572000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391A5D50-E4A4-89EB-F251-1D0D66EA2E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57" r="46899"/>
          <a:stretch/>
        </p:blipFill>
        <p:spPr>
          <a:xfrm>
            <a:off x="3321934" y="0"/>
            <a:ext cx="1435261" cy="4572000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FBFAFEA2-EE0F-FD56-3EA1-801DB486BC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67" r="45569"/>
          <a:stretch/>
        </p:blipFill>
        <p:spPr>
          <a:xfrm>
            <a:off x="4838218" y="0"/>
            <a:ext cx="1527858" cy="4572000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3C34D5E9-01E6-7A66-519C-33D31A8D59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24" t="3048" b="48344"/>
          <a:stretch/>
        </p:blipFill>
        <p:spPr>
          <a:xfrm>
            <a:off x="6285053" y="266218"/>
            <a:ext cx="1589590" cy="2222339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866C050D-B85D-DAB4-AD02-A091489CCC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" r="82184"/>
          <a:stretch/>
        </p:blipFill>
        <p:spPr>
          <a:xfrm>
            <a:off x="682907" y="0"/>
            <a:ext cx="1088019" cy="457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FB455C5-2EE1-7D17-B45A-E85314A7E77E}"/>
              </a:ext>
            </a:extLst>
          </p:cNvPr>
          <p:cNvSpPr txBox="1"/>
          <p:nvPr/>
        </p:nvSpPr>
        <p:spPr>
          <a:xfrm>
            <a:off x="1460952" y="4572000"/>
            <a:ext cx="19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(g) 64 RS entries.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39C11C-08AC-D769-2775-901B8B102B20}"/>
              </a:ext>
            </a:extLst>
          </p:cNvPr>
          <p:cNvSpPr txBox="1"/>
          <p:nvPr/>
        </p:nvSpPr>
        <p:spPr>
          <a:xfrm>
            <a:off x="3449255" y="4572000"/>
            <a:ext cx="19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(h) 98 RS entries.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0110B8-D080-6CCC-D6DF-1DC29F5B3050}"/>
              </a:ext>
            </a:extLst>
          </p:cNvPr>
          <p:cNvSpPr txBox="1"/>
          <p:nvPr/>
        </p:nvSpPr>
        <p:spPr>
          <a:xfrm>
            <a:off x="5337124" y="4572000"/>
            <a:ext cx="19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</a:t>
            </a:r>
            <a:r>
              <a:rPr lang="en-US" b="1" dirty="0" err="1"/>
              <a:t>i</a:t>
            </a:r>
            <a:r>
              <a:rPr lang="en-US" b="1" dirty="0"/>
              <a:t>) 128 RS entries. </a:t>
            </a:r>
          </a:p>
        </p:txBody>
      </p:sp>
    </p:spTree>
    <p:extLst>
      <p:ext uri="{BB962C8B-B14F-4D97-AF65-F5344CB8AC3E}">
        <p14:creationId xmlns:p14="http://schemas.microsoft.com/office/powerpoint/2010/main" val="4162859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0E55CB-3979-32BF-EA59-B9B1BDF404F4}"/>
              </a:ext>
            </a:extLst>
          </p:cNvPr>
          <p:cNvSpPr txBox="1"/>
          <p:nvPr/>
        </p:nvSpPr>
        <p:spPr>
          <a:xfrm>
            <a:off x="10236106" y="6049336"/>
            <a:ext cx="176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barnes</a:t>
            </a:r>
            <a:endParaRPr lang="en-US" b="1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E75121D3-087D-0F01-11BF-45ABD3404C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2" r="45696"/>
          <a:stretch/>
        </p:blipFill>
        <p:spPr>
          <a:xfrm>
            <a:off x="1666755" y="0"/>
            <a:ext cx="1643604" cy="4572000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239B7060-DF6B-C446-1B5C-63DE343027A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535"/>
          <a:stretch/>
        </p:blipFill>
        <p:spPr>
          <a:xfrm>
            <a:off x="3310359" y="0"/>
            <a:ext cx="942750" cy="4572000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B04F6744-1E4E-8CB6-3F2B-775DAF42D0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47" r="46161"/>
          <a:stretch/>
        </p:blipFill>
        <p:spPr>
          <a:xfrm>
            <a:off x="5926239" y="0"/>
            <a:ext cx="1608880" cy="4572000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C441BF57-E327-068C-8986-BBA9957BC9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535"/>
          <a:stretch/>
        </p:blipFill>
        <p:spPr>
          <a:xfrm>
            <a:off x="724005" y="0"/>
            <a:ext cx="942750" cy="4572000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5F77E57F-4471-177C-2E31-BC1C49732F5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09" r="45999"/>
          <a:stretch/>
        </p:blipFill>
        <p:spPr>
          <a:xfrm>
            <a:off x="4253109" y="0"/>
            <a:ext cx="1608880" cy="4572000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CF745BC4-7CD2-A8B9-97FA-DFABF50FA08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38" t="2279" r="570" b="48101"/>
          <a:stretch/>
        </p:blipFill>
        <p:spPr>
          <a:xfrm>
            <a:off x="7535119" y="17362"/>
            <a:ext cx="1608880" cy="22686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A73C758-27B7-3780-8EBF-B8BB561028C7}"/>
              </a:ext>
            </a:extLst>
          </p:cNvPr>
          <p:cNvSpPr txBox="1"/>
          <p:nvPr/>
        </p:nvSpPr>
        <p:spPr>
          <a:xfrm>
            <a:off x="1643370" y="4572000"/>
            <a:ext cx="176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(a) 2 RS entries.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544DFF-0555-36D2-857D-3A5F29BEEBE2}"/>
              </a:ext>
            </a:extLst>
          </p:cNvPr>
          <p:cNvSpPr txBox="1"/>
          <p:nvPr/>
        </p:nvSpPr>
        <p:spPr>
          <a:xfrm>
            <a:off x="4167595" y="4572000"/>
            <a:ext cx="176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(b) 4 RS entries.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04A9BE-F23D-1055-906B-34514042B687}"/>
              </a:ext>
            </a:extLst>
          </p:cNvPr>
          <p:cNvSpPr txBox="1"/>
          <p:nvPr/>
        </p:nvSpPr>
        <p:spPr>
          <a:xfrm>
            <a:off x="6177650" y="4521402"/>
            <a:ext cx="176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(c) 8 RS entries. </a:t>
            </a:r>
          </a:p>
        </p:txBody>
      </p:sp>
    </p:spTree>
    <p:extLst>
      <p:ext uri="{BB962C8B-B14F-4D97-AF65-F5344CB8AC3E}">
        <p14:creationId xmlns:p14="http://schemas.microsoft.com/office/powerpoint/2010/main" val="1223870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0E55CB-3979-32BF-EA59-B9B1BDF404F4}"/>
              </a:ext>
            </a:extLst>
          </p:cNvPr>
          <p:cNvSpPr txBox="1"/>
          <p:nvPr/>
        </p:nvSpPr>
        <p:spPr>
          <a:xfrm>
            <a:off x="10236106" y="6049336"/>
            <a:ext cx="176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barnes</a:t>
            </a:r>
            <a:endParaRPr lang="en-US" b="1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54AD78B1-5E83-7CD2-6A23-7BCBDAAF59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70" r="46646"/>
          <a:stretch/>
        </p:blipFill>
        <p:spPr>
          <a:xfrm>
            <a:off x="1747776" y="0"/>
            <a:ext cx="1504709" cy="4572000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74F1F546-7E01-45C4-39E6-E67D198E878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00" t="7463" r="46691"/>
          <a:stretch/>
        </p:blipFill>
        <p:spPr>
          <a:xfrm>
            <a:off x="3252486" y="902825"/>
            <a:ext cx="1334323" cy="3588152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12A16B38-9ED0-9AA0-329B-2A1E2AADAD7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95" t="7463" r="45896"/>
          <a:stretch/>
        </p:blipFill>
        <p:spPr>
          <a:xfrm>
            <a:off x="4586809" y="902824"/>
            <a:ext cx="1334323" cy="3588153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F32BA297-E1B3-73BD-FF30-195876507A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50" r="4462"/>
          <a:stretch/>
        </p:blipFill>
        <p:spPr>
          <a:xfrm>
            <a:off x="5837810" y="104172"/>
            <a:ext cx="1334323" cy="4572000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25EC2665-02E7-DFEC-E30F-4A9002E287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86649"/>
          <a:stretch/>
        </p:blipFill>
        <p:spPr>
          <a:xfrm>
            <a:off x="1187555" y="0"/>
            <a:ext cx="813930" cy="457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8A91FD8-03F8-EDBD-6B7C-EEA729D04607}"/>
              </a:ext>
            </a:extLst>
          </p:cNvPr>
          <p:cNvSpPr txBox="1"/>
          <p:nvPr/>
        </p:nvSpPr>
        <p:spPr>
          <a:xfrm>
            <a:off x="1333630" y="4490976"/>
            <a:ext cx="19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(d) 16 RS entries.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8AA063-7956-1D6F-211E-540845088034}"/>
              </a:ext>
            </a:extLst>
          </p:cNvPr>
          <p:cNvSpPr txBox="1"/>
          <p:nvPr/>
        </p:nvSpPr>
        <p:spPr>
          <a:xfrm>
            <a:off x="2988132" y="4757194"/>
            <a:ext cx="19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(e) 32 RS entries.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3F5D74-9B17-729C-F390-0F13477555F2}"/>
              </a:ext>
            </a:extLst>
          </p:cNvPr>
          <p:cNvSpPr txBox="1"/>
          <p:nvPr/>
        </p:nvSpPr>
        <p:spPr>
          <a:xfrm>
            <a:off x="4503486" y="4468355"/>
            <a:ext cx="19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(f) 48 RS entries. </a:t>
            </a:r>
          </a:p>
        </p:txBody>
      </p:sp>
    </p:spTree>
    <p:extLst>
      <p:ext uri="{BB962C8B-B14F-4D97-AF65-F5344CB8AC3E}">
        <p14:creationId xmlns:p14="http://schemas.microsoft.com/office/powerpoint/2010/main" val="3473245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0E55CB-3979-32BF-EA59-B9B1BDF404F4}"/>
              </a:ext>
            </a:extLst>
          </p:cNvPr>
          <p:cNvSpPr txBox="1"/>
          <p:nvPr/>
        </p:nvSpPr>
        <p:spPr>
          <a:xfrm>
            <a:off x="10236106" y="6049336"/>
            <a:ext cx="176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barnes</a:t>
            </a:r>
            <a:endParaRPr lang="en-US" b="1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412CD109-4CAD-D5C8-BDE2-634A449010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01" r="45886"/>
          <a:stretch/>
        </p:blipFill>
        <p:spPr>
          <a:xfrm>
            <a:off x="1713053" y="0"/>
            <a:ext cx="1585732" cy="4572000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E3109F53-7BE6-9AA0-7838-597DE4EF4E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8" r="45949"/>
          <a:stretch/>
        </p:blipFill>
        <p:spPr>
          <a:xfrm>
            <a:off x="3287210" y="0"/>
            <a:ext cx="1585732" cy="4572000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2104A866-BF9A-BB83-6487-553F876406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65" r="45443"/>
          <a:stretch/>
        </p:blipFill>
        <p:spPr>
          <a:xfrm>
            <a:off x="4872942" y="0"/>
            <a:ext cx="1608881" cy="4572000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75764EF8-774F-D3E3-069D-3AFBDC47C1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92"/>
          <a:stretch/>
        </p:blipFill>
        <p:spPr>
          <a:xfrm>
            <a:off x="6305310" y="94527"/>
            <a:ext cx="1591518" cy="4572000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3A6ACCE1-FC16-04AA-5DE3-37A063F0D8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222"/>
          <a:stretch/>
        </p:blipFill>
        <p:spPr>
          <a:xfrm>
            <a:off x="812157" y="0"/>
            <a:ext cx="900896" cy="457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1F30D0-86F0-3784-058B-0138B47F9E46}"/>
              </a:ext>
            </a:extLst>
          </p:cNvPr>
          <p:cNvSpPr txBox="1"/>
          <p:nvPr/>
        </p:nvSpPr>
        <p:spPr>
          <a:xfrm>
            <a:off x="1460952" y="4572000"/>
            <a:ext cx="19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(g) 64 RS entries.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D6CE76-7C5A-85B9-1369-B507C128F9CD}"/>
              </a:ext>
            </a:extLst>
          </p:cNvPr>
          <p:cNvSpPr txBox="1"/>
          <p:nvPr/>
        </p:nvSpPr>
        <p:spPr>
          <a:xfrm>
            <a:off x="3449255" y="4572000"/>
            <a:ext cx="19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(h) 98 RS entries.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7C87E1-D452-7134-06EB-FB7368AA5271}"/>
              </a:ext>
            </a:extLst>
          </p:cNvPr>
          <p:cNvSpPr txBox="1"/>
          <p:nvPr/>
        </p:nvSpPr>
        <p:spPr>
          <a:xfrm>
            <a:off x="5337124" y="4572000"/>
            <a:ext cx="19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</a:t>
            </a:r>
            <a:r>
              <a:rPr lang="en-US" b="1" dirty="0" err="1"/>
              <a:t>i</a:t>
            </a:r>
            <a:r>
              <a:rPr lang="en-US" b="1" dirty="0"/>
              <a:t>) 128 RS entries. </a:t>
            </a:r>
          </a:p>
        </p:txBody>
      </p:sp>
    </p:spTree>
    <p:extLst>
      <p:ext uri="{BB962C8B-B14F-4D97-AF65-F5344CB8AC3E}">
        <p14:creationId xmlns:p14="http://schemas.microsoft.com/office/powerpoint/2010/main" val="216454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2F7CF7-9045-06F3-B8FF-0E7AF59F2A0E}"/>
              </a:ext>
            </a:extLst>
          </p:cNvPr>
          <p:cNvSpPr txBox="1"/>
          <p:nvPr/>
        </p:nvSpPr>
        <p:spPr>
          <a:xfrm>
            <a:off x="10236106" y="6049336"/>
            <a:ext cx="176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IS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5E29CB30-1243-EA37-2D9C-D3E125D696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15" r="45696"/>
          <a:stretch/>
        </p:blipFill>
        <p:spPr>
          <a:xfrm>
            <a:off x="2268639" y="0"/>
            <a:ext cx="1041720" cy="4572000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16EFE8EC-D631-AAFB-D20F-FED3ED8974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58" t="6108" r="45696"/>
          <a:stretch/>
        </p:blipFill>
        <p:spPr>
          <a:xfrm>
            <a:off x="3310359" y="1215342"/>
            <a:ext cx="1176760" cy="3206186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2DCD203D-F844-7289-F842-AFB86821461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04" t="7451" r="45696"/>
          <a:stretch/>
        </p:blipFill>
        <p:spPr>
          <a:xfrm>
            <a:off x="4618298" y="1597305"/>
            <a:ext cx="983849" cy="2731625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FBA14D31-B03C-CDDC-A68E-35C663A5D5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791"/>
          <a:stretch/>
        </p:blipFill>
        <p:spPr>
          <a:xfrm>
            <a:off x="1402466" y="0"/>
            <a:ext cx="866173" cy="4572000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6D10B186-97E0-692B-80FA-6BC0B77C59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41" t="2279" r="4713" b="48861"/>
          <a:stretch/>
        </p:blipFill>
        <p:spPr>
          <a:xfrm>
            <a:off x="5602147" y="347240"/>
            <a:ext cx="1319513" cy="22339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41D5D3-253F-2E72-EE06-9A7DF75BEB15}"/>
              </a:ext>
            </a:extLst>
          </p:cNvPr>
          <p:cNvSpPr txBox="1"/>
          <p:nvPr/>
        </p:nvSpPr>
        <p:spPr>
          <a:xfrm>
            <a:off x="1835552" y="4486678"/>
            <a:ext cx="176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(a) 2 RS entries.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C8FDCA-C0BB-3B23-2D6A-88E7E8AF2D04}"/>
              </a:ext>
            </a:extLst>
          </p:cNvPr>
          <p:cNvSpPr txBox="1"/>
          <p:nvPr/>
        </p:nvSpPr>
        <p:spPr>
          <a:xfrm>
            <a:off x="3149259" y="4856010"/>
            <a:ext cx="176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(b) 4 RS entries.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EDE928-D272-65A9-FB35-036BC3C7F80E}"/>
              </a:ext>
            </a:extLst>
          </p:cNvPr>
          <p:cNvSpPr txBox="1"/>
          <p:nvPr/>
        </p:nvSpPr>
        <p:spPr>
          <a:xfrm>
            <a:off x="4229600" y="4454103"/>
            <a:ext cx="176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(c) 8 RS entries. </a:t>
            </a:r>
          </a:p>
        </p:txBody>
      </p:sp>
    </p:spTree>
    <p:extLst>
      <p:ext uri="{BB962C8B-B14F-4D97-AF65-F5344CB8AC3E}">
        <p14:creationId xmlns:p14="http://schemas.microsoft.com/office/powerpoint/2010/main" val="1670828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2F7CF7-9045-06F3-B8FF-0E7AF59F2A0E}"/>
              </a:ext>
            </a:extLst>
          </p:cNvPr>
          <p:cNvSpPr txBox="1"/>
          <p:nvPr/>
        </p:nvSpPr>
        <p:spPr>
          <a:xfrm>
            <a:off x="10236106" y="6049336"/>
            <a:ext cx="176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IS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F509A48E-7A14-345E-A1FD-A268C299D2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09" r="46076"/>
          <a:stretch/>
        </p:blipFill>
        <p:spPr>
          <a:xfrm>
            <a:off x="1932970" y="0"/>
            <a:ext cx="1354239" cy="4572000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11A6AB34-7FEA-DCE8-293C-0A85A1A11F0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43" t="5749" r="46345"/>
          <a:stretch/>
        </p:blipFill>
        <p:spPr>
          <a:xfrm>
            <a:off x="3406811" y="648181"/>
            <a:ext cx="1354238" cy="3842796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783C8E30-B271-E124-975D-3465A99B610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41" t="5749" r="45848"/>
          <a:stretch/>
        </p:blipFill>
        <p:spPr>
          <a:xfrm>
            <a:off x="4880651" y="648181"/>
            <a:ext cx="1354238" cy="3842795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1D9E9CD1-2542-3BBE-5EAD-B9019331E7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842"/>
          <a:stretch/>
        </p:blipFill>
        <p:spPr>
          <a:xfrm>
            <a:off x="1136249" y="0"/>
            <a:ext cx="924046" cy="4572000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F11CAD37-EFF8-480E-71FC-97E6C225DC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08" r="3577"/>
          <a:stretch/>
        </p:blipFill>
        <p:spPr>
          <a:xfrm>
            <a:off x="6234889" y="0"/>
            <a:ext cx="1354239" cy="457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D8CD80A-766D-4C7B-54DD-689C28FB25A0}"/>
              </a:ext>
            </a:extLst>
          </p:cNvPr>
          <p:cNvSpPr txBox="1"/>
          <p:nvPr/>
        </p:nvSpPr>
        <p:spPr>
          <a:xfrm>
            <a:off x="1333630" y="4490976"/>
            <a:ext cx="19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(d) 16 RS entries.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0889AA-EE09-3A71-F1A9-40C372552F6C}"/>
              </a:ext>
            </a:extLst>
          </p:cNvPr>
          <p:cNvSpPr txBox="1"/>
          <p:nvPr/>
        </p:nvSpPr>
        <p:spPr>
          <a:xfrm>
            <a:off x="3137671" y="4757194"/>
            <a:ext cx="19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(e) 32 RS entries.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CBE920-E1EA-F37E-05A3-C7F0D0042A60}"/>
              </a:ext>
            </a:extLst>
          </p:cNvPr>
          <p:cNvSpPr txBox="1"/>
          <p:nvPr/>
        </p:nvSpPr>
        <p:spPr>
          <a:xfrm>
            <a:off x="4941711" y="4387862"/>
            <a:ext cx="19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(f) 48 RS entries. </a:t>
            </a:r>
          </a:p>
        </p:txBody>
      </p:sp>
    </p:spTree>
    <p:extLst>
      <p:ext uri="{BB962C8B-B14F-4D97-AF65-F5344CB8AC3E}">
        <p14:creationId xmlns:p14="http://schemas.microsoft.com/office/powerpoint/2010/main" val="7391564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2F7CF7-9045-06F3-B8FF-0E7AF59F2A0E}"/>
              </a:ext>
            </a:extLst>
          </p:cNvPr>
          <p:cNvSpPr txBox="1"/>
          <p:nvPr/>
        </p:nvSpPr>
        <p:spPr>
          <a:xfrm>
            <a:off x="10236106" y="6049336"/>
            <a:ext cx="176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IS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FBE159D1-5A76-FA8D-ABC6-CC30C43BEC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20" r="45506"/>
          <a:stretch/>
        </p:blipFill>
        <p:spPr>
          <a:xfrm>
            <a:off x="1805651" y="0"/>
            <a:ext cx="1516284" cy="4572000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65C4A090-737A-4F92-3B75-E8A02A34FB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47" r="45190"/>
          <a:stretch/>
        </p:blipFill>
        <p:spPr>
          <a:xfrm>
            <a:off x="3321934" y="0"/>
            <a:ext cx="1527858" cy="4572000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EDA6CDF1-FB69-26DB-30C2-A57F5AD7F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58" r="45569"/>
          <a:stretch/>
        </p:blipFill>
        <p:spPr>
          <a:xfrm>
            <a:off x="4849792" y="0"/>
            <a:ext cx="1516284" cy="4572000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14FD1357-BAE1-C02E-D940-284695802F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40"/>
          <a:stretch/>
        </p:blipFill>
        <p:spPr>
          <a:xfrm>
            <a:off x="6366076" y="133615"/>
            <a:ext cx="1570299" cy="4572000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D97E4D22-82BD-7CB9-9F82-91B3F1B39A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684"/>
          <a:stretch/>
        </p:blipFill>
        <p:spPr>
          <a:xfrm>
            <a:off x="871959" y="0"/>
            <a:ext cx="933691" cy="457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0AB4090-605E-93D1-DB9A-73C4D6CEAC8E}"/>
              </a:ext>
            </a:extLst>
          </p:cNvPr>
          <p:cNvSpPr txBox="1"/>
          <p:nvPr/>
        </p:nvSpPr>
        <p:spPr>
          <a:xfrm>
            <a:off x="1426228" y="4469898"/>
            <a:ext cx="19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(g) 64 RS entries.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F2CA7E-FBAF-9792-7101-957D4B67B729}"/>
              </a:ext>
            </a:extLst>
          </p:cNvPr>
          <p:cNvSpPr txBox="1"/>
          <p:nvPr/>
        </p:nvSpPr>
        <p:spPr>
          <a:xfrm>
            <a:off x="3414531" y="4469898"/>
            <a:ext cx="19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(h) 98 RS entries.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77134D-4CE0-E48F-7C70-4223984D069B}"/>
              </a:ext>
            </a:extLst>
          </p:cNvPr>
          <p:cNvSpPr txBox="1"/>
          <p:nvPr/>
        </p:nvSpPr>
        <p:spPr>
          <a:xfrm>
            <a:off x="5302400" y="4469898"/>
            <a:ext cx="19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</a:t>
            </a:r>
            <a:r>
              <a:rPr lang="en-US" b="1" dirty="0" err="1"/>
              <a:t>i</a:t>
            </a:r>
            <a:r>
              <a:rPr lang="en-US" b="1" dirty="0"/>
              <a:t>) 128 RS entries. </a:t>
            </a:r>
          </a:p>
        </p:txBody>
      </p:sp>
    </p:spTree>
    <p:extLst>
      <p:ext uri="{BB962C8B-B14F-4D97-AF65-F5344CB8AC3E}">
        <p14:creationId xmlns:p14="http://schemas.microsoft.com/office/powerpoint/2010/main" val="8535617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1BDAD4-8DAE-C2A0-8890-095F80277388}"/>
              </a:ext>
            </a:extLst>
          </p:cNvPr>
          <p:cNvSpPr txBox="1"/>
          <p:nvPr/>
        </p:nvSpPr>
        <p:spPr>
          <a:xfrm>
            <a:off x="10236106" y="6049336"/>
            <a:ext cx="176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cg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96AE5D54-6D9E-4D31-178D-2FF696CA84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11" r="46837"/>
          <a:stretch/>
        </p:blipFill>
        <p:spPr>
          <a:xfrm>
            <a:off x="1701478" y="0"/>
            <a:ext cx="1539433" cy="4572000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CD42DA86-7206-03E4-5442-831AE1DE388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6" r="85633"/>
          <a:stretch/>
        </p:blipFill>
        <p:spPr>
          <a:xfrm>
            <a:off x="3315390" y="0"/>
            <a:ext cx="608428" cy="4572000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EADC086E-EDDB-99ED-53DA-C4D7561C028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633"/>
          <a:stretch/>
        </p:blipFill>
        <p:spPr>
          <a:xfrm>
            <a:off x="5401518" y="0"/>
            <a:ext cx="875818" cy="4572000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43CFCFB8-B324-DF3B-E270-CE7883F659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39"/>
          <a:stretch/>
        </p:blipFill>
        <p:spPr>
          <a:xfrm>
            <a:off x="7958767" y="5787"/>
            <a:ext cx="1606952" cy="4572000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80E22BE9-4B72-DE03-FCD4-5D79B123B1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548"/>
          <a:stretch/>
        </p:blipFill>
        <p:spPr>
          <a:xfrm>
            <a:off x="698567" y="0"/>
            <a:ext cx="1002911" cy="4572000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ECFF8EF1-8ED5-0EDC-D59F-70FE4E3029A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45" r="45443"/>
          <a:stretch/>
        </p:blipFill>
        <p:spPr>
          <a:xfrm>
            <a:off x="3898739" y="0"/>
            <a:ext cx="1701479" cy="4572000"/>
          </a:xfrm>
          <a:prstGeom prst="rect">
            <a:avLst/>
          </a:prstGeom>
        </p:spPr>
      </p:pic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EF87D113-C18D-7FF5-D5FC-F5A75EBD2E0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00" r="46139"/>
          <a:stretch/>
        </p:blipFill>
        <p:spPr>
          <a:xfrm>
            <a:off x="6277336" y="0"/>
            <a:ext cx="1606952" cy="4572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0D6CBE-0735-8797-19A2-E86C1DD41804}"/>
              </a:ext>
            </a:extLst>
          </p:cNvPr>
          <p:cNvSpPr txBox="1"/>
          <p:nvPr/>
        </p:nvSpPr>
        <p:spPr>
          <a:xfrm>
            <a:off x="1835552" y="4486678"/>
            <a:ext cx="176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(a) 2 RS entries.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8CAD18-978D-E53F-9EBA-980AD875A03E}"/>
              </a:ext>
            </a:extLst>
          </p:cNvPr>
          <p:cNvSpPr txBox="1"/>
          <p:nvPr/>
        </p:nvSpPr>
        <p:spPr>
          <a:xfrm>
            <a:off x="3795322" y="4495871"/>
            <a:ext cx="176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(b) 4 RS entries.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CB5983-C0C0-8C06-C169-438DA9A67D50}"/>
              </a:ext>
            </a:extLst>
          </p:cNvPr>
          <p:cNvSpPr txBox="1"/>
          <p:nvPr/>
        </p:nvSpPr>
        <p:spPr>
          <a:xfrm>
            <a:off x="6237430" y="4493953"/>
            <a:ext cx="176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(c) 8 RS entries. </a:t>
            </a:r>
          </a:p>
        </p:txBody>
      </p:sp>
    </p:spTree>
    <p:extLst>
      <p:ext uri="{BB962C8B-B14F-4D97-AF65-F5344CB8AC3E}">
        <p14:creationId xmlns:p14="http://schemas.microsoft.com/office/powerpoint/2010/main" val="1325335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1BDAD4-8DAE-C2A0-8890-095F80277388}"/>
              </a:ext>
            </a:extLst>
          </p:cNvPr>
          <p:cNvSpPr txBox="1"/>
          <p:nvPr/>
        </p:nvSpPr>
        <p:spPr>
          <a:xfrm>
            <a:off x="10236106" y="6049336"/>
            <a:ext cx="176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cg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F51FE33F-FF32-FB73-36F7-171B4240A3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r="48637"/>
          <a:stretch/>
        </p:blipFill>
        <p:spPr>
          <a:xfrm>
            <a:off x="1828800" y="0"/>
            <a:ext cx="1302266" cy="4572000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24C98AEC-5B9C-4FBB-2A6D-E7084C1283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9" t="4687" r="46521"/>
          <a:stretch/>
        </p:blipFill>
        <p:spPr>
          <a:xfrm>
            <a:off x="3183038" y="937549"/>
            <a:ext cx="1302266" cy="3530279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46A84F31-B8F2-F1EB-F07C-EA75673BCB7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2" t="4687" r="47579"/>
          <a:stretch/>
        </p:blipFill>
        <p:spPr>
          <a:xfrm>
            <a:off x="4537276" y="937549"/>
            <a:ext cx="1215342" cy="3530279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9C89FEB2-F43C-3913-5D9F-CAA144B81E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09"/>
          <a:stretch/>
        </p:blipFill>
        <p:spPr>
          <a:xfrm>
            <a:off x="5804590" y="0"/>
            <a:ext cx="1572228" cy="4572000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1AEA02D1-E8CA-0148-D667-1A59010E77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430"/>
          <a:stretch/>
        </p:blipFill>
        <p:spPr>
          <a:xfrm>
            <a:off x="989750" y="0"/>
            <a:ext cx="949124" cy="457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FC009B7-5469-29AD-AAFB-2442E493B546}"/>
              </a:ext>
            </a:extLst>
          </p:cNvPr>
          <p:cNvSpPr txBox="1"/>
          <p:nvPr/>
        </p:nvSpPr>
        <p:spPr>
          <a:xfrm>
            <a:off x="1333630" y="4490976"/>
            <a:ext cx="19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(d) 16 RS entries.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525DF4-7D78-2BB9-6A31-7511BB0C9A29}"/>
              </a:ext>
            </a:extLst>
          </p:cNvPr>
          <p:cNvSpPr txBox="1"/>
          <p:nvPr/>
        </p:nvSpPr>
        <p:spPr>
          <a:xfrm>
            <a:off x="3025864" y="4780342"/>
            <a:ext cx="19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(e) 32 RS entries.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DDB059-ACBE-1D16-C1A4-C165AB2038AC}"/>
              </a:ext>
            </a:extLst>
          </p:cNvPr>
          <p:cNvSpPr txBox="1"/>
          <p:nvPr/>
        </p:nvSpPr>
        <p:spPr>
          <a:xfrm>
            <a:off x="4612398" y="4358925"/>
            <a:ext cx="19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(f) 48 RS entries. </a:t>
            </a:r>
          </a:p>
        </p:txBody>
      </p:sp>
    </p:spTree>
    <p:extLst>
      <p:ext uri="{BB962C8B-B14F-4D97-AF65-F5344CB8AC3E}">
        <p14:creationId xmlns:p14="http://schemas.microsoft.com/office/powerpoint/2010/main" val="2671794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D68739-BD26-E56B-6C12-E71D485F0333}"/>
              </a:ext>
            </a:extLst>
          </p:cNvPr>
          <p:cNvSpPr txBox="1"/>
          <p:nvPr/>
        </p:nvSpPr>
        <p:spPr>
          <a:xfrm>
            <a:off x="10601662" y="6323656"/>
            <a:ext cx="176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radix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B7AF7FC5-D515-217E-1A4B-2715F65F23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45" t="15269" r="42581"/>
          <a:stretch/>
        </p:blipFill>
        <p:spPr>
          <a:xfrm>
            <a:off x="1042218" y="226141"/>
            <a:ext cx="1632156" cy="3873910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7E1CE7C9-D2D1-802E-4DB1-962DC36F92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68" t="15269" r="42258"/>
          <a:stretch/>
        </p:blipFill>
        <p:spPr>
          <a:xfrm>
            <a:off x="2816941" y="226141"/>
            <a:ext cx="1632156" cy="3873910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9FAB9C8C-C5B7-D96C-6641-D3BD4483923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58" t="15269" r="40968"/>
          <a:stretch/>
        </p:blipFill>
        <p:spPr>
          <a:xfrm>
            <a:off x="4517922" y="226141"/>
            <a:ext cx="1632156" cy="3873910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FC0333B4-0A58-51ED-831F-7DBCA27367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81" t="4315" b="81559"/>
          <a:stretch/>
        </p:blipFill>
        <p:spPr>
          <a:xfrm>
            <a:off x="5611761" y="1491131"/>
            <a:ext cx="1214284" cy="645839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20AFF9B4-EE54-D559-CC9B-7E0F8BE50FB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59" t="3905" r="324" b="88017"/>
          <a:stretch/>
        </p:blipFill>
        <p:spPr>
          <a:xfrm>
            <a:off x="5611761" y="2136970"/>
            <a:ext cx="1049564" cy="369332"/>
          </a:xfrm>
          <a:prstGeom prst="rect">
            <a:avLst/>
          </a:prstGeom>
        </p:spPr>
      </p:pic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F1F80C5F-5595-C459-F417-821692D85A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69" r="84980"/>
          <a:stretch/>
        </p:blipFill>
        <p:spPr>
          <a:xfrm>
            <a:off x="175766" y="226141"/>
            <a:ext cx="915614" cy="38739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9B52CC3-6205-8C8B-7C58-50E13681F462}"/>
              </a:ext>
            </a:extLst>
          </p:cNvPr>
          <p:cNvSpPr txBox="1"/>
          <p:nvPr/>
        </p:nvSpPr>
        <p:spPr>
          <a:xfrm>
            <a:off x="686071" y="4100051"/>
            <a:ext cx="19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(g) 64 RS entries.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29ABB3-9B21-5A2F-C54F-9B7E194BC13A}"/>
              </a:ext>
            </a:extLst>
          </p:cNvPr>
          <p:cNvSpPr txBox="1"/>
          <p:nvPr/>
        </p:nvSpPr>
        <p:spPr>
          <a:xfrm>
            <a:off x="2674374" y="4100051"/>
            <a:ext cx="19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(h) 98 RS entries.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470FBE-2A6D-68B5-E54A-4BB969A4B728}"/>
              </a:ext>
            </a:extLst>
          </p:cNvPr>
          <p:cNvSpPr txBox="1"/>
          <p:nvPr/>
        </p:nvSpPr>
        <p:spPr>
          <a:xfrm>
            <a:off x="4562243" y="4100051"/>
            <a:ext cx="19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</a:t>
            </a:r>
            <a:r>
              <a:rPr lang="en-US" b="1" dirty="0" err="1"/>
              <a:t>i</a:t>
            </a:r>
            <a:r>
              <a:rPr lang="en-US" b="1" dirty="0"/>
              <a:t>) 128 RS entries. </a:t>
            </a:r>
          </a:p>
        </p:txBody>
      </p:sp>
    </p:spTree>
    <p:extLst>
      <p:ext uri="{BB962C8B-B14F-4D97-AF65-F5344CB8AC3E}">
        <p14:creationId xmlns:p14="http://schemas.microsoft.com/office/powerpoint/2010/main" val="3510816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1BDAD4-8DAE-C2A0-8890-095F80277388}"/>
              </a:ext>
            </a:extLst>
          </p:cNvPr>
          <p:cNvSpPr txBox="1"/>
          <p:nvPr/>
        </p:nvSpPr>
        <p:spPr>
          <a:xfrm>
            <a:off x="10236106" y="6049336"/>
            <a:ext cx="176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cg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B81F2E13-C168-DB04-9D49-683DC5C141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72" r="46076"/>
          <a:stretch/>
        </p:blipFill>
        <p:spPr>
          <a:xfrm>
            <a:off x="1632030" y="0"/>
            <a:ext cx="1655180" cy="4572000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618AD725-C71C-F05C-3AAA-844E9D4DFB4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89" r="47658"/>
          <a:stretch/>
        </p:blipFill>
        <p:spPr>
          <a:xfrm>
            <a:off x="3287210" y="0"/>
            <a:ext cx="1539433" cy="4572000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42FF066B-64AA-9024-F38A-9495CE5D08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68" r="47279"/>
          <a:stretch/>
        </p:blipFill>
        <p:spPr>
          <a:xfrm>
            <a:off x="4977114" y="0"/>
            <a:ext cx="1539433" cy="4572000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A9E902EE-D893-E9AA-E946-E6B7A60E8A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25"/>
          <a:stretch/>
        </p:blipFill>
        <p:spPr>
          <a:xfrm>
            <a:off x="6516547" y="0"/>
            <a:ext cx="1552937" cy="4572000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B5184DF9-249A-4502-7FAC-CB70AC1B74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089"/>
          <a:stretch/>
        </p:blipFill>
        <p:spPr>
          <a:xfrm>
            <a:off x="947195" y="0"/>
            <a:ext cx="787078" cy="457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8FDA140-397F-51C7-85A7-4FEF632DF59D}"/>
              </a:ext>
            </a:extLst>
          </p:cNvPr>
          <p:cNvSpPr txBox="1"/>
          <p:nvPr/>
        </p:nvSpPr>
        <p:spPr>
          <a:xfrm>
            <a:off x="1426228" y="4469898"/>
            <a:ext cx="19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(g) 64 RS entries.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D54AEF-3899-3835-B9D3-4FDECB6C043F}"/>
              </a:ext>
            </a:extLst>
          </p:cNvPr>
          <p:cNvSpPr txBox="1"/>
          <p:nvPr/>
        </p:nvSpPr>
        <p:spPr>
          <a:xfrm>
            <a:off x="3414531" y="4469898"/>
            <a:ext cx="19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(h) 98 RS entries.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07F9B7-E391-1BE5-36C3-1B9200E5E86F}"/>
              </a:ext>
            </a:extLst>
          </p:cNvPr>
          <p:cNvSpPr txBox="1"/>
          <p:nvPr/>
        </p:nvSpPr>
        <p:spPr>
          <a:xfrm>
            <a:off x="5302400" y="4469898"/>
            <a:ext cx="19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</a:t>
            </a:r>
            <a:r>
              <a:rPr lang="en-US" b="1" dirty="0" err="1"/>
              <a:t>i</a:t>
            </a:r>
            <a:r>
              <a:rPr lang="en-US" b="1" dirty="0"/>
              <a:t>) 128 RS entries. </a:t>
            </a:r>
          </a:p>
        </p:txBody>
      </p:sp>
    </p:spTree>
    <p:extLst>
      <p:ext uri="{BB962C8B-B14F-4D97-AF65-F5344CB8AC3E}">
        <p14:creationId xmlns:p14="http://schemas.microsoft.com/office/powerpoint/2010/main" val="1983774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0C3118-14E8-8B6E-4A9D-D00ABAD18582}"/>
              </a:ext>
            </a:extLst>
          </p:cNvPr>
          <p:cNvSpPr txBox="1"/>
          <p:nvPr/>
        </p:nvSpPr>
        <p:spPr>
          <a:xfrm>
            <a:off x="10267365" y="6244998"/>
            <a:ext cx="176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Ocean.cont</a:t>
            </a:r>
            <a:endParaRPr lang="en-US" b="1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34E07986-B71F-814D-90E9-C9A607C744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77" r="43065"/>
          <a:stretch/>
        </p:blipFill>
        <p:spPr>
          <a:xfrm>
            <a:off x="1809135" y="0"/>
            <a:ext cx="1661652" cy="4572000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85AF6DDB-3062-A78D-F9E9-55F403D80D7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68" r="43710"/>
          <a:stretch/>
        </p:blipFill>
        <p:spPr>
          <a:xfrm>
            <a:off x="3470787" y="0"/>
            <a:ext cx="1543664" cy="4572000"/>
          </a:xfrm>
          <a:prstGeom prst="rect">
            <a:avLst/>
          </a:prstGeom>
        </p:spPr>
      </p:pic>
      <p:pic>
        <p:nvPicPr>
          <p:cNvPr id="8" name="Picture 7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019A1015-44DD-FD00-36E7-C1F0FE5ADF2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62" r="43063"/>
          <a:stretch/>
        </p:blipFill>
        <p:spPr>
          <a:xfrm>
            <a:off x="5014451" y="0"/>
            <a:ext cx="1632155" cy="4572000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29229A33-59D4-D2AA-B43B-5A8A537B33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9" t="3548" b="78334"/>
          <a:stretch/>
        </p:blipFill>
        <p:spPr>
          <a:xfrm>
            <a:off x="5540478" y="2638732"/>
            <a:ext cx="1302774" cy="828368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12968963-CD66-6717-92C1-D3B41E8335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476"/>
          <a:stretch/>
        </p:blipFill>
        <p:spPr>
          <a:xfrm>
            <a:off x="980768" y="0"/>
            <a:ext cx="946356" cy="4572000"/>
          </a:xfrm>
          <a:prstGeom prst="rect">
            <a:avLst/>
          </a:prstGeom>
        </p:spPr>
      </p:pic>
      <p:sp>
        <p:nvSpPr>
          <p:cNvPr id="14" name="TextBox 12">
            <a:extLst>
              <a:ext uri="{FF2B5EF4-FFF2-40B4-BE49-F238E27FC236}">
                <a16:creationId xmlns:a16="http://schemas.microsoft.com/office/drawing/2014/main" id="{4C8F5628-DE40-1F3D-3E8E-48E041265FD2}"/>
              </a:ext>
            </a:extLst>
          </p:cNvPr>
          <p:cNvSpPr txBox="1"/>
          <p:nvPr/>
        </p:nvSpPr>
        <p:spPr>
          <a:xfrm>
            <a:off x="1709544" y="4473366"/>
            <a:ext cx="176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(a) 2 RS entries. 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B0CB12DD-E759-A7FC-B01A-BA1B1A12DA1C}"/>
              </a:ext>
            </a:extLst>
          </p:cNvPr>
          <p:cNvSpPr txBox="1"/>
          <p:nvPr/>
        </p:nvSpPr>
        <p:spPr>
          <a:xfrm>
            <a:off x="3608252" y="4473366"/>
            <a:ext cx="176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(b) 4 RS entries. </a:t>
            </a: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EC650A05-CBEF-A9F5-3E92-F4DE71473217}"/>
              </a:ext>
            </a:extLst>
          </p:cNvPr>
          <p:cNvSpPr txBox="1"/>
          <p:nvPr/>
        </p:nvSpPr>
        <p:spPr>
          <a:xfrm>
            <a:off x="5311243" y="4463222"/>
            <a:ext cx="176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(c) 8 RS entries. </a:t>
            </a:r>
          </a:p>
        </p:txBody>
      </p:sp>
    </p:spTree>
    <p:extLst>
      <p:ext uri="{BB962C8B-B14F-4D97-AF65-F5344CB8AC3E}">
        <p14:creationId xmlns:p14="http://schemas.microsoft.com/office/powerpoint/2010/main" val="426015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549CCE2D-9EFC-3159-EF8B-B66534B409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153"/>
          <a:stretch/>
        </p:blipFill>
        <p:spPr>
          <a:xfrm>
            <a:off x="1173896" y="0"/>
            <a:ext cx="1270832" cy="4572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0F6946-1995-F195-6127-AFCA8C2A5F7B}"/>
              </a:ext>
            </a:extLst>
          </p:cNvPr>
          <p:cNvSpPr txBox="1"/>
          <p:nvPr/>
        </p:nvSpPr>
        <p:spPr>
          <a:xfrm>
            <a:off x="10267365" y="6244998"/>
            <a:ext cx="176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Ocean.cont</a:t>
            </a:r>
            <a:endParaRPr lang="en-US" b="1" dirty="0"/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EE3C7926-6A77-580C-BF60-B88C2293F6A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59" t="17117" r="46290"/>
          <a:stretch/>
        </p:blipFill>
        <p:spPr>
          <a:xfrm>
            <a:off x="2322392" y="132080"/>
            <a:ext cx="1513840" cy="4513164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1F50B596-D905-8524-957A-7209E8520FE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33" r="43000"/>
          <a:stretch/>
        </p:blipFill>
        <p:spPr>
          <a:xfrm>
            <a:off x="4019112" y="0"/>
            <a:ext cx="1595120" cy="4572000"/>
          </a:xfrm>
          <a:prstGeom prst="rect">
            <a:avLst/>
          </a:prstGeom>
        </p:spPr>
      </p:pic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73AFA18F-2256-8472-44F2-E2C8B0682F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1" r="43986"/>
          <a:stretch/>
        </p:blipFill>
        <p:spPr>
          <a:xfrm>
            <a:off x="5715832" y="0"/>
            <a:ext cx="1513840" cy="4572000"/>
          </a:xfrm>
          <a:prstGeom prst="rect">
            <a:avLst/>
          </a:prstGeom>
        </p:spPr>
      </p:pic>
      <p:pic>
        <p:nvPicPr>
          <p:cNvPr id="16" name="Picture 15" descr="Chart, bar chart&#10;&#10;Description automatically generated">
            <a:extLst>
              <a:ext uri="{FF2B5EF4-FFF2-40B4-BE49-F238E27FC236}">
                <a16:creationId xmlns:a16="http://schemas.microsoft.com/office/drawing/2014/main" id="{901128C9-7B57-93FD-F3C3-9AD61B6E7E4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99" t="3494" r="50" b="74673"/>
          <a:stretch/>
        </p:blipFill>
        <p:spPr>
          <a:xfrm>
            <a:off x="6096000" y="2286000"/>
            <a:ext cx="1513840" cy="118889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436CAD5-5777-A063-7636-84E506F91D19}"/>
              </a:ext>
            </a:extLst>
          </p:cNvPr>
          <p:cNvSpPr txBox="1"/>
          <p:nvPr/>
        </p:nvSpPr>
        <p:spPr>
          <a:xfrm>
            <a:off x="2030809" y="4572000"/>
            <a:ext cx="19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(d) 16 RS entries.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47FB5E-07DC-D70A-A00E-75119F03F1C2}"/>
              </a:ext>
            </a:extLst>
          </p:cNvPr>
          <p:cNvSpPr txBox="1"/>
          <p:nvPr/>
        </p:nvSpPr>
        <p:spPr>
          <a:xfrm>
            <a:off x="4019112" y="4572000"/>
            <a:ext cx="19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(e) 32 RS entries.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6C7EB8-1447-90E7-8481-E18911919A97}"/>
              </a:ext>
            </a:extLst>
          </p:cNvPr>
          <p:cNvSpPr txBox="1"/>
          <p:nvPr/>
        </p:nvSpPr>
        <p:spPr>
          <a:xfrm>
            <a:off x="5906981" y="4572000"/>
            <a:ext cx="19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(f) 48 RS entries. </a:t>
            </a:r>
          </a:p>
        </p:txBody>
      </p:sp>
    </p:spTree>
    <p:extLst>
      <p:ext uri="{BB962C8B-B14F-4D97-AF65-F5344CB8AC3E}">
        <p14:creationId xmlns:p14="http://schemas.microsoft.com/office/powerpoint/2010/main" val="2611656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569DB29C-48C5-ACA3-03B0-AB877A0211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00" r="43333"/>
          <a:stretch/>
        </p:blipFill>
        <p:spPr>
          <a:xfrm>
            <a:off x="1889760" y="0"/>
            <a:ext cx="1564640" cy="4572000"/>
          </a:xfrm>
          <a:prstGeom prst="rect">
            <a:avLst/>
          </a:prstGeom>
        </p:spPr>
      </p:pic>
      <p:pic>
        <p:nvPicPr>
          <p:cNvPr id="5" name="Picture 4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6B0AF7B3-6E13-7FAD-17D4-36EC91E1D4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33" r="43333"/>
          <a:stretch/>
        </p:blipFill>
        <p:spPr>
          <a:xfrm>
            <a:off x="3454400" y="0"/>
            <a:ext cx="1605280" cy="4572000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E6E5AEE1-DDE8-6B7C-F090-78752EB58AE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00" r="43999"/>
          <a:stretch/>
        </p:blipFill>
        <p:spPr>
          <a:xfrm>
            <a:off x="5130800" y="0"/>
            <a:ext cx="1493520" cy="4572000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9945414F-008B-AF52-4AA9-B078DD01462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00" t="4000" b="81111"/>
          <a:stretch/>
        </p:blipFill>
        <p:spPr>
          <a:xfrm>
            <a:off x="5796280" y="2479040"/>
            <a:ext cx="1310640" cy="680720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801FDA1F-0868-CA43-0E99-4DAB28CE35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00" t="3445" b="77444"/>
          <a:stretch/>
        </p:blipFill>
        <p:spPr>
          <a:xfrm>
            <a:off x="5796280" y="1605280"/>
            <a:ext cx="1310640" cy="873760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3368C4EA-C8E1-3841-255F-E9DC9D74EC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917"/>
          <a:stretch/>
        </p:blipFill>
        <p:spPr>
          <a:xfrm>
            <a:off x="909320" y="0"/>
            <a:ext cx="980440" cy="457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193C6F-C944-BD45-435D-F4D60020C182}"/>
              </a:ext>
            </a:extLst>
          </p:cNvPr>
          <p:cNvSpPr txBox="1"/>
          <p:nvPr/>
        </p:nvSpPr>
        <p:spPr>
          <a:xfrm>
            <a:off x="1466097" y="4500881"/>
            <a:ext cx="19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(g) 64 RS entries.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C8D355-9AC0-4627-AC04-A0F4C7956482}"/>
              </a:ext>
            </a:extLst>
          </p:cNvPr>
          <p:cNvSpPr txBox="1"/>
          <p:nvPr/>
        </p:nvSpPr>
        <p:spPr>
          <a:xfrm>
            <a:off x="3454400" y="4500881"/>
            <a:ext cx="19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(h) 98 RS entries.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C39740-1176-13B4-2837-295FF85E3A36}"/>
              </a:ext>
            </a:extLst>
          </p:cNvPr>
          <p:cNvSpPr txBox="1"/>
          <p:nvPr/>
        </p:nvSpPr>
        <p:spPr>
          <a:xfrm>
            <a:off x="5342269" y="4500881"/>
            <a:ext cx="19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</a:t>
            </a:r>
            <a:r>
              <a:rPr lang="en-US" b="1" dirty="0" err="1"/>
              <a:t>i</a:t>
            </a:r>
            <a:r>
              <a:rPr lang="en-US" b="1" dirty="0"/>
              <a:t>) 128 RS entries.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CE7030-3600-EE0E-AB0A-CAB22AC231EE}"/>
              </a:ext>
            </a:extLst>
          </p:cNvPr>
          <p:cNvSpPr txBox="1"/>
          <p:nvPr/>
        </p:nvSpPr>
        <p:spPr>
          <a:xfrm>
            <a:off x="10267365" y="6244998"/>
            <a:ext cx="176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Ocean.cont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76763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F201D4-E2B0-4C6B-CC57-2F8435B5A7B2}"/>
              </a:ext>
            </a:extLst>
          </p:cNvPr>
          <p:cNvSpPr txBox="1"/>
          <p:nvPr/>
        </p:nvSpPr>
        <p:spPr>
          <a:xfrm>
            <a:off x="10795685" y="6275478"/>
            <a:ext cx="176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barnes</a:t>
            </a:r>
            <a:endParaRPr lang="en-US" b="1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6A0EB06A-4A76-975D-EF79-5FBF32AAF1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76" t="14898" r="48637"/>
          <a:stretch/>
        </p:blipFill>
        <p:spPr>
          <a:xfrm>
            <a:off x="2265680" y="0"/>
            <a:ext cx="1503437" cy="4683760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A16F0B4B-24B8-D4D7-60F3-DAB8C9B0500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66" r="42167"/>
          <a:stretch/>
        </p:blipFill>
        <p:spPr>
          <a:xfrm>
            <a:off x="3889430" y="0"/>
            <a:ext cx="1625600" cy="4572000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D11F800B-8C3D-5264-BA35-B6AE976EFC6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34" r="43166"/>
          <a:stretch/>
        </p:blipFill>
        <p:spPr>
          <a:xfrm>
            <a:off x="5668047" y="0"/>
            <a:ext cx="1554480" cy="4572000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D276AA9B-3DEB-5607-C955-3DF037BC8A7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00" t="4333" b="71222"/>
          <a:stretch/>
        </p:blipFill>
        <p:spPr>
          <a:xfrm>
            <a:off x="6423586" y="2156460"/>
            <a:ext cx="1188720" cy="1117600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FA1089FC-27D4-2E5F-275B-82D12A00B17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00" t="21334" b="74444"/>
          <a:stretch/>
        </p:blipFill>
        <p:spPr>
          <a:xfrm>
            <a:off x="6423586" y="3274060"/>
            <a:ext cx="1188720" cy="193040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F18C2978-2D46-6681-ED68-E4E31855929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" r="82313"/>
          <a:stretch/>
        </p:blipFill>
        <p:spPr>
          <a:xfrm>
            <a:off x="1209041" y="0"/>
            <a:ext cx="1056640" cy="4572000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5F49FE34-B60A-37EF-1DEC-5B88A2B2FC8B}"/>
              </a:ext>
            </a:extLst>
          </p:cNvPr>
          <p:cNvSpPr txBox="1"/>
          <p:nvPr/>
        </p:nvSpPr>
        <p:spPr>
          <a:xfrm>
            <a:off x="1990722" y="4572000"/>
            <a:ext cx="176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(a) 2 RS entries. </a:t>
            </a:r>
          </a:p>
        </p:txBody>
      </p:sp>
      <p:sp>
        <p:nvSpPr>
          <p:cNvPr id="13" name="TextBox 15">
            <a:extLst>
              <a:ext uri="{FF2B5EF4-FFF2-40B4-BE49-F238E27FC236}">
                <a16:creationId xmlns:a16="http://schemas.microsoft.com/office/drawing/2014/main" id="{08C90711-F111-966F-8EBF-1B49869282E7}"/>
              </a:ext>
            </a:extLst>
          </p:cNvPr>
          <p:cNvSpPr txBox="1"/>
          <p:nvPr/>
        </p:nvSpPr>
        <p:spPr>
          <a:xfrm>
            <a:off x="3889430" y="4572000"/>
            <a:ext cx="176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(b) 4 RS entries. </a:t>
            </a: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2A9A810C-63B9-BF7D-1FFB-8F9707C7872A}"/>
              </a:ext>
            </a:extLst>
          </p:cNvPr>
          <p:cNvSpPr txBox="1"/>
          <p:nvPr/>
        </p:nvSpPr>
        <p:spPr>
          <a:xfrm>
            <a:off x="5592421" y="4561856"/>
            <a:ext cx="176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(c) 8 RS entries. </a:t>
            </a:r>
          </a:p>
        </p:txBody>
      </p:sp>
    </p:spTree>
    <p:extLst>
      <p:ext uri="{BB962C8B-B14F-4D97-AF65-F5344CB8AC3E}">
        <p14:creationId xmlns:p14="http://schemas.microsoft.com/office/powerpoint/2010/main" val="560457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F201D4-E2B0-4C6B-CC57-2F8435B5A7B2}"/>
              </a:ext>
            </a:extLst>
          </p:cNvPr>
          <p:cNvSpPr txBox="1"/>
          <p:nvPr/>
        </p:nvSpPr>
        <p:spPr>
          <a:xfrm>
            <a:off x="10795685" y="6275478"/>
            <a:ext cx="176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barnes</a:t>
            </a:r>
            <a:endParaRPr lang="en-US" b="1" dirty="0"/>
          </a:p>
        </p:txBody>
      </p:sp>
      <p:pic>
        <p:nvPicPr>
          <p:cNvPr id="4" name="Picture 3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B446AC75-996F-8BA1-4B8C-1467C7934E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0" r="42167"/>
          <a:stretch/>
        </p:blipFill>
        <p:spPr>
          <a:xfrm>
            <a:off x="1859280" y="0"/>
            <a:ext cx="1666240" cy="4572000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02797634-8CA7-800A-8D1C-D833A83F933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87" t="15770" r="47586"/>
          <a:stretch/>
        </p:blipFill>
        <p:spPr>
          <a:xfrm>
            <a:off x="3622040" y="71120"/>
            <a:ext cx="1534160" cy="4653280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2A19539C-B86A-3D9A-571A-5933D0B9EAF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67" r="43167"/>
          <a:stretch/>
        </p:blipFill>
        <p:spPr>
          <a:xfrm>
            <a:off x="5328920" y="0"/>
            <a:ext cx="1534160" cy="4572000"/>
          </a:xfrm>
          <a:prstGeom prst="rect">
            <a:avLst/>
          </a:prstGeom>
        </p:spPr>
      </p:pic>
      <p:pic>
        <p:nvPicPr>
          <p:cNvPr id="9" name="Picture 8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49B13A0D-5722-EE5E-234F-ED0FD0721A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67" t="4230" b="74215"/>
          <a:stretch/>
        </p:blipFill>
        <p:spPr>
          <a:xfrm>
            <a:off x="5984240" y="2641600"/>
            <a:ext cx="1209040" cy="985520"/>
          </a:xfrm>
          <a:prstGeom prst="rect">
            <a:avLst/>
          </a:prstGeom>
        </p:spPr>
      </p:pic>
      <p:pic>
        <p:nvPicPr>
          <p:cNvPr id="10" name="Picture 9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2BAE4FED-BAD4-2756-836D-9FE94E680A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333"/>
          <a:stretch/>
        </p:blipFill>
        <p:spPr>
          <a:xfrm>
            <a:off x="995680" y="0"/>
            <a:ext cx="955040" cy="457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BCF2114-52E8-4196-B0EF-DAA5D8698BB2}"/>
              </a:ext>
            </a:extLst>
          </p:cNvPr>
          <p:cNvSpPr txBox="1"/>
          <p:nvPr/>
        </p:nvSpPr>
        <p:spPr>
          <a:xfrm>
            <a:off x="1726009" y="4642842"/>
            <a:ext cx="19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(d) 16 RS entries.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C04D2C-6426-0497-560A-DEC14354458B}"/>
              </a:ext>
            </a:extLst>
          </p:cNvPr>
          <p:cNvSpPr txBox="1"/>
          <p:nvPr/>
        </p:nvSpPr>
        <p:spPr>
          <a:xfrm>
            <a:off x="3714312" y="4642842"/>
            <a:ext cx="19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(e) 32 RS entries.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F3AE80-1D89-8C3A-3E82-65FC05C79A52}"/>
              </a:ext>
            </a:extLst>
          </p:cNvPr>
          <p:cNvSpPr txBox="1"/>
          <p:nvPr/>
        </p:nvSpPr>
        <p:spPr>
          <a:xfrm>
            <a:off x="5602181" y="4642842"/>
            <a:ext cx="19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(f) 48 RS entries. </a:t>
            </a:r>
          </a:p>
        </p:txBody>
      </p:sp>
    </p:spTree>
    <p:extLst>
      <p:ext uri="{BB962C8B-B14F-4D97-AF65-F5344CB8AC3E}">
        <p14:creationId xmlns:p14="http://schemas.microsoft.com/office/powerpoint/2010/main" val="880607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F201D4-E2B0-4C6B-CC57-2F8435B5A7B2}"/>
              </a:ext>
            </a:extLst>
          </p:cNvPr>
          <p:cNvSpPr txBox="1"/>
          <p:nvPr/>
        </p:nvSpPr>
        <p:spPr>
          <a:xfrm>
            <a:off x="10795685" y="6275478"/>
            <a:ext cx="176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barnes</a:t>
            </a:r>
            <a:endParaRPr lang="en-US" b="1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263E01D7-6567-2305-C645-7C30E90599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66" t="14525" r="48045"/>
          <a:stretch/>
        </p:blipFill>
        <p:spPr>
          <a:xfrm>
            <a:off x="2174240" y="0"/>
            <a:ext cx="1534160" cy="4663440"/>
          </a:xfrm>
          <a:prstGeom prst="rect">
            <a:avLst/>
          </a:prstGeom>
        </p:spPr>
      </p:pic>
      <p:pic>
        <p:nvPicPr>
          <p:cNvPr id="6" name="Picture 5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AA002E08-D3DC-7F71-D2AE-11D41A9BED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67" r="43000"/>
          <a:stretch/>
        </p:blipFill>
        <p:spPr>
          <a:xfrm>
            <a:off x="3779520" y="0"/>
            <a:ext cx="1605280" cy="4572000"/>
          </a:xfrm>
          <a:prstGeom prst="rect">
            <a:avLst/>
          </a:prstGeom>
        </p:spPr>
      </p:pic>
      <p:pic>
        <p:nvPicPr>
          <p:cNvPr id="8" name="Picture 7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DE380988-056B-08DA-0F6E-2DA7C7A3ED1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00" r="42666"/>
          <a:stretch/>
        </p:blipFill>
        <p:spPr>
          <a:xfrm>
            <a:off x="5455920" y="0"/>
            <a:ext cx="1605280" cy="4572000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90B81BC4-C8A6-4957-C47C-93D72B5CE3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33" t="13777" r="1" b="77556"/>
          <a:stretch/>
        </p:blipFill>
        <p:spPr>
          <a:xfrm>
            <a:off x="6207760" y="2387600"/>
            <a:ext cx="1259840" cy="396239"/>
          </a:xfrm>
          <a:prstGeom prst="rect">
            <a:avLst/>
          </a:prstGeom>
        </p:spPr>
      </p:pic>
      <p:pic>
        <p:nvPicPr>
          <p:cNvPr id="10" name="Picture 9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8EEA5F21-12FC-9C3E-3FB7-60C42AB40AA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34" t="3850" b="81206"/>
          <a:stretch/>
        </p:blipFill>
        <p:spPr>
          <a:xfrm>
            <a:off x="6207760" y="2783839"/>
            <a:ext cx="1259840" cy="683261"/>
          </a:xfrm>
          <a:prstGeom prst="rect">
            <a:avLst/>
          </a:prstGeom>
        </p:spPr>
      </p:pic>
      <p:pic>
        <p:nvPicPr>
          <p:cNvPr id="11" name="Picture 10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AAB380A5-6F90-DE5F-5B5D-5C1CA249F0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7" r="81833"/>
          <a:stretch/>
        </p:blipFill>
        <p:spPr>
          <a:xfrm>
            <a:off x="1137920" y="0"/>
            <a:ext cx="1117600" cy="4572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119596-FB6B-0561-C101-62D0EE99CFE4}"/>
              </a:ext>
            </a:extLst>
          </p:cNvPr>
          <p:cNvSpPr txBox="1"/>
          <p:nvPr/>
        </p:nvSpPr>
        <p:spPr>
          <a:xfrm>
            <a:off x="1862337" y="4524494"/>
            <a:ext cx="19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(g) 64 RS entries.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A3C04C-BF43-903E-EF86-64E8F38DD2CE}"/>
              </a:ext>
            </a:extLst>
          </p:cNvPr>
          <p:cNvSpPr txBox="1"/>
          <p:nvPr/>
        </p:nvSpPr>
        <p:spPr>
          <a:xfrm>
            <a:off x="3850640" y="4524494"/>
            <a:ext cx="19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(h) 98 RS entries.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9D46D1-8697-00C6-CD33-184CEA4911ED}"/>
              </a:ext>
            </a:extLst>
          </p:cNvPr>
          <p:cNvSpPr txBox="1"/>
          <p:nvPr/>
        </p:nvSpPr>
        <p:spPr>
          <a:xfrm>
            <a:off x="5738509" y="4524494"/>
            <a:ext cx="19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</a:t>
            </a:r>
            <a:r>
              <a:rPr lang="en-US" b="1" dirty="0" err="1"/>
              <a:t>i</a:t>
            </a:r>
            <a:r>
              <a:rPr lang="en-US" b="1" dirty="0"/>
              <a:t>) 128 RS entries. </a:t>
            </a:r>
          </a:p>
        </p:txBody>
      </p:sp>
    </p:spTree>
    <p:extLst>
      <p:ext uri="{BB962C8B-B14F-4D97-AF65-F5344CB8AC3E}">
        <p14:creationId xmlns:p14="http://schemas.microsoft.com/office/powerpoint/2010/main" val="2501801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726</Words>
  <Application>Microsoft Office PowerPoint</Application>
  <PresentationFormat>Widescreen</PresentationFormat>
  <Paragraphs>180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Bui, Amy T.</dc:creator>
  <cp:lastModifiedBy>Bui, Amy T.</cp:lastModifiedBy>
  <cp:revision>7</cp:revision>
  <dcterms:created xsi:type="dcterms:W3CDTF">2023-03-08T23:16:54Z</dcterms:created>
  <dcterms:modified xsi:type="dcterms:W3CDTF">2023-03-09T02:10:06Z</dcterms:modified>
</cp:coreProperties>
</file>