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B32-58BF-5CE0-208F-F6C1BFC98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F47B-0F9D-C7BD-8073-5B4E289C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67F2-20EC-A993-AD07-9DA01DE2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E2EB-281D-C0F1-468C-5ACFE7C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058E-BD84-DC1D-6934-83503FD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7AD-FF33-BC2A-6739-89776D19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C0828-F70E-97FE-BCFE-9AD1F11D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F54-C34C-2A04-6A5A-7B856519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1822-585B-C15C-20C6-82AC10CE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05A2-DF9F-CDE6-9D9C-E88E3194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89F60-6A00-81CC-9110-F89413F8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AC24-6C3F-4B53-F3DC-2EA440DB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E5B6-27A5-3BF8-275C-227F6BDD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2705-4B38-3D30-6672-77697AF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149-7639-B86A-D359-60CDB7C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DDB-4AF0-A6D6-ACCD-9791E1BF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BC3B-C2B3-68AB-1429-B1DE0D78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73D4-BE95-D643-C7E4-4B18A715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306C-E01B-3621-F83C-FA528BF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EB12-C5FD-DA4C-A970-66B4243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A804-BD8A-85CA-2392-AD09E0D1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FAB2-9BF9-CFF5-CE87-1761CEC3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B40B-A311-994E-B254-174241AC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207-6FF8-4920-2D82-C1A7B1D4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771A-F12E-15A7-CEF6-05CCAF30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411D-7ACE-B08B-8B6B-06B1778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6682-4730-8DC0-60E2-348D9A2D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B0FE4-5E32-D81B-2083-8BAD993A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1EC2-AAF7-DBE0-80C8-10E7D195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D6797-ED22-3ACB-E680-22FC697A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FDF8-0118-EACC-5628-442BBFB9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6C84-8257-68F7-0C11-F4E92D4A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AA4D-608F-1D39-B727-4E5AD30D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A511-A331-7246-AFFF-F6A4F253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2074-AEE9-AF4D-2FD5-22C1E42DB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00C8A-AA91-8ABA-33D6-2723A4B1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11F3E-6B9D-D8D6-1BBD-7580E96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4AF90-F9AB-6CB7-86F6-6677F35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E897F-1C34-87B9-3B22-F8CAED4F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7CCC-B77D-6B00-4DDD-A3D884A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0E176-819B-4E5C-2384-351CA68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4128E-29C0-4579-DF17-8EF7A3B0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47A31-0FE6-D1D0-E3B7-6681E2F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771F5-7960-ACFD-F29E-99C1866B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20BA-FA46-9E58-D7E9-23253DE5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FE7E-0A47-A400-435E-8CA9BA2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080-EE4C-5286-E8FC-26986A1B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9F54-EDD0-761E-0B40-051B8670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2125-4755-D3FE-588B-16558CA4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774-2823-981A-2A13-B7BE3BDF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7F9E3-C8A2-2F3E-22C5-9135C5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E488-F5B2-150C-5BEC-F7AC85D9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E0DE-77B4-0A83-08DC-729F5817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6734C-6669-92FE-FA06-8CEAF9F08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BB6C-0195-0CF9-9F87-B5C2D07C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C9C8-D4EC-3162-9B45-333A1BC0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C570-8906-414E-9D97-8EF1A75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55F5-10AC-52DF-4705-8993C1A0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8962-1145-F2A2-C1A0-0DAA113E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55AE-079D-A1D5-52BE-902FD9F9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5E8D-C73A-3648-9998-733383A0B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297C-FB49-33D8-C57C-83E6BE8EA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3ACC-85EB-DF17-93D0-84A5318B3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4C80743-08AD-7063-80CB-4B8E7C33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6" y="570103"/>
            <a:ext cx="8144048" cy="5717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DF95B-7367-3A46-3E1A-11EFD1D3194E}"/>
              </a:ext>
            </a:extLst>
          </p:cNvPr>
          <p:cNvSpPr txBox="1"/>
          <p:nvPr/>
        </p:nvSpPr>
        <p:spPr>
          <a:xfrm>
            <a:off x="3276600" y="2916791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48E1D-9BC8-F7F3-97EA-97DF0AED40C3}"/>
              </a:ext>
            </a:extLst>
          </p:cNvPr>
          <p:cNvSpPr txBox="1"/>
          <p:nvPr/>
        </p:nvSpPr>
        <p:spPr>
          <a:xfrm>
            <a:off x="5753100" y="166687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532FF-68C5-8110-F249-1253AE7D8B5B}"/>
              </a:ext>
            </a:extLst>
          </p:cNvPr>
          <p:cNvSpPr txBox="1"/>
          <p:nvPr/>
        </p:nvSpPr>
        <p:spPr>
          <a:xfrm>
            <a:off x="7886700" y="73010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5D617A-35AA-052A-3410-89069199C77D}"/>
              </a:ext>
            </a:extLst>
          </p:cNvPr>
          <p:cNvSpPr/>
          <p:nvPr/>
        </p:nvSpPr>
        <p:spPr>
          <a:xfrm rot="16200000">
            <a:off x="3734081" y="275171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72BDBD9-00BD-6AE4-52C7-1AA4C0570455}"/>
              </a:ext>
            </a:extLst>
          </p:cNvPr>
          <p:cNvSpPr/>
          <p:nvPr/>
        </p:nvSpPr>
        <p:spPr>
          <a:xfrm rot="16200000">
            <a:off x="5918773" y="1501793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88B6843-19A8-F112-BB45-079B3F105E82}"/>
              </a:ext>
            </a:extLst>
          </p:cNvPr>
          <p:cNvSpPr/>
          <p:nvPr/>
        </p:nvSpPr>
        <p:spPr>
          <a:xfrm rot="16200000">
            <a:off x="8052373" y="560961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1</cp:revision>
  <dcterms:created xsi:type="dcterms:W3CDTF">2023-02-17T20:15:18Z</dcterms:created>
  <dcterms:modified xsi:type="dcterms:W3CDTF">2023-02-17T20:18:29Z</dcterms:modified>
</cp:coreProperties>
</file>