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F50D-4846-4A1B-85E2-E88929A6F6BB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AB759-0B4A-40C2-B3B6-940C3C33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AB759-0B4A-40C2-B3B6-940C3C33C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E5F1-F2E7-547D-2A89-FED8631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0DDB6-AA23-D374-21B6-D8EA76B8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B78-9582-902D-5489-9802518F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3BE8-6181-C7F0-DB10-15D02B3E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5D50-461B-F827-B70F-53E15500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A482-B7DE-96F7-CD40-7640884A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1E15-EDAE-7520-73BF-2183A887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54D8-14AD-AF3C-3507-2AE8082F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6DD2-4ABD-F34F-3F04-529DD3AE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A63-B4FC-3DA8-A62F-116DEFEE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3565-4D7C-C7F0-6271-440D455E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1C19F-80EA-E1B3-A5D3-C1B4C338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6467-05D8-A249-9F57-998DDD02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F3E3-424F-4C93-1DFA-691575C4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9987-E0B4-C7E9-F394-32FF6D16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F688-B9F3-2009-66D5-FFB6BEDB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93BE-594D-478D-729A-60B0BBEB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A0C4-EC23-DCC1-5C2B-97D7096B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DF81-9E38-772C-6D9F-1F2C4382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1B0A-8BA9-8222-6404-AC478751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D83D-85A3-C8C0-3EAF-54E54BF9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3D2F-B101-7655-D2E0-4303C6DB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2ACE-118A-2236-F53E-F74AB746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0885-5832-666C-18FB-D7978B85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5259-5E74-F05A-928F-34DAD0D1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799F-8541-0366-7077-B9257CFC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7F1D-AA19-6D56-40C9-B04101F02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5620-4CE8-E37B-A8CD-DD9BAC67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7A5E-7979-DA4D-931B-B606F6E3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D8E3-560A-74B9-5A47-86F7A113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9E6F-F65C-8CC3-EB41-1B3034F6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3C01-D660-EAD2-8CAB-DDF5B672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115D-7CBE-B722-6B4E-67B0EE85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F9AA-A7CA-A5AD-7982-93FB6CF6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502B7-DEE6-1E79-25CF-C04CB5021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A065F-7AF9-C75F-BBE2-A3762A8C5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4A8E5-66AE-49AF-353F-2042931E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AAE44-2F49-8B6D-1C8A-C443907F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5892E-2BEB-503A-CEA8-F681F7C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5CC5-008D-0ABA-A2B1-DB23461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C243-1081-9925-75C0-72F6C4BE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9C5F-C356-2328-2FDC-44D083F1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A3BB4-903C-1F2E-86FD-66AC0019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30F1-1E1A-B16A-D8DD-00DC1D59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0A440-B169-6C2D-B8B5-B0DBEA6C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D00F-F4D6-8FF4-652F-00D5AD38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DFF-05F6-593B-86BE-FD7B67D7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5869-C559-45C9-CAE6-4775E51B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2946B-CE14-657D-8A66-1CB2ACF3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26E4-846D-8B2D-F5C7-F0B6CA0F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B9D6-D847-9860-33B7-12B693B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20D4-BDC9-A445-E7F9-3A666CCE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FA30-7930-C53E-A758-24FDF9B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9C5B5-003C-F3AE-20B8-ECE5DE9E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B28F3-0461-47CD-E8EB-51A735B3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F1AF-4620-7C95-0B64-E09E26D8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7F15D-6200-0A5F-494C-22AA9B23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5F360-6E52-72F1-C796-E357DE3C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D66AE-ABD2-8A39-8C55-29D0FE51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7D0C-C423-B792-5CB7-E579453B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19C6-9E99-41C3-84D3-970BB0F58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7F63-6A65-41A7-A1FF-A2D71B0EBDA2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A793-5F06-8688-65E2-3BD32A9C9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321B-153D-41EA-9B05-D0B33402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3FE5-712A-4AC7-9C78-57AD8ACB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74F62C-09E1-982F-B933-F1129E6F788F}"/>
              </a:ext>
            </a:extLst>
          </p:cNvPr>
          <p:cNvSpPr/>
          <p:nvPr/>
        </p:nvSpPr>
        <p:spPr>
          <a:xfrm>
            <a:off x="5189458" y="744717"/>
            <a:ext cx="4608136" cy="4242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D29C0-AC23-F15F-EDD2-CE581CB53310}"/>
              </a:ext>
            </a:extLst>
          </p:cNvPr>
          <p:cNvSpPr/>
          <p:nvPr/>
        </p:nvSpPr>
        <p:spPr>
          <a:xfrm>
            <a:off x="5321433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9313C-8BEC-D1FE-B919-BC5C5497EC0C}"/>
              </a:ext>
            </a:extLst>
          </p:cNvPr>
          <p:cNvSpPr/>
          <p:nvPr/>
        </p:nvSpPr>
        <p:spPr>
          <a:xfrm>
            <a:off x="5321433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5D444-9552-AA57-12A6-A3A222ECDC04}"/>
              </a:ext>
            </a:extLst>
          </p:cNvPr>
          <p:cNvSpPr/>
          <p:nvPr/>
        </p:nvSpPr>
        <p:spPr>
          <a:xfrm>
            <a:off x="5321433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E20CB-448D-D10A-AF63-E8346FC1C2A1}"/>
              </a:ext>
            </a:extLst>
          </p:cNvPr>
          <p:cNvSpPr/>
          <p:nvPr/>
        </p:nvSpPr>
        <p:spPr>
          <a:xfrm>
            <a:off x="5321433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E5672-464D-7BC3-B749-D368853AB308}"/>
              </a:ext>
            </a:extLst>
          </p:cNvPr>
          <p:cNvSpPr/>
          <p:nvPr/>
        </p:nvSpPr>
        <p:spPr>
          <a:xfrm>
            <a:off x="5321433" y="3176832"/>
            <a:ext cx="4348897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7BA9D-7CE0-830D-C959-93634CB3ACC8}"/>
              </a:ext>
            </a:extLst>
          </p:cNvPr>
          <p:cNvSpPr/>
          <p:nvPr/>
        </p:nvSpPr>
        <p:spPr>
          <a:xfrm>
            <a:off x="5321433" y="3751867"/>
            <a:ext cx="4348897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04254-42C3-2740-8090-D66436D65329}"/>
              </a:ext>
            </a:extLst>
          </p:cNvPr>
          <p:cNvSpPr/>
          <p:nvPr/>
        </p:nvSpPr>
        <p:spPr>
          <a:xfrm>
            <a:off x="5321433" y="4326902"/>
            <a:ext cx="4348897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DD5B1-848E-D7ED-143E-6A32B3BCA261}"/>
              </a:ext>
            </a:extLst>
          </p:cNvPr>
          <p:cNvSpPr/>
          <p:nvPr/>
        </p:nvSpPr>
        <p:spPr>
          <a:xfrm>
            <a:off x="6441651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CDACE-3039-48EC-614E-B8E180C212F4}"/>
              </a:ext>
            </a:extLst>
          </p:cNvPr>
          <p:cNvSpPr/>
          <p:nvPr/>
        </p:nvSpPr>
        <p:spPr>
          <a:xfrm>
            <a:off x="6441651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529A2-CBFA-769A-7949-5A8FE40F77E3}"/>
              </a:ext>
            </a:extLst>
          </p:cNvPr>
          <p:cNvSpPr/>
          <p:nvPr/>
        </p:nvSpPr>
        <p:spPr>
          <a:xfrm>
            <a:off x="6441651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D7D794-4B8D-B7AD-297F-8E393E0EA045}"/>
              </a:ext>
            </a:extLst>
          </p:cNvPr>
          <p:cNvSpPr/>
          <p:nvPr/>
        </p:nvSpPr>
        <p:spPr>
          <a:xfrm>
            <a:off x="6441651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2EF88-EC69-7EE9-1511-AE94F787D8D3}"/>
              </a:ext>
            </a:extLst>
          </p:cNvPr>
          <p:cNvSpPr/>
          <p:nvPr/>
        </p:nvSpPr>
        <p:spPr>
          <a:xfrm>
            <a:off x="7561869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E6350-6EF5-23AA-5CA2-59079A3D5CA0}"/>
              </a:ext>
            </a:extLst>
          </p:cNvPr>
          <p:cNvSpPr/>
          <p:nvPr/>
        </p:nvSpPr>
        <p:spPr>
          <a:xfrm>
            <a:off x="7561869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E8CA7-DFB6-7C4D-6C41-D5BD9FC6C334}"/>
              </a:ext>
            </a:extLst>
          </p:cNvPr>
          <p:cNvSpPr/>
          <p:nvPr/>
        </p:nvSpPr>
        <p:spPr>
          <a:xfrm>
            <a:off x="7561869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F5A23-5DA1-56F3-DAA5-89BF1BDE5501}"/>
              </a:ext>
            </a:extLst>
          </p:cNvPr>
          <p:cNvSpPr/>
          <p:nvPr/>
        </p:nvSpPr>
        <p:spPr>
          <a:xfrm>
            <a:off x="7561869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E34922-3B7F-95C6-6995-5D04C0F32702}"/>
              </a:ext>
            </a:extLst>
          </p:cNvPr>
          <p:cNvSpPr/>
          <p:nvPr/>
        </p:nvSpPr>
        <p:spPr>
          <a:xfrm>
            <a:off x="8682087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75ED9C-9B81-95F0-036D-24149A59910B}"/>
              </a:ext>
            </a:extLst>
          </p:cNvPr>
          <p:cNvSpPr/>
          <p:nvPr/>
        </p:nvSpPr>
        <p:spPr>
          <a:xfrm>
            <a:off x="8682087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7C62D1-669E-66EB-BDBE-F58E83196212}"/>
              </a:ext>
            </a:extLst>
          </p:cNvPr>
          <p:cNvSpPr/>
          <p:nvPr/>
        </p:nvSpPr>
        <p:spPr>
          <a:xfrm>
            <a:off x="8682087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5669ED-0796-35CB-07FE-D7D893EE6A72}"/>
              </a:ext>
            </a:extLst>
          </p:cNvPr>
          <p:cNvSpPr/>
          <p:nvPr/>
        </p:nvSpPr>
        <p:spPr>
          <a:xfrm>
            <a:off x="8682087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26CA85-F493-CC01-7993-70B5C8046870}"/>
              </a:ext>
            </a:extLst>
          </p:cNvPr>
          <p:cNvSpPr/>
          <p:nvPr/>
        </p:nvSpPr>
        <p:spPr>
          <a:xfrm>
            <a:off x="2587660" y="744717"/>
            <a:ext cx="2373983" cy="4242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1AB7FA-DD75-C615-BD13-8DF9CC11E293}"/>
              </a:ext>
            </a:extLst>
          </p:cNvPr>
          <p:cNvSpPr/>
          <p:nvPr/>
        </p:nvSpPr>
        <p:spPr>
          <a:xfrm>
            <a:off x="2719635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0BE85-C949-89EB-B82F-0586CE11F3A5}"/>
              </a:ext>
            </a:extLst>
          </p:cNvPr>
          <p:cNvSpPr/>
          <p:nvPr/>
        </p:nvSpPr>
        <p:spPr>
          <a:xfrm>
            <a:off x="2719635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AB2118-2C9B-1FAE-BFE1-3A85BCA3415E}"/>
              </a:ext>
            </a:extLst>
          </p:cNvPr>
          <p:cNvSpPr/>
          <p:nvPr/>
        </p:nvSpPr>
        <p:spPr>
          <a:xfrm>
            <a:off x="2719635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BED2AA-97AC-839E-2ADE-D60096A7BD30}"/>
              </a:ext>
            </a:extLst>
          </p:cNvPr>
          <p:cNvSpPr/>
          <p:nvPr/>
        </p:nvSpPr>
        <p:spPr>
          <a:xfrm>
            <a:off x="2719635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3EF396-29DA-4602-D88D-8B636DD8D8F4}"/>
              </a:ext>
            </a:extLst>
          </p:cNvPr>
          <p:cNvSpPr/>
          <p:nvPr/>
        </p:nvSpPr>
        <p:spPr>
          <a:xfrm>
            <a:off x="2719635" y="3176832"/>
            <a:ext cx="2108461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1A68FE-26C8-3AD2-FFC4-2DA0D14D1538}"/>
              </a:ext>
            </a:extLst>
          </p:cNvPr>
          <p:cNvSpPr/>
          <p:nvPr/>
        </p:nvSpPr>
        <p:spPr>
          <a:xfrm>
            <a:off x="2719635" y="3751867"/>
            <a:ext cx="2108461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A996FC-45F1-5499-A2B8-35EA141934C7}"/>
              </a:ext>
            </a:extLst>
          </p:cNvPr>
          <p:cNvSpPr/>
          <p:nvPr/>
        </p:nvSpPr>
        <p:spPr>
          <a:xfrm>
            <a:off x="2719635" y="4326902"/>
            <a:ext cx="2108461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BC5E67-6B3A-3F34-825B-988CE3CF89BF}"/>
              </a:ext>
            </a:extLst>
          </p:cNvPr>
          <p:cNvSpPr/>
          <p:nvPr/>
        </p:nvSpPr>
        <p:spPr>
          <a:xfrm>
            <a:off x="3839853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8AD69A-D402-8DB1-976A-47B045C570A9}"/>
              </a:ext>
            </a:extLst>
          </p:cNvPr>
          <p:cNvSpPr/>
          <p:nvPr/>
        </p:nvSpPr>
        <p:spPr>
          <a:xfrm>
            <a:off x="3839853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80EAB1-4E64-0612-913B-933288FEB434}"/>
              </a:ext>
            </a:extLst>
          </p:cNvPr>
          <p:cNvSpPr/>
          <p:nvPr/>
        </p:nvSpPr>
        <p:spPr>
          <a:xfrm>
            <a:off x="3839853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16611C-8F33-9124-9E49-E11D3EC4F0CE}"/>
              </a:ext>
            </a:extLst>
          </p:cNvPr>
          <p:cNvSpPr/>
          <p:nvPr/>
        </p:nvSpPr>
        <p:spPr>
          <a:xfrm>
            <a:off x="3839853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2546F0-1982-EF87-4948-DA4B3A660A05}"/>
              </a:ext>
            </a:extLst>
          </p:cNvPr>
          <p:cNvSpPr/>
          <p:nvPr/>
        </p:nvSpPr>
        <p:spPr>
          <a:xfrm>
            <a:off x="1128076" y="744717"/>
            <a:ext cx="1231769" cy="4242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E048A-993F-31F3-AC46-A0AD83497558}"/>
              </a:ext>
            </a:extLst>
          </p:cNvPr>
          <p:cNvSpPr/>
          <p:nvPr/>
        </p:nvSpPr>
        <p:spPr>
          <a:xfrm>
            <a:off x="1260051" y="87669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814316-E374-72B1-4282-9C3161F17957}"/>
              </a:ext>
            </a:extLst>
          </p:cNvPr>
          <p:cNvSpPr/>
          <p:nvPr/>
        </p:nvSpPr>
        <p:spPr>
          <a:xfrm>
            <a:off x="1260051" y="145172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C12D74-A54D-DDFE-8916-9B750993408B}"/>
              </a:ext>
            </a:extLst>
          </p:cNvPr>
          <p:cNvSpPr/>
          <p:nvPr/>
        </p:nvSpPr>
        <p:spPr>
          <a:xfrm>
            <a:off x="1260051" y="202676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19FAB3-C021-2FB1-5F4D-EA0CD3683C8B}"/>
              </a:ext>
            </a:extLst>
          </p:cNvPr>
          <p:cNvSpPr/>
          <p:nvPr/>
        </p:nvSpPr>
        <p:spPr>
          <a:xfrm>
            <a:off x="1260051" y="260179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66681-4DC7-BF3B-C076-A18E713ED24F}"/>
              </a:ext>
            </a:extLst>
          </p:cNvPr>
          <p:cNvSpPr/>
          <p:nvPr/>
        </p:nvSpPr>
        <p:spPr>
          <a:xfrm>
            <a:off x="1260051" y="317683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2848E-C4EB-AF48-FA00-5A2971E2ABC3}"/>
              </a:ext>
            </a:extLst>
          </p:cNvPr>
          <p:cNvSpPr/>
          <p:nvPr/>
        </p:nvSpPr>
        <p:spPr>
          <a:xfrm>
            <a:off x="1260051" y="3751867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79C073-5621-B8F7-D246-8CC62855211F}"/>
              </a:ext>
            </a:extLst>
          </p:cNvPr>
          <p:cNvSpPr/>
          <p:nvPr/>
        </p:nvSpPr>
        <p:spPr>
          <a:xfrm>
            <a:off x="1260051" y="4326902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AF725F-7422-21F5-E6CF-BDD60A8973FA}"/>
              </a:ext>
            </a:extLst>
          </p:cNvPr>
          <p:cNvSpPr txBox="1"/>
          <p:nvPr/>
        </p:nvSpPr>
        <p:spPr>
          <a:xfrm>
            <a:off x="1497291" y="5014944"/>
            <a:ext cx="8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EBAE94-3789-6F69-D365-54110F47A941}"/>
              </a:ext>
            </a:extLst>
          </p:cNvPr>
          <p:cNvSpPr txBox="1"/>
          <p:nvPr/>
        </p:nvSpPr>
        <p:spPr>
          <a:xfrm>
            <a:off x="3471420" y="4996205"/>
            <a:ext cx="8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33BCD7-7239-528D-3FD8-5B4A6E69437B}"/>
              </a:ext>
            </a:extLst>
          </p:cNvPr>
          <p:cNvSpPr txBox="1"/>
          <p:nvPr/>
        </p:nvSpPr>
        <p:spPr>
          <a:xfrm>
            <a:off x="7473100" y="4996205"/>
            <a:ext cx="8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68668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74F62C-09E1-982F-B933-F1129E6F788F}"/>
              </a:ext>
            </a:extLst>
          </p:cNvPr>
          <p:cNvSpPr/>
          <p:nvPr/>
        </p:nvSpPr>
        <p:spPr>
          <a:xfrm>
            <a:off x="2914454" y="735291"/>
            <a:ext cx="2373983" cy="4242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D29C0-AC23-F15F-EDD2-CE581CB53310}"/>
              </a:ext>
            </a:extLst>
          </p:cNvPr>
          <p:cNvSpPr/>
          <p:nvPr/>
        </p:nvSpPr>
        <p:spPr>
          <a:xfrm>
            <a:off x="3046429" y="86726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9313C-8BEC-D1FE-B919-BC5C5497EC0C}"/>
              </a:ext>
            </a:extLst>
          </p:cNvPr>
          <p:cNvSpPr/>
          <p:nvPr/>
        </p:nvSpPr>
        <p:spPr>
          <a:xfrm>
            <a:off x="3046429" y="144230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5D444-9552-AA57-12A6-A3A222ECDC04}"/>
              </a:ext>
            </a:extLst>
          </p:cNvPr>
          <p:cNvSpPr/>
          <p:nvPr/>
        </p:nvSpPr>
        <p:spPr>
          <a:xfrm>
            <a:off x="3046429" y="201733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E20CB-448D-D10A-AF63-E8346FC1C2A1}"/>
              </a:ext>
            </a:extLst>
          </p:cNvPr>
          <p:cNvSpPr/>
          <p:nvPr/>
        </p:nvSpPr>
        <p:spPr>
          <a:xfrm>
            <a:off x="3046429" y="259237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E5672-464D-7BC3-B749-D368853AB308}"/>
              </a:ext>
            </a:extLst>
          </p:cNvPr>
          <p:cNvSpPr/>
          <p:nvPr/>
        </p:nvSpPr>
        <p:spPr>
          <a:xfrm>
            <a:off x="3046429" y="3167406"/>
            <a:ext cx="2108461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7BA9D-7CE0-830D-C959-93634CB3ACC8}"/>
              </a:ext>
            </a:extLst>
          </p:cNvPr>
          <p:cNvSpPr/>
          <p:nvPr/>
        </p:nvSpPr>
        <p:spPr>
          <a:xfrm>
            <a:off x="3046429" y="3742441"/>
            <a:ext cx="2108461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04254-42C3-2740-8090-D66436D65329}"/>
              </a:ext>
            </a:extLst>
          </p:cNvPr>
          <p:cNvSpPr/>
          <p:nvPr/>
        </p:nvSpPr>
        <p:spPr>
          <a:xfrm>
            <a:off x="3046429" y="4317476"/>
            <a:ext cx="2108461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DD5B1-848E-D7ED-143E-6A32B3BCA261}"/>
              </a:ext>
            </a:extLst>
          </p:cNvPr>
          <p:cNvSpPr/>
          <p:nvPr/>
        </p:nvSpPr>
        <p:spPr>
          <a:xfrm>
            <a:off x="4166647" y="86726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CDACE-3039-48EC-614E-B8E180C212F4}"/>
              </a:ext>
            </a:extLst>
          </p:cNvPr>
          <p:cNvSpPr/>
          <p:nvPr/>
        </p:nvSpPr>
        <p:spPr>
          <a:xfrm>
            <a:off x="4166647" y="144230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529A2-CBFA-769A-7949-5A8FE40F77E3}"/>
              </a:ext>
            </a:extLst>
          </p:cNvPr>
          <p:cNvSpPr/>
          <p:nvPr/>
        </p:nvSpPr>
        <p:spPr>
          <a:xfrm>
            <a:off x="4166647" y="201733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D7D794-4B8D-B7AD-297F-8E393E0EA045}"/>
              </a:ext>
            </a:extLst>
          </p:cNvPr>
          <p:cNvSpPr/>
          <p:nvPr/>
        </p:nvSpPr>
        <p:spPr>
          <a:xfrm>
            <a:off x="4166647" y="259237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830E62-556B-630D-BFDC-CAE68A03A2B2}"/>
              </a:ext>
            </a:extLst>
          </p:cNvPr>
          <p:cNvSpPr/>
          <p:nvPr/>
        </p:nvSpPr>
        <p:spPr>
          <a:xfrm>
            <a:off x="6168272" y="735291"/>
            <a:ext cx="1231769" cy="4242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F1400-4F75-55D6-8295-86A5A9CABEC4}"/>
              </a:ext>
            </a:extLst>
          </p:cNvPr>
          <p:cNvSpPr/>
          <p:nvPr/>
        </p:nvSpPr>
        <p:spPr>
          <a:xfrm>
            <a:off x="6300247" y="86726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FE415-F775-7301-9FA2-01A75DC5B82A}"/>
              </a:ext>
            </a:extLst>
          </p:cNvPr>
          <p:cNvSpPr/>
          <p:nvPr/>
        </p:nvSpPr>
        <p:spPr>
          <a:xfrm>
            <a:off x="6300247" y="144230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76CCB-036A-70F6-CA6C-F0A7CBAB003A}"/>
              </a:ext>
            </a:extLst>
          </p:cNvPr>
          <p:cNvSpPr/>
          <p:nvPr/>
        </p:nvSpPr>
        <p:spPr>
          <a:xfrm>
            <a:off x="6300247" y="201733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070C7-6C6B-10C9-296F-89D4A3813C21}"/>
              </a:ext>
            </a:extLst>
          </p:cNvPr>
          <p:cNvSpPr/>
          <p:nvPr/>
        </p:nvSpPr>
        <p:spPr>
          <a:xfrm>
            <a:off x="6300247" y="259237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36BDD-5EDB-9092-56D3-EC0046554140}"/>
              </a:ext>
            </a:extLst>
          </p:cNvPr>
          <p:cNvSpPr/>
          <p:nvPr/>
        </p:nvSpPr>
        <p:spPr>
          <a:xfrm>
            <a:off x="6300247" y="316740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BAC58-62C4-634F-06FF-5600B45144AC}"/>
              </a:ext>
            </a:extLst>
          </p:cNvPr>
          <p:cNvSpPr/>
          <p:nvPr/>
        </p:nvSpPr>
        <p:spPr>
          <a:xfrm>
            <a:off x="6300247" y="3742441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0F4D2-668A-F4D8-7F71-21D792EE5512}"/>
              </a:ext>
            </a:extLst>
          </p:cNvPr>
          <p:cNvSpPr/>
          <p:nvPr/>
        </p:nvSpPr>
        <p:spPr>
          <a:xfrm>
            <a:off x="6300247" y="4317476"/>
            <a:ext cx="988243" cy="53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166178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86AE29-F6F7-BAA7-558C-9C3D7889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6377"/>
              </p:ext>
            </p:extLst>
          </p:nvPr>
        </p:nvGraphicFramePr>
        <p:xfrm>
          <a:off x="655686" y="2889147"/>
          <a:ext cx="13223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371">
                  <a:extLst>
                    <a:ext uri="{9D8B030D-6E8A-4147-A177-3AD203B41FA5}">
                      <a16:colId xmlns:a16="http://schemas.microsoft.com/office/drawing/2014/main" val="408275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49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B529A1-A483-5CE0-5084-C9531B09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2754"/>
              </p:ext>
            </p:extLst>
          </p:nvPr>
        </p:nvGraphicFramePr>
        <p:xfrm>
          <a:off x="2375294" y="2889147"/>
          <a:ext cx="13223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371">
                  <a:extLst>
                    <a:ext uri="{9D8B030D-6E8A-4147-A177-3AD203B41FA5}">
                      <a16:colId xmlns:a16="http://schemas.microsoft.com/office/drawing/2014/main" val="408275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493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7DA13E-F5B2-6B74-90A3-BECA2B368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43146"/>
              </p:ext>
            </p:extLst>
          </p:nvPr>
        </p:nvGraphicFramePr>
        <p:xfrm>
          <a:off x="655686" y="4394442"/>
          <a:ext cx="13223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371">
                  <a:extLst>
                    <a:ext uri="{9D8B030D-6E8A-4147-A177-3AD203B41FA5}">
                      <a16:colId xmlns:a16="http://schemas.microsoft.com/office/drawing/2014/main" val="677880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641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ED61B8-6AE1-5B91-2764-0F8F91C4C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46248"/>
              </p:ext>
            </p:extLst>
          </p:nvPr>
        </p:nvGraphicFramePr>
        <p:xfrm>
          <a:off x="2375293" y="4394442"/>
          <a:ext cx="132237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371">
                  <a:extLst>
                    <a:ext uri="{9D8B030D-6E8A-4147-A177-3AD203B41FA5}">
                      <a16:colId xmlns:a16="http://schemas.microsoft.com/office/drawing/2014/main" val="677880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641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1E1184-2474-4CED-7587-CF371B096F9A}"/>
              </a:ext>
            </a:extLst>
          </p:cNvPr>
          <p:cNvSpPr txBox="1"/>
          <p:nvPr/>
        </p:nvSpPr>
        <p:spPr>
          <a:xfrm>
            <a:off x="1049515" y="3755816"/>
            <a:ext cx="5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F9D2B-8766-D7CA-6C0F-A3C8F7CD8238}"/>
              </a:ext>
            </a:extLst>
          </p:cNvPr>
          <p:cNvSpPr txBox="1"/>
          <p:nvPr/>
        </p:nvSpPr>
        <p:spPr>
          <a:xfrm>
            <a:off x="2775144" y="3755816"/>
            <a:ext cx="5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 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8B3721A-A9A5-E0E6-E162-9A6B36EF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5602"/>
              </p:ext>
            </p:extLst>
          </p:nvPr>
        </p:nvGraphicFramePr>
        <p:xfrm>
          <a:off x="411899" y="277934"/>
          <a:ext cx="98300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007">
                  <a:extLst>
                    <a:ext uri="{9D8B030D-6E8A-4147-A177-3AD203B41FA5}">
                      <a16:colId xmlns:a16="http://schemas.microsoft.com/office/drawing/2014/main" val="408275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049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C6E8C5-7F4E-7079-FDE0-79542E098B26}"/>
              </a:ext>
            </a:extLst>
          </p:cNvPr>
          <p:cNvSpPr txBox="1"/>
          <p:nvPr/>
        </p:nvSpPr>
        <p:spPr>
          <a:xfrm>
            <a:off x="263950" y="2472172"/>
            <a:ext cx="374244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Reservation Stations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9B425-E1A6-7D32-6908-016BE8D57801}"/>
              </a:ext>
            </a:extLst>
          </p:cNvPr>
          <p:cNvSpPr txBox="1"/>
          <p:nvPr/>
        </p:nvSpPr>
        <p:spPr>
          <a:xfrm>
            <a:off x="1394906" y="164382"/>
            <a:ext cx="1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Instruction Queue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D3C4-6FCC-31F5-199C-A8E86855312D}"/>
              </a:ext>
            </a:extLst>
          </p:cNvPr>
          <p:cNvCxnSpPr>
            <a:cxnSpLocks/>
          </p:cNvCxnSpPr>
          <p:nvPr/>
        </p:nvCxnSpPr>
        <p:spPr>
          <a:xfrm>
            <a:off x="1654404" y="886765"/>
            <a:ext cx="0" cy="16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6D9438-5B1A-C409-5173-1E0E556A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30904"/>
              </p:ext>
            </p:extLst>
          </p:nvPr>
        </p:nvGraphicFramePr>
        <p:xfrm>
          <a:off x="3859490" y="203692"/>
          <a:ext cx="206447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367659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8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2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7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500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3FB688D-40B7-F6F6-54B0-766453BF4395}"/>
              </a:ext>
            </a:extLst>
          </p:cNvPr>
          <p:cNvSpPr txBox="1"/>
          <p:nvPr/>
        </p:nvSpPr>
        <p:spPr>
          <a:xfrm>
            <a:off x="2849252" y="203692"/>
            <a:ext cx="112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Reorder Buffer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520B2B-7F27-C2C1-1E17-22306A0D4F92}"/>
              </a:ext>
            </a:extLst>
          </p:cNvPr>
          <p:cNvCxnSpPr>
            <a:cxnSpLocks/>
          </p:cNvCxnSpPr>
          <p:nvPr/>
        </p:nvCxnSpPr>
        <p:spPr>
          <a:xfrm flipH="1">
            <a:off x="2922048" y="886765"/>
            <a:ext cx="19901" cy="16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apezoid 24">
            <a:extLst>
              <a:ext uri="{FF2B5EF4-FFF2-40B4-BE49-F238E27FC236}">
                <a16:creationId xmlns:a16="http://schemas.microsoft.com/office/drawing/2014/main" id="{07387268-4BE4-CBC3-9DAA-AF997622A593}"/>
              </a:ext>
            </a:extLst>
          </p:cNvPr>
          <p:cNvSpPr/>
          <p:nvPr/>
        </p:nvSpPr>
        <p:spPr>
          <a:xfrm rot="5400000">
            <a:off x="1614925" y="5764394"/>
            <a:ext cx="1040489" cy="62805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057F50-E986-BA9F-49EF-47C8B18EEBC2}"/>
              </a:ext>
            </a:extLst>
          </p:cNvPr>
          <p:cNvCxnSpPr/>
          <p:nvPr/>
        </p:nvCxnSpPr>
        <p:spPr>
          <a:xfrm>
            <a:off x="2135169" y="4977353"/>
            <a:ext cx="0" cy="4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8D79D-63F5-351E-6863-6953D4D8407E}"/>
              </a:ext>
            </a:extLst>
          </p:cNvPr>
          <p:cNvSpPr/>
          <p:nvPr/>
        </p:nvSpPr>
        <p:spPr>
          <a:xfrm>
            <a:off x="4075076" y="2376922"/>
            <a:ext cx="1053965" cy="556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A3F075-63CE-CD57-724A-6C438A8428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3131" y="2582483"/>
            <a:ext cx="4109766" cy="2882112"/>
          </a:xfrm>
          <a:prstGeom prst="bentConnector3">
            <a:avLst>
              <a:gd name="adj1" fmla="val 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AAC395-2E8B-DE61-4A1A-3794DDCFE669}"/>
              </a:ext>
            </a:extLst>
          </p:cNvPr>
          <p:cNvCxnSpPr/>
          <p:nvPr/>
        </p:nvCxnSpPr>
        <p:spPr>
          <a:xfrm>
            <a:off x="4625292" y="1791093"/>
            <a:ext cx="0" cy="40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3C78FA-F2AF-8FEF-E9F4-A5C1E5A3DC7E}"/>
              </a:ext>
            </a:extLst>
          </p:cNvPr>
          <p:cNvCxnSpPr/>
          <p:nvPr/>
        </p:nvCxnSpPr>
        <p:spPr>
          <a:xfrm flipH="1">
            <a:off x="3309855" y="2582944"/>
            <a:ext cx="549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</Words>
  <Application>Microsoft Office PowerPoint</Application>
  <PresentationFormat>Widescreen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</cp:revision>
  <dcterms:created xsi:type="dcterms:W3CDTF">2023-02-24T16:13:29Z</dcterms:created>
  <dcterms:modified xsi:type="dcterms:W3CDTF">2023-02-24T17:21:05Z</dcterms:modified>
</cp:coreProperties>
</file>