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9B32-58BF-5CE0-208F-F6C1BFC98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9F47B-0F9D-C7BD-8073-5B4E289CE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67F2-20EC-A993-AD07-9DA01DE2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E2EB-281D-C0F1-468C-5ACFE7C0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058E-BD84-DC1D-6934-83503FD3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2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87AD-FF33-BC2A-6739-89776D19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C0828-F70E-97FE-BCFE-9AD1F11D6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0F54-C34C-2A04-6A5A-7B856519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61822-585B-C15C-20C6-82AC10CE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05A2-DF9F-CDE6-9D9C-E88E3194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89F60-6A00-81CC-9110-F89413F8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1AC24-6C3F-4B53-F3DC-2EA440DB4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E5B6-27A5-3BF8-275C-227F6BDD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D2705-4B38-3D30-6672-77697AF3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4149-7639-B86A-D359-60CDB7CF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7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DDB-4AF0-A6D6-ACCD-9791E1BF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8BC3B-C2B3-68AB-1429-B1DE0D788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773D4-BE95-D643-C7E4-4B18A715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306C-E01B-3621-F83C-FA528BFC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EB12-C5FD-DA4C-A970-66B42430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6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A804-BD8A-85CA-2392-AD09E0D1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9FAB2-9BF9-CFF5-CE87-1761CEC3B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4B40B-A311-994E-B254-174241AC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0207-6FF8-4920-2D82-C1A7B1D4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771A-F12E-15A7-CEF6-05CCAF30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2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411D-7ACE-B08B-8B6B-06B17789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A6682-4730-8DC0-60E2-348D9A2D4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B0FE4-5E32-D81B-2083-8BAD993A9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E1EC2-AAF7-DBE0-80C8-10E7D195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D6797-ED22-3ACB-E680-22FC697A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1FDF8-0118-EACC-5628-442BBFB9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7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6C84-8257-68F7-0C11-F4E92D4A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CAA4D-608F-1D39-B727-4E5AD30D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AA511-A331-7246-AFFF-F6A4F2534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42074-AEE9-AF4D-2FD5-22C1E42DB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00C8A-AA91-8ABA-33D6-2723A4B12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11F3E-6B9D-D8D6-1BBD-7580E960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4AF90-F9AB-6CB7-86F6-6677F35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E897F-1C34-87B9-3B22-F8CAED4F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7CCC-B77D-6B00-4DDD-A3D884AF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0E176-819B-4E5C-2384-351CA686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4128E-29C0-4579-DF17-8EF7A3B0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47A31-0FE6-D1D0-E3B7-6681E2F8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771F5-7960-ACFD-F29E-99C1866B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20BA-FA46-9E58-D7E9-23253DE5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2FE7E-0A47-A400-435E-8CA9BA2C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4080-EE4C-5286-E8FC-26986A1B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9F54-EDD0-761E-0B40-051B8670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D2125-4755-D3FE-588B-16558CA4A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02774-2823-981A-2A13-B7BE3BDF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7F9E3-C8A2-2F3E-22C5-9135C53A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CE488-F5B2-150C-5BEC-F7AC85D9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E0DE-77B4-0A83-08DC-729F5817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6734C-6669-92FE-FA06-8CEAF9F08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5BB6C-0195-0CF9-9F87-B5C2D07C1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9C9C8-D4EC-3162-9B45-333A1BC0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EC570-8906-414E-9D97-8EF1A756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655F5-10AC-52DF-4705-8993C1A0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38962-1145-F2A2-C1A0-0DAA113E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855AE-079D-A1D5-52BE-902FD9F9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65E8D-C73A-3648-9998-733383A0B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1DF2-2FBE-42BD-A04F-AD1FE13BE141}" type="datetimeFigureOut">
              <a:rPr lang="en-US" smtClean="0"/>
              <a:t>2023-02-17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C297C-FB49-33D8-C57C-83E6BE8EA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3ACC-85EB-DF17-93D0-84A5318B3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52E6-9DF9-4EBC-865C-4DD488E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3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4C80743-08AD-7063-80CB-4B8E7C33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76" y="570103"/>
            <a:ext cx="8144048" cy="5717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4DF95B-7367-3A46-3E1A-11EFD1D3194E}"/>
              </a:ext>
            </a:extLst>
          </p:cNvPr>
          <p:cNvSpPr txBox="1"/>
          <p:nvPr/>
        </p:nvSpPr>
        <p:spPr>
          <a:xfrm>
            <a:off x="3276600" y="2916791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ocean.cont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48E1D-9BC8-F7F3-97EA-97DF0AED40C3}"/>
              </a:ext>
            </a:extLst>
          </p:cNvPr>
          <p:cNvSpPr txBox="1"/>
          <p:nvPr/>
        </p:nvSpPr>
        <p:spPr>
          <a:xfrm>
            <a:off x="5753100" y="1666875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532FF-68C5-8110-F249-1253AE7D8B5B}"/>
              </a:ext>
            </a:extLst>
          </p:cNvPr>
          <p:cNvSpPr txBox="1"/>
          <p:nvPr/>
        </p:nvSpPr>
        <p:spPr>
          <a:xfrm>
            <a:off x="7886700" y="730107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npb</a:t>
            </a:r>
            <a:r>
              <a:rPr lang="en-US" dirty="0"/>
              <a:t>-is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5D617A-35AA-052A-3410-89069199C77D}"/>
              </a:ext>
            </a:extLst>
          </p:cNvPr>
          <p:cNvSpPr/>
          <p:nvPr/>
        </p:nvSpPr>
        <p:spPr>
          <a:xfrm rot="16200000">
            <a:off x="3734081" y="2751710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72BDBD9-00BD-6AE4-52C7-1AA4C0570455}"/>
              </a:ext>
            </a:extLst>
          </p:cNvPr>
          <p:cNvSpPr/>
          <p:nvPr/>
        </p:nvSpPr>
        <p:spPr>
          <a:xfrm rot="16200000">
            <a:off x="5918773" y="1501793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88B6843-19A8-F112-BB45-079B3F105E82}"/>
              </a:ext>
            </a:extLst>
          </p:cNvPr>
          <p:cNvSpPr/>
          <p:nvPr/>
        </p:nvSpPr>
        <p:spPr>
          <a:xfrm rot="16200000">
            <a:off x="8052373" y="560961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26484-D5DF-44D5-CFDB-A757C1981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71" y="737469"/>
            <a:ext cx="8960929" cy="5383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642DC-EC4E-AC49-8780-289C1B44F3A9}"/>
              </a:ext>
            </a:extLst>
          </p:cNvPr>
          <p:cNvSpPr txBox="1"/>
          <p:nvPr/>
        </p:nvSpPr>
        <p:spPr>
          <a:xfrm>
            <a:off x="3412684" y="910709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ocean.cont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B0312-6097-7643-EEB2-1A35D61247B6}"/>
              </a:ext>
            </a:extLst>
          </p:cNvPr>
          <p:cNvSpPr txBox="1"/>
          <p:nvPr/>
        </p:nvSpPr>
        <p:spPr>
          <a:xfrm>
            <a:off x="5787452" y="3664351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2D05D-5FF3-781C-0F11-5E77CC8F3214}"/>
              </a:ext>
            </a:extLst>
          </p:cNvPr>
          <p:cNvSpPr txBox="1"/>
          <p:nvPr/>
        </p:nvSpPr>
        <p:spPr>
          <a:xfrm>
            <a:off x="7966599" y="1990736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npb</a:t>
            </a:r>
            <a:r>
              <a:rPr lang="en-US" dirty="0"/>
              <a:t>-is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269E831-79A1-F4D4-3165-8744D5B67C96}"/>
              </a:ext>
            </a:extLst>
          </p:cNvPr>
          <p:cNvSpPr/>
          <p:nvPr/>
        </p:nvSpPr>
        <p:spPr>
          <a:xfrm rot="16200000">
            <a:off x="3870165" y="745628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7529ADE-6B99-16A2-73B0-4D10C03FAB22}"/>
              </a:ext>
            </a:extLst>
          </p:cNvPr>
          <p:cNvSpPr/>
          <p:nvPr/>
        </p:nvSpPr>
        <p:spPr>
          <a:xfrm rot="16200000">
            <a:off x="5953125" y="3499269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F49C312-4690-47DF-B936-FF035946145F}"/>
              </a:ext>
            </a:extLst>
          </p:cNvPr>
          <p:cNvSpPr/>
          <p:nvPr/>
        </p:nvSpPr>
        <p:spPr>
          <a:xfrm rot="16200000">
            <a:off x="8132272" y="1821590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9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A0DF93-83E9-1AC7-5556-A4379F619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44" y="835746"/>
            <a:ext cx="8628511" cy="5186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3BA129-31E8-C975-6CC3-6BCFC6E3519D}"/>
              </a:ext>
            </a:extLst>
          </p:cNvPr>
          <p:cNvSpPr txBox="1"/>
          <p:nvPr/>
        </p:nvSpPr>
        <p:spPr>
          <a:xfrm>
            <a:off x="3338744" y="1482209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ocean.cont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07E35-CDA7-18B2-2A89-98D5CC2FCD0A}"/>
              </a:ext>
            </a:extLst>
          </p:cNvPr>
          <p:cNvSpPr txBox="1"/>
          <p:nvPr/>
        </p:nvSpPr>
        <p:spPr>
          <a:xfrm>
            <a:off x="5679160" y="1271422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2C02-5984-99D0-838C-3E950F3F601D}"/>
              </a:ext>
            </a:extLst>
          </p:cNvPr>
          <p:cNvSpPr txBox="1"/>
          <p:nvPr/>
        </p:nvSpPr>
        <p:spPr>
          <a:xfrm>
            <a:off x="7711028" y="949977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npb</a:t>
            </a:r>
            <a:r>
              <a:rPr lang="en-US" dirty="0"/>
              <a:t>-is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728165F-12AA-1033-EF1D-5E0CC3D047EA}"/>
              </a:ext>
            </a:extLst>
          </p:cNvPr>
          <p:cNvSpPr/>
          <p:nvPr/>
        </p:nvSpPr>
        <p:spPr>
          <a:xfrm rot="16200000">
            <a:off x="3796225" y="1317128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FE746D0-5374-E8AC-F53B-4C45AF30F564}"/>
              </a:ext>
            </a:extLst>
          </p:cNvPr>
          <p:cNvSpPr/>
          <p:nvPr/>
        </p:nvSpPr>
        <p:spPr>
          <a:xfrm rot="16200000">
            <a:off x="5844833" y="1106340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5DB533B-0594-A2D1-B338-C844F8FA9C37}"/>
              </a:ext>
            </a:extLst>
          </p:cNvPr>
          <p:cNvSpPr/>
          <p:nvPr/>
        </p:nvSpPr>
        <p:spPr>
          <a:xfrm rot="16200000">
            <a:off x="7876701" y="780831"/>
            <a:ext cx="285750" cy="13545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7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Bui, Amy T.</dc:creator>
  <cp:lastModifiedBy>Bui, Amy T.</cp:lastModifiedBy>
  <cp:revision>2</cp:revision>
  <dcterms:created xsi:type="dcterms:W3CDTF">2023-02-17T20:15:18Z</dcterms:created>
  <dcterms:modified xsi:type="dcterms:W3CDTF">2023-02-18T04:18:43Z</dcterms:modified>
</cp:coreProperties>
</file>