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5.xml" ContentType="application/vnd.openxmlformats-officedocument.theme+xml"/>
  <Override PartName="/ppt/slideLayouts/slideLayout2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 id="2147483700" r:id="rId2"/>
    <p:sldMasterId id="2147483766" r:id="rId3"/>
    <p:sldMasterId id="2147483769" r:id="rId4"/>
    <p:sldMasterId id="2147483780" r:id="rId5"/>
    <p:sldMasterId id="2147483668" r:id="rId6"/>
  </p:sldMasterIdLst>
  <p:notesMasterIdLst>
    <p:notesMasterId r:id="rId14"/>
  </p:notesMasterIdLst>
  <p:handoutMasterIdLst>
    <p:handoutMasterId r:id="rId15"/>
  </p:handoutMasterIdLst>
  <p:sldIdLst>
    <p:sldId id="273" r:id="rId7"/>
    <p:sldId id="964" r:id="rId8"/>
    <p:sldId id="965" r:id="rId9"/>
    <p:sldId id="966" r:id="rId10"/>
    <p:sldId id="962" r:id="rId11"/>
    <p:sldId id="967" r:id="rId12"/>
    <p:sldId id="835" r:id="rId13"/>
  </p:sldIdLst>
  <p:sldSz cx="12188825" cy="6858000"/>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99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8" autoAdjust="0"/>
    <p:restoredTop sz="90303" autoAdjust="0"/>
  </p:normalViewPr>
  <p:slideViewPr>
    <p:cSldViewPr snapToGrid="0" snapToObjects="1">
      <p:cViewPr varScale="1">
        <p:scale>
          <a:sx n="71" d="100"/>
          <a:sy n="71" d="100"/>
        </p:scale>
        <p:origin x="-432" y="-102"/>
      </p:cViewPr>
      <p:guideLst>
        <p:guide orient="horz" pos="2160"/>
        <p:guide pos="3839"/>
      </p:guideLst>
    </p:cSldViewPr>
  </p:slideViewPr>
  <p:outlineViewPr>
    <p:cViewPr>
      <p:scale>
        <a:sx n="33" d="100"/>
        <a:sy n="33" d="100"/>
      </p:scale>
      <p:origin x="0" y="36756"/>
    </p:cViewPr>
  </p:outlineViewPr>
  <p:notesTextViewPr>
    <p:cViewPr>
      <p:scale>
        <a:sx n="100" d="100"/>
        <a:sy n="100" d="100"/>
      </p:scale>
      <p:origin x="0" y="0"/>
    </p:cViewPr>
  </p:notesTextViewPr>
  <p:sorterViewPr>
    <p:cViewPr>
      <p:scale>
        <a:sx n="100" d="100"/>
        <a:sy n="100" d="100"/>
      </p:scale>
      <p:origin x="0" y="3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99F3A4-7CE6-7D4B-82F4-AAB0A89D24A0}" type="datetimeFigureOut">
              <a:rPr lang="en-US" smtClean="0"/>
              <a:t>2/25/2016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93AD1B-1BAA-D548-ACF0-7463C0C7D0E7}" type="slidenum">
              <a:rPr lang="en-US" smtClean="0"/>
              <a:t>‹#›</a:t>
            </a:fld>
            <a:endParaRPr lang="en-US"/>
          </a:p>
        </p:txBody>
      </p:sp>
    </p:spTree>
    <p:extLst>
      <p:ext uri="{BB962C8B-B14F-4D97-AF65-F5344CB8AC3E}">
        <p14:creationId xmlns:p14="http://schemas.microsoft.com/office/powerpoint/2010/main" val="3196806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ABDEC7-F2EA-4C17-A7D9-4A7D93E73543}" type="datetimeFigureOut">
              <a:rPr lang="en-US" smtClean="0"/>
              <a:t>2/25/2016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53474B-1E45-4310-A18A-0ABC1DBC278A}" type="slidenum">
              <a:rPr lang="en-US" smtClean="0"/>
              <a:t>‹#›</a:t>
            </a:fld>
            <a:endParaRPr lang="en-US"/>
          </a:p>
        </p:txBody>
      </p:sp>
    </p:spTree>
    <p:extLst>
      <p:ext uri="{BB962C8B-B14F-4D97-AF65-F5344CB8AC3E}">
        <p14:creationId xmlns:p14="http://schemas.microsoft.com/office/powerpoint/2010/main" val="566819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ck Cover Option 1">
    <p:bg>
      <p:bgPr>
        <a:solidFill>
          <a:schemeClr val="tx1"/>
        </a:solidFill>
        <a:effectLst/>
      </p:bgPr>
    </p:bg>
    <p:spTree>
      <p:nvGrpSpPr>
        <p:cNvPr id="1" name=""/>
        <p:cNvGrpSpPr/>
        <p:nvPr/>
      </p:nvGrpSpPr>
      <p:grpSpPr>
        <a:xfrm>
          <a:off x="0" y="0"/>
          <a:ext cx="0" cy="0"/>
          <a:chOff x="0" y="0"/>
          <a:chExt cx="0" cy="0"/>
        </a:xfrm>
      </p:grpSpPr>
      <p:pic>
        <p:nvPicPr>
          <p:cNvPr id="11" name="Picture 10" descr="everform_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5525" y="0"/>
            <a:ext cx="7353300" cy="6858000"/>
          </a:xfrm>
          <a:prstGeom prst="rect">
            <a:avLst/>
          </a:prstGeom>
        </p:spPr>
      </p:pic>
      <p:pic>
        <p:nvPicPr>
          <p:cNvPr id="12" name="Picture 11" descr="logo_neg.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3918" y="5869872"/>
            <a:ext cx="1854200" cy="368300"/>
          </a:xfrm>
          <a:prstGeom prst="rect">
            <a:avLst/>
          </a:prstGeom>
        </p:spPr>
      </p:pic>
      <p:pic>
        <p:nvPicPr>
          <p:cNvPr id="13" name="Picture 12" descr="mark_neg.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88647" y="5802418"/>
            <a:ext cx="241300" cy="482600"/>
          </a:xfrm>
          <a:prstGeom prst="rect">
            <a:avLst/>
          </a:prstGeom>
        </p:spPr>
      </p:pic>
      <p:cxnSp>
        <p:nvCxnSpPr>
          <p:cNvPr id="5" name="Straight Connector 3"/>
          <p:cNvCxnSpPr>
            <a:cxnSpLocks noChangeShapeType="1"/>
          </p:cNvCxnSpPr>
          <p:nvPr userDrawn="1"/>
        </p:nvCxnSpPr>
        <p:spPr bwMode="auto">
          <a:xfrm>
            <a:off x="702551" y="4481513"/>
            <a:ext cx="463430"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10" name="Title 1"/>
          <p:cNvSpPr>
            <a:spLocks noGrp="1"/>
          </p:cNvSpPr>
          <p:nvPr>
            <p:ph type="ctrTitle" hasCustomPrompt="1"/>
          </p:nvPr>
        </p:nvSpPr>
        <p:spPr>
          <a:xfrm>
            <a:off x="702496" y="2374939"/>
            <a:ext cx="7812754" cy="1107996"/>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br>
              <a:rPr lang="en-US" dirty="0" smtClean="0"/>
            </a:br>
            <a:r>
              <a:rPr lang="en-US" dirty="0" smtClean="0"/>
              <a:t>Two lines max and no subtitle.</a:t>
            </a:r>
            <a:endParaRPr lang="en-US" dirty="0"/>
          </a:p>
        </p:txBody>
      </p:sp>
      <p:sp>
        <p:nvSpPr>
          <p:cNvPr id="14" name="Text Placeholder 14"/>
          <p:cNvSpPr>
            <a:spLocks noGrp="1"/>
          </p:cNvSpPr>
          <p:nvPr>
            <p:ph type="body" sz="quarter" idx="10" hasCustomPrompt="1"/>
          </p:nvPr>
        </p:nvSpPr>
        <p:spPr>
          <a:xfrm>
            <a:off x="702496" y="3479800"/>
            <a:ext cx="7808976" cy="815608"/>
          </a:xfrm>
        </p:spPr>
        <p:txBody>
          <a:bodyPr lIns="0" tIns="0" rIns="0" bIns="0">
            <a:noAutofit/>
          </a:bodyPr>
          <a:lstStyle>
            <a:lvl1pPr marL="0" indent="0">
              <a:buNone/>
              <a:defRPr sz="5300">
                <a:ln>
                  <a:solidFill>
                    <a:schemeClr val="bg1">
                      <a:alpha val="50000"/>
                    </a:schemeClr>
                  </a:solidFill>
                </a:ln>
                <a:solidFill>
                  <a:schemeClr val="tx1">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402069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9"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sp>
        <p:nvSpPr>
          <p:cNvPr id="10" name="Text Placeholder 2"/>
          <p:cNvSpPr>
            <a:spLocks noGrp="1"/>
          </p:cNvSpPr>
          <p:nvPr>
            <p:ph type="body" sz="quarter" idx="10" hasCustomPrompt="1"/>
          </p:nvPr>
        </p:nvSpPr>
        <p:spPr>
          <a:xfrm>
            <a:off x="658196" y="1494153"/>
            <a:ext cx="109728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cxnSp>
        <p:nvCxnSpPr>
          <p:cNvPr id="11"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3881719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94153"/>
            <a:ext cx="10972800" cy="48006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endParaRPr lang="en-US" dirty="0"/>
          </a:p>
        </p:txBody>
      </p:sp>
      <p:sp>
        <p:nvSpPr>
          <p:cNvPr id="18"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cxnSp>
        <p:nvCxnSpPr>
          <p:cNvPr id="19"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1740044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94153"/>
            <a:ext cx="10972800" cy="4800600"/>
          </a:xfrm>
        </p:spPr>
        <p:txBody>
          <a:bodyPr numCol="3"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baseline="0"/>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
        <p:nvSpPr>
          <p:cNvPr id="16"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cxnSp>
        <p:nvCxnSpPr>
          <p:cNvPr id="17"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2975334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our Columns">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90472"/>
            <a:ext cx="10972800" cy="4800600"/>
          </a:xfrm>
        </p:spPr>
        <p:txBody>
          <a:bodyPr numCol="4"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baseline="0"/>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
        <p:nvSpPr>
          <p:cNvPr id="12"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cxnSp>
        <p:nvCxnSpPr>
          <p:cNvPr id="13"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3538998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90472"/>
            <a:ext cx="54864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12"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cxnSp>
        <p:nvCxnSpPr>
          <p:cNvPr id="13"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366729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144596" y="1490472"/>
            <a:ext cx="54864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12"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cxnSp>
        <p:nvCxnSpPr>
          <p:cNvPr id="13"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4210708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1"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spTree>
    <p:extLst>
      <p:ext uri="{BB962C8B-B14F-4D97-AF65-F5344CB8AC3E}">
        <p14:creationId xmlns:p14="http://schemas.microsoft.com/office/powerpoint/2010/main" val="451046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9" name="Text Placeholder 2"/>
          <p:cNvSpPr>
            <a:spLocks noGrp="1"/>
          </p:cNvSpPr>
          <p:nvPr>
            <p:ph type="body" sz="quarter" idx="10" hasCustomPrompt="1"/>
          </p:nvPr>
        </p:nvSpPr>
        <p:spPr>
          <a:xfrm>
            <a:off x="658196" y="1463040"/>
            <a:ext cx="109728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Tree>
    <p:extLst>
      <p:ext uri="{BB962C8B-B14F-4D97-AF65-F5344CB8AC3E}">
        <p14:creationId xmlns:p14="http://schemas.microsoft.com/office/powerpoint/2010/main" val="10844970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63040"/>
            <a:ext cx="10972800" cy="48006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endParaRPr lang="en-US" dirty="0"/>
          </a:p>
        </p:txBody>
      </p:sp>
      <p:sp>
        <p:nvSpPr>
          <p:cNvPr id="11"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Tree>
    <p:extLst>
      <p:ext uri="{BB962C8B-B14F-4D97-AF65-F5344CB8AC3E}">
        <p14:creationId xmlns:p14="http://schemas.microsoft.com/office/powerpoint/2010/main" val="18178367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63040"/>
            <a:ext cx="10972800" cy="4800600"/>
          </a:xfrm>
        </p:spPr>
        <p:txBody>
          <a:bodyPr numCol="3"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baseline="0"/>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
        <p:nvSpPr>
          <p:cNvPr id="11"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Tree>
    <p:extLst>
      <p:ext uri="{BB962C8B-B14F-4D97-AF65-F5344CB8AC3E}">
        <p14:creationId xmlns:p14="http://schemas.microsoft.com/office/powerpoint/2010/main" val="552319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ck Cover Option 2">
    <p:bg>
      <p:bgPr>
        <a:solidFill>
          <a:schemeClr val="tx1"/>
        </a:solidFill>
        <a:effectLst/>
      </p:bgPr>
    </p:bg>
    <p:spTree>
      <p:nvGrpSpPr>
        <p:cNvPr id="1" name=""/>
        <p:cNvGrpSpPr/>
        <p:nvPr/>
      </p:nvGrpSpPr>
      <p:grpSpPr>
        <a:xfrm>
          <a:off x="0" y="0"/>
          <a:ext cx="0" cy="0"/>
          <a:chOff x="0" y="0"/>
          <a:chExt cx="0" cy="0"/>
        </a:xfrm>
      </p:grpSpPr>
      <p:pic>
        <p:nvPicPr>
          <p:cNvPr id="6" name="Picture 5" descr="everform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89625" y="0"/>
            <a:ext cx="6299200" cy="6858000"/>
          </a:xfrm>
          <a:prstGeom prst="rect">
            <a:avLst/>
          </a:prstGeom>
        </p:spPr>
      </p:pic>
      <p:pic>
        <p:nvPicPr>
          <p:cNvPr id="7" name="Picture 6" descr="logo_neg.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3918" y="5869872"/>
            <a:ext cx="1854200" cy="368300"/>
          </a:xfrm>
          <a:prstGeom prst="rect">
            <a:avLst/>
          </a:prstGeom>
        </p:spPr>
      </p:pic>
      <p:pic>
        <p:nvPicPr>
          <p:cNvPr id="8" name="Picture 7" descr="mark_neg.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88647" y="5802418"/>
            <a:ext cx="241300" cy="482600"/>
          </a:xfrm>
          <a:prstGeom prst="rect">
            <a:avLst/>
          </a:prstGeom>
        </p:spPr>
      </p:pic>
      <p:cxnSp>
        <p:nvCxnSpPr>
          <p:cNvPr id="9" name="Straight Connector 3"/>
          <p:cNvCxnSpPr>
            <a:cxnSpLocks noChangeShapeType="1"/>
          </p:cNvCxnSpPr>
          <p:nvPr userDrawn="1"/>
        </p:nvCxnSpPr>
        <p:spPr bwMode="auto">
          <a:xfrm>
            <a:off x="702551" y="4494213"/>
            <a:ext cx="463430"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10" name="Title 1"/>
          <p:cNvSpPr>
            <a:spLocks noGrp="1"/>
          </p:cNvSpPr>
          <p:nvPr>
            <p:ph type="ctrTitle" hasCustomPrompt="1"/>
          </p:nvPr>
        </p:nvSpPr>
        <p:spPr>
          <a:xfrm>
            <a:off x="702495" y="2651938"/>
            <a:ext cx="7069519" cy="553998"/>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endParaRPr lang="en-US" dirty="0"/>
          </a:p>
        </p:txBody>
      </p:sp>
      <p:sp>
        <p:nvSpPr>
          <p:cNvPr id="11" name="Subtitle 2"/>
          <p:cNvSpPr>
            <a:spLocks noGrp="1"/>
          </p:cNvSpPr>
          <p:nvPr>
            <p:ph type="subTitle" idx="1" hasCustomPrompt="1"/>
          </p:nvPr>
        </p:nvSpPr>
        <p:spPr>
          <a:xfrm>
            <a:off x="702495" y="3206318"/>
            <a:ext cx="7069519" cy="292388"/>
          </a:xfrm>
        </p:spPr>
        <p:txBody>
          <a:bodyPr lIns="0" tIns="0" rIns="0" bIns="0">
            <a:noAutofit/>
          </a:bodyPr>
          <a:lstStyle>
            <a:lvl1pPr marL="0" indent="0" algn="l">
              <a:buNone/>
              <a:defRPr sz="1800" b="0" i="1">
                <a:solidFill>
                  <a:schemeClr val="bg1"/>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a:t>
            </a:r>
            <a:endParaRPr lang="en-US" dirty="0"/>
          </a:p>
        </p:txBody>
      </p:sp>
      <p:sp>
        <p:nvSpPr>
          <p:cNvPr id="12" name="Text Placeholder 14"/>
          <p:cNvSpPr>
            <a:spLocks noGrp="1"/>
          </p:cNvSpPr>
          <p:nvPr>
            <p:ph type="body" sz="quarter" idx="10" hasCustomPrompt="1"/>
          </p:nvPr>
        </p:nvSpPr>
        <p:spPr>
          <a:xfrm>
            <a:off x="702495" y="3505200"/>
            <a:ext cx="7069519" cy="815608"/>
          </a:xfrm>
        </p:spPr>
        <p:txBody>
          <a:bodyPr lIns="0" tIns="0" rIns="0" bIns="0">
            <a:noAutofit/>
          </a:bodyPr>
          <a:lstStyle>
            <a:lvl1pPr marL="0" indent="0">
              <a:buNone/>
              <a:defRPr sz="5300">
                <a:ln>
                  <a:solidFill>
                    <a:schemeClr val="bg1">
                      <a:alpha val="50000"/>
                    </a:schemeClr>
                  </a:solidFill>
                </a:ln>
                <a:solidFill>
                  <a:schemeClr val="tx1">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13336058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Columns">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9" name="Text Placeholder 2"/>
          <p:cNvSpPr>
            <a:spLocks noGrp="1"/>
          </p:cNvSpPr>
          <p:nvPr>
            <p:ph type="body" sz="quarter" idx="10" hasCustomPrompt="1"/>
          </p:nvPr>
        </p:nvSpPr>
        <p:spPr>
          <a:xfrm>
            <a:off x="658196" y="1463040"/>
            <a:ext cx="10972800" cy="4800600"/>
          </a:xfrm>
        </p:spPr>
        <p:txBody>
          <a:bodyPr numCol="4"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baseline="0"/>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
        <p:nvSpPr>
          <p:cNvPr id="12"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Tree>
    <p:extLst>
      <p:ext uri="{BB962C8B-B14F-4D97-AF65-F5344CB8AC3E}">
        <p14:creationId xmlns:p14="http://schemas.microsoft.com/office/powerpoint/2010/main" val="345702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10"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1" name="Text Placeholder 2"/>
          <p:cNvSpPr>
            <a:spLocks noGrp="1"/>
          </p:cNvSpPr>
          <p:nvPr>
            <p:ph type="body" sz="quarter" idx="10" hasCustomPrompt="1"/>
          </p:nvPr>
        </p:nvSpPr>
        <p:spPr>
          <a:xfrm>
            <a:off x="658196" y="1463040"/>
            <a:ext cx="54864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14"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Tree>
    <p:extLst>
      <p:ext uri="{BB962C8B-B14F-4D97-AF65-F5344CB8AC3E}">
        <p14:creationId xmlns:p14="http://schemas.microsoft.com/office/powerpoint/2010/main" val="8297389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7" name="Text Placeholder 2"/>
          <p:cNvSpPr>
            <a:spLocks noGrp="1"/>
          </p:cNvSpPr>
          <p:nvPr>
            <p:ph type="body" sz="quarter" idx="10" hasCustomPrompt="1"/>
          </p:nvPr>
        </p:nvSpPr>
        <p:spPr>
          <a:xfrm>
            <a:off x="6144596" y="1463040"/>
            <a:ext cx="54864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10"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Tree>
    <p:extLst>
      <p:ext uri="{BB962C8B-B14F-4D97-AF65-F5344CB8AC3E}">
        <p14:creationId xmlns:p14="http://schemas.microsoft.com/office/powerpoint/2010/main" val="1024012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3"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18949765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ne Column — Two Lines Title">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9" name="Title 1"/>
          <p:cNvSpPr>
            <a:spLocks noGrp="1"/>
          </p:cNvSpPr>
          <p:nvPr>
            <p:ph type="title" hasCustomPrompt="1"/>
          </p:nvPr>
        </p:nvSpPr>
        <p:spPr>
          <a:xfrm>
            <a:off x="658196" y="581637"/>
            <a:ext cx="10972800" cy="950517"/>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10" name="Text Placeholder 2"/>
          <p:cNvSpPr>
            <a:spLocks noGrp="1"/>
          </p:cNvSpPr>
          <p:nvPr>
            <p:ph type="body" sz="quarter" idx="10" hasCustomPrompt="1"/>
          </p:nvPr>
        </p:nvSpPr>
        <p:spPr>
          <a:xfrm>
            <a:off x="658196" y="1831311"/>
            <a:ext cx="10972800" cy="43434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Tree>
    <p:extLst>
      <p:ext uri="{BB962C8B-B14F-4D97-AF65-F5344CB8AC3E}">
        <p14:creationId xmlns:p14="http://schemas.microsoft.com/office/powerpoint/2010/main" val="1315860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s — Two Lines Title">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7" name="Title 1"/>
          <p:cNvSpPr>
            <a:spLocks noGrp="1"/>
          </p:cNvSpPr>
          <p:nvPr>
            <p:ph type="title" hasCustomPrompt="1"/>
          </p:nvPr>
        </p:nvSpPr>
        <p:spPr>
          <a:xfrm>
            <a:off x="658196" y="581637"/>
            <a:ext cx="10972800" cy="950517"/>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9" name="Text Placeholder 2"/>
          <p:cNvSpPr>
            <a:spLocks noGrp="1"/>
          </p:cNvSpPr>
          <p:nvPr>
            <p:ph type="body" sz="quarter" idx="11" hasCustomPrompt="1"/>
          </p:nvPr>
        </p:nvSpPr>
        <p:spPr>
          <a:xfrm>
            <a:off x="658196" y="1831311"/>
            <a:ext cx="10972800" cy="43434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
            </a:r>
            <a:br>
              <a:rPr lang="en-US" dirty="0" smtClean="0"/>
            </a:b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endParaRPr lang="en-US" dirty="0"/>
          </a:p>
        </p:txBody>
      </p:sp>
    </p:spTree>
    <p:extLst>
      <p:ext uri="{BB962C8B-B14F-4D97-AF65-F5344CB8AC3E}">
        <p14:creationId xmlns:p14="http://schemas.microsoft.com/office/powerpoint/2010/main" val="30264046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s — Two Lines Title">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7" name="Title 1"/>
          <p:cNvSpPr>
            <a:spLocks noGrp="1"/>
          </p:cNvSpPr>
          <p:nvPr>
            <p:ph type="title" hasCustomPrompt="1"/>
          </p:nvPr>
        </p:nvSpPr>
        <p:spPr>
          <a:xfrm>
            <a:off x="658196" y="581637"/>
            <a:ext cx="10972800" cy="950517"/>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10" name="Text Placeholder 2"/>
          <p:cNvSpPr>
            <a:spLocks noGrp="1"/>
          </p:cNvSpPr>
          <p:nvPr>
            <p:ph type="body" sz="quarter" idx="10" hasCustomPrompt="1"/>
          </p:nvPr>
        </p:nvSpPr>
        <p:spPr>
          <a:xfrm>
            <a:off x="658196" y="1831311"/>
            <a:ext cx="10972800" cy="4343400"/>
          </a:xfrm>
        </p:spPr>
        <p:txBody>
          <a:bodyPr numCol="3"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baseline="0"/>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Tree>
    <p:extLst>
      <p:ext uri="{BB962C8B-B14F-4D97-AF65-F5344CB8AC3E}">
        <p14:creationId xmlns:p14="http://schemas.microsoft.com/office/powerpoint/2010/main" val="7154378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Columns — Two Lines Title">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7" name="Title 1"/>
          <p:cNvSpPr>
            <a:spLocks noGrp="1"/>
          </p:cNvSpPr>
          <p:nvPr>
            <p:ph type="title" hasCustomPrompt="1"/>
          </p:nvPr>
        </p:nvSpPr>
        <p:spPr>
          <a:xfrm>
            <a:off x="658196" y="581637"/>
            <a:ext cx="10972800" cy="950517"/>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9" name="Text Placeholder 2"/>
          <p:cNvSpPr>
            <a:spLocks noGrp="1"/>
          </p:cNvSpPr>
          <p:nvPr>
            <p:ph type="body" sz="quarter" idx="11" hasCustomPrompt="1"/>
          </p:nvPr>
        </p:nvSpPr>
        <p:spPr>
          <a:xfrm>
            <a:off x="658196" y="1831311"/>
            <a:ext cx="10972800" cy="4343400"/>
          </a:xfrm>
        </p:spPr>
        <p:txBody>
          <a:bodyPr numCol="4"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baseline="0"/>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Tree>
    <p:extLst>
      <p:ext uri="{BB962C8B-B14F-4D97-AF65-F5344CB8AC3E}">
        <p14:creationId xmlns:p14="http://schemas.microsoft.com/office/powerpoint/2010/main" val="24039843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58197" y="3098140"/>
            <a:ext cx="5332611" cy="661720"/>
          </a:xfrm>
          <a:prstGeom prst="rect">
            <a:avLst/>
          </a:prstGeom>
        </p:spPr>
        <p:txBody>
          <a:bodyPr lIns="0" rIns="0" anchor="ctr" anchorCtr="0">
            <a:noAutofit/>
          </a:bodyPr>
          <a:lstStyle>
            <a:lvl1pPr>
              <a:defRPr sz="3600">
                <a:solidFill>
                  <a:schemeClr val="tx1"/>
                </a:solidFill>
                <a:latin typeface="SapientSansBold"/>
                <a:cs typeface="SapientSansBold"/>
              </a:defRPr>
            </a:lvl1pPr>
          </a:lstStyle>
          <a:p>
            <a:r>
              <a:rPr lang="en-US" dirty="0" smtClean="0"/>
              <a:t>THANK YOU</a:t>
            </a:r>
            <a:endParaRPr lang="en-US" dirty="0"/>
          </a:p>
        </p:txBody>
      </p:sp>
      <p:pic>
        <p:nvPicPr>
          <p:cNvPr id="8" name="Picture 7" descr="everform_pos_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24525" y="0"/>
            <a:ext cx="6464300" cy="6858000"/>
          </a:xfrm>
          <a:prstGeom prst="rect">
            <a:avLst/>
          </a:prstGeom>
        </p:spPr>
      </p:pic>
      <p:grpSp>
        <p:nvGrpSpPr>
          <p:cNvPr id="9" name="Group 8"/>
          <p:cNvGrpSpPr/>
          <p:nvPr userDrawn="1"/>
        </p:nvGrpSpPr>
        <p:grpSpPr>
          <a:xfrm>
            <a:off x="676656" y="6277890"/>
            <a:ext cx="3687865" cy="257556"/>
            <a:chOff x="484632" y="6277890"/>
            <a:chExt cx="3687865" cy="257556"/>
          </a:xfrm>
        </p:grpSpPr>
        <p:sp>
          <p:nvSpPr>
            <p:cNvPr id="10" name="Text Box 37"/>
            <p:cNvSpPr txBox="1">
              <a:spLocks noChangeArrowheads="1"/>
            </p:cNvSpPr>
            <p:nvPr userDrawn="1"/>
          </p:nvSpPr>
          <p:spPr bwMode="auto">
            <a:xfrm>
              <a:off x="579985" y="6313198"/>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800" b="0" dirty="0" smtClean="0">
                  <a:solidFill>
                    <a:schemeClr val="bg1">
                      <a:lumMod val="50000"/>
                    </a:schemeClr>
                  </a:solidFill>
                  <a:latin typeface="SapientSansMedium"/>
                  <a:cs typeface="SapientSansMedium"/>
                </a:rPr>
                <a:t>© 2013 SAPIENT CORPORATION   |   CONFIDENTIAL</a:t>
              </a:r>
              <a:endParaRPr lang="en-US" sz="800" b="0" dirty="0">
                <a:solidFill>
                  <a:schemeClr val="bg1">
                    <a:lumMod val="50000"/>
                  </a:schemeClr>
                </a:solidFill>
                <a:latin typeface="SapientSansMedium"/>
                <a:cs typeface="SapientSansMedium"/>
              </a:endParaRPr>
            </a:p>
          </p:txBody>
        </p:sp>
        <p:pic>
          <p:nvPicPr>
            <p:cNvPr id="11" name="Picture 10" descr="small_mar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4632" y="6277890"/>
              <a:ext cx="118872" cy="257556"/>
            </a:xfrm>
            <a:prstGeom prst="rect">
              <a:avLst/>
            </a:prstGeom>
          </p:spPr>
        </p:pic>
      </p:grpSp>
    </p:spTree>
    <p:extLst>
      <p:ext uri="{BB962C8B-B14F-4D97-AF65-F5344CB8AC3E}">
        <p14:creationId xmlns:p14="http://schemas.microsoft.com/office/powerpoint/2010/main" val="1505943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Cover Option 1">
    <p:spTree>
      <p:nvGrpSpPr>
        <p:cNvPr id="1" name=""/>
        <p:cNvGrpSpPr/>
        <p:nvPr/>
      </p:nvGrpSpPr>
      <p:grpSpPr>
        <a:xfrm>
          <a:off x="0" y="0"/>
          <a:ext cx="0" cy="0"/>
          <a:chOff x="0" y="0"/>
          <a:chExt cx="0" cy="0"/>
        </a:xfrm>
      </p:grpSpPr>
      <p:pic>
        <p:nvPicPr>
          <p:cNvPr id="8" name="Picture 7" descr="everform_pos_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24525" y="0"/>
            <a:ext cx="6464300" cy="6858000"/>
          </a:xfrm>
          <a:prstGeom prst="rect">
            <a:avLst/>
          </a:prstGeom>
        </p:spPr>
      </p:pic>
      <p:pic>
        <p:nvPicPr>
          <p:cNvPr id="9" name="Picture 8" descr="logo_positiv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3918" y="5869872"/>
            <a:ext cx="1854200" cy="368300"/>
          </a:xfrm>
          <a:prstGeom prst="rect">
            <a:avLst/>
          </a:prstGeom>
        </p:spPr>
      </p:pic>
      <p:pic>
        <p:nvPicPr>
          <p:cNvPr id="12" name="Picture 11" descr="mark_positiv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88647" y="5802418"/>
            <a:ext cx="241300" cy="482600"/>
          </a:xfrm>
          <a:prstGeom prst="rect">
            <a:avLst/>
          </a:prstGeom>
        </p:spPr>
      </p:pic>
      <p:cxnSp>
        <p:nvCxnSpPr>
          <p:cNvPr id="7" name="Straight Connector 3"/>
          <p:cNvCxnSpPr>
            <a:cxnSpLocks noChangeShapeType="1"/>
          </p:cNvCxnSpPr>
          <p:nvPr userDrawn="1"/>
        </p:nvCxnSpPr>
        <p:spPr bwMode="auto">
          <a:xfrm>
            <a:off x="702551" y="4481513"/>
            <a:ext cx="463430"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10" name="Title 1"/>
          <p:cNvSpPr>
            <a:spLocks noGrp="1"/>
          </p:cNvSpPr>
          <p:nvPr>
            <p:ph type="ctrTitle" hasCustomPrompt="1"/>
          </p:nvPr>
        </p:nvSpPr>
        <p:spPr>
          <a:xfrm>
            <a:off x="702496" y="2374939"/>
            <a:ext cx="7812754" cy="1107996"/>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br>
              <a:rPr lang="en-US" dirty="0" smtClean="0"/>
            </a:br>
            <a:r>
              <a:rPr lang="en-US" dirty="0" smtClean="0"/>
              <a:t>Two lines max and no subtitle.</a:t>
            </a:r>
          </a:p>
        </p:txBody>
      </p:sp>
      <p:sp>
        <p:nvSpPr>
          <p:cNvPr id="11" name="Text Placeholder 14"/>
          <p:cNvSpPr>
            <a:spLocks noGrp="1"/>
          </p:cNvSpPr>
          <p:nvPr>
            <p:ph type="body" sz="quarter" idx="10" hasCustomPrompt="1"/>
          </p:nvPr>
        </p:nvSpPr>
        <p:spPr>
          <a:xfrm>
            <a:off x="702496" y="3479800"/>
            <a:ext cx="7808976" cy="815608"/>
          </a:xfrm>
        </p:spPr>
        <p:txBody>
          <a:bodyPr lIns="0" tIns="0" rIns="0" bIns="0">
            <a:noAutofit/>
          </a:bodyPr>
          <a:lstStyle>
            <a:lvl1pPr marL="0" indent="0">
              <a:buNone/>
              <a:defRPr sz="5300">
                <a:ln>
                  <a:solidFill>
                    <a:schemeClr val="tx1">
                      <a:alpha val="50000"/>
                    </a:schemeClr>
                  </a:solidFill>
                </a:ln>
                <a:solidFill>
                  <a:schemeClr val="bg1"/>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2462147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Cover Option 2">
    <p:spTree>
      <p:nvGrpSpPr>
        <p:cNvPr id="1" name=""/>
        <p:cNvGrpSpPr/>
        <p:nvPr/>
      </p:nvGrpSpPr>
      <p:grpSpPr>
        <a:xfrm>
          <a:off x="0" y="0"/>
          <a:ext cx="0" cy="0"/>
          <a:chOff x="0" y="0"/>
          <a:chExt cx="0" cy="0"/>
        </a:xfrm>
      </p:grpSpPr>
      <p:pic>
        <p:nvPicPr>
          <p:cNvPr id="6" name="Picture 5" descr="everform_pos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73825" y="0"/>
            <a:ext cx="5715000" cy="6858000"/>
          </a:xfrm>
          <a:prstGeom prst="rect">
            <a:avLst/>
          </a:prstGeom>
        </p:spPr>
      </p:pic>
      <p:pic>
        <p:nvPicPr>
          <p:cNvPr id="7" name="Picture 6" descr="logo_positiv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3918" y="5869872"/>
            <a:ext cx="1854200" cy="368300"/>
          </a:xfrm>
          <a:prstGeom prst="rect">
            <a:avLst/>
          </a:prstGeom>
        </p:spPr>
      </p:pic>
      <p:pic>
        <p:nvPicPr>
          <p:cNvPr id="8" name="Picture 7" descr="mark_positiv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88647" y="5802418"/>
            <a:ext cx="241300" cy="482600"/>
          </a:xfrm>
          <a:prstGeom prst="rect">
            <a:avLst/>
          </a:prstGeom>
        </p:spPr>
      </p:pic>
      <p:cxnSp>
        <p:nvCxnSpPr>
          <p:cNvPr id="9" name="Straight Connector 3"/>
          <p:cNvCxnSpPr>
            <a:cxnSpLocks noChangeShapeType="1"/>
          </p:cNvCxnSpPr>
          <p:nvPr userDrawn="1"/>
        </p:nvCxnSpPr>
        <p:spPr bwMode="auto">
          <a:xfrm>
            <a:off x="702551" y="4494213"/>
            <a:ext cx="463430"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10" name="Title 1"/>
          <p:cNvSpPr>
            <a:spLocks noGrp="1"/>
          </p:cNvSpPr>
          <p:nvPr>
            <p:ph type="ctrTitle" hasCustomPrompt="1"/>
          </p:nvPr>
        </p:nvSpPr>
        <p:spPr>
          <a:xfrm>
            <a:off x="702495" y="2651938"/>
            <a:ext cx="7069519" cy="553998"/>
          </a:xfrm>
        </p:spPr>
        <p:txBody>
          <a:bodyPr lIns="0" tIns="0" rIns="0" bIns="0">
            <a:noAutofit/>
          </a:bodyPr>
          <a:lstStyle>
            <a:lvl1pPr>
              <a:defRPr sz="3600" b="0" i="0">
                <a:solidFill>
                  <a:srgbClr val="159DEB"/>
                </a:solidFill>
                <a:latin typeface="SapientCentroSlab-Light"/>
                <a:cs typeface="SapientCentroSlab-Light"/>
              </a:defRPr>
            </a:lvl1pPr>
          </a:lstStyle>
          <a:p>
            <a:r>
              <a:rPr lang="en-US" dirty="0" smtClean="0"/>
              <a:t>Title of the presentation</a:t>
            </a:r>
            <a:endParaRPr lang="en-US" dirty="0"/>
          </a:p>
        </p:txBody>
      </p:sp>
      <p:sp>
        <p:nvSpPr>
          <p:cNvPr id="11" name="Subtitle 2"/>
          <p:cNvSpPr>
            <a:spLocks noGrp="1"/>
          </p:cNvSpPr>
          <p:nvPr>
            <p:ph type="subTitle" idx="1" hasCustomPrompt="1"/>
          </p:nvPr>
        </p:nvSpPr>
        <p:spPr>
          <a:xfrm>
            <a:off x="702495" y="3206318"/>
            <a:ext cx="7069519" cy="292388"/>
          </a:xfrm>
        </p:spPr>
        <p:txBody>
          <a:bodyPr lIns="0" tIns="0" rIns="0" bIns="0">
            <a:noAutofit/>
          </a:bodyPr>
          <a:lstStyle>
            <a:lvl1pPr marL="0" indent="0" algn="l">
              <a:buNone/>
              <a:defRPr sz="1800" b="0" i="1">
                <a:solidFill>
                  <a:schemeClr val="tx1"/>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a:t>
            </a:r>
            <a:endParaRPr lang="en-US" dirty="0"/>
          </a:p>
        </p:txBody>
      </p:sp>
      <p:sp>
        <p:nvSpPr>
          <p:cNvPr id="12" name="Text Placeholder 14"/>
          <p:cNvSpPr>
            <a:spLocks noGrp="1"/>
          </p:cNvSpPr>
          <p:nvPr>
            <p:ph type="body" sz="quarter" idx="10" hasCustomPrompt="1"/>
          </p:nvPr>
        </p:nvSpPr>
        <p:spPr>
          <a:xfrm>
            <a:off x="702495" y="3505200"/>
            <a:ext cx="7069519" cy="815608"/>
          </a:xfrm>
        </p:spPr>
        <p:txBody>
          <a:bodyPr lIns="0" tIns="0" rIns="0" bIns="0">
            <a:noAutofit/>
          </a:bodyPr>
          <a:lstStyle>
            <a:lvl1pPr marL="0" indent="0">
              <a:buNone/>
              <a:defRPr sz="5300">
                <a:ln>
                  <a:solidFill>
                    <a:schemeClr val="tx1">
                      <a:alpha val="50000"/>
                    </a:schemeClr>
                  </a:solidFill>
                </a:ln>
                <a:solidFill>
                  <a:schemeClr val="bg2">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940626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ack Cover">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58199" y="3098140"/>
            <a:ext cx="5332611" cy="661720"/>
          </a:xfrm>
          <a:prstGeom prst="rect">
            <a:avLst/>
          </a:prstGeom>
        </p:spPr>
        <p:txBody>
          <a:bodyPr lIns="0" rIns="0" anchor="ctr" anchorCtr="0">
            <a:noAutofit/>
          </a:bodyPr>
          <a:lstStyle>
            <a:lvl1pPr>
              <a:defRPr sz="3600">
                <a:solidFill>
                  <a:schemeClr val="tx1"/>
                </a:solidFill>
                <a:latin typeface="SapientSansBold"/>
                <a:cs typeface="SapientSansBold"/>
              </a:defRPr>
            </a:lvl1pPr>
          </a:lstStyle>
          <a:p>
            <a:r>
              <a:rPr lang="en-US" dirty="0" smtClean="0"/>
              <a:t>THANK YOU</a:t>
            </a:r>
            <a:endParaRPr lang="en-US" dirty="0"/>
          </a:p>
        </p:txBody>
      </p:sp>
      <p:pic>
        <p:nvPicPr>
          <p:cNvPr id="8" name="Picture 7" descr="everform_pos_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24525" y="0"/>
            <a:ext cx="6464300" cy="6858000"/>
          </a:xfrm>
          <a:prstGeom prst="rect">
            <a:avLst/>
          </a:prstGeom>
        </p:spPr>
      </p:pic>
      <p:grpSp>
        <p:nvGrpSpPr>
          <p:cNvPr id="9" name="Group 8"/>
          <p:cNvGrpSpPr/>
          <p:nvPr userDrawn="1"/>
        </p:nvGrpSpPr>
        <p:grpSpPr>
          <a:xfrm>
            <a:off x="676660" y="6277890"/>
            <a:ext cx="3687863" cy="257556"/>
            <a:chOff x="484632" y="6277890"/>
            <a:chExt cx="3687865" cy="257556"/>
          </a:xfrm>
        </p:grpSpPr>
        <p:sp>
          <p:nvSpPr>
            <p:cNvPr id="10" name="Text Box 37"/>
            <p:cNvSpPr txBox="1">
              <a:spLocks noChangeArrowheads="1"/>
            </p:cNvSpPr>
            <p:nvPr userDrawn="1"/>
          </p:nvSpPr>
          <p:spPr bwMode="auto">
            <a:xfrm>
              <a:off x="579985" y="6313198"/>
              <a:ext cx="3592512" cy="21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800" b="0" dirty="0" smtClean="0">
                  <a:solidFill>
                    <a:schemeClr val="bg1">
                      <a:lumMod val="50000"/>
                    </a:schemeClr>
                  </a:solidFill>
                  <a:latin typeface="SapientSansMedium"/>
                  <a:cs typeface="SapientSansMedium"/>
                </a:rPr>
                <a:t>© 2013 SAPIENT CORPORATION   |   CONFIDENTIAL</a:t>
              </a:r>
              <a:endParaRPr lang="en-US" sz="800" b="0" dirty="0">
                <a:solidFill>
                  <a:schemeClr val="bg1">
                    <a:lumMod val="50000"/>
                  </a:schemeClr>
                </a:solidFill>
                <a:latin typeface="SapientSansMedium"/>
                <a:cs typeface="SapientSansMedium"/>
              </a:endParaRPr>
            </a:p>
          </p:txBody>
        </p:sp>
        <p:pic>
          <p:nvPicPr>
            <p:cNvPr id="11" name="Picture 10" descr="small_mar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4632" y="6277890"/>
              <a:ext cx="118872" cy="257556"/>
            </a:xfrm>
            <a:prstGeom prst="rect">
              <a:avLst/>
            </a:prstGeom>
          </p:spPr>
        </p:pic>
      </p:grpSp>
    </p:spTree>
    <p:extLst>
      <p:ext uri="{BB962C8B-B14F-4D97-AF65-F5344CB8AC3E}">
        <p14:creationId xmlns:p14="http://schemas.microsoft.com/office/powerpoint/2010/main" val="1860092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LINE">
    <p:spTree>
      <p:nvGrpSpPr>
        <p:cNvPr id="1" name=""/>
        <p:cNvGrpSpPr/>
        <p:nvPr/>
      </p:nvGrpSpPr>
      <p:grpSpPr>
        <a:xfrm>
          <a:off x="0" y="0"/>
          <a:ext cx="0" cy="0"/>
          <a:chOff x="0" y="0"/>
          <a:chExt cx="0" cy="0"/>
        </a:xfrm>
      </p:grpSpPr>
      <p:sp>
        <p:nvSpPr>
          <p:cNvPr id="2" name="Title 1"/>
          <p:cNvSpPr>
            <a:spLocks noGrp="1"/>
          </p:cNvSpPr>
          <p:nvPr>
            <p:ph type="title"/>
          </p:nvPr>
        </p:nvSpPr>
        <p:spPr>
          <a:xfrm>
            <a:off x="609600" y="526393"/>
            <a:ext cx="10969625" cy="606390"/>
          </a:xfrm>
        </p:spPr>
        <p:txBody>
          <a:bodyPr/>
          <a:lstStyle/>
          <a:p>
            <a:r>
              <a:rPr lang="en-GB"/>
              <a:t>Click to edit Master title style</a:t>
            </a:r>
            <a:endParaRPr lang="en-US"/>
          </a:p>
        </p:txBody>
      </p:sp>
      <p:sp>
        <p:nvSpPr>
          <p:cNvPr id="5" name="Rectangle 4"/>
          <p:cNvSpPr/>
          <p:nvPr userDrawn="1"/>
        </p:nvSpPr>
        <p:spPr>
          <a:xfrm>
            <a:off x="609600" y="1086980"/>
            <a:ext cx="432000" cy="72000"/>
          </a:xfrm>
          <a:prstGeom prst="rect">
            <a:avLst/>
          </a:prstGeom>
          <a:solidFill>
            <a:srgbClr val="CF13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7" name="Text Placeholder 6"/>
          <p:cNvSpPr>
            <a:spLocks noGrp="1"/>
          </p:cNvSpPr>
          <p:nvPr>
            <p:ph type="body" sz="quarter" idx="10"/>
          </p:nvPr>
        </p:nvSpPr>
        <p:spPr>
          <a:xfrm>
            <a:off x="609600" y="1558397"/>
            <a:ext cx="10969625" cy="46894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008154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lectric Blue Divider">
    <p:bg>
      <p:bgPr>
        <a:solidFill>
          <a:schemeClr val="tx2"/>
        </a:solidFill>
        <a:effectLst/>
      </p:bgPr>
    </p:bg>
    <p:spTree>
      <p:nvGrpSpPr>
        <p:cNvPr id="1" name=""/>
        <p:cNvGrpSpPr/>
        <p:nvPr/>
      </p:nvGrpSpPr>
      <p:grpSpPr>
        <a:xfrm>
          <a:off x="0" y="0"/>
          <a:ext cx="0" cy="0"/>
          <a:chOff x="0" y="0"/>
          <a:chExt cx="0" cy="0"/>
        </a:xfrm>
      </p:grpSpPr>
      <p:sp>
        <p:nvSpPr>
          <p:cNvPr id="10" name="Text Placeholder 14"/>
          <p:cNvSpPr>
            <a:spLocks noGrp="1"/>
          </p:cNvSpPr>
          <p:nvPr>
            <p:ph type="body" sz="quarter" idx="10" hasCustomPrompt="1"/>
          </p:nvPr>
        </p:nvSpPr>
        <p:spPr>
          <a:xfrm>
            <a:off x="1227293" y="2082801"/>
            <a:ext cx="2697007" cy="2462213"/>
          </a:xfrm>
        </p:spPr>
        <p:txBody>
          <a:bodyPr wrap="square" lIns="0" tIns="0" rIns="0" bIns="0">
            <a:noAutofit/>
          </a:bodyPr>
          <a:lstStyle>
            <a:lvl1pPr marL="0" indent="0">
              <a:buNone/>
              <a:defRPr sz="16000" baseline="0">
                <a:ln>
                  <a:noFill/>
                </a:ln>
                <a:solidFill>
                  <a:srgbClr val="FFFFFF">
                    <a:alpha val="20000"/>
                  </a:srgbClr>
                </a:solidFill>
                <a:latin typeface="SapientCentroSlab-BlackItalic"/>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01</a:t>
            </a:r>
          </a:p>
        </p:txBody>
      </p:sp>
      <p:sp>
        <p:nvSpPr>
          <p:cNvPr id="8" name="Title 1"/>
          <p:cNvSpPr>
            <a:spLocks noGrp="1"/>
          </p:cNvSpPr>
          <p:nvPr>
            <p:ph type="ctrTitle" hasCustomPrompt="1"/>
          </p:nvPr>
        </p:nvSpPr>
        <p:spPr>
          <a:xfrm>
            <a:off x="702495" y="2956738"/>
            <a:ext cx="7069519" cy="553998"/>
          </a:xfrm>
        </p:spPr>
        <p:txBody>
          <a:bodyPr lIns="0" tIns="0" rIns="0" bIns="0">
            <a:noAutofit/>
          </a:bodyPr>
          <a:lstStyle>
            <a:lvl1pPr>
              <a:defRPr sz="3600" spc="-80">
                <a:solidFill>
                  <a:schemeClr val="tx1"/>
                </a:solidFill>
                <a:latin typeface="SapientSansBold"/>
                <a:cs typeface="SapientSansBold"/>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702495" y="3511118"/>
            <a:ext cx="7069519" cy="292388"/>
          </a:xfrm>
        </p:spPr>
        <p:txBody>
          <a:bodyPr lIns="0" tIns="0" rIns="0" bIns="0">
            <a:noAutofit/>
          </a:bodyPr>
          <a:lstStyle>
            <a:lvl1pPr marL="0" indent="0" algn="l">
              <a:buNone/>
              <a:defRPr sz="1700" b="0" i="1">
                <a:solidFill>
                  <a:schemeClr val="bg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pic>
        <p:nvPicPr>
          <p:cNvPr id="11" name="Picture 10" descr="divider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0625" y="0"/>
            <a:ext cx="5918200" cy="6858000"/>
          </a:xfrm>
          <a:prstGeom prst="rect">
            <a:avLst/>
          </a:prstGeom>
        </p:spPr>
      </p:pic>
    </p:spTree>
    <p:extLst>
      <p:ext uri="{BB962C8B-B14F-4D97-AF65-F5344CB8AC3E}">
        <p14:creationId xmlns:p14="http://schemas.microsoft.com/office/powerpoint/2010/main" val="3049340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ck Divider">
    <p:bg>
      <p:bgPr>
        <a:solidFill>
          <a:schemeClr val="tx1"/>
        </a:solidFill>
        <a:effectLst/>
      </p:bgPr>
    </p:bg>
    <p:spTree>
      <p:nvGrpSpPr>
        <p:cNvPr id="1" name=""/>
        <p:cNvGrpSpPr/>
        <p:nvPr/>
      </p:nvGrpSpPr>
      <p:grpSpPr>
        <a:xfrm>
          <a:off x="0" y="0"/>
          <a:ext cx="0" cy="0"/>
          <a:chOff x="0" y="0"/>
          <a:chExt cx="0" cy="0"/>
        </a:xfrm>
      </p:grpSpPr>
      <p:pic>
        <p:nvPicPr>
          <p:cNvPr id="11" name="Picture 10" descr="end_1_0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2725" y="0"/>
            <a:ext cx="6896100" cy="6858000"/>
          </a:xfrm>
          <a:prstGeom prst="rect">
            <a:avLst/>
          </a:prstGeom>
        </p:spPr>
      </p:pic>
      <p:sp>
        <p:nvSpPr>
          <p:cNvPr id="6" name="Text Placeholder 14"/>
          <p:cNvSpPr>
            <a:spLocks noGrp="1"/>
          </p:cNvSpPr>
          <p:nvPr>
            <p:ph type="body" sz="quarter" idx="10" hasCustomPrompt="1"/>
          </p:nvPr>
        </p:nvSpPr>
        <p:spPr>
          <a:xfrm>
            <a:off x="1227293" y="2082801"/>
            <a:ext cx="2697007" cy="2462213"/>
          </a:xfrm>
        </p:spPr>
        <p:txBody>
          <a:bodyPr wrap="square" lIns="0" tIns="0" rIns="0" bIns="0">
            <a:noAutofit/>
          </a:bodyPr>
          <a:lstStyle>
            <a:lvl1pPr marL="0" indent="0">
              <a:buNone/>
              <a:defRPr sz="16000" baseline="0">
                <a:ln>
                  <a:noFill/>
                </a:ln>
                <a:solidFill>
                  <a:srgbClr val="FFFFFF">
                    <a:alpha val="25000"/>
                  </a:srgbClr>
                </a:solidFill>
                <a:latin typeface="SapientCentroSlab-BlackItalic"/>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02</a:t>
            </a:r>
          </a:p>
        </p:txBody>
      </p:sp>
      <p:sp>
        <p:nvSpPr>
          <p:cNvPr id="7" name="Title 1"/>
          <p:cNvSpPr>
            <a:spLocks noGrp="1"/>
          </p:cNvSpPr>
          <p:nvPr>
            <p:ph type="ctrTitle" hasCustomPrompt="1"/>
          </p:nvPr>
        </p:nvSpPr>
        <p:spPr>
          <a:xfrm>
            <a:off x="702495" y="2956738"/>
            <a:ext cx="7069519" cy="553998"/>
          </a:xfrm>
        </p:spPr>
        <p:txBody>
          <a:bodyPr lIns="0" tIns="0" rIns="0" bIns="0">
            <a:noAutofit/>
          </a:bodyPr>
          <a:lstStyle>
            <a:lvl1pPr>
              <a:defRPr sz="3600" spc="-80">
                <a:solidFill>
                  <a:schemeClr val="bg1"/>
                </a:solidFill>
                <a:latin typeface="SapientSansBold"/>
                <a:cs typeface="SapientSansBold"/>
              </a:defRPr>
            </a:lvl1pPr>
          </a:lstStyle>
          <a:p>
            <a:pPr lvl="0"/>
            <a:r>
              <a:rPr lang="en-US" dirty="0" smtClean="0"/>
              <a:t>AGENDA ITEM TITLE</a:t>
            </a:r>
            <a:endParaRPr lang="en-US" dirty="0"/>
          </a:p>
        </p:txBody>
      </p:sp>
      <p:sp>
        <p:nvSpPr>
          <p:cNvPr id="8" name="Subtitle 2"/>
          <p:cNvSpPr>
            <a:spLocks noGrp="1"/>
          </p:cNvSpPr>
          <p:nvPr>
            <p:ph type="subTitle" idx="1" hasCustomPrompt="1"/>
          </p:nvPr>
        </p:nvSpPr>
        <p:spPr>
          <a:xfrm>
            <a:off x="702495" y="3511118"/>
            <a:ext cx="7069519" cy="292388"/>
          </a:xfrm>
        </p:spPr>
        <p:txBody>
          <a:bodyPr lIns="0" tIns="0" rIns="0" bIns="0">
            <a:noAutofit/>
          </a:bodyPr>
          <a:lstStyle>
            <a:lvl1pPr marL="0" indent="0" algn="l">
              <a:buNone/>
              <a:defRPr sz="1700" b="0" i="1">
                <a:solidFill>
                  <a:schemeClr val="tx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Tree>
    <p:extLst>
      <p:ext uri="{BB962C8B-B14F-4D97-AF65-F5344CB8AC3E}">
        <p14:creationId xmlns:p14="http://schemas.microsoft.com/office/powerpoint/2010/main" val="3233241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9" name="Subtitle 2"/>
          <p:cNvSpPr>
            <a:spLocks noGrp="1"/>
          </p:cNvSpPr>
          <p:nvPr>
            <p:ph type="subTitle" idx="1" hasCustomPrompt="1"/>
          </p:nvPr>
        </p:nvSpPr>
        <p:spPr>
          <a:xfrm>
            <a:off x="4790208" y="1225296"/>
            <a:ext cx="6720840" cy="411480"/>
          </a:xfrm>
          <a:prstGeom prst="rect">
            <a:avLst/>
          </a:prstGeom>
        </p:spPr>
        <p:txBody>
          <a:bodyPr>
            <a:noAutofit/>
          </a:bodyPr>
          <a:lstStyle>
            <a:lvl1pPr marL="0" indent="0" algn="l">
              <a:buNone/>
              <a:defRPr sz="2100" b="0" i="0">
                <a:solidFill>
                  <a:schemeClr val="tx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p:txBody>
      </p:sp>
      <p:sp>
        <p:nvSpPr>
          <p:cNvPr id="3" name="Text Placeholder 2"/>
          <p:cNvSpPr>
            <a:spLocks noGrp="1"/>
          </p:cNvSpPr>
          <p:nvPr>
            <p:ph type="body" sz="quarter" idx="10" hasCustomPrompt="1"/>
          </p:nvPr>
        </p:nvSpPr>
        <p:spPr>
          <a:xfrm>
            <a:off x="4790884" y="1783080"/>
            <a:ext cx="6720840" cy="429768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smtClean="0"/>
          </a:p>
          <a:p>
            <a:pPr lvl="0"/>
            <a:r>
              <a:rPr lang="en-US" dirty="0" smtClean="0"/>
              <a:t>Lorem ipsum dolor sit amet, consectetuer adipiscing elit, sed diam nonummy nibh euismod tincidunt ut laoreet dolore magna aliquam erat volutpat.</a:t>
            </a:r>
            <a:endParaRPr lang="en-US" dirty="0"/>
          </a:p>
        </p:txBody>
      </p:sp>
      <p:sp>
        <p:nvSpPr>
          <p:cNvPr id="13" name="Title 1"/>
          <p:cNvSpPr>
            <a:spLocks noGrp="1"/>
          </p:cNvSpPr>
          <p:nvPr>
            <p:ph type="title" hasCustomPrompt="1"/>
          </p:nvPr>
        </p:nvSpPr>
        <p:spPr>
          <a:xfrm>
            <a:off x="658197" y="3016621"/>
            <a:ext cx="3657600" cy="521938"/>
          </a:xfrm>
        </p:spPr>
        <p:txBody>
          <a:bodyPr lIns="0" tIns="0" rIns="0" bIns="0" anchor="b">
            <a:noAutofit/>
          </a:bodyPr>
          <a:lstStyle>
            <a:lvl1pPr>
              <a:lnSpc>
                <a:spcPct val="90000"/>
              </a:lnSpc>
              <a:defRPr sz="3600" baseline="0">
                <a:solidFill>
                  <a:srgbClr val="000000"/>
                </a:solidFill>
                <a:latin typeface="SapientSansBold"/>
                <a:cs typeface="SapientSansBold"/>
              </a:defRPr>
            </a:lvl1pPr>
          </a:lstStyle>
          <a:p>
            <a:r>
              <a:rPr lang="en-US" dirty="0" smtClean="0"/>
              <a:t>SLIDE TITLE</a:t>
            </a:r>
            <a:endParaRPr lang="en-US" dirty="0"/>
          </a:p>
        </p:txBody>
      </p:sp>
      <p:cxnSp>
        <p:nvCxnSpPr>
          <p:cNvPr id="14" name="Straight Connector 3"/>
          <p:cNvCxnSpPr>
            <a:cxnSpLocks noChangeShapeType="1"/>
          </p:cNvCxnSpPr>
          <p:nvPr userDrawn="1"/>
        </p:nvCxnSpPr>
        <p:spPr bwMode="auto">
          <a:xfrm>
            <a:off x="649557" y="3725310"/>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3071416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5.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5123" name="Text Placeholder 2"/>
          <p:cNvSpPr>
            <a:spLocks noGrp="1"/>
          </p:cNvSpPr>
          <p:nvPr>
            <p:ph type="body" idx="1"/>
          </p:nvPr>
        </p:nvSpPr>
        <p:spPr bwMode="auto">
          <a:xfrm>
            <a:off x="609441" y="1316736"/>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a:t>
            </a:r>
            <a:r>
              <a:rPr lang="en-US" dirty="0" smtClean="0"/>
              <a:t>styles</a:t>
            </a:r>
          </a:p>
          <a:p>
            <a:pPr lvl="1"/>
            <a:r>
              <a:rPr lang="en-US" dirty="0" smtClean="0"/>
              <a:t>Second level</a:t>
            </a:r>
            <a:endParaRPr lang="en-US" dirty="0"/>
          </a:p>
          <a:p>
            <a:pPr lvl="2"/>
            <a:r>
              <a:rPr lang="en-US" dirty="0" smtClean="0"/>
              <a:t>Third level</a:t>
            </a:r>
            <a:endParaRPr lang="en-US" dirty="0"/>
          </a:p>
          <a:p>
            <a:pPr lvl="3"/>
            <a:r>
              <a:rPr lang="en-US" dirty="0"/>
              <a:t>Fourth level</a:t>
            </a:r>
          </a:p>
          <a:p>
            <a:pPr lvl="4"/>
            <a:r>
              <a:rPr lang="en-US" dirty="0"/>
              <a:t>Fifth level</a:t>
            </a:r>
          </a:p>
        </p:txBody>
      </p:sp>
      <p:sp>
        <p:nvSpPr>
          <p:cNvPr id="10"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2/25/2016</a:t>
            </a:fld>
            <a:endParaRPr lang="en-US" dirty="0"/>
          </a:p>
        </p:txBody>
      </p:sp>
      <p:sp>
        <p:nvSpPr>
          <p:cNvPr id="11"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78" r:id="rId2"/>
    <p:sldLayoutId id="2147483746" r:id="rId3"/>
    <p:sldLayoutId id="2147483779" r:id="rId4"/>
    <p:sldLayoutId id="2147483798" r:id="rId5"/>
    <p:sldLayoutId id="2147483800" r:id="rId6"/>
  </p:sldLayoutIdLst>
  <p:txStyles>
    <p:titleStyle>
      <a:lvl1pPr algn="l" defTabSz="457200" rtl="0" fontAlgn="base">
        <a:spcBef>
          <a:spcPct val="0"/>
        </a:spcBef>
        <a:spcAft>
          <a:spcPct val="0"/>
        </a:spcAft>
        <a:defRPr sz="36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6147" name="Text Placeholder 2"/>
          <p:cNvSpPr>
            <a:spLocks noGrp="1"/>
          </p:cNvSpPr>
          <p:nvPr>
            <p:ph type="body" idx="1"/>
          </p:nvPr>
        </p:nvSpPr>
        <p:spPr bwMode="auto">
          <a:xfrm>
            <a:off x="609441" y="1316736"/>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2/25/2016</a:t>
            </a:fld>
            <a:endParaRPr lang="en-US" dirty="0"/>
          </a:p>
        </p:txBody>
      </p:sp>
      <p:sp>
        <p:nvSpPr>
          <p:cNvPr id="11"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8" r:id="rId1"/>
    <p:sldLayoutId id="2147483777" r:id="rId2"/>
  </p:sldLayoutIdLst>
  <p:txStyles>
    <p:titleStyle>
      <a:lvl1pPr algn="l" defTabSz="457200" rtl="0" fontAlgn="base">
        <a:spcBef>
          <a:spcPct val="0"/>
        </a:spcBef>
        <a:spcAft>
          <a:spcPct val="0"/>
        </a:spcAft>
        <a:defRPr sz="36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365760"/>
            <a:ext cx="10969943" cy="553998"/>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5" name="Text Placeholder 4"/>
          <p:cNvSpPr>
            <a:spLocks noGrp="1"/>
          </p:cNvSpPr>
          <p:nvPr>
            <p:ph type="body" idx="1"/>
          </p:nvPr>
        </p:nvSpPr>
        <p:spPr>
          <a:xfrm>
            <a:off x="609441" y="1316736"/>
            <a:ext cx="10969943"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2/25/2016</a:t>
            </a:fld>
            <a:endParaRPr lang="en-US" dirty="0"/>
          </a:p>
        </p:txBody>
      </p:sp>
      <p:sp>
        <p:nvSpPr>
          <p:cNvPr id="8"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9"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val="2601555609"/>
      </p:ext>
    </p:extLst>
  </p:cSld>
  <p:clrMap bg1="lt1" tx1="dk1" bg2="lt2" tx2="dk2" accent1="accent1" accent2="accent2" accent3="accent3" accent4="accent4" accent5="accent5" accent6="accent6" hlink="hlink" folHlink="folHlink"/>
  <p:sldLayoutIdLst>
    <p:sldLayoutId id="2147483768" r:id="rId1"/>
  </p:sldLayoutIdLst>
  <p:txStyles>
    <p:titleStyle>
      <a:lvl1pPr algn="l" defTabSz="457200" rtl="0" eaLnBrk="1" latinLnBrk="0" hangingPunct="1">
        <a:spcBef>
          <a:spcPct val="0"/>
        </a:spcBef>
        <a:buNone/>
        <a:defRPr sz="3600" b="0" i="0" kern="1200">
          <a:solidFill>
            <a:schemeClr val="tx1"/>
          </a:solidFill>
          <a:latin typeface="SapientSansBold"/>
          <a:ea typeface="+mj-ea"/>
          <a:cs typeface="SapientSansBold"/>
        </a:defRPr>
      </a:lvl1pPr>
    </p:titleStyle>
    <p:body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609441" y="365760"/>
            <a:ext cx="10969943" cy="553998"/>
          </a:xfrm>
          <a:prstGeom prst="rect">
            <a:avLst/>
          </a:prstGeom>
        </p:spPr>
        <p:txBody>
          <a:bodyPr vert="horz" lIns="0" tIns="0" rIns="0" bIns="0" rtlCol="0" anchor="t" anchorCtr="0">
            <a:noAutofit/>
          </a:bodyPr>
          <a:lstStyle/>
          <a:p>
            <a:r>
              <a:rPr lang="en-US" dirty="0" smtClean="0"/>
              <a:t>SHORT TITLE ALL CAP</a:t>
            </a:r>
            <a:endParaRPr lang="en-US" dirty="0"/>
          </a:p>
        </p:txBody>
      </p:sp>
      <p:sp>
        <p:nvSpPr>
          <p:cNvPr id="13" name="Text Placeholder 4"/>
          <p:cNvSpPr>
            <a:spLocks noGrp="1"/>
          </p:cNvSpPr>
          <p:nvPr>
            <p:ph type="body" idx="1"/>
          </p:nvPr>
        </p:nvSpPr>
        <p:spPr>
          <a:xfrm>
            <a:off x="609441" y="1316736"/>
            <a:ext cx="10969943"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2/25/2016</a:t>
            </a:fld>
            <a:endParaRPr lang="en-US" dirty="0"/>
          </a:p>
        </p:txBody>
      </p:sp>
      <p:sp>
        <p:nvSpPr>
          <p:cNvPr id="8"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9"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val="3774659955"/>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Lst>
  <p:txStyles>
    <p:titleStyle>
      <a:lvl1pPr algn="l" defTabSz="457200" rtl="0" eaLnBrk="1" latinLnBrk="0" hangingPunct="1">
        <a:spcBef>
          <a:spcPct val="0"/>
        </a:spcBef>
        <a:buNone/>
        <a:defRPr sz="3600" b="0" i="0" kern="1200">
          <a:solidFill>
            <a:schemeClr val="tx1"/>
          </a:solidFill>
          <a:latin typeface="SapientSansBold"/>
          <a:ea typeface="+mj-ea"/>
          <a:cs typeface="SapientSansBold"/>
        </a:defRPr>
      </a:lvl1pPr>
    </p:titleStyle>
    <p:bodyStyle>
      <a:lvl1pPr marL="0" indent="0" algn="l" defTabSz="457200" rtl="0" eaLnBrk="1" latinLnBrk="0" hangingPunct="1">
        <a:spcBef>
          <a:spcPts val="0"/>
        </a:spcBef>
        <a:spcAft>
          <a:spcPts val="800"/>
        </a:spcAft>
        <a:buClr>
          <a:schemeClr val="tx1"/>
        </a:buClr>
        <a:buFontTx/>
        <a:buNone/>
        <a:defRPr sz="1400" b="0" i="0" kern="1200">
          <a:solidFill>
            <a:schemeClr val="accent5"/>
          </a:solidFill>
          <a:latin typeface="SapientCentroSlab-Light"/>
          <a:ea typeface="+mn-ea"/>
          <a:cs typeface="SapientCentroSlab-Light"/>
        </a:defRPr>
      </a:lvl1pPr>
      <a:lvl2pPr marL="1714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2pPr>
      <a:lvl3pPr marL="3429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3pPr>
      <a:lvl4pPr marL="5143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4pPr>
      <a:lvl5pPr marL="6858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648" y="365760"/>
            <a:ext cx="10969625" cy="553998"/>
          </a:xfrm>
          <a:prstGeom prst="rect">
            <a:avLst/>
          </a:prstGeom>
        </p:spPr>
        <p:txBody>
          <a:bodyPr vert="horz" lIns="0" tIns="0" rIns="0" bIns="0" rtlCol="0" anchor="t" anchorCtr="0">
            <a:noAutofit/>
          </a:bodyPr>
          <a:lstStyle/>
          <a:p>
            <a:r>
              <a:rPr lang="en-US" dirty="0" smtClean="0"/>
              <a:t>Long title sentence case</a:t>
            </a:r>
            <a:endParaRPr lang="en-US" dirty="0"/>
          </a:p>
        </p:txBody>
      </p:sp>
      <p:sp>
        <p:nvSpPr>
          <p:cNvPr id="3" name="Text Placeholder 2"/>
          <p:cNvSpPr>
            <a:spLocks noGrp="1"/>
          </p:cNvSpPr>
          <p:nvPr>
            <p:ph type="body" idx="1"/>
          </p:nvPr>
        </p:nvSpPr>
        <p:spPr>
          <a:xfrm>
            <a:off x="609600" y="1316735"/>
            <a:ext cx="10969625" cy="452628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2/25/2016</a:t>
            </a:fld>
            <a:endParaRPr lang="en-US" dirty="0"/>
          </a:p>
        </p:txBody>
      </p:sp>
      <p:sp>
        <p:nvSpPr>
          <p:cNvPr id="9"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0"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val="144644772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457200" rtl="0" eaLnBrk="1" latinLnBrk="0" hangingPunct="1">
        <a:spcBef>
          <a:spcPct val="0"/>
        </a:spcBef>
        <a:buNone/>
        <a:defRPr sz="3400" kern="1200">
          <a:solidFill>
            <a:srgbClr val="159DEB"/>
          </a:solidFill>
          <a:latin typeface="Sapient Centro Slab"/>
          <a:ea typeface="+mj-ea"/>
          <a:cs typeface="Sapient Centro Slab"/>
        </a:defRPr>
      </a:lvl1pPr>
    </p:titleStyle>
    <p:bodyStyle>
      <a:lvl1pPr marL="227013" indent="-227013" algn="l" defTabSz="457200" rtl="0" eaLnBrk="1" latinLnBrk="0" hangingPunct="1">
        <a:spcBef>
          <a:spcPts val="0"/>
        </a:spcBef>
        <a:spcAft>
          <a:spcPts val="800"/>
        </a:spcAft>
        <a:buClr>
          <a:schemeClr val="tx1"/>
        </a:buClr>
        <a:buFontTx/>
        <a:buNone/>
        <a:defRPr sz="1400" b="0" i="0" kern="1200">
          <a:solidFill>
            <a:schemeClr val="accent5"/>
          </a:solidFill>
          <a:latin typeface="SapientCentroSlab-Light"/>
          <a:ea typeface="+mn-ea"/>
          <a:cs typeface="SapientCentroSlab-Light"/>
        </a:defRPr>
      </a:lvl1pPr>
      <a:lvl2pPr marL="173736" indent="-173736"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2pPr>
      <a:lvl3pPr marL="347663" indent="-174625"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3pPr>
      <a:lvl4pPr marL="515938" indent="-168275"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4pPr>
      <a:lvl5pPr marL="685800" indent="-173736"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9219" name="Text Placeholder 2"/>
          <p:cNvSpPr>
            <a:spLocks noGrp="1"/>
          </p:cNvSpPr>
          <p:nvPr>
            <p:ph type="body" idx="1"/>
          </p:nvPr>
        </p:nvSpPr>
        <p:spPr bwMode="auto">
          <a:xfrm>
            <a:off x="609441" y="1316736"/>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2/25/2016</a:t>
            </a:fld>
            <a:endParaRPr lang="en-US" dirty="0"/>
          </a:p>
        </p:txBody>
      </p:sp>
      <p:sp>
        <p:nvSpPr>
          <p:cNvPr id="8"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5" r:id="rId1"/>
  </p:sldLayoutIdLst>
  <p:txStyles>
    <p:titleStyle>
      <a:lvl1pPr algn="l" defTabSz="457200" rtl="0" fontAlgn="base">
        <a:spcBef>
          <a:spcPct val="0"/>
        </a:spcBef>
        <a:spcAft>
          <a:spcPct val="0"/>
        </a:spcAft>
        <a:defRPr sz="36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cid:image001.png@01D15464.1FA6C160" TargetMode="External"/><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93276" y="1732402"/>
            <a:ext cx="8532436" cy="3772286"/>
          </a:xfrm>
        </p:spPr>
        <p:txBody>
          <a:bodyPr/>
          <a:lstStyle/>
          <a:p>
            <a:r>
              <a:rPr lang="en-US" sz="4800" b="1" dirty="0" smtClean="0">
                <a:solidFill>
                  <a:schemeClr val="bg1"/>
                </a:solidFill>
              </a:rPr>
              <a:t>TibUnit – A unit testing framework for Tibco BW</a:t>
            </a:r>
            <a:r>
              <a:rPr lang="en-US" sz="4800" b="1" dirty="0" smtClean="0">
                <a:solidFill>
                  <a:schemeClr val="bg1"/>
                </a:solidFill>
              </a:rPr>
              <a:t/>
            </a:r>
            <a:br>
              <a:rPr lang="en-US" sz="4800" b="1" dirty="0" smtClean="0">
                <a:solidFill>
                  <a:schemeClr val="bg1"/>
                </a:solidFill>
              </a:rPr>
            </a:br>
            <a:r>
              <a:rPr lang="en-US" b="1" dirty="0" smtClean="0">
                <a:solidFill>
                  <a:schemeClr val="bg1"/>
                </a:solidFill>
              </a:rPr>
              <a:t/>
            </a:r>
            <a:br>
              <a:rPr lang="en-US" b="1" dirty="0" smtClean="0">
                <a:solidFill>
                  <a:schemeClr val="bg1"/>
                </a:solidFill>
              </a:rPr>
            </a:br>
            <a:r>
              <a:rPr lang="en-US" sz="1800" b="1" dirty="0" smtClean="0">
                <a:solidFill>
                  <a:schemeClr val="bg1"/>
                </a:solidFill>
              </a:rPr>
              <a:t>Rahul </a:t>
            </a:r>
            <a:r>
              <a:rPr lang="en-US" sz="1800" b="1" dirty="0" smtClean="0">
                <a:solidFill>
                  <a:schemeClr val="bg1"/>
                </a:solidFill>
              </a:rPr>
              <a:t>Gupta </a:t>
            </a:r>
            <a:br>
              <a:rPr lang="en-US" sz="1800" b="1" dirty="0" smtClean="0">
                <a:solidFill>
                  <a:schemeClr val="bg1"/>
                </a:solidFill>
              </a:rPr>
            </a:br>
            <a:r>
              <a:rPr lang="en-US" sz="1800" b="1" dirty="0" smtClean="0">
                <a:solidFill>
                  <a:schemeClr val="bg1"/>
                </a:solidFill>
              </a:rPr>
              <a:t>Akhil Gupta</a:t>
            </a:r>
            <a:br>
              <a:rPr lang="en-US" sz="1800" b="1" dirty="0" smtClean="0">
                <a:solidFill>
                  <a:schemeClr val="bg1"/>
                </a:solidFill>
              </a:rPr>
            </a:br>
            <a:r>
              <a:rPr lang="en-US" sz="1800" b="1" dirty="0" smtClean="0">
                <a:solidFill>
                  <a:schemeClr val="bg1"/>
                </a:solidFill>
              </a:rPr>
              <a:t/>
            </a:r>
            <a:br>
              <a:rPr lang="en-US" sz="1800" b="1" dirty="0" smtClean="0">
                <a:solidFill>
                  <a:schemeClr val="bg1"/>
                </a:solidFill>
              </a:rPr>
            </a:br>
            <a:r>
              <a:rPr lang="en-US" sz="1800" dirty="0" smtClean="0">
                <a:solidFill>
                  <a:schemeClr val="bg1"/>
                </a:solidFill>
              </a:rPr>
              <a:t>Feb </a:t>
            </a:r>
            <a:r>
              <a:rPr lang="en-US" sz="1800" dirty="0" smtClean="0">
                <a:solidFill>
                  <a:schemeClr val="bg1"/>
                </a:solidFill>
              </a:rPr>
              <a:t>2016</a:t>
            </a:r>
            <a:endParaRPr lang="en-US" sz="1800" dirty="0">
              <a:solidFill>
                <a:schemeClr val="bg1"/>
              </a:solidFill>
            </a:endParaRPr>
          </a:p>
        </p:txBody>
      </p:sp>
      <p:sp>
        <p:nvSpPr>
          <p:cNvPr id="2" name="Rectangle 1"/>
          <p:cNvSpPr/>
          <p:nvPr/>
        </p:nvSpPr>
        <p:spPr>
          <a:xfrm>
            <a:off x="4324056" y="3244334"/>
            <a:ext cx="3540713" cy="369332"/>
          </a:xfrm>
          <a:prstGeom prst="rect">
            <a:avLst/>
          </a:prstGeom>
        </p:spPr>
        <p:txBody>
          <a:bodyPr wrap="none">
            <a:spAutoFit/>
          </a:bodyPr>
          <a:lstStyle/>
          <a:p>
            <a:r>
              <a:rPr lang="en-US" dirty="0"/>
              <a:t>Manager – BCP &amp; Disaster Recovery</a:t>
            </a:r>
          </a:p>
        </p:txBody>
      </p:sp>
      <p:pic>
        <p:nvPicPr>
          <p:cNvPr id="8" name="Picture 7" descr="cid:image001.png@01D15464.1FA6C160"/>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8248361" y="941294"/>
            <a:ext cx="3625865" cy="2303040"/>
          </a:xfrm>
          <a:prstGeom prst="rect">
            <a:avLst/>
          </a:prstGeom>
          <a:noFill/>
          <a:ln>
            <a:noFill/>
          </a:ln>
          <a:effectLst>
            <a:glow rad="228600">
              <a:schemeClr val="accent3">
                <a:satMod val="175000"/>
                <a:alpha val="40000"/>
              </a:schemeClr>
            </a:glow>
            <a:outerShdw blurRad="50800" dist="38100" dir="2700000" algn="tl" rotWithShape="0">
              <a:prstClr val="black">
                <a:alpha val="40000"/>
              </a:prstClr>
            </a:outerShdw>
          </a:effectLst>
        </p:spPr>
      </p:pic>
      <p:pic>
        <p:nvPicPr>
          <p:cNvPr id="9" name="Picture 8" descr="image002"/>
          <p:cNvPicPr/>
          <p:nvPr/>
        </p:nvPicPr>
        <p:blipFill rotWithShape="1">
          <a:blip r:embed="rId4" cstate="print">
            <a:extLst>
              <a:ext uri="{28A0092B-C50C-407E-A947-70E740481C1C}">
                <a14:useLocalDpi xmlns:a14="http://schemas.microsoft.com/office/drawing/2010/main" val="0"/>
              </a:ext>
            </a:extLst>
          </a:blip>
          <a:srcRect b="27108"/>
          <a:stretch/>
        </p:blipFill>
        <p:spPr bwMode="auto">
          <a:xfrm>
            <a:off x="5196929" y="4135635"/>
            <a:ext cx="3364660" cy="2042993"/>
          </a:xfrm>
          <a:prstGeom prst="rect">
            <a:avLst/>
          </a:prstGeom>
          <a:noFill/>
          <a:ln>
            <a:noFill/>
          </a:ln>
          <a:effectLst>
            <a:glow rad="228600">
              <a:schemeClr val="accent3">
                <a:satMod val="175000"/>
                <a:alpha val="40000"/>
              </a:schemeClr>
            </a:glow>
            <a:outerShdw blurRad="50800" dist="38100" dir="2700000" algn="tl" rotWithShape="0">
              <a:prstClr val="black">
                <a:alpha val="40000"/>
              </a:prstClr>
            </a:outerShdw>
          </a:effectLst>
          <a:extLst>
            <a:ext uri="{53640926-AAD7-44D8-BBD7-CCE9431645EC}">
              <a14:shadowObscured xmlns:a14="http://schemas.microsoft.com/office/drawing/2010/main"/>
            </a:ext>
          </a:extLst>
        </p:spPr>
      </p:pic>
      <p:pic>
        <p:nvPicPr>
          <p:cNvPr id="10" name="Picture 9"/>
          <p:cNvPicPr/>
          <p:nvPr/>
        </p:nvPicPr>
        <p:blipFill>
          <a:blip r:embed="rId5"/>
          <a:stretch>
            <a:fillRect/>
          </a:stretch>
        </p:blipFill>
        <p:spPr>
          <a:xfrm>
            <a:off x="8834855" y="3646050"/>
            <a:ext cx="2775605" cy="1511081"/>
          </a:xfrm>
          <a:prstGeom prst="rect">
            <a:avLst/>
          </a:prstGeom>
          <a:noFill/>
          <a:ln>
            <a:noFill/>
          </a:ln>
          <a:effectLst>
            <a:glow rad="228600">
              <a:schemeClr val="accent3">
                <a:satMod val="175000"/>
                <a:alpha val="40000"/>
              </a:schemeClr>
            </a:glow>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TibUnit : Introduction</a:t>
            </a:r>
            <a:endParaRPr lang="en-US" dirty="0"/>
          </a:p>
        </p:txBody>
      </p:sp>
      <p:sp>
        <p:nvSpPr>
          <p:cNvPr id="9" name="Text Placeholder 11"/>
          <p:cNvSpPr txBox="1">
            <a:spLocks/>
          </p:cNvSpPr>
          <p:nvPr/>
        </p:nvSpPr>
        <p:spPr bwMode="auto">
          <a:xfrm>
            <a:off x="609600" y="1600199"/>
            <a:ext cx="11192256" cy="4760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228600" indent="-228600" algn="l" defTabSz="457200" rtl="0" eaLnBrk="0" fontAlgn="base" hangingPunct="0">
              <a:spcBef>
                <a:spcPct val="0"/>
              </a:spcBef>
              <a:spcAft>
                <a:spcPts val="1000"/>
              </a:spcAft>
              <a:buClr>
                <a:schemeClr val="tx1"/>
              </a:buClr>
              <a:buFont typeface="Wingdings" charset="0"/>
              <a:buChar char="§"/>
              <a:defRPr kern="1200">
                <a:solidFill>
                  <a:srgbClr val="666666"/>
                </a:solidFill>
                <a:latin typeface="SapientCentroSlab-Light"/>
                <a:ea typeface="ＭＳ Ｐゴシック" charset="0"/>
                <a:cs typeface="SapientCentroSlab-Light"/>
              </a:defRPr>
            </a:lvl1pPr>
            <a:lvl2pPr marL="457200" indent="-228600" algn="l" defTabSz="457200" rtl="0" eaLnBrk="0" fontAlgn="base" hangingPunct="0">
              <a:spcBef>
                <a:spcPct val="0"/>
              </a:spcBef>
              <a:spcAft>
                <a:spcPts val="1000"/>
              </a:spcAft>
              <a:buClr>
                <a:schemeClr val="tx1"/>
              </a:buClr>
              <a:buFont typeface="Wingdings" charset="0"/>
              <a:buChar char="§"/>
              <a:defRPr kern="1200">
                <a:solidFill>
                  <a:srgbClr val="666666"/>
                </a:solidFill>
                <a:latin typeface="SapientCentroSlab-Light"/>
                <a:ea typeface="ＭＳ Ｐゴシック" charset="0"/>
                <a:cs typeface="SapientCentroSlab-Light"/>
              </a:defRPr>
            </a:lvl2pPr>
            <a:lvl3pPr marL="685800" indent="-228600" algn="l" defTabSz="457200" rtl="0" eaLnBrk="0" fontAlgn="base" hangingPunct="0">
              <a:spcBef>
                <a:spcPct val="0"/>
              </a:spcBef>
              <a:spcAft>
                <a:spcPts val="1000"/>
              </a:spcAft>
              <a:buClr>
                <a:schemeClr val="tx1"/>
              </a:buClr>
              <a:buFont typeface="Wingdings" charset="0"/>
              <a:buChar char="§"/>
              <a:defRPr kern="1200">
                <a:solidFill>
                  <a:srgbClr val="666666"/>
                </a:solidFill>
                <a:latin typeface="SapientCentroSlab-Light"/>
                <a:ea typeface="ＭＳ Ｐゴシック" charset="0"/>
                <a:cs typeface="SapientCentroSlab-Light"/>
              </a:defRPr>
            </a:lvl3pPr>
            <a:lvl4pPr marL="914400" indent="-228600" algn="l" defTabSz="457200" rtl="0" eaLnBrk="0" fontAlgn="base" hangingPunct="0">
              <a:spcBef>
                <a:spcPct val="0"/>
              </a:spcBef>
              <a:spcAft>
                <a:spcPts val="1000"/>
              </a:spcAft>
              <a:buClr>
                <a:schemeClr val="tx1"/>
              </a:buClr>
              <a:buFont typeface="Wingdings" charset="0"/>
              <a:buChar char="§"/>
              <a:defRPr kern="1200">
                <a:solidFill>
                  <a:srgbClr val="666666"/>
                </a:solidFill>
                <a:latin typeface="SapientCentroSlab-Light"/>
                <a:ea typeface="ＭＳ Ｐゴシック" charset="0"/>
                <a:cs typeface="SapientCentroSlab-Light"/>
              </a:defRPr>
            </a:lvl4pPr>
            <a:lvl5pPr marL="1143000" indent="-228600" algn="l" defTabSz="457200" rtl="0" eaLnBrk="0" fontAlgn="base" hangingPunct="0">
              <a:spcBef>
                <a:spcPct val="0"/>
              </a:spcBef>
              <a:spcAft>
                <a:spcPts val="1000"/>
              </a:spcAft>
              <a:buClr>
                <a:schemeClr val="tx1"/>
              </a:buClr>
              <a:buFont typeface="Wingdings" charset="0"/>
              <a:buChar char="§"/>
              <a:defRPr kern="1200">
                <a:solidFill>
                  <a:srgbClr val="666666"/>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smtClean="0">
                <a:solidFill>
                  <a:schemeClr val="tx1"/>
                </a:solidFill>
              </a:rPr>
              <a:t>TibUnit </a:t>
            </a:r>
            <a:r>
              <a:rPr lang="en-US" sz="1600" dirty="0">
                <a:solidFill>
                  <a:schemeClr val="tx1"/>
                </a:solidFill>
              </a:rPr>
              <a:t>is a TIBCO Unit  and integration testing Tool  written as BusinessWorks processes. </a:t>
            </a:r>
            <a:endParaRPr lang="en-US" sz="1600" dirty="0" smtClean="0">
              <a:solidFill>
                <a:schemeClr val="tx1"/>
              </a:solidFill>
            </a:endParaRPr>
          </a:p>
          <a:p>
            <a:pPr marL="0" indent="0">
              <a:buNone/>
            </a:pPr>
            <a:r>
              <a:rPr lang="en-US" sz="1600" dirty="0" smtClean="0">
                <a:solidFill>
                  <a:schemeClr val="tx1"/>
                </a:solidFill>
              </a:rPr>
              <a:t>Business </a:t>
            </a:r>
            <a:r>
              <a:rPr lang="en-US" sz="1600" dirty="0">
                <a:solidFill>
                  <a:schemeClr val="tx1"/>
                </a:solidFill>
              </a:rPr>
              <a:t>Works process approach helps  in shortens learning curve for </a:t>
            </a:r>
            <a:r>
              <a:rPr lang="en-US" sz="1600" dirty="0" smtClean="0">
                <a:solidFill>
                  <a:schemeClr val="tx1"/>
                </a:solidFill>
              </a:rPr>
              <a:t>Developers. </a:t>
            </a:r>
          </a:p>
          <a:p>
            <a:pPr marL="0" indent="0">
              <a:buNone/>
            </a:pPr>
            <a:r>
              <a:rPr lang="en-US" sz="1600" dirty="0" smtClean="0">
                <a:solidFill>
                  <a:schemeClr val="tx1"/>
                </a:solidFill>
              </a:rPr>
              <a:t>With </a:t>
            </a:r>
            <a:r>
              <a:rPr lang="en-US" sz="1600" dirty="0">
                <a:solidFill>
                  <a:schemeClr val="tx1"/>
                </a:solidFill>
              </a:rPr>
              <a:t>TIBUnit supporting TDD </a:t>
            </a:r>
            <a:r>
              <a:rPr lang="en-US" sz="1600" dirty="0" smtClean="0">
                <a:solidFill>
                  <a:schemeClr val="tx1"/>
                </a:solidFill>
              </a:rPr>
              <a:t>Approach, </a:t>
            </a:r>
            <a:r>
              <a:rPr lang="en-US" sz="1600" dirty="0">
                <a:solidFill>
                  <a:schemeClr val="tx1"/>
                </a:solidFill>
              </a:rPr>
              <a:t>we can test every process  your BW Project  and  it  can be used  not only for writing  unit test cases for protocol like  JMS, HTTP and JDBC as BusinessWorks , but  also  provides ability to write integration test cases that need to invoke services and components across various platforms. </a:t>
            </a:r>
            <a:endParaRPr lang="en-US" sz="1600" dirty="0" smtClean="0">
              <a:solidFill>
                <a:schemeClr val="tx1"/>
              </a:solidFill>
            </a:endParaRPr>
          </a:p>
          <a:p>
            <a:pPr marL="0" indent="0">
              <a:buNone/>
            </a:pPr>
            <a:r>
              <a:rPr lang="en-US" sz="1600" dirty="0" smtClean="0">
                <a:solidFill>
                  <a:schemeClr val="tx1"/>
                </a:solidFill>
              </a:rPr>
              <a:t>It </a:t>
            </a:r>
            <a:r>
              <a:rPr lang="en-US" sz="1600" dirty="0">
                <a:solidFill>
                  <a:schemeClr val="tx1"/>
                </a:solidFill>
              </a:rPr>
              <a:t>supports multiple assertions with in single test </a:t>
            </a:r>
            <a:r>
              <a:rPr lang="en-US" sz="1600" dirty="0" smtClean="0">
                <a:solidFill>
                  <a:schemeClr val="tx1"/>
                </a:solidFill>
              </a:rPr>
              <a:t>case. It </a:t>
            </a:r>
            <a:r>
              <a:rPr lang="en-US" sz="1600" dirty="0">
                <a:solidFill>
                  <a:schemeClr val="tx1"/>
                </a:solidFill>
              </a:rPr>
              <a:t>comes with predefined asserts including assertions for Exception handling, test reports , Test report </a:t>
            </a:r>
            <a:r>
              <a:rPr lang="en-US" sz="1600" dirty="0" smtClean="0">
                <a:solidFill>
                  <a:schemeClr val="tx1"/>
                </a:solidFill>
              </a:rPr>
              <a:t>history.</a:t>
            </a:r>
          </a:p>
          <a:p>
            <a:pPr marL="0" indent="0">
              <a:buNone/>
            </a:pPr>
            <a:r>
              <a:rPr lang="en-US" sz="1600" dirty="0">
                <a:solidFill>
                  <a:schemeClr val="tx1"/>
                </a:solidFill>
              </a:rPr>
              <a:t>TIBUnit provides flexibility to changes configurations settings for different environments. Also it allows us to setup multiple test inputs for </a:t>
            </a:r>
            <a:r>
              <a:rPr lang="en-US" sz="1600" dirty="0" smtClean="0">
                <a:solidFill>
                  <a:schemeClr val="tx1"/>
                </a:solidFill>
              </a:rPr>
              <a:t>test cases </a:t>
            </a:r>
            <a:r>
              <a:rPr lang="en-US" sz="1600" dirty="0">
                <a:solidFill>
                  <a:schemeClr val="tx1"/>
                </a:solidFill>
              </a:rPr>
              <a:t>and ability to control test case execution</a:t>
            </a:r>
            <a:r>
              <a:rPr lang="en-US" sz="1600" dirty="0" smtClean="0">
                <a:solidFill>
                  <a:schemeClr val="tx1"/>
                </a:solidFill>
              </a:rPr>
              <a:t>.</a:t>
            </a:r>
          </a:p>
          <a:p>
            <a:pPr marL="0" indent="0">
              <a:buNone/>
            </a:pPr>
            <a:r>
              <a:rPr lang="en-US" sz="1600" dirty="0" smtClean="0">
                <a:solidFill>
                  <a:schemeClr val="tx1"/>
                </a:solidFill>
              </a:rPr>
              <a:t>TIBUnit  </a:t>
            </a:r>
            <a:r>
              <a:rPr lang="en-US" sz="1600" dirty="0">
                <a:solidFill>
                  <a:schemeClr val="tx1"/>
                </a:solidFill>
              </a:rPr>
              <a:t>is developed as Business </a:t>
            </a:r>
            <a:r>
              <a:rPr lang="en-US" sz="1600" dirty="0" smtClean="0">
                <a:solidFill>
                  <a:schemeClr val="tx1"/>
                </a:solidFill>
              </a:rPr>
              <a:t>works, so </a:t>
            </a:r>
            <a:r>
              <a:rPr lang="en-US" sz="1600" dirty="0">
                <a:solidFill>
                  <a:schemeClr val="tx1"/>
                </a:solidFill>
              </a:rPr>
              <a:t>this can be accessed from TIBCO Designer which make developers life </a:t>
            </a:r>
            <a:r>
              <a:rPr lang="en-US" sz="1600" dirty="0" smtClean="0">
                <a:solidFill>
                  <a:schemeClr val="tx1"/>
                </a:solidFill>
              </a:rPr>
              <a:t>easy. </a:t>
            </a:r>
            <a:endParaRPr lang="en-US" sz="1600" dirty="0">
              <a:solidFill>
                <a:schemeClr val="tx1"/>
              </a:solidFill>
            </a:endParaRPr>
          </a:p>
          <a:p>
            <a:pPr marL="0" indent="0">
              <a:buNone/>
            </a:pPr>
            <a:r>
              <a:rPr lang="en-US" sz="1600" dirty="0" smtClean="0">
                <a:solidFill>
                  <a:schemeClr val="tx1"/>
                </a:solidFill>
              </a:rPr>
              <a:t>CI Tools </a:t>
            </a:r>
            <a:r>
              <a:rPr lang="en-US" sz="1600" dirty="0">
                <a:solidFill>
                  <a:schemeClr val="tx1"/>
                </a:solidFill>
              </a:rPr>
              <a:t>can be easily integrated with CI environment which helps in reducing the B&amp;R  time and ensures  reliable repeatable builds that can be deployed across multiple  environments</a:t>
            </a:r>
            <a:r>
              <a:rPr lang="en-US" sz="1600" dirty="0" smtClean="0">
                <a:solidFill>
                  <a:schemeClr val="tx1"/>
                </a:solidFill>
              </a:rPr>
              <a:t>.</a:t>
            </a:r>
            <a:r>
              <a:rPr lang="en-US" sz="1600" dirty="0" smtClean="0">
                <a:solidFill>
                  <a:schemeClr val="tx1"/>
                </a:solidFill>
                <a:latin typeface="SapientCentroSlab-Light" charset="0"/>
              </a:rPr>
              <a:t> </a:t>
            </a:r>
            <a:endParaRPr lang="en-US" sz="1600" dirty="0">
              <a:solidFill>
                <a:schemeClr val="tx1"/>
              </a:solidFill>
              <a:latin typeface="SapientCentroSlab-Light" charset="0"/>
            </a:endParaRPr>
          </a:p>
        </p:txBody>
      </p:sp>
    </p:spTree>
    <p:extLst>
      <p:ext uri="{BB962C8B-B14F-4D97-AF65-F5344CB8AC3E}">
        <p14:creationId xmlns:p14="http://schemas.microsoft.com/office/powerpoint/2010/main" val="360505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TibUnit : Features</a:t>
            </a:r>
            <a:endParaRPr lang="en-US" dirty="0"/>
          </a:p>
        </p:txBody>
      </p:sp>
      <p:sp>
        <p:nvSpPr>
          <p:cNvPr id="3" name="Rectangle 2"/>
          <p:cNvSpPr/>
          <p:nvPr/>
        </p:nvSpPr>
        <p:spPr>
          <a:xfrm>
            <a:off x="609601" y="1524576"/>
            <a:ext cx="5486400" cy="3657600"/>
          </a:xfrm>
          <a:prstGeom prst="rect">
            <a:avLst/>
          </a:prstGeom>
        </p:spPr>
        <p:txBody>
          <a:bodyPr wrap="square">
            <a:spAutoFit/>
          </a:bodyPr>
          <a:lstStyle/>
          <a:p>
            <a:pPr lvl="0" algn="just"/>
            <a:r>
              <a:rPr lang="en-US" b="1" i="1" dirty="0"/>
              <a:t>Unit &amp; Integration Testing </a:t>
            </a:r>
            <a:r>
              <a:rPr lang="en-US" dirty="0"/>
              <a:t> - TIBUnit provides ability to write Unit Tests having test assertions,  integration test cases that need to invoke services and components across various platforms.</a:t>
            </a:r>
          </a:p>
          <a:p>
            <a:pPr lvl="0" algn="just"/>
            <a:r>
              <a:rPr lang="en-US" b="1" i="1" dirty="0"/>
              <a:t>Multi step tests </a:t>
            </a:r>
            <a:r>
              <a:rPr lang="en-US" dirty="0"/>
              <a:t>- Multiple assertions can be used in one test case.</a:t>
            </a:r>
          </a:p>
          <a:p>
            <a:pPr lvl="0" algn="just"/>
            <a:r>
              <a:rPr lang="en-US" b="1" i="1" dirty="0"/>
              <a:t>Developer IDE - </a:t>
            </a:r>
            <a:r>
              <a:rPr lang="en-US" dirty="0"/>
              <a:t>TIBCO Designer can be used as IDE</a:t>
            </a:r>
          </a:p>
          <a:p>
            <a:pPr lvl="0" algn="just"/>
            <a:r>
              <a:rPr lang="en-US" b="1" i="1" dirty="0"/>
              <a:t>Assertion - </a:t>
            </a:r>
            <a:r>
              <a:rPr lang="en-US" dirty="0"/>
              <a:t> support is wide variety of assert functions for  logical operation and Exceptions checks.</a:t>
            </a:r>
          </a:p>
          <a:p>
            <a:pPr lvl="0" algn="just"/>
            <a:r>
              <a:rPr lang="en-US" b="1" i="1" dirty="0"/>
              <a:t>BW Pallet support</a:t>
            </a:r>
            <a:r>
              <a:rPr lang="en-US" dirty="0"/>
              <a:t>	 provides  flexibility to use any feature or pallet supported by BW for </a:t>
            </a:r>
            <a:r>
              <a:rPr lang="en-US" dirty="0" smtClean="0"/>
              <a:t>test case </a:t>
            </a:r>
            <a:r>
              <a:rPr lang="en-US" dirty="0"/>
              <a:t>writing.</a:t>
            </a:r>
          </a:p>
          <a:p>
            <a:pPr lvl="0" algn="just"/>
            <a:r>
              <a:rPr lang="en-US" b="1" i="1" dirty="0"/>
              <a:t>CLI Execution</a:t>
            </a:r>
            <a:r>
              <a:rPr lang="en-US" dirty="0"/>
              <a:t>  -Full test suite can be executed from Command Line and from within TIBCO Designer</a:t>
            </a:r>
            <a:r>
              <a:rPr lang="en-US" dirty="0" smtClean="0"/>
              <a:t>.</a:t>
            </a:r>
            <a:endParaRPr lang="en-US" dirty="0"/>
          </a:p>
        </p:txBody>
      </p:sp>
      <p:sp>
        <p:nvSpPr>
          <p:cNvPr id="4" name="Rectangle 3"/>
          <p:cNvSpPr/>
          <p:nvPr/>
        </p:nvSpPr>
        <p:spPr>
          <a:xfrm>
            <a:off x="6503896" y="1549727"/>
            <a:ext cx="5486400" cy="3657600"/>
          </a:xfrm>
          <a:prstGeom prst="rect">
            <a:avLst/>
          </a:prstGeom>
        </p:spPr>
        <p:txBody>
          <a:bodyPr wrap="square">
            <a:spAutoFit/>
          </a:bodyPr>
          <a:lstStyle/>
          <a:p>
            <a:pPr algn="just"/>
            <a:r>
              <a:rPr lang="en-US" b="1" i="1" dirty="0"/>
              <a:t>CI Integration</a:t>
            </a:r>
            <a:r>
              <a:rPr lang="en-US" dirty="0"/>
              <a:t> – Support integration  with Build Servers like Jenkins.</a:t>
            </a:r>
          </a:p>
          <a:p>
            <a:pPr lvl="0" algn="just"/>
            <a:endParaRPr lang="en-US" b="1" i="1" dirty="0" smtClean="0"/>
          </a:p>
          <a:p>
            <a:pPr lvl="0" algn="just"/>
            <a:r>
              <a:rPr lang="en-US" b="1" i="1" dirty="0" smtClean="0"/>
              <a:t>Test </a:t>
            </a:r>
            <a:r>
              <a:rPr lang="en-US" b="1" i="1" dirty="0"/>
              <a:t>Result – </a:t>
            </a:r>
            <a:r>
              <a:rPr lang="en-US" dirty="0"/>
              <a:t>generates XML and HTML based reports, maintains</a:t>
            </a:r>
            <a:r>
              <a:rPr lang="en-US" b="1" i="1" dirty="0"/>
              <a:t> </a:t>
            </a:r>
            <a:r>
              <a:rPr lang="en-US" dirty="0"/>
              <a:t>history of Test Run results. These results can be accessed via a web URL, and via a file sharing as XML.</a:t>
            </a:r>
          </a:p>
          <a:p>
            <a:pPr lvl="0" algn="just"/>
            <a:r>
              <a:rPr lang="en-US" b="1" i="1" dirty="0"/>
              <a:t>Test Input Data Parameterization</a:t>
            </a:r>
            <a:r>
              <a:rPr lang="en-US" dirty="0"/>
              <a:t> Multiple Input Data set and expected Outcomes can be defined for one TIBUnit Test case.</a:t>
            </a:r>
          </a:p>
          <a:p>
            <a:pPr lvl="0" algn="just"/>
            <a:r>
              <a:rPr lang="en-US" b="1" i="1" dirty="0"/>
              <a:t>Protocol Support - </a:t>
            </a:r>
            <a:r>
              <a:rPr lang="en-US" dirty="0"/>
              <a:t>TIBUnit can use be for  all protocols supported by BW.</a:t>
            </a:r>
          </a:p>
          <a:p>
            <a:pPr algn="just"/>
            <a:r>
              <a:rPr lang="en-US" b="1" i="1" dirty="0"/>
              <a:t>Reusable and distributable - </a:t>
            </a:r>
            <a:r>
              <a:rPr lang="en-US" dirty="0"/>
              <a:t>TIBUnit is distributed as BW library which can be shared and imported </a:t>
            </a:r>
            <a:endParaRPr lang="en-US" dirty="0"/>
          </a:p>
        </p:txBody>
      </p:sp>
    </p:spTree>
    <p:extLst>
      <p:ext uri="{BB962C8B-B14F-4D97-AF65-F5344CB8AC3E}">
        <p14:creationId xmlns:p14="http://schemas.microsoft.com/office/powerpoint/2010/main" val="3152804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TibUnit : Process Flow</a:t>
            </a: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5824"/>
          <a:stretch/>
        </p:blipFill>
        <p:spPr bwMode="auto">
          <a:xfrm>
            <a:off x="609600" y="1949825"/>
            <a:ext cx="1474694" cy="1026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842546" y="3015734"/>
            <a:ext cx="1008801" cy="523220"/>
          </a:xfrm>
          <a:prstGeom prst="rect">
            <a:avLst/>
          </a:prstGeom>
          <a:noFill/>
        </p:spPr>
        <p:txBody>
          <a:bodyPr wrap="none" rtlCol="0">
            <a:spAutoFit/>
          </a:bodyPr>
          <a:lstStyle/>
          <a:p>
            <a:pPr algn="ctr"/>
            <a:r>
              <a:rPr lang="en-US" sz="1400" dirty="0" smtClean="0"/>
              <a:t>TibUnit </a:t>
            </a:r>
          </a:p>
          <a:p>
            <a:pPr algn="ctr"/>
            <a:r>
              <a:rPr lang="en-US" sz="1400" dirty="0" smtClean="0"/>
              <a:t>Framework</a:t>
            </a:r>
            <a:endParaRPr lang="en-US" sz="1400" dirty="0"/>
          </a:p>
        </p:txBody>
      </p:sp>
      <p:sp>
        <p:nvSpPr>
          <p:cNvPr id="8" name="AutoShape 4" descr="Image result for zip fil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Image result for zip file ic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Image result for zip file ic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descr="C:\Users\agup29\Desktop\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7770" y="2165519"/>
            <a:ext cx="776006" cy="77255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p:nvPr/>
        </p:nvCxnSpPr>
        <p:spPr>
          <a:xfrm>
            <a:off x="2286000" y="2463016"/>
            <a:ext cx="685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117721" y="2982253"/>
            <a:ext cx="787844" cy="523220"/>
          </a:xfrm>
          <a:prstGeom prst="rect">
            <a:avLst/>
          </a:prstGeom>
          <a:noFill/>
        </p:spPr>
        <p:txBody>
          <a:bodyPr wrap="none" rtlCol="0">
            <a:spAutoFit/>
          </a:bodyPr>
          <a:lstStyle/>
          <a:p>
            <a:pPr algn="ctr"/>
            <a:r>
              <a:rPr lang="en-US" sz="1400" dirty="0" smtClean="0"/>
              <a:t>TibUnit </a:t>
            </a:r>
          </a:p>
          <a:p>
            <a:pPr algn="ctr"/>
            <a:r>
              <a:rPr lang="en-US" sz="1400" dirty="0" smtClean="0"/>
              <a:t>library</a:t>
            </a:r>
          </a:p>
        </p:txBody>
      </p:sp>
      <p:pic>
        <p:nvPicPr>
          <p:cNvPr id="103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6628" y="1656656"/>
            <a:ext cx="1800691" cy="15872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4806024" y="3243863"/>
            <a:ext cx="2182264" cy="523220"/>
          </a:xfrm>
          <a:prstGeom prst="rect">
            <a:avLst/>
          </a:prstGeom>
          <a:noFill/>
        </p:spPr>
        <p:txBody>
          <a:bodyPr wrap="none" rtlCol="0">
            <a:spAutoFit/>
          </a:bodyPr>
          <a:lstStyle/>
          <a:p>
            <a:pPr algn="ctr"/>
            <a:r>
              <a:rPr lang="en-US" sz="1400" dirty="0" smtClean="0"/>
              <a:t>Developer write </a:t>
            </a:r>
            <a:r>
              <a:rPr lang="en-US" sz="1400" dirty="0" err="1" smtClean="0"/>
              <a:t>TibUnits</a:t>
            </a:r>
            <a:r>
              <a:rPr lang="en-US" sz="1400" dirty="0" smtClean="0"/>
              <a:t> in</a:t>
            </a:r>
          </a:p>
          <a:p>
            <a:pPr algn="ctr"/>
            <a:r>
              <a:rPr lang="en-US" sz="1400" dirty="0" smtClean="0"/>
              <a:t>Application project </a:t>
            </a:r>
          </a:p>
        </p:txBody>
      </p:sp>
      <p:cxnSp>
        <p:nvCxnSpPr>
          <p:cNvPr id="18" name="Straight Arrow Connector 17"/>
          <p:cNvCxnSpPr/>
          <p:nvPr/>
        </p:nvCxnSpPr>
        <p:spPr>
          <a:xfrm>
            <a:off x="3905565" y="2518142"/>
            <a:ext cx="8009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852368" y="1934223"/>
            <a:ext cx="907300" cy="523220"/>
          </a:xfrm>
          <a:prstGeom prst="rect">
            <a:avLst/>
          </a:prstGeom>
          <a:noFill/>
        </p:spPr>
        <p:txBody>
          <a:bodyPr wrap="none" rtlCol="0">
            <a:spAutoFit/>
          </a:bodyPr>
          <a:lstStyle/>
          <a:p>
            <a:pPr algn="ctr"/>
            <a:r>
              <a:rPr lang="en-US" sz="1400" dirty="0" smtClean="0"/>
              <a:t>Imports</a:t>
            </a:r>
          </a:p>
          <a:p>
            <a:pPr algn="ctr"/>
            <a:r>
              <a:rPr lang="en-US" sz="1400" dirty="0" smtClean="0"/>
              <a:t>in project</a:t>
            </a:r>
          </a:p>
        </p:txBody>
      </p:sp>
      <p:pic>
        <p:nvPicPr>
          <p:cNvPr id="103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2398" y="1492676"/>
            <a:ext cx="3745381" cy="2118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4" name="Straight Arrow Connector 23"/>
          <p:cNvCxnSpPr/>
          <p:nvPr/>
        </p:nvCxnSpPr>
        <p:spPr>
          <a:xfrm>
            <a:off x="7043213" y="2532927"/>
            <a:ext cx="8009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6875534" y="1939796"/>
            <a:ext cx="1136272" cy="523220"/>
          </a:xfrm>
          <a:prstGeom prst="rect">
            <a:avLst/>
          </a:prstGeom>
          <a:noFill/>
        </p:spPr>
        <p:txBody>
          <a:bodyPr wrap="none" rtlCol="0">
            <a:spAutoFit/>
          </a:bodyPr>
          <a:lstStyle/>
          <a:p>
            <a:pPr algn="ctr"/>
            <a:r>
              <a:rPr lang="en-US" sz="1400" dirty="0" smtClean="0"/>
              <a:t>Local testing </a:t>
            </a:r>
          </a:p>
          <a:p>
            <a:pPr algn="ctr"/>
            <a:r>
              <a:rPr lang="en-US" sz="1400" dirty="0" smtClean="0"/>
              <a:t>in designer</a:t>
            </a:r>
          </a:p>
        </p:txBody>
      </p:sp>
      <p:pic>
        <p:nvPicPr>
          <p:cNvPr id="103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2398" y="4170452"/>
            <a:ext cx="2937189" cy="2432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9" name="Elbow Connector 18"/>
          <p:cNvCxnSpPr/>
          <p:nvPr/>
        </p:nvCxnSpPr>
        <p:spPr>
          <a:xfrm>
            <a:off x="5897154" y="3980329"/>
            <a:ext cx="1781117" cy="1406619"/>
          </a:xfrm>
          <a:prstGeom prst="bentConnector3">
            <a:avLst>
              <a:gd name="adj1" fmla="val -584"/>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6029473" y="4683638"/>
            <a:ext cx="966611" cy="523220"/>
          </a:xfrm>
          <a:prstGeom prst="rect">
            <a:avLst/>
          </a:prstGeom>
          <a:noFill/>
        </p:spPr>
        <p:txBody>
          <a:bodyPr wrap="none" rtlCol="0">
            <a:spAutoFit/>
          </a:bodyPr>
          <a:lstStyle/>
          <a:p>
            <a:pPr algn="ctr"/>
            <a:r>
              <a:rPr lang="en-US" sz="1400" dirty="0" smtClean="0"/>
              <a:t>Testing on </a:t>
            </a:r>
          </a:p>
          <a:p>
            <a:pPr algn="ctr"/>
            <a:r>
              <a:rPr lang="en-US" sz="1400" dirty="0" smtClean="0"/>
              <a:t>CI server</a:t>
            </a:r>
          </a:p>
        </p:txBody>
      </p:sp>
      <p:sp>
        <p:nvSpPr>
          <p:cNvPr id="33" name="TextBox 32"/>
          <p:cNvSpPr txBox="1"/>
          <p:nvPr/>
        </p:nvSpPr>
        <p:spPr>
          <a:xfrm>
            <a:off x="10199669" y="5723544"/>
            <a:ext cx="1241302" cy="523220"/>
          </a:xfrm>
          <a:prstGeom prst="rect">
            <a:avLst/>
          </a:prstGeom>
          <a:noFill/>
        </p:spPr>
        <p:txBody>
          <a:bodyPr wrap="none" rtlCol="0">
            <a:spAutoFit/>
          </a:bodyPr>
          <a:lstStyle/>
          <a:p>
            <a:pPr algn="ctr"/>
            <a:r>
              <a:rPr lang="en-US" sz="1400" dirty="0" smtClean="0"/>
              <a:t>Test Report </a:t>
            </a:r>
          </a:p>
          <a:p>
            <a:pPr algn="ctr"/>
            <a:r>
              <a:rPr lang="en-US" sz="1400" dirty="0" smtClean="0"/>
              <a:t>From CI server</a:t>
            </a:r>
          </a:p>
        </p:txBody>
      </p:sp>
      <p:sp>
        <p:nvSpPr>
          <p:cNvPr id="35" name="TextBox 34"/>
          <p:cNvSpPr txBox="1"/>
          <p:nvPr/>
        </p:nvSpPr>
        <p:spPr>
          <a:xfrm>
            <a:off x="2063365" y="1903909"/>
            <a:ext cx="1131079" cy="523220"/>
          </a:xfrm>
          <a:prstGeom prst="rect">
            <a:avLst/>
          </a:prstGeom>
          <a:noFill/>
        </p:spPr>
        <p:txBody>
          <a:bodyPr wrap="none" rtlCol="0">
            <a:spAutoFit/>
          </a:bodyPr>
          <a:lstStyle/>
          <a:p>
            <a:pPr algn="ctr"/>
            <a:r>
              <a:rPr lang="en-US" sz="1400" dirty="0" smtClean="0"/>
              <a:t>Distributable</a:t>
            </a:r>
          </a:p>
          <a:p>
            <a:pPr algn="ctr"/>
            <a:r>
              <a:rPr lang="en-US" sz="1400" dirty="0" smtClean="0"/>
              <a:t>Library</a:t>
            </a:r>
          </a:p>
        </p:txBody>
      </p:sp>
    </p:spTree>
    <p:extLst>
      <p:ext uri="{BB962C8B-B14F-4D97-AF65-F5344CB8AC3E}">
        <p14:creationId xmlns:p14="http://schemas.microsoft.com/office/powerpoint/2010/main" val="41022979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 Screenshots</a:t>
            </a:r>
            <a:endParaRPr lang="en-US" dirty="0"/>
          </a:p>
        </p:txBody>
      </p:sp>
    </p:spTree>
    <p:extLst>
      <p:ext uri="{BB962C8B-B14F-4D97-AF65-F5344CB8AC3E}">
        <p14:creationId xmlns:p14="http://schemas.microsoft.com/office/powerpoint/2010/main" val="2049349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TibUnit : Process Flow</a:t>
            </a:r>
            <a:endParaRPr lang="en-US" dirty="0"/>
          </a:p>
        </p:txBody>
      </p:sp>
      <p:sp>
        <p:nvSpPr>
          <p:cNvPr id="8" name="AutoShape 4" descr="Image result for zip fil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Image result for zip file ic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Image result for zip file ic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077" y="1424755"/>
            <a:ext cx="7608699" cy="5304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60376" y="1640541"/>
            <a:ext cx="3721659" cy="4247317"/>
          </a:xfrm>
          <a:prstGeom prst="rect">
            <a:avLst/>
          </a:prstGeom>
          <a:noFill/>
        </p:spPr>
        <p:txBody>
          <a:bodyPr wrap="square" rtlCol="0">
            <a:spAutoFit/>
          </a:bodyPr>
          <a:lstStyle/>
          <a:p>
            <a:r>
              <a:rPr lang="en-US" dirty="0" smtClean="0"/>
              <a:t>TibUnit Test report shows the following-</a:t>
            </a:r>
          </a:p>
          <a:p>
            <a:endParaRPr lang="en-US" dirty="0" smtClean="0"/>
          </a:p>
          <a:p>
            <a:pPr marL="285750" indent="-285750">
              <a:buFont typeface="Wingdings" panose="05000000000000000000" pitchFamily="2" charset="2"/>
              <a:buChar char="§"/>
            </a:pPr>
            <a:r>
              <a:rPr lang="en-US" dirty="0" smtClean="0"/>
              <a:t>Number of test passed and failed.</a:t>
            </a:r>
          </a:p>
          <a:p>
            <a:pPr marL="285750" indent="-285750">
              <a:buFont typeface="Wingdings" panose="05000000000000000000" pitchFamily="2" charset="2"/>
              <a:buChar char="§"/>
            </a:pPr>
            <a:r>
              <a:rPr lang="en-US" dirty="0" smtClean="0"/>
              <a:t>Success and failure message for each test assertion.</a:t>
            </a:r>
          </a:p>
          <a:p>
            <a:pPr marL="285750" indent="-285750">
              <a:buFont typeface="Wingdings" panose="05000000000000000000" pitchFamily="2" charset="2"/>
              <a:buChar char="§"/>
            </a:pPr>
            <a:r>
              <a:rPr lang="en-US" dirty="0" smtClean="0"/>
              <a:t>Source of test data used in each test.</a:t>
            </a:r>
          </a:p>
          <a:p>
            <a:pPr marL="285750" indent="-285750">
              <a:buFont typeface="Wingdings" panose="05000000000000000000" pitchFamily="2" charset="2"/>
              <a:buChar char="§"/>
            </a:pPr>
            <a:r>
              <a:rPr lang="en-US" dirty="0" smtClean="0"/>
              <a:t>Code </a:t>
            </a:r>
            <a:r>
              <a:rPr lang="en-US" sz="1600" dirty="0">
                <a:latin typeface="SapientCentroSlab-Light"/>
                <a:cs typeface="SapientCentroSlab-Light"/>
              </a:rPr>
              <a:t>coverage</a:t>
            </a:r>
            <a:r>
              <a:rPr lang="en-US" dirty="0" smtClean="0"/>
              <a:t> report at process level. Gives a count of how many processes are executed.</a:t>
            </a:r>
          </a:p>
          <a:p>
            <a:pPr marL="285750" indent="-285750">
              <a:buFont typeface="Wingdings" panose="05000000000000000000" pitchFamily="2" charset="2"/>
              <a:buChar char="§"/>
            </a:pPr>
            <a:r>
              <a:rPr lang="en-US" dirty="0" smtClean="0"/>
              <a:t>A graphical chart to show the pass/fail count of </a:t>
            </a:r>
            <a:r>
              <a:rPr lang="en-US" dirty="0" err="1" smtClean="0"/>
              <a:t>TibUnits</a:t>
            </a:r>
            <a:r>
              <a:rPr lang="en-US" dirty="0" smtClean="0"/>
              <a:t> category wise.</a:t>
            </a:r>
            <a:endParaRPr lang="en-US" dirty="0"/>
          </a:p>
          <a:p>
            <a:endParaRPr lang="en-US" dirty="0"/>
          </a:p>
        </p:txBody>
      </p:sp>
    </p:spTree>
    <p:extLst>
      <p:ext uri="{BB962C8B-B14F-4D97-AF65-F5344CB8AC3E}">
        <p14:creationId xmlns:p14="http://schemas.microsoft.com/office/powerpoint/2010/main" val="34626131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latin typeface="Sapient Centro Slab" charset="0"/>
                <a:ea typeface="Sapient Centro Slab" charset="0"/>
                <a:cs typeface="Sapient Centro Slab" charset="0"/>
              </a:rPr>
              <a:t>THANK YOU</a:t>
            </a:r>
            <a:endParaRPr lang="en-US" b="1" dirty="0">
              <a:latin typeface="Sapient Centro Slab" charset="0"/>
              <a:ea typeface="Sapient Centro Slab" charset="0"/>
              <a:cs typeface="Sapient Centro Slab" charset="0"/>
            </a:endParaRPr>
          </a:p>
        </p:txBody>
      </p:sp>
    </p:spTree>
    <p:extLst>
      <p:ext uri="{BB962C8B-B14F-4D97-AF65-F5344CB8AC3E}">
        <p14:creationId xmlns:p14="http://schemas.microsoft.com/office/powerpoint/2010/main" val="149136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ivider">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ontent — Body text &amp; bullet">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ontent Heavy — SapientSans">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Content Heavy — Sapient Centro Slab">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Back Cover">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15596</TotalTime>
  <Words>483</Words>
  <Application>Microsoft Office PowerPoint</Application>
  <PresentationFormat>Custom</PresentationFormat>
  <Paragraphs>50</Paragraphs>
  <Slides>7</Slides>
  <Notes>0</Notes>
  <HiddenSlides>0</HiddenSlides>
  <MMClips>0</MMClips>
  <ScaleCrop>false</ScaleCrop>
  <HeadingPairs>
    <vt:vector size="4" baseType="variant">
      <vt:variant>
        <vt:lpstr>Theme</vt:lpstr>
      </vt:variant>
      <vt:variant>
        <vt:i4>6</vt:i4>
      </vt:variant>
      <vt:variant>
        <vt:lpstr>Slide Titles</vt:lpstr>
      </vt:variant>
      <vt:variant>
        <vt:i4>7</vt:i4>
      </vt:variant>
    </vt:vector>
  </HeadingPairs>
  <TitlesOfParts>
    <vt:vector size="13" baseType="lpstr">
      <vt:lpstr>Cover</vt:lpstr>
      <vt:lpstr>Divider</vt:lpstr>
      <vt:lpstr>Content — Body text &amp; bullet</vt:lpstr>
      <vt:lpstr>Content Heavy — SapientSans</vt:lpstr>
      <vt:lpstr>Content Heavy — Sapient Centro Slab</vt:lpstr>
      <vt:lpstr>Back Cover</vt:lpstr>
      <vt:lpstr>TibUnit – A unit testing framework for Tibco BW  Rahul Gupta  Akhil Gupta  Feb 2016</vt:lpstr>
      <vt:lpstr>TibUnit : Introduction</vt:lpstr>
      <vt:lpstr>TibUnit : Features</vt:lpstr>
      <vt:lpstr>TibUnit : Process Flow</vt:lpstr>
      <vt:lpstr>Demo Screenshots</vt:lpstr>
      <vt:lpstr>TibUnit : Process Flow</vt:lpstr>
      <vt:lpstr>THANK YOU</vt:lpstr>
    </vt:vector>
  </TitlesOfParts>
  <Company>Sapient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Sapient</dc:creator>
  <cp:lastModifiedBy>Akhil Gupta</cp:lastModifiedBy>
  <cp:revision>779</cp:revision>
  <dcterms:created xsi:type="dcterms:W3CDTF">2013-05-02T18:01:03Z</dcterms:created>
  <dcterms:modified xsi:type="dcterms:W3CDTF">2016-02-25T11:39:26Z</dcterms:modified>
</cp:coreProperties>
</file>