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18"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utodesk.com/" TargetMode="External"/><Relationship Id="rId3" Type="http://schemas.openxmlformats.org/officeDocument/2006/relationships/notesSlide" Target="../notesSlides/notesSlide1.xml"/><Relationship Id="rId7" Type="http://schemas.openxmlformats.org/officeDocument/2006/relationships/hyperlink" Target="https://www.owasp.org/index.php/top10"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github.com/OWASP/Top10/issues" TargetMode="External"/><Relationship Id="rId5" Type="http://schemas.openxmlformats.org/officeDocument/2006/relationships/hyperlink" Target="https://www.owasp.org/index.php/OWASP_SAMM_Project" TargetMode="External"/><Relationship Id="rId4" Type="http://schemas.openxmlformats.org/officeDocument/2006/relationships/hyperlink" Target="https://www.owasp.org/index.php/Category:OWASP_Application_Security_Verification_Standard_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001974891"/>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9336">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762865">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complex, and connected, the difficulty of achieving application security increases exponentially. The rapid pace of modern software development processes makes the most common risks essential to discover and resolve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10 - 2017,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b="1" dirty="0">
                          <a:latin typeface="Liberation Sans" panose="020B0604020202020204" pitchFamily="34" charset="0"/>
                          <a:cs typeface="Liberation Sans" panose="020B0604020202020204" pitchFamily="34" charset="0"/>
                          <a:hlinkClick r:id="" action="ppaction://noaction"/>
                        </a:rPr>
                        <a:t>What’s Next for Developers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 action="ppaction://noaction"/>
                        </a:rPr>
                        <a:t>What’s Next for Security Testers</a:t>
                      </a:r>
                      <a:r>
                        <a:rPr lang="en-US" sz="950" dirty="0">
                          <a:latin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cs typeface="Liberation Sans" panose="020B0604020202020204" pitchFamily="34" charset="0"/>
                          <a:hlinkClick r:id="" action="ppaction://noaction"/>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b="1" dirty="0">
                          <a:latin typeface="Liberation Sans" panose="020B0604020202020204" pitchFamily="34" charset="0"/>
                          <a:cs typeface="Liberation Sans" panose="020B0604020202020204" pitchFamily="34" charset="0"/>
                          <a:hlinkClick r:id="" action="ppaction://noaction"/>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5"/>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6"/>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7"/>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525622">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177</Words>
  <Application>Microsoft Office PowerPoint</Application>
  <PresentationFormat>A4 Paper (210x297 mm)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Exo 2</vt:lpstr>
      <vt:lpstr>Liberation Sans</vt:lpstr>
      <vt:lpstr>Office Theme</vt:lpstr>
      <vt:lpstr>Foreword</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1933</cp:revision>
  <cp:lastPrinted>2017-11-16T20:35:31Z</cp:lastPrinted>
  <dcterms:created xsi:type="dcterms:W3CDTF">2009-08-17T12:51:41Z</dcterms:created>
  <dcterms:modified xsi:type="dcterms:W3CDTF">2017-12-26T12:07:45Z</dcterms:modified>
  <cp:contentStatus>RC2_RCC1</cp:contentStatus>
</cp:coreProperties>
</file>