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
  </p:notesMasterIdLst>
  <p:handoutMasterIdLst>
    <p:handoutMasterId r:id="rId4"/>
  </p:handoutMasterIdLst>
  <p:sldIdLst>
    <p:sldId id="321" r:id="rId2"/>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3365" autoAdjust="0"/>
    <p:restoredTop sz="95096" autoAdjust="0"/>
  </p:normalViewPr>
  <p:slideViewPr>
    <p:cSldViewPr>
      <p:cViewPr varScale="1">
        <p:scale>
          <a:sx n="70" d="100"/>
          <a:sy n="70" d="100"/>
        </p:scale>
        <p:origin x="1368" y="66"/>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26.12.2017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12/26/2017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0</a:t>
            </a:fld>
            <a:endParaRPr lang="en-US"/>
          </a:p>
        </p:txBody>
      </p:sp>
    </p:spTree>
    <p:extLst>
      <p:ext uri="{BB962C8B-B14F-4D97-AF65-F5344CB8AC3E}">
        <p14:creationId xmlns:p14="http://schemas.microsoft.com/office/powerpoint/2010/main" val="57145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38750830"/>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endParaRPr lang="en-US" sz="11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1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26000"/>
            <a:ext cx="6071752" cy="3888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74631"/>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Top 10</a:t>
            </a:r>
            <a:br>
              <a:rPr lang="en-AU" dirty="0">
                <a:latin typeface="Exo 2" panose="00000500000000000000" pitchFamily="2" charset="0"/>
              </a:rPr>
            </a:br>
            <a:r>
              <a:rPr lang="en-AU" dirty="0">
                <a:latin typeface="Exo 2" panose="00000500000000000000" pitchFamily="2" charset="0"/>
              </a:rPr>
              <a:t>Application Security </a:t>
            </a:r>
            <a:r>
              <a:rPr lang="en-AU" dirty="0"/>
              <a:t>Risks –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9" name="Freeform 6">
            <a:extLst>
              <a:ext uri="{FF2B5EF4-FFF2-40B4-BE49-F238E27FC236}">
                <a16:creationId xmlns:a16="http://schemas.microsoft.com/office/drawing/2014/main" id="{200BBCDD-13C0-4D97-9CEC-01B8726246D3}"/>
              </a:ext>
            </a:extLst>
          </p:cNvPr>
          <p:cNvSpPr/>
          <p:nvPr/>
        </p:nvSpPr>
        <p:spPr>
          <a:xfrm>
            <a:off x="1488438" y="1141970"/>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75187" y="1082570"/>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488438" y="2011866"/>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r>
              <a:rPr lang="en-US" sz="90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2" name="Freeform 9">
            <a:extLst>
              <a:ext uri="{FF2B5EF4-FFF2-40B4-BE49-F238E27FC236}">
                <a16:creationId xmlns:a16="http://schemas.microsoft.com/office/drawing/2014/main" id="{56513DEF-2444-40AD-AE64-66E7CC6256D0}"/>
              </a:ext>
            </a:extLst>
          </p:cNvPr>
          <p:cNvSpPr/>
          <p:nvPr/>
        </p:nvSpPr>
        <p:spPr>
          <a:xfrm>
            <a:off x="75187" y="1952466"/>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488438" y="2854763"/>
            <a:ext cx="5218177" cy="666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and requires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75187" y="282236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488438" y="3793295"/>
            <a:ext cx="5218177" cy="5328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a16="http://schemas.microsoft.com/office/drawing/2014/main" id="{3635AA73-30CD-4FEB-BBAF-A9AD20490C16}"/>
              </a:ext>
            </a:extLst>
          </p:cNvPr>
          <p:cNvSpPr/>
          <p:nvPr/>
        </p:nvSpPr>
        <p:spPr>
          <a:xfrm>
            <a:off x="75187" y="3694295"/>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8" y="4657791"/>
            <a:ext cx="5218177" cy="5436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75187" y="4564191"/>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490401" y="5457487"/>
            <a:ext cx="5218177" cy="684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a16="http://schemas.microsoft.com/office/drawing/2014/main" id="{A858E023-0889-4FE9-9B01-62527B94C07F}"/>
              </a:ext>
            </a:extLst>
          </p:cNvPr>
          <p:cNvSpPr/>
          <p:nvPr/>
        </p:nvSpPr>
        <p:spPr>
          <a:xfrm>
            <a:off x="75187" y="5434087"/>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8" y="6338183"/>
            <a:ext cx="5218177" cy="6624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75187" y="630398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8" y="7283679"/>
            <a:ext cx="5218177" cy="5112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 Even if deserialization flaws do not result in remote code execution, they can be used to perform attacks, including replay attacks, injection attacks, and privilege escalation attacks.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a16="http://schemas.microsoft.com/office/drawing/2014/main" id="{1770D43A-73DB-44C0-AF41-71E9A314BA2B}"/>
              </a:ext>
            </a:extLst>
          </p:cNvPr>
          <p:cNvSpPr/>
          <p:nvPr/>
        </p:nvSpPr>
        <p:spPr>
          <a:xfrm>
            <a:off x="75187" y="7173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488438" y="8098279"/>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75187" y="8038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488438" y="8970028"/>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75186" y="8910628"/>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Insufficient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550646"/>
            <a:ext cx="1443106" cy="646331"/>
          </a:xfrm>
          <a:prstGeom prst="rect">
            <a:avLst/>
          </a:prstGeom>
          <a:noFill/>
        </p:spPr>
        <p:txBody>
          <a:bodyPr wrap="square" rtlCol="0">
            <a:spAutoFit/>
          </a:bodyPr>
          <a:lstStyle/>
          <a:p>
            <a:pPr algn="ct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600</Words>
  <Application>Microsoft Office PowerPoint</Application>
  <PresentationFormat>A4 Paper (210x297 mm)</PresentationFormat>
  <Paragraphs>23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Exo 2</vt:lpstr>
      <vt:lpstr>Liberation Sans</vt:lpstr>
      <vt:lpstr>Office Theme</vt:lpstr>
      <vt:lpstr>OWASP Top 10 Application Security Risks – 2017 </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teik</cp:lastModifiedBy>
  <cp:revision>1937</cp:revision>
  <cp:lastPrinted>2017-11-16T20:35:31Z</cp:lastPrinted>
  <dcterms:created xsi:type="dcterms:W3CDTF">2009-08-17T12:51:41Z</dcterms:created>
  <dcterms:modified xsi:type="dcterms:W3CDTF">2017-12-26T12:08:57Z</dcterms:modified>
  <cp:contentStatus>RC2_RCC1</cp:contentStatus>
</cp:coreProperties>
</file>