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11"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3" Type="http://schemas.openxmlformats.org/officeDocument/2006/relationships/notesSlide" Target="../notesSlides/notesSlide1.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0" Type="http://schemas.openxmlformats.org/officeDocument/2006/relationships/hyperlink" Target="https://cwe.mitre.org/data/definitions/2.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applications that are not removed from the production server. These sample applications have known security flaws attackers use to compromise the server. If one of these applications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the server. An attacker discovers they can simply list directories. The attacker finds and downloads the compiled Java classes, which they decompile and reverse engineer to view the code. The attacker then finds a serious access control flaw in the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application server’s configuration allows de-tailed</a:t>
            </a:r>
            <a:r>
              <a:rPr lang="en-US" sz="900" dirty="0">
                <a:solidFill>
                  <a:schemeClr val="tx1"/>
                </a:solidFill>
                <a:latin typeface="+mn-ea"/>
                <a:cs typeface="+mn-ea"/>
              </a:rPr>
              <a:t> </a:t>
            </a: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A cloud service provider has default sharing permissions open to the Internet by other CSP users. This allows sensitive data stored within cloud storage to be accessed.</a:t>
            </a: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 or improperly configured permissions on cloud services.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they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is out of date or vulnerable (see </a:t>
            </a:r>
            <a:r>
              <a:rPr lang="en-US" sz="900" b="1" dirty="0">
                <a:solidFill>
                  <a:schemeClr val="tx2"/>
                </a:solidFill>
                <a:latin typeface="Liberation Sans" panose="020B0604020202020204" pitchFamily="34" charset="0"/>
                <a:cs typeface="Liberation Sans" panose="020B0604020202020204" pitchFamily="34" charset="0"/>
                <a:hlinkClick r:id="" action="ppaction://noaction"/>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4"/>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Security Headers Project</a:t>
            </a:r>
            <a:endParaRPr lang="en-US" dirty="0">
              <a:latin typeface="Liberation Sans" panose="020B0604020202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Application Security Verification Standard </a:t>
            </a:r>
            <a:r>
              <a:rPr lang="en-US" sz="900" dirty="0">
                <a:solidFill>
                  <a:schemeClr val="tx2"/>
                </a:solidFill>
                <a:latin typeface="Liberation Sans" panose="020B0604020202020204" pitchFamily="34" charset="0"/>
                <a:cs typeface="Liberation Sans" panose="020B0604020202020204" pitchFamily="34" charset="0"/>
                <a:hlinkClick r:id="rId8"/>
              </a:rPr>
              <a:t>V19 Configuration</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CWE-2</a:t>
            </a:r>
            <a:r>
              <a:rPr lang="en-US" sz="900" dirty="0">
                <a:solidFill>
                  <a:schemeClr val="tx2"/>
                </a:solidFill>
                <a:latin typeface="Liberation Sans" panose="020B0604020202020204" pitchFamily="34" charset="0"/>
                <a:cs typeface="Liberation Sans" panose="020B0604020202020204" pitchFamily="34" charset="0"/>
                <a:hlinkClick r:id="" action="ppaction://noaction"/>
              </a:rPr>
              <a:t>: </a:t>
            </a:r>
            <a:r>
              <a:rPr lang="en-US" sz="900" dirty="0">
                <a:solidFill>
                  <a:schemeClr val="tx2"/>
                </a:solidFill>
                <a:latin typeface="Liberation Sans" panose="020B0604020202020204" pitchFamily="34" charset="0"/>
                <a:cs typeface="Liberation Sans" panose="020B0604020202020204" pitchFamily="34" charset="0"/>
                <a:hlinkClick r:id="rId10"/>
              </a:rPr>
              <a:t>Environmental 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CWE-16: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CIS 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Amazon S3 Bucket Discovery and Enumeration</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to all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hlinkClick r:id="" action="ppaction://noaction"/>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 In particular, review cloud storage permissions (e.g. S3 bucket permissions).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Sending security directives to clients, e.g. </a:t>
            </a:r>
            <a:r>
              <a:rPr lang="en-US" sz="900" dirty="0">
                <a:solidFill>
                  <a:schemeClr val="tx2"/>
                </a:solidFill>
                <a:latin typeface="Liberation Sans" panose="020B0604020202020204" pitchFamily="34" charset="0"/>
                <a:cs typeface="Liberation Sans" panose="020B0604020202020204" pitchFamily="34" charset="0"/>
                <a:hlinkClick r:id="rId7"/>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2001522003"/>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bg1"/>
                          </a:solidFill>
                          <a:latin typeface="Liberation Sans" panose="020B0604020202020204"/>
                          <a:cs typeface="Liberation Sans" panose="020B0604020202020204" pitchFamily="34" charset="0"/>
                        </a:rPr>
                        <a:t>Exploitability: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1" dirty="0">
                        <a:solidFill>
                          <a:schemeClr val="bg1"/>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Liberation Sans" panose="020B0604020202020204"/>
                          <a:cs typeface="Liberation Sans" panose="020B0604020202020204" pitchFamily="34" charset="0"/>
                        </a:rPr>
                        <a:t>Prevalence: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chemeClr val="bg2"/>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bg1"/>
                          </a:solidFill>
                          <a:latin typeface="Liberation Sans" panose="020B0604020202020204"/>
                          <a:cs typeface="Liberation Sans" panose="020B0604020202020204" pitchFamily="34" charset="0"/>
                        </a:rPr>
                        <a:t>Detectability: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kern="1200" baseline="0" dirty="0">
                        <a:solidFill>
                          <a:schemeClr val="bg1"/>
                        </a:solidFill>
                        <a:latin typeface="Liberation Sans" panose="020B0604020202020204"/>
                        <a:ea typeface="OpenSymbol"/>
                        <a:cs typeface="+mn-cs"/>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exploit unpatched flaws or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unprotected files and directories, </a:t>
                      </a:r>
                      <a:r>
                        <a:rPr lang="en-US" sz="900" dirty="0" err="1">
                          <a:ln>
                            <a:noFill/>
                          </a:ln>
                          <a:solidFill>
                            <a:schemeClr val="tx1"/>
                          </a:solidFill>
                          <a:latin typeface="Liberation Sans" panose="020B0604020202020204" pitchFamily="34" charset="0"/>
                          <a:cs typeface="Liberation Sans" panose="020B0604020202020204" pitchFamily="34" charset="0"/>
                        </a:rPr>
                        <a:t>etc</a:t>
                      </a:r>
                      <a:r>
                        <a:rPr lang="en-US" sz="900" dirty="0">
                          <a:ln>
                            <a:noFill/>
                          </a:ln>
                          <a:solidFill>
                            <a:schemeClr val="tx1"/>
                          </a:solidFill>
                          <a:latin typeface="Liberation Sans" panose="020B0604020202020204" pitchFamily="34" charset="0"/>
                          <a:cs typeface="Liberation Sans" panose="020B0604020202020204" pitchFamily="34" charset="0"/>
                        </a:rPr>
                        <a:t> to gain unauthorized access or knowledge of the system.</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50" dirty="0">
                        <a:ln>
                          <a:noFill/>
                        </a:ln>
                        <a:solidFill>
                          <a:schemeClr val="tx1"/>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the application and data.</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674</Words>
  <Application>Microsoft Office PowerPoint</Application>
  <PresentationFormat>A4 Paper (210x297 mm)</PresentationFormat>
  <Paragraphs>50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Exo 2</vt:lpstr>
      <vt:lpstr>Liberation Sans</vt:lpstr>
      <vt:lpstr>OpenSymbol</vt:lpstr>
      <vt:lpstr>Wingdings</vt:lpstr>
      <vt:lpstr>Office Theme</vt:lpstr>
      <vt:lpstr>Security Misconfiguration</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1943</cp:revision>
  <cp:lastPrinted>2017-11-16T20:35:31Z</cp:lastPrinted>
  <dcterms:created xsi:type="dcterms:W3CDTF">2009-08-17T12:51:41Z</dcterms:created>
  <dcterms:modified xsi:type="dcterms:W3CDTF">2017-12-26T12:16:57Z</dcterms:modified>
  <cp:contentStatus>RC2_RCC1</cp:contentStatus>
</cp:coreProperties>
</file>