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308"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Cross-Site Request Forgery ( CSRF) defense the application might employ. </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The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The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the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client-side attacks.</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lvl="1"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from permitted content delivery networks).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80997981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two-thirds of all applications.</a:t>
                      </a: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434</Words>
  <Application>Microsoft Office PowerPoint</Application>
  <PresentationFormat>A4 Paper (210x297 mm)</PresentationFormat>
  <Paragraphs>46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Exo 2</vt:lpstr>
      <vt:lpstr>Liberation Sans</vt:lpstr>
      <vt:lpstr>OpenSymbol</vt:lpstr>
      <vt:lpstr>Wingdings</vt:lpstr>
      <vt:lpstr>Office Theme</vt:lpstr>
      <vt:lpstr>Cross-Site Scripting (XSS)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1944</cp:revision>
  <cp:lastPrinted>2017-11-16T20:35:31Z</cp:lastPrinted>
  <dcterms:created xsi:type="dcterms:W3CDTF">2009-08-17T12:51:41Z</dcterms:created>
  <dcterms:modified xsi:type="dcterms:W3CDTF">2017-12-26T12:17:24Z</dcterms:modified>
  <cp:contentStatus>RC2_RCC1</cp:contentStatus>
</cp:coreProperties>
</file>