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312" r:id="rId2"/>
    <p:sldId id="256" r:id="rId3"/>
    <p:sldId id="311" r:id="rId4"/>
    <p:sldId id="257" r:id="rId5"/>
    <p:sldId id="260" r:id="rId6"/>
    <p:sldId id="261" r:id="rId7"/>
    <p:sldId id="346" r:id="rId8"/>
    <p:sldId id="342" r:id="rId9"/>
    <p:sldId id="345" r:id="rId10"/>
    <p:sldId id="313" r:id="rId11"/>
    <p:sldId id="263" r:id="rId12"/>
    <p:sldId id="314" r:id="rId13"/>
    <p:sldId id="266" r:id="rId14"/>
    <p:sldId id="315" r:id="rId15"/>
    <p:sldId id="275" r:id="rId16"/>
    <p:sldId id="276" r:id="rId17"/>
    <p:sldId id="277" r:id="rId18"/>
    <p:sldId id="316" r:id="rId19"/>
    <p:sldId id="317" r:id="rId20"/>
    <p:sldId id="318" r:id="rId21"/>
    <p:sldId id="319" r:id="rId22"/>
    <p:sldId id="278" r:id="rId23"/>
    <p:sldId id="279" r:id="rId24"/>
    <p:sldId id="308" r:id="rId25"/>
    <p:sldId id="280" r:id="rId26"/>
    <p:sldId id="281" r:id="rId27"/>
    <p:sldId id="282" r:id="rId28"/>
    <p:sldId id="332" r:id="rId29"/>
    <p:sldId id="286" r:id="rId30"/>
    <p:sldId id="291" r:id="rId31"/>
    <p:sldId id="292" r:id="rId32"/>
    <p:sldId id="293" r:id="rId33"/>
    <p:sldId id="294" r:id="rId34"/>
    <p:sldId id="295" r:id="rId35"/>
    <p:sldId id="296" r:id="rId36"/>
    <p:sldId id="333" r:id="rId37"/>
    <p:sldId id="299" r:id="rId38"/>
    <p:sldId id="300" r:id="rId39"/>
    <p:sldId id="301" r:id="rId40"/>
    <p:sldId id="302" r:id="rId41"/>
    <p:sldId id="30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33CCCC"/>
    <a:srgbClr val="66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 snapToGrid="0" snapToObjects="1">
      <p:cViewPr varScale="1">
        <p:scale>
          <a:sx n="108" d="100"/>
          <a:sy n="108" d="100"/>
        </p:scale>
        <p:origin x="1020" y="11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6990"/>
    </p:cViewPr>
  </p:sorterViewPr>
  <p:notesViewPr>
    <p:cSldViewPr snapToGrid="0" snapToObjects="1">
      <p:cViewPr varScale="1">
        <p:scale>
          <a:sx n="83" d="100"/>
          <a:sy n="83" d="100"/>
        </p:scale>
        <p:origin x="-13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5B5718-F0FF-4249-A9BE-432404B189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257816-4D53-416B-AB21-3D8B932987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19126AF-B6C5-4AED-B160-0D38E553FE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B1A5566-F95F-417E-B08D-2E7C73B992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E0951F5-8C9C-400B-8CCC-68EB9D22B8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A6B19F7-54A0-4563-86D6-EAB088802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DF02ED7B-9EA8-444E-A2FD-0855B26142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EA3267-EAD7-4B43-BEA2-358072436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B8D51-BA90-47BF-858E-ADBEAE50E0CC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4C08A16-279F-48ED-8715-34C1A1764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D928D26-1887-44AE-8CBD-D9E5D2A1A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여기 등장하는 그림을 기본으로 사용하는 것이 좋겠다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ea typeface="굴림" panose="020B0600000101010101" pitchFamily="50" charset="-127"/>
              </a:rPr>
              <a:t>그러나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일부 수정하는 것이 좋겠다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ea typeface="굴림" panose="020B0600000101010101" pitchFamily="50" charset="-127"/>
              </a:rPr>
              <a:t>핸드폰 등 이동통신망 관련 추가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ko-KR" altLang="en-US">
                <a:ea typeface="굴림" panose="020B0600000101010101" pitchFamily="50" charset="-127"/>
              </a:rPr>
              <a:t>가정 자동화 관련 추가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en-US" altLang="ko-KR">
                <a:ea typeface="굴림" panose="020B0600000101010101" pitchFamily="50" charset="-127"/>
              </a:rPr>
              <a:t>HFC </a:t>
            </a:r>
            <a:r>
              <a:rPr lang="ko-KR" altLang="en-US">
                <a:ea typeface="굴림" panose="020B0600000101010101" pitchFamily="50" charset="-127"/>
              </a:rPr>
              <a:t>관련 그림 추가</a:t>
            </a:r>
            <a:endParaRPr lang="en-US" altLang="ko-KR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이 그림을 기본으로 여러 용도로 사용할 필요가 있다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예를 들면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용어 설명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네트워크 에지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네트워크 코어</a:t>
            </a:r>
            <a:r>
              <a:rPr lang="en-US" altLang="ko-KR">
                <a:ea typeface="굴림" panose="020B0600000101010101" pitchFamily="50" charset="-127"/>
              </a:rPr>
              <a:t>, access network, …) , </a:t>
            </a:r>
            <a:r>
              <a:rPr lang="ko-KR" altLang="en-US">
                <a:ea typeface="굴림" panose="020B0600000101010101" pitchFamily="50" charset="-127"/>
              </a:rPr>
              <a:t>혼잡 발생 시나리오</a:t>
            </a:r>
            <a:r>
              <a:rPr lang="en-US" altLang="ko-KR">
                <a:ea typeface="굴림" panose="020B0600000101010101" pitchFamily="50" charset="-127"/>
              </a:rPr>
              <a:t>,</a:t>
            </a:r>
            <a:endParaRPr lang="ko-KR" altLang="en-US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뜨거우니까 문제지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DC9598-C742-4FF0-AF6F-AC656405E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8500C-7D5C-4197-9166-4F3B31ABA644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11F6D0B-E3E1-4451-85C2-F4994D2E5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96602BC-97BC-46AF-99AB-88F6FB8FA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여기 등장하는 그림을 기본으로 사용하는 것이 좋겠다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ea typeface="굴림" panose="020B0600000101010101" pitchFamily="50" charset="-127"/>
              </a:rPr>
              <a:t>그러나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일부 수정하는 것이 좋겠다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ea typeface="굴림" panose="020B0600000101010101" pitchFamily="50" charset="-127"/>
              </a:rPr>
              <a:t>핸드폰 등 이동통신망 관련 추가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ko-KR" altLang="en-US">
                <a:ea typeface="굴림" panose="020B0600000101010101" pitchFamily="50" charset="-127"/>
              </a:rPr>
              <a:t>가정 자동화 관련 추가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en-US" altLang="ko-KR">
                <a:ea typeface="굴림" panose="020B0600000101010101" pitchFamily="50" charset="-127"/>
              </a:rPr>
              <a:t>HFC </a:t>
            </a:r>
            <a:r>
              <a:rPr lang="ko-KR" altLang="en-US">
                <a:ea typeface="굴림" panose="020B0600000101010101" pitchFamily="50" charset="-127"/>
              </a:rPr>
              <a:t>관련 그림 추가</a:t>
            </a:r>
            <a:endParaRPr lang="en-US" altLang="ko-KR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이 그림을 기본으로 여러 용도로 사용할 필요가 있다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예를 들면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용어 설명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네트워크 에지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네트워크 코어</a:t>
            </a:r>
            <a:r>
              <a:rPr lang="en-US" altLang="ko-KR">
                <a:ea typeface="굴림" panose="020B0600000101010101" pitchFamily="50" charset="-127"/>
              </a:rPr>
              <a:t>, access network, …) , </a:t>
            </a:r>
            <a:r>
              <a:rPr lang="ko-KR" altLang="en-US">
                <a:ea typeface="굴림" panose="020B0600000101010101" pitchFamily="50" charset="-127"/>
              </a:rPr>
              <a:t>혼잡 발생 시나리오</a:t>
            </a:r>
            <a:r>
              <a:rPr lang="en-US" altLang="ko-KR">
                <a:ea typeface="굴림" panose="020B0600000101010101" pitchFamily="50" charset="-127"/>
              </a:rPr>
              <a:t>,</a:t>
            </a:r>
            <a:endParaRPr lang="ko-KR" altLang="en-US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뜨거우니까 문제지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CDFBA9-417F-4E86-956B-A92AD0C2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0F00A-F3CF-468E-A1EC-63C1927B3181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46C9973-0E4D-4036-8BC4-D8F36397E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108D7AD-A660-441B-A6E6-F373CE292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2ED7B-9EA8-444E-A2FD-0855B26142B0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03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6FC0A-AC79-4865-BB4A-35C8A5B5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3625D-64BA-4980-8386-ECFC7837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975E-AD39-426A-AE68-325AAF25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CA9A9-A3B1-4DF3-A529-95FBFE66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4565B-A064-4858-9D35-7D794F3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4921BA7C-493A-4117-9CB8-E6A712206C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4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3BC8A-4AC9-44CC-B152-10EDA178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133A3-A1F6-471A-9227-7EB5E38E1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D7936-1F13-40AA-855C-C89EC480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DC250-EA65-4B63-809C-302A528B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67A69-FCFD-43D8-87EE-4F103701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C3DBE9BF-3217-4867-AA98-BDDE5AFEAD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69B978-AEF0-4FC2-9BD4-0AD96143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78E97-B606-4BF0-A7BD-FDE2B377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EC9C3-67B9-4051-941F-057E665E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BF9C2-F0DA-4787-A81F-07DB265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3DDFC-0C15-4CE0-AF4D-5057382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3F359F21-EDB5-4156-AF2C-007EF8FEA9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3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4700F-94A6-45D7-9499-ED3E081E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7D1B2-989A-422F-B29E-0826EA18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F4E2E-E049-4CD7-9C6E-6AC9FFE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3DCF6-79A7-4B21-8726-137BBD06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E36B1-F544-4158-A185-581714D6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C76D104E-372D-44B1-95EF-04D950EEE4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3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129A6-26E9-4066-A238-E659AC75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CB2FF-BE8D-476E-82CD-196984C6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B2CDD-581F-4FE9-9B35-7904C8CF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989C-98EB-4A3F-BA83-2AFF82CB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8BDC1-F55A-4755-BBA2-D7AE8BDC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952393D4-C760-417B-ADF0-D3E438E9D3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8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677A-00E7-4E48-A696-335335B1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5219A-AC6F-4BA3-B881-4D7C3C3B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C2E87-3468-4515-9FC9-5B8D0EFB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B36EB-FF0D-4C78-AFAC-955E4939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BEF80-0E4D-4DA4-9FAC-0A522A9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8D645-6F2D-4C95-B89D-FA5398E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0EB26C3C-D927-45B5-88AD-FACBDCF066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3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8639-D554-40AF-96E1-F8B81861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0FABD-846B-43E7-9B85-B1D992E7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CF93F-B339-4CF0-99B5-950198F0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0F097-AC59-4273-B82C-024D776F5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EB89A4-C8C5-4824-9BD7-0797FC4E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58FE6-6B93-4293-AA1D-54104A69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E8F20-C9F2-4934-ABCB-99CC33BB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452BD9-0968-4ACE-A2A9-89524B27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35F8DC56-BBC5-4318-9CB6-8E4D474551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67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DAA0-E6FF-4598-836D-1707F6D8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F7B2E1-5A3E-4D7B-8A89-EBD79ED3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C745C-9606-4972-9FA6-725C7150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956E0B-43BA-4218-B97A-BFFB6E7A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9FA7F16E-8FBB-415B-8B5C-E4A772A65D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C2FB55-427C-4C5C-B3D5-3698E253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4260D-1B2D-412D-BF0C-42CACAF9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8D40C-C6A7-4A32-A659-3296FFAC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11583D3D-A5CA-475D-B2B4-2BBAA81ECB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80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29EC-118E-4205-B584-22F0EB02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CFB3A-B76F-4910-9588-993A75D8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D93BB-C87F-4406-9D7A-21471C7A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AEF71-99CE-464A-B4FC-399FC0FE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D236F-8EF5-4860-8A51-D0FA6DDF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3333F-A9A2-4680-89BB-E6386D98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B9ECAE98-E0B2-42FC-BBBE-6CDF06D02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97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6DB9-C2AC-4B3F-AAE4-C640785C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591DA-48A8-455C-AB1C-E5F3F83F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0AFBA-2380-422E-93FE-991D76A9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564A3-294C-4496-A244-DF8214C5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5449F-F2FD-41D2-AAFA-E128FE27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28038-91BB-4D74-9CD5-E32A95D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65FE3D67-732F-4564-A49E-B8FC7A6DF0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5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61468E-0F7C-4C2D-8436-ACE4316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4E3568-923D-4D5D-A187-49AAB0FA8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FDE181-1D66-4D67-BF21-6C13F0AC3B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5C9EF5-EBEE-4D38-A455-B783B0B016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FAE417-A9C2-4D14-A913-F227167189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1-</a:t>
            </a:r>
            <a:fld id="{4025EE3B-AE7F-4226-9191-A028E9200D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5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9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0.bin"/><Relationship Id="rId20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95.bin"/><Relationship Id="rId10" Type="http://schemas.openxmlformats.org/officeDocument/2006/relationships/oleObject" Target="../embeddings/oleObject85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5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wmf"/><Relationship Id="rId2" Type="http://schemas.openxmlformats.org/officeDocument/2006/relationships/tags" Target="../tags/tag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5.wmf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32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.bin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3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49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9.bin"/><Relationship Id="rId20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64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758F303F-FE09-429E-B1A6-A380AF94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4D0817B-88CE-4D85-B267-4DB1E41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7C2B7543-9A55-46E1-A3C1-C634A862A6DC}" type="slidenum">
              <a:rPr lang="en-US" altLang="ko-KR"/>
              <a:pPr/>
              <a:t>1</a:t>
            </a:fld>
            <a:endParaRPr lang="en-US" altLang="ko-KR"/>
          </a:p>
        </p:txBody>
      </p:sp>
      <p:pic>
        <p:nvPicPr>
          <p:cNvPr id="63490" name="Picture 2" descr="book_cover_jpg">
            <a:extLst>
              <a:ext uri="{FF2B5EF4-FFF2-40B4-BE49-F238E27FC236}">
                <a16:creationId xmlns:a16="http://schemas.microsoft.com/office/drawing/2014/main" id="{40F92875-19CA-4087-8585-183BC6CA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436563"/>
            <a:ext cx="2447925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1" name="Rectangle 3">
            <a:extLst>
              <a:ext uri="{FF2B5EF4-FFF2-40B4-BE49-F238E27FC236}">
                <a16:creationId xmlns:a16="http://schemas.microsoft.com/office/drawing/2014/main" id="{2D97B18B-0C6E-4EB2-BD60-B432551A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u="none">
                <a:ea typeface="굴림" panose="020B0600000101010101" pitchFamily="50" charset="-127"/>
              </a:rPr>
              <a:t>Chapter 1</a:t>
            </a:r>
            <a:br>
              <a:rPr lang="en-US" altLang="ko-KR" u="none">
                <a:ea typeface="굴림" panose="020B0600000101010101" pitchFamily="50" charset="-127"/>
              </a:rPr>
            </a:br>
            <a:r>
              <a:rPr lang="en-US" altLang="ko-KR" sz="3600" u="none">
                <a:ea typeface="굴림" panose="020B0600000101010101" pitchFamily="50" charset="-127"/>
              </a:rPr>
              <a:t>Computer Networks</a:t>
            </a:r>
            <a:br>
              <a:rPr lang="en-US" altLang="ko-KR" sz="3600" u="none">
                <a:ea typeface="굴림" panose="020B0600000101010101" pitchFamily="50" charset="-127"/>
              </a:rPr>
            </a:br>
            <a:r>
              <a:rPr lang="en-US" altLang="ko-KR" sz="3600" u="none">
                <a:ea typeface="굴림" panose="020B0600000101010101" pitchFamily="50" charset="-127"/>
              </a:rPr>
              <a:t>and the Internet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A18AC99B-1365-45FC-8554-9BEF0E71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3392488"/>
            <a:ext cx="53784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</a:rPr>
              <a:t>A note:  </a:t>
            </a:r>
          </a:p>
          <a:p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</a:rPr>
              <a:t>Most parts of these ppt slides are borrowed from  the slides for “A Top Down Approach Featuring the Internet, 2</a:t>
            </a:r>
            <a:r>
              <a:rPr lang="en-US" altLang="ko-KR" sz="1200" baseline="30000">
                <a:latin typeface="Arial" panose="020B0604020202020204" pitchFamily="34" charset="0"/>
                <a:ea typeface="굴림" panose="020B0600000101010101" pitchFamily="50" charset="-127"/>
              </a:rPr>
              <a:t>nd</a:t>
            </a: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</a:rPr>
              <a:t> edition” authored by “Jim Kurose and Keith Ross.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78"/>
    </mc:Choice>
    <mc:Fallback xmlns="">
      <p:transition spd="slow" advTm="83978"/>
    </mc:Fallback>
  </mc:AlternateContent>
  <p:extLst>
    <p:ext uri="{3A86A75C-4F4B-4683-9AE1-C65F6400EC91}">
      <p14:laserTraceLst xmlns:p14="http://schemas.microsoft.com/office/powerpoint/2010/main">
        <p14:tracePtLst>
          <p14:tracePt t="10875" x="1308100" y="2406650"/>
          <p14:tracePt t="10882" x="1301750" y="2400300"/>
          <p14:tracePt t="10891" x="1295400" y="2400300"/>
          <p14:tracePt t="10913" x="1289050" y="2400300"/>
          <p14:tracePt t="10929" x="1289050" y="2393950"/>
          <p14:tracePt t="10946" x="1270000" y="2393950"/>
          <p14:tracePt t="10966" x="1250950" y="2393950"/>
          <p14:tracePt t="10979" x="1231900" y="2393950"/>
          <p14:tracePt t="10996" x="1219200" y="2393950"/>
          <p14:tracePt t="11013" x="1206500" y="2387600"/>
          <p14:tracePt t="11029" x="1193800" y="2387600"/>
          <p14:tracePt t="11083" x="1187450" y="2387600"/>
          <p14:tracePt t="11116" x="1174750" y="2387600"/>
          <p14:tracePt t="11124" x="1155700" y="2387600"/>
          <p14:tracePt t="11130" x="1143000" y="2387600"/>
          <p14:tracePt t="11146" x="1123950" y="2387600"/>
          <p14:tracePt t="11179" x="1117600" y="2387600"/>
          <p14:tracePt t="11196" x="1111250" y="2387600"/>
          <p14:tracePt t="11213" x="1098550" y="2387600"/>
          <p14:tracePt t="11229" x="1079500" y="2387600"/>
          <p14:tracePt t="11246" x="1060450" y="2381250"/>
          <p14:tracePt t="11263" x="1041400" y="2374900"/>
          <p14:tracePt t="11279" x="1022350" y="2368550"/>
          <p14:tracePt t="11296" x="1022350" y="2362200"/>
          <p14:tracePt t="11313" x="1016000" y="2362200"/>
          <p14:tracePt t="11347" x="990600" y="2362200"/>
          <p14:tracePt t="11363" x="977900" y="2362200"/>
          <p14:tracePt t="11379" x="958850" y="2362200"/>
          <p14:tracePt t="11396" x="952500" y="2362200"/>
          <p14:tracePt t="11412" x="939800" y="2362200"/>
          <p14:tracePt t="11429" x="933450" y="2362200"/>
          <p14:tracePt t="11515" x="927100" y="2362200"/>
          <p14:tracePt t="11539" x="920750" y="2362200"/>
          <p14:tracePt t="11547" x="908050" y="2362200"/>
          <p14:tracePt t="11564" x="901700" y="2362200"/>
          <p14:tracePt t="11747" x="895350" y="2362200"/>
          <p14:tracePt t="11755" x="889000" y="2362200"/>
          <p14:tracePt t="11779" x="882650" y="2362200"/>
          <p14:tracePt t="11787" x="876300" y="2362200"/>
          <p14:tracePt t="11796" x="869950" y="2362200"/>
          <p14:tracePt t="11813" x="850900" y="2362200"/>
          <p14:tracePt t="11829" x="838200" y="2362200"/>
          <p14:tracePt t="11846" x="819150" y="2362200"/>
          <p14:tracePt t="11863" x="806450" y="2362200"/>
          <p14:tracePt t="11880" x="793750" y="2362200"/>
          <p14:tracePt t="11913" x="787400" y="2362200"/>
          <p14:tracePt t="11971" x="781050" y="2362200"/>
          <p14:tracePt t="11995" x="774700" y="2362200"/>
          <p14:tracePt t="12003" x="768350" y="2362200"/>
          <p14:tracePt t="12403" x="762000" y="2362200"/>
          <p14:tracePt t="12411" x="755650" y="2362200"/>
          <p14:tracePt t="12419" x="742950" y="2362200"/>
          <p14:tracePt t="12435" x="736600" y="2362200"/>
          <p14:tracePt t="12446" x="730250" y="2362200"/>
          <p14:tracePt t="12463" x="711200" y="2362200"/>
          <p14:tracePt t="12479" x="704850" y="2362200"/>
          <p14:tracePt t="13027" x="704850" y="2368550"/>
          <p14:tracePt t="13259" x="711200" y="2368550"/>
          <p14:tracePt t="13267" x="717550" y="2368550"/>
          <p14:tracePt t="13275" x="723900" y="2368550"/>
          <p14:tracePt t="13282" x="730250" y="2368550"/>
          <p14:tracePt t="13296" x="736600" y="2368550"/>
          <p14:tracePt t="13313" x="749300" y="2368550"/>
          <p14:tracePt t="13329" x="768350" y="2368550"/>
          <p14:tracePt t="13347" x="787400" y="2368550"/>
          <p14:tracePt t="13363" x="812800" y="2368550"/>
          <p14:tracePt t="13379" x="844550" y="2368550"/>
          <p14:tracePt t="13396" x="876300" y="2368550"/>
          <p14:tracePt t="13413" x="901700" y="2368550"/>
          <p14:tracePt t="13429" x="939800" y="2368550"/>
          <p14:tracePt t="13446" x="977900" y="2368550"/>
          <p14:tracePt t="13463" x="1016000" y="2368550"/>
          <p14:tracePt t="13480" x="1054100" y="2368550"/>
          <p14:tracePt t="13496" x="1085850" y="2368550"/>
          <p14:tracePt t="13513" x="1104900" y="2368550"/>
          <p14:tracePt t="13529" x="1123950" y="2368550"/>
          <p14:tracePt t="13547" x="1155700" y="2368550"/>
          <p14:tracePt t="13563" x="1174750" y="2368550"/>
          <p14:tracePt t="13580" x="1200150" y="2368550"/>
          <p14:tracePt t="13596" x="1225550" y="2368550"/>
          <p14:tracePt t="13613" x="1263650" y="2368550"/>
          <p14:tracePt t="13629" x="1308100" y="2368550"/>
          <p14:tracePt t="13646" x="1365250" y="2368550"/>
          <p14:tracePt t="13663" x="1422400" y="2368550"/>
          <p14:tracePt t="13679" x="1479550" y="2368550"/>
          <p14:tracePt t="13696" x="1524000" y="2368550"/>
          <p14:tracePt t="13713" x="1568450" y="2368550"/>
          <p14:tracePt t="13729" x="1612900" y="2368550"/>
          <p14:tracePt t="13746" x="1670050" y="2368550"/>
          <p14:tracePt t="13748" x="1701800" y="2368550"/>
          <p14:tracePt t="13763" x="1752600" y="2368550"/>
          <p14:tracePt t="13779" x="1790700" y="2368550"/>
          <p14:tracePt t="13796" x="1828800" y="2368550"/>
          <p14:tracePt t="13813" x="1854200" y="2368550"/>
          <p14:tracePt t="13829" x="1885950" y="2368550"/>
          <p14:tracePt t="13846" x="1911350" y="2368550"/>
          <p14:tracePt t="13863" x="1930400" y="2368550"/>
          <p14:tracePt t="13879" x="1955800" y="2368550"/>
          <p14:tracePt t="13896" x="1987550" y="2368550"/>
          <p14:tracePt t="13913" x="2025650" y="2368550"/>
          <p14:tracePt t="13929" x="2070100" y="2368550"/>
          <p14:tracePt t="13946" x="2120900" y="2368550"/>
          <p14:tracePt t="13948" x="2146300" y="2368550"/>
          <p14:tracePt t="13966" x="2203450" y="2368550"/>
          <p14:tracePt t="13979" x="2260600" y="2368550"/>
          <p14:tracePt t="13996" x="2311400" y="2368550"/>
          <p14:tracePt t="14013" x="2349500" y="2368550"/>
          <p14:tracePt t="14029" x="2400300" y="2368550"/>
          <p14:tracePt t="14046" x="2444750" y="2368550"/>
          <p14:tracePt t="14063" x="2495550" y="2368550"/>
          <p14:tracePt t="14079" x="2540000" y="2368550"/>
          <p14:tracePt t="14096" x="2584450" y="2368550"/>
          <p14:tracePt t="14115" x="2628900" y="2368550"/>
          <p14:tracePt t="14129" x="2635250" y="2368550"/>
          <p14:tracePt t="14146" x="2654300" y="2368550"/>
          <p14:tracePt t="14163" x="2679700" y="2368550"/>
          <p14:tracePt t="14180" x="2698750" y="2368550"/>
          <p14:tracePt t="14196" x="2711450" y="2368550"/>
          <p14:tracePt t="14419" x="2717800" y="2368550"/>
          <p14:tracePt t="14427" x="2724150" y="2368550"/>
          <p14:tracePt t="14435" x="2730500" y="2368550"/>
          <p14:tracePt t="14446" x="2736850" y="2368550"/>
          <p14:tracePt t="14463" x="2743200" y="2368550"/>
          <p14:tracePt t="14479" x="2749550" y="2368550"/>
          <p14:tracePt t="14496" x="2755900" y="2368550"/>
          <p14:tracePt t="14513" x="2762250" y="2368550"/>
          <p14:tracePt t="14529" x="2781300" y="2368550"/>
          <p14:tracePt t="14546" x="2794000" y="2368550"/>
          <p14:tracePt t="14563" x="2800350" y="2368550"/>
          <p14:tracePt t="14627" x="2806700" y="2368550"/>
          <p14:tracePt t="14651" x="2813050" y="2368550"/>
          <p14:tracePt t="14675" x="2819400" y="2368550"/>
          <p14:tracePt t="14699" x="2825750" y="2368550"/>
          <p14:tracePt t="14707" x="2832100" y="2368550"/>
          <p14:tracePt t="14715" x="2844800" y="2368550"/>
          <p14:tracePt t="14729" x="2851150" y="2368550"/>
          <p14:tracePt t="14746" x="2882900" y="2368550"/>
          <p14:tracePt t="14748" x="2895600" y="2368550"/>
          <p14:tracePt t="14763" x="2914650" y="2368550"/>
          <p14:tracePt t="14779" x="2933700" y="2368550"/>
          <p14:tracePt t="14796" x="2952750" y="2368550"/>
          <p14:tracePt t="14813" x="2965450" y="2368550"/>
          <p14:tracePt t="14829" x="2984500" y="2368550"/>
          <p14:tracePt t="14846" x="2990850" y="2368550"/>
          <p14:tracePt t="14863" x="3003550" y="2368550"/>
          <p14:tracePt t="14879" x="3016250" y="2368550"/>
          <p14:tracePt t="16307" x="3016250" y="2374900"/>
          <p14:tracePt t="16316" x="2990850" y="2387600"/>
          <p14:tracePt t="16323" x="2978150" y="2393950"/>
          <p14:tracePt t="16331" x="2965450" y="2400300"/>
          <p14:tracePt t="16347" x="2946400" y="2413000"/>
          <p14:tracePt t="16363" x="2946400" y="2419350"/>
          <p14:tracePt t="16379" x="2940050" y="2419350"/>
          <p14:tracePt t="16419" x="2933700" y="2419350"/>
          <p14:tracePt t="16443" x="2927350" y="2419350"/>
          <p14:tracePt t="16451" x="2921000" y="2419350"/>
          <p14:tracePt t="16463" x="2908300" y="2419350"/>
          <p14:tracePt t="16479" x="2876550" y="2419350"/>
          <p14:tracePt t="16496" x="2857500" y="2419350"/>
          <p14:tracePt t="16513" x="2844800" y="2419350"/>
          <p14:tracePt t="16529" x="2832100" y="2419350"/>
          <p14:tracePt t="16547" x="2813050" y="2419350"/>
          <p14:tracePt t="16563" x="2800350" y="2419350"/>
          <p14:tracePt t="16580" x="2787650" y="2419350"/>
          <p14:tracePt t="16596" x="2781300" y="2425700"/>
          <p14:tracePt t="16613" x="2768600" y="2432050"/>
          <p14:tracePt t="16630" x="2755900" y="2444750"/>
          <p14:tracePt t="16646" x="2749550" y="2463800"/>
          <p14:tracePt t="16663" x="2749550" y="2476500"/>
          <p14:tracePt t="16679" x="2743200" y="2495550"/>
          <p14:tracePt t="16696" x="2736850" y="2514600"/>
          <p14:tracePt t="16713" x="2736850" y="2533650"/>
          <p14:tracePt t="16729" x="2724150" y="2546350"/>
          <p14:tracePt t="16746" x="2724150" y="2559050"/>
          <p14:tracePt t="16763" x="2724150" y="2578100"/>
          <p14:tracePt t="16779" x="2724150" y="2603500"/>
          <p14:tracePt t="16796" x="2724150" y="2635250"/>
          <p14:tracePt t="16813" x="2724150" y="2660650"/>
          <p14:tracePt t="16829" x="2730500" y="2679700"/>
          <p14:tracePt t="16846" x="2743200" y="2692400"/>
          <p14:tracePt t="16863" x="2762250" y="2711450"/>
          <p14:tracePt t="16879" x="2787650" y="2724150"/>
          <p14:tracePt t="16896" x="2819400" y="2736850"/>
          <p14:tracePt t="16913" x="2876550" y="2749550"/>
          <p14:tracePt t="16929" x="2927350" y="2755900"/>
          <p14:tracePt t="16947" x="3003550" y="2762250"/>
          <p14:tracePt t="16966" x="3022600" y="2762250"/>
          <p14:tracePt t="16987" x="3028950" y="2762250"/>
          <p14:tracePt t="17019" x="3028950" y="2749550"/>
          <p14:tracePt t="17027" x="3028950" y="2736850"/>
          <p14:tracePt t="17035" x="3035300" y="2724150"/>
          <p14:tracePt t="17046" x="3035300" y="2705100"/>
          <p14:tracePt t="17063" x="3048000" y="2679700"/>
          <p14:tracePt t="17079" x="3048000" y="2660650"/>
          <p14:tracePt t="17096" x="3054350" y="2641600"/>
          <p14:tracePt t="17113" x="3060700" y="2628900"/>
          <p14:tracePt t="17130" x="3060700" y="2622550"/>
          <p14:tracePt t="17147" x="3067050" y="2609850"/>
          <p14:tracePt t="17291" x="3067050" y="2603500"/>
          <p14:tracePt t="17363" x="3073400" y="2603500"/>
          <p14:tracePt t="17371" x="3086100" y="2609850"/>
          <p14:tracePt t="17380" x="3092450" y="2616200"/>
          <p14:tracePt t="17396" x="3124200" y="2622550"/>
          <p14:tracePt t="17413" x="3149600" y="2622550"/>
          <p14:tracePt t="17429" x="3181350" y="2628900"/>
          <p14:tracePt t="17446" x="3232150" y="2628900"/>
          <p14:tracePt t="17463" x="3295650" y="2628900"/>
          <p14:tracePt t="17479" x="3365500" y="2628900"/>
          <p14:tracePt t="17496" x="3416300" y="2628900"/>
          <p14:tracePt t="17513" x="3435350" y="2628900"/>
          <p14:tracePt t="17530" x="3460750" y="2622550"/>
          <p14:tracePt t="17531" x="3486150" y="2616200"/>
          <p14:tracePt t="17546" x="3505200" y="2609850"/>
          <p14:tracePt t="17563" x="3568700" y="2584450"/>
          <p14:tracePt t="17579" x="3587750" y="2578100"/>
          <p14:tracePt t="17596" x="3594100" y="2571750"/>
          <p14:tracePt t="17614" x="3600450" y="2571750"/>
          <p14:tracePt t="17629" x="3619500" y="2565400"/>
          <p14:tracePt t="17646" x="3644900" y="2552700"/>
          <p14:tracePt t="17663" x="3676650" y="2540000"/>
          <p14:tracePt t="17679" x="3689350" y="2527300"/>
          <p14:tracePt t="17835" x="3683000" y="2527300"/>
          <p14:tracePt t="17858" x="3676650" y="2527300"/>
          <p14:tracePt t="17866" x="3670300" y="2540000"/>
          <p14:tracePt t="17875" x="3663950" y="2546350"/>
          <p14:tracePt t="17883" x="3657600" y="2552700"/>
          <p14:tracePt t="17896" x="3651250" y="2565400"/>
          <p14:tracePt t="17913" x="3632200" y="2578100"/>
          <p14:tracePt t="17930" x="3625850" y="2603500"/>
          <p14:tracePt t="17946" x="3613150" y="2628900"/>
          <p14:tracePt t="17963" x="3600450" y="2660650"/>
          <p14:tracePt t="17979" x="3587750" y="2692400"/>
          <p14:tracePt t="17996" x="3581400" y="2724150"/>
          <p14:tracePt t="18013" x="3581400" y="2755900"/>
          <p14:tracePt t="18029" x="3575050" y="2781300"/>
          <p14:tracePt t="18046" x="3575050" y="2813050"/>
          <p14:tracePt t="18063" x="3575050" y="2844800"/>
          <p14:tracePt t="18079" x="3600450" y="2863850"/>
          <p14:tracePt t="18096" x="3625850" y="2882900"/>
          <p14:tracePt t="18113" x="3651250" y="2901950"/>
          <p14:tracePt t="18129" x="3689350" y="2914650"/>
          <p14:tracePt t="18147" x="3740150" y="2914650"/>
          <p14:tracePt t="18163" x="3784600" y="2914650"/>
          <p14:tracePt t="18179" x="3848100" y="2914650"/>
          <p14:tracePt t="18196" x="3886200" y="2914650"/>
          <p14:tracePt t="18213" x="3924300" y="2914650"/>
          <p14:tracePt t="18229" x="3943350" y="2895600"/>
          <p14:tracePt t="18246" x="3962400" y="2851150"/>
          <p14:tracePt t="18263" x="3981450" y="2819400"/>
          <p14:tracePt t="18279" x="3987800" y="2774950"/>
          <p14:tracePt t="18296" x="3987800" y="2711450"/>
          <p14:tracePt t="18313" x="3987800" y="2654300"/>
          <p14:tracePt t="18330" x="3987800" y="2597150"/>
          <p14:tracePt t="18332" x="3987800" y="2578100"/>
          <p14:tracePt t="18347" x="3975100" y="2546350"/>
          <p14:tracePt t="18363" x="3943350" y="2527300"/>
          <p14:tracePt t="18379" x="3898900" y="2501900"/>
          <p14:tracePt t="18396" x="3848100" y="2489200"/>
          <p14:tracePt t="18413" x="3803650" y="2476500"/>
          <p14:tracePt t="18429" x="3784600" y="2476500"/>
          <p14:tracePt t="18446" x="3765550" y="2476500"/>
          <p14:tracePt t="18463" x="3740150" y="2476500"/>
          <p14:tracePt t="18479" x="3708400" y="2495550"/>
          <p14:tracePt t="18496" x="3676650" y="2527300"/>
          <p14:tracePt t="18513" x="3594100" y="2578100"/>
          <p14:tracePt t="18529" x="3517900" y="2635250"/>
          <p14:tracePt t="18546" x="3441700" y="2698750"/>
          <p14:tracePt t="18563" x="3416300" y="2730500"/>
          <p14:tracePt t="18579" x="3384550" y="2755900"/>
          <p14:tracePt t="18596" x="3352800" y="2787650"/>
          <p14:tracePt t="18613" x="3308350" y="2813050"/>
          <p14:tracePt t="18629" x="3263900" y="2838450"/>
          <p14:tracePt t="18647" x="3213100" y="2851150"/>
          <p14:tracePt t="18663" x="3175000" y="2863850"/>
          <p14:tracePt t="18679" x="3149600" y="2863850"/>
          <p14:tracePt t="18696" x="3136900" y="2870200"/>
          <p14:tracePt t="18713" x="3117850" y="2870200"/>
          <p14:tracePt t="18729" x="3092450" y="2870200"/>
          <p14:tracePt t="18746" x="3060700" y="2870200"/>
          <p14:tracePt t="18763" x="3035300" y="2870200"/>
          <p14:tracePt t="18779" x="3016250" y="2870200"/>
          <p14:tracePt t="18796" x="3003550" y="2870200"/>
          <p14:tracePt t="18813" x="2990850" y="2870200"/>
          <p14:tracePt t="18829" x="2971800" y="2870200"/>
          <p14:tracePt t="18846" x="2959100" y="2870200"/>
          <p14:tracePt t="18863" x="2933700" y="2870200"/>
          <p14:tracePt t="18879" x="2914650" y="2870200"/>
          <p14:tracePt t="18896" x="2895600" y="2870200"/>
          <p14:tracePt t="18913" x="2882900" y="2870200"/>
          <p14:tracePt t="18929" x="2876550" y="2870200"/>
          <p14:tracePt t="18963" x="2870200" y="2863850"/>
          <p14:tracePt t="19219" x="2876550" y="2863850"/>
          <p14:tracePt t="19227" x="2876550" y="2857500"/>
          <p14:tracePt t="19243" x="2882900" y="2857500"/>
          <p14:tracePt t="19251" x="2889250" y="2857500"/>
          <p14:tracePt t="19263" x="2889250" y="2851150"/>
          <p14:tracePt t="19279" x="2908300" y="2851150"/>
          <p14:tracePt t="19296" x="2933700" y="2851150"/>
          <p14:tracePt t="19313" x="2952750" y="2844800"/>
          <p14:tracePt t="19329" x="2984500" y="2844800"/>
          <p14:tracePt t="19347" x="3028950" y="2838450"/>
          <p14:tracePt t="19363" x="3048000" y="2838450"/>
          <p14:tracePt t="19380" x="3086100" y="2832100"/>
          <p14:tracePt t="19396" x="3092450" y="2832100"/>
          <p14:tracePt t="19451" x="3098800" y="2832100"/>
          <p14:tracePt t="19459" x="3105150" y="2832100"/>
          <p14:tracePt t="19475" x="3111500" y="2832100"/>
          <p14:tracePt t="19483" x="3124200" y="2832100"/>
          <p14:tracePt t="19496" x="3136900" y="2832100"/>
          <p14:tracePt t="19513" x="3149600" y="2832100"/>
          <p14:tracePt t="19529" x="3162300" y="2832100"/>
          <p14:tracePt t="19547" x="3181350" y="2832100"/>
          <p14:tracePt t="19563" x="3187700" y="2832100"/>
          <p14:tracePt t="19579" x="3194050" y="2832100"/>
          <p14:tracePt t="19643" x="3200400" y="2832100"/>
          <p14:tracePt t="19651" x="3206750" y="2832100"/>
          <p14:tracePt t="19659" x="3213100" y="2832100"/>
          <p14:tracePt t="19666" x="3219450" y="2832100"/>
          <p14:tracePt t="19679" x="3232150" y="2832100"/>
          <p14:tracePt t="19696" x="3244850" y="2832100"/>
          <p14:tracePt t="19867" x="3251200" y="2825750"/>
          <p14:tracePt t="19875" x="3270250" y="2825750"/>
          <p14:tracePt t="19883" x="3289300" y="2825750"/>
          <p14:tracePt t="19896" x="3308350" y="2819400"/>
          <p14:tracePt t="19913" x="3346450" y="2813050"/>
          <p14:tracePt t="19929" x="3371850" y="2813050"/>
          <p14:tracePt t="19946" x="3390900" y="2813050"/>
          <p14:tracePt t="19971" x="3403600" y="2813050"/>
          <p14:tracePt t="19980" x="3409950" y="2813050"/>
          <p14:tracePt t="19996" x="3435350" y="2813050"/>
          <p14:tracePt t="20013" x="3454400" y="2813050"/>
          <p14:tracePt t="20029" x="3479800" y="2806700"/>
          <p14:tracePt t="20046" x="3498850" y="2806700"/>
          <p14:tracePt t="20063" x="3505200" y="2806700"/>
          <p14:tracePt t="20079" x="3517900" y="2806700"/>
          <p14:tracePt t="20096" x="3543300" y="2806700"/>
          <p14:tracePt t="20113" x="3568700" y="2806700"/>
          <p14:tracePt t="20129" x="3587750" y="2806700"/>
          <p14:tracePt t="20146" x="3594100" y="2800350"/>
          <p14:tracePt t="20218" x="3600450" y="2800350"/>
          <p14:tracePt t="23675" x="3600450" y="2806700"/>
          <p14:tracePt t="23682" x="3575050" y="2813050"/>
          <p14:tracePt t="23691" x="3549650" y="2813050"/>
          <p14:tracePt t="23699" x="3524250" y="2813050"/>
          <p14:tracePt t="23713" x="3498850" y="2813050"/>
          <p14:tracePt t="23730" x="3454400" y="2813050"/>
          <p14:tracePt t="23747" x="3397250" y="2813050"/>
          <p14:tracePt t="23763" x="3346450" y="2813050"/>
          <p14:tracePt t="23779" x="3289300" y="2813050"/>
          <p14:tracePt t="23796" x="3225800" y="2813050"/>
          <p14:tracePt t="23813" x="3206750" y="2813050"/>
          <p14:tracePt t="23829" x="3200400" y="2813050"/>
          <p14:tracePt t="23863" x="3187700" y="2813050"/>
          <p14:tracePt t="23879" x="3175000" y="2813050"/>
          <p14:tracePt t="24059" x="3175000" y="2819400"/>
          <p14:tracePt t="24427" x="3175000" y="2813050"/>
          <p14:tracePt t="24443" x="3175000" y="2806700"/>
          <p14:tracePt t="24450" x="3175000" y="2800350"/>
          <p14:tracePt t="24459" x="3175000" y="2794000"/>
          <p14:tracePt t="24466" x="3175000" y="2787650"/>
          <p14:tracePt t="24479" x="3175000" y="2781300"/>
          <p14:tracePt t="24496" x="3181350" y="2774950"/>
          <p14:tracePt t="24513" x="3187700" y="2768600"/>
          <p14:tracePt t="24530" x="3194050" y="2762250"/>
          <p14:tracePt t="24611" x="3200400" y="2755900"/>
          <p14:tracePt t="24619" x="3206750" y="2743200"/>
          <p14:tracePt t="24629" x="3206750" y="2736850"/>
          <p14:tracePt t="24646" x="3213100" y="2736850"/>
          <p14:tracePt t="24699" x="3219450" y="2730500"/>
          <p14:tracePt t="24707" x="3232150" y="2724150"/>
          <p14:tracePt t="24714" x="3238500" y="2711450"/>
          <p14:tracePt t="24730" x="3244850" y="2705100"/>
          <p14:tracePt t="24746" x="3251200" y="2698750"/>
          <p14:tracePt t="24827" x="3244850" y="2692400"/>
          <p14:tracePt t="24835" x="3238500" y="2686050"/>
          <p14:tracePt t="24851" x="3238500" y="2679700"/>
          <p14:tracePt t="25043" x="3238500" y="2673350"/>
          <p14:tracePt t="26011" x="3238500" y="2679700"/>
          <p14:tracePt t="26027" x="3238500" y="2686050"/>
          <p14:tracePt t="26036" x="3232150" y="2692400"/>
          <p14:tracePt t="26046" x="3219450" y="2698750"/>
          <p14:tracePt t="26063" x="3187700" y="2711450"/>
          <p14:tracePt t="26079" x="3111500" y="2724150"/>
          <p14:tracePt t="26096" x="3028950" y="2724150"/>
          <p14:tracePt t="26113" x="2952750" y="2724150"/>
          <p14:tracePt t="26130" x="2882900" y="2724150"/>
          <p14:tracePt t="26132" x="2844800" y="2724150"/>
          <p14:tracePt t="26147" x="2768600" y="2724150"/>
          <p14:tracePt t="26163" x="2705100" y="2736850"/>
          <p14:tracePt t="26180" x="2647950" y="2736850"/>
          <p14:tracePt t="26196" x="2609850" y="2743200"/>
          <p14:tracePt t="26213" x="2584450" y="2743200"/>
          <p14:tracePt t="26230" x="2571750" y="2749550"/>
          <p14:tracePt t="26246" x="2565400" y="2749550"/>
          <p14:tracePt t="26263" x="2559050" y="2749550"/>
          <p14:tracePt t="26307" x="2552700" y="2749550"/>
          <p14:tracePt t="26331" x="2546350" y="2749550"/>
          <p14:tracePt t="26339" x="2533650" y="2749550"/>
          <p14:tracePt t="26355" x="2527300" y="2749550"/>
          <p14:tracePt t="26364" x="2514600" y="2749550"/>
          <p14:tracePt t="26380" x="2495550" y="2749550"/>
          <p14:tracePt t="26396" x="2470150" y="2755900"/>
          <p14:tracePt t="26413" x="2457450" y="2755900"/>
          <p14:tracePt t="26755" x="2470150" y="2755900"/>
          <p14:tracePt t="26771" x="2476500" y="2755900"/>
          <p14:tracePt t="26779" x="2482850" y="2755900"/>
          <p14:tracePt t="26819" x="2489200" y="2755900"/>
          <p14:tracePt t="26827" x="2495550" y="2755900"/>
          <p14:tracePt t="26834" x="2495550" y="2749550"/>
          <p14:tracePt t="26851" x="2501900" y="2749550"/>
          <p14:tracePt t="26863" x="2508250" y="2749550"/>
          <p14:tracePt t="26879" x="2527300" y="2736850"/>
          <p14:tracePt t="26896" x="2552700" y="2736850"/>
          <p14:tracePt t="26913" x="2578100" y="2736850"/>
          <p14:tracePt t="26930" x="2597150" y="2736850"/>
          <p14:tracePt t="26932" x="2603500" y="2736850"/>
          <p14:tracePt t="26946" x="2622550" y="2736850"/>
          <p14:tracePt t="26963" x="2673350" y="2736850"/>
          <p14:tracePt t="26979" x="2724150" y="2736850"/>
          <p14:tracePt t="26996" x="2781300" y="2736850"/>
          <p14:tracePt t="27013" x="2838450" y="2736850"/>
          <p14:tracePt t="27029" x="2876550" y="2736850"/>
          <p14:tracePt t="27046" x="2908300" y="2736850"/>
          <p14:tracePt t="27063" x="2940050" y="2736850"/>
          <p14:tracePt t="27080" x="2984500" y="2736850"/>
          <p14:tracePt t="27096" x="3028950" y="2736850"/>
          <p14:tracePt t="27113" x="3060700" y="2736850"/>
          <p14:tracePt t="27130" x="3086100" y="2736850"/>
          <p14:tracePt t="27146" x="3117850" y="2736850"/>
          <p14:tracePt t="27164" x="3168650" y="2736850"/>
          <p14:tracePt t="27179" x="3232150" y="2736850"/>
          <p14:tracePt t="27196" x="3302000" y="2736850"/>
          <p14:tracePt t="27213" x="3384550" y="2730500"/>
          <p14:tracePt t="27229" x="3448050" y="2730500"/>
          <p14:tracePt t="27246" x="3505200" y="2730500"/>
          <p14:tracePt t="27263" x="3568700" y="2724150"/>
          <p14:tracePt t="27280" x="3613150" y="2724150"/>
          <p14:tracePt t="27296" x="3670300" y="2724150"/>
          <p14:tracePt t="27313" x="3714750" y="2724150"/>
          <p14:tracePt t="27330" x="3746500" y="2724150"/>
          <p14:tracePt t="27347" x="3771900" y="2724150"/>
          <p14:tracePt t="27363" x="3784600" y="2724150"/>
          <p14:tracePt t="27380" x="3797300" y="2724150"/>
          <p14:tracePt t="27396" x="3803650" y="2724150"/>
          <p14:tracePt t="28235" x="3797300" y="2724150"/>
          <p14:tracePt t="28244" x="3790950" y="2724150"/>
          <p14:tracePt t="28251" x="3778250" y="2724150"/>
          <p14:tracePt t="28263" x="3759200" y="2724150"/>
          <p14:tracePt t="28280" x="3721100" y="2724150"/>
          <p14:tracePt t="28296" x="3670300" y="2724150"/>
          <p14:tracePt t="28313" x="3613150" y="2724150"/>
          <p14:tracePt t="28330" x="3549650" y="2724150"/>
          <p14:tracePt t="28332" x="3517900" y="2724150"/>
          <p14:tracePt t="28346" x="3486150" y="2711450"/>
          <p14:tracePt t="28363" x="3409950" y="2686050"/>
          <p14:tracePt t="28380" x="3365500" y="2667000"/>
          <p14:tracePt t="28396" x="3333750" y="2660650"/>
          <p14:tracePt t="28413" x="3302000" y="2647950"/>
          <p14:tracePt t="28430" x="3263900" y="2628900"/>
          <p14:tracePt t="28446" x="3232150" y="2616200"/>
          <p14:tracePt t="28463" x="3187700" y="2603500"/>
          <p14:tracePt t="28480" x="3149600" y="2590800"/>
          <p14:tracePt t="28496" x="3117850" y="2590800"/>
          <p14:tracePt t="28513" x="3079750" y="2584450"/>
          <p14:tracePt t="28529" x="3035300" y="2584450"/>
          <p14:tracePt t="28547" x="2971800" y="2565400"/>
          <p14:tracePt t="28563" x="2921000" y="2546350"/>
          <p14:tracePt t="28580" x="2838450" y="2520950"/>
          <p14:tracePt t="28596" x="2736850" y="2489200"/>
          <p14:tracePt t="28613" x="2622550" y="2444750"/>
          <p14:tracePt t="28630" x="2501900" y="2400300"/>
          <p14:tracePt t="28646" x="2393950" y="2343150"/>
          <p14:tracePt t="28663" x="2279650" y="2266950"/>
          <p14:tracePt t="28680" x="2159000" y="2190750"/>
          <p14:tracePt t="28696" x="2025650" y="2101850"/>
          <p14:tracePt t="28713" x="1847850" y="2000250"/>
          <p14:tracePt t="28730" x="1631950" y="1885950"/>
          <p14:tracePt t="28747" x="1365250" y="1758950"/>
          <p14:tracePt t="28763" x="1244600" y="1708150"/>
          <p14:tracePt t="28780" x="1155700" y="1676400"/>
          <p14:tracePt t="28796" x="1079500" y="1651000"/>
          <p14:tracePt t="28813" x="1035050" y="1644650"/>
          <p14:tracePt t="28829" x="1009650" y="1638300"/>
          <p14:tracePt t="28846" x="996950" y="1631950"/>
          <p14:tracePt t="28863" x="984250" y="1625600"/>
          <p14:tracePt t="28879" x="971550" y="1612900"/>
          <p14:tracePt t="28896" x="952500" y="1606550"/>
          <p14:tracePt t="28913" x="927100" y="1600200"/>
          <p14:tracePt t="28930" x="901700" y="1593850"/>
          <p14:tracePt t="28932" x="889000" y="1587500"/>
          <p14:tracePt t="28946" x="882650" y="1581150"/>
          <p14:tracePt t="28963" x="857250" y="1574800"/>
          <p14:tracePt t="28979" x="850900" y="1574800"/>
          <p14:tracePt t="28996" x="844550" y="1574800"/>
          <p14:tracePt t="29013" x="838200" y="1574800"/>
          <p14:tracePt t="29030" x="812800" y="1574800"/>
          <p14:tracePt t="29046" x="781050" y="1574800"/>
          <p14:tracePt t="29063" x="742950" y="1574800"/>
          <p14:tracePt t="29080" x="692150" y="1574800"/>
          <p14:tracePt t="29096" x="654050" y="1574800"/>
          <p14:tracePt t="29115" x="622300" y="1574800"/>
          <p14:tracePt t="29195" x="615950" y="1574800"/>
          <p14:tracePt t="29203" x="609600" y="1574800"/>
          <p14:tracePt t="29227" x="603250" y="1574800"/>
          <p14:tracePt t="29251" x="596900" y="1574800"/>
          <p14:tracePt t="29467" x="603250" y="1574800"/>
          <p14:tracePt t="29475" x="609600" y="1574800"/>
          <p14:tracePt t="29482" x="622300" y="1581150"/>
          <p14:tracePt t="29496" x="628650" y="1587500"/>
          <p14:tracePt t="29513" x="660400" y="1593850"/>
          <p14:tracePt t="29530" x="704850" y="1593850"/>
          <p14:tracePt t="29531" x="723900" y="1593850"/>
          <p14:tracePt t="29547" x="774700" y="1612900"/>
          <p14:tracePt t="29563" x="819150" y="1612900"/>
          <p14:tracePt t="29579" x="850900" y="1625600"/>
          <p14:tracePt t="29596" x="895350" y="1631950"/>
          <p14:tracePt t="29613" x="933450" y="1638300"/>
          <p14:tracePt t="29629" x="971550" y="1644650"/>
          <p14:tracePt t="29646" x="1016000" y="1644650"/>
          <p14:tracePt t="29663" x="1066800" y="1644650"/>
          <p14:tracePt t="29680" x="1130300" y="1644650"/>
          <p14:tracePt t="29696" x="1206500" y="1651000"/>
          <p14:tracePt t="29713" x="1289050" y="1651000"/>
          <p14:tracePt t="29730" x="1371600" y="1651000"/>
          <p14:tracePt t="29732" x="1416050" y="1657350"/>
          <p14:tracePt t="29746" x="1454150" y="1657350"/>
          <p14:tracePt t="29763" x="1536700" y="1657350"/>
          <p14:tracePt t="29780" x="1644650" y="1663700"/>
          <p14:tracePt t="29796" x="1720850" y="1670050"/>
          <p14:tracePt t="29813" x="1803400" y="1676400"/>
          <p14:tracePt t="29830" x="1879600" y="1689100"/>
          <p14:tracePt t="29846" x="1962150" y="1682750"/>
          <p14:tracePt t="29863" x="2012950" y="1682750"/>
          <p14:tracePt t="29880" x="2063750" y="1682750"/>
          <p14:tracePt t="29896" x="2120900" y="1682750"/>
          <p14:tracePt t="29913" x="2178050" y="1682750"/>
          <p14:tracePt t="29931" x="2273300" y="1682750"/>
          <p14:tracePt t="29947" x="2305050" y="1676400"/>
          <p14:tracePt t="29963" x="2387600" y="1682750"/>
          <p14:tracePt t="29980" x="2432050" y="1682750"/>
          <p14:tracePt t="29996" x="2489200" y="1682750"/>
          <p14:tracePt t="30013" x="2559050" y="1682750"/>
          <p14:tracePt t="30030" x="2635250" y="1689100"/>
          <p14:tracePt t="30046" x="2730500" y="1689100"/>
          <p14:tracePt t="30063" x="2819400" y="1689100"/>
          <p14:tracePt t="30080" x="2895600" y="1689100"/>
          <p14:tracePt t="30096" x="2978150" y="1689100"/>
          <p14:tracePt t="30113" x="3060700" y="1689100"/>
          <p14:tracePt t="30130" x="3155950" y="1689100"/>
          <p14:tracePt t="30146" x="3251200" y="1689100"/>
          <p14:tracePt t="30163" x="3346450" y="1689100"/>
          <p14:tracePt t="30180" x="3384550" y="1689100"/>
          <p14:tracePt t="30196" x="3422650" y="1689100"/>
          <p14:tracePt t="30213" x="3473450" y="1689100"/>
          <p14:tracePt t="30229" x="3530600" y="1689100"/>
          <p14:tracePt t="30246" x="3581400" y="1676400"/>
          <p14:tracePt t="30263" x="3651250" y="1676400"/>
          <p14:tracePt t="30280" x="3740150" y="1682750"/>
          <p14:tracePt t="30296" x="3810000" y="1695450"/>
          <p14:tracePt t="30313" x="3886200" y="1695450"/>
          <p14:tracePt t="30330" x="3962400" y="1695450"/>
          <p14:tracePt t="30332" x="3994150" y="1701800"/>
          <p14:tracePt t="30347" x="4064000" y="1720850"/>
          <p14:tracePt t="30363" x="4133850" y="1727200"/>
          <p14:tracePt t="30380" x="4184650" y="1739900"/>
          <p14:tracePt t="30396" x="4241800" y="1746250"/>
          <p14:tracePt t="30413" x="4279900" y="1746250"/>
          <p14:tracePt t="30430" x="4298950" y="1746250"/>
          <p14:tracePt t="30446" x="4337050" y="1746250"/>
          <p14:tracePt t="30463" x="4381500" y="1746250"/>
          <p14:tracePt t="30480" x="4425950" y="1746250"/>
          <p14:tracePt t="30496" x="4451350" y="1746250"/>
          <p14:tracePt t="30513" x="4470400" y="1746250"/>
          <p14:tracePt t="30530" x="4489450" y="1746250"/>
          <p14:tracePt t="30532" x="4495800" y="1746250"/>
          <p14:tracePt t="30546" x="4508500" y="1746250"/>
          <p14:tracePt t="30563" x="4559300" y="1739900"/>
          <p14:tracePt t="30580" x="4597400" y="1714500"/>
          <p14:tracePt t="30597" x="4641850" y="1682750"/>
          <p14:tracePt t="30613" x="4686300" y="1625600"/>
          <p14:tracePt t="30630" x="4724400" y="1530350"/>
          <p14:tracePt t="30646" x="4749800" y="1454150"/>
          <p14:tracePt t="30664" x="4743450" y="1377950"/>
          <p14:tracePt t="30679" x="4762500" y="1314450"/>
          <p14:tracePt t="30696" x="4781550" y="1270000"/>
          <p14:tracePt t="30713" x="4781550" y="1238250"/>
          <p14:tracePt t="30730" x="4781550" y="1219200"/>
          <p14:tracePt t="30732" x="4781550" y="1206500"/>
          <p14:tracePt t="30747" x="4775200" y="1187450"/>
          <p14:tracePt t="30763" x="4775200" y="1174750"/>
          <p14:tracePt t="30780" x="4768850" y="1174750"/>
          <p14:tracePt t="30796" x="4762500" y="1168400"/>
          <p14:tracePt t="30813" x="4743450" y="1168400"/>
          <p14:tracePt t="30829" x="4724400" y="1168400"/>
          <p14:tracePt t="30846" x="4673600" y="1168400"/>
          <p14:tracePt t="30863" x="4603750" y="1168400"/>
          <p14:tracePt t="30880" x="4514850" y="1168400"/>
          <p14:tracePt t="30896" x="4387850" y="1168400"/>
          <p14:tracePt t="30913" x="4222750" y="1168400"/>
          <p14:tracePt t="30930" x="4013200" y="1168400"/>
          <p14:tracePt t="30946" x="3810000" y="1168400"/>
          <p14:tracePt t="30963" x="3536950" y="1174750"/>
          <p14:tracePt t="30979" x="3365500" y="1168400"/>
          <p14:tracePt t="30996" x="3213100" y="1168400"/>
          <p14:tracePt t="31013" x="3048000" y="1168400"/>
          <p14:tracePt t="31030" x="2889250" y="1168400"/>
          <p14:tracePt t="31046" x="2743200" y="1162050"/>
          <p14:tracePt t="31063" x="2603500" y="1162050"/>
          <p14:tracePt t="31080" x="2463800" y="1162050"/>
          <p14:tracePt t="31096" x="2298700" y="1162050"/>
          <p14:tracePt t="31113" x="2101850" y="1162050"/>
          <p14:tracePt t="31130" x="1898650" y="1162050"/>
          <p14:tracePt t="31147" x="1600200" y="1162050"/>
          <p14:tracePt t="31164" x="1435100" y="1162050"/>
          <p14:tracePt t="31180" x="1270000" y="1162050"/>
          <p14:tracePt t="31196" x="1092200" y="1162050"/>
          <p14:tracePt t="31213" x="920750" y="1162050"/>
          <p14:tracePt t="31230" x="774700" y="1162050"/>
          <p14:tracePt t="31246" x="679450" y="1168400"/>
          <p14:tracePt t="31263" x="622300" y="1168400"/>
          <p14:tracePt t="31280" x="571500" y="1168400"/>
          <p14:tracePt t="31296" x="514350" y="1168400"/>
          <p14:tracePt t="31313" x="425450" y="1162050"/>
          <p14:tracePt t="31330" x="342900" y="1162050"/>
          <p14:tracePt t="31332" x="311150" y="1168400"/>
          <p14:tracePt t="31346" x="279400" y="1174750"/>
          <p14:tracePt t="31363" x="234950" y="1193800"/>
          <p14:tracePt t="31380" x="215900" y="1200150"/>
          <p14:tracePt t="31396" x="215900" y="1219200"/>
          <p14:tracePt t="31413" x="215900" y="1270000"/>
          <p14:tracePt t="31430" x="215900" y="1320800"/>
          <p14:tracePt t="31446" x="222250" y="1377950"/>
          <p14:tracePt t="31463" x="247650" y="1435100"/>
          <p14:tracePt t="31480" x="273050" y="1492250"/>
          <p14:tracePt t="31496" x="292100" y="1549400"/>
          <p14:tracePt t="31513" x="311150" y="1593850"/>
          <p14:tracePt t="31530" x="323850" y="1631950"/>
          <p14:tracePt t="31532" x="336550" y="1644650"/>
          <p14:tracePt t="31547" x="342900" y="1663700"/>
          <p14:tracePt t="31563" x="355600" y="1689100"/>
          <p14:tracePt t="31580" x="368300" y="1701800"/>
          <p14:tracePt t="31596" x="400050" y="1720850"/>
          <p14:tracePt t="31613" x="450850" y="1739900"/>
          <p14:tracePt t="31629" x="527050" y="1784350"/>
          <p14:tracePt t="31646" x="609600" y="1866900"/>
          <p14:tracePt t="31664" x="736600" y="2006600"/>
          <p14:tracePt t="31679" x="889000" y="2152650"/>
          <p14:tracePt t="31696" x="1073150" y="2317750"/>
          <p14:tracePt t="31713" x="1270000" y="2444750"/>
          <p14:tracePt t="31729" x="1435100" y="2552700"/>
          <p14:tracePt t="31746" x="1536700" y="2622550"/>
          <p14:tracePt t="31748" x="1587500" y="2654300"/>
          <p14:tracePt t="31763" x="1651000" y="2698750"/>
          <p14:tracePt t="31780" x="1708150" y="2755900"/>
          <p14:tracePt t="31796" x="1746250" y="2794000"/>
          <p14:tracePt t="31813" x="1778000" y="2825750"/>
          <p14:tracePt t="31831" x="1784350" y="2844800"/>
          <p14:tracePt t="31846" x="1790700" y="2863850"/>
          <p14:tracePt t="31863" x="1790700" y="2889250"/>
          <p14:tracePt t="31880" x="1784350" y="2921000"/>
          <p14:tracePt t="31896" x="1771650" y="2946400"/>
          <p14:tracePt t="31913" x="1765300" y="2959100"/>
          <p14:tracePt t="31929" x="1758950" y="2959100"/>
          <p14:tracePt t="31946" x="1746250" y="2959100"/>
          <p14:tracePt t="31963" x="1714500" y="2959100"/>
          <p14:tracePt t="31979" x="1689100" y="2959100"/>
          <p14:tracePt t="31996" x="1657350" y="2959100"/>
          <p14:tracePt t="32013" x="1625600" y="2959100"/>
          <p14:tracePt t="32030" x="1593850" y="2933700"/>
          <p14:tracePt t="32046" x="1555750" y="2895600"/>
          <p14:tracePt t="32063" x="1549400" y="2876550"/>
          <p14:tracePt t="32080" x="1536700" y="2857500"/>
          <p14:tracePt t="32096" x="1530350" y="2844800"/>
          <p14:tracePt t="32113" x="1530350" y="2832100"/>
          <p14:tracePt t="32130" x="1530350" y="2825750"/>
          <p14:tracePt t="32146" x="1530350" y="2819400"/>
          <p14:tracePt t="32371" x="1524000" y="2819400"/>
          <p14:tracePt t="32380" x="1517650" y="2819400"/>
          <p14:tracePt t="32396" x="1511300" y="2819400"/>
          <p14:tracePt t="32413" x="1498600" y="2819400"/>
          <p14:tracePt t="32429" x="1479550" y="2819400"/>
          <p14:tracePt t="32446" x="1473200" y="2819400"/>
          <p14:tracePt t="32463" x="1460500" y="2819400"/>
          <p14:tracePt t="32480" x="1435100" y="2819400"/>
          <p14:tracePt t="32496" x="1422400" y="2819400"/>
          <p14:tracePt t="32513" x="1409700" y="2819400"/>
          <p14:tracePt t="32530" x="1403350" y="2819400"/>
          <p14:tracePt t="32547" x="1384300" y="2819400"/>
          <p14:tracePt t="32683" x="1384300" y="2813050"/>
          <p14:tracePt t="32691" x="1384300" y="2806700"/>
          <p14:tracePt t="32708" x="1397000" y="2800350"/>
          <p14:tracePt t="32714" x="1409700" y="2800350"/>
          <p14:tracePt t="32731" x="1422400" y="2781300"/>
          <p14:tracePt t="32746" x="1422400" y="2768600"/>
          <p14:tracePt t="32763" x="1492250" y="2755900"/>
          <p14:tracePt t="32780" x="1568450" y="2755900"/>
          <p14:tracePt t="32796" x="1644650" y="2762250"/>
          <p14:tracePt t="32813" x="1727200" y="2762250"/>
          <p14:tracePt t="32830" x="1816100" y="2762250"/>
          <p14:tracePt t="32846" x="1905000" y="2762250"/>
          <p14:tracePt t="32863" x="1968500" y="2768600"/>
          <p14:tracePt t="32880" x="2032000" y="2774950"/>
          <p14:tracePt t="32896" x="2101850" y="2774950"/>
          <p14:tracePt t="32913" x="2178050" y="2774950"/>
          <p14:tracePt t="32930" x="2266950" y="2774950"/>
          <p14:tracePt t="32946" x="2355850" y="2774950"/>
          <p14:tracePt t="32948" x="2400300" y="2774950"/>
          <p14:tracePt t="32966" x="2482850" y="2787650"/>
          <p14:tracePt t="32979" x="2565400" y="2794000"/>
          <p14:tracePt t="32996" x="2673350" y="2794000"/>
          <p14:tracePt t="33013" x="2800350" y="2794000"/>
          <p14:tracePt t="33030" x="2921000" y="2794000"/>
          <p14:tracePt t="33046" x="3041650" y="2794000"/>
          <p14:tracePt t="33063" x="3136900" y="2794000"/>
          <p14:tracePt t="33080" x="3200400" y="2794000"/>
          <p14:tracePt t="33096" x="3251200" y="2806700"/>
          <p14:tracePt t="33113" x="3308350" y="2806700"/>
          <p14:tracePt t="33130" x="3352800" y="2806700"/>
          <p14:tracePt t="33132" x="3378200" y="2806700"/>
          <p14:tracePt t="33146" x="3397250" y="2806700"/>
          <p14:tracePt t="33163" x="3416300" y="2806700"/>
          <p14:tracePt t="33347" x="3403600" y="2806700"/>
          <p14:tracePt t="33355" x="3378200" y="2806700"/>
          <p14:tracePt t="33364" x="3346450" y="2806700"/>
          <p14:tracePt t="33379" x="3257550" y="2825750"/>
          <p14:tracePt t="33396" x="3143250" y="2832100"/>
          <p14:tracePt t="33413" x="3022600" y="2832100"/>
          <p14:tracePt t="33430" x="2921000" y="2844800"/>
          <p14:tracePt t="33446" x="2838450" y="2838450"/>
          <p14:tracePt t="33463" x="2806700" y="2838450"/>
          <p14:tracePt t="33480" x="2800350" y="2838450"/>
          <p14:tracePt t="33496" x="2787650" y="2838450"/>
          <p14:tracePt t="33513" x="2762250" y="2838450"/>
          <p14:tracePt t="33530" x="2724150" y="2838450"/>
          <p14:tracePt t="33531" x="2698750" y="2838450"/>
          <p14:tracePt t="33546" x="2667000" y="2838450"/>
          <p14:tracePt t="33563" x="2590800" y="2863850"/>
          <p14:tracePt t="33580" x="2540000" y="2876550"/>
          <p14:tracePt t="33596" x="2489200" y="2895600"/>
          <p14:tracePt t="33613" x="2457450" y="2921000"/>
          <p14:tracePt t="33630" x="2432050" y="2940050"/>
          <p14:tracePt t="33646" x="2419350" y="2946400"/>
          <p14:tracePt t="33679" x="2413000" y="2952750"/>
          <p14:tracePt t="33696" x="2400300" y="2952750"/>
          <p14:tracePt t="33713" x="2400300" y="2965450"/>
          <p14:tracePt t="33730" x="2387600" y="2965450"/>
          <p14:tracePt t="33731" x="2387600" y="2971800"/>
          <p14:tracePt t="33747" x="2381250" y="2978150"/>
          <p14:tracePt t="33763" x="2381250" y="2984500"/>
          <p14:tracePt t="33780" x="2374900" y="2990850"/>
          <p14:tracePt t="34107" x="2381250" y="2990850"/>
          <p14:tracePt t="34116" x="2387600" y="2990850"/>
          <p14:tracePt t="34129" x="2393950" y="2990850"/>
          <p14:tracePt t="34146" x="2406650" y="2990850"/>
          <p14:tracePt t="34163" x="2419350" y="2997200"/>
          <p14:tracePt t="34181" x="2432050" y="3003550"/>
          <p14:tracePt t="34196" x="2438400" y="3003550"/>
          <p14:tracePt t="34229" x="2444750" y="3003550"/>
          <p14:tracePt t="34246" x="2444750" y="3009900"/>
          <p14:tracePt t="34263" x="2470150" y="3009900"/>
          <p14:tracePt t="34279" x="2508250" y="3022600"/>
          <p14:tracePt t="34296" x="2552700" y="3022600"/>
          <p14:tracePt t="34313" x="2590800" y="3022600"/>
          <p14:tracePt t="34330" x="2616200" y="3022600"/>
          <p14:tracePt t="34332" x="2635250" y="3022600"/>
          <p14:tracePt t="34347" x="2667000" y="3035300"/>
          <p14:tracePt t="34363" x="2698750" y="3041650"/>
          <p14:tracePt t="34381" x="2711450" y="3048000"/>
          <p14:tracePt t="34396" x="2724150" y="3054350"/>
          <p14:tracePt t="34413" x="2743200" y="3054350"/>
          <p14:tracePt t="34430" x="2768600" y="3067050"/>
          <p14:tracePt t="34446" x="2794000" y="3073400"/>
          <p14:tracePt t="34463" x="2813050" y="3079750"/>
          <p14:tracePt t="34479" x="2825750" y="3079750"/>
          <p14:tracePt t="34496" x="2838450" y="3086100"/>
          <p14:tracePt t="34513" x="2851150" y="3086100"/>
          <p14:tracePt t="34530" x="2857500" y="3086100"/>
          <p14:tracePt t="34588" x="2863850" y="3086100"/>
          <p14:tracePt t="34603" x="2870200" y="3092450"/>
          <p14:tracePt t="34611" x="2876550" y="3092450"/>
          <p14:tracePt t="34619" x="2889250" y="3092450"/>
          <p14:tracePt t="34629" x="2895600" y="3098800"/>
          <p14:tracePt t="34646" x="2908300" y="3098800"/>
          <p14:tracePt t="34663" x="2921000" y="3098800"/>
          <p14:tracePt t="34679" x="2940050" y="3098800"/>
          <p14:tracePt t="34696" x="2946400" y="3098800"/>
          <p14:tracePt t="34713" x="2952750" y="3098800"/>
          <p14:tracePt t="35635" x="2946400" y="3098800"/>
          <p14:tracePt t="35676" x="2946400" y="3092450"/>
          <p14:tracePt t="35682" x="2946400" y="3086100"/>
          <p14:tracePt t="35691" x="2946400" y="3079750"/>
          <p14:tracePt t="35699" x="2946400" y="3073400"/>
          <p14:tracePt t="35739" x="2946400" y="3067050"/>
          <p14:tracePt t="35747" x="2946400" y="3054350"/>
          <p14:tracePt t="35763" x="2946400" y="3048000"/>
          <p14:tracePt t="35780" x="2946400" y="3035300"/>
          <p14:tracePt t="35796" x="2952750" y="3028950"/>
          <p14:tracePt t="35835" x="2959100" y="3028950"/>
          <p14:tracePt t="35846" x="2959100" y="3022600"/>
          <p14:tracePt t="35863" x="2959100" y="3016250"/>
          <p14:tracePt t="35880" x="2971800" y="3009900"/>
          <p14:tracePt t="35896" x="2971800" y="3003550"/>
          <p14:tracePt t="36035" x="2971800" y="2997200"/>
          <p14:tracePt t="36155" x="2965450" y="2990850"/>
          <p14:tracePt t="36164" x="2959100" y="2984500"/>
          <p14:tracePt t="36180" x="2952750" y="2971800"/>
          <p14:tracePt t="36196" x="2952750" y="2959100"/>
          <p14:tracePt t="36213" x="2952750" y="2952750"/>
          <p14:tracePt t="36230" x="2952750" y="2940050"/>
          <p14:tracePt t="36555" x="2952750" y="2933700"/>
          <p14:tracePt t="36563" x="2952750" y="2927350"/>
          <p14:tracePt t="36579" x="2952750" y="2914650"/>
          <p14:tracePt t="36596" x="2952750" y="2901950"/>
          <p14:tracePt t="36613" x="2952750" y="2895600"/>
          <p14:tracePt t="36630" x="2952750" y="2889250"/>
          <p14:tracePt t="36646" x="2952750" y="2882900"/>
          <p14:tracePt t="36679" x="2946400" y="2882900"/>
          <p14:tracePt t="36763" x="2940050" y="2882900"/>
          <p14:tracePt t="36803" x="2933700" y="2882900"/>
          <p14:tracePt t="36819" x="2927350" y="2876550"/>
          <p14:tracePt t="36955" x="2933700" y="2876550"/>
          <p14:tracePt t="36963" x="2940050" y="2876550"/>
          <p14:tracePt t="36995" x="2946400" y="2876550"/>
          <p14:tracePt t="37083" x="2952750" y="2876550"/>
          <p14:tracePt t="37316" x="2946400" y="2876550"/>
          <p14:tracePt t="37619" x="2940050" y="2876550"/>
          <p14:tracePt t="38011" x="2927350" y="2876550"/>
          <p14:tracePt t="38019" x="2908300" y="2876550"/>
          <p14:tracePt t="38027" x="2889250" y="2876550"/>
          <p14:tracePt t="38034" x="2870200" y="2876550"/>
          <p14:tracePt t="38046" x="2851150" y="2876550"/>
          <p14:tracePt t="38063" x="2813050" y="2876550"/>
          <p14:tracePt t="38080" x="2787650" y="2876550"/>
          <p14:tracePt t="38096" x="2774950" y="2876550"/>
          <p14:tracePt t="38139" x="2774950" y="2870200"/>
          <p14:tracePt t="38148" x="2774950" y="2857500"/>
          <p14:tracePt t="38163" x="2768600" y="2838450"/>
          <p14:tracePt t="38180" x="2755900" y="2806700"/>
          <p14:tracePt t="38197" x="2743200" y="2781300"/>
          <p14:tracePt t="38213" x="2736850" y="2762250"/>
          <p14:tracePt t="38230" x="2736850" y="2736850"/>
          <p14:tracePt t="38246" x="2736850" y="2705100"/>
          <p14:tracePt t="38263" x="2736850" y="2673350"/>
          <p14:tracePt t="38280" x="2743200" y="2641600"/>
          <p14:tracePt t="38296" x="2762250" y="2622550"/>
          <p14:tracePt t="38313" x="2768600" y="2603500"/>
          <p14:tracePt t="38330" x="2781300" y="2597150"/>
          <p14:tracePt t="38332" x="2787650" y="2590800"/>
          <p14:tracePt t="38348" x="2794000" y="2590800"/>
          <p14:tracePt t="38363" x="2794000" y="2584450"/>
          <p14:tracePt t="38380" x="2806700" y="2584450"/>
          <p14:tracePt t="38397" x="2813050" y="2578100"/>
          <p14:tracePt t="38413" x="2832100" y="2578100"/>
          <p14:tracePt t="38430" x="2844800" y="2578100"/>
          <p14:tracePt t="38446" x="2857500" y="2578100"/>
          <p14:tracePt t="38463" x="2882900" y="2578100"/>
          <p14:tracePt t="38480" x="2914650" y="2578100"/>
          <p14:tracePt t="38496" x="2946400" y="2578100"/>
          <p14:tracePt t="38513" x="2984500" y="2578100"/>
          <p14:tracePt t="38530" x="3009900" y="2578100"/>
          <p14:tracePt t="38546" x="3028950" y="2578100"/>
          <p14:tracePt t="38548" x="3035300" y="2584450"/>
          <p14:tracePt t="38563" x="3054350" y="2590800"/>
          <p14:tracePt t="38580" x="3067050" y="2597150"/>
          <p14:tracePt t="38596" x="3079750" y="2603500"/>
          <p14:tracePt t="38613" x="3086100" y="2609850"/>
          <p14:tracePt t="38630" x="3092450" y="2622550"/>
          <p14:tracePt t="38646" x="3092450" y="2628900"/>
          <p14:tracePt t="38663" x="3105150" y="2635250"/>
          <p14:tracePt t="38681" x="3111500" y="2647950"/>
          <p14:tracePt t="38696" x="3111500" y="2654300"/>
          <p14:tracePt t="38713" x="3117850" y="2667000"/>
          <p14:tracePt t="38730" x="3117850" y="2673350"/>
          <p14:tracePt t="38747" x="3124200" y="2692400"/>
          <p14:tracePt t="38764" x="3124200" y="2698750"/>
          <p14:tracePt t="38780" x="3124200" y="2711450"/>
          <p14:tracePt t="38796" x="3124200" y="2730500"/>
          <p14:tracePt t="38813" x="3124200" y="2749550"/>
          <p14:tracePt t="38830" x="3124200" y="2768600"/>
          <p14:tracePt t="38846" x="3124200" y="2787650"/>
          <p14:tracePt t="38863" x="3124200" y="2806700"/>
          <p14:tracePt t="38880" x="3117850" y="2819400"/>
          <p14:tracePt t="38896" x="3105150" y="2832100"/>
          <p14:tracePt t="38913" x="3098800" y="2838450"/>
          <p14:tracePt t="38930" x="3086100" y="2844800"/>
          <p14:tracePt t="38947" x="3073400" y="2876550"/>
          <p14:tracePt t="38966" x="3048000" y="2882900"/>
          <p14:tracePt t="38979" x="3016250" y="2895600"/>
          <p14:tracePt t="38996" x="2997200" y="2895600"/>
          <p14:tracePt t="39013" x="2978150" y="2895600"/>
          <p14:tracePt t="39030" x="2946400" y="2895600"/>
          <p14:tracePt t="39046" x="2933700" y="2895600"/>
          <p14:tracePt t="39063" x="2901950" y="2882900"/>
          <p14:tracePt t="39080" x="2857500" y="2851150"/>
          <p14:tracePt t="39096" x="2813050" y="2838450"/>
          <p14:tracePt t="39113" x="2762250" y="2825750"/>
          <p14:tracePt t="39130" x="2724150" y="2806700"/>
          <p14:tracePt t="39131" x="2717800" y="2794000"/>
          <p14:tracePt t="39146" x="2698750" y="2781300"/>
          <p14:tracePt t="39163" x="2673350" y="2749550"/>
          <p14:tracePt t="39180" x="2660650" y="2717800"/>
          <p14:tracePt t="39196" x="2660650" y="2679700"/>
          <p14:tracePt t="39213" x="2660650" y="2647950"/>
          <p14:tracePt t="39230" x="2673350" y="2609850"/>
          <p14:tracePt t="39246" x="2692400" y="2571750"/>
          <p14:tracePt t="39263" x="2711450" y="2552700"/>
          <p14:tracePt t="39279" x="2736850" y="2520950"/>
          <p14:tracePt t="39296" x="2768600" y="2501900"/>
          <p14:tracePt t="39313" x="2806700" y="2482850"/>
          <p14:tracePt t="39330" x="2844800" y="2482850"/>
          <p14:tracePt t="39348" x="2895600" y="2482850"/>
          <p14:tracePt t="39363" x="2933700" y="2482850"/>
          <p14:tracePt t="39379" x="2978150" y="2482850"/>
          <p14:tracePt t="39396" x="3022600" y="2482850"/>
          <p14:tracePt t="39413" x="3048000" y="2501900"/>
          <p14:tracePt t="39430" x="3079750" y="2520950"/>
          <p14:tracePt t="39446" x="3105150" y="2546350"/>
          <p14:tracePt t="39463" x="3130550" y="2565400"/>
          <p14:tracePt t="39480" x="3149600" y="2584450"/>
          <p14:tracePt t="39496" x="3168650" y="2609850"/>
          <p14:tracePt t="39513" x="3175000" y="2622550"/>
          <p14:tracePt t="39530" x="3181350" y="2647950"/>
          <p14:tracePt t="39547" x="3181350" y="2679700"/>
          <p14:tracePt t="39563" x="3181350" y="2743200"/>
          <p14:tracePt t="39580" x="3181350" y="2787650"/>
          <p14:tracePt t="39596" x="3181350" y="2813050"/>
          <p14:tracePt t="39613" x="3175000" y="2832100"/>
          <p14:tracePt t="39630" x="3168650" y="2838450"/>
          <p14:tracePt t="39646" x="3162300" y="2844800"/>
          <p14:tracePt t="39663" x="3143250" y="2857500"/>
          <p14:tracePt t="39679" x="3117850" y="2882900"/>
          <p14:tracePt t="39696" x="3079750" y="2895600"/>
          <p14:tracePt t="39713" x="3041650" y="2914650"/>
          <p14:tracePt t="39730" x="3009900" y="2927350"/>
          <p14:tracePt t="39746" x="2978150" y="2933700"/>
          <p14:tracePt t="39763" x="2927350" y="2933700"/>
          <p14:tracePt t="39780" x="2889250" y="2933700"/>
          <p14:tracePt t="39796" x="2863850" y="2933700"/>
          <p14:tracePt t="39813" x="2838450" y="2933700"/>
          <p14:tracePt t="39830" x="2806700" y="2914650"/>
          <p14:tracePt t="39846" x="2774950" y="2895600"/>
          <p14:tracePt t="39863" x="2749550" y="2876550"/>
          <p14:tracePt t="39880" x="2730500" y="2863850"/>
          <p14:tracePt t="39896" x="2711450" y="2844800"/>
          <p14:tracePt t="39913" x="2705100" y="2825750"/>
          <p14:tracePt t="39930" x="2698750" y="2800350"/>
          <p14:tracePt t="39932" x="2698750" y="2787650"/>
          <p14:tracePt t="39947" x="2698750" y="2768600"/>
          <p14:tracePt t="39963" x="2698750" y="2749550"/>
          <p14:tracePt t="39979" x="2711450" y="2736850"/>
          <p14:tracePt t="39996" x="2743200" y="2711450"/>
          <p14:tracePt t="40013" x="2800350" y="2686050"/>
          <p14:tracePt t="40030" x="2857500" y="2660650"/>
          <p14:tracePt t="40046" x="2895600" y="2654300"/>
          <p14:tracePt t="40063" x="2914650" y="2654300"/>
          <p14:tracePt t="40080" x="2914650" y="2647950"/>
          <p14:tracePt t="40096" x="2921000" y="2660650"/>
          <p14:tracePt t="40113" x="2933700" y="2660650"/>
          <p14:tracePt t="40130" x="2946400" y="2679700"/>
          <p14:tracePt t="40146" x="2965450" y="2705100"/>
          <p14:tracePt t="40163" x="2997200" y="2749550"/>
          <p14:tracePt t="40180" x="3016250" y="2794000"/>
          <p14:tracePt t="40196" x="3035300" y="2832100"/>
          <p14:tracePt t="40213" x="3048000" y="2844800"/>
          <p14:tracePt t="40259" x="3035300" y="2851150"/>
          <p14:tracePt t="40266" x="3016250" y="2857500"/>
          <p14:tracePt t="40279" x="2990850" y="2863850"/>
          <p14:tracePt t="40296" x="2927350" y="2863850"/>
          <p14:tracePt t="40313" x="2851150" y="2863850"/>
          <p14:tracePt t="40330" x="2774950" y="2844800"/>
          <p14:tracePt t="40346" x="2692400" y="2787650"/>
          <p14:tracePt t="40348" x="2647950" y="2749550"/>
          <p14:tracePt t="40363" x="2565400" y="2660650"/>
          <p14:tracePt t="40380" x="2489200" y="2578100"/>
          <p14:tracePt t="40396" x="2438400" y="2501900"/>
          <p14:tracePt t="40413" x="2393950" y="2444750"/>
          <p14:tracePt t="40430" x="2349500" y="2393950"/>
          <p14:tracePt t="40446" x="2317750" y="2362200"/>
          <p14:tracePt t="40463" x="2305050" y="2349500"/>
          <p14:tracePt t="40496" x="2305050" y="2343150"/>
          <p14:tracePt t="40513" x="2298700" y="2330450"/>
          <p14:tracePt t="40530" x="2292350" y="2317750"/>
          <p14:tracePt t="40546" x="2286000" y="2305050"/>
          <p14:tracePt t="40563" x="2279650" y="2292350"/>
          <p14:tracePt t="40580" x="2260600" y="2286000"/>
          <p14:tracePt t="40596" x="2241550" y="2279650"/>
          <p14:tracePt t="40613" x="2222500" y="2273300"/>
          <p14:tracePt t="40630" x="2190750" y="2254250"/>
          <p14:tracePt t="40646" x="2159000" y="2241550"/>
          <p14:tracePt t="40663" x="2120900" y="2235200"/>
          <p14:tracePt t="40679" x="2101850" y="2222500"/>
          <p14:tracePt t="40696" x="2063750" y="2209800"/>
          <p14:tracePt t="40713" x="2025650" y="2203450"/>
          <p14:tracePt t="40730" x="1987550" y="2190750"/>
          <p14:tracePt t="40732" x="1962150" y="2190750"/>
          <p14:tracePt t="40747" x="1936750" y="2178050"/>
          <p14:tracePt t="40763" x="1911350" y="2178050"/>
          <p14:tracePt t="40780" x="1879600" y="2178050"/>
          <p14:tracePt t="40796" x="1841500" y="2178050"/>
          <p14:tracePt t="40813" x="1809750" y="2178050"/>
          <p14:tracePt t="40829" x="1784350" y="2178050"/>
          <p14:tracePt t="40846" x="1771650" y="2178050"/>
          <p14:tracePt t="40863" x="1758950" y="2178050"/>
          <p14:tracePt t="40880" x="1733550" y="2178050"/>
          <p14:tracePt t="40896" x="1701800" y="2178050"/>
          <p14:tracePt t="40913" x="1663700" y="2178050"/>
          <p14:tracePt t="40930" x="1625600" y="2178050"/>
          <p14:tracePt t="40946" x="1600200" y="2178050"/>
          <p14:tracePt t="40963" x="1555750" y="2178050"/>
          <p14:tracePt t="40980" x="1524000" y="2178050"/>
          <p14:tracePt t="40996" x="1492250" y="2178050"/>
          <p14:tracePt t="41013" x="1460500" y="2178050"/>
          <p14:tracePt t="41029" x="1435100" y="2178050"/>
          <p14:tracePt t="41115" x="1428750" y="2178050"/>
          <p14:tracePt t="41219" x="1435100" y="2178050"/>
          <p14:tracePt t="41227" x="1454150" y="2178050"/>
          <p14:tracePt t="41235" x="1466850" y="2178050"/>
          <p14:tracePt t="41246" x="1492250" y="2178050"/>
          <p14:tracePt t="41263" x="1536700" y="2171700"/>
          <p14:tracePt t="41280" x="1581150" y="2171700"/>
          <p14:tracePt t="41296" x="1638300" y="2171700"/>
          <p14:tracePt t="41313" x="1701800" y="2165350"/>
          <p14:tracePt t="41329" x="1778000" y="2178050"/>
          <p14:tracePt t="41331" x="1822450" y="2190750"/>
          <p14:tracePt t="41346" x="1860550" y="2203450"/>
          <p14:tracePt t="41363" x="1981200" y="2228850"/>
          <p14:tracePt t="41380" x="2044700" y="2241550"/>
          <p14:tracePt t="41396" x="2089150" y="2247900"/>
          <p14:tracePt t="41413" x="2133600" y="2247900"/>
          <p14:tracePt t="41430" x="2178050" y="2247900"/>
          <p14:tracePt t="41446" x="2228850" y="2247900"/>
          <p14:tracePt t="41463" x="2266950" y="2247900"/>
          <p14:tracePt t="41480" x="2298700" y="2247900"/>
          <p14:tracePt t="41496" x="2336800" y="2247900"/>
          <p14:tracePt t="41513" x="2387600" y="2247900"/>
          <p14:tracePt t="41530" x="2432050" y="2247900"/>
          <p14:tracePt t="41546" x="2476500" y="2247900"/>
          <p14:tracePt t="41563" x="2540000" y="2247900"/>
          <p14:tracePt t="41580" x="2571750" y="2260600"/>
          <p14:tracePt t="41596" x="2603500" y="2266950"/>
          <p14:tracePt t="41613" x="2641600" y="2273300"/>
          <p14:tracePt t="41630" x="2698750" y="2273300"/>
          <p14:tracePt t="41646" x="2762250" y="2273300"/>
          <p14:tracePt t="41663" x="2844800" y="2273300"/>
          <p14:tracePt t="41679" x="2927350" y="2273300"/>
          <p14:tracePt t="41696" x="2997200" y="2273300"/>
          <p14:tracePt t="41713" x="3054350" y="2273300"/>
          <p14:tracePt t="41730" x="3117850" y="2273300"/>
          <p14:tracePt t="41732" x="3149600" y="2273300"/>
          <p14:tracePt t="41746" x="3187700" y="2273300"/>
          <p14:tracePt t="41763" x="3289300" y="2279650"/>
          <p14:tracePt t="41780" x="3371850" y="2292350"/>
          <p14:tracePt t="41796" x="3448050" y="2298700"/>
          <p14:tracePt t="41813" x="3517900" y="2298700"/>
          <p14:tracePt t="41830" x="3575050" y="2298700"/>
          <p14:tracePt t="41846" x="3651250" y="2298700"/>
          <p14:tracePt t="41863" x="3727450" y="2298700"/>
          <p14:tracePt t="41880" x="3797300" y="2298700"/>
          <p14:tracePt t="41896" x="3854450" y="2298700"/>
          <p14:tracePt t="41913" x="3873500" y="2298700"/>
          <p14:tracePt t="41930" x="3886200" y="2298700"/>
          <p14:tracePt t="41931" x="3892550" y="2298700"/>
          <p14:tracePt t="41948" x="3898900" y="2298700"/>
          <p14:tracePt t="41964" x="3917950" y="2298700"/>
          <p14:tracePt t="41979" x="3943350" y="2298700"/>
          <p14:tracePt t="41996" x="3962400" y="2298700"/>
          <p14:tracePt t="42251" x="3968750" y="2298700"/>
          <p14:tracePt t="42259" x="3975100" y="2298700"/>
          <p14:tracePt t="42266" x="3975100" y="2286000"/>
          <p14:tracePt t="42280" x="3981450" y="2273300"/>
          <p14:tracePt t="42296" x="3994150" y="2260600"/>
          <p14:tracePt t="42313" x="4006850" y="2209800"/>
          <p14:tracePt t="42330" x="4044950" y="2146300"/>
          <p14:tracePt t="42332" x="4070350" y="2108200"/>
          <p14:tracePt t="42346" x="4076700" y="2070100"/>
          <p14:tracePt t="42363" x="4114800" y="1981200"/>
          <p14:tracePt t="42380" x="4133850" y="1930400"/>
          <p14:tracePt t="42396" x="4159250" y="1866900"/>
          <p14:tracePt t="42413" x="4184650" y="1803400"/>
          <p14:tracePt t="42430" x="4203700" y="1746250"/>
          <p14:tracePt t="42446" x="4210050" y="1727200"/>
          <p14:tracePt t="42463" x="4210050" y="1720850"/>
          <p14:tracePt t="42579" x="4197350" y="1720850"/>
          <p14:tracePt t="42587" x="4178300" y="1720850"/>
          <p14:tracePt t="42596" x="4152900" y="1720850"/>
          <p14:tracePt t="42613" x="4070350" y="1720850"/>
          <p14:tracePt t="42629" x="3975100" y="1720850"/>
          <p14:tracePt t="42646" x="3854450" y="1720850"/>
          <p14:tracePt t="42663" x="3733800" y="1720850"/>
          <p14:tracePt t="42680" x="3594100" y="1720850"/>
          <p14:tracePt t="42696" x="3467100" y="1720850"/>
          <p14:tracePt t="42713" x="3327400" y="1720850"/>
          <p14:tracePt t="42730" x="3213100" y="1720850"/>
          <p14:tracePt t="42732" x="3162300" y="1720850"/>
          <p14:tracePt t="42746" x="3111500" y="1720850"/>
          <p14:tracePt t="42763" x="2978150" y="1720850"/>
          <p14:tracePt t="42780" x="2889250" y="1720850"/>
          <p14:tracePt t="42796" x="2800350" y="1720850"/>
          <p14:tracePt t="42813" x="2711450" y="1720850"/>
          <p14:tracePt t="42830" x="2628900" y="1720850"/>
          <p14:tracePt t="42846" x="2559050" y="1720850"/>
          <p14:tracePt t="42863" x="2495550" y="1714500"/>
          <p14:tracePt t="42880" x="2432050" y="1714500"/>
          <p14:tracePt t="42896" x="2355850" y="1714500"/>
          <p14:tracePt t="42913" x="2266950" y="1708150"/>
          <p14:tracePt t="42929" x="2184400" y="1701800"/>
          <p14:tracePt t="42946" x="2108200" y="1701800"/>
          <p14:tracePt t="42948" x="2070100" y="1701800"/>
          <p14:tracePt t="42967" x="2000250" y="1701800"/>
          <p14:tracePt t="42980" x="1943100" y="1695450"/>
          <p14:tracePt t="42996" x="1879600" y="1689100"/>
          <p14:tracePt t="43013" x="1822450" y="1689100"/>
          <p14:tracePt t="43030" x="1778000" y="1689100"/>
          <p14:tracePt t="43046" x="1746250" y="1689100"/>
          <p14:tracePt t="43063" x="1714500" y="1689100"/>
          <p14:tracePt t="43081" x="1682750" y="1689100"/>
          <p14:tracePt t="43096" x="1625600" y="1689100"/>
          <p14:tracePt t="43113" x="1562100" y="1689100"/>
          <p14:tracePt t="43132" x="1460500" y="1689100"/>
          <p14:tracePt t="43146" x="1435100" y="1689100"/>
          <p14:tracePt t="43163" x="1390650" y="1689100"/>
          <p14:tracePt t="43180" x="1377950" y="1689100"/>
          <p14:tracePt t="43196" x="1371600" y="1689100"/>
          <p14:tracePt t="43267" x="1371600" y="1682750"/>
          <p14:tracePt t="43403" x="1358900" y="1695450"/>
          <p14:tracePt t="43411" x="1358900" y="1714500"/>
          <p14:tracePt t="43418" x="1352550" y="1733550"/>
          <p14:tracePt t="43429" x="1346200" y="1752600"/>
          <p14:tracePt t="43446" x="1339850" y="1803400"/>
          <p14:tracePt t="43463" x="1339850" y="1854200"/>
          <p14:tracePt t="43480" x="1339850" y="1911350"/>
          <p14:tracePt t="43496" x="1333500" y="1962150"/>
          <p14:tracePt t="43513" x="1327150" y="2019300"/>
          <p14:tracePt t="43530" x="1320800" y="2057400"/>
          <p14:tracePt t="43532" x="1314450" y="2082800"/>
          <p14:tracePt t="43547" x="1308100" y="2114550"/>
          <p14:tracePt t="43563" x="1308100" y="2146300"/>
          <p14:tracePt t="43580" x="1308100" y="2165350"/>
          <p14:tracePt t="43596" x="1308100" y="2184400"/>
          <p14:tracePt t="43613" x="1308100" y="2190750"/>
          <p14:tracePt t="43630" x="1308100" y="2197100"/>
          <p14:tracePt t="43646" x="1308100" y="2209800"/>
          <p14:tracePt t="43663" x="1308100" y="2216150"/>
          <p14:tracePt t="43779" x="1314450" y="2216150"/>
          <p14:tracePt t="43787" x="1327150" y="2216150"/>
          <p14:tracePt t="43796" x="1346200" y="2216150"/>
          <p14:tracePt t="43813" x="1390650" y="2216150"/>
          <p14:tracePt t="43830" x="1441450" y="2222500"/>
          <p14:tracePt t="43846" x="1511300" y="2235200"/>
          <p14:tracePt t="43863" x="1593850" y="2254250"/>
          <p14:tracePt t="43880" x="1689100" y="2260600"/>
          <p14:tracePt t="43896" x="1790700" y="2266950"/>
          <p14:tracePt t="43913" x="1892300" y="2260600"/>
          <p14:tracePt t="43930" x="1993900" y="2260600"/>
          <p14:tracePt t="43947" x="2120900" y="2266950"/>
          <p14:tracePt t="43963" x="2222500" y="2273300"/>
          <p14:tracePt t="43980" x="2317750" y="2292350"/>
          <p14:tracePt t="43996" x="2413000" y="2292350"/>
          <p14:tracePt t="44013" x="2514600" y="2292350"/>
          <p14:tracePt t="44030" x="2609850" y="2292350"/>
          <p14:tracePt t="44046" x="2698750" y="2292350"/>
          <p14:tracePt t="44063" x="2794000" y="2292350"/>
          <p14:tracePt t="44080" x="2882900" y="2298700"/>
          <p14:tracePt t="44096" x="2971800" y="2298700"/>
          <p14:tracePt t="44113" x="3060700" y="2298700"/>
          <p14:tracePt t="44130" x="3155950" y="2298700"/>
          <p14:tracePt t="44146" x="3244850" y="2298700"/>
          <p14:tracePt t="44148" x="3295650" y="2298700"/>
          <p14:tracePt t="44163" x="3397250" y="2305050"/>
          <p14:tracePt t="44179" x="3492500" y="2305050"/>
          <p14:tracePt t="44196" x="3575050" y="2305050"/>
          <p14:tracePt t="44213" x="3638550" y="2305050"/>
          <p14:tracePt t="44231" x="3721100" y="2305050"/>
          <p14:tracePt t="44246" x="3790950" y="2305050"/>
          <p14:tracePt t="44263" x="3873500" y="2305050"/>
          <p14:tracePt t="44280" x="3949700" y="2305050"/>
          <p14:tracePt t="44296" x="3994150" y="2305050"/>
          <p14:tracePt t="44313" x="4038600" y="2305050"/>
          <p14:tracePt t="44330" x="4089400" y="2305050"/>
          <p14:tracePt t="44346" x="4095750" y="2305050"/>
          <p14:tracePt t="44363" x="4102100" y="2305050"/>
          <p14:tracePt t="45651" x="4089400" y="2305050"/>
          <p14:tracePt t="45659" x="4083050" y="2305050"/>
          <p14:tracePt t="45667" x="4076700" y="2305050"/>
          <p14:tracePt t="45680" x="4064000" y="2311400"/>
          <p14:tracePt t="45696" x="4051300" y="2317750"/>
          <p14:tracePt t="45713" x="4025900" y="2324100"/>
          <p14:tracePt t="45729" x="4000500" y="2330450"/>
          <p14:tracePt t="45746" x="3975100" y="2336800"/>
          <p14:tracePt t="45748" x="3956050" y="2343150"/>
          <p14:tracePt t="45763" x="3911600" y="2343150"/>
          <p14:tracePt t="45780" x="3879850" y="2343150"/>
          <p14:tracePt t="45796" x="3841750" y="2343150"/>
          <p14:tracePt t="45813" x="3810000" y="2355850"/>
          <p14:tracePt t="45830" x="3778250" y="2362200"/>
          <p14:tracePt t="45846" x="3740150" y="2374900"/>
          <p14:tracePt t="45863" x="3702050" y="2381250"/>
          <p14:tracePt t="45880" x="3663950" y="2387600"/>
          <p14:tracePt t="45896" x="3644900" y="2387600"/>
          <p14:tracePt t="46019" x="3638550" y="2387600"/>
          <p14:tracePt t="46043" x="3632200" y="2387600"/>
          <p14:tracePt t="46051" x="3619500" y="2387600"/>
          <p14:tracePt t="46059" x="3606800" y="2387600"/>
          <p14:tracePt t="46066" x="3587750" y="2387600"/>
          <p14:tracePt t="46079" x="3568700" y="2387600"/>
          <p14:tracePt t="46096" x="3517900" y="2387600"/>
          <p14:tracePt t="46113" x="3460750" y="2406650"/>
          <p14:tracePt t="46132" x="3384550" y="2432050"/>
          <p14:tracePt t="46146" x="3359150" y="2444750"/>
          <p14:tracePt t="46163" x="3282950" y="2476500"/>
          <p14:tracePt t="46180" x="3232150" y="2489200"/>
          <p14:tracePt t="46196" x="3213100" y="2501900"/>
          <p14:tracePt t="46213" x="3181350" y="2508250"/>
          <p14:tracePt t="46230" x="3168650" y="2514600"/>
          <p14:tracePt t="46246" x="3162300" y="2514600"/>
          <p14:tracePt t="46263" x="3155950" y="2514600"/>
          <p14:tracePt t="46315" x="3155950" y="2520950"/>
          <p14:tracePt t="46332" x="3155950" y="2527300"/>
          <p14:tracePt t="46339" x="3155950" y="2533650"/>
          <p14:tracePt t="46348" x="3155950" y="2540000"/>
          <p14:tracePt t="46363" x="3143250" y="2565400"/>
          <p14:tracePt t="46380" x="3124200" y="2622550"/>
          <p14:tracePt t="46396" x="3098800" y="2705100"/>
          <p14:tracePt t="46413" x="3060700" y="2813050"/>
          <p14:tracePt t="46430" x="3022600" y="2946400"/>
          <p14:tracePt t="46446" x="3016250" y="3073400"/>
          <p14:tracePt t="46463" x="3016250" y="3168650"/>
          <p14:tracePt t="46480" x="3016250" y="3219450"/>
          <p14:tracePt t="46496" x="3009900" y="3244850"/>
          <p14:tracePt t="46530" x="3003550" y="3244850"/>
          <p14:tracePt t="46546" x="2997200" y="3244850"/>
          <p14:tracePt t="46548" x="2990850" y="3244850"/>
          <p14:tracePt t="46563" x="2952750" y="3238500"/>
          <p14:tracePt t="46580" x="2946400" y="3232150"/>
          <p14:tracePt t="46820" x="2952750" y="3232150"/>
          <p14:tracePt t="46843" x="2959100" y="3232150"/>
          <p14:tracePt t="46850" x="2952750" y="3232150"/>
          <p14:tracePt t="46859" x="2946400" y="3232150"/>
          <p14:tracePt t="46866" x="2940050" y="3232150"/>
          <p14:tracePt t="46880" x="2933700" y="3232150"/>
          <p14:tracePt t="46896" x="2927350" y="3232150"/>
          <p14:tracePt t="46930" x="2933700" y="3238500"/>
          <p14:tracePt t="46971" x="2933700" y="3244850"/>
          <p14:tracePt t="46979" x="2921000" y="3244850"/>
          <p14:tracePt t="46996" x="2908300" y="3244850"/>
          <p14:tracePt t="47013" x="2889250" y="3244850"/>
          <p14:tracePt t="47030" x="2870200" y="3244850"/>
          <p14:tracePt t="47046" x="2851150" y="3244850"/>
          <p14:tracePt t="47063" x="2825750" y="3219450"/>
          <p14:tracePt t="47080" x="2800350" y="3187700"/>
          <p14:tracePt t="47096" x="2755900" y="3149600"/>
          <p14:tracePt t="47113" x="2705100" y="3117850"/>
          <p14:tracePt t="47129" x="2647950" y="3079750"/>
          <p14:tracePt t="47146" x="2590800" y="3054350"/>
          <p14:tracePt t="47147" x="2571750" y="3041650"/>
          <p14:tracePt t="47163" x="2533650" y="3022600"/>
          <p14:tracePt t="47179" x="2508250" y="3003550"/>
          <p14:tracePt t="47196" x="2482850" y="2984500"/>
          <p14:tracePt t="47213" x="2463800" y="2971800"/>
          <p14:tracePt t="47229" x="2444750" y="2959100"/>
          <p14:tracePt t="47246" x="2432050" y="2952750"/>
          <p14:tracePt t="47263" x="2425700" y="2946400"/>
          <p14:tracePt t="47280" x="2413000" y="2946400"/>
          <p14:tracePt t="47296" x="2393950" y="2940050"/>
          <p14:tracePt t="47313" x="2374900" y="2933700"/>
          <p14:tracePt t="47330" x="2343150" y="2927350"/>
          <p14:tracePt t="47331" x="2330450" y="2914650"/>
          <p14:tracePt t="47346" x="2317750" y="2901950"/>
          <p14:tracePt t="47363" x="2279650" y="2857500"/>
          <p14:tracePt t="47380" x="2266950" y="2806700"/>
          <p14:tracePt t="47397" x="2254250" y="2762250"/>
          <p14:tracePt t="47413" x="2254250" y="2705100"/>
          <p14:tracePt t="47430" x="2254250" y="2647950"/>
          <p14:tracePt t="47446" x="2254250" y="2603500"/>
          <p14:tracePt t="47463" x="2266950" y="2571750"/>
          <p14:tracePt t="47480" x="2286000" y="2546350"/>
          <p14:tracePt t="47496" x="2311400" y="2514600"/>
          <p14:tracePt t="47513" x="2355850" y="2489200"/>
          <p14:tracePt t="47530" x="2406650" y="2470150"/>
          <p14:tracePt t="47532" x="2432050" y="2463800"/>
          <p14:tracePt t="47546" x="2451100" y="2457450"/>
          <p14:tracePt t="47563" x="2508250" y="2451100"/>
          <p14:tracePt t="47580" x="2546350" y="2451100"/>
          <p14:tracePt t="47597" x="2597150" y="2451100"/>
          <p14:tracePt t="47613" x="2647950" y="2451100"/>
          <p14:tracePt t="47630" x="2698750" y="2451100"/>
          <p14:tracePt t="47647" x="2755900" y="2451100"/>
          <p14:tracePt t="47663" x="2813050" y="2451100"/>
          <p14:tracePt t="47680" x="2882900" y="2451100"/>
          <p14:tracePt t="47696" x="2946400" y="2451100"/>
          <p14:tracePt t="47713" x="2997200" y="2451100"/>
          <p14:tracePt t="47730" x="3028950" y="2451100"/>
          <p14:tracePt t="47732" x="3035300" y="2457450"/>
          <p14:tracePt t="47746" x="3048000" y="2463800"/>
          <p14:tracePt t="47763" x="3079750" y="2470150"/>
          <p14:tracePt t="47780" x="3098800" y="2489200"/>
          <p14:tracePt t="47796" x="3117850" y="2501900"/>
          <p14:tracePt t="47813" x="3124200" y="2508250"/>
          <p14:tracePt t="47830" x="3136900" y="2520950"/>
          <p14:tracePt t="47846" x="3143250" y="2527300"/>
          <p14:tracePt t="47863" x="3155950" y="2540000"/>
          <p14:tracePt t="47880" x="3168650" y="2552700"/>
          <p14:tracePt t="47896" x="3175000" y="2559050"/>
          <p14:tracePt t="47913" x="3187700" y="2571750"/>
          <p14:tracePt t="47930" x="3194050" y="2584450"/>
          <p14:tracePt t="47946" x="3200400" y="2590800"/>
          <p14:tracePt t="47947" x="3200400" y="2597150"/>
          <p14:tracePt t="47963" x="3206750" y="2603500"/>
          <p14:tracePt t="47980" x="3206750" y="2609850"/>
          <p14:tracePt t="47996" x="3213100" y="2622550"/>
          <p14:tracePt t="48013" x="3225800" y="2654300"/>
          <p14:tracePt t="48030" x="3238500" y="2686050"/>
          <p14:tracePt t="48046" x="3257550" y="2730500"/>
          <p14:tracePt t="48063" x="3257550" y="2749550"/>
          <p14:tracePt t="48080" x="3257550" y="2781300"/>
          <p14:tracePt t="48096" x="3257550" y="2794000"/>
          <p14:tracePt t="48113" x="3257550" y="2806700"/>
          <p14:tracePt t="48130" x="3257550" y="2813050"/>
          <p14:tracePt t="48211" x="3257550" y="2819400"/>
          <p14:tracePt t="48227" x="3257550" y="2832100"/>
          <p14:tracePt t="48234" x="3257550" y="2838450"/>
          <p14:tracePt t="48246" x="3257550" y="2857500"/>
          <p14:tracePt t="48263" x="3257550" y="2882900"/>
          <p14:tracePt t="48280" x="3263900" y="2914650"/>
          <p14:tracePt t="48296" x="3270250" y="2946400"/>
          <p14:tracePt t="48313" x="3270250" y="2971800"/>
          <p14:tracePt t="48330" x="3270250" y="2997200"/>
          <p14:tracePt t="48332" x="3270250" y="3003550"/>
          <p14:tracePt t="48346" x="3270250" y="3016250"/>
          <p14:tracePt t="48363" x="3270250" y="3048000"/>
          <p14:tracePt t="48380" x="3270250" y="3067050"/>
          <p14:tracePt t="48397" x="3263900" y="3092450"/>
          <p14:tracePt t="48413" x="3257550" y="3117850"/>
          <p14:tracePt t="48430" x="3244850" y="3136900"/>
          <p14:tracePt t="48446" x="3232150" y="3162300"/>
          <p14:tracePt t="48463" x="3219450" y="3181350"/>
          <p14:tracePt t="48480" x="3206750" y="3200400"/>
          <p14:tracePt t="48496" x="3181350" y="3219450"/>
          <p14:tracePt t="48513" x="3162300" y="3238500"/>
          <p14:tracePt t="48530" x="3149600" y="3263900"/>
          <p14:tracePt t="48532" x="3143250" y="3263900"/>
          <p14:tracePt t="48546" x="3136900" y="3270250"/>
          <p14:tracePt t="48563" x="3111500" y="3282950"/>
          <p14:tracePt t="48580" x="3098800" y="3289300"/>
          <p14:tracePt t="48597" x="3086100" y="3302000"/>
          <p14:tracePt t="48613" x="3060700" y="3314700"/>
          <p14:tracePt t="48630" x="3028950" y="3327400"/>
          <p14:tracePt t="48646" x="2997200" y="3346450"/>
          <p14:tracePt t="48663" x="2965450" y="3371850"/>
          <p14:tracePt t="48680" x="2908300" y="3384550"/>
          <p14:tracePt t="48696" x="2863850" y="3390900"/>
          <p14:tracePt t="48713" x="2825750" y="3403600"/>
          <p14:tracePt t="48730" x="2800350" y="3416300"/>
          <p14:tracePt t="48732" x="2787650" y="3416300"/>
          <p14:tracePt t="48746" x="2768600" y="3422650"/>
          <p14:tracePt t="48763" x="2711450" y="3422650"/>
          <p14:tracePt t="48780" x="2679700" y="3422650"/>
          <p14:tracePt t="48796" x="2647950" y="3422650"/>
          <p14:tracePt t="48813" x="2628900" y="3422650"/>
          <p14:tracePt t="48830" x="2622550" y="3422650"/>
          <p14:tracePt t="48846" x="2616200" y="3422650"/>
          <p14:tracePt t="48955" x="2616200" y="3429000"/>
          <p14:tracePt t="48963" x="2616200" y="3435350"/>
          <p14:tracePt t="48980" x="2584450" y="3435350"/>
          <p14:tracePt t="48996" x="2565400" y="3435350"/>
          <p14:tracePt t="49013" x="2552700" y="3435350"/>
          <p14:tracePt t="49030" x="2546350" y="3435350"/>
          <p14:tracePt t="49046" x="2533650" y="3435350"/>
          <p14:tracePt t="49063" x="2520950" y="3435350"/>
          <p14:tracePt t="49080" x="2501900" y="3435350"/>
          <p14:tracePt t="49097" x="2482850" y="3435350"/>
          <p14:tracePt t="49113" x="2463800" y="3435350"/>
          <p14:tracePt t="49131" x="2438400" y="3435350"/>
          <p14:tracePt t="49146" x="2425700" y="3435350"/>
          <p14:tracePt t="51043" x="2438400" y="3429000"/>
          <p14:tracePt t="51050" x="2444750" y="3429000"/>
          <p14:tracePt t="51059" x="2476500" y="3429000"/>
          <p14:tracePt t="51066" x="2514600" y="3429000"/>
          <p14:tracePt t="51080" x="2559050" y="3429000"/>
          <p14:tracePt t="51096" x="2641600" y="3429000"/>
          <p14:tracePt t="51113" x="2705100" y="3460750"/>
          <p14:tracePt t="51132" x="2755900" y="3473450"/>
          <p14:tracePt t="51146" x="2787650" y="3486150"/>
          <p14:tracePt t="51163" x="2806700" y="3492500"/>
          <p14:tracePt t="51180" x="2813050" y="3492500"/>
          <p14:tracePt t="51459" x="2806700" y="3492500"/>
          <p14:tracePt t="51467" x="2800350" y="3492500"/>
          <p14:tracePt t="51483" x="2794000" y="3492500"/>
          <p14:tracePt t="51515" x="2787650" y="3492500"/>
          <p14:tracePt t="51771" x="2794000" y="3492500"/>
          <p14:tracePt t="51779" x="2806700" y="3492500"/>
          <p14:tracePt t="51787" x="2813050" y="3492500"/>
          <p14:tracePt t="51796" x="2825750" y="3498850"/>
          <p14:tracePt t="51813" x="2863850" y="3505200"/>
          <p14:tracePt t="51830" x="2921000" y="3511550"/>
          <p14:tracePt t="51846" x="2971800" y="3524250"/>
          <p14:tracePt t="51863" x="3035300" y="3524250"/>
          <p14:tracePt t="51880" x="3054350" y="3524250"/>
          <p14:tracePt t="51897" x="3041650" y="3530600"/>
          <p14:tracePt t="51913" x="3028950" y="3530600"/>
          <p14:tracePt t="52131" x="3060700" y="3536950"/>
          <p14:tracePt t="52139" x="3098800" y="3543300"/>
          <p14:tracePt t="52148" x="3124200" y="3556000"/>
          <p14:tracePt t="52163" x="3130550" y="3562350"/>
          <p14:tracePt t="52180" x="3149600" y="3575050"/>
          <p14:tracePt t="52196" x="3206750" y="3606800"/>
          <p14:tracePt t="52213" x="3295650" y="3644900"/>
          <p14:tracePt t="52230" x="3390900" y="3676650"/>
          <p14:tracePt t="52246" x="3492500" y="3714750"/>
          <p14:tracePt t="52263" x="3613150" y="3759200"/>
          <p14:tracePt t="52279" x="3752850" y="3803650"/>
          <p14:tracePt t="52296" x="3898900" y="3854450"/>
          <p14:tracePt t="52313" x="4051300" y="3905250"/>
          <p14:tracePt t="52329" x="4140200" y="3943350"/>
          <p14:tracePt t="52346" x="4203700" y="3962400"/>
          <p14:tracePt t="52348" x="4222750" y="3968750"/>
          <p14:tracePt t="52363" x="4279900" y="3994150"/>
          <p14:tracePt t="52380" x="4324350" y="3994150"/>
          <p14:tracePt t="52396" x="4362450" y="4000500"/>
          <p14:tracePt t="52413" x="4387850" y="4000500"/>
          <p14:tracePt t="52430" x="4419600" y="4006850"/>
          <p14:tracePt t="52446" x="4438650" y="4013200"/>
          <p14:tracePt t="52463" x="4464050" y="4013200"/>
          <p14:tracePt t="52480" x="4495800" y="4013200"/>
          <p14:tracePt t="52496" x="4546600" y="4019550"/>
          <p14:tracePt t="52513" x="4603750" y="4019550"/>
          <p14:tracePt t="52530" x="4673600" y="4019550"/>
          <p14:tracePt t="52532" x="4711700" y="4019550"/>
          <p14:tracePt t="52546" x="4781550" y="4019550"/>
          <p14:tracePt t="52564" x="4826000" y="4019550"/>
          <p14:tracePt t="52580" x="4857750" y="4019550"/>
          <p14:tracePt t="52596" x="4876800" y="4019550"/>
          <p14:tracePt t="52614" x="4908550" y="4019550"/>
          <p14:tracePt t="52630" x="4927600" y="4019550"/>
          <p14:tracePt t="52646" x="4940300" y="4019550"/>
          <p14:tracePt t="52731" x="4946650" y="4019550"/>
          <p14:tracePt t="52739" x="4953000" y="4013200"/>
          <p14:tracePt t="52803" x="4953000" y="4006850"/>
          <p14:tracePt t="52811" x="4953000" y="4000500"/>
          <p14:tracePt t="52819" x="4953000" y="3987800"/>
          <p14:tracePt t="52835" x="4953000" y="3981450"/>
          <p14:tracePt t="52846" x="4953000" y="3975100"/>
          <p14:tracePt t="52863" x="4927600" y="3975100"/>
          <p14:tracePt t="52880" x="4864100" y="3949700"/>
          <p14:tracePt t="52896" x="4800600" y="3930650"/>
          <p14:tracePt t="52913" x="4743450" y="3905250"/>
          <p14:tracePt t="52930" x="4718050" y="3892550"/>
          <p14:tracePt t="52932" x="4705350" y="3886200"/>
          <p14:tracePt t="52947" x="4686300" y="3867150"/>
          <p14:tracePt t="52963" x="4667250" y="3848100"/>
          <p14:tracePt t="52980" x="4660900" y="3848100"/>
          <p14:tracePt t="52996" x="4660900" y="3841750"/>
          <p14:tracePt t="53139" x="4667250" y="3841750"/>
          <p14:tracePt t="53148" x="4673600" y="3841750"/>
          <p14:tracePt t="53155" x="4686300" y="3841750"/>
          <p14:tracePt t="53164" x="4705350" y="3841750"/>
          <p14:tracePt t="53180" x="4762500" y="3841750"/>
          <p14:tracePt t="53196" x="4857750" y="3835400"/>
          <p14:tracePt t="53213" x="4959350" y="3835400"/>
          <p14:tracePt t="53230" x="5035550" y="3835400"/>
          <p14:tracePt t="53246" x="5073650" y="3835400"/>
          <p14:tracePt t="53263" x="5099050" y="3835400"/>
          <p14:tracePt t="53280" x="5118100" y="3829050"/>
          <p14:tracePt t="53296" x="5124450" y="3829050"/>
          <p14:tracePt t="53330" x="5143500" y="3829050"/>
          <p14:tracePt t="53346" x="5175250" y="3829050"/>
          <p14:tracePt t="53363" x="5251450" y="3829050"/>
          <p14:tracePt t="53380" x="5308600" y="3829050"/>
          <p14:tracePt t="53396" x="5365750" y="3829050"/>
          <p14:tracePt t="53413" x="5416550" y="3829050"/>
          <p14:tracePt t="53430" x="5454650" y="3829050"/>
          <p14:tracePt t="53446" x="5467350" y="3829050"/>
          <p14:tracePt t="53492" x="5441950" y="3829050"/>
          <p14:tracePt t="53498" x="5403850" y="3829050"/>
          <p14:tracePt t="53513" x="5359400" y="3835400"/>
          <p14:tracePt t="53531" x="5118100" y="3841750"/>
          <p14:tracePt t="53546" x="4984750" y="3835400"/>
          <p14:tracePt t="53563" x="4438650" y="3829050"/>
          <p14:tracePt t="53580" x="4044950" y="3829050"/>
          <p14:tracePt t="53596" x="3657600" y="3829050"/>
          <p14:tracePt t="53613" x="3340100" y="3829050"/>
          <p14:tracePt t="53630" x="3073400" y="3835400"/>
          <p14:tracePt t="53646" x="2857500" y="3835400"/>
          <p14:tracePt t="53663" x="2654300" y="3835400"/>
          <p14:tracePt t="53681" x="2495550" y="3854450"/>
          <p14:tracePt t="53696" x="2368550" y="3879850"/>
          <p14:tracePt t="53713" x="2273300" y="3911600"/>
          <p14:tracePt t="53731" x="2101850" y="3962400"/>
          <p14:tracePt t="53746" x="1974850" y="3981450"/>
          <p14:tracePt t="53763" x="1847850" y="3987800"/>
          <p14:tracePt t="53780" x="1733550" y="3987800"/>
          <p14:tracePt t="53796" x="1619250" y="3994150"/>
          <p14:tracePt t="53813" x="1530350" y="4025900"/>
          <p14:tracePt t="53830" x="1454150" y="4038600"/>
          <p14:tracePt t="53846" x="1390650" y="4051300"/>
          <p14:tracePt t="53863" x="1352550" y="4051300"/>
          <p14:tracePt t="53880" x="1327150" y="4051300"/>
          <p14:tracePt t="53896" x="1308100" y="4057650"/>
          <p14:tracePt t="53913" x="1289050" y="4064000"/>
          <p14:tracePt t="53930" x="1263650" y="4070350"/>
          <p14:tracePt t="53931" x="1244600" y="4076700"/>
          <p14:tracePt t="53946" x="1193800" y="4076700"/>
          <p14:tracePt t="53963" x="1123950" y="4076700"/>
          <p14:tracePt t="53980" x="1054100" y="4083050"/>
          <p14:tracePt t="53996" x="984250" y="4089400"/>
          <p14:tracePt t="54013" x="901700" y="4089400"/>
          <p14:tracePt t="54030" x="819150" y="4095750"/>
          <p14:tracePt t="54046" x="749300" y="4095750"/>
          <p14:tracePt t="54063" x="692150" y="4095750"/>
          <p14:tracePt t="54080" x="647700" y="4095750"/>
          <p14:tracePt t="54096" x="609600" y="4095750"/>
          <p14:tracePt t="54113" x="584200" y="4095750"/>
          <p14:tracePt t="54131" x="558800" y="4095750"/>
          <p14:tracePt t="54148" x="552450" y="4095750"/>
          <p14:tracePt t="54315" x="571500" y="4095750"/>
          <p14:tracePt t="54323" x="596900" y="4095750"/>
          <p14:tracePt t="54331" x="628650" y="4095750"/>
          <p14:tracePt t="54346" x="698500" y="4095750"/>
          <p14:tracePt t="54363" x="768350" y="4095750"/>
          <p14:tracePt t="54380" x="831850" y="4102100"/>
          <p14:tracePt t="54396" x="889000" y="4102100"/>
          <p14:tracePt t="54413" x="920750" y="4108450"/>
          <p14:tracePt t="54430" x="946150" y="4108450"/>
          <p14:tracePt t="54446" x="965200" y="4108450"/>
          <p14:tracePt t="54463" x="990600" y="4108450"/>
          <p14:tracePt t="54480" x="1028700" y="4108450"/>
          <p14:tracePt t="54496" x="1085850" y="4108450"/>
          <p14:tracePt t="54513" x="1149350" y="4114800"/>
          <p14:tracePt t="54530" x="1212850" y="4121150"/>
          <p14:tracePt t="54532" x="1231900" y="4127500"/>
          <p14:tracePt t="54546" x="1295400" y="4127500"/>
          <p14:tracePt t="54563" x="1358900" y="4127500"/>
          <p14:tracePt t="54581" x="1416050" y="4140200"/>
          <p14:tracePt t="54596" x="1473200" y="4140200"/>
          <p14:tracePt t="54613" x="1511300" y="4140200"/>
          <p14:tracePt t="54630" x="1530350" y="4146550"/>
          <p14:tracePt t="54663" x="1549400" y="4146550"/>
          <p14:tracePt t="54680" x="1555750" y="4152900"/>
          <p14:tracePt t="54696" x="1587500" y="4152900"/>
          <p14:tracePt t="54713" x="1631950" y="4152900"/>
          <p14:tracePt t="54730" x="1657350" y="4152900"/>
          <p14:tracePt t="54732" x="1663700" y="4152900"/>
          <p14:tracePt t="54746" x="1695450" y="4165600"/>
          <p14:tracePt t="54763" x="1720850" y="4171950"/>
          <p14:tracePt t="54780" x="1746250" y="4184650"/>
          <p14:tracePt t="54797" x="1771650" y="4184650"/>
          <p14:tracePt t="54813" x="1809750" y="4184650"/>
          <p14:tracePt t="54830" x="1860550" y="4184650"/>
          <p14:tracePt t="54846" x="1917700" y="4184650"/>
          <p14:tracePt t="54863" x="1981200" y="4184650"/>
          <p14:tracePt t="54880" x="2038350" y="4184650"/>
          <p14:tracePt t="54896" x="2095500" y="4184650"/>
          <p14:tracePt t="54913" x="2146300" y="4184650"/>
          <p14:tracePt t="54931" x="2197100" y="4184650"/>
          <p14:tracePt t="54946" x="2235200" y="4184650"/>
          <p14:tracePt t="54963" x="2254250" y="4184650"/>
          <p14:tracePt t="54980" x="2266950" y="4184650"/>
          <p14:tracePt t="54996" x="2266950" y="4178300"/>
          <p14:tracePt t="55013" x="2279650" y="4178300"/>
          <p14:tracePt t="55030" x="2298700" y="4178300"/>
          <p14:tracePt t="55046" x="2317750" y="4178300"/>
          <p14:tracePt t="55063" x="2349500" y="4178300"/>
          <p14:tracePt t="55080" x="2381250" y="4178300"/>
          <p14:tracePt t="55096" x="2419350" y="4178300"/>
          <p14:tracePt t="55113" x="2451100" y="4178300"/>
          <p14:tracePt t="55130" x="2489200" y="4178300"/>
          <p14:tracePt t="55133" x="2508250" y="4178300"/>
          <p14:tracePt t="55146" x="2546350" y="4178300"/>
          <p14:tracePt t="55163" x="2584450" y="4178300"/>
          <p14:tracePt t="55181" x="2609850" y="4171950"/>
          <p14:tracePt t="55197" x="2628900" y="4171950"/>
          <p14:tracePt t="55214" x="2641600" y="4171950"/>
          <p14:tracePt t="55230" x="2647950" y="4171950"/>
          <p14:tracePt t="55246" x="2667000" y="4171950"/>
          <p14:tracePt t="55280" x="2679700" y="4171950"/>
          <p14:tracePt t="55296" x="2686050" y="4165600"/>
          <p14:tracePt t="55313" x="2698750" y="4159250"/>
          <p14:tracePt t="55331" x="2730500" y="4152900"/>
          <p14:tracePt t="55346" x="2749550" y="4152900"/>
          <p14:tracePt t="55363" x="2755900" y="4146550"/>
          <p14:tracePt t="55475" x="2736850" y="4146550"/>
          <p14:tracePt t="55482" x="2711450" y="4146550"/>
          <p14:tracePt t="55491" x="2686050" y="4146550"/>
          <p14:tracePt t="55498" x="2660650" y="4146550"/>
          <p14:tracePt t="55513" x="2635250" y="4146550"/>
          <p14:tracePt t="55530" x="2578100" y="4146550"/>
          <p14:tracePt t="55547" x="2489200" y="4146550"/>
          <p14:tracePt t="55563" x="2444750" y="4146550"/>
          <p14:tracePt t="55580" x="2400300" y="4140200"/>
          <p14:tracePt t="55597" x="2355850" y="4140200"/>
          <p14:tracePt t="55613" x="2292350" y="4140200"/>
          <p14:tracePt t="55630" x="2216150" y="4140200"/>
          <p14:tracePt t="55647" x="2127250" y="4140200"/>
          <p14:tracePt t="55663" x="2032000" y="4146550"/>
          <p14:tracePt t="55680" x="1924050" y="4146550"/>
          <p14:tracePt t="55696" x="1797050" y="4146550"/>
          <p14:tracePt t="55713" x="1682750" y="4146550"/>
          <p14:tracePt t="55730" x="1581150" y="4146550"/>
          <p14:tracePt t="55732" x="1536700" y="4146550"/>
          <p14:tracePt t="55746" x="1447800" y="4133850"/>
          <p14:tracePt t="55763" x="1358900" y="4133850"/>
          <p14:tracePt t="55780" x="1263650" y="4133850"/>
          <p14:tracePt t="55796" x="1181100" y="4133850"/>
          <p14:tracePt t="55813" x="1104900" y="4133850"/>
          <p14:tracePt t="55830" x="1041400" y="4133850"/>
          <p14:tracePt t="55846" x="977900" y="4140200"/>
          <p14:tracePt t="55863" x="927100" y="4140200"/>
          <p14:tracePt t="55880" x="889000" y="4140200"/>
          <p14:tracePt t="55896" x="869950" y="4140200"/>
          <p14:tracePt t="55913" x="850900" y="4140200"/>
          <p14:tracePt t="56099" x="857250" y="4140200"/>
          <p14:tracePt t="56107" x="889000" y="4140200"/>
          <p14:tracePt t="56114" x="933450" y="4140200"/>
          <p14:tracePt t="56130" x="990600" y="4140200"/>
          <p14:tracePt t="56146" x="1257300" y="4140200"/>
          <p14:tracePt t="56163" x="1492250" y="4140200"/>
          <p14:tracePt t="56180" x="1752600" y="4127500"/>
          <p14:tracePt t="56196" x="2025650" y="4127500"/>
          <p14:tracePt t="56213" x="2286000" y="4127500"/>
          <p14:tracePt t="56230" x="2463800" y="4127500"/>
          <p14:tracePt t="56246" x="2635250" y="4127500"/>
          <p14:tracePt t="56263" x="2781300" y="4140200"/>
          <p14:tracePt t="56280" x="2921000" y="4140200"/>
          <p14:tracePt t="56296" x="3016250" y="4140200"/>
          <p14:tracePt t="56313" x="3086100" y="4133850"/>
          <p14:tracePt t="56330" x="3124200" y="4127500"/>
          <p14:tracePt t="56347" x="3136900" y="4121150"/>
          <p14:tracePt t="56363" x="3143250" y="4114800"/>
          <p14:tracePt t="56380" x="3181350" y="4102100"/>
          <p14:tracePt t="56397" x="3251200" y="4076700"/>
          <p14:tracePt t="56413" x="3327400" y="4064000"/>
          <p14:tracePt t="56430" x="3403600" y="4051300"/>
          <p14:tracePt t="56446" x="3460750" y="4032250"/>
          <p14:tracePt t="56463" x="3511550" y="4019550"/>
          <p14:tracePt t="56480" x="3562350" y="4000500"/>
          <p14:tracePt t="56496" x="3644900" y="3975100"/>
          <p14:tracePt t="56513" x="3740150" y="3949700"/>
          <p14:tracePt t="56530" x="3829050" y="3917950"/>
          <p14:tracePt t="56531" x="3867150" y="3905250"/>
          <p14:tracePt t="56546" x="3937000" y="3886200"/>
          <p14:tracePt t="56563" x="4025900" y="3886200"/>
          <p14:tracePt t="56580" x="4121150" y="3886200"/>
          <p14:tracePt t="56597" x="4222750" y="3886200"/>
          <p14:tracePt t="56613" x="4330700" y="3892550"/>
          <p14:tracePt t="56630" x="4432300" y="3892550"/>
          <p14:tracePt t="56646" x="4527550" y="3892550"/>
          <p14:tracePt t="56663" x="4578350" y="3873500"/>
          <p14:tracePt t="56680" x="4616450" y="3867150"/>
          <p14:tracePt t="56696" x="4667250" y="3867150"/>
          <p14:tracePt t="56713" x="4711700" y="3867150"/>
          <p14:tracePt t="56731" x="4794250" y="3867150"/>
          <p14:tracePt t="56746" x="4857750" y="3867150"/>
          <p14:tracePt t="56763" x="4914900" y="3867150"/>
          <p14:tracePt t="56780" x="4953000" y="3860800"/>
          <p14:tracePt t="56797" x="5016500" y="3860800"/>
          <p14:tracePt t="56813" x="5073650" y="3860800"/>
          <p14:tracePt t="56830" x="5137150" y="3854450"/>
          <p14:tracePt t="56847" x="5168900" y="3854450"/>
          <p14:tracePt t="56863" x="5181600" y="3854450"/>
          <p14:tracePt t="56963" x="5156200" y="3854450"/>
          <p14:tracePt t="56971" x="5124450" y="3860800"/>
          <p14:tracePt t="56980" x="5073650" y="3873500"/>
          <p14:tracePt t="56997" x="4946650" y="3873500"/>
          <p14:tracePt t="57013" x="4806950" y="3886200"/>
          <p14:tracePt t="57030" x="4686300" y="3886200"/>
          <p14:tracePt t="57046" x="4591050" y="3886200"/>
          <p14:tracePt t="57063" x="4495800" y="3886200"/>
          <p14:tracePt t="57080" x="4400550" y="3886200"/>
          <p14:tracePt t="57097" x="4337050" y="3886200"/>
          <p14:tracePt t="57113" x="4298950" y="3879850"/>
          <p14:tracePt t="57132" x="4273550" y="3879850"/>
          <p14:tracePt t="57148" x="4267200" y="3879850"/>
          <p14:tracePt t="57180" x="4267200" y="3886200"/>
          <p14:tracePt t="57197" x="4260850" y="3886200"/>
          <p14:tracePt t="57230" x="4248150" y="3886200"/>
          <p14:tracePt t="57246" x="4222750" y="3886200"/>
          <p14:tracePt t="57263" x="4197350" y="3886200"/>
          <p14:tracePt t="57280" x="4171950" y="3898900"/>
          <p14:tracePt t="57296" x="4146550" y="3898900"/>
          <p14:tracePt t="57313" x="4127500" y="3905250"/>
          <p14:tracePt t="57331" x="4095750" y="3911600"/>
          <p14:tracePt t="57346" x="4057650" y="3911600"/>
          <p14:tracePt t="57363" x="4019550" y="3911600"/>
          <p14:tracePt t="57380" x="3975100" y="3911600"/>
          <p14:tracePt t="57396" x="3924300" y="3911600"/>
          <p14:tracePt t="57413" x="3879850" y="3911600"/>
          <p14:tracePt t="57430" x="3822700" y="3911600"/>
          <p14:tracePt t="57446" x="3778250" y="3911600"/>
          <p14:tracePt t="57463" x="3740150" y="3911600"/>
          <p14:tracePt t="57480" x="3714750" y="3911600"/>
          <p14:tracePt t="57496" x="3695700" y="3911600"/>
          <p14:tracePt t="57513" x="3676650" y="3911600"/>
          <p14:tracePt t="57530" x="3670300" y="3911600"/>
          <p14:tracePt t="57546" x="3670300" y="3917950"/>
          <p14:tracePt t="57563" x="3657600" y="3924300"/>
          <p14:tracePt t="57580" x="3651250" y="3924300"/>
          <p14:tracePt t="57596" x="3638550" y="3924300"/>
          <p14:tracePt t="57613" x="3625850" y="3930650"/>
          <p14:tracePt t="57646" x="3625850" y="3937000"/>
          <p14:tracePt t="57663" x="3619500" y="3937000"/>
          <p14:tracePt t="57696" x="3619500" y="3943350"/>
          <p14:tracePt t="57713" x="3619500" y="3956050"/>
          <p14:tracePt t="57730" x="3606800" y="3962400"/>
          <p14:tracePt t="57747" x="3600450" y="3981450"/>
          <p14:tracePt t="57763" x="3594100" y="3981450"/>
          <p14:tracePt t="57803" x="3594100" y="3987800"/>
          <p14:tracePt t="57813" x="3587750" y="3987800"/>
          <p14:tracePt t="57830" x="3575050" y="3987800"/>
          <p14:tracePt t="57846" x="3562350" y="3994150"/>
          <p14:tracePt t="57863" x="3556000" y="3994150"/>
          <p14:tracePt t="58155" x="3549650" y="3994150"/>
          <p14:tracePt t="58243" x="3549650" y="4000500"/>
          <p14:tracePt t="58259" x="3543300" y="4000500"/>
          <p14:tracePt t="58283" x="3536950" y="4000500"/>
          <p14:tracePt t="58379" x="3530600" y="4000500"/>
          <p14:tracePt t="58387" x="3524250" y="4000500"/>
          <p14:tracePt t="58396" x="3511550" y="4006850"/>
          <p14:tracePt t="58413" x="3498850" y="4013200"/>
          <p14:tracePt t="58430" x="3492500" y="4013200"/>
          <p14:tracePt t="58571" x="3486150" y="4013200"/>
          <p14:tracePt t="58579" x="3467100" y="4013200"/>
          <p14:tracePt t="58586" x="3448050" y="4013200"/>
          <p14:tracePt t="58596" x="3416300" y="4013200"/>
          <p14:tracePt t="58613" x="3371850" y="4013200"/>
          <p14:tracePt t="58630" x="3327400" y="4013200"/>
          <p14:tracePt t="58646" x="3289300" y="4013200"/>
          <p14:tracePt t="58663" x="3244850" y="4013200"/>
          <p14:tracePt t="58680" x="3206750" y="4013200"/>
          <p14:tracePt t="58696" x="3175000" y="4013200"/>
          <p14:tracePt t="58713" x="3149600" y="4013200"/>
          <p14:tracePt t="58731" x="3098800" y="4013200"/>
          <p14:tracePt t="58746" x="3060700" y="4013200"/>
          <p14:tracePt t="58763" x="3016250" y="4013200"/>
          <p14:tracePt t="58780" x="2971800" y="4013200"/>
          <p14:tracePt t="58797" x="2921000" y="4013200"/>
          <p14:tracePt t="58813" x="2876550" y="4025900"/>
          <p14:tracePt t="58830" x="2838450" y="4032250"/>
          <p14:tracePt t="58846" x="2813050" y="4032250"/>
          <p14:tracePt t="58863" x="2806700" y="4038600"/>
          <p14:tracePt t="58896" x="2806700" y="4044950"/>
          <p14:tracePt t="58913" x="2806700" y="4057650"/>
          <p14:tracePt t="58931" x="2794000" y="4083050"/>
          <p14:tracePt t="58946" x="2794000" y="4095750"/>
          <p14:tracePt t="58965" x="2794000" y="4108450"/>
          <p14:tracePt t="58980" x="2794000" y="4121150"/>
          <p14:tracePt t="58996" x="2794000" y="4127500"/>
          <p14:tracePt t="59013" x="2794000" y="4140200"/>
          <p14:tracePt t="59030" x="2794000" y="4159250"/>
          <p14:tracePt t="59046" x="2794000" y="4178300"/>
          <p14:tracePt t="59063" x="2794000" y="4197350"/>
          <p14:tracePt t="59099" x="2787650" y="4197350"/>
          <p14:tracePt t="59139" x="2787650" y="4203700"/>
          <p14:tracePt t="59148" x="2781300" y="4210050"/>
          <p14:tracePt t="59154" x="2774950" y="4210050"/>
          <p14:tracePt t="59163" x="2774950" y="4216400"/>
          <p14:tracePt t="59180" x="2768600" y="4216400"/>
          <p14:tracePt t="59307" x="2762250" y="4216400"/>
          <p14:tracePt t="59371" x="2755900" y="4216400"/>
          <p14:tracePt t="59563" x="2762250" y="4216400"/>
          <p14:tracePt t="59571" x="2768600" y="4216400"/>
          <p14:tracePt t="59580" x="2774950" y="4216400"/>
          <p14:tracePt t="59597" x="2794000" y="4210050"/>
          <p14:tracePt t="59613" x="2813050" y="4197350"/>
          <p14:tracePt t="59630" x="2832100" y="4197350"/>
          <p14:tracePt t="59647" x="2851150" y="4191000"/>
          <p14:tracePt t="59663" x="2870200" y="4191000"/>
          <p14:tracePt t="59681" x="2889250" y="4191000"/>
          <p14:tracePt t="59696" x="2908300" y="4191000"/>
          <p14:tracePt t="59713" x="2927350" y="4191000"/>
          <p14:tracePt t="59731" x="2959100" y="4184650"/>
          <p14:tracePt t="59746" x="2971800" y="4184650"/>
          <p14:tracePt t="59763" x="2990850" y="4184650"/>
          <p14:tracePt t="59780" x="3009900" y="4184650"/>
          <p14:tracePt t="59797" x="3041650" y="4184650"/>
          <p14:tracePt t="59813" x="3073400" y="4184650"/>
          <p14:tracePt t="59830" x="3111500" y="4184650"/>
          <p14:tracePt t="59846" x="3143250" y="4184650"/>
          <p14:tracePt t="59863" x="3155950" y="4184650"/>
          <p14:tracePt t="59880" x="3168650" y="4184650"/>
          <p14:tracePt t="59897" x="3187700" y="4191000"/>
          <p14:tracePt t="59913" x="3206750" y="4197350"/>
          <p14:tracePt t="59931" x="3232150" y="4203700"/>
          <p14:tracePt t="59946" x="3244850" y="4203700"/>
          <p14:tracePt t="59963" x="3251200" y="4210050"/>
          <p14:tracePt t="59980" x="3257550" y="4216400"/>
          <p14:tracePt t="59996" x="3263900" y="4216400"/>
          <p14:tracePt t="60030" x="3270250" y="4216400"/>
          <p14:tracePt t="60046" x="3282950" y="4222750"/>
          <p14:tracePt t="60080" x="3289300" y="4229100"/>
          <p14:tracePt t="60195" x="3295650" y="4229100"/>
          <p14:tracePt t="60203" x="3295650" y="4235450"/>
          <p14:tracePt t="60213" x="3308350" y="4241800"/>
          <p14:tracePt t="60230" x="3314700" y="4241800"/>
          <p14:tracePt t="60246" x="3321050" y="4248150"/>
          <p14:tracePt t="60263" x="3333750" y="4254500"/>
          <p14:tracePt t="60280" x="3346450" y="4267200"/>
          <p14:tracePt t="60296" x="3365500" y="4273550"/>
          <p14:tracePt t="60313" x="3384550" y="4279900"/>
          <p14:tracePt t="60330" x="3390900" y="4286250"/>
          <p14:tracePt t="60346" x="3403600" y="4298950"/>
          <p14:tracePt t="60363" x="3409950" y="4298950"/>
          <p14:tracePt t="60380" x="3416300" y="4311650"/>
          <p14:tracePt t="60397" x="3422650" y="4324350"/>
          <p14:tracePt t="60413" x="3422650" y="4343400"/>
          <p14:tracePt t="60430" x="3422650" y="4349750"/>
          <p14:tracePt t="60446" x="3422650" y="4368800"/>
          <p14:tracePt t="60463" x="3422650" y="4387850"/>
          <p14:tracePt t="60480" x="3422650" y="4419600"/>
          <p14:tracePt t="60496" x="3416300" y="4451350"/>
          <p14:tracePt t="60513" x="3409950" y="4489450"/>
          <p14:tracePt t="60531" x="3384550" y="4533900"/>
          <p14:tracePt t="60546" x="3371850" y="4559300"/>
          <p14:tracePt t="60563" x="3333750" y="4572000"/>
          <p14:tracePt t="60580" x="3308350" y="4597400"/>
          <p14:tracePt t="60596" x="3270250" y="4610100"/>
          <p14:tracePt t="60613" x="3232150" y="4629150"/>
          <p14:tracePt t="60630" x="3200400" y="4635500"/>
          <p14:tracePt t="60646" x="3168650" y="4648200"/>
          <p14:tracePt t="60663" x="3130550" y="4660900"/>
          <p14:tracePt t="60680" x="3092450" y="4667250"/>
          <p14:tracePt t="60697" x="3048000" y="4667250"/>
          <p14:tracePt t="60713" x="3003550" y="4667250"/>
          <p14:tracePt t="60731" x="2959100" y="4667250"/>
          <p14:tracePt t="60747" x="2946400" y="4667250"/>
          <p14:tracePt t="60763" x="2882900" y="4667250"/>
          <p14:tracePt t="60780" x="2870200" y="4654550"/>
          <p14:tracePt t="60797" x="2844800" y="4648200"/>
          <p14:tracePt t="60813" x="2813050" y="4635500"/>
          <p14:tracePt t="60830" x="2787650" y="4629150"/>
          <p14:tracePt t="60847" x="2755900" y="4603750"/>
          <p14:tracePt t="60863" x="2730500" y="4578350"/>
          <p14:tracePt t="60880" x="2711450" y="4559300"/>
          <p14:tracePt t="60897" x="2692400" y="4540250"/>
          <p14:tracePt t="60913" x="2679700" y="4521200"/>
          <p14:tracePt t="60930" x="2660650" y="4483100"/>
          <p14:tracePt t="60946" x="2641600" y="4451350"/>
          <p14:tracePt t="60967" x="2635250" y="4432300"/>
          <p14:tracePt t="60980" x="2628900" y="4419600"/>
          <p14:tracePt t="60996" x="2622550" y="4400550"/>
          <p14:tracePt t="61013" x="2622550" y="4387850"/>
          <p14:tracePt t="61030" x="2622550" y="4362450"/>
          <p14:tracePt t="61047" x="2635250" y="4324350"/>
          <p14:tracePt t="61063" x="2647950" y="4286250"/>
          <p14:tracePt t="61080" x="2667000" y="4273550"/>
          <p14:tracePt t="61097" x="2679700" y="4260850"/>
          <p14:tracePt t="61113" x="2698750" y="4248150"/>
          <p14:tracePt t="61132" x="2743200" y="4222750"/>
          <p14:tracePt t="61146" x="2781300" y="4216400"/>
          <p14:tracePt t="61163" x="2806700" y="4203700"/>
          <p14:tracePt t="61180" x="2844800" y="4203700"/>
          <p14:tracePt t="61197" x="2876550" y="4203700"/>
          <p14:tracePt t="61213" x="2914650" y="4203700"/>
          <p14:tracePt t="61230" x="2952750" y="4203700"/>
          <p14:tracePt t="61247" x="2997200" y="4197350"/>
          <p14:tracePt t="61263" x="3028950" y="4197350"/>
          <p14:tracePt t="61280" x="3048000" y="4197350"/>
          <p14:tracePt t="62019" x="3048000" y="4184650"/>
          <p14:tracePt t="62027" x="3048000" y="4171950"/>
          <p14:tracePt t="62035" x="3048000" y="4133850"/>
          <p14:tracePt t="62046" x="3054350" y="4089400"/>
          <p14:tracePt t="62063" x="3035300" y="3962400"/>
          <p14:tracePt t="62080" x="3022600" y="3797300"/>
          <p14:tracePt t="62097" x="3016250" y="3638550"/>
          <p14:tracePt t="62113" x="3016250" y="3543300"/>
          <p14:tracePt t="62130" x="3003550" y="3511550"/>
          <p14:tracePt t="62132" x="3003550" y="3498850"/>
          <p14:tracePt t="62146" x="3003550" y="3473450"/>
          <p14:tracePt t="62163" x="3003550" y="3460750"/>
          <p14:tracePt t="62181" x="3009900" y="3448050"/>
          <p14:tracePt t="62197" x="3009900" y="3441700"/>
          <p14:tracePt t="62213" x="3016250" y="3435350"/>
          <p14:tracePt t="62331" x="3016250" y="3441700"/>
          <p14:tracePt t="62370" x="3009900" y="3441700"/>
          <p14:tracePt t="62379" x="2997200" y="3441700"/>
          <p14:tracePt t="62387" x="2990850" y="3441700"/>
          <p14:tracePt t="62396" x="2978150" y="3441700"/>
          <p14:tracePt t="62413" x="2946400" y="3422650"/>
          <p14:tracePt t="62430" x="2901950" y="3403600"/>
          <p14:tracePt t="62446" x="2857500" y="3378200"/>
          <p14:tracePt t="62463" x="2819400" y="3346450"/>
          <p14:tracePt t="62480" x="2787650" y="3295650"/>
          <p14:tracePt t="62497" x="2749550" y="3232150"/>
          <p14:tracePt t="62513" x="2711450" y="3194050"/>
          <p14:tracePt t="62531" x="2686050" y="3175000"/>
          <p14:tracePt t="62676" x="2679700" y="3175000"/>
          <p14:tracePt t="62690" x="2673350" y="3175000"/>
          <p14:tracePt t="62698" x="2667000" y="3168650"/>
          <p14:tracePt t="62707" x="2660650" y="3149600"/>
          <p14:tracePt t="62714" x="2654300" y="3124200"/>
          <p14:tracePt t="62730" x="2647950" y="3098800"/>
          <p14:tracePt t="62746" x="2641600" y="3048000"/>
          <p14:tracePt t="62763" x="2641600" y="3009900"/>
          <p14:tracePt t="62780" x="2654300" y="2971800"/>
          <p14:tracePt t="62796" x="2673350" y="2927350"/>
          <p14:tracePt t="62813" x="2705100" y="2882900"/>
          <p14:tracePt t="62830" x="2749550" y="2857500"/>
          <p14:tracePt t="62847" x="2794000" y="2832100"/>
          <p14:tracePt t="62863" x="2825750" y="2825750"/>
          <p14:tracePt t="62880" x="2857500" y="2819400"/>
          <p14:tracePt t="62897" x="2882900" y="2806700"/>
          <p14:tracePt t="62913" x="2921000" y="2800350"/>
          <p14:tracePt t="62915" x="2933700" y="2800350"/>
          <p14:tracePt t="62930" x="2940050" y="2794000"/>
          <p14:tracePt t="62946" x="2959100" y="2794000"/>
          <p14:tracePt t="62963" x="2978150" y="2794000"/>
          <p14:tracePt t="62980" x="3009900" y="2800350"/>
          <p14:tracePt t="62996" x="3035300" y="2819400"/>
          <p14:tracePt t="63013" x="3073400" y="2832100"/>
          <p14:tracePt t="63030" x="3117850" y="2844800"/>
          <p14:tracePt t="63047" x="3168650" y="2863850"/>
          <p14:tracePt t="63063" x="3225800" y="2876550"/>
          <p14:tracePt t="63080" x="3270250" y="2895600"/>
          <p14:tracePt t="63097" x="3321050" y="2914650"/>
          <p14:tracePt t="63114" x="3352800" y="2940050"/>
          <p14:tracePt t="63131" x="3384550" y="2984500"/>
          <p14:tracePt t="63146" x="3384550" y="3022600"/>
          <p14:tracePt t="63163" x="3384550" y="3067050"/>
          <p14:tracePt t="63180" x="3384550" y="3124200"/>
          <p14:tracePt t="63197" x="3384550" y="3187700"/>
          <p14:tracePt t="63213" x="3359150" y="3244850"/>
          <p14:tracePt t="63230" x="3333750" y="3308350"/>
          <p14:tracePt t="63247" x="3295650" y="3365500"/>
          <p14:tracePt t="63263" x="3244850" y="3397250"/>
          <p14:tracePt t="63280" x="3187700" y="3416300"/>
          <p14:tracePt t="63297" x="3143250" y="3416300"/>
          <p14:tracePt t="63313" x="3086100" y="3416300"/>
          <p14:tracePt t="63332" x="3016250" y="3416300"/>
          <p14:tracePt t="63346" x="2990850" y="3416300"/>
          <p14:tracePt t="63363" x="2971800" y="3416300"/>
          <p14:tracePt t="63380" x="2965450" y="3416300"/>
          <p14:tracePt t="63397" x="2959100" y="3416300"/>
          <p14:tracePt t="63413" x="2946400" y="3416300"/>
          <p14:tracePt t="63430" x="2921000" y="3390900"/>
          <p14:tracePt t="63446" x="2882900" y="3352800"/>
          <p14:tracePt t="63463" x="2838450" y="3308350"/>
          <p14:tracePt t="63480" x="2774950" y="3257550"/>
          <p14:tracePt t="63497" x="2692400" y="3175000"/>
          <p14:tracePt t="63513" x="2603500" y="3079750"/>
          <p14:tracePt t="63531" x="2451100" y="2927350"/>
          <p14:tracePt t="63546" x="2368550" y="2851150"/>
          <p14:tracePt t="63563" x="2286000" y="2774950"/>
          <p14:tracePt t="63580" x="2209800" y="2711450"/>
          <p14:tracePt t="63597" x="2146300" y="2641600"/>
          <p14:tracePt t="63613" x="2076450" y="2578100"/>
          <p14:tracePt t="63630" x="2000250" y="2527300"/>
          <p14:tracePt t="63646" x="1943100" y="2489200"/>
          <p14:tracePt t="63663" x="1892300" y="2451100"/>
          <p14:tracePt t="63681" x="1828800" y="2425700"/>
          <p14:tracePt t="63697" x="1765300" y="2381250"/>
          <p14:tracePt t="63713" x="1695450" y="2343150"/>
          <p14:tracePt t="63730" x="1625600" y="2324100"/>
          <p14:tracePt t="63732" x="1600200" y="2305050"/>
          <p14:tracePt t="63747" x="1543050" y="2286000"/>
          <p14:tracePt t="63763" x="1511300" y="2273300"/>
          <p14:tracePt t="63780" x="1485900" y="2266950"/>
          <p14:tracePt t="63797" x="1466850" y="2260600"/>
          <p14:tracePt t="63813" x="1447800" y="2247900"/>
          <p14:tracePt t="63830" x="1416050" y="2228850"/>
          <p14:tracePt t="63846" x="1390650" y="2228850"/>
          <p14:tracePt t="63863" x="1365250" y="2222500"/>
          <p14:tracePt t="63880" x="1346200" y="2222500"/>
          <p14:tracePt t="63897" x="1333500" y="2222500"/>
          <p14:tracePt t="63913" x="1320800" y="2222500"/>
          <p14:tracePt t="63931" x="1308100" y="2222500"/>
          <p14:tracePt t="63946" x="1295400" y="2222500"/>
          <p14:tracePt t="63964" x="1276350" y="2222500"/>
          <p14:tracePt t="63980" x="1263650" y="2222500"/>
          <p14:tracePt t="63997" x="1250950" y="2222500"/>
          <p14:tracePt t="64013" x="1238250" y="2216150"/>
          <p14:tracePt t="64347" x="1244600" y="2216150"/>
          <p14:tracePt t="64435" x="1250950" y="2216150"/>
          <p14:tracePt t="64483" x="1257300" y="2216150"/>
          <p14:tracePt t="65499" x="1257300" y="2222500"/>
          <p14:tracePt t="65507" x="1257300" y="2228850"/>
          <p14:tracePt t="65523" x="1257300" y="2235200"/>
          <p14:tracePt t="65532" x="1270000" y="2241550"/>
          <p14:tracePt t="65546" x="1282700" y="2254250"/>
          <p14:tracePt t="65563" x="1301750" y="2273300"/>
          <p14:tracePt t="65580" x="1327150" y="2292350"/>
          <p14:tracePt t="65596" x="1352550" y="2324100"/>
          <p14:tracePt t="65613" x="1371600" y="2355850"/>
          <p14:tracePt t="65630" x="1403350" y="2400300"/>
          <p14:tracePt t="65647" x="1416050" y="2444750"/>
          <p14:tracePt t="65663" x="1416050" y="2508250"/>
          <p14:tracePt t="65681" x="1435100" y="2559050"/>
          <p14:tracePt t="65696" x="1460500" y="2597150"/>
          <p14:tracePt t="65713" x="1479550" y="2616200"/>
          <p14:tracePt t="65731" x="1485900" y="2641600"/>
          <p14:tracePt t="65747" x="1485900" y="2654300"/>
          <p14:tracePt t="65763" x="1485900" y="2673350"/>
          <p14:tracePt t="65780" x="1492250" y="2692400"/>
          <p14:tracePt t="65796" x="1492250" y="2698750"/>
          <p14:tracePt t="65859" x="1485900" y="2698750"/>
          <p14:tracePt t="65866" x="1485900" y="2711450"/>
          <p14:tracePt t="65875" x="1485900" y="2724150"/>
          <p14:tracePt t="65883" x="1479550" y="2724150"/>
          <p14:tracePt t="65897" x="1479550" y="2730500"/>
          <p14:tracePt t="66019" x="1492250" y="2724150"/>
          <p14:tracePt t="66027" x="1498600" y="2711450"/>
          <p14:tracePt t="66034" x="1511300" y="2698750"/>
          <p14:tracePt t="66046" x="1536700" y="2686050"/>
          <p14:tracePt t="66063" x="1606550" y="2635250"/>
          <p14:tracePt t="66080" x="1695450" y="2578100"/>
          <p14:tracePt t="66096" x="1816100" y="2514600"/>
          <p14:tracePt t="66113" x="1930400" y="2470150"/>
          <p14:tracePt t="66132" x="2057400" y="2432050"/>
          <p14:tracePt t="66146" x="2127250" y="2413000"/>
          <p14:tracePt t="66163" x="2197100" y="2393950"/>
          <p14:tracePt t="66180" x="2266950" y="2374900"/>
          <p14:tracePt t="66197" x="2311400" y="2362200"/>
          <p14:tracePt t="66213" x="2349500" y="2362200"/>
          <p14:tracePt t="66230" x="2355850" y="2362200"/>
          <p14:tracePt t="66379" x="2349500" y="2374900"/>
          <p14:tracePt t="66387" x="2343150" y="2387600"/>
          <p14:tracePt t="66397" x="2336800" y="2419350"/>
          <p14:tracePt t="66413" x="2317750" y="2489200"/>
          <p14:tracePt t="66430" x="2292350" y="2571750"/>
          <p14:tracePt t="66446" x="2311400" y="2654300"/>
          <p14:tracePt t="66463" x="2324100" y="2724150"/>
          <p14:tracePt t="66480" x="2355850" y="2806700"/>
          <p14:tracePt t="66497" x="2381250" y="2870200"/>
          <p14:tracePt t="66513" x="2413000" y="2927350"/>
          <p14:tracePt t="66530" x="2444750" y="2971800"/>
          <p14:tracePt t="66531" x="2457450" y="2997200"/>
          <p14:tracePt t="66546" x="2463800" y="3028950"/>
          <p14:tracePt t="66563" x="2463800" y="3054350"/>
          <p14:tracePt t="66580" x="2463800" y="3073400"/>
          <p14:tracePt t="66597" x="2463800" y="3086100"/>
          <p14:tracePt t="66630" x="2451100" y="3092450"/>
          <p14:tracePt t="66646" x="2400300" y="3092450"/>
          <p14:tracePt t="66663" x="2305050" y="3092450"/>
          <p14:tracePt t="66680" x="2171700" y="3092450"/>
          <p14:tracePt t="66697" x="2025650" y="3073400"/>
          <p14:tracePt t="66713" x="1879600" y="3035300"/>
          <p14:tracePt t="66731" x="1733550" y="2984500"/>
          <p14:tracePt t="66746" x="1682750" y="2971800"/>
          <p14:tracePt t="66763" x="1657350" y="2965450"/>
          <p14:tracePt t="66851" x="1657350" y="2959100"/>
          <p14:tracePt t="66860" x="1663700" y="2952750"/>
          <p14:tracePt t="66866" x="1676400" y="2940050"/>
          <p14:tracePt t="66880" x="1682750" y="2914650"/>
          <p14:tracePt t="66897" x="1701800" y="2857500"/>
          <p14:tracePt t="66913" x="1727200" y="2794000"/>
          <p14:tracePt t="66930" x="1739900" y="2755900"/>
          <p14:tracePt t="66932" x="1746250" y="2736850"/>
          <p14:tracePt t="66946" x="1771650" y="2705100"/>
          <p14:tracePt t="66963" x="1784350" y="2679700"/>
          <p14:tracePt t="66980" x="1790700" y="2667000"/>
          <p14:tracePt t="66997" x="1803400" y="2654300"/>
          <p14:tracePt t="67013" x="1841500" y="2635250"/>
          <p14:tracePt t="67030" x="1898650" y="2609850"/>
          <p14:tracePt t="67047" x="1974850" y="2578100"/>
          <p14:tracePt t="67063" x="2051050" y="2552700"/>
          <p14:tracePt t="67080" x="2133600" y="2520950"/>
          <p14:tracePt t="67097" x="2203450" y="2501900"/>
          <p14:tracePt t="67113" x="2235200" y="2495550"/>
          <p14:tracePt t="67130" x="2235200" y="2489200"/>
          <p14:tracePt t="67163" x="2241550" y="2489200"/>
          <p14:tracePt t="67180" x="2247900" y="2495550"/>
          <p14:tracePt t="67197" x="2260600" y="2495550"/>
          <p14:tracePt t="67213" x="2273300" y="2501900"/>
          <p14:tracePt t="67246" x="2286000" y="2508250"/>
          <p14:tracePt t="67263" x="2305050" y="2527300"/>
          <p14:tracePt t="67280" x="2349500" y="2552700"/>
          <p14:tracePt t="67297" x="2400300" y="2590800"/>
          <p14:tracePt t="67313" x="2438400" y="2616200"/>
          <p14:tracePt t="67330" x="2501900" y="2654300"/>
          <p14:tracePt t="67331" x="2540000" y="2667000"/>
          <p14:tracePt t="67347" x="2597150" y="2698750"/>
          <p14:tracePt t="67363" x="2641600" y="2717800"/>
          <p14:tracePt t="67380" x="2686050" y="2730500"/>
          <p14:tracePt t="67397" x="2717800" y="2743200"/>
          <p14:tracePt t="67413" x="2749550" y="2755900"/>
          <p14:tracePt t="67430" x="2762250" y="2762250"/>
          <p14:tracePt t="67447" x="2768600" y="2768600"/>
          <p14:tracePt t="67483" x="2774950" y="2774950"/>
          <p14:tracePt t="67499" x="2774950" y="2781300"/>
          <p14:tracePt t="67513" x="2781300" y="2787650"/>
          <p14:tracePt t="67531" x="2806700" y="2806700"/>
          <p14:tracePt t="67547" x="2819400" y="2813050"/>
          <p14:tracePt t="67563" x="2825750" y="2819400"/>
          <p14:tracePt t="67580" x="2832100" y="2819400"/>
          <p14:tracePt t="68036" x="2825750" y="2819400"/>
          <p14:tracePt t="68074" x="2819400" y="2819400"/>
          <p14:tracePt t="68092" x="2813050" y="2819400"/>
          <p14:tracePt t="68099" x="2806700" y="2819400"/>
          <p14:tracePt t="68107" x="2794000" y="2819400"/>
          <p14:tracePt t="68114" x="2774950" y="2819400"/>
          <p14:tracePt t="68130" x="2749550" y="2819400"/>
          <p14:tracePt t="68146" x="2698750" y="2819400"/>
          <p14:tracePt t="68164" x="2673350" y="2819400"/>
          <p14:tracePt t="68180" x="2654300" y="2819400"/>
          <p14:tracePt t="68197" x="2641600" y="2819400"/>
          <p14:tracePt t="68214" x="2628900" y="2819400"/>
          <p14:tracePt t="68230" x="2622550" y="2819400"/>
          <p14:tracePt t="68371" x="2622550" y="2813050"/>
          <p14:tracePt t="68491" x="2616200" y="2813050"/>
          <p14:tracePt t="68563" x="2609850" y="2813050"/>
          <p14:tracePt t="68587" x="2603500" y="2813050"/>
          <p14:tracePt t="68595" x="2597150" y="2813050"/>
          <p14:tracePt t="68611" x="2590800" y="2806700"/>
          <p14:tracePt t="68627" x="2584450" y="2806700"/>
          <p14:tracePt t="68635" x="2584450" y="2800350"/>
          <p14:tracePt t="68646" x="2578100" y="2794000"/>
          <p14:tracePt t="68663" x="2565400" y="2787650"/>
          <p14:tracePt t="68680" x="2559050" y="2781300"/>
          <p14:tracePt t="68697" x="2546350" y="2762250"/>
          <p14:tracePt t="68713" x="2540000" y="2749550"/>
          <p14:tracePt t="68731" x="2533650" y="2730500"/>
          <p14:tracePt t="68746" x="2533650" y="2717800"/>
          <p14:tracePt t="68763" x="2533650" y="2711450"/>
          <p14:tracePt t="68780" x="2533650" y="2698750"/>
          <p14:tracePt t="68796" x="2533650" y="2686050"/>
          <p14:tracePt t="68814" x="2546350" y="2679700"/>
          <p14:tracePt t="68830" x="2565400" y="2660650"/>
          <p14:tracePt t="68847" x="2578100" y="2628900"/>
          <p14:tracePt t="68863" x="2609850" y="2616200"/>
          <p14:tracePt t="68880" x="2647950" y="2609850"/>
          <p14:tracePt t="68897" x="2667000" y="2603500"/>
          <p14:tracePt t="68913" x="2686050" y="2590800"/>
          <p14:tracePt t="68931" x="2717800" y="2590800"/>
          <p14:tracePt t="68946" x="2743200" y="2590800"/>
          <p14:tracePt t="68963" x="2774950" y="2590800"/>
          <p14:tracePt t="68980" x="2819400" y="2590800"/>
          <p14:tracePt t="68996" x="2844800" y="2590800"/>
          <p14:tracePt t="69013" x="2863850" y="2590800"/>
          <p14:tracePt t="69031" x="2882900" y="2590800"/>
          <p14:tracePt t="69047" x="2895600" y="2590800"/>
          <p14:tracePt t="69063" x="2901950" y="2590800"/>
          <p14:tracePt t="69080" x="2914650" y="2597150"/>
          <p14:tracePt t="69097" x="2921000" y="2603500"/>
          <p14:tracePt t="69113" x="2933700" y="2609850"/>
          <p14:tracePt t="69131" x="2946400" y="2622550"/>
          <p14:tracePt t="69146" x="2952750" y="2628900"/>
          <p14:tracePt t="69163" x="2959100" y="2635250"/>
          <p14:tracePt t="69180" x="2965450" y="2641600"/>
          <p14:tracePt t="69197" x="2978150" y="2654300"/>
          <p14:tracePt t="69283" x="2978150" y="2660650"/>
          <p14:tracePt t="69291" x="2984500" y="2660650"/>
          <p14:tracePt t="69395" x="2984500" y="2667000"/>
          <p14:tracePt t="69403" x="2984500" y="2673350"/>
          <p14:tracePt t="69499" x="2984500" y="2679700"/>
          <p14:tracePt t="69539" x="2984500" y="2686050"/>
          <p14:tracePt t="69691" x="2984500" y="2692400"/>
          <p14:tracePt t="69698" x="2984500" y="2698750"/>
          <p14:tracePt t="69723" x="2984500" y="2705100"/>
          <p14:tracePt t="69732" x="2984500" y="2711450"/>
          <p14:tracePt t="69739" x="2984500" y="2717800"/>
          <p14:tracePt t="69748" x="2984500" y="2724150"/>
          <p14:tracePt t="69763" x="2978150" y="2743200"/>
          <p14:tracePt t="69780" x="2959100" y="2762250"/>
          <p14:tracePt t="69796" x="2946400" y="2787650"/>
          <p14:tracePt t="69813" x="2921000" y="2800350"/>
          <p14:tracePt t="69830" x="2895600" y="2819400"/>
          <p14:tracePt t="69847" x="2863850" y="2825750"/>
          <p14:tracePt t="69863" x="2838450" y="2832100"/>
          <p14:tracePt t="69880" x="2825750" y="2832100"/>
          <p14:tracePt t="69897" x="2806700" y="2832100"/>
          <p14:tracePt t="69913" x="2781300" y="2832100"/>
          <p14:tracePt t="69930" x="2762250" y="2832100"/>
          <p14:tracePt t="69946" x="2717800" y="2832100"/>
          <p14:tracePt t="69963" x="2692400" y="2832100"/>
          <p14:tracePt t="69980" x="2667000" y="2832100"/>
          <p14:tracePt t="69997" x="2654300" y="2825750"/>
          <p14:tracePt t="70155" x="2654300" y="2819400"/>
          <p14:tracePt t="70163" x="2654300" y="2813050"/>
          <p14:tracePt t="70227" x="2654300" y="2806700"/>
          <p14:tracePt t="70235" x="2647950" y="2800350"/>
          <p14:tracePt t="70243" x="2641600" y="2794000"/>
          <p14:tracePt t="70251" x="2635250" y="2787650"/>
          <p14:tracePt t="70263" x="2622550" y="2781300"/>
          <p14:tracePt t="77931" x="2616200" y="2781300"/>
          <p14:tracePt t="77939" x="2609850" y="2781300"/>
          <p14:tracePt t="77947" x="2597150" y="2781300"/>
          <p14:tracePt t="77963" x="2584450" y="2787650"/>
          <p14:tracePt t="77980" x="2578100" y="2794000"/>
          <p14:tracePt t="77997" x="2565400" y="2794000"/>
          <p14:tracePt t="78013" x="2565400" y="2800350"/>
          <p14:tracePt t="78030" x="2559050" y="2800350"/>
          <p14:tracePt t="78187" x="2559050" y="2794000"/>
          <p14:tracePt t="78283" x="2559050" y="2787650"/>
          <p14:tracePt t="78291" x="2559050" y="2774950"/>
          <p14:tracePt t="78298" x="2565400" y="2768600"/>
          <p14:tracePt t="78313" x="2565400" y="2762250"/>
          <p14:tracePt t="78331" x="2578100" y="2736850"/>
          <p14:tracePt t="78346" x="2609850" y="2711450"/>
          <p14:tracePt t="78363" x="2660650" y="2692400"/>
          <p14:tracePt t="78380" x="2711450" y="2667000"/>
          <p14:tracePt t="78397" x="2768600" y="2641600"/>
          <p14:tracePt t="78413" x="2819400" y="2635250"/>
          <p14:tracePt t="78430" x="2838450" y="2635250"/>
          <p14:tracePt t="78447" x="2844800" y="2635250"/>
          <p14:tracePt t="78463" x="2857500" y="2635250"/>
          <p14:tracePt t="78480" x="2876550" y="2635250"/>
          <p14:tracePt t="78496" x="2895600" y="2641600"/>
          <p14:tracePt t="78513" x="2908300" y="2647950"/>
          <p14:tracePt t="78587" x="2914650" y="2654300"/>
          <p14:tracePt t="78595" x="2921000" y="2660650"/>
          <p14:tracePt t="78603" x="2927350" y="2667000"/>
          <p14:tracePt t="78613" x="2933700" y="2673350"/>
          <p14:tracePt t="78630" x="2946400" y="2692400"/>
          <p14:tracePt t="78647" x="2959100" y="2705100"/>
          <p14:tracePt t="78663" x="2959100" y="2717800"/>
          <p14:tracePt t="78681" x="2959100" y="2730500"/>
          <p14:tracePt t="78697" x="2965450" y="2743200"/>
          <p14:tracePt t="78714" x="2965450" y="2755900"/>
          <p14:tracePt t="78730" x="2965450" y="2762250"/>
          <p14:tracePt t="79083" x="2965450" y="2768600"/>
          <p14:tracePt t="79091" x="2965450" y="2774950"/>
          <p14:tracePt t="79099" x="2965450" y="2781300"/>
          <p14:tracePt t="79113" x="2965450" y="2787650"/>
          <p14:tracePt t="79130" x="2965450" y="2813050"/>
          <p14:tracePt t="79147" x="2965450" y="2825750"/>
          <p14:tracePt t="79163" x="2965450" y="2838450"/>
          <p14:tracePt t="79180" x="2959100" y="2844800"/>
          <p14:tracePt t="79196" x="2952750" y="2863850"/>
          <p14:tracePt t="79213" x="2952750" y="2876550"/>
          <p14:tracePt t="79230" x="2946400" y="2889250"/>
          <p14:tracePt t="79247" x="2946400" y="2901950"/>
          <p14:tracePt t="79263" x="2940050" y="2908300"/>
          <p14:tracePt t="79280" x="2933700" y="2914650"/>
          <p14:tracePt t="79297" x="2927350" y="2921000"/>
          <p14:tracePt t="79313" x="2921000" y="2927350"/>
          <p14:tracePt t="79331" x="2914650" y="2940050"/>
          <p14:tracePt t="79355" x="2901950" y="2940050"/>
          <p14:tracePt t="79364" x="2895600" y="2940050"/>
          <p14:tracePt t="79380" x="2895600" y="2946400"/>
          <p14:tracePt t="79397" x="2876550" y="2952750"/>
          <p14:tracePt t="79413" x="2851150" y="2959100"/>
          <p14:tracePt t="79430" x="2806700" y="2965450"/>
          <p14:tracePt t="79447" x="2762250" y="2965450"/>
          <p14:tracePt t="79463" x="2724150" y="2965450"/>
          <p14:tracePt t="79480" x="2698750" y="2965450"/>
          <p14:tracePt t="79497" x="2679700" y="2965450"/>
          <p14:tracePt t="79513" x="2660650" y="2965450"/>
          <p14:tracePt t="79531" x="2628900" y="2965450"/>
          <p14:tracePt t="79547" x="2597150" y="2965450"/>
          <p14:tracePt t="79563" x="2578100" y="2965450"/>
          <p14:tracePt t="79580" x="2559050" y="2959100"/>
          <p14:tracePt t="79597" x="2540000" y="2952750"/>
          <p14:tracePt t="79613" x="2527300" y="2940050"/>
          <p14:tracePt t="79630" x="2508250" y="2927350"/>
          <p14:tracePt t="79647" x="2495550" y="2914650"/>
          <p14:tracePt t="79663" x="2476500" y="2895600"/>
          <p14:tracePt t="79680" x="2470150" y="2876550"/>
          <p14:tracePt t="79697" x="2463800" y="2863850"/>
          <p14:tracePt t="79713" x="2451100" y="2851150"/>
          <p14:tracePt t="79716" x="2444750" y="2844800"/>
          <p14:tracePt t="79730" x="2438400" y="2819400"/>
          <p14:tracePt t="79747" x="2432050" y="2794000"/>
          <p14:tracePt t="79763" x="2432050" y="2762250"/>
          <p14:tracePt t="79780" x="2432050" y="2724150"/>
          <p14:tracePt t="79797" x="2432050" y="2686050"/>
          <p14:tracePt t="79813" x="2432050" y="2647950"/>
          <p14:tracePt t="79830" x="2432050" y="2609850"/>
          <p14:tracePt t="79847" x="2444750" y="2571750"/>
          <p14:tracePt t="79863" x="2457450" y="2559050"/>
          <p14:tracePt t="79880" x="2463800" y="2540000"/>
          <p14:tracePt t="79897" x="2470150" y="2533650"/>
          <p14:tracePt t="79913" x="2476500" y="2527300"/>
          <p14:tracePt t="79930" x="2482850" y="2520950"/>
          <p14:tracePt t="79932" x="2489200" y="2520950"/>
          <p14:tracePt t="79947" x="2501900" y="2514600"/>
          <p14:tracePt t="79963" x="2520950" y="2501900"/>
          <p14:tracePt t="79980" x="2540000" y="2501900"/>
          <p14:tracePt t="79997" x="2552700" y="2495550"/>
          <p14:tracePt t="80013" x="2571750" y="2482850"/>
          <p14:tracePt t="80030" x="2603500" y="2476500"/>
          <p14:tracePt t="80047" x="2628900" y="2470150"/>
          <p14:tracePt t="80063" x="2647950" y="2463800"/>
          <p14:tracePt t="80080" x="2673350" y="2463800"/>
          <p14:tracePt t="80097" x="2692400" y="2463800"/>
          <p14:tracePt t="80113" x="2717800" y="2463800"/>
          <p14:tracePt t="80132" x="2768600" y="2463800"/>
          <p14:tracePt t="80147" x="2806700" y="2463800"/>
          <p14:tracePt t="80164" x="2851150" y="2463800"/>
          <p14:tracePt t="80180" x="2889250" y="2457450"/>
          <p14:tracePt t="80197" x="2914650" y="2457450"/>
          <p14:tracePt t="80213" x="2933700" y="2463800"/>
          <p14:tracePt t="80230" x="2965450" y="2476500"/>
          <p14:tracePt t="80247" x="3009900" y="2476500"/>
          <p14:tracePt t="80263" x="3048000" y="2489200"/>
          <p14:tracePt t="80280" x="3086100" y="2495550"/>
          <p14:tracePt t="80297" x="3117850" y="2501900"/>
          <p14:tracePt t="80314" x="3143250" y="2514600"/>
          <p14:tracePt t="80331" x="3181350" y="2527300"/>
          <p14:tracePt t="80348" x="3206750" y="2533650"/>
          <p14:tracePt t="80363" x="3219450" y="2540000"/>
          <p14:tracePt t="80380" x="3232150" y="2552700"/>
          <p14:tracePt t="80397" x="3244850" y="2559050"/>
          <p14:tracePt t="80413" x="3257550" y="2571750"/>
          <p14:tracePt t="80430" x="3282950" y="2597150"/>
          <p14:tracePt t="80447" x="3289300" y="2603500"/>
          <p14:tracePt t="80463" x="3308350" y="2622550"/>
          <p14:tracePt t="80480" x="3321050" y="2641600"/>
          <p14:tracePt t="80497" x="3327400" y="2660650"/>
          <p14:tracePt t="80513" x="3327400" y="2686050"/>
          <p14:tracePt t="80530" x="3333750" y="2705100"/>
          <p14:tracePt t="80532" x="3340100" y="2711450"/>
          <p14:tracePt t="80547" x="3346450" y="2736850"/>
          <p14:tracePt t="80564" x="3352800" y="2762250"/>
          <p14:tracePt t="80580" x="3359150" y="2787650"/>
          <p14:tracePt t="80596" x="3365500" y="2825750"/>
          <p14:tracePt t="80613" x="3365500" y="2857500"/>
          <p14:tracePt t="80630" x="3365500" y="2889250"/>
          <p14:tracePt t="80646" x="3365500" y="2914650"/>
          <p14:tracePt t="80663" x="3365500" y="2940050"/>
          <p14:tracePt t="80680" x="3365500" y="2971800"/>
          <p14:tracePt t="80697" x="3365500" y="3009900"/>
          <p14:tracePt t="80713" x="3359150" y="3048000"/>
          <p14:tracePt t="80731" x="3352800" y="3092450"/>
          <p14:tracePt t="80746" x="3346450" y="3117850"/>
          <p14:tracePt t="80763" x="3340100" y="3130550"/>
          <p14:tracePt t="80780" x="3333750" y="3136900"/>
          <p14:tracePt t="80797" x="3333750" y="3149600"/>
          <p14:tracePt t="80813" x="3327400" y="3162300"/>
          <p14:tracePt t="80830" x="3314700" y="3168650"/>
          <p14:tracePt t="80847" x="3308350" y="3187700"/>
          <p14:tracePt t="80863" x="3295650" y="3194050"/>
          <p14:tracePt t="80880" x="3282950" y="3213100"/>
          <p14:tracePt t="80896" x="3276600" y="3225800"/>
          <p14:tracePt t="80913" x="3263900" y="3238500"/>
          <p14:tracePt t="80930" x="3257550" y="3251200"/>
          <p14:tracePt t="80932" x="3244850" y="3257550"/>
          <p14:tracePt t="80946" x="3232150" y="3270250"/>
          <p14:tracePt t="80963" x="3213100" y="3282950"/>
          <p14:tracePt t="80980" x="3194050" y="3289300"/>
          <p14:tracePt t="80997" x="3181350" y="3295650"/>
          <p14:tracePt t="81013" x="3175000" y="3295650"/>
          <p14:tracePt t="81059" x="3168650" y="3302000"/>
          <p14:tracePt t="81075" x="3155950" y="3302000"/>
          <p14:tracePt t="81083" x="3143250" y="3308350"/>
          <p14:tracePt t="81097" x="3136900" y="3308350"/>
          <p14:tracePt t="81113" x="3124200" y="3314700"/>
          <p14:tracePt t="81131" x="3098800" y="3321050"/>
          <p14:tracePt t="81147" x="3092450" y="3321050"/>
          <p14:tracePt t="81164" x="3086100" y="3321050"/>
          <p14:tracePt t="81180" x="3079750" y="3314700"/>
          <p14:tracePt t="81197" x="3073400" y="3314700"/>
          <p14:tracePt t="82379" x="3073400" y="33083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B1F2467B-580D-431B-9DD4-52A8A093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0B83C1B-6BD3-4B16-9926-FD434E5C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85366E8E-1B9A-4271-9CB8-55E6EFA43880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9BC6DEF-5FFC-45CC-8D67-1F877BCDA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D582071-258D-4F3A-BDAD-4D0394D63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1.1 </a:t>
            </a:r>
            <a:r>
              <a:rPr lang="en-US" altLang="ko-KR" sz="2800">
                <a:ea typeface="굴림" panose="020B0600000101010101" pitchFamily="50" charset="-127"/>
              </a:rPr>
              <a:t>What </a:t>
            </a:r>
            <a:r>
              <a:rPr lang="en-US" altLang="ko-KR" sz="2800" i="1">
                <a:ea typeface="굴림" panose="020B0600000101010101" pitchFamily="50" charset="-127"/>
              </a:rPr>
              <a:t>is</a:t>
            </a:r>
            <a:r>
              <a:rPr lang="en-US" altLang="ko-KR" sz="2800"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1.2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1.3</a:t>
            </a:r>
            <a:r>
              <a:rPr lang="en-US" altLang="ko-KR" sz="2800">
                <a:ea typeface="굴림" panose="020B0600000101010101" pitchFamily="50" charset="-127"/>
              </a:rPr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1.4 </a:t>
            </a:r>
            <a:r>
              <a:rPr lang="en-US" altLang="ko-KR" sz="2800">
                <a:ea typeface="굴림" panose="020B0600000101010101" pitchFamily="50" charset="-127"/>
              </a:rPr>
              <a:t>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</a:t>
            </a:r>
            <a:r>
              <a:rPr lang="en-US" altLang="ko-KR" sz="2800">
                <a:ea typeface="굴림" panose="020B0600000101010101" pitchFamily="50" charset="-127"/>
              </a:rPr>
              <a:t> 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1.7</a:t>
            </a:r>
            <a:r>
              <a:rPr lang="en-US" altLang="ko-KR" sz="2800">
                <a:ea typeface="굴림" panose="020B0600000101010101" pitchFamily="50" charset="-127"/>
              </a:rPr>
              <a:t> Protocol layers, service models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1.8</a:t>
            </a:r>
            <a:r>
              <a:rPr lang="en-US" altLang="ko-KR" sz="2800">
                <a:ea typeface="굴림" panose="020B0600000101010101" pitchFamily="50" charset="-127"/>
              </a:rPr>
              <a:t>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3"/>
    </mc:Choice>
    <mc:Fallback xmlns="">
      <p:transition spd="slow" advTm="5613"/>
    </mc:Fallback>
  </mc:AlternateContent>
  <p:extLst>
    <p:ext uri="{3A86A75C-4F4B-4683-9AE1-C65F6400EC91}">
      <p14:laserTraceLst xmlns:p14="http://schemas.microsoft.com/office/powerpoint/2010/main">
        <p14:tracePtLst>
          <p14:tracePt t="855" x="2559050" y="4940300"/>
          <p14:tracePt t="863" x="2565400" y="4933950"/>
          <p14:tracePt t="870" x="2565400" y="4927600"/>
          <p14:tracePt t="879" x="2565400" y="4908550"/>
          <p14:tracePt t="895" x="2565400" y="4832350"/>
          <p14:tracePt t="911" x="2565400" y="4699000"/>
          <p14:tracePt t="928" x="2559050" y="4476750"/>
          <p14:tracePt t="945" x="2565400" y="4203700"/>
          <p14:tracePt t="962" x="2597150" y="3930650"/>
          <p14:tracePt t="978" x="2692400" y="3657600"/>
          <p14:tracePt t="995" x="2794000" y="3397250"/>
          <p14:tracePt t="1012" x="2882900" y="3187700"/>
          <p14:tracePt t="1028" x="2933700" y="3048000"/>
          <p14:tracePt t="1045" x="2978150" y="2908300"/>
          <p14:tracePt t="1061" x="3054350" y="2717800"/>
          <p14:tracePt t="1078" x="3092450" y="2635250"/>
          <p14:tracePt t="1095" x="3117850" y="2597150"/>
          <p14:tracePt t="1111" x="3143250" y="2559050"/>
          <p14:tracePt t="1128" x="3181350" y="2501900"/>
          <p14:tracePt t="1145" x="3219450" y="2444750"/>
          <p14:tracePt t="1161" x="3232150" y="2419350"/>
          <p14:tracePt t="1178" x="3232150" y="2406650"/>
          <p14:tracePt t="1195" x="3238500" y="2393950"/>
          <p14:tracePt t="1212" x="3257550" y="2368550"/>
          <p14:tracePt t="1228" x="3270250" y="2336800"/>
          <p14:tracePt t="1245" x="3282950" y="2311400"/>
          <p14:tracePt t="1278" x="3282950" y="2317750"/>
          <p14:tracePt t="1295" x="3251200" y="2362200"/>
          <p14:tracePt t="1312" x="3219450" y="2393950"/>
          <p14:tracePt t="1328" x="3168650" y="2432050"/>
          <p14:tracePt t="1345" x="3098800" y="2457450"/>
          <p14:tracePt t="1362" x="3022600" y="2482850"/>
          <p14:tracePt t="1378" x="2990850" y="2489200"/>
          <p14:tracePt t="1395" x="2978150" y="2489200"/>
          <p14:tracePt t="1411" x="2965450" y="2482850"/>
          <p14:tracePt t="1428" x="2933700" y="2463800"/>
          <p14:tracePt t="1445" x="2882900" y="2451100"/>
          <p14:tracePt t="1462" x="2832100" y="2432050"/>
          <p14:tracePt t="1478" x="2813050" y="2425700"/>
          <p14:tracePt t="1495" x="2794000" y="2413000"/>
          <p14:tracePt t="1511" x="2774950" y="2381250"/>
          <p14:tracePt t="1528" x="2762250" y="2343150"/>
          <p14:tracePt t="1545" x="2762250" y="2298700"/>
          <p14:tracePt t="1561" x="2774950" y="2266950"/>
          <p14:tracePt t="1579" x="2813050" y="2241550"/>
          <p14:tracePt t="1595" x="2863850" y="2209800"/>
          <p14:tracePt t="1611" x="2933700" y="2171700"/>
          <p14:tracePt t="1628" x="3022600" y="2139950"/>
          <p14:tracePt t="1645" x="3162300" y="2139950"/>
          <p14:tracePt t="1662" x="3378200" y="2133600"/>
          <p14:tracePt t="1679" x="3562350" y="2165350"/>
          <p14:tracePt t="1695" x="3727450" y="2222500"/>
          <p14:tracePt t="1711" x="3822700" y="2286000"/>
          <p14:tracePt t="1728" x="3873500" y="2355850"/>
          <p14:tracePt t="1745" x="3886200" y="2438400"/>
          <p14:tracePt t="1762" x="3886200" y="2520950"/>
          <p14:tracePt t="1778" x="3867150" y="2571750"/>
          <p14:tracePt t="1795" x="3848100" y="2603500"/>
          <p14:tracePt t="1812" x="3829050" y="2635250"/>
          <p14:tracePt t="1828" x="3790950" y="2660650"/>
          <p14:tracePt t="1845" x="3740150" y="2679700"/>
          <p14:tracePt t="1862" x="3670300" y="2711450"/>
          <p14:tracePt t="1878" x="3606800" y="2730500"/>
          <p14:tracePt t="1895" x="3530600" y="2736850"/>
          <p14:tracePt t="1911" x="3422650" y="2736850"/>
          <p14:tracePt t="1928" x="3314700" y="2730500"/>
          <p14:tracePt t="1945" x="3200400" y="2698750"/>
          <p14:tracePt t="1962" x="3092450" y="2660650"/>
          <p14:tracePt t="1978" x="3016250" y="2641600"/>
          <p14:tracePt t="1995" x="2952750" y="2603500"/>
          <p14:tracePt t="2012" x="2908300" y="2578100"/>
          <p14:tracePt t="2028" x="2876550" y="2552700"/>
          <p14:tracePt t="2045" x="2844800" y="2527300"/>
          <p14:tracePt t="2062" x="2774950" y="2463800"/>
          <p14:tracePt t="2079" x="2724150" y="2425700"/>
          <p14:tracePt t="2095" x="2673350" y="2374900"/>
          <p14:tracePt t="2112" x="2641600" y="2336800"/>
          <p14:tracePt t="2128" x="2635250" y="2298700"/>
          <p14:tracePt t="2145" x="2635250" y="2266950"/>
          <p14:tracePt t="2162" x="2647950" y="2247900"/>
          <p14:tracePt t="2178" x="2679700" y="2222500"/>
          <p14:tracePt t="2195" x="2730500" y="2184400"/>
          <p14:tracePt t="2211" x="2794000" y="2159000"/>
          <p14:tracePt t="2229" x="2870200" y="2127250"/>
          <p14:tracePt t="2245" x="2978150" y="2114550"/>
          <p14:tracePt t="2247" x="3041650" y="2114550"/>
          <p14:tracePt t="2262" x="3143250" y="2114550"/>
          <p14:tracePt t="2278" x="3257550" y="2120900"/>
          <p14:tracePt t="2295" x="3384550" y="2165350"/>
          <p14:tracePt t="2312" x="3486150" y="2197100"/>
          <p14:tracePt t="2328" x="3549650" y="2235200"/>
          <p14:tracePt t="2345" x="3600450" y="2273300"/>
          <p14:tracePt t="2361" x="3625850" y="2292350"/>
          <p14:tracePt t="2378" x="3638550" y="2311400"/>
          <p14:tracePt t="2395" x="3638550" y="2324100"/>
          <p14:tracePt t="2412" x="3638550" y="2336800"/>
          <p14:tracePt t="2428" x="3619500" y="2362200"/>
          <p14:tracePt t="2445" x="3600450" y="2387600"/>
          <p14:tracePt t="2462" x="3594100" y="2419350"/>
          <p14:tracePt t="2510" x="3587750" y="2419350"/>
          <p14:tracePt t="2632" x="3568700" y="2419350"/>
          <p14:tracePt t="2639" x="3530600" y="2419350"/>
          <p14:tracePt t="2646" x="3486150" y="2419350"/>
          <p14:tracePt t="2662" x="3429000" y="2419350"/>
          <p14:tracePt t="2679" x="3251200" y="2419350"/>
          <p14:tracePt t="2695" x="3098800" y="2406650"/>
          <p14:tracePt t="2712" x="2965450" y="2381250"/>
          <p14:tracePt t="2728" x="2851150" y="2362200"/>
          <p14:tracePt t="2745" x="2794000" y="2355850"/>
          <p14:tracePt t="2761" x="2768600" y="2355850"/>
          <p14:tracePt t="2779" x="2749550" y="2355850"/>
          <p14:tracePt t="2795" x="2730500" y="2374900"/>
          <p14:tracePt t="2811" x="2705100" y="2387600"/>
          <p14:tracePt t="2829" x="2686050" y="2387600"/>
          <p14:tracePt t="2870" x="2692400" y="2387600"/>
          <p14:tracePt t="2887" x="2692400" y="2381250"/>
          <p14:tracePt t="2895" x="2692400" y="2362200"/>
          <p14:tracePt t="2912" x="2705100" y="2324100"/>
          <p14:tracePt t="2928" x="2730500" y="2298700"/>
          <p14:tracePt t="2945" x="2774950" y="2273300"/>
          <p14:tracePt t="2962" x="2832100" y="2247900"/>
          <p14:tracePt t="2978" x="2940050" y="2222500"/>
          <p14:tracePt t="2995" x="3098800" y="2222500"/>
          <p14:tracePt t="3012" x="3270250" y="2235200"/>
          <p14:tracePt t="3028" x="3441700" y="2266950"/>
          <p14:tracePt t="3045" x="3600450" y="2317750"/>
          <p14:tracePt t="3047" x="3619500" y="2336800"/>
          <p14:tracePt t="3062" x="3651250" y="2368550"/>
          <p14:tracePt t="3078" x="3695700" y="2432050"/>
          <p14:tracePt t="3095" x="3702050" y="2482850"/>
          <p14:tracePt t="3111" x="3689350" y="2533650"/>
          <p14:tracePt t="3129" x="3663950" y="2584450"/>
          <p14:tracePt t="3145" x="3638550" y="2635250"/>
          <p14:tracePt t="3161" x="3606800" y="2667000"/>
          <p14:tracePt t="3178" x="3549650" y="2686050"/>
          <p14:tracePt t="3195" x="3479800" y="2705100"/>
          <p14:tracePt t="3211" x="3371850" y="2705100"/>
          <p14:tracePt t="3228" x="3244850" y="2705100"/>
          <p14:tracePt t="3245" x="3130550" y="2698750"/>
          <p14:tracePt t="3262" x="2959100" y="2628900"/>
          <p14:tracePt t="3278" x="2863850" y="2578100"/>
          <p14:tracePt t="3295" x="2787650" y="2533650"/>
          <p14:tracePt t="3312" x="2730500" y="2501900"/>
          <p14:tracePt t="3328" x="2692400" y="2482850"/>
          <p14:tracePt t="3345" x="2673350" y="2457450"/>
          <p14:tracePt t="3362" x="2667000" y="2432050"/>
          <p14:tracePt t="3378" x="2667000" y="2393950"/>
          <p14:tracePt t="3395" x="2667000" y="2336800"/>
          <p14:tracePt t="3412" x="2667000" y="2286000"/>
          <p14:tracePt t="3429" x="2673350" y="2247900"/>
          <p14:tracePt t="3445" x="2698750" y="2209800"/>
          <p14:tracePt t="3447" x="2730500" y="2190750"/>
          <p14:tracePt t="3462" x="2819400" y="2152650"/>
          <p14:tracePt t="3478" x="2952750" y="2127250"/>
          <p14:tracePt t="3495" x="3111500" y="2120900"/>
          <p14:tracePt t="3512" x="3270250" y="2114550"/>
          <p14:tracePt t="3528" x="3429000" y="2146300"/>
          <p14:tracePt t="3545" x="3543300" y="2209800"/>
          <p14:tracePt t="3562" x="3638550" y="2292350"/>
          <p14:tracePt t="3579" x="3689350" y="2355850"/>
          <p14:tracePt t="3595" x="3708400" y="2419350"/>
          <p14:tracePt t="3611" x="3708400" y="2463800"/>
          <p14:tracePt t="3629" x="3683000" y="2501900"/>
          <p14:tracePt t="3645" x="3638550" y="2527300"/>
          <p14:tracePt t="3647" x="3613150" y="2546350"/>
          <p14:tracePt t="3662" x="3556000" y="2565400"/>
          <p14:tracePt t="3678" x="3479800" y="2590800"/>
          <p14:tracePt t="3695" x="3397250" y="2590800"/>
          <p14:tracePt t="3712" x="3314700" y="2603500"/>
          <p14:tracePt t="3728" x="3238500" y="2603500"/>
          <p14:tracePt t="3745" x="3175000" y="2597150"/>
          <p14:tracePt t="3761" x="3143250" y="2565400"/>
          <p14:tracePt t="3778" x="3105150" y="2540000"/>
          <p14:tracePt t="3795" x="3098800" y="2527300"/>
          <p14:tracePt t="3812" x="3079750" y="2489200"/>
          <p14:tracePt t="3828" x="3048000" y="2432050"/>
          <p14:tracePt t="3845" x="2990850" y="2362200"/>
          <p14:tracePt t="3862" x="2908300" y="2298700"/>
          <p14:tracePt t="3878" x="2889250" y="2273300"/>
          <p14:tracePt t="3895" x="2889250" y="2260600"/>
          <p14:tracePt t="3911" x="2908300" y="2235200"/>
          <p14:tracePt t="3928" x="2990850" y="2216150"/>
          <p14:tracePt t="3945" x="3143250" y="2209800"/>
          <p14:tracePt t="3961" x="3333750" y="2209800"/>
          <p14:tracePt t="3978" x="3511550" y="2209800"/>
          <p14:tracePt t="3995" x="3708400" y="2266950"/>
          <p14:tracePt t="4012" x="3886200" y="2324100"/>
          <p14:tracePt t="4028" x="3987800" y="2387600"/>
          <p14:tracePt t="4045" x="4051300" y="2451100"/>
          <p14:tracePt t="4062" x="4064000" y="2514600"/>
          <p14:tracePt t="4078" x="4038600" y="2540000"/>
          <p14:tracePt t="4095" x="4000500" y="2565400"/>
          <p14:tracePt t="4111" x="3962400" y="2590800"/>
          <p14:tracePt t="4128" x="3917950" y="2609850"/>
          <p14:tracePt t="4145" x="3886200" y="2616200"/>
          <p14:tracePt t="4162" x="3873500" y="2622550"/>
          <p14:tracePt t="4195" x="3867150" y="262255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바닥글 개체 틀 5">
            <a:extLst>
              <a:ext uri="{FF2B5EF4-FFF2-40B4-BE49-F238E27FC236}">
                <a16:creationId xmlns:a16="http://schemas.microsoft.com/office/drawing/2014/main" id="{F6FF7754-CE11-4E30-8D1A-A05F6367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29" name="슬라이드 번호 개체 틀 6">
            <a:extLst>
              <a:ext uri="{FF2B5EF4-FFF2-40B4-BE49-F238E27FC236}">
                <a16:creationId xmlns:a16="http://schemas.microsoft.com/office/drawing/2014/main" id="{92CDEB18-3BB7-42C8-A285-A534EE8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0AF27A3E-C434-4E24-9642-D2749F3D697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E5C2FB1-A469-4E5A-B54C-ACDE71883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network edge: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FDDA2B-48E5-4F4D-B1D4-BE455B4C1A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95800" cy="4648200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end systems (hosts):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run application programs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e.g. Web, email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at “edge of network”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client/server model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client host requests, receives service from always-on server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e.g. Web browser/server; email client/server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peer-peer model: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 minimal (or no) use of dedicated servers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e.g. Gnutella, KaZaA</a:t>
            </a:r>
          </a:p>
        </p:txBody>
      </p:sp>
      <p:sp>
        <p:nvSpPr>
          <p:cNvPr id="10252" name="Freeform 12">
            <a:extLst>
              <a:ext uri="{FF2B5EF4-FFF2-40B4-BE49-F238E27FC236}">
                <a16:creationId xmlns:a16="http://schemas.microsoft.com/office/drawing/2014/main" id="{13D1B565-CC47-4B7E-9267-FE6AE4097A3D}"/>
              </a:ext>
            </a:extLst>
          </p:cNvPr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Freeform 13">
            <a:extLst>
              <a:ext uri="{FF2B5EF4-FFF2-40B4-BE49-F238E27FC236}">
                <a16:creationId xmlns:a16="http://schemas.microsoft.com/office/drawing/2014/main" id="{EAD5996C-BD17-48DD-B15D-835902E056F7}"/>
              </a:ext>
            </a:extLst>
          </p:cNvPr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Freeform 14">
            <a:extLst>
              <a:ext uri="{FF2B5EF4-FFF2-40B4-BE49-F238E27FC236}">
                <a16:creationId xmlns:a16="http://schemas.microsoft.com/office/drawing/2014/main" id="{0922D8F1-7E0F-4C11-A97F-DBAAAB23C530}"/>
              </a:ext>
            </a:extLst>
          </p:cNvPr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473" name="Group 233">
            <a:extLst>
              <a:ext uri="{FF2B5EF4-FFF2-40B4-BE49-F238E27FC236}">
                <a16:creationId xmlns:a16="http://schemas.microsoft.com/office/drawing/2014/main" id="{14DA9314-9872-426E-8A3C-2CDEC63C9418}"/>
              </a:ext>
            </a:extLst>
          </p:cNvPr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10472" name="Freeform 232">
              <a:extLst>
                <a:ext uri="{FF2B5EF4-FFF2-40B4-BE49-F238E27FC236}">
                  <a16:creationId xmlns:a16="http://schemas.microsoft.com/office/drawing/2014/main" id="{1C876B85-FB13-48E0-97FA-78600BBC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56" name="Object 16">
              <a:extLst>
                <a:ext uri="{FF2B5EF4-FFF2-40B4-BE49-F238E27FC236}">
                  <a16:creationId xmlns:a16="http://schemas.microsoft.com/office/drawing/2014/main" id="{1E08384B-98FE-4D37-93BD-40AB65C86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3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710C1739-FC7A-4B70-A034-41C079C64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Clip" r:id="rId5" imgW="676440" imgH="485640" progId="MS_ClipArt_Gallery.2">
                  <p:embed/>
                </p:oleObj>
              </mc:Choice>
              <mc:Fallback>
                <p:oleObj name="Clip" r:id="rId5" imgW="676440" imgH="4856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Line 18">
            <a:extLst>
              <a:ext uri="{FF2B5EF4-FFF2-40B4-BE49-F238E27FC236}">
                <a16:creationId xmlns:a16="http://schemas.microsoft.com/office/drawing/2014/main" id="{90B0F213-7674-4812-AD17-E00CEAEC1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A6BB6B72-927C-4F00-AAE2-5568CEA3E733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10260" name="Object 20">
              <a:extLst>
                <a:ext uri="{FF2B5EF4-FFF2-40B4-BE49-F238E27FC236}">
                  <a16:creationId xmlns:a16="http://schemas.microsoft.com/office/drawing/2014/main" id="{0A4AA17D-62D6-4959-A5CC-9DFF9D5C59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21">
              <a:extLst>
                <a:ext uri="{FF2B5EF4-FFF2-40B4-BE49-F238E27FC236}">
                  <a16:creationId xmlns:a16="http://schemas.microsoft.com/office/drawing/2014/main" id="{9FD89011-4369-45EB-BEC9-A4858F3EB0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Line 22">
              <a:extLst>
                <a:ext uri="{FF2B5EF4-FFF2-40B4-BE49-F238E27FC236}">
                  <a16:creationId xmlns:a16="http://schemas.microsoft.com/office/drawing/2014/main" id="{425A4A6B-CC63-4219-A52F-E191427E8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63" name="Group 23">
            <a:extLst>
              <a:ext uri="{FF2B5EF4-FFF2-40B4-BE49-F238E27FC236}">
                <a16:creationId xmlns:a16="http://schemas.microsoft.com/office/drawing/2014/main" id="{4DCD4072-8114-4658-BC8E-48D643117CA4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7728CA49-A321-461C-BAAD-25139F411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5" name="Oval 25">
              <a:extLst>
                <a:ext uri="{FF2B5EF4-FFF2-40B4-BE49-F238E27FC236}">
                  <a16:creationId xmlns:a16="http://schemas.microsoft.com/office/drawing/2014/main" id="{ACD97821-4B27-465C-8B91-02DAD4FE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6" name="Oval 26">
              <a:extLst>
                <a:ext uri="{FF2B5EF4-FFF2-40B4-BE49-F238E27FC236}">
                  <a16:creationId xmlns:a16="http://schemas.microsoft.com/office/drawing/2014/main" id="{48C2206A-E706-48A7-8469-9BD3CA74D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67" name="Group 27">
            <a:extLst>
              <a:ext uri="{FF2B5EF4-FFF2-40B4-BE49-F238E27FC236}">
                <a16:creationId xmlns:a16="http://schemas.microsoft.com/office/drawing/2014/main" id="{9C4CBFD4-904B-4399-862A-09C543048CF3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10268" name="AutoShape 28">
              <a:extLst>
                <a:ext uri="{FF2B5EF4-FFF2-40B4-BE49-F238E27FC236}">
                  <a16:creationId xmlns:a16="http://schemas.microsoft.com/office/drawing/2014/main" id="{6003295C-51DC-440C-95B0-8717B2E7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9" name="Rectangle 29">
              <a:extLst>
                <a:ext uri="{FF2B5EF4-FFF2-40B4-BE49-F238E27FC236}">
                  <a16:creationId xmlns:a16="http://schemas.microsoft.com/office/drawing/2014/main" id="{BF9C3EF5-69A9-4969-8AA5-454416D9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79F1D826-CC53-48C9-A3D8-DE95949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1" name="AutoShape 31">
              <a:extLst>
                <a:ext uri="{FF2B5EF4-FFF2-40B4-BE49-F238E27FC236}">
                  <a16:creationId xmlns:a16="http://schemas.microsoft.com/office/drawing/2014/main" id="{DD549CDB-6FF9-46D2-AD21-B83FD9AE8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12ABAA22-0D21-431E-81EA-946D599F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3" name="Line 33">
              <a:extLst>
                <a:ext uri="{FF2B5EF4-FFF2-40B4-BE49-F238E27FC236}">
                  <a16:creationId xmlns:a16="http://schemas.microsoft.com/office/drawing/2014/main" id="{85C1FBCA-A271-4082-B658-608320DA1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4" name="Rectangle 34">
              <a:extLst>
                <a:ext uri="{FF2B5EF4-FFF2-40B4-BE49-F238E27FC236}">
                  <a16:creationId xmlns:a16="http://schemas.microsoft.com/office/drawing/2014/main" id="{F7357EEC-3CD3-4C43-9DAD-831A8923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5" name="Rectangle 35">
              <a:extLst>
                <a:ext uri="{FF2B5EF4-FFF2-40B4-BE49-F238E27FC236}">
                  <a16:creationId xmlns:a16="http://schemas.microsoft.com/office/drawing/2014/main" id="{27D523A4-FCBC-4E55-95F4-E645DDC5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76" name="Group 36">
            <a:extLst>
              <a:ext uri="{FF2B5EF4-FFF2-40B4-BE49-F238E27FC236}">
                <a16:creationId xmlns:a16="http://schemas.microsoft.com/office/drawing/2014/main" id="{38A34E3F-43CE-48F0-8962-96C73D9B010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10277" name="Oval 37">
              <a:extLst>
                <a:ext uri="{FF2B5EF4-FFF2-40B4-BE49-F238E27FC236}">
                  <a16:creationId xmlns:a16="http://schemas.microsoft.com/office/drawing/2014/main" id="{CDDC9C69-A8B3-496D-A0E5-41C4CBC9F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8" name="Oval 38">
              <a:extLst>
                <a:ext uri="{FF2B5EF4-FFF2-40B4-BE49-F238E27FC236}">
                  <a16:creationId xmlns:a16="http://schemas.microsoft.com/office/drawing/2014/main" id="{90CC6F6A-E0A7-426D-9C4F-A52756CA8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9" name="Oval 39">
              <a:extLst>
                <a:ext uri="{FF2B5EF4-FFF2-40B4-BE49-F238E27FC236}">
                  <a16:creationId xmlns:a16="http://schemas.microsoft.com/office/drawing/2014/main" id="{ACCFF6E2-69F2-4FAB-8FB6-7C1F7281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80" name="Line 40">
            <a:extLst>
              <a:ext uri="{FF2B5EF4-FFF2-40B4-BE49-F238E27FC236}">
                <a16:creationId xmlns:a16="http://schemas.microsoft.com/office/drawing/2014/main" id="{B1B6CE8C-986B-4A03-A412-543BC0467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1" name="Line 41">
            <a:extLst>
              <a:ext uri="{FF2B5EF4-FFF2-40B4-BE49-F238E27FC236}">
                <a16:creationId xmlns:a16="http://schemas.microsoft.com/office/drawing/2014/main" id="{32A9A56D-CD1A-4808-863B-903877DB5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2" name="Line 42">
            <a:extLst>
              <a:ext uri="{FF2B5EF4-FFF2-40B4-BE49-F238E27FC236}">
                <a16:creationId xmlns:a16="http://schemas.microsoft.com/office/drawing/2014/main" id="{9E652D94-85FD-4775-91A3-00AC5DC88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3" name="Line 43">
            <a:extLst>
              <a:ext uri="{FF2B5EF4-FFF2-40B4-BE49-F238E27FC236}">
                <a16:creationId xmlns:a16="http://schemas.microsoft.com/office/drawing/2014/main" id="{C683EB5C-4D33-4CE2-9293-59F074CEC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4" name="Line 44">
            <a:extLst>
              <a:ext uri="{FF2B5EF4-FFF2-40B4-BE49-F238E27FC236}">
                <a16:creationId xmlns:a16="http://schemas.microsoft.com/office/drawing/2014/main" id="{2E3ECDEB-351E-42E2-AD4E-B07E27409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301D4607-A11C-46A3-82B3-7E862A0B4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86" name="Group 46">
            <a:extLst>
              <a:ext uri="{FF2B5EF4-FFF2-40B4-BE49-F238E27FC236}">
                <a16:creationId xmlns:a16="http://schemas.microsoft.com/office/drawing/2014/main" id="{34F52A5C-20BC-4ABE-A658-62C4E1C3F7A3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10287" name="AutoShape 47">
              <a:extLst>
                <a:ext uri="{FF2B5EF4-FFF2-40B4-BE49-F238E27FC236}">
                  <a16:creationId xmlns:a16="http://schemas.microsoft.com/office/drawing/2014/main" id="{F59D0BD4-60E3-4A1D-A568-EECBC50E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8" name="Rectangle 48">
              <a:extLst>
                <a:ext uri="{FF2B5EF4-FFF2-40B4-BE49-F238E27FC236}">
                  <a16:creationId xmlns:a16="http://schemas.microsoft.com/office/drawing/2014/main" id="{9239F68D-B10A-4C8D-89F4-AE95EE5E8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9" name="Rectangle 49">
              <a:extLst>
                <a:ext uri="{FF2B5EF4-FFF2-40B4-BE49-F238E27FC236}">
                  <a16:creationId xmlns:a16="http://schemas.microsoft.com/office/drawing/2014/main" id="{AA6B9522-4426-497F-85D5-B02E1838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0" name="AutoShape 50">
              <a:extLst>
                <a:ext uri="{FF2B5EF4-FFF2-40B4-BE49-F238E27FC236}">
                  <a16:creationId xmlns:a16="http://schemas.microsoft.com/office/drawing/2014/main" id="{63D76D01-21E9-4CC4-BAF6-D5D2E649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1" name="Line 51">
              <a:extLst>
                <a:ext uri="{FF2B5EF4-FFF2-40B4-BE49-F238E27FC236}">
                  <a16:creationId xmlns:a16="http://schemas.microsoft.com/office/drawing/2014/main" id="{E8F66D45-04D6-449B-A9EC-154D90E8E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2" name="Line 52">
              <a:extLst>
                <a:ext uri="{FF2B5EF4-FFF2-40B4-BE49-F238E27FC236}">
                  <a16:creationId xmlns:a16="http://schemas.microsoft.com/office/drawing/2014/main" id="{E63F9D9C-7469-4D17-89D2-57333C7B0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3" name="Rectangle 53">
              <a:extLst>
                <a:ext uri="{FF2B5EF4-FFF2-40B4-BE49-F238E27FC236}">
                  <a16:creationId xmlns:a16="http://schemas.microsoft.com/office/drawing/2014/main" id="{75396D49-7BA0-4D1D-BE01-D2A4ED07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4" name="Rectangle 54">
              <a:extLst>
                <a:ext uri="{FF2B5EF4-FFF2-40B4-BE49-F238E27FC236}">
                  <a16:creationId xmlns:a16="http://schemas.microsoft.com/office/drawing/2014/main" id="{B64CB298-FE83-4C34-83D8-B0A128A35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95" name="Group 55">
            <a:extLst>
              <a:ext uri="{FF2B5EF4-FFF2-40B4-BE49-F238E27FC236}">
                <a16:creationId xmlns:a16="http://schemas.microsoft.com/office/drawing/2014/main" id="{796DC70B-F0A9-4FE9-907E-5DFED26C945D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10296" name="Object 56">
              <a:extLst>
                <a:ext uri="{FF2B5EF4-FFF2-40B4-BE49-F238E27FC236}">
                  <a16:creationId xmlns:a16="http://schemas.microsoft.com/office/drawing/2014/main" id="{37F0A38C-1477-401D-9234-7B3869FE87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7" name="Line 57">
              <a:extLst>
                <a:ext uri="{FF2B5EF4-FFF2-40B4-BE49-F238E27FC236}">
                  <a16:creationId xmlns:a16="http://schemas.microsoft.com/office/drawing/2014/main" id="{F89510FD-0573-4889-92D6-F25CF9AA3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98" name="Object 58">
              <a:extLst>
                <a:ext uri="{FF2B5EF4-FFF2-40B4-BE49-F238E27FC236}">
                  <a16:creationId xmlns:a16="http://schemas.microsoft.com/office/drawing/2014/main" id="{CB196F38-EF24-457B-BC02-717D66BAC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388F316A-719E-4031-8771-8B0721F8B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00" name="Group 60">
              <a:extLst>
                <a:ext uri="{FF2B5EF4-FFF2-40B4-BE49-F238E27FC236}">
                  <a16:creationId xmlns:a16="http://schemas.microsoft.com/office/drawing/2014/main" id="{6248BCA0-1C20-4D87-B32E-C2F77DBFE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0301" name="Oval 61">
                <a:extLst>
                  <a:ext uri="{FF2B5EF4-FFF2-40B4-BE49-F238E27FC236}">
                    <a16:creationId xmlns:a16="http://schemas.microsoft.com/office/drawing/2014/main" id="{4CE40DC5-68F5-4728-AAD0-6C88F0A3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02" name="Oval 62">
                <a:extLst>
                  <a:ext uri="{FF2B5EF4-FFF2-40B4-BE49-F238E27FC236}">
                    <a16:creationId xmlns:a16="http://schemas.microsoft.com/office/drawing/2014/main" id="{7B98ABFB-762C-439D-8CE6-85DAE10BC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03" name="Oval 63">
                <a:extLst>
                  <a:ext uri="{FF2B5EF4-FFF2-40B4-BE49-F238E27FC236}">
                    <a16:creationId xmlns:a16="http://schemas.microsoft.com/office/drawing/2014/main" id="{07CD6E7F-04DB-4E11-9BDA-19C19B890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04" name="Line 64">
              <a:extLst>
                <a:ext uri="{FF2B5EF4-FFF2-40B4-BE49-F238E27FC236}">
                  <a16:creationId xmlns:a16="http://schemas.microsoft.com/office/drawing/2014/main" id="{7B2B3934-B2A0-442F-8A8B-5257268D5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0305" name="Object 65">
            <a:extLst>
              <a:ext uri="{FF2B5EF4-FFF2-40B4-BE49-F238E27FC236}">
                <a16:creationId xmlns:a16="http://schemas.microsoft.com/office/drawing/2014/main" id="{B4EBE650-9969-44E2-9B6D-DEC5F96F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6" name="Object 66">
            <a:extLst>
              <a:ext uri="{FF2B5EF4-FFF2-40B4-BE49-F238E27FC236}">
                <a16:creationId xmlns:a16="http://schemas.microsoft.com/office/drawing/2014/main" id="{6B18B29C-789E-4E9C-B3CC-3B1B849D6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7" name="Oval 67">
            <a:extLst>
              <a:ext uri="{FF2B5EF4-FFF2-40B4-BE49-F238E27FC236}">
                <a16:creationId xmlns:a16="http://schemas.microsoft.com/office/drawing/2014/main" id="{3CA1AF4A-A29B-4318-9E5D-771EF2745C8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8" name="Oval 68">
            <a:extLst>
              <a:ext uri="{FF2B5EF4-FFF2-40B4-BE49-F238E27FC236}">
                <a16:creationId xmlns:a16="http://schemas.microsoft.com/office/drawing/2014/main" id="{1CF7628B-4591-4C1A-B829-A268F901AD5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9" name="Oval 69">
            <a:extLst>
              <a:ext uri="{FF2B5EF4-FFF2-40B4-BE49-F238E27FC236}">
                <a16:creationId xmlns:a16="http://schemas.microsoft.com/office/drawing/2014/main" id="{4D770BF0-AEC6-4B8D-8951-C012B13884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0" name="Line 70">
            <a:extLst>
              <a:ext uri="{FF2B5EF4-FFF2-40B4-BE49-F238E27FC236}">
                <a16:creationId xmlns:a16="http://schemas.microsoft.com/office/drawing/2014/main" id="{FEE662E0-D1AC-4921-86F1-0AFFF73F017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1" name="Line 71">
            <a:extLst>
              <a:ext uri="{FF2B5EF4-FFF2-40B4-BE49-F238E27FC236}">
                <a16:creationId xmlns:a16="http://schemas.microsoft.com/office/drawing/2014/main" id="{B638D3F9-D4D7-48EA-B072-33F1E6AE4E0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2" name="Line 72">
            <a:extLst>
              <a:ext uri="{FF2B5EF4-FFF2-40B4-BE49-F238E27FC236}">
                <a16:creationId xmlns:a16="http://schemas.microsoft.com/office/drawing/2014/main" id="{B2CBE8AA-67DD-4E0C-9C9B-3D1800DB0CAA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3" name="Line 73">
            <a:extLst>
              <a:ext uri="{FF2B5EF4-FFF2-40B4-BE49-F238E27FC236}">
                <a16:creationId xmlns:a16="http://schemas.microsoft.com/office/drawing/2014/main" id="{294CFBA9-4E61-456B-AEB1-C39B79514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4" name="Line 74">
            <a:extLst>
              <a:ext uri="{FF2B5EF4-FFF2-40B4-BE49-F238E27FC236}">
                <a16:creationId xmlns:a16="http://schemas.microsoft.com/office/drawing/2014/main" id="{3461E6CB-F276-4FA0-9FAC-E35D2D6D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5" name="Line 75">
            <a:extLst>
              <a:ext uri="{FF2B5EF4-FFF2-40B4-BE49-F238E27FC236}">
                <a16:creationId xmlns:a16="http://schemas.microsoft.com/office/drawing/2014/main" id="{C9E6D0E3-59FA-4E61-8DA9-B053263E6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316" name="Object 76">
            <a:extLst>
              <a:ext uri="{FF2B5EF4-FFF2-40B4-BE49-F238E27FC236}">
                <a16:creationId xmlns:a16="http://schemas.microsoft.com/office/drawing/2014/main" id="{249F1051-A5B8-4375-AED3-563CC9643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7" name="Object 77">
            <a:extLst>
              <a:ext uri="{FF2B5EF4-FFF2-40B4-BE49-F238E27FC236}">
                <a16:creationId xmlns:a16="http://schemas.microsoft.com/office/drawing/2014/main" id="{DFDCE4F1-63A7-4243-8A07-95129C586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8" name="Freeform 78">
            <a:extLst>
              <a:ext uri="{FF2B5EF4-FFF2-40B4-BE49-F238E27FC236}">
                <a16:creationId xmlns:a16="http://schemas.microsoft.com/office/drawing/2014/main" id="{40A3A61D-46E6-4C77-8209-1D1E904CEC6E}"/>
              </a:ext>
            </a:extLst>
          </p:cNvPr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19" name="Group 79">
            <a:extLst>
              <a:ext uri="{FF2B5EF4-FFF2-40B4-BE49-F238E27FC236}">
                <a16:creationId xmlns:a16="http://schemas.microsoft.com/office/drawing/2014/main" id="{CDC3B91D-8232-4584-A370-F07EFB96EDBF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10320" name="Object 80">
              <a:extLst>
                <a:ext uri="{FF2B5EF4-FFF2-40B4-BE49-F238E27FC236}">
                  <a16:creationId xmlns:a16="http://schemas.microsoft.com/office/drawing/2014/main" id="{D571E6DF-5C94-40C8-94B2-125A064CD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3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1" name="Object 81">
              <a:extLst>
                <a:ext uri="{FF2B5EF4-FFF2-40B4-BE49-F238E27FC236}">
                  <a16:creationId xmlns:a16="http://schemas.microsoft.com/office/drawing/2014/main" id="{B0470EF6-438E-4C9C-963B-4B9C6F3AE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4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22" name="Group 82">
            <a:extLst>
              <a:ext uri="{FF2B5EF4-FFF2-40B4-BE49-F238E27FC236}">
                <a16:creationId xmlns:a16="http://schemas.microsoft.com/office/drawing/2014/main" id="{FE8468B4-26FC-4A1B-A848-CFA4BEE5B592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10323" name="Object 83">
              <a:extLst>
                <a:ext uri="{FF2B5EF4-FFF2-40B4-BE49-F238E27FC236}">
                  <a16:creationId xmlns:a16="http://schemas.microsoft.com/office/drawing/2014/main" id="{D452918B-9636-485E-9C21-8E1B38E32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5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4" name="Object 84">
              <a:extLst>
                <a:ext uri="{FF2B5EF4-FFF2-40B4-BE49-F238E27FC236}">
                  <a16:creationId xmlns:a16="http://schemas.microsoft.com/office/drawing/2014/main" id="{91FC00FE-0849-4F65-ABD2-6432E6792E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6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25" name="Group 85">
            <a:extLst>
              <a:ext uri="{FF2B5EF4-FFF2-40B4-BE49-F238E27FC236}">
                <a16:creationId xmlns:a16="http://schemas.microsoft.com/office/drawing/2014/main" id="{7EE11FCD-29CD-4D0F-86CE-37E8C52C6CF4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10326" name="Object 86">
              <a:extLst>
                <a:ext uri="{FF2B5EF4-FFF2-40B4-BE49-F238E27FC236}">
                  <a16:creationId xmlns:a16="http://schemas.microsoft.com/office/drawing/2014/main" id="{5E5EE6E6-2349-411B-A992-9246A77592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7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7" name="Rectangle 87">
              <a:extLst>
                <a:ext uri="{FF2B5EF4-FFF2-40B4-BE49-F238E27FC236}">
                  <a16:creationId xmlns:a16="http://schemas.microsoft.com/office/drawing/2014/main" id="{21E23839-5A16-47EB-94CD-238C07FC3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328" name="Line 88">
            <a:extLst>
              <a:ext uri="{FF2B5EF4-FFF2-40B4-BE49-F238E27FC236}">
                <a16:creationId xmlns:a16="http://schemas.microsoft.com/office/drawing/2014/main" id="{269AA85E-6F34-4312-AAE7-014389E39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29" name="Group 89">
            <a:extLst>
              <a:ext uri="{FF2B5EF4-FFF2-40B4-BE49-F238E27FC236}">
                <a16:creationId xmlns:a16="http://schemas.microsoft.com/office/drawing/2014/main" id="{3649A527-FD3A-43A4-BEEF-E6ADF2A3884C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10330" name="AutoShape 90">
              <a:extLst>
                <a:ext uri="{FF2B5EF4-FFF2-40B4-BE49-F238E27FC236}">
                  <a16:creationId xmlns:a16="http://schemas.microsoft.com/office/drawing/2014/main" id="{739889FF-5880-4F40-A441-3468D0D7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1" name="Rectangle 91">
              <a:extLst>
                <a:ext uri="{FF2B5EF4-FFF2-40B4-BE49-F238E27FC236}">
                  <a16:creationId xmlns:a16="http://schemas.microsoft.com/office/drawing/2014/main" id="{E9025962-77D6-4B5E-B5C7-B621B0FE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2" name="Rectangle 92">
              <a:extLst>
                <a:ext uri="{FF2B5EF4-FFF2-40B4-BE49-F238E27FC236}">
                  <a16:creationId xmlns:a16="http://schemas.microsoft.com/office/drawing/2014/main" id="{2F95B889-01AB-4384-B3F4-CD6ADE3C0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3" name="AutoShape 93">
              <a:extLst>
                <a:ext uri="{FF2B5EF4-FFF2-40B4-BE49-F238E27FC236}">
                  <a16:creationId xmlns:a16="http://schemas.microsoft.com/office/drawing/2014/main" id="{A3141F16-714A-4B03-B725-97F204A4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4" name="Line 94">
              <a:extLst>
                <a:ext uri="{FF2B5EF4-FFF2-40B4-BE49-F238E27FC236}">
                  <a16:creationId xmlns:a16="http://schemas.microsoft.com/office/drawing/2014/main" id="{4B7B2941-4B1F-4B24-A63F-53A81946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5" name="Line 95">
              <a:extLst>
                <a:ext uri="{FF2B5EF4-FFF2-40B4-BE49-F238E27FC236}">
                  <a16:creationId xmlns:a16="http://schemas.microsoft.com/office/drawing/2014/main" id="{EE5CE754-B8C3-4198-81E6-10DA8B57D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6" name="Rectangle 96">
              <a:extLst>
                <a:ext uri="{FF2B5EF4-FFF2-40B4-BE49-F238E27FC236}">
                  <a16:creationId xmlns:a16="http://schemas.microsoft.com/office/drawing/2014/main" id="{1850AF6F-34E5-419C-AE5E-1190F0E6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7" name="Rectangle 97">
              <a:extLst>
                <a:ext uri="{FF2B5EF4-FFF2-40B4-BE49-F238E27FC236}">
                  <a16:creationId xmlns:a16="http://schemas.microsoft.com/office/drawing/2014/main" id="{8602FC0E-E064-4DFB-9EA4-FEAC17C5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76" name="Group 236">
            <a:extLst>
              <a:ext uri="{FF2B5EF4-FFF2-40B4-BE49-F238E27FC236}">
                <a16:creationId xmlns:a16="http://schemas.microsoft.com/office/drawing/2014/main" id="{08E47341-DDD4-4A06-B0D5-9322D7932242}"/>
              </a:ext>
            </a:extLst>
          </p:cNvPr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10475" name="Freeform 235">
              <a:extLst>
                <a:ext uri="{FF2B5EF4-FFF2-40B4-BE49-F238E27FC236}">
                  <a16:creationId xmlns:a16="http://schemas.microsoft.com/office/drawing/2014/main" id="{D8AC89FA-4120-4453-B9CF-711EF57E3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74" name="Group 234">
              <a:extLst>
                <a:ext uri="{FF2B5EF4-FFF2-40B4-BE49-F238E27FC236}">
                  <a16:creationId xmlns:a16="http://schemas.microsoft.com/office/drawing/2014/main" id="{FC450DE0-8F21-4D22-9CE4-C6236F302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10339" name="AutoShape 99">
                <a:extLst>
                  <a:ext uri="{FF2B5EF4-FFF2-40B4-BE49-F238E27FC236}">
                    <a16:creationId xmlns:a16="http://schemas.microsoft.com/office/drawing/2014/main" id="{4036FB83-8EA5-4CDF-8A94-4AA8C6881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0" name="Rectangle 100">
                <a:extLst>
                  <a:ext uri="{FF2B5EF4-FFF2-40B4-BE49-F238E27FC236}">
                    <a16:creationId xmlns:a16="http://schemas.microsoft.com/office/drawing/2014/main" id="{316BCDDF-EC2D-4E57-98F0-F71045EEC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1" name="Rectangle 101">
                <a:extLst>
                  <a:ext uri="{FF2B5EF4-FFF2-40B4-BE49-F238E27FC236}">
                    <a16:creationId xmlns:a16="http://schemas.microsoft.com/office/drawing/2014/main" id="{1FA58114-5EFD-472B-9C13-718DCE4BD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2" name="AutoShape 102">
                <a:extLst>
                  <a:ext uri="{FF2B5EF4-FFF2-40B4-BE49-F238E27FC236}">
                    <a16:creationId xmlns:a16="http://schemas.microsoft.com/office/drawing/2014/main" id="{BB507DC1-31A2-410C-A363-7C53AF8A4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3" name="Line 103">
                <a:extLst>
                  <a:ext uri="{FF2B5EF4-FFF2-40B4-BE49-F238E27FC236}">
                    <a16:creationId xmlns:a16="http://schemas.microsoft.com/office/drawing/2014/main" id="{6D3F6DBA-F616-4227-A3E8-333897660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4" name="Line 104">
                <a:extLst>
                  <a:ext uri="{FF2B5EF4-FFF2-40B4-BE49-F238E27FC236}">
                    <a16:creationId xmlns:a16="http://schemas.microsoft.com/office/drawing/2014/main" id="{E8782D6A-6ED7-4E11-9EF4-B34EB0AD3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5" name="Rectangle 105">
                <a:extLst>
                  <a:ext uri="{FF2B5EF4-FFF2-40B4-BE49-F238E27FC236}">
                    <a16:creationId xmlns:a16="http://schemas.microsoft.com/office/drawing/2014/main" id="{ABF5876C-3C62-4912-BECE-94888B67C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46" name="Rectangle 106">
                <a:extLst>
                  <a:ext uri="{FF2B5EF4-FFF2-40B4-BE49-F238E27FC236}">
                    <a16:creationId xmlns:a16="http://schemas.microsoft.com/office/drawing/2014/main" id="{EC81A024-15EC-4F01-8287-55EB57BCB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347" name="Line 107">
            <a:extLst>
              <a:ext uri="{FF2B5EF4-FFF2-40B4-BE49-F238E27FC236}">
                <a16:creationId xmlns:a16="http://schemas.microsoft.com/office/drawing/2014/main" id="{58B8467C-D865-4765-9646-6E680E182A1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48" name="Line 108">
            <a:extLst>
              <a:ext uri="{FF2B5EF4-FFF2-40B4-BE49-F238E27FC236}">
                <a16:creationId xmlns:a16="http://schemas.microsoft.com/office/drawing/2014/main" id="{164993FE-EC03-48B5-AF60-B33FEBE9605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49" name="Line 109">
            <a:extLst>
              <a:ext uri="{FF2B5EF4-FFF2-40B4-BE49-F238E27FC236}">
                <a16:creationId xmlns:a16="http://schemas.microsoft.com/office/drawing/2014/main" id="{AA98CADB-71DA-41CE-8F71-7731C76D5A3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0" name="Line 110">
            <a:extLst>
              <a:ext uri="{FF2B5EF4-FFF2-40B4-BE49-F238E27FC236}">
                <a16:creationId xmlns:a16="http://schemas.microsoft.com/office/drawing/2014/main" id="{F7D76580-2561-471D-9CA8-C4D30A38B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1" name="Line 111">
            <a:extLst>
              <a:ext uri="{FF2B5EF4-FFF2-40B4-BE49-F238E27FC236}">
                <a16:creationId xmlns:a16="http://schemas.microsoft.com/office/drawing/2014/main" id="{5E1140EA-E1B4-47A2-B57E-ACEB4C911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2" name="Line 112">
            <a:extLst>
              <a:ext uri="{FF2B5EF4-FFF2-40B4-BE49-F238E27FC236}">
                <a16:creationId xmlns:a16="http://schemas.microsoft.com/office/drawing/2014/main" id="{66520EC1-C578-42D5-824B-4E7D4D12F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3" name="Line 113">
            <a:extLst>
              <a:ext uri="{FF2B5EF4-FFF2-40B4-BE49-F238E27FC236}">
                <a16:creationId xmlns:a16="http://schemas.microsoft.com/office/drawing/2014/main" id="{F336DC5B-55A9-4078-9E28-CD1E4755D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4" name="Line 114">
            <a:extLst>
              <a:ext uri="{FF2B5EF4-FFF2-40B4-BE49-F238E27FC236}">
                <a16:creationId xmlns:a16="http://schemas.microsoft.com/office/drawing/2014/main" id="{D2BCC9C3-D27A-44E8-86D7-69CD2B34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5" name="Line 115">
            <a:extLst>
              <a:ext uri="{FF2B5EF4-FFF2-40B4-BE49-F238E27FC236}">
                <a16:creationId xmlns:a16="http://schemas.microsoft.com/office/drawing/2014/main" id="{92F74B81-20AD-4A8A-9259-58CA1A6DD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6" name="Line 116">
            <a:extLst>
              <a:ext uri="{FF2B5EF4-FFF2-40B4-BE49-F238E27FC236}">
                <a16:creationId xmlns:a16="http://schemas.microsoft.com/office/drawing/2014/main" id="{C06F6084-3A86-4B1C-826E-6DF3286657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7" name="Line 117">
            <a:extLst>
              <a:ext uri="{FF2B5EF4-FFF2-40B4-BE49-F238E27FC236}">
                <a16:creationId xmlns:a16="http://schemas.microsoft.com/office/drawing/2014/main" id="{86D3D13F-70E5-43ED-A8BF-B593FBE30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8" name="Line 118">
            <a:extLst>
              <a:ext uri="{FF2B5EF4-FFF2-40B4-BE49-F238E27FC236}">
                <a16:creationId xmlns:a16="http://schemas.microsoft.com/office/drawing/2014/main" id="{2D7088A5-018D-444D-B314-0F7D18A24B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59" name="Group 119">
            <a:extLst>
              <a:ext uri="{FF2B5EF4-FFF2-40B4-BE49-F238E27FC236}">
                <a16:creationId xmlns:a16="http://schemas.microsoft.com/office/drawing/2014/main" id="{24958511-2B19-467B-B6FE-2F0A360BC473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10360" name="Oval 120">
              <a:extLst>
                <a:ext uri="{FF2B5EF4-FFF2-40B4-BE49-F238E27FC236}">
                  <a16:creationId xmlns:a16="http://schemas.microsoft.com/office/drawing/2014/main" id="{124224CA-207D-40C7-B1FF-91ACD6CA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61" name="Line 121">
              <a:extLst>
                <a:ext uri="{FF2B5EF4-FFF2-40B4-BE49-F238E27FC236}">
                  <a16:creationId xmlns:a16="http://schemas.microsoft.com/office/drawing/2014/main" id="{6FFA35AA-3366-440D-A96E-5D968265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62" name="Line 122">
              <a:extLst>
                <a:ext uri="{FF2B5EF4-FFF2-40B4-BE49-F238E27FC236}">
                  <a16:creationId xmlns:a16="http://schemas.microsoft.com/office/drawing/2014/main" id="{D626508C-F21F-4F38-96E8-AA816D055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63" name="Rectangle 123">
              <a:extLst>
                <a:ext uri="{FF2B5EF4-FFF2-40B4-BE49-F238E27FC236}">
                  <a16:creationId xmlns:a16="http://schemas.microsoft.com/office/drawing/2014/main" id="{BB0A0458-3086-49BB-934B-8F9AC8AB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64" name="Oval 124">
              <a:extLst>
                <a:ext uri="{FF2B5EF4-FFF2-40B4-BE49-F238E27FC236}">
                  <a16:creationId xmlns:a16="http://schemas.microsoft.com/office/drawing/2014/main" id="{80A5EC1C-BC76-47C0-8DAB-E4C338F9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65" name="Group 125">
              <a:extLst>
                <a:ext uri="{FF2B5EF4-FFF2-40B4-BE49-F238E27FC236}">
                  <a16:creationId xmlns:a16="http://schemas.microsoft.com/office/drawing/2014/main" id="{DEE7F089-8752-4ECA-91C5-869193A67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66" name="Line 126">
                <a:extLst>
                  <a:ext uri="{FF2B5EF4-FFF2-40B4-BE49-F238E27FC236}">
                    <a16:creationId xmlns:a16="http://schemas.microsoft.com/office/drawing/2014/main" id="{985207D1-8097-4BBC-8D0E-D46338152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7" name="Line 127">
                <a:extLst>
                  <a:ext uri="{FF2B5EF4-FFF2-40B4-BE49-F238E27FC236}">
                    <a16:creationId xmlns:a16="http://schemas.microsoft.com/office/drawing/2014/main" id="{CC4B2AAE-5217-4DE8-9389-61526B71F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8" name="Line 128">
                <a:extLst>
                  <a:ext uri="{FF2B5EF4-FFF2-40B4-BE49-F238E27FC236}">
                    <a16:creationId xmlns:a16="http://schemas.microsoft.com/office/drawing/2014/main" id="{0FBCF381-AF7D-4E05-93D0-0FF88729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69" name="Group 129">
              <a:extLst>
                <a:ext uri="{FF2B5EF4-FFF2-40B4-BE49-F238E27FC236}">
                  <a16:creationId xmlns:a16="http://schemas.microsoft.com/office/drawing/2014/main" id="{CEDC428F-3D05-41AE-9757-D2BE8AF19A2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70" name="Line 130">
                <a:extLst>
                  <a:ext uri="{FF2B5EF4-FFF2-40B4-BE49-F238E27FC236}">
                    <a16:creationId xmlns:a16="http://schemas.microsoft.com/office/drawing/2014/main" id="{198925B2-9AEE-4C16-BAA0-B8B5727B0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1" name="Line 131">
                <a:extLst>
                  <a:ext uri="{FF2B5EF4-FFF2-40B4-BE49-F238E27FC236}">
                    <a16:creationId xmlns:a16="http://schemas.microsoft.com/office/drawing/2014/main" id="{CFF26553-5B59-45D5-BE8E-FAE76B522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2" name="Line 132">
                <a:extLst>
                  <a:ext uri="{FF2B5EF4-FFF2-40B4-BE49-F238E27FC236}">
                    <a16:creationId xmlns:a16="http://schemas.microsoft.com/office/drawing/2014/main" id="{3B518E57-2DD9-496B-88CC-535420788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373" name="Group 133">
            <a:extLst>
              <a:ext uri="{FF2B5EF4-FFF2-40B4-BE49-F238E27FC236}">
                <a16:creationId xmlns:a16="http://schemas.microsoft.com/office/drawing/2014/main" id="{D42D8DCA-C1DB-4405-B651-6D8579431C87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10374" name="Oval 134">
              <a:extLst>
                <a:ext uri="{FF2B5EF4-FFF2-40B4-BE49-F238E27FC236}">
                  <a16:creationId xmlns:a16="http://schemas.microsoft.com/office/drawing/2014/main" id="{8D70A7F6-CB58-4A66-9888-A5254884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75" name="Line 135">
              <a:extLst>
                <a:ext uri="{FF2B5EF4-FFF2-40B4-BE49-F238E27FC236}">
                  <a16:creationId xmlns:a16="http://schemas.microsoft.com/office/drawing/2014/main" id="{FBB89F71-53EA-4439-AEF1-7C7318988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76" name="Line 136">
              <a:extLst>
                <a:ext uri="{FF2B5EF4-FFF2-40B4-BE49-F238E27FC236}">
                  <a16:creationId xmlns:a16="http://schemas.microsoft.com/office/drawing/2014/main" id="{6EC9703E-F224-4FE1-A2DF-5BF938D9D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77" name="Rectangle 137">
              <a:extLst>
                <a:ext uri="{FF2B5EF4-FFF2-40B4-BE49-F238E27FC236}">
                  <a16:creationId xmlns:a16="http://schemas.microsoft.com/office/drawing/2014/main" id="{2D3376D9-3745-4897-BDF3-5BEC71559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78" name="Oval 138">
              <a:extLst>
                <a:ext uri="{FF2B5EF4-FFF2-40B4-BE49-F238E27FC236}">
                  <a16:creationId xmlns:a16="http://schemas.microsoft.com/office/drawing/2014/main" id="{18FF01D6-A434-4614-BACA-EA748B49F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79" name="Group 139">
              <a:extLst>
                <a:ext uri="{FF2B5EF4-FFF2-40B4-BE49-F238E27FC236}">
                  <a16:creationId xmlns:a16="http://schemas.microsoft.com/office/drawing/2014/main" id="{CB98DCC7-2CF7-4050-85E9-EBBB1B474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80" name="Line 140">
                <a:extLst>
                  <a:ext uri="{FF2B5EF4-FFF2-40B4-BE49-F238E27FC236}">
                    <a16:creationId xmlns:a16="http://schemas.microsoft.com/office/drawing/2014/main" id="{A6272449-9B9A-46DC-9B9F-098A96176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1" name="Line 141">
                <a:extLst>
                  <a:ext uri="{FF2B5EF4-FFF2-40B4-BE49-F238E27FC236}">
                    <a16:creationId xmlns:a16="http://schemas.microsoft.com/office/drawing/2014/main" id="{7D29F44C-CB18-471B-B4E7-0281BFFD1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2" name="Line 142">
                <a:extLst>
                  <a:ext uri="{FF2B5EF4-FFF2-40B4-BE49-F238E27FC236}">
                    <a16:creationId xmlns:a16="http://schemas.microsoft.com/office/drawing/2014/main" id="{98582ED9-8236-4AA0-879D-796CD02E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83" name="Group 143">
              <a:extLst>
                <a:ext uri="{FF2B5EF4-FFF2-40B4-BE49-F238E27FC236}">
                  <a16:creationId xmlns:a16="http://schemas.microsoft.com/office/drawing/2014/main" id="{AAF9D21E-782D-4852-A5F7-5B6CC7A5025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84" name="Line 144">
                <a:extLst>
                  <a:ext uri="{FF2B5EF4-FFF2-40B4-BE49-F238E27FC236}">
                    <a16:creationId xmlns:a16="http://schemas.microsoft.com/office/drawing/2014/main" id="{F1F427EA-19CC-4CCC-A5BA-0A85F10AB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5" name="Line 145">
                <a:extLst>
                  <a:ext uri="{FF2B5EF4-FFF2-40B4-BE49-F238E27FC236}">
                    <a16:creationId xmlns:a16="http://schemas.microsoft.com/office/drawing/2014/main" id="{5784B0EE-8738-4410-A712-C1EBF78AA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6" name="Line 146">
                <a:extLst>
                  <a:ext uri="{FF2B5EF4-FFF2-40B4-BE49-F238E27FC236}">
                    <a16:creationId xmlns:a16="http://schemas.microsoft.com/office/drawing/2014/main" id="{C5B3CF51-1EAF-459C-8E55-0741A3BB7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387" name="Group 147">
            <a:extLst>
              <a:ext uri="{FF2B5EF4-FFF2-40B4-BE49-F238E27FC236}">
                <a16:creationId xmlns:a16="http://schemas.microsoft.com/office/drawing/2014/main" id="{5175AB3A-884B-40D6-8087-ED42D1C9591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10388" name="Oval 148">
              <a:extLst>
                <a:ext uri="{FF2B5EF4-FFF2-40B4-BE49-F238E27FC236}">
                  <a16:creationId xmlns:a16="http://schemas.microsoft.com/office/drawing/2014/main" id="{5F8DD957-66CB-4644-B7DE-C35E3D60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89" name="Line 149">
              <a:extLst>
                <a:ext uri="{FF2B5EF4-FFF2-40B4-BE49-F238E27FC236}">
                  <a16:creationId xmlns:a16="http://schemas.microsoft.com/office/drawing/2014/main" id="{1DBB5A12-3CFB-410D-9848-379AE2804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0" name="Line 150">
              <a:extLst>
                <a:ext uri="{FF2B5EF4-FFF2-40B4-BE49-F238E27FC236}">
                  <a16:creationId xmlns:a16="http://schemas.microsoft.com/office/drawing/2014/main" id="{02792D46-6C86-4839-9AB4-D809E6B21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1" name="Rectangle 151">
              <a:extLst>
                <a:ext uri="{FF2B5EF4-FFF2-40B4-BE49-F238E27FC236}">
                  <a16:creationId xmlns:a16="http://schemas.microsoft.com/office/drawing/2014/main" id="{2EF94783-ACC0-4599-B49A-EE5973DD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92" name="Oval 152">
              <a:extLst>
                <a:ext uri="{FF2B5EF4-FFF2-40B4-BE49-F238E27FC236}">
                  <a16:creationId xmlns:a16="http://schemas.microsoft.com/office/drawing/2014/main" id="{C5360994-C9EE-4FCA-BC40-21E7B86DB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93" name="Group 153">
              <a:extLst>
                <a:ext uri="{FF2B5EF4-FFF2-40B4-BE49-F238E27FC236}">
                  <a16:creationId xmlns:a16="http://schemas.microsoft.com/office/drawing/2014/main" id="{C29EE238-A00F-4EC2-842C-C350D3902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94" name="Line 154">
                <a:extLst>
                  <a:ext uri="{FF2B5EF4-FFF2-40B4-BE49-F238E27FC236}">
                    <a16:creationId xmlns:a16="http://schemas.microsoft.com/office/drawing/2014/main" id="{9A4DFB63-0B20-4FF2-9B73-422E79A11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95" name="Line 155">
                <a:extLst>
                  <a:ext uri="{FF2B5EF4-FFF2-40B4-BE49-F238E27FC236}">
                    <a16:creationId xmlns:a16="http://schemas.microsoft.com/office/drawing/2014/main" id="{B25295D3-2C7C-41DE-94B1-ECB1DFF94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96" name="Line 156">
                <a:extLst>
                  <a:ext uri="{FF2B5EF4-FFF2-40B4-BE49-F238E27FC236}">
                    <a16:creationId xmlns:a16="http://schemas.microsoft.com/office/drawing/2014/main" id="{781E3FFF-2442-49CF-AFAF-0439E159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97" name="Group 157">
              <a:extLst>
                <a:ext uri="{FF2B5EF4-FFF2-40B4-BE49-F238E27FC236}">
                  <a16:creationId xmlns:a16="http://schemas.microsoft.com/office/drawing/2014/main" id="{1F7A4C77-6D4A-4A03-B38E-4A58317B767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98" name="Line 158">
                <a:extLst>
                  <a:ext uri="{FF2B5EF4-FFF2-40B4-BE49-F238E27FC236}">
                    <a16:creationId xmlns:a16="http://schemas.microsoft.com/office/drawing/2014/main" id="{925B3521-B866-451A-B344-7692461A3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99" name="Line 159">
                <a:extLst>
                  <a:ext uri="{FF2B5EF4-FFF2-40B4-BE49-F238E27FC236}">
                    <a16:creationId xmlns:a16="http://schemas.microsoft.com/office/drawing/2014/main" id="{22A96EDD-1E90-4888-953B-9910FAEBD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00" name="Line 160">
                <a:extLst>
                  <a:ext uri="{FF2B5EF4-FFF2-40B4-BE49-F238E27FC236}">
                    <a16:creationId xmlns:a16="http://schemas.microsoft.com/office/drawing/2014/main" id="{38BEFE32-FBEE-4671-8D27-475999A91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401" name="Group 161">
            <a:extLst>
              <a:ext uri="{FF2B5EF4-FFF2-40B4-BE49-F238E27FC236}">
                <a16:creationId xmlns:a16="http://schemas.microsoft.com/office/drawing/2014/main" id="{E23B99C3-AB48-4376-B005-10A34BB6A534}"/>
              </a:ext>
            </a:extLst>
          </p:cNvPr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10402" name="Oval 162">
              <a:extLst>
                <a:ext uri="{FF2B5EF4-FFF2-40B4-BE49-F238E27FC236}">
                  <a16:creationId xmlns:a16="http://schemas.microsoft.com/office/drawing/2014/main" id="{9AAEC0AB-AD71-4D83-86DE-706D400B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3" name="Line 163">
              <a:extLst>
                <a:ext uri="{FF2B5EF4-FFF2-40B4-BE49-F238E27FC236}">
                  <a16:creationId xmlns:a16="http://schemas.microsoft.com/office/drawing/2014/main" id="{74002513-FBF5-448E-BFC9-E1DFEAD1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4" name="Line 164">
              <a:extLst>
                <a:ext uri="{FF2B5EF4-FFF2-40B4-BE49-F238E27FC236}">
                  <a16:creationId xmlns:a16="http://schemas.microsoft.com/office/drawing/2014/main" id="{BB1AEDF8-EF88-4DA9-8534-DA840B505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5" name="Rectangle 165">
              <a:extLst>
                <a:ext uri="{FF2B5EF4-FFF2-40B4-BE49-F238E27FC236}">
                  <a16:creationId xmlns:a16="http://schemas.microsoft.com/office/drawing/2014/main" id="{53CABD59-D942-40F8-A1ED-87F106B5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06" name="Oval 166">
              <a:extLst>
                <a:ext uri="{FF2B5EF4-FFF2-40B4-BE49-F238E27FC236}">
                  <a16:creationId xmlns:a16="http://schemas.microsoft.com/office/drawing/2014/main" id="{495B51A5-62D4-45D9-AFD6-85D146F7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07" name="Group 167">
              <a:extLst>
                <a:ext uri="{FF2B5EF4-FFF2-40B4-BE49-F238E27FC236}">
                  <a16:creationId xmlns:a16="http://schemas.microsoft.com/office/drawing/2014/main" id="{9A69C677-15CA-45E0-A7E1-32051368D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08" name="Line 168">
                <a:extLst>
                  <a:ext uri="{FF2B5EF4-FFF2-40B4-BE49-F238E27FC236}">
                    <a16:creationId xmlns:a16="http://schemas.microsoft.com/office/drawing/2014/main" id="{9E2BADFC-7577-480A-8C9F-30B0CBFF8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09" name="Line 169">
                <a:extLst>
                  <a:ext uri="{FF2B5EF4-FFF2-40B4-BE49-F238E27FC236}">
                    <a16:creationId xmlns:a16="http://schemas.microsoft.com/office/drawing/2014/main" id="{5C8D7D4C-9707-47DB-9478-C8F4CE69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10" name="Line 170">
                <a:extLst>
                  <a:ext uri="{FF2B5EF4-FFF2-40B4-BE49-F238E27FC236}">
                    <a16:creationId xmlns:a16="http://schemas.microsoft.com/office/drawing/2014/main" id="{50256DF5-9A8A-40A9-9948-437B94B5E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11" name="Group 171">
              <a:extLst>
                <a:ext uri="{FF2B5EF4-FFF2-40B4-BE49-F238E27FC236}">
                  <a16:creationId xmlns:a16="http://schemas.microsoft.com/office/drawing/2014/main" id="{5487DF38-FA4A-42E5-8609-80462C6D2C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12" name="Line 172">
                <a:extLst>
                  <a:ext uri="{FF2B5EF4-FFF2-40B4-BE49-F238E27FC236}">
                    <a16:creationId xmlns:a16="http://schemas.microsoft.com/office/drawing/2014/main" id="{AEEF74ED-6A4A-4145-AC97-017213271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13" name="Line 173">
                <a:extLst>
                  <a:ext uri="{FF2B5EF4-FFF2-40B4-BE49-F238E27FC236}">
                    <a16:creationId xmlns:a16="http://schemas.microsoft.com/office/drawing/2014/main" id="{03985E32-AF0A-41CF-90D8-717CE4532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14" name="Line 174">
                <a:extLst>
                  <a:ext uri="{FF2B5EF4-FFF2-40B4-BE49-F238E27FC236}">
                    <a16:creationId xmlns:a16="http://schemas.microsoft.com/office/drawing/2014/main" id="{F250DA31-4813-4754-A0A4-FA4A52CE5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415" name="Group 175">
            <a:extLst>
              <a:ext uri="{FF2B5EF4-FFF2-40B4-BE49-F238E27FC236}">
                <a16:creationId xmlns:a16="http://schemas.microsoft.com/office/drawing/2014/main" id="{D8038396-2E20-41C3-B62A-FDD90A0A95B4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10416" name="Oval 176">
              <a:extLst>
                <a:ext uri="{FF2B5EF4-FFF2-40B4-BE49-F238E27FC236}">
                  <a16:creationId xmlns:a16="http://schemas.microsoft.com/office/drawing/2014/main" id="{EED98B8A-1CDA-454B-BDF1-E34B64C8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7" name="Line 177">
              <a:extLst>
                <a:ext uri="{FF2B5EF4-FFF2-40B4-BE49-F238E27FC236}">
                  <a16:creationId xmlns:a16="http://schemas.microsoft.com/office/drawing/2014/main" id="{F494739F-E5A3-441A-A945-A4CAB6730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8" name="Line 178">
              <a:extLst>
                <a:ext uri="{FF2B5EF4-FFF2-40B4-BE49-F238E27FC236}">
                  <a16:creationId xmlns:a16="http://schemas.microsoft.com/office/drawing/2014/main" id="{DE1216CD-11D4-46F2-BA7C-F69814E99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9" name="Rectangle 179">
              <a:extLst>
                <a:ext uri="{FF2B5EF4-FFF2-40B4-BE49-F238E27FC236}">
                  <a16:creationId xmlns:a16="http://schemas.microsoft.com/office/drawing/2014/main" id="{13B10377-53B1-42F1-8AF8-722B3E082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20" name="Oval 180">
              <a:extLst>
                <a:ext uri="{FF2B5EF4-FFF2-40B4-BE49-F238E27FC236}">
                  <a16:creationId xmlns:a16="http://schemas.microsoft.com/office/drawing/2014/main" id="{1058EC76-54BF-4BFE-AEC5-942C90DA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21" name="Group 181">
              <a:extLst>
                <a:ext uri="{FF2B5EF4-FFF2-40B4-BE49-F238E27FC236}">
                  <a16:creationId xmlns:a16="http://schemas.microsoft.com/office/drawing/2014/main" id="{FFD18135-A485-4342-B39C-C0601DA49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22" name="Line 182">
                <a:extLst>
                  <a:ext uri="{FF2B5EF4-FFF2-40B4-BE49-F238E27FC236}">
                    <a16:creationId xmlns:a16="http://schemas.microsoft.com/office/drawing/2014/main" id="{0E9D70AA-5613-4E46-AD3F-331B53882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23" name="Line 183">
                <a:extLst>
                  <a:ext uri="{FF2B5EF4-FFF2-40B4-BE49-F238E27FC236}">
                    <a16:creationId xmlns:a16="http://schemas.microsoft.com/office/drawing/2014/main" id="{C8F39879-9367-4679-8706-9123F58F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24" name="Line 184">
                <a:extLst>
                  <a:ext uri="{FF2B5EF4-FFF2-40B4-BE49-F238E27FC236}">
                    <a16:creationId xmlns:a16="http://schemas.microsoft.com/office/drawing/2014/main" id="{0DE37F26-A57E-4AE5-8E91-4C3899864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25" name="Group 185">
              <a:extLst>
                <a:ext uri="{FF2B5EF4-FFF2-40B4-BE49-F238E27FC236}">
                  <a16:creationId xmlns:a16="http://schemas.microsoft.com/office/drawing/2014/main" id="{4319994E-4E1C-4550-8FC7-0ECF8A86928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26" name="Line 186">
                <a:extLst>
                  <a:ext uri="{FF2B5EF4-FFF2-40B4-BE49-F238E27FC236}">
                    <a16:creationId xmlns:a16="http://schemas.microsoft.com/office/drawing/2014/main" id="{4E976582-9791-428D-8629-E6267F385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27" name="Line 187">
                <a:extLst>
                  <a:ext uri="{FF2B5EF4-FFF2-40B4-BE49-F238E27FC236}">
                    <a16:creationId xmlns:a16="http://schemas.microsoft.com/office/drawing/2014/main" id="{A542AAF2-576C-40A9-A812-B5D9F4EB9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28" name="Line 188">
                <a:extLst>
                  <a:ext uri="{FF2B5EF4-FFF2-40B4-BE49-F238E27FC236}">
                    <a16:creationId xmlns:a16="http://schemas.microsoft.com/office/drawing/2014/main" id="{539A37DB-0876-4739-A68F-C525F304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429" name="Group 189">
            <a:extLst>
              <a:ext uri="{FF2B5EF4-FFF2-40B4-BE49-F238E27FC236}">
                <a16:creationId xmlns:a16="http://schemas.microsoft.com/office/drawing/2014/main" id="{2066E0AC-D781-4173-AF0C-554116DFB867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10430" name="Oval 190">
              <a:extLst>
                <a:ext uri="{FF2B5EF4-FFF2-40B4-BE49-F238E27FC236}">
                  <a16:creationId xmlns:a16="http://schemas.microsoft.com/office/drawing/2014/main" id="{B56E28DD-0290-4018-A394-5BA90E0D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31" name="Line 191">
              <a:extLst>
                <a:ext uri="{FF2B5EF4-FFF2-40B4-BE49-F238E27FC236}">
                  <a16:creationId xmlns:a16="http://schemas.microsoft.com/office/drawing/2014/main" id="{DDBA057E-9674-4473-A0F7-7742ED4E8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32" name="Line 192">
              <a:extLst>
                <a:ext uri="{FF2B5EF4-FFF2-40B4-BE49-F238E27FC236}">
                  <a16:creationId xmlns:a16="http://schemas.microsoft.com/office/drawing/2014/main" id="{DFB23366-B5E4-4B39-B02A-E3D2CD72B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33" name="Rectangle 193">
              <a:extLst>
                <a:ext uri="{FF2B5EF4-FFF2-40B4-BE49-F238E27FC236}">
                  <a16:creationId xmlns:a16="http://schemas.microsoft.com/office/drawing/2014/main" id="{F25CFE1F-08D5-4768-BA78-9EF236CBD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34" name="Oval 194">
              <a:extLst>
                <a:ext uri="{FF2B5EF4-FFF2-40B4-BE49-F238E27FC236}">
                  <a16:creationId xmlns:a16="http://schemas.microsoft.com/office/drawing/2014/main" id="{F8B74934-0232-4E9E-9CA5-A363ACC2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35" name="Group 195">
              <a:extLst>
                <a:ext uri="{FF2B5EF4-FFF2-40B4-BE49-F238E27FC236}">
                  <a16:creationId xmlns:a16="http://schemas.microsoft.com/office/drawing/2014/main" id="{290833F6-C400-4AE2-B0B4-47F711DCB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36" name="Line 196">
                <a:extLst>
                  <a:ext uri="{FF2B5EF4-FFF2-40B4-BE49-F238E27FC236}">
                    <a16:creationId xmlns:a16="http://schemas.microsoft.com/office/drawing/2014/main" id="{41DDBE19-1EA4-421D-846B-61B1B2970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37" name="Line 197">
                <a:extLst>
                  <a:ext uri="{FF2B5EF4-FFF2-40B4-BE49-F238E27FC236}">
                    <a16:creationId xmlns:a16="http://schemas.microsoft.com/office/drawing/2014/main" id="{712A4F06-FFA9-4485-9A39-6E7AF5C7B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38" name="Line 198">
                <a:extLst>
                  <a:ext uri="{FF2B5EF4-FFF2-40B4-BE49-F238E27FC236}">
                    <a16:creationId xmlns:a16="http://schemas.microsoft.com/office/drawing/2014/main" id="{485ADF27-9B53-4860-B5BC-0ED1CF8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39" name="Group 199">
              <a:extLst>
                <a:ext uri="{FF2B5EF4-FFF2-40B4-BE49-F238E27FC236}">
                  <a16:creationId xmlns:a16="http://schemas.microsoft.com/office/drawing/2014/main" id="{D943AD73-9AB1-49A5-AE18-1FCDDAF88E6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40" name="Line 200">
                <a:extLst>
                  <a:ext uri="{FF2B5EF4-FFF2-40B4-BE49-F238E27FC236}">
                    <a16:creationId xmlns:a16="http://schemas.microsoft.com/office/drawing/2014/main" id="{CD374E78-DCD2-472F-8474-B84E545AC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41" name="Line 201">
                <a:extLst>
                  <a:ext uri="{FF2B5EF4-FFF2-40B4-BE49-F238E27FC236}">
                    <a16:creationId xmlns:a16="http://schemas.microsoft.com/office/drawing/2014/main" id="{F8C9EE74-580F-4290-BB1B-CC6C7A1F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42" name="Line 202">
                <a:extLst>
                  <a:ext uri="{FF2B5EF4-FFF2-40B4-BE49-F238E27FC236}">
                    <a16:creationId xmlns:a16="http://schemas.microsoft.com/office/drawing/2014/main" id="{BA4C89DD-9AB7-4B10-9695-243FFA900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443" name="Group 203">
            <a:extLst>
              <a:ext uri="{FF2B5EF4-FFF2-40B4-BE49-F238E27FC236}">
                <a16:creationId xmlns:a16="http://schemas.microsoft.com/office/drawing/2014/main" id="{9BCE91BE-CF64-4C15-99DB-9A7833834861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10444" name="Oval 204">
              <a:extLst>
                <a:ext uri="{FF2B5EF4-FFF2-40B4-BE49-F238E27FC236}">
                  <a16:creationId xmlns:a16="http://schemas.microsoft.com/office/drawing/2014/main" id="{35621C9C-077D-476A-8568-A0C6D6F54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5" name="Line 205">
              <a:extLst>
                <a:ext uri="{FF2B5EF4-FFF2-40B4-BE49-F238E27FC236}">
                  <a16:creationId xmlns:a16="http://schemas.microsoft.com/office/drawing/2014/main" id="{04275999-C574-408A-9CE7-751EE53D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6" name="Line 206">
              <a:extLst>
                <a:ext uri="{FF2B5EF4-FFF2-40B4-BE49-F238E27FC236}">
                  <a16:creationId xmlns:a16="http://schemas.microsoft.com/office/drawing/2014/main" id="{247C2F72-4238-40B5-B02D-200073BD5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" name="Rectangle 207">
              <a:extLst>
                <a:ext uri="{FF2B5EF4-FFF2-40B4-BE49-F238E27FC236}">
                  <a16:creationId xmlns:a16="http://schemas.microsoft.com/office/drawing/2014/main" id="{7739A85C-D675-4520-86B6-CE04F911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48" name="Oval 208">
              <a:extLst>
                <a:ext uri="{FF2B5EF4-FFF2-40B4-BE49-F238E27FC236}">
                  <a16:creationId xmlns:a16="http://schemas.microsoft.com/office/drawing/2014/main" id="{352B744B-85F6-4C72-98A4-6D6EADF5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49" name="Group 209">
              <a:extLst>
                <a:ext uri="{FF2B5EF4-FFF2-40B4-BE49-F238E27FC236}">
                  <a16:creationId xmlns:a16="http://schemas.microsoft.com/office/drawing/2014/main" id="{DF9A4C9D-3BAF-4E33-93EB-B2661CC0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50" name="Line 210">
                <a:extLst>
                  <a:ext uri="{FF2B5EF4-FFF2-40B4-BE49-F238E27FC236}">
                    <a16:creationId xmlns:a16="http://schemas.microsoft.com/office/drawing/2014/main" id="{500F37FA-781C-47ED-B6E3-873FC95D1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51" name="Line 211">
                <a:extLst>
                  <a:ext uri="{FF2B5EF4-FFF2-40B4-BE49-F238E27FC236}">
                    <a16:creationId xmlns:a16="http://schemas.microsoft.com/office/drawing/2014/main" id="{A8406634-9B0E-42DB-8E94-2C5AF5812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52" name="Line 212">
                <a:extLst>
                  <a:ext uri="{FF2B5EF4-FFF2-40B4-BE49-F238E27FC236}">
                    <a16:creationId xmlns:a16="http://schemas.microsoft.com/office/drawing/2014/main" id="{755A2FBE-DB51-4997-B415-592FD4C6D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53" name="Group 213">
              <a:extLst>
                <a:ext uri="{FF2B5EF4-FFF2-40B4-BE49-F238E27FC236}">
                  <a16:creationId xmlns:a16="http://schemas.microsoft.com/office/drawing/2014/main" id="{48C0680E-80FF-4D1F-B96C-75F41149AAD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54" name="Line 214">
                <a:extLst>
                  <a:ext uri="{FF2B5EF4-FFF2-40B4-BE49-F238E27FC236}">
                    <a16:creationId xmlns:a16="http://schemas.microsoft.com/office/drawing/2014/main" id="{FCEF54C1-DCA4-4B73-84D5-7FF3246F7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55" name="Line 215">
                <a:extLst>
                  <a:ext uri="{FF2B5EF4-FFF2-40B4-BE49-F238E27FC236}">
                    <a16:creationId xmlns:a16="http://schemas.microsoft.com/office/drawing/2014/main" id="{4F8DEA38-8064-4238-A470-FD8F72FF2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56" name="Line 216">
                <a:extLst>
                  <a:ext uri="{FF2B5EF4-FFF2-40B4-BE49-F238E27FC236}">
                    <a16:creationId xmlns:a16="http://schemas.microsoft.com/office/drawing/2014/main" id="{E665C5BE-DBAD-4ACB-863E-74762AE41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457" name="Group 217">
            <a:extLst>
              <a:ext uri="{FF2B5EF4-FFF2-40B4-BE49-F238E27FC236}">
                <a16:creationId xmlns:a16="http://schemas.microsoft.com/office/drawing/2014/main" id="{A7594576-5B00-4017-A9F7-D1F27CE540F7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10458" name="Oval 218">
              <a:extLst>
                <a:ext uri="{FF2B5EF4-FFF2-40B4-BE49-F238E27FC236}">
                  <a16:creationId xmlns:a16="http://schemas.microsoft.com/office/drawing/2014/main" id="{89DC5B0F-A25E-4C2A-8179-3EAA453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59" name="Line 219">
              <a:extLst>
                <a:ext uri="{FF2B5EF4-FFF2-40B4-BE49-F238E27FC236}">
                  <a16:creationId xmlns:a16="http://schemas.microsoft.com/office/drawing/2014/main" id="{602FFB99-A001-4DD6-9497-DA61C944A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60" name="Line 220">
              <a:extLst>
                <a:ext uri="{FF2B5EF4-FFF2-40B4-BE49-F238E27FC236}">
                  <a16:creationId xmlns:a16="http://schemas.microsoft.com/office/drawing/2014/main" id="{2E0BB9F4-12E6-47B0-80C0-5F65F88D4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61" name="Rectangle 221">
              <a:extLst>
                <a:ext uri="{FF2B5EF4-FFF2-40B4-BE49-F238E27FC236}">
                  <a16:creationId xmlns:a16="http://schemas.microsoft.com/office/drawing/2014/main" id="{60A8262F-78E8-4F6B-80E0-11E205E86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62" name="Oval 222">
              <a:extLst>
                <a:ext uri="{FF2B5EF4-FFF2-40B4-BE49-F238E27FC236}">
                  <a16:creationId xmlns:a16="http://schemas.microsoft.com/office/drawing/2014/main" id="{EDE3C7F6-B248-48E1-8DBD-4C9F65E0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63" name="Group 223">
              <a:extLst>
                <a:ext uri="{FF2B5EF4-FFF2-40B4-BE49-F238E27FC236}">
                  <a16:creationId xmlns:a16="http://schemas.microsoft.com/office/drawing/2014/main" id="{9217FA6C-D707-4024-9B61-C30C330B7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64" name="Line 224">
                <a:extLst>
                  <a:ext uri="{FF2B5EF4-FFF2-40B4-BE49-F238E27FC236}">
                    <a16:creationId xmlns:a16="http://schemas.microsoft.com/office/drawing/2014/main" id="{2C3D4D25-CE5C-46A1-A304-EEC748A16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65" name="Line 225">
                <a:extLst>
                  <a:ext uri="{FF2B5EF4-FFF2-40B4-BE49-F238E27FC236}">
                    <a16:creationId xmlns:a16="http://schemas.microsoft.com/office/drawing/2014/main" id="{7EB94CAF-6966-42D6-96F7-45ACF1ADA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66" name="Line 226">
                <a:extLst>
                  <a:ext uri="{FF2B5EF4-FFF2-40B4-BE49-F238E27FC236}">
                    <a16:creationId xmlns:a16="http://schemas.microsoft.com/office/drawing/2014/main" id="{2982D900-770C-4170-910C-E9BB3A4B9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67" name="Group 227">
              <a:extLst>
                <a:ext uri="{FF2B5EF4-FFF2-40B4-BE49-F238E27FC236}">
                  <a16:creationId xmlns:a16="http://schemas.microsoft.com/office/drawing/2014/main" id="{99844EAC-45A1-4B20-8FB3-35B58C5DB16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68" name="Line 228">
                <a:extLst>
                  <a:ext uri="{FF2B5EF4-FFF2-40B4-BE49-F238E27FC236}">
                    <a16:creationId xmlns:a16="http://schemas.microsoft.com/office/drawing/2014/main" id="{37DD347D-0E64-44CF-AF1F-E84E3869A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69" name="Line 229">
                <a:extLst>
                  <a:ext uri="{FF2B5EF4-FFF2-40B4-BE49-F238E27FC236}">
                    <a16:creationId xmlns:a16="http://schemas.microsoft.com/office/drawing/2014/main" id="{A97A8E59-13B3-4F2A-AF00-C5C4F5D92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70" name="Line 230">
                <a:extLst>
                  <a:ext uri="{FF2B5EF4-FFF2-40B4-BE49-F238E27FC236}">
                    <a16:creationId xmlns:a16="http://schemas.microsoft.com/office/drawing/2014/main" id="{72263645-BA7E-4BE0-86BD-F5404CA51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250" name="Freeform 10">
            <a:extLst>
              <a:ext uri="{FF2B5EF4-FFF2-40B4-BE49-F238E27FC236}">
                <a16:creationId xmlns:a16="http://schemas.microsoft.com/office/drawing/2014/main" id="{0DBD56E0-B1C0-47FB-8115-3C12E6BDF98B}"/>
              </a:ext>
            </a:extLst>
          </p:cNvPr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372 w 1716"/>
              <a:gd name="T3" fmla="*/ 42 h 1542"/>
              <a:gd name="T4" fmla="*/ 852 w 1716"/>
              <a:gd name="T5" fmla="*/ 228 h 1542"/>
              <a:gd name="T6" fmla="*/ 1452 w 1716"/>
              <a:gd name="T7" fmla="*/ 726 h 1542"/>
              <a:gd name="T8" fmla="*/ 1716 w 1716"/>
              <a:gd name="T9" fmla="*/ 1542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77" name="Line 237">
            <a:extLst>
              <a:ext uri="{FF2B5EF4-FFF2-40B4-BE49-F238E27FC236}">
                <a16:creationId xmlns:a16="http://schemas.microsoft.com/office/drawing/2014/main" id="{83BA52F4-AE80-4BE4-86F2-914A68226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01"/>
    </mc:Choice>
    <mc:Fallback xmlns="">
      <p:transition spd="slow" advTm="231601"/>
    </mc:Fallback>
  </mc:AlternateContent>
  <p:extLst>
    <p:ext uri="{3A86A75C-4F4B-4683-9AE1-C65F6400EC91}">
      <p14:laserTraceLst xmlns:p14="http://schemas.microsoft.com/office/powerpoint/2010/main">
        <p14:tracePtLst>
          <p14:tracePt t="729" x="3917950" y="2616200"/>
          <p14:tracePt t="737" x="3987800" y="2590800"/>
          <p14:tracePt t="746" x="4095750" y="2571750"/>
          <p14:tracePt t="762" x="4337050" y="2565400"/>
          <p14:tracePt t="778" x="4603750" y="2565400"/>
          <p14:tracePt t="795" x="4876800" y="2565400"/>
          <p14:tracePt t="812" x="5099050" y="2565400"/>
          <p14:tracePt t="828" x="5295900" y="2565400"/>
          <p14:tracePt t="845" x="5473700" y="2565400"/>
          <p14:tracePt t="861" x="5632450" y="2597150"/>
          <p14:tracePt t="878" x="5740400" y="2628900"/>
          <p14:tracePt t="895" x="5835650" y="2679700"/>
          <p14:tracePt t="912" x="5937250" y="2711450"/>
          <p14:tracePt t="929" x="6013450" y="2736850"/>
          <p14:tracePt t="1050" x="6026150" y="2736850"/>
          <p14:tracePt t="1057" x="6032500" y="2736850"/>
          <p14:tracePt t="1065" x="6038850" y="2736850"/>
          <p14:tracePt t="1138" x="6045200" y="2736850"/>
          <p14:tracePt t="1145" x="6051550" y="2730500"/>
          <p14:tracePt t="1162" x="6070600" y="2705100"/>
          <p14:tracePt t="1178" x="6096000" y="2622550"/>
          <p14:tracePt t="1195" x="6108700" y="2540000"/>
          <p14:tracePt t="1212" x="6083300" y="2476500"/>
          <p14:tracePt t="1229" x="6032500" y="2444750"/>
          <p14:tracePt t="1245" x="5918200" y="2400300"/>
          <p14:tracePt t="1262" x="5753100" y="2343150"/>
          <p14:tracePt t="1279" x="5581650" y="2286000"/>
          <p14:tracePt t="1295" x="5441950" y="2254250"/>
          <p14:tracePt t="1312" x="5340350" y="2228850"/>
          <p14:tracePt t="1313" x="5295900" y="2209800"/>
          <p14:tracePt t="1328" x="5270500" y="2209800"/>
          <p14:tracePt t="1345" x="5219700" y="2190750"/>
          <p14:tracePt t="1362" x="5213350" y="2190750"/>
          <p14:tracePt t="1401" x="5207000" y="2190750"/>
          <p14:tracePt t="1411" x="5187950" y="2184400"/>
          <p14:tracePt t="1428" x="5143500" y="2171700"/>
          <p14:tracePt t="1445" x="5080000" y="2152650"/>
          <p14:tracePt t="1462" x="5003800" y="2127250"/>
          <p14:tracePt t="1479" x="4927600" y="2120900"/>
          <p14:tracePt t="1495" x="4883150" y="2120900"/>
          <p14:tracePt t="1512" x="4870450" y="2120900"/>
          <p14:tracePt t="1561" x="4870450" y="2114550"/>
          <p14:tracePt t="1577" x="4889500" y="2114550"/>
          <p14:tracePt t="1595" x="5010150" y="2114550"/>
          <p14:tracePt t="1612" x="5168900" y="2114550"/>
          <p14:tracePt t="1628" x="5391150" y="2165350"/>
          <p14:tracePt t="1645" x="5664200" y="2260600"/>
          <p14:tracePt t="1662" x="5943600" y="2362200"/>
          <p14:tracePt t="1678" x="6223000" y="2489200"/>
          <p14:tracePt t="1695" x="6496050" y="2641600"/>
          <p14:tracePt t="1712" x="6750050" y="2800350"/>
          <p14:tracePt t="1729" x="7086600" y="3073400"/>
          <p14:tracePt t="1746" x="7270750" y="3257550"/>
          <p14:tracePt t="1761" x="7416800" y="3473450"/>
          <p14:tracePt t="1779" x="7480300" y="3670300"/>
          <p14:tracePt t="1795" x="7486650" y="3873500"/>
          <p14:tracePt t="1812" x="7442200" y="4057650"/>
          <p14:tracePt t="1828" x="7385050" y="4216400"/>
          <p14:tracePt t="1845" x="7346950" y="4311650"/>
          <p14:tracePt t="1862" x="7315200" y="4406900"/>
          <p14:tracePt t="1879" x="7270750" y="4476750"/>
          <p14:tracePt t="1895" x="7226300" y="4527550"/>
          <p14:tracePt t="1912" x="7181850" y="4578350"/>
          <p14:tracePt t="1929" x="7124700" y="4622800"/>
          <p14:tracePt t="1945" x="7118350" y="4629150"/>
          <p14:tracePt t="1978" x="7105650" y="4622800"/>
          <p14:tracePt t="1995" x="7080250" y="4610100"/>
          <p14:tracePt t="2011" x="7042150" y="4559300"/>
          <p14:tracePt t="2028" x="6946900" y="4425950"/>
          <p14:tracePt t="2045" x="6794500" y="4184650"/>
          <p14:tracePt t="2062" x="6610350" y="3911600"/>
          <p14:tracePt t="2079" x="6350000" y="3632200"/>
          <p14:tracePt t="2095" x="6051550" y="3371850"/>
          <p14:tracePt t="2112" x="5765800" y="3194050"/>
          <p14:tracePt t="2128" x="5492750" y="3016250"/>
          <p14:tracePt t="2130" x="5353050" y="2921000"/>
          <p14:tracePt t="2145" x="5137150" y="2781300"/>
          <p14:tracePt t="2162" x="4965700" y="2667000"/>
          <p14:tracePt t="2179" x="4857750" y="2597150"/>
          <p14:tracePt t="2195" x="4775200" y="2533650"/>
          <p14:tracePt t="2212" x="4686300" y="2489200"/>
          <p14:tracePt t="2228" x="4584700" y="2451100"/>
          <p14:tracePt t="2245" x="4457700" y="2413000"/>
          <p14:tracePt t="2261" x="4324350" y="2362200"/>
          <p14:tracePt t="2279" x="4210050" y="2317750"/>
          <p14:tracePt t="2295" x="4121150" y="2292350"/>
          <p14:tracePt t="2312" x="4083050" y="2273300"/>
          <p14:tracePt t="2353" x="4083050" y="2266950"/>
          <p14:tracePt t="2394" x="4102100" y="2266950"/>
          <p14:tracePt t="2412" x="4191000" y="2266950"/>
          <p14:tracePt t="2428" x="4343400" y="2311400"/>
          <p14:tracePt t="2445" x="4572000" y="2393950"/>
          <p14:tracePt t="2462" x="4826000" y="2476500"/>
          <p14:tracePt t="2478" x="5105400" y="2578100"/>
          <p14:tracePt t="2495" x="5378450" y="2673350"/>
          <p14:tracePt t="2512" x="5676900" y="2851150"/>
          <p14:tracePt t="2514" x="5842000" y="2959100"/>
          <p14:tracePt t="2529" x="6146800" y="3206750"/>
          <p14:tracePt t="2545" x="6413500" y="3479800"/>
          <p14:tracePt t="2562" x="6616700" y="3765550"/>
          <p14:tracePt t="2579" x="6750050" y="4038600"/>
          <p14:tracePt t="2595" x="6851650" y="4318000"/>
          <p14:tracePt t="2612" x="6927850" y="4546600"/>
          <p14:tracePt t="2629" x="6965950" y="4686300"/>
          <p14:tracePt t="2645" x="6959600" y="4768850"/>
          <p14:tracePt t="2662" x="6934200" y="4832350"/>
          <p14:tracePt t="2679" x="6902450" y="4864100"/>
          <p14:tracePt t="2695" x="6883400" y="4876800"/>
          <p14:tracePt t="2711" x="6877050" y="4876800"/>
          <p14:tracePt t="2729" x="6870700" y="4851400"/>
          <p14:tracePt t="2745" x="6864350" y="4826000"/>
          <p14:tracePt t="2762" x="6851650" y="4794250"/>
          <p14:tracePt t="2779" x="6838950" y="4737100"/>
          <p14:tracePt t="2796" x="6750050" y="4603750"/>
          <p14:tracePt t="2812" x="6629400" y="4438650"/>
          <p14:tracePt t="2829" x="6489700" y="4305300"/>
          <p14:tracePt t="2845" x="6388100" y="4216400"/>
          <p14:tracePt t="2862" x="6337300" y="4140200"/>
          <p14:tracePt t="2878" x="6286500" y="4057650"/>
          <p14:tracePt t="2897" x="6216650" y="3860800"/>
          <p14:tracePt t="2912" x="6178550" y="3771900"/>
          <p14:tracePt t="2929" x="6057900" y="3505200"/>
          <p14:tracePt t="2945" x="5943600" y="3346450"/>
          <p14:tracePt t="2962" x="5810250" y="3200400"/>
          <p14:tracePt t="2978" x="5683250" y="3048000"/>
          <p14:tracePt t="2995" x="5588000" y="2914650"/>
          <p14:tracePt t="3012" x="5505450" y="2781300"/>
          <p14:tracePt t="3028" x="5391150" y="2667000"/>
          <p14:tracePt t="3045" x="5295900" y="2597150"/>
          <p14:tracePt t="3062" x="5226050" y="2546350"/>
          <p14:tracePt t="3078" x="5200650" y="2520950"/>
          <p14:tracePt t="3121" x="5194300" y="2520950"/>
          <p14:tracePt t="3129" x="5194300" y="2514600"/>
          <p14:tracePt t="3145" x="5187950" y="2514600"/>
          <p14:tracePt t="3162" x="5156200" y="2501900"/>
          <p14:tracePt t="3178" x="5105400" y="2482850"/>
          <p14:tracePt t="3195" x="5048250" y="2463800"/>
          <p14:tracePt t="3212" x="5003800" y="2451100"/>
          <p14:tracePt t="3228" x="4978400" y="2438400"/>
          <p14:tracePt t="3305" x="4991100" y="2438400"/>
          <p14:tracePt t="3313" x="5016500" y="2438400"/>
          <p14:tracePt t="3329" x="5073650" y="2438400"/>
          <p14:tracePt t="3345" x="5143500" y="2438400"/>
          <p14:tracePt t="3362" x="5219700" y="2444750"/>
          <p14:tracePt t="3378" x="5308600" y="2451100"/>
          <p14:tracePt t="3396" x="5391150" y="2451100"/>
          <p14:tracePt t="3412" x="5461000" y="2451100"/>
          <p14:tracePt t="3429" x="5499100" y="2451100"/>
          <p14:tracePt t="3445" x="5505450" y="2451100"/>
          <p14:tracePt t="3673" x="5480050" y="2451100"/>
          <p14:tracePt t="3681" x="5454650" y="2451100"/>
          <p14:tracePt t="3689" x="5422900" y="2451100"/>
          <p14:tracePt t="3697" x="5391150" y="2451100"/>
          <p14:tracePt t="3712" x="5359400" y="2451100"/>
          <p14:tracePt t="3729" x="5283200" y="2451100"/>
          <p14:tracePt t="3731" x="5251450" y="2451100"/>
          <p14:tracePt t="3745" x="5175250" y="2451100"/>
          <p14:tracePt t="3762" x="5105400" y="2451100"/>
          <p14:tracePt t="3778" x="5035550" y="2451100"/>
          <p14:tracePt t="3795" x="4997450" y="2451100"/>
          <p14:tracePt t="3812" x="4972050" y="2451100"/>
          <p14:tracePt t="3828" x="4959350" y="2451100"/>
          <p14:tracePt t="3846" x="4959350" y="2457450"/>
          <p14:tracePt t="3862" x="4946650" y="2463800"/>
          <p14:tracePt t="3878" x="4940300" y="2463800"/>
          <p14:tracePt t="3896" x="4927600" y="2470150"/>
          <p14:tracePt t="3912" x="4908550" y="2476500"/>
          <p14:tracePt t="3914" x="4902200" y="2476500"/>
          <p14:tracePt t="3928" x="4883150" y="2476500"/>
          <p14:tracePt t="3945" x="4864100" y="2476500"/>
          <p14:tracePt t="3962" x="4838700" y="2476500"/>
          <p14:tracePt t="3978" x="4832350" y="2476500"/>
          <p14:tracePt t="3995" x="4819650" y="2476500"/>
          <p14:tracePt t="4012" x="4806950" y="2470150"/>
          <p14:tracePt t="4028" x="4794250" y="2463800"/>
          <p14:tracePt t="4045" x="4787900" y="2463800"/>
          <p14:tracePt t="4062" x="4787900" y="2457450"/>
          <p14:tracePt t="4098" x="4787900" y="2451100"/>
          <p14:tracePt t="4113" x="4787900" y="2444750"/>
          <p14:tracePt t="4128" x="4794250" y="2444750"/>
          <p14:tracePt t="4233" x="4794250" y="2451100"/>
          <p14:tracePt t="4241" x="4794250" y="2457450"/>
          <p14:tracePt t="4249" x="4787900" y="2457450"/>
          <p14:tracePt t="4262" x="4768850" y="2457450"/>
          <p14:tracePt t="4278" x="4730750" y="2463800"/>
          <p14:tracePt t="4295" x="4699000" y="2470150"/>
          <p14:tracePt t="4312" x="4686300" y="2482850"/>
          <p14:tracePt t="4328" x="4673600" y="2508250"/>
          <p14:tracePt t="4481" x="4660900" y="2508250"/>
          <p14:tracePt t="4490" x="4648200" y="2508250"/>
          <p14:tracePt t="4497" x="4635500" y="2508250"/>
          <p14:tracePt t="4570" x="4635500" y="2501900"/>
          <p14:tracePt t="4578" x="4635500" y="2489200"/>
          <p14:tracePt t="4595" x="4616450" y="2457450"/>
          <p14:tracePt t="4612" x="4584700" y="2438400"/>
          <p14:tracePt t="4629" x="4540250" y="2406650"/>
          <p14:tracePt t="4645" x="4502150" y="2368550"/>
          <p14:tracePt t="4662" x="4476750" y="2305050"/>
          <p14:tracePt t="4678" x="4457700" y="2260600"/>
          <p14:tracePt t="4695" x="4451350" y="2216150"/>
          <p14:tracePt t="4712" x="4451350" y="2184400"/>
          <p14:tracePt t="4714" x="4451350" y="2165350"/>
          <p14:tracePt t="4729" x="4489450" y="2133600"/>
          <p14:tracePt t="4745" x="4527550" y="2114550"/>
          <p14:tracePt t="4762" x="4572000" y="2101850"/>
          <p14:tracePt t="4778" x="4622800" y="2089150"/>
          <p14:tracePt t="4795" x="4692650" y="2076450"/>
          <p14:tracePt t="4812" x="4781550" y="2076450"/>
          <p14:tracePt t="4829" x="4864100" y="2089150"/>
          <p14:tracePt t="4845" x="4940300" y="2114550"/>
          <p14:tracePt t="4862" x="4991100" y="2146300"/>
          <p14:tracePt t="4878" x="5022850" y="2184400"/>
          <p14:tracePt t="4895" x="5035550" y="2228850"/>
          <p14:tracePt t="4912" x="5041900" y="2273300"/>
          <p14:tracePt t="4928" x="5041900" y="2317750"/>
          <p14:tracePt t="4945" x="5029200" y="2336800"/>
          <p14:tracePt t="4962" x="5029200" y="2343150"/>
          <p14:tracePt t="4979" x="5022850" y="2355850"/>
          <p14:tracePt t="5041" x="5016500" y="2355850"/>
          <p14:tracePt t="5057" x="5010150" y="2355850"/>
          <p14:tracePt t="5097" x="5010150" y="2349500"/>
          <p14:tracePt t="5113" x="5016500" y="2349500"/>
          <p14:tracePt t="5146" x="5022850" y="2349500"/>
          <p14:tracePt t="5273" x="5016500" y="2355850"/>
          <p14:tracePt t="5353" x="5016500" y="2362200"/>
          <p14:tracePt t="5361" x="5010150" y="2362200"/>
          <p14:tracePt t="5513" x="5016500" y="2368550"/>
          <p14:tracePt t="5521" x="5022850" y="2368550"/>
          <p14:tracePt t="5530" x="5029200" y="2374900"/>
          <p14:tracePt t="5546" x="5041900" y="2381250"/>
          <p14:tracePt t="5562" x="5048250" y="2381250"/>
          <p14:tracePt t="5705" x="5035550" y="2374900"/>
          <p14:tracePt t="5713" x="5029200" y="2368550"/>
          <p14:tracePt t="5729" x="5022850" y="2355850"/>
          <p14:tracePt t="5745" x="5010150" y="2349500"/>
          <p14:tracePt t="5762" x="5010150" y="2343150"/>
          <p14:tracePt t="5778" x="5010150" y="2330450"/>
          <p14:tracePt t="5795" x="5003800" y="2311400"/>
          <p14:tracePt t="5812" x="4997450" y="2298700"/>
          <p14:tracePt t="5829" x="4984750" y="2273300"/>
          <p14:tracePt t="5845" x="4978400" y="2260600"/>
          <p14:tracePt t="5993" x="4984750" y="2260600"/>
          <p14:tracePt t="6012" x="5010150" y="2260600"/>
          <p14:tracePt t="6028" x="5048250" y="2260600"/>
          <p14:tracePt t="6045" x="5111750" y="2260600"/>
          <p14:tracePt t="6062" x="5181600" y="2266950"/>
          <p14:tracePt t="6078" x="5289550" y="2298700"/>
          <p14:tracePt t="6096" x="5403850" y="2336800"/>
          <p14:tracePt t="6113" x="5530850" y="2393950"/>
          <p14:tracePt t="6129" x="5607050" y="2419350"/>
          <p14:tracePt t="6145" x="5670550" y="2451100"/>
          <p14:tracePt t="6162" x="5746750" y="2476500"/>
          <p14:tracePt t="6178" x="5829300" y="2527300"/>
          <p14:tracePt t="6195" x="5937250" y="2603500"/>
          <p14:tracePt t="6212" x="6038850" y="2654300"/>
          <p14:tracePt t="6228" x="6146800" y="2711450"/>
          <p14:tracePt t="6245" x="6254750" y="2774950"/>
          <p14:tracePt t="6262" x="6369050" y="2851150"/>
          <p14:tracePt t="6279" x="6483350" y="2921000"/>
          <p14:tracePt t="6295" x="6597650" y="2990850"/>
          <p14:tracePt t="6312" x="6705600" y="3067050"/>
          <p14:tracePt t="6329" x="6832600" y="3175000"/>
          <p14:tracePt t="6345" x="6927850" y="3270250"/>
          <p14:tracePt t="6362" x="7016750" y="3365500"/>
          <p14:tracePt t="6379" x="7131050" y="3479800"/>
          <p14:tracePt t="6395" x="7258050" y="3606800"/>
          <p14:tracePt t="6412" x="7378700" y="3727450"/>
          <p14:tracePt t="6429" x="7486650" y="3835400"/>
          <p14:tracePt t="6445" x="7562850" y="3930650"/>
          <p14:tracePt t="6462" x="7600950" y="4019550"/>
          <p14:tracePt t="6478" x="7639050" y="4095750"/>
          <p14:tracePt t="6495" x="7651750" y="4171950"/>
          <p14:tracePt t="6512" x="7639050" y="4273550"/>
          <p14:tracePt t="6513" x="7639050" y="4343400"/>
          <p14:tracePt t="6529" x="7626350" y="4394200"/>
          <p14:tracePt t="6546" x="7620000" y="4514850"/>
          <p14:tracePt t="6562" x="7607300" y="4572000"/>
          <p14:tracePt t="6578" x="7594600" y="4616450"/>
          <p14:tracePt t="6595" x="7588250" y="4648200"/>
          <p14:tracePt t="6612" x="7575550" y="4686300"/>
          <p14:tracePt t="6628" x="7556500" y="4724400"/>
          <p14:tracePt t="6645" x="7537450" y="4756150"/>
          <p14:tracePt t="6662" x="7524750" y="4775200"/>
          <p14:tracePt t="6678" x="7518400" y="4781550"/>
          <p14:tracePt t="6696" x="7512050" y="4794250"/>
          <p14:tracePt t="6712" x="7499350" y="4813300"/>
          <p14:tracePt t="6729" x="7461250" y="4819650"/>
          <p14:tracePt t="6745" x="7416800" y="4813300"/>
          <p14:tracePt t="6762" x="7340600" y="4756150"/>
          <p14:tracePt t="6778" x="7340600" y="4749800"/>
          <p14:tracePt t="6954" x="7372350" y="4768850"/>
          <p14:tracePt t="6962" x="7404100" y="4781550"/>
          <p14:tracePt t="6978" x="7480300" y="4800600"/>
          <p14:tracePt t="6995" x="7550150" y="4870450"/>
          <p14:tracePt t="7012" x="7600950" y="4946650"/>
          <p14:tracePt t="7029" x="7645400" y="5022850"/>
          <p14:tracePt t="7045" x="7683500" y="5086350"/>
          <p14:tracePt t="7062" x="7734300" y="5162550"/>
          <p14:tracePt t="7079" x="7785100" y="5213350"/>
          <p14:tracePt t="7096" x="7810500" y="5257800"/>
          <p14:tracePt t="7112" x="7835900" y="5308600"/>
          <p14:tracePt t="7114" x="7842250" y="5321300"/>
          <p14:tracePt t="7129" x="7848600" y="5334000"/>
          <p14:tracePt t="7145" x="7854950" y="5340350"/>
          <p14:tracePt t="7217" x="7854950" y="5334000"/>
          <p14:tracePt t="7225" x="7854950" y="5327650"/>
          <p14:tracePt t="7233" x="7854950" y="5321300"/>
          <p14:tracePt t="7245" x="7854950" y="5308600"/>
          <p14:tracePt t="7262" x="7854950" y="5270500"/>
          <p14:tracePt t="7278" x="7829550" y="5232400"/>
          <p14:tracePt t="7295" x="7810500" y="5194300"/>
          <p14:tracePt t="7313" x="7797800" y="5168900"/>
          <p14:tracePt t="7329" x="7772400" y="5105400"/>
          <p14:tracePt t="7345" x="7740650" y="5029200"/>
          <p14:tracePt t="7362" x="7683500" y="4940300"/>
          <p14:tracePt t="7379" x="7588250" y="4826000"/>
          <p14:tracePt t="7395" x="7461250" y="4699000"/>
          <p14:tracePt t="7412" x="7289800" y="4533900"/>
          <p14:tracePt t="7428" x="7092950" y="4349750"/>
          <p14:tracePt t="7445" x="6870700" y="4127500"/>
          <p14:tracePt t="7462" x="6623050" y="3898900"/>
          <p14:tracePt t="7478" x="6400800" y="3727450"/>
          <p14:tracePt t="7495" x="6191250" y="3587750"/>
          <p14:tracePt t="7512" x="6013450" y="3460750"/>
          <p14:tracePt t="7529" x="5873750" y="3378200"/>
          <p14:tracePt t="7545" x="5715000" y="3314700"/>
          <p14:tracePt t="7562" x="5600700" y="3270250"/>
          <p14:tracePt t="7578" x="5499100" y="3219450"/>
          <p14:tracePt t="7595" x="5410200" y="3187700"/>
          <p14:tracePt t="7612" x="5327650" y="3155950"/>
          <p14:tracePt t="7628" x="5251450" y="3130550"/>
          <p14:tracePt t="7645" x="5181600" y="3092450"/>
          <p14:tracePt t="7662" x="5105400" y="3028950"/>
          <p14:tracePt t="7678" x="5010150" y="2971800"/>
          <p14:tracePt t="7695" x="4921250" y="2901950"/>
          <p14:tracePt t="7712" x="4857750" y="2857500"/>
          <p14:tracePt t="7729" x="4832350" y="2800350"/>
          <p14:tracePt t="7745" x="4813300" y="2749550"/>
          <p14:tracePt t="7762" x="4800600" y="2692400"/>
          <p14:tracePt t="7778" x="4787900" y="2654300"/>
          <p14:tracePt t="7795" x="4781550" y="2635250"/>
          <p14:tracePt t="7812" x="4781550" y="2616200"/>
          <p14:tracePt t="7828" x="4781550" y="2597150"/>
          <p14:tracePt t="7845" x="4794250" y="2565400"/>
          <p14:tracePt t="7862" x="4813300" y="2533650"/>
          <p14:tracePt t="7878" x="4819650" y="2508250"/>
          <p14:tracePt t="7895" x="4819650" y="2495550"/>
          <p14:tracePt t="7912" x="4819650" y="2489200"/>
          <p14:tracePt t="7929" x="4819650" y="2470150"/>
          <p14:tracePt t="7945" x="4813300" y="2444750"/>
          <p14:tracePt t="7962" x="4800600" y="2406650"/>
          <p14:tracePt t="7978" x="4794250" y="2393950"/>
          <p14:tracePt t="7995" x="4794250" y="2387600"/>
          <p14:tracePt t="8033" x="4794250" y="2381250"/>
          <p14:tracePt t="8045" x="4813300" y="2374900"/>
          <p14:tracePt t="8062" x="4845050" y="2368550"/>
          <p14:tracePt t="8078" x="4870450" y="2355850"/>
          <p14:tracePt t="8095" x="4902200" y="2349500"/>
          <p14:tracePt t="8112" x="4946650" y="2343150"/>
          <p14:tracePt t="8129" x="5048250" y="2343150"/>
          <p14:tracePt t="8145" x="5099050" y="2343150"/>
          <p14:tracePt t="8162" x="5111750" y="2336800"/>
          <p14:tracePt t="8179" x="5118100" y="2336800"/>
          <p14:tracePt t="9041" x="5111750" y="2336800"/>
          <p14:tracePt t="9049" x="5099050" y="2336800"/>
          <p14:tracePt t="9058" x="5086350" y="2336800"/>
          <p14:tracePt t="9065" x="5073650" y="2336800"/>
          <p14:tracePt t="9078" x="5067300" y="2336800"/>
          <p14:tracePt t="9095" x="5035550" y="2336800"/>
          <p14:tracePt t="9112" x="5003800" y="2349500"/>
          <p14:tracePt t="9128" x="4959350" y="2355850"/>
          <p14:tracePt t="9129" x="4933950" y="2355850"/>
          <p14:tracePt t="9145" x="4889500" y="2355850"/>
          <p14:tracePt t="9162" x="4851400" y="2362200"/>
          <p14:tracePt t="9178" x="4813300" y="2362200"/>
          <p14:tracePt t="9195" x="4775200" y="2362200"/>
          <p14:tracePt t="9212" x="4730750" y="2362200"/>
          <p14:tracePt t="9228" x="4686300" y="2362200"/>
          <p14:tracePt t="9245" x="4648200" y="2362200"/>
          <p14:tracePt t="9262" x="4622800" y="2362200"/>
          <p14:tracePt t="9278" x="4603750" y="2349500"/>
          <p14:tracePt t="9295" x="4591050" y="2349500"/>
          <p14:tracePt t="9312" x="4584700" y="2343150"/>
          <p14:tracePt t="9329" x="4572000" y="2330450"/>
          <p14:tracePt t="9345" x="4559300" y="2317750"/>
          <p14:tracePt t="9362" x="4552950" y="2305050"/>
          <p14:tracePt t="9378" x="4546600" y="2286000"/>
          <p14:tracePt t="9395" x="4533900" y="2266950"/>
          <p14:tracePt t="9412" x="4533900" y="2260600"/>
          <p14:tracePt t="9428" x="4533900" y="2241550"/>
          <p14:tracePt t="9445" x="4533900" y="2216150"/>
          <p14:tracePt t="9462" x="4533900" y="2184400"/>
          <p14:tracePt t="9478" x="4540250" y="2159000"/>
          <p14:tracePt t="9495" x="4546600" y="2139950"/>
          <p14:tracePt t="9512" x="4552950" y="2127250"/>
          <p14:tracePt t="9529" x="4565650" y="2108200"/>
          <p14:tracePt t="9545" x="4578350" y="2095500"/>
          <p14:tracePt t="9562" x="4591050" y="2076450"/>
          <p14:tracePt t="9578" x="4616450" y="2063750"/>
          <p14:tracePt t="9595" x="4635500" y="2044700"/>
          <p14:tracePt t="9612" x="4648200" y="2032000"/>
          <p14:tracePt t="9629" x="4673600" y="2012950"/>
          <p14:tracePt t="9645" x="4699000" y="2006600"/>
          <p14:tracePt t="9662" x="4718050" y="1987550"/>
          <p14:tracePt t="9679" x="4737100" y="1981200"/>
          <p14:tracePt t="9695" x="4756150" y="1968500"/>
          <p14:tracePt t="9712" x="4775200" y="1968500"/>
          <p14:tracePt t="9729" x="4806950" y="1955800"/>
          <p14:tracePt t="9745" x="4826000" y="1955800"/>
          <p14:tracePt t="9762" x="4838700" y="1949450"/>
          <p14:tracePt t="9778" x="4857750" y="1949450"/>
          <p14:tracePt t="9795" x="4876800" y="1949450"/>
          <p14:tracePt t="9812" x="4908550" y="1949450"/>
          <p14:tracePt t="9828" x="4933950" y="1949450"/>
          <p14:tracePt t="9845" x="4953000" y="1949450"/>
          <p14:tracePt t="9862" x="4972050" y="1949450"/>
          <p14:tracePt t="9878" x="4991100" y="1949450"/>
          <p14:tracePt t="9897" x="5035550" y="1949450"/>
          <p14:tracePt t="9912" x="5054600" y="1949450"/>
          <p14:tracePt t="9929" x="5092700" y="1949450"/>
          <p14:tracePt t="9946" x="5099050" y="1949450"/>
          <p14:tracePt t="9962" x="5105400" y="1949450"/>
          <p14:tracePt t="10001" x="5111750" y="1955800"/>
          <p14:tracePt t="10017" x="5118100" y="1955800"/>
          <p14:tracePt t="10028" x="5130800" y="1962150"/>
          <p14:tracePt t="10045" x="5143500" y="1968500"/>
          <p14:tracePt t="10062" x="5156200" y="1974850"/>
          <p14:tracePt t="10079" x="5162550" y="1981200"/>
          <p14:tracePt t="10095" x="5168900" y="1981200"/>
          <p14:tracePt t="10112" x="5181600" y="1987550"/>
          <p14:tracePt t="10129" x="5207000" y="2012950"/>
          <p14:tracePt t="10145" x="5219700" y="2032000"/>
          <p14:tracePt t="10162" x="5232400" y="2051050"/>
          <p14:tracePt t="10178" x="5238750" y="2063750"/>
          <p14:tracePt t="10195" x="5251450" y="2076450"/>
          <p14:tracePt t="10212" x="5264150" y="2089150"/>
          <p14:tracePt t="10229" x="5270500" y="2108200"/>
          <p14:tracePt t="10245" x="5270500" y="2120900"/>
          <p14:tracePt t="10262" x="5270500" y="2127250"/>
          <p14:tracePt t="10279" x="5276850" y="2139950"/>
          <p14:tracePt t="10295" x="5276850" y="2146300"/>
          <p14:tracePt t="10312" x="5283200" y="2159000"/>
          <p14:tracePt t="10328" x="5289550" y="2171700"/>
          <p14:tracePt t="10345" x="5289550" y="2197100"/>
          <p14:tracePt t="10362" x="5289550" y="2222500"/>
          <p14:tracePt t="10379" x="5283200" y="2241550"/>
          <p14:tracePt t="10396" x="5276850" y="2260600"/>
          <p14:tracePt t="10412" x="5270500" y="2279650"/>
          <p14:tracePt t="10428" x="5264150" y="2298700"/>
          <p14:tracePt t="10445" x="5245100" y="2324100"/>
          <p14:tracePt t="10462" x="5219700" y="2343150"/>
          <p14:tracePt t="10478" x="5200650" y="2368550"/>
          <p14:tracePt t="10495" x="5194300" y="2387600"/>
          <p14:tracePt t="10512" x="5175250" y="2393950"/>
          <p14:tracePt t="10529" x="5143500" y="2406650"/>
          <p14:tracePt t="10545" x="5105400" y="2438400"/>
          <p14:tracePt t="10562" x="5054600" y="2451100"/>
          <p14:tracePt t="10579" x="5010150" y="2470150"/>
          <p14:tracePt t="10595" x="4953000" y="2476500"/>
          <p14:tracePt t="10612" x="4914900" y="2489200"/>
          <p14:tracePt t="10628" x="4883150" y="2489200"/>
          <p14:tracePt t="10645" x="4851400" y="2489200"/>
          <p14:tracePt t="10662" x="4819650" y="2489200"/>
          <p14:tracePt t="10679" x="4781550" y="2489200"/>
          <p14:tracePt t="10695" x="4749800" y="2489200"/>
          <p14:tracePt t="10712" x="4737100" y="2489200"/>
          <p14:tracePt t="10713" x="4730750" y="2489200"/>
          <p14:tracePt t="10729" x="4718050" y="2489200"/>
          <p14:tracePt t="10745" x="4711700" y="2482850"/>
          <p14:tracePt t="10762" x="4705350" y="2476500"/>
          <p14:tracePt t="10795" x="4699000" y="2463800"/>
          <p14:tracePt t="10812" x="4699000" y="2451100"/>
          <p14:tracePt t="10828" x="4692650" y="2444750"/>
          <p14:tracePt t="11178" x="4679950" y="2444750"/>
          <p14:tracePt t="11195" x="4673600" y="2444750"/>
          <p14:tracePt t="11225" x="4673600" y="2438400"/>
          <p14:tracePt t="11233" x="4673600" y="2413000"/>
          <p14:tracePt t="11245" x="4673600" y="2393950"/>
          <p14:tracePt t="11262" x="4673600" y="2355850"/>
          <p14:tracePt t="11279" x="4654550" y="2317750"/>
          <p14:tracePt t="11295" x="4635500" y="2266950"/>
          <p14:tracePt t="11312" x="4629150" y="2228850"/>
          <p14:tracePt t="11328" x="4629150" y="2203450"/>
          <p14:tracePt t="11345" x="4641850" y="2171700"/>
          <p14:tracePt t="11362" x="4667250" y="2139950"/>
          <p14:tracePt t="11378" x="4718050" y="2114550"/>
          <p14:tracePt t="11396" x="4768850" y="2101850"/>
          <p14:tracePt t="11412" x="4826000" y="2095500"/>
          <p14:tracePt t="11428" x="4895850" y="2076450"/>
          <p14:tracePt t="11445" x="4972050" y="2070100"/>
          <p14:tracePt t="11462" x="5035550" y="2070100"/>
          <p14:tracePt t="11479" x="5086350" y="2070100"/>
          <p14:tracePt t="11496" x="5118100" y="2070100"/>
          <p14:tracePt t="11513" x="5162550" y="2127250"/>
          <p14:tracePt t="11529" x="5181600" y="2159000"/>
          <p14:tracePt t="11545" x="5200650" y="2178050"/>
          <p14:tracePt t="11562" x="5207000" y="2197100"/>
          <p14:tracePt t="11578" x="5207000" y="2235200"/>
          <p14:tracePt t="11595" x="5207000" y="2273300"/>
          <p14:tracePt t="11613" x="5207000" y="2330450"/>
          <p14:tracePt t="11628" x="5187950" y="2381250"/>
          <p14:tracePt t="11645" x="5187950" y="2400300"/>
          <p14:tracePt t="11697" x="5181600" y="2400300"/>
          <p14:tracePt t="11913" x="5168900" y="2400300"/>
          <p14:tracePt t="11921" x="5162550" y="2400300"/>
          <p14:tracePt t="11930" x="5156200" y="2406650"/>
          <p14:tracePt t="11945" x="5143500" y="2413000"/>
          <p14:tracePt t="11962" x="5130800" y="2413000"/>
          <p14:tracePt t="11978" x="5118100" y="2419350"/>
          <p14:tracePt t="11995" x="5099050" y="2425700"/>
          <p14:tracePt t="12012" x="5080000" y="2432050"/>
          <p14:tracePt t="12028" x="5060950" y="2438400"/>
          <p14:tracePt t="12045" x="5022850" y="2438400"/>
          <p14:tracePt t="12062" x="4965700" y="2438400"/>
          <p14:tracePt t="12078" x="4914900" y="2438400"/>
          <p14:tracePt t="12097" x="4832350" y="2438400"/>
          <p14:tracePt t="12113" x="4800600" y="2425700"/>
          <p14:tracePt t="12128" x="4794250" y="2413000"/>
          <p14:tracePt t="12145" x="4756150" y="2368550"/>
          <p14:tracePt t="12162" x="4743450" y="2343150"/>
          <p14:tracePt t="12178" x="4730750" y="2305050"/>
          <p14:tracePt t="12195" x="4724400" y="2279650"/>
          <p14:tracePt t="12212" x="4724400" y="2260600"/>
          <p14:tracePt t="12228" x="4724400" y="2247900"/>
          <p14:tracePt t="12246" x="4724400" y="2235200"/>
          <p14:tracePt t="12353" x="4724400" y="2228850"/>
          <p14:tracePt t="12361" x="4724400" y="2222500"/>
          <p14:tracePt t="12378" x="4730750" y="2216150"/>
          <p14:tracePt t="12449" x="4730750" y="2209800"/>
          <p14:tracePt t="12545" x="4737100" y="2209800"/>
          <p14:tracePt t="12553" x="4743450" y="2209800"/>
          <p14:tracePt t="12577" x="4743450" y="2222500"/>
          <p14:tracePt t="12595" x="4743450" y="2266950"/>
          <p14:tracePt t="12612" x="4743450" y="2305050"/>
          <p14:tracePt t="12629" x="4743450" y="2311400"/>
          <p14:tracePt t="12761" x="4737100" y="2298700"/>
          <p14:tracePt t="12778" x="4743450" y="2279650"/>
          <p14:tracePt t="12795" x="4743450" y="2273300"/>
          <p14:tracePt t="12812" x="4743450" y="2260600"/>
          <p14:tracePt t="12828" x="4743450" y="2241550"/>
          <p14:tracePt t="12846" x="4743450" y="2228850"/>
          <p14:tracePt t="12985" x="4749800" y="2228850"/>
          <p14:tracePt t="12993" x="4781550" y="2228850"/>
          <p14:tracePt t="13001" x="4813300" y="2228850"/>
          <p14:tracePt t="13012" x="4864100" y="2228850"/>
          <p14:tracePt t="13028" x="4984750" y="2254250"/>
          <p14:tracePt t="13045" x="5156200" y="2317750"/>
          <p14:tracePt t="13062" x="5353050" y="2387600"/>
          <p14:tracePt t="13078" x="5568950" y="2457450"/>
          <p14:tracePt t="13095" x="5765800" y="2552700"/>
          <p14:tracePt t="13112" x="5930900" y="2660650"/>
          <p14:tracePt t="13129" x="6051550" y="2736850"/>
          <p14:tracePt t="13131" x="6102350" y="2768600"/>
          <p14:tracePt t="13145" x="6184900" y="2813050"/>
          <p14:tracePt t="13162" x="6273800" y="2870200"/>
          <p14:tracePt t="13178" x="6369050" y="2933700"/>
          <p14:tracePt t="13195" x="6470650" y="3003550"/>
          <p14:tracePt t="13213" x="6578600" y="3073400"/>
          <p14:tracePt t="13228" x="6699250" y="3162300"/>
          <p14:tracePt t="13246" x="6838950" y="3257550"/>
          <p14:tracePt t="13262" x="6953250" y="3346450"/>
          <p14:tracePt t="13278" x="7105650" y="3454400"/>
          <p14:tracePt t="13296" x="7251700" y="3594100"/>
          <p14:tracePt t="13313" x="7486650" y="3841750"/>
          <p14:tracePt t="13328" x="7556500" y="3924300"/>
          <p14:tracePt t="13345" x="7702550" y="4152900"/>
          <p14:tracePt t="13362" x="7810500" y="4286250"/>
          <p14:tracePt t="13378" x="7899400" y="4413250"/>
          <p14:tracePt t="13396" x="8007350" y="4552950"/>
          <p14:tracePt t="13412" x="8102600" y="4692650"/>
          <p14:tracePt t="13428" x="8210550" y="4851400"/>
          <p14:tracePt t="13445" x="8293100" y="4991100"/>
          <p14:tracePt t="13462" x="8388350" y="5137150"/>
          <p14:tracePt t="13478" x="8464550" y="5270500"/>
          <p14:tracePt t="13495" x="8502650" y="5384800"/>
          <p14:tracePt t="13512" x="8528050" y="5473700"/>
          <p14:tracePt t="13514" x="8528050" y="5499100"/>
          <p14:tracePt t="13529" x="8528050" y="5530850"/>
          <p14:tracePt t="13545" x="8534400" y="5543550"/>
          <p14:tracePt t="13585" x="8528050" y="5543550"/>
          <p14:tracePt t="13601" x="8521700" y="5537200"/>
          <p14:tracePt t="13611" x="8521700" y="5530850"/>
          <p14:tracePt t="13628" x="8509000" y="5505450"/>
          <p14:tracePt t="13645" x="8464550" y="5429250"/>
          <p14:tracePt t="13662" x="8369300" y="5302250"/>
          <p14:tracePt t="13679" x="8204200" y="5137150"/>
          <p14:tracePt t="13695" x="8001000" y="4933950"/>
          <p14:tracePt t="13712" x="7791450" y="4724400"/>
          <p14:tracePt t="13729" x="7575550" y="4508500"/>
          <p14:tracePt t="13745" x="7251700" y="4222750"/>
          <p14:tracePt t="13762" x="7010400" y="4057650"/>
          <p14:tracePt t="13779" x="6800850" y="3911600"/>
          <p14:tracePt t="13795" x="6604000" y="3778250"/>
          <p14:tracePt t="13812" x="6419850" y="3657600"/>
          <p14:tracePt t="13828" x="6267450" y="3543300"/>
          <p14:tracePt t="13845" x="6121400" y="3441700"/>
          <p14:tracePt t="13862" x="6007100" y="3359150"/>
          <p14:tracePt t="13878" x="5835650" y="3251200"/>
          <p14:tracePt t="13895" x="5683250" y="3162300"/>
          <p14:tracePt t="13912" x="5537200" y="3086100"/>
          <p14:tracePt t="13928" x="5422900" y="3009900"/>
          <p14:tracePt t="13945" x="5232400" y="2901950"/>
          <p14:tracePt t="13962" x="5143500" y="2851150"/>
          <p14:tracePt t="13979" x="5073650" y="2806700"/>
          <p14:tracePt t="13995" x="4997450" y="2755900"/>
          <p14:tracePt t="14013" x="4933950" y="2711450"/>
          <p14:tracePt t="14028" x="4895850" y="2667000"/>
          <p14:tracePt t="14045" x="4845050" y="2622550"/>
          <p14:tracePt t="14062" x="4787900" y="2552700"/>
          <p14:tracePt t="14078" x="4705350" y="2489200"/>
          <p14:tracePt t="14095" x="4635500" y="2444750"/>
          <p14:tracePt t="14112" x="4591050" y="2419350"/>
          <p14:tracePt t="14128" x="4572000" y="2406650"/>
          <p14:tracePt t="14130" x="4559300" y="2400300"/>
          <p14:tracePt t="14145" x="4546600" y="2387600"/>
          <p14:tracePt t="14241" x="4559300" y="2387600"/>
          <p14:tracePt t="14249" x="4591050" y="2381250"/>
          <p14:tracePt t="14258" x="4622800" y="2381250"/>
          <p14:tracePt t="14265" x="4667250" y="2381250"/>
          <p14:tracePt t="14278" x="4711700" y="2381250"/>
          <p14:tracePt t="14295" x="4819650" y="2381250"/>
          <p14:tracePt t="14312" x="4946650" y="2381250"/>
          <p14:tracePt t="14328" x="5067300" y="2387600"/>
          <p14:tracePt t="14345" x="5270500" y="2470150"/>
          <p14:tracePt t="14362" x="5435600" y="2520950"/>
          <p14:tracePt t="14379" x="5588000" y="2578100"/>
          <p14:tracePt t="14395" x="5727700" y="2622550"/>
          <p14:tracePt t="14412" x="5861050" y="2667000"/>
          <p14:tracePt t="14428" x="5956300" y="2724150"/>
          <p14:tracePt t="14445" x="6070600" y="2787650"/>
          <p14:tracePt t="14462" x="6197600" y="2863850"/>
          <p14:tracePt t="14478" x="6305550" y="2946400"/>
          <p14:tracePt t="14496" x="6419850" y="3035300"/>
          <p14:tracePt t="14512" x="6527800" y="3130550"/>
          <p14:tracePt t="14514" x="6578600" y="3175000"/>
          <p14:tracePt t="14529" x="6623050" y="3213100"/>
          <p14:tracePt t="14545" x="6769100" y="3340100"/>
          <p14:tracePt t="14562" x="6870700" y="3454400"/>
          <p14:tracePt t="14579" x="6978650" y="3568700"/>
          <p14:tracePt t="14595" x="7086600" y="3676650"/>
          <p14:tracePt t="14612" x="7188200" y="3778250"/>
          <p14:tracePt t="14628" x="7289800" y="3892550"/>
          <p14:tracePt t="14645" x="7385050" y="4025900"/>
          <p14:tracePt t="14662" x="7473950" y="4165600"/>
          <p14:tracePt t="14678" x="7569200" y="4311650"/>
          <p14:tracePt t="14695" x="7664450" y="4470400"/>
          <p14:tracePt t="14713" x="7778750" y="4648200"/>
          <p14:tracePt t="14729" x="7816850" y="4705350"/>
          <p14:tracePt t="14745" x="7905750" y="4857750"/>
          <p14:tracePt t="14763" x="7962900" y="4946650"/>
          <p14:tracePt t="14778" x="8001000" y="5048250"/>
          <p14:tracePt t="14795" x="8020050" y="5118100"/>
          <p14:tracePt t="14812" x="8032750" y="5168900"/>
          <p14:tracePt t="14829" x="8039100" y="5200650"/>
          <p14:tracePt t="14846" x="8045450" y="5238750"/>
          <p14:tracePt t="14862" x="8058150" y="5251450"/>
          <p14:tracePt t="14994" x="8064500" y="5251450"/>
          <p14:tracePt t="15009" x="8064500" y="5232400"/>
          <p14:tracePt t="15017" x="8064500" y="5213350"/>
          <p14:tracePt t="15028" x="8064500" y="5181600"/>
          <p14:tracePt t="15045" x="8064500" y="5099050"/>
          <p14:tracePt t="15062" x="8039100" y="4984750"/>
          <p14:tracePt t="15078" x="7994650" y="4864100"/>
          <p14:tracePt t="15096" x="7943850" y="4756150"/>
          <p14:tracePt t="15112" x="7886700" y="4667250"/>
          <p14:tracePt t="15114" x="7848600" y="4610100"/>
          <p14:tracePt t="15128" x="7810500" y="4559300"/>
          <p14:tracePt t="15145" x="7670800" y="4337050"/>
          <p14:tracePt t="15162" x="7556500" y="4178300"/>
          <p14:tracePt t="15178" x="7442200" y="4025900"/>
          <p14:tracePt t="15195" x="7327900" y="3892550"/>
          <p14:tracePt t="15212" x="7188200" y="3746500"/>
          <p14:tracePt t="15228" x="7048500" y="3606800"/>
          <p14:tracePt t="15245" x="6902450" y="3460750"/>
          <p14:tracePt t="15262" x="6750050" y="3333750"/>
          <p14:tracePt t="15279" x="6616700" y="3238500"/>
          <p14:tracePt t="15295" x="6515100" y="3162300"/>
          <p14:tracePt t="15312" x="6407150" y="3073400"/>
          <p14:tracePt t="15314" x="6362700" y="3022600"/>
          <p14:tracePt t="15329" x="6254750" y="2946400"/>
          <p14:tracePt t="15345" x="6153150" y="2876550"/>
          <p14:tracePt t="15362" x="6057900" y="2813050"/>
          <p14:tracePt t="15379" x="5949950" y="2743200"/>
          <p14:tracePt t="15395" x="5861050" y="2686050"/>
          <p14:tracePt t="15412" x="5753100" y="2603500"/>
          <p14:tracePt t="15428" x="5645150" y="2520950"/>
          <p14:tracePt t="15445" x="5581650" y="2451100"/>
          <p14:tracePt t="15462" x="5480050" y="2406650"/>
          <p14:tracePt t="15478" x="5391150" y="2374900"/>
          <p14:tracePt t="15495" x="5308600" y="2343150"/>
          <p14:tracePt t="15512" x="5232400" y="2317750"/>
          <p14:tracePt t="15528" x="5168900" y="2311400"/>
          <p14:tracePt t="15545" x="5086350" y="2298700"/>
          <p14:tracePt t="15562" x="5060950" y="2298700"/>
          <p14:tracePt t="15579" x="5054600" y="2298700"/>
          <p14:tracePt t="15595" x="5048250" y="2298700"/>
          <p14:tracePt t="15738" x="5048250" y="2292350"/>
          <p14:tracePt t="15769" x="5060950" y="2292350"/>
          <p14:tracePt t="15777" x="5086350" y="2292350"/>
          <p14:tracePt t="15795" x="5168900" y="2292350"/>
          <p14:tracePt t="15812" x="5270500" y="2324100"/>
          <p14:tracePt t="15828" x="5384800" y="2362200"/>
          <p14:tracePt t="15845" x="5505450" y="2419350"/>
          <p14:tracePt t="15862" x="5619750" y="2470150"/>
          <p14:tracePt t="15878" x="5702300" y="2533650"/>
          <p14:tracePt t="15895" x="5797550" y="2597150"/>
          <p14:tracePt t="15912" x="5911850" y="2673350"/>
          <p14:tracePt t="15928" x="6000750" y="2730500"/>
          <p14:tracePt t="15930" x="6038850" y="2743200"/>
          <p14:tracePt t="15945" x="6115050" y="2794000"/>
          <p14:tracePt t="15962" x="6172200" y="2838450"/>
          <p14:tracePt t="15979" x="6242050" y="2882900"/>
          <p14:tracePt t="15996" x="6299200" y="2927350"/>
          <p14:tracePt t="16012" x="6350000" y="2978150"/>
          <p14:tracePt t="16028" x="6419850" y="3022600"/>
          <p14:tracePt t="16046" x="6496050" y="3073400"/>
          <p14:tracePt t="16062" x="6559550" y="3117850"/>
          <p14:tracePt t="16078" x="6623050" y="3155950"/>
          <p14:tracePt t="16095" x="6699250" y="3206750"/>
          <p14:tracePt t="16112" x="6775450" y="3257550"/>
          <p14:tracePt t="16129" x="6908800" y="3365500"/>
          <p14:tracePt t="16145" x="7048500" y="3460750"/>
          <p14:tracePt t="16162" x="7169150" y="3530600"/>
          <p14:tracePt t="16178" x="7270750" y="3600450"/>
          <p14:tracePt t="16195" x="7359650" y="3663950"/>
          <p14:tracePt t="16212" x="7461250" y="3733800"/>
          <p14:tracePt t="16229" x="7581900" y="3848100"/>
          <p14:tracePt t="16246" x="7715250" y="3968750"/>
          <p14:tracePt t="16262" x="7816850" y="4064000"/>
          <p14:tracePt t="16279" x="7893050" y="4140200"/>
          <p14:tracePt t="16296" x="7950200" y="4222750"/>
          <p14:tracePt t="16312" x="8013700" y="4324350"/>
          <p14:tracePt t="16314" x="8045450" y="4375150"/>
          <p14:tracePt t="16329" x="8134350" y="4495800"/>
          <p14:tracePt t="16345" x="8229600" y="4610100"/>
          <p14:tracePt t="16362" x="8312150" y="4718050"/>
          <p14:tracePt t="16379" x="8362950" y="4800600"/>
          <p14:tracePt t="16395" x="8388350" y="4864100"/>
          <p14:tracePt t="16412" x="8407400" y="4933950"/>
          <p14:tracePt t="16429" x="8413750" y="5010150"/>
          <p14:tracePt t="16445" x="8420100" y="5073650"/>
          <p14:tracePt t="16462" x="8426450" y="5118100"/>
          <p14:tracePt t="16478" x="8426450" y="5124450"/>
          <p14:tracePt t="16633" x="8420100" y="5124450"/>
          <p14:tracePt t="16665" x="8413750" y="5124450"/>
          <p14:tracePt t="17033" x="8407400" y="5124450"/>
          <p14:tracePt t="17041" x="8401050" y="5124450"/>
          <p14:tracePt t="17097" x="8394700" y="5124450"/>
          <p14:tracePt t="17113" x="8388350" y="5118100"/>
          <p14:tracePt t="17131" x="8382000" y="5111750"/>
          <p14:tracePt t="17881" x="8375650" y="5111750"/>
          <p14:tracePt t="17889" x="8369300" y="5111750"/>
          <p14:tracePt t="17905" x="8362950" y="5111750"/>
          <p14:tracePt t="17913" x="8356600" y="5111750"/>
          <p14:tracePt t="17928" x="8350250" y="5111750"/>
          <p14:tracePt t="17945" x="8337550" y="5099050"/>
          <p14:tracePt t="23705" x="8331200" y="5099050"/>
          <p14:tracePt t="23713" x="8318500" y="5099050"/>
          <p14:tracePt t="23729" x="8299450" y="5105400"/>
          <p14:tracePt t="23745" x="8216900" y="5118100"/>
          <p14:tracePt t="23762" x="8134350" y="5130800"/>
          <p14:tracePt t="23778" x="8039100" y="5130800"/>
          <p14:tracePt t="23795" x="7912100" y="5080000"/>
          <p14:tracePt t="23812" x="7708900" y="5003800"/>
          <p14:tracePt t="23828" x="7442200" y="4883150"/>
          <p14:tracePt t="23846" x="7162800" y="4749800"/>
          <p14:tracePt t="23862" x="6800850" y="4603750"/>
          <p14:tracePt t="23879" x="6489700" y="4483100"/>
          <p14:tracePt t="23896" x="6172200" y="4356100"/>
          <p14:tracePt t="23912" x="5880100" y="4235450"/>
          <p14:tracePt t="23914" x="5734050" y="4171950"/>
          <p14:tracePt t="23929" x="5619750" y="4133850"/>
          <p14:tracePt t="23945" x="5251450" y="4013200"/>
          <p14:tracePt t="23962" x="5048250" y="3949700"/>
          <p14:tracePt t="23978" x="4838700" y="3879850"/>
          <p14:tracePt t="23996" x="4654550" y="3816350"/>
          <p14:tracePt t="24012" x="4521200" y="3771900"/>
          <p14:tracePt t="24028" x="4413250" y="3733800"/>
          <p14:tracePt t="24046" x="4318000" y="3721100"/>
          <p14:tracePt t="24062" x="4248150" y="3740150"/>
          <p14:tracePt t="24078" x="4222750" y="3778250"/>
          <p14:tracePt t="24273" x="4191000" y="3752850"/>
          <p14:tracePt t="24281" x="4140200" y="3714750"/>
          <p14:tracePt t="24290" x="4089400" y="3689350"/>
          <p14:tracePt t="24297" x="4006850" y="3657600"/>
          <p14:tracePt t="24312" x="3924300" y="3632200"/>
          <p14:tracePt t="24329" x="3619500" y="3543300"/>
          <p14:tracePt t="24346" x="3403600" y="3473450"/>
          <p14:tracePt t="24362" x="3200400" y="3409950"/>
          <p14:tracePt t="24378" x="2990850" y="3346450"/>
          <p14:tracePt t="24395" x="2787650" y="3321050"/>
          <p14:tracePt t="24412" x="2584450" y="3321050"/>
          <p14:tracePt t="24429" x="2406650" y="3321050"/>
          <p14:tracePt t="24445" x="2228850" y="3321050"/>
          <p14:tracePt t="24462" x="2070100" y="3321050"/>
          <p14:tracePt t="24478" x="1924050" y="3321050"/>
          <p14:tracePt t="24495" x="1790700" y="3321050"/>
          <p14:tracePt t="24512" x="1682750" y="3321050"/>
          <p14:tracePt t="24528" x="1612900" y="3321050"/>
          <p14:tracePt t="24545" x="1562100" y="3321050"/>
          <p14:tracePt t="24562" x="1536700" y="3327400"/>
          <p14:tracePt t="24578" x="1479550" y="3340100"/>
          <p14:tracePt t="24595" x="1377950" y="3352800"/>
          <p14:tracePt t="24612" x="1225550" y="3352800"/>
          <p14:tracePt t="24628" x="1066800" y="3352800"/>
          <p14:tracePt t="24645" x="920750" y="3359150"/>
          <p14:tracePt t="24662" x="800100" y="3359150"/>
          <p14:tracePt t="24679" x="704850" y="3359150"/>
          <p14:tracePt t="24695" x="647700" y="3359150"/>
          <p14:tracePt t="24712" x="641350" y="3359150"/>
          <p14:tracePt t="24945" x="647700" y="3359150"/>
          <p14:tracePt t="25041" x="660400" y="3359150"/>
          <p14:tracePt t="25049" x="673100" y="3359150"/>
          <p14:tracePt t="25058" x="698500" y="3359150"/>
          <p14:tracePt t="25065" x="730250" y="3359150"/>
          <p14:tracePt t="25078" x="762000" y="3359150"/>
          <p14:tracePt t="25095" x="825500" y="3359150"/>
          <p14:tracePt t="25112" x="914400" y="3359150"/>
          <p14:tracePt t="25129" x="996950" y="3359150"/>
          <p14:tracePt t="25145" x="1117600" y="3352800"/>
          <p14:tracePt t="25162" x="1212850" y="3352800"/>
          <p14:tracePt t="25179" x="1308100" y="3352800"/>
          <p14:tracePt t="25195" x="1397000" y="3352800"/>
          <p14:tracePt t="25212" x="1485900" y="3346450"/>
          <p14:tracePt t="25228" x="1581150" y="3352800"/>
          <p14:tracePt t="25245" x="1676400" y="3365500"/>
          <p14:tracePt t="25262" x="1758950" y="3365500"/>
          <p14:tracePt t="25279" x="1841500" y="3371850"/>
          <p14:tracePt t="25295" x="1911350" y="3378200"/>
          <p14:tracePt t="25312" x="1981200" y="3378200"/>
          <p14:tracePt t="25329" x="2095500" y="3378200"/>
          <p14:tracePt t="25345" x="2178050" y="3384550"/>
          <p14:tracePt t="25362" x="2241550" y="3378200"/>
          <p14:tracePt t="25379" x="2305050" y="3371850"/>
          <p14:tracePt t="25395" x="2362200" y="3371850"/>
          <p14:tracePt t="25412" x="2400300" y="3371850"/>
          <p14:tracePt t="25429" x="2451100" y="3371850"/>
          <p14:tracePt t="25445" x="2501900" y="3371850"/>
          <p14:tracePt t="25462" x="2565400" y="3371850"/>
          <p14:tracePt t="25478" x="2635250" y="3371850"/>
          <p14:tracePt t="25495" x="2711450" y="3371850"/>
          <p14:tracePt t="25512" x="2774950" y="3378200"/>
          <p14:tracePt t="25529" x="2825750" y="3390900"/>
          <p14:tracePt t="25545" x="2882900" y="3397250"/>
          <p14:tracePt t="25563" x="2940050" y="3397250"/>
          <p14:tracePt t="25578" x="2984500" y="3416300"/>
          <p14:tracePt t="25595" x="3041650" y="3429000"/>
          <p14:tracePt t="25612" x="3098800" y="3441700"/>
          <p14:tracePt t="25629" x="3162300" y="3448050"/>
          <p14:tracePt t="25646" x="3206750" y="3448050"/>
          <p14:tracePt t="25662" x="3263900" y="3448050"/>
          <p14:tracePt t="25679" x="3327400" y="3454400"/>
          <p14:tracePt t="25695" x="3384550" y="3467100"/>
          <p14:tracePt t="25712" x="3422650" y="3467100"/>
          <p14:tracePt t="25728" x="3448050" y="3473450"/>
          <p14:tracePt t="25730" x="3454400" y="3473450"/>
          <p14:tracePt t="25746" x="3473450" y="3473450"/>
          <p14:tracePt t="25763" x="3492500" y="3473450"/>
          <p14:tracePt t="25779" x="3517900" y="3473450"/>
          <p14:tracePt t="25795" x="3543300" y="3473450"/>
          <p14:tracePt t="25812" x="3575050" y="3473450"/>
          <p14:tracePt t="25829" x="3594100" y="3473450"/>
          <p14:tracePt t="25862" x="3600450" y="3473450"/>
          <p14:tracePt t="26481" x="3613150" y="3473450"/>
          <p14:tracePt t="26489" x="3689350" y="3467100"/>
          <p14:tracePt t="26497" x="3778250" y="3454400"/>
          <p14:tracePt t="26512" x="3873500" y="3422650"/>
          <p14:tracePt t="26529" x="4178300" y="3302000"/>
          <p14:tracePt t="26545" x="4381500" y="3194050"/>
          <p14:tracePt t="26562" x="4591050" y="3124200"/>
          <p14:tracePt t="26579" x="4743450" y="3028950"/>
          <p14:tracePt t="26595" x="4876800" y="2959100"/>
          <p14:tracePt t="26612" x="4965700" y="2901950"/>
          <p14:tracePt t="26628" x="4997450" y="2870200"/>
          <p14:tracePt t="26645" x="5016500" y="2844800"/>
          <p14:tracePt t="26662" x="5048250" y="2832100"/>
          <p14:tracePt t="26679" x="5080000" y="2800350"/>
          <p14:tracePt t="26696" x="5105400" y="2755900"/>
          <p14:tracePt t="26712" x="5124450" y="2724150"/>
          <p14:tracePt t="26713" x="5124450" y="2711450"/>
          <p14:tracePt t="26728" x="5130800" y="2705100"/>
          <p14:tracePt t="26745" x="5137150" y="2679700"/>
          <p14:tracePt t="26762" x="5143500" y="2647950"/>
          <p14:tracePt t="26779" x="5156200" y="2609850"/>
          <p14:tracePt t="26795" x="5168900" y="2578100"/>
          <p14:tracePt t="26812" x="5168900" y="2565400"/>
          <p14:tracePt t="26829" x="5168900" y="2559050"/>
          <p14:tracePt t="26929" x="5168900" y="2552700"/>
          <p14:tracePt t="27489" x="5168900" y="2559050"/>
          <p14:tracePt t="27617" x="5175250" y="2559050"/>
          <p14:tracePt t="27626" x="5219700" y="2559050"/>
          <p14:tracePt t="27633" x="5276850" y="2559050"/>
          <p14:tracePt t="27645" x="5353050" y="2578100"/>
          <p14:tracePt t="27662" x="5549900" y="2647950"/>
          <p14:tracePt t="27679" x="5772150" y="2724150"/>
          <p14:tracePt t="27696" x="6045200" y="2901950"/>
          <p14:tracePt t="27712" x="6318250" y="3086100"/>
          <p14:tracePt t="27714" x="6457950" y="3206750"/>
          <p14:tracePt t="27729" x="6584950" y="3321050"/>
          <p14:tracePt t="27745" x="6934200" y="3657600"/>
          <p14:tracePt t="27762" x="7156450" y="3879850"/>
          <p14:tracePt t="27778" x="7346950" y="4095750"/>
          <p14:tracePt t="27795" x="7531100" y="4349750"/>
          <p14:tracePt t="27812" x="7620000" y="4552950"/>
          <p14:tracePt t="27828" x="7683500" y="4692650"/>
          <p14:tracePt t="27845" x="7708900" y="4768850"/>
          <p14:tracePt t="27862" x="7715250" y="4838700"/>
          <p14:tracePt t="27878" x="7708900" y="4914900"/>
          <p14:tracePt t="27895" x="7715250" y="4984750"/>
          <p14:tracePt t="27912" x="7715250" y="5060950"/>
          <p14:tracePt t="27928" x="7727950" y="5118100"/>
          <p14:tracePt t="27929" x="7727950" y="5137150"/>
          <p14:tracePt t="27945" x="7683500" y="5143500"/>
          <p14:tracePt t="27962" x="7594600" y="5092700"/>
          <p14:tracePt t="27978" x="7588250" y="5092700"/>
          <p14:tracePt t="28137" x="7600950" y="5099050"/>
          <p14:tracePt t="28146" x="7664450" y="5124450"/>
          <p14:tracePt t="28162" x="7785100" y="5168900"/>
          <p14:tracePt t="28178" x="7874000" y="5232400"/>
          <p14:tracePt t="28195" x="7943850" y="5289550"/>
          <p14:tracePt t="28212" x="8013700" y="5340350"/>
          <p14:tracePt t="28229" x="8070850" y="5378450"/>
          <p14:tracePt t="28245" x="8096250" y="5397500"/>
          <p14:tracePt t="28262" x="8115300" y="5410200"/>
          <p14:tracePt t="28279" x="8128000" y="5416550"/>
          <p14:tracePt t="28295" x="8153400" y="5441950"/>
          <p14:tracePt t="28312" x="8178800" y="5467350"/>
          <p14:tracePt t="28328" x="8216900" y="5518150"/>
          <p14:tracePt t="28345" x="8223250" y="5556250"/>
          <p14:tracePt t="28362" x="8204200" y="5575300"/>
          <p14:tracePt t="28378" x="8159750" y="5594350"/>
          <p14:tracePt t="28395" x="8108950" y="5613400"/>
          <p14:tracePt t="28412" x="8077200" y="5626100"/>
          <p14:tracePt t="28428" x="8070850" y="5626100"/>
          <p14:tracePt t="28445" x="8064500" y="5607050"/>
          <p14:tracePt t="28462" x="8032750" y="5537200"/>
          <p14:tracePt t="28478" x="8007350" y="5448300"/>
          <p14:tracePt t="28495" x="8013700" y="5353050"/>
          <p14:tracePt t="28512" x="8013700" y="5264150"/>
          <p14:tracePt t="28528" x="8039100" y="5162550"/>
          <p14:tracePt t="28530" x="8058150" y="5118100"/>
          <p14:tracePt t="28545" x="8096250" y="5029200"/>
          <p14:tracePt t="28562" x="8159750" y="4965700"/>
          <p14:tracePt t="28578" x="8216900" y="4914900"/>
          <p14:tracePt t="28595" x="8293100" y="4883150"/>
          <p14:tracePt t="28612" x="8388350" y="4876800"/>
          <p14:tracePt t="28629" x="8483600" y="4902200"/>
          <p14:tracePt t="28645" x="8540750" y="4927600"/>
          <p14:tracePt t="28662" x="8585200" y="4978400"/>
          <p14:tracePt t="28678" x="8616950" y="5054600"/>
          <p14:tracePt t="28695" x="8642350" y="5168900"/>
          <p14:tracePt t="28712" x="8655050" y="5283200"/>
          <p14:tracePt t="28714" x="8655050" y="5353050"/>
          <p14:tracePt t="28729" x="8655050" y="5410200"/>
          <p14:tracePt t="28745" x="8655050" y="5594350"/>
          <p14:tracePt t="28763" x="8655050" y="5683250"/>
          <p14:tracePt t="28778" x="8629650" y="5727700"/>
          <p14:tracePt t="28796" x="8597900" y="5753100"/>
          <p14:tracePt t="28812" x="8566150" y="5765800"/>
          <p14:tracePt t="28829" x="8547100" y="5772150"/>
          <p14:tracePt t="28873" x="8540750" y="5772150"/>
          <p14:tracePt t="28881" x="8534400" y="5778500"/>
          <p14:tracePt t="28899" x="8502650" y="5784850"/>
          <p14:tracePt t="28912" x="8496300" y="5797550"/>
          <p14:tracePt t="28929" x="8458200" y="5822950"/>
          <p14:tracePt t="28930" x="8439150" y="5835650"/>
          <p14:tracePt t="28946" x="8388350" y="5873750"/>
          <p14:tracePt t="28962" x="8350250" y="5918200"/>
          <p14:tracePt t="28978" x="8312150" y="5956300"/>
          <p14:tracePt t="28995" x="8255000" y="5994400"/>
          <p14:tracePt t="29012" x="8210550" y="6019800"/>
          <p14:tracePt t="29028" x="8172450" y="6045200"/>
          <p14:tracePt t="29046" x="8147050" y="6070600"/>
          <p14:tracePt t="29062" x="8121650" y="6096000"/>
          <p14:tracePt t="29079" x="8083550" y="6121400"/>
          <p14:tracePt t="29096" x="8026400" y="6153150"/>
          <p14:tracePt t="29112" x="8001000" y="6165850"/>
          <p14:tracePt t="29129" x="7988300" y="6184900"/>
          <p14:tracePt t="29130" x="7975600" y="6191250"/>
          <p14:tracePt t="29145" x="7950200" y="6197600"/>
          <p14:tracePt t="29162" x="7924800" y="6203950"/>
          <p14:tracePt t="29179" x="7899400" y="6203950"/>
          <p14:tracePt t="29195" x="7893050" y="6197600"/>
          <p14:tracePt t="29212" x="7874000" y="6178550"/>
          <p14:tracePt t="29229" x="7874000" y="6134100"/>
          <p14:tracePt t="29245" x="7874000" y="6070600"/>
          <p14:tracePt t="29262" x="7880350" y="6019800"/>
          <p14:tracePt t="29279" x="7899400" y="5969000"/>
          <p14:tracePt t="29295" x="7943850" y="5943600"/>
          <p14:tracePt t="29312" x="7994650" y="5930900"/>
          <p14:tracePt t="29329" x="8045450" y="5924550"/>
          <p14:tracePt t="29346" x="8115300" y="5930900"/>
          <p14:tracePt t="29362" x="8178800" y="5975350"/>
          <p14:tracePt t="29379" x="8223250" y="6026150"/>
          <p14:tracePt t="29395" x="8255000" y="6076950"/>
          <p14:tracePt t="29412" x="8261350" y="6115050"/>
          <p14:tracePt t="29429" x="8261350" y="6165850"/>
          <p14:tracePt t="29445" x="8261350" y="6203950"/>
          <p14:tracePt t="29462" x="8248650" y="6242050"/>
          <p14:tracePt t="29478" x="8191500" y="6280150"/>
          <p14:tracePt t="29496" x="8128000" y="6299200"/>
          <p14:tracePt t="29512" x="8070850" y="6305550"/>
          <p14:tracePt t="29514" x="8051800" y="6305550"/>
          <p14:tracePt t="29528" x="8007350" y="6305550"/>
          <p14:tracePt t="29545" x="7937500" y="6280150"/>
          <p14:tracePt t="29562" x="7854950" y="6216650"/>
          <p14:tracePt t="29579" x="7804150" y="6165850"/>
          <p14:tracePt t="29595" x="7785100" y="6127750"/>
          <p14:tracePt t="29612" x="7778750" y="6089650"/>
          <p14:tracePt t="29628" x="7778750" y="6045200"/>
          <p14:tracePt t="29645" x="7797800" y="6000750"/>
          <p14:tracePt t="29662" x="7842250" y="5962650"/>
          <p14:tracePt t="29679" x="7886700" y="5937250"/>
          <p14:tracePt t="29695" x="7962900" y="5930900"/>
          <p14:tracePt t="29712" x="8026400" y="5930900"/>
          <p14:tracePt t="29728" x="8077200" y="5956300"/>
          <p14:tracePt t="29729" x="8102600" y="5975350"/>
          <p14:tracePt t="29745" x="8147050" y="6019800"/>
          <p14:tracePt t="29762" x="8159750" y="6070600"/>
          <p14:tracePt t="29778" x="8166100" y="6121400"/>
          <p14:tracePt t="29795" x="8153400" y="6165850"/>
          <p14:tracePt t="29812" x="8134350" y="6216650"/>
          <p14:tracePt t="29828" x="8115300" y="6254750"/>
          <p14:tracePt t="29846" x="8102600" y="6267450"/>
          <p14:tracePt t="29862" x="8083550" y="6280150"/>
          <p14:tracePt t="29879" x="8077200" y="6286500"/>
          <p14:tracePt t="29895" x="8070850" y="6286500"/>
          <p14:tracePt t="29953" x="8058150" y="6286500"/>
          <p14:tracePt t="29961" x="8051800" y="6273800"/>
          <p14:tracePt t="29978" x="8013700" y="6210300"/>
          <p14:tracePt t="29996" x="7943850" y="6108700"/>
          <p14:tracePt t="30012" x="7854950" y="5962650"/>
          <p14:tracePt t="30028" x="7759700" y="5797550"/>
          <p14:tracePt t="30045" x="7613650" y="5581650"/>
          <p14:tracePt t="30063" x="7454900" y="5346700"/>
          <p14:tracePt t="30079" x="7264400" y="5067300"/>
          <p14:tracePt t="30095" x="7061200" y="4819650"/>
          <p14:tracePt t="30112" x="6851650" y="4603750"/>
          <p14:tracePt t="30114" x="6756400" y="4502150"/>
          <p14:tracePt t="30129" x="6661150" y="4400550"/>
          <p14:tracePt t="30145" x="6375400" y="4114800"/>
          <p14:tracePt t="30162" x="6165850" y="3905250"/>
          <p14:tracePt t="30179" x="5937250" y="3714750"/>
          <p14:tracePt t="30196" x="5721350" y="3568700"/>
          <p14:tracePt t="30212" x="5511800" y="3429000"/>
          <p14:tracePt t="30229" x="5308600" y="3289300"/>
          <p14:tracePt t="30245" x="5156200" y="3175000"/>
          <p14:tracePt t="30262" x="5016500" y="3079750"/>
          <p14:tracePt t="30278" x="4889500" y="2997200"/>
          <p14:tracePt t="30295" x="4787900" y="2927350"/>
          <p14:tracePt t="30312" x="4724400" y="2882900"/>
          <p14:tracePt t="30329" x="4667250" y="2851150"/>
          <p14:tracePt t="30345" x="4667250" y="2838450"/>
          <p14:tracePt t="30362" x="4648200" y="2825750"/>
          <p14:tracePt t="30379" x="4597400" y="2774950"/>
          <p14:tracePt t="30396" x="4533900" y="2730500"/>
          <p14:tracePt t="30412" x="4464050" y="2673350"/>
          <p14:tracePt t="30429" x="4419600" y="2635250"/>
          <p14:tracePt t="30445" x="4394200" y="2603500"/>
          <p14:tracePt t="30462" x="4375150" y="2578100"/>
          <p14:tracePt t="30479" x="4368800" y="2565400"/>
          <p14:tracePt t="30633" x="4368800" y="2559050"/>
          <p14:tracePt t="30641" x="4368800" y="2540000"/>
          <p14:tracePt t="30649" x="4368800" y="2520950"/>
          <p14:tracePt t="30662" x="4381500" y="2501900"/>
          <p14:tracePt t="30679" x="4413250" y="2457450"/>
          <p14:tracePt t="30695" x="4470400" y="2419350"/>
          <p14:tracePt t="30712" x="4540250" y="2393950"/>
          <p14:tracePt t="30714" x="4572000" y="2387600"/>
          <p14:tracePt t="30729" x="4648200" y="2368550"/>
          <p14:tracePt t="30745" x="4724400" y="2368550"/>
          <p14:tracePt t="30762" x="4806950" y="2368550"/>
          <p14:tracePt t="30779" x="4883150" y="2381250"/>
          <p14:tracePt t="30795" x="4908550" y="2419350"/>
          <p14:tracePt t="30812" x="4933950" y="2470150"/>
          <p14:tracePt t="30829" x="4940300" y="2533650"/>
          <p14:tracePt t="30845" x="4940300" y="2590800"/>
          <p14:tracePt t="30862" x="4927600" y="2641600"/>
          <p14:tracePt t="30879" x="4902200" y="2692400"/>
          <p14:tracePt t="30895" x="4857750" y="2730500"/>
          <p14:tracePt t="30913" x="4800600" y="2755900"/>
          <p14:tracePt t="30929" x="4724400" y="2774950"/>
          <p14:tracePt t="30945" x="4699000" y="2774950"/>
          <p14:tracePt t="30962" x="4660900" y="2755900"/>
          <p14:tracePt t="30979" x="4597400" y="2711450"/>
          <p14:tracePt t="30995" x="4540250" y="2654300"/>
          <p14:tracePt t="31012" x="4508500" y="2603500"/>
          <p14:tracePt t="31029" x="4502150" y="2552700"/>
          <p14:tracePt t="31045" x="4502150" y="2508250"/>
          <p14:tracePt t="31062" x="4521200" y="2476500"/>
          <p14:tracePt t="31079" x="4552950" y="2457450"/>
          <p14:tracePt t="31095" x="4584700" y="2438400"/>
          <p14:tracePt t="31113" x="4622800" y="2432050"/>
          <p14:tracePt t="31129" x="4705350" y="2432050"/>
          <p14:tracePt t="31145" x="4756150" y="2444750"/>
          <p14:tracePt t="31162" x="4813300" y="2489200"/>
          <p14:tracePt t="31179" x="4845050" y="2540000"/>
          <p14:tracePt t="31196" x="4857750" y="2597150"/>
          <p14:tracePt t="31212" x="4857750" y="2654300"/>
          <p14:tracePt t="31229" x="4857750" y="2698750"/>
          <p14:tracePt t="31246" x="4838700" y="2724150"/>
          <p14:tracePt t="31262" x="4806950" y="2736850"/>
          <p14:tracePt t="31279" x="4775200" y="2749550"/>
          <p14:tracePt t="31295" x="4749800" y="2749550"/>
          <p14:tracePt t="31312" x="4730750" y="2749550"/>
          <p14:tracePt t="31329" x="4705350" y="2743200"/>
          <p14:tracePt t="31345" x="4692650" y="2736850"/>
          <p14:tracePt t="31362" x="4686300" y="2730500"/>
          <p14:tracePt t="31395" x="4686300" y="2724150"/>
          <p14:tracePt t="31810" x="4699000" y="2724150"/>
          <p14:tracePt t="31816" x="4730750" y="2724150"/>
          <p14:tracePt t="31828" x="4775200" y="2724150"/>
          <p14:tracePt t="31845" x="4864100" y="2673350"/>
          <p14:tracePt t="31862" x="4946650" y="2622550"/>
          <p14:tracePt t="31879" x="5016500" y="2552700"/>
          <p14:tracePt t="31895" x="5067300" y="2482850"/>
          <p14:tracePt t="31913" x="5111750" y="2413000"/>
          <p14:tracePt t="31928" x="5156200" y="2349500"/>
          <p14:tracePt t="31945" x="5175250" y="2324100"/>
          <p14:tracePt t="31962" x="5175250" y="2298700"/>
          <p14:tracePt t="31979" x="5181600" y="2286000"/>
          <p14:tracePt t="31995" x="5187950" y="2279650"/>
          <p14:tracePt t="32089" x="5181600" y="2279650"/>
          <p14:tracePt t="32105" x="5175250" y="2279650"/>
          <p14:tracePt t="32113" x="5168900" y="2279650"/>
          <p14:tracePt t="32129" x="5156200" y="2292350"/>
          <p14:tracePt t="32145" x="5149850" y="2298700"/>
          <p14:tracePt t="32162" x="5143500" y="2305050"/>
          <p14:tracePt t="32233" x="5149850" y="2305050"/>
          <p14:tracePt t="32257" x="5156200" y="2298700"/>
          <p14:tracePt t="32265" x="5162550" y="2292350"/>
          <p14:tracePt t="32273" x="5175250" y="2286000"/>
          <p14:tracePt t="32281" x="5187950" y="2279650"/>
          <p14:tracePt t="32295" x="5213350" y="2279650"/>
          <p14:tracePt t="32312" x="5245100" y="2273300"/>
          <p14:tracePt t="32328" x="5314950" y="2254250"/>
          <p14:tracePt t="32346" x="5429250" y="2254250"/>
          <p14:tracePt t="32362" x="5518150" y="2254250"/>
          <p14:tracePt t="32379" x="5600700" y="2247900"/>
          <p14:tracePt t="32395" x="5721350" y="2247900"/>
          <p14:tracePt t="32412" x="5842000" y="2254250"/>
          <p14:tracePt t="32428" x="5969000" y="2292350"/>
          <p14:tracePt t="32445" x="6076950" y="2330450"/>
          <p14:tracePt t="32462" x="6165850" y="2368550"/>
          <p14:tracePt t="32479" x="6267450" y="2406650"/>
          <p14:tracePt t="32495" x="6356350" y="2438400"/>
          <p14:tracePt t="32513" x="6515100" y="2489200"/>
          <p14:tracePt t="32529" x="6616700" y="2552700"/>
          <p14:tracePt t="32545" x="6692900" y="2603500"/>
          <p14:tracePt t="32562" x="6775450" y="2660650"/>
          <p14:tracePt t="32579" x="6858000" y="2724150"/>
          <p14:tracePt t="32595" x="6953250" y="2787650"/>
          <p14:tracePt t="32612" x="7048500" y="2876550"/>
          <p14:tracePt t="32629" x="7124700" y="2952750"/>
          <p14:tracePt t="32646" x="7200900" y="3035300"/>
          <p14:tracePt t="32662" x="7283450" y="3117850"/>
          <p14:tracePt t="32679" x="7372350" y="3213100"/>
          <p14:tracePt t="32695" x="7473950" y="3314700"/>
          <p14:tracePt t="32712" x="7569200" y="3454400"/>
          <p14:tracePt t="32729" x="7715250" y="3683000"/>
          <p14:tracePt t="32745" x="7785100" y="3854450"/>
          <p14:tracePt t="32762" x="7861300" y="4064000"/>
          <p14:tracePt t="32778" x="7937500" y="4273550"/>
          <p14:tracePt t="32795" x="7994650" y="4445000"/>
          <p14:tracePt t="32812" x="8045450" y="4603750"/>
          <p14:tracePt t="32829" x="8070850" y="4737100"/>
          <p14:tracePt t="32845" x="8070850" y="4851400"/>
          <p14:tracePt t="32862" x="8070850" y="4921250"/>
          <p14:tracePt t="32879" x="8070850" y="4959350"/>
          <p14:tracePt t="32985" x="8058150" y="4953000"/>
          <p14:tracePt t="32993" x="8026400" y="4908550"/>
          <p14:tracePt t="33012" x="7905750" y="4775200"/>
          <p14:tracePt t="33028" x="7715250" y="4597400"/>
          <p14:tracePt t="33045" x="7454900" y="4400550"/>
          <p14:tracePt t="33062" x="7162800" y="4171950"/>
          <p14:tracePt t="33079" x="6775450" y="3911600"/>
          <p14:tracePt t="33095" x="6464300" y="3721100"/>
          <p14:tracePt t="33112" x="6216650" y="3581400"/>
          <p14:tracePt t="33128" x="6032500" y="3460750"/>
          <p14:tracePt t="33131" x="5969000" y="3416300"/>
          <p14:tracePt t="33145" x="5886450" y="3314700"/>
          <p14:tracePt t="33162" x="5842000" y="3244850"/>
          <p14:tracePt t="33179" x="5810250" y="3194050"/>
          <p14:tracePt t="33195" x="5791200" y="3155950"/>
          <p14:tracePt t="33212" x="5772150" y="3136900"/>
          <p14:tracePt t="33229" x="5765800" y="3124200"/>
          <p14:tracePt t="33281" x="5778500" y="3124200"/>
          <p14:tracePt t="33289" x="5816600" y="3136900"/>
          <p14:tracePt t="33297" x="5861050" y="3149600"/>
          <p14:tracePt t="33312" x="5918200" y="3168650"/>
          <p14:tracePt t="33329" x="6184900" y="3282950"/>
          <p14:tracePt t="33345" x="6426200" y="3409950"/>
          <p14:tracePt t="33362" x="6705600" y="3549650"/>
          <p14:tracePt t="33379" x="7016750" y="3727450"/>
          <p14:tracePt t="33396" x="7302500" y="3879850"/>
          <p14:tracePt t="33412" x="7518400" y="4000500"/>
          <p14:tracePt t="33429" x="7677150" y="4108450"/>
          <p14:tracePt t="33445" x="7772400" y="4178300"/>
          <p14:tracePt t="33462" x="7810500" y="4210050"/>
          <p14:tracePt t="33479" x="7804150" y="4210050"/>
          <p14:tracePt t="33496" x="7759700" y="4229100"/>
          <p14:tracePt t="33513" x="7562850" y="4260850"/>
          <p14:tracePt t="33529" x="7372350" y="4311650"/>
          <p14:tracePt t="33545" x="7112000" y="4337050"/>
          <p14:tracePt t="33562" x="6845300" y="4362450"/>
          <p14:tracePt t="33579" x="6553200" y="4362450"/>
          <p14:tracePt t="33595" x="6318250" y="4362450"/>
          <p14:tracePt t="33612" x="6134100" y="4368800"/>
          <p14:tracePt t="33628" x="6000750" y="4368800"/>
          <p14:tracePt t="33645" x="5911850" y="4368800"/>
          <p14:tracePt t="33662" x="5873750" y="4368800"/>
          <p14:tracePt t="33679" x="5867400" y="4368800"/>
          <p14:tracePt t="33715" x="5867400" y="4362450"/>
          <p14:tracePt t="33730" x="5867400" y="4356100"/>
          <p14:tracePt t="33745" x="5924550" y="4330700"/>
          <p14:tracePt t="33762" x="6057900" y="4305300"/>
          <p14:tracePt t="33779" x="6254750" y="4286250"/>
          <p14:tracePt t="33795" x="6508750" y="4286250"/>
          <p14:tracePt t="33812" x="6781800" y="4286250"/>
          <p14:tracePt t="33828" x="7054850" y="4286250"/>
          <p14:tracePt t="33845" x="7327900" y="4311650"/>
          <p14:tracePt t="33862" x="7569200" y="4337050"/>
          <p14:tracePt t="33879" x="7785100" y="4349750"/>
          <p14:tracePt t="33895" x="7918450" y="4349750"/>
          <p14:tracePt t="33913" x="8007350" y="4343400"/>
          <p14:tracePt t="33928" x="8007350" y="4349750"/>
          <p14:tracePt t="33945" x="7962900" y="4375150"/>
          <p14:tracePt t="33962" x="7854950" y="4438650"/>
          <p14:tracePt t="33979" x="7696200" y="4514850"/>
          <p14:tracePt t="33995" x="7531100" y="4578350"/>
          <p14:tracePt t="34012" x="7321550" y="4635500"/>
          <p14:tracePt t="34029" x="7092950" y="4679950"/>
          <p14:tracePt t="34046" x="6838950" y="4737100"/>
          <p14:tracePt t="34062" x="6604000" y="4787900"/>
          <p14:tracePt t="34079" x="6394450" y="4826000"/>
          <p14:tracePt t="34095" x="6197600" y="4838700"/>
          <p14:tracePt t="34113" x="6007100" y="4876800"/>
          <p14:tracePt t="34129" x="5905500" y="4902200"/>
          <p14:tracePt t="34146" x="5842000" y="4927600"/>
          <p14:tracePt t="34162" x="5803900" y="4940300"/>
          <p14:tracePt t="34179" x="5791200" y="4946650"/>
          <p14:tracePt t="34249" x="5810250" y="4940300"/>
          <p14:tracePt t="34257" x="5854700" y="4933950"/>
          <p14:tracePt t="34265" x="5905500" y="4933950"/>
          <p14:tracePt t="34278" x="5969000" y="4933950"/>
          <p14:tracePt t="34296" x="6191250" y="4946650"/>
          <p14:tracePt t="34312" x="6470650" y="4940300"/>
          <p14:tracePt t="34314" x="6629400" y="4940300"/>
          <p14:tracePt t="34328" x="7004050" y="4940300"/>
          <p14:tracePt t="34346" x="7353300" y="4933950"/>
          <p14:tracePt t="34362" x="7658100" y="4933950"/>
          <p14:tracePt t="34379" x="7912100" y="4946650"/>
          <p14:tracePt t="34395" x="8070850" y="4953000"/>
          <p14:tracePt t="34412" x="8128000" y="4946650"/>
          <p14:tracePt t="34428" x="8134350" y="4946650"/>
          <p14:tracePt t="34462" x="8108950" y="4946650"/>
          <p14:tracePt t="34479" x="8039100" y="4965700"/>
          <p14:tracePt t="34495" x="7950200" y="5003800"/>
          <p14:tracePt t="34512" x="7842250" y="5060950"/>
          <p14:tracePt t="34529" x="7607300" y="5143500"/>
          <p14:tracePt t="34546" x="7404100" y="5207000"/>
          <p14:tracePt t="34562" x="7118350" y="5295900"/>
          <p14:tracePt t="34579" x="6832600" y="5378450"/>
          <p14:tracePt t="34595" x="6623050" y="5441950"/>
          <p14:tracePt t="34612" x="6445250" y="5486400"/>
          <p14:tracePt t="34629" x="6248400" y="5486400"/>
          <p14:tracePt t="34645" x="6102350" y="5511800"/>
          <p14:tracePt t="34662" x="5975350" y="5556250"/>
          <p14:tracePt t="34678" x="5892800" y="5588000"/>
          <p14:tracePt t="34695" x="5854700" y="5600700"/>
          <p14:tracePt t="34737" x="5867400" y="5581650"/>
          <p14:tracePt t="34746" x="5892800" y="5568950"/>
          <p14:tracePt t="34762" x="5962650" y="5524500"/>
          <p14:tracePt t="34779" x="6096000" y="5480050"/>
          <p14:tracePt t="34796" x="6311900" y="5416550"/>
          <p14:tracePt t="34812" x="6629400" y="5321300"/>
          <p14:tracePt t="34829" x="6997700" y="5238750"/>
          <p14:tracePt t="34845" x="7315200" y="5162550"/>
          <p14:tracePt t="34862" x="7588250" y="5118100"/>
          <p14:tracePt t="34878" x="7791450" y="5073650"/>
          <p14:tracePt t="34895" x="7943850" y="5041900"/>
          <p14:tracePt t="34912" x="8064500" y="5029200"/>
          <p14:tracePt t="34929" x="8134350" y="5003800"/>
          <p14:tracePt t="34930" x="8153400" y="4997450"/>
          <p14:tracePt t="34962" x="8153400" y="4991100"/>
          <p14:tracePt t="34986" x="8140700" y="4991100"/>
          <p14:tracePt t="34994" x="8121650" y="4997450"/>
          <p14:tracePt t="35012" x="8096250" y="5003800"/>
          <p14:tracePt t="35029" x="8045450" y="5010150"/>
          <p14:tracePt t="35045" x="7950200" y="5010150"/>
          <p14:tracePt t="35062" x="7772400" y="5010150"/>
          <p14:tracePt t="35079" x="7537450" y="4978400"/>
          <p14:tracePt t="35095" x="7264400" y="4933950"/>
          <p14:tracePt t="35113" x="7004050" y="4876800"/>
          <p14:tracePt t="35128" x="6616700" y="4806950"/>
          <p14:tracePt t="35145" x="6381750" y="4737100"/>
          <p14:tracePt t="35162" x="6184900" y="4673600"/>
          <p14:tracePt t="35179" x="6051550" y="4641850"/>
          <p14:tracePt t="35195" x="5962650" y="4641850"/>
          <p14:tracePt t="35212" x="5937250" y="4641850"/>
          <p14:tracePt t="35229" x="5937250" y="4654550"/>
          <p14:tracePt t="35246" x="5924550" y="4686300"/>
          <p14:tracePt t="35262" x="5911850" y="4711700"/>
          <p14:tracePt t="35279" x="5911850" y="4749800"/>
          <p14:tracePt t="35295" x="5892800" y="4787900"/>
          <p14:tracePt t="35314" x="5861050" y="4845050"/>
          <p14:tracePt t="35329" x="5835650" y="4864100"/>
          <p14:tracePt t="35345" x="5778500" y="4864100"/>
          <p14:tracePt t="35362" x="5715000" y="4864100"/>
          <p14:tracePt t="35379" x="5638800" y="4857750"/>
          <p14:tracePt t="35395" x="5562600" y="4819650"/>
          <p14:tracePt t="35412" x="5467350" y="4756150"/>
          <p14:tracePt t="35429" x="5365750" y="4667250"/>
          <p14:tracePt t="35445" x="5251450" y="4546600"/>
          <p14:tracePt t="35462" x="5149850" y="4406900"/>
          <p14:tracePt t="35479" x="5041900" y="4241800"/>
          <p14:tracePt t="35495" x="4946650" y="4095750"/>
          <p14:tracePt t="35512" x="4864100" y="3968750"/>
          <p14:tracePt t="35514" x="4819650" y="3892550"/>
          <p14:tracePt t="35529" x="4775200" y="3752850"/>
          <p14:tracePt t="35546" x="4724400" y="3587750"/>
          <p14:tracePt t="35562" x="4667250" y="3422650"/>
          <p14:tracePt t="35578" x="4629150" y="3295650"/>
          <p14:tracePt t="35595" x="4610100" y="3194050"/>
          <p14:tracePt t="35612" x="4610100" y="3098800"/>
          <p14:tracePt t="35629" x="4629150" y="2978150"/>
          <p14:tracePt t="35646" x="4648200" y="2857500"/>
          <p14:tracePt t="35662" x="4667250" y="2743200"/>
          <p14:tracePt t="35679" x="4692650" y="2647950"/>
          <p14:tracePt t="35696" x="4730750" y="2584450"/>
          <p14:tracePt t="35713" x="4813300" y="2495550"/>
          <p14:tracePt t="35728" x="4895850" y="2451100"/>
          <p14:tracePt t="35745" x="4978400" y="2413000"/>
          <p14:tracePt t="35762" x="5060950" y="2387600"/>
          <p14:tracePt t="35779" x="5156200" y="2355850"/>
          <p14:tracePt t="35795" x="5257800" y="2336800"/>
          <p14:tracePt t="35812" x="5391150" y="2336800"/>
          <p14:tracePt t="35829" x="5524500" y="2330450"/>
          <p14:tracePt t="35846" x="5664200" y="2330450"/>
          <p14:tracePt t="35862" x="5759450" y="2349500"/>
          <p14:tracePt t="35879" x="5848350" y="2381250"/>
          <p14:tracePt t="35896" x="5918200" y="2425700"/>
          <p14:tracePt t="35897" x="5949950" y="2457450"/>
          <p14:tracePt t="35912" x="5988050" y="2476500"/>
          <p14:tracePt t="35929" x="6076950" y="2540000"/>
          <p14:tracePt t="35930" x="6121400" y="2571750"/>
          <p14:tracePt t="35945" x="6203950" y="2647950"/>
          <p14:tracePt t="35962" x="6280150" y="2749550"/>
          <p14:tracePt t="35978" x="6337300" y="2844800"/>
          <p14:tracePt t="35995" x="6394450" y="2946400"/>
          <p14:tracePt t="36012" x="6457950" y="3060700"/>
          <p14:tracePt t="36029" x="6553200" y="3200400"/>
          <p14:tracePt t="36045" x="6654800" y="3359150"/>
          <p14:tracePt t="36062" x="6731000" y="3498850"/>
          <p14:tracePt t="36079" x="6794500" y="3663950"/>
          <p14:tracePt t="36096" x="6845300" y="3816350"/>
          <p14:tracePt t="36112" x="6896100" y="3968750"/>
          <p14:tracePt t="36114" x="6921500" y="4032250"/>
          <p14:tracePt t="36129" x="6959600" y="4152900"/>
          <p14:tracePt t="36145" x="6959600" y="4254500"/>
          <p14:tracePt t="36162" x="6927850" y="4356100"/>
          <p14:tracePt t="36178" x="6870700" y="4457700"/>
          <p14:tracePt t="36195" x="6788150" y="4565650"/>
          <p14:tracePt t="36212" x="6686550" y="4641850"/>
          <p14:tracePt t="36229" x="6597650" y="4705350"/>
          <p14:tracePt t="36245" x="6496050" y="4762500"/>
          <p14:tracePt t="36262" x="6375400" y="4813300"/>
          <p14:tracePt t="36279" x="6261100" y="4883150"/>
          <p14:tracePt t="36295" x="6140450" y="4933950"/>
          <p14:tracePt t="36312" x="6051550" y="4965700"/>
          <p14:tracePt t="36313" x="6032500" y="4972050"/>
          <p14:tracePt t="36329" x="6026150" y="4972050"/>
          <p14:tracePt t="36362" x="6019800" y="4972050"/>
          <p14:tracePt t="36833" x="6038850" y="4965700"/>
          <p14:tracePt t="36841" x="6057900" y="4959350"/>
          <p14:tracePt t="36849" x="6089650" y="4959350"/>
          <p14:tracePt t="36862" x="6121400" y="4959350"/>
          <p14:tracePt t="36879" x="6191250" y="4959350"/>
          <p14:tracePt t="36895" x="6299200" y="4959350"/>
          <p14:tracePt t="36913" x="6616700" y="5003800"/>
          <p14:tracePt t="36928" x="6883400" y="5080000"/>
          <p14:tracePt t="36945" x="7143750" y="5162550"/>
          <p14:tracePt t="36962" x="7404100" y="5251450"/>
          <p14:tracePt t="36979" x="7613650" y="5321300"/>
          <p14:tracePt t="36995" x="7804150" y="5372100"/>
          <p14:tracePt t="37012" x="7962900" y="5416550"/>
          <p14:tracePt t="37029" x="8083550" y="5448300"/>
          <p14:tracePt t="37046" x="8153400" y="5473700"/>
          <p14:tracePt t="37062" x="8204200" y="5499100"/>
          <p14:tracePt t="37079" x="8248650" y="5530850"/>
          <p14:tracePt t="37095" x="8324850" y="5581650"/>
          <p14:tracePt t="37113" x="8382000" y="5664200"/>
          <p14:tracePt t="37129" x="8413750" y="5721350"/>
          <p14:tracePt t="37145" x="8470900" y="5759450"/>
          <p14:tracePt t="37162" x="8489950" y="5784850"/>
          <p14:tracePt t="37179" x="8496300" y="5797550"/>
          <p14:tracePt t="37196" x="8496300" y="5816600"/>
          <p14:tracePt t="37212" x="8496300" y="5829300"/>
          <p14:tracePt t="37229" x="8477250" y="5842000"/>
          <p14:tracePt t="37245" x="8445500" y="5842000"/>
          <p14:tracePt t="37262" x="8375650" y="5842000"/>
          <p14:tracePt t="37279" x="8280400" y="5816600"/>
          <p14:tracePt t="37295" x="8172450" y="5772150"/>
          <p14:tracePt t="37312" x="8083550" y="5721350"/>
          <p14:tracePt t="37314" x="8045450" y="5695950"/>
          <p14:tracePt t="37329" x="7981950" y="5632450"/>
          <p14:tracePt t="37345" x="7943850" y="5575300"/>
          <p14:tracePt t="37362" x="7937500" y="5518150"/>
          <p14:tracePt t="37379" x="7937500" y="5441950"/>
          <p14:tracePt t="37395" x="7937500" y="5346700"/>
          <p14:tracePt t="37412" x="7937500" y="5245100"/>
          <p14:tracePt t="37429" x="7937500" y="5137150"/>
          <p14:tracePt t="37445" x="7962900" y="5041900"/>
          <p14:tracePt t="37462" x="7988300" y="4965700"/>
          <p14:tracePt t="37478" x="8013700" y="4889500"/>
          <p14:tracePt t="37495" x="8058150" y="4819650"/>
          <p14:tracePt t="37514" x="8134350" y="4756150"/>
          <p14:tracePt t="37528" x="8191500" y="4730750"/>
          <p14:tracePt t="37545" x="8248650" y="4705350"/>
          <p14:tracePt t="37562" x="8312150" y="4692650"/>
          <p14:tracePt t="37579" x="8401050" y="4692650"/>
          <p14:tracePt t="37595" x="8477250" y="4692650"/>
          <p14:tracePt t="37612" x="8528050" y="4692650"/>
          <p14:tracePt t="37629" x="8566150" y="4711700"/>
          <p14:tracePt t="37645" x="8585200" y="4756150"/>
          <p14:tracePt t="37662" x="8616950" y="4838700"/>
          <p14:tracePt t="37679" x="8655050" y="4946650"/>
          <p14:tracePt t="37695" x="8686800" y="5054600"/>
          <p14:tracePt t="37713" x="8737600" y="5200650"/>
          <p14:tracePt t="37729" x="8750300" y="5238750"/>
          <p14:tracePt t="37746" x="8743950" y="5340350"/>
          <p14:tracePt t="37762" x="8712200" y="5403850"/>
          <p14:tracePt t="37779" x="8667750" y="5499100"/>
          <p14:tracePt t="37796" x="8642350" y="5568950"/>
          <p14:tracePt t="37813" x="8629650" y="5613400"/>
          <p14:tracePt t="37829" x="8623300" y="5626100"/>
          <p14:tracePt t="37845" x="8616950" y="5632450"/>
          <p14:tracePt t="38465" x="8610600" y="5632450"/>
          <p14:tracePt t="41129" x="8597900" y="5632450"/>
          <p14:tracePt t="41138" x="8566150" y="5632450"/>
          <p14:tracePt t="41146" x="8553450" y="5632450"/>
          <p14:tracePt t="41179" x="8547100" y="5632450"/>
          <p14:tracePt t="41195" x="8496300" y="5632450"/>
          <p14:tracePt t="41212" x="8350250" y="5600700"/>
          <p14:tracePt t="41229" x="8153400" y="5530850"/>
          <p14:tracePt t="41245" x="7893050" y="5448300"/>
          <p14:tracePt t="41262" x="7600950" y="5346700"/>
          <p14:tracePt t="41279" x="7277100" y="5283200"/>
          <p14:tracePt t="41296" x="6902450" y="5175250"/>
          <p14:tracePt t="41313" x="6451600" y="5073650"/>
          <p14:tracePt t="41329" x="6254750" y="5035550"/>
          <p14:tracePt t="41345" x="6070600" y="4991100"/>
          <p14:tracePt t="41363" x="5949950" y="4953000"/>
          <p14:tracePt t="41379" x="5880100" y="4946650"/>
          <p14:tracePt t="41395" x="5835650" y="4978400"/>
          <p14:tracePt t="41412" x="5797550" y="5054600"/>
          <p14:tracePt t="41429" x="5791200" y="5060950"/>
          <p14:tracePt t="41601" x="5784850" y="5048250"/>
          <p14:tracePt t="41610" x="5740400" y="5029200"/>
          <p14:tracePt t="41617" x="5689600" y="4991100"/>
          <p14:tracePt t="41629" x="5594350" y="4946650"/>
          <p14:tracePt t="41645" x="5327650" y="4851400"/>
          <p14:tracePt t="41662" x="5048250" y="4705350"/>
          <p14:tracePt t="41679" x="4775200" y="4521200"/>
          <p14:tracePt t="41695" x="4502150" y="4311650"/>
          <p14:tracePt t="41712" x="4222750" y="4140200"/>
          <p14:tracePt t="41714" x="4083050" y="4070350"/>
          <p14:tracePt t="41729" x="3835400" y="3962400"/>
          <p14:tracePt t="41745" x="3638550" y="3873500"/>
          <p14:tracePt t="41763" x="3473450" y="3778250"/>
          <p14:tracePt t="41779" x="3352800" y="3727450"/>
          <p14:tracePt t="41796" x="3263900" y="3695700"/>
          <p14:tracePt t="41812" x="3194050" y="3689350"/>
          <p14:tracePt t="41829" x="3111500" y="3689350"/>
          <p14:tracePt t="41845" x="3009900" y="3689350"/>
          <p14:tracePt t="41862" x="2876550" y="3689350"/>
          <p14:tracePt t="41879" x="2711450" y="3632200"/>
          <p14:tracePt t="41895" x="2520950" y="3581400"/>
          <p14:tracePt t="41912" x="2355850" y="3530600"/>
          <p14:tracePt t="41929" x="2108200" y="3473450"/>
          <p14:tracePt t="41946" x="1949450" y="3454400"/>
          <p14:tracePt t="41962" x="1835150" y="3416300"/>
          <p14:tracePt t="41979" x="1771650" y="3371850"/>
          <p14:tracePt t="41995" x="1733550" y="3340100"/>
          <p14:tracePt t="42012" x="1733550" y="3333750"/>
          <p14:tracePt t="42098" x="1733550" y="3327400"/>
          <p14:tracePt t="42105" x="1752600" y="3327400"/>
          <p14:tracePt t="42113" x="1771650" y="3327400"/>
          <p14:tracePt t="42129" x="1854200" y="3327400"/>
          <p14:tracePt t="42145" x="1955800" y="3327400"/>
          <p14:tracePt t="42162" x="2057400" y="3327400"/>
          <p14:tracePt t="42179" x="2139950" y="3327400"/>
          <p14:tracePt t="42195" x="2228850" y="3321050"/>
          <p14:tracePt t="42212" x="2311400" y="3308350"/>
          <p14:tracePt t="42229" x="2374900" y="3308350"/>
          <p14:tracePt t="42246" x="2393950" y="3308350"/>
          <p14:tracePt t="42505" x="2387600" y="3308350"/>
          <p14:tracePt t="42514" x="2368550" y="3308350"/>
          <p14:tracePt t="42521" x="2349500" y="3308350"/>
          <p14:tracePt t="42530" x="2311400" y="3308350"/>
          <p14:tracePt t="42545" x="2222500" y="3295650"/>
          <p14:tracePt t="42562" x="2095500" y="3251200"/>
          <p14:tracePt t="42579" x="1968500" y="3213100"/>
          <p14:tracePt t="42595" x="1860550" y="3181350"/>
          <p14:tracePt t="42612" x="1778000" y="3155950"/>
          <p14:tracePt t="42629" x="1708150" y="3136900"/>
          <p14:tracePt t="42646" x="1663700" y="3117850"/>
          <p14:tracePt t="42662" x="1612900" y="3111500"/>
          <p14:tracePt t="42679" x="1549400" y="3086100"/>
          <p14:tracePt t="42696" x="1485900" y="3073400"/>
          <p14:tracePt t="42712" x="1428750" y="3067050"/>
          <p14:tracePt t="42714" x="1397000" y="3067050"/>
          <p14:tracePt t="42729" x="1358900" y="3067050"/>
          <p14:tracePt t="42746" x="1231900" y="3054350"/>
          <p14:tracePt t="42762" x="1143000" y="3048000"/>
          <p14:tracePt t="42779" x="1073150" y="3048000"/>
          <p14:tracePt t="42795" x="1016000" y="3054350"/>
          <p14:tracePt t="42812" x="977900" y="3067050"/>
          <p14:tracePt t="42829" x="958850" y="3073400"/>
          <p14:tracePt t="42845" x="933450" y="3086100"/>
          <p14:tracePt t="42862" x="914400" y="3105150"/>
          <p14:tracePt t="42879" x="895350" y="3117850"/>
          <p14:tracePt t="42895" x="876300" y="3143250"/>
          <p14:tracePt t="42913" x="831850" y="3187700"/>
          <p14:tracePt t="42928" x="812800" y="3219450"/>
          <p14:tracePt t="42946" x="793750" y="3238500"/>
          <p14:tracePt t="42962" x="781050" y="3244850"/>
          <p14:tracePt t="42979" x="774700" y="3251200"/>
          <p14:tracePt t="43012" x="774700" y="3257550"/>
          <p14:tracePt t="43029" x="768350" y="3257550"/>
          <p14:tracePt t="43305" x="768350" y="3251200"/>
          <p14:tracePt t="43714" x="781050" y="3251200"/>
          <p14:tracePt t="43722" x="819150" y="3238500"/>
          <p14:tracePt t="43730" x="857250" y="3219450"/>
          <p14:tracePt t="43745" x="946150" y="3168650"/>
          <p14:tracePt t="43762" x="1047750" y="3105150"/>
          <p14:tracePt t="43779" x="1181100" y="3060700"/>
          <p14:tracePt t="43796" x="1339850" y="3041650"/>
          <p14:tracePt t="43812" x="1498600" y="3016250"/>
          <p14:tracePt t="43829" x="1644650" y="3003550"/>
          <p14:tracePt t="43846" x="1765300" y="2990850"/>
          <p14:tracePt t="43862" x="1860550" y="2990850"/>
          <p14:tracePt t="43879" x="1943100" y="2990850"/>
          <p14:tracePt t="43896" x="2032000" y="2990850"/>
          <p14:tracePt t="43897" x="2082800" y="2990850"/>
          <p14:tracePt t="43912" x="2139950" y="2990850"/>
          <p14:tracePt t="43929" x="2317750" y="3009900"/>
          <p14:tracePt t="43945" x="2438400" y="3048000"/>
          <p14:tracePt t="43962" x="2590800" y="3105150"/>
          <p14:tracePt t="43979" x="2730500" y="3155950"/>
          <p14:tracePt t="43995" x="2889250" y="3213100"/>
          <p14:tracePt t="44012" x="3022600" y="3263900"/>
          <p14:tracePt t="44029" x="3105150" y="3333750"/>
          <p14:tracePt t="44045" x="3117850" y="3390900"/>
          <p14:tracePt t="44062" x="3111500" y="3429000"/>
          <p14:tracePt t="44079" x="3105150" y="3454400"/>
          <p14:tracePt t="44095" x="3098800" y="3473450"/>
          <p14:tracePt t="44113" x="3098800" y="3511550"/>
          <p14:tracePt t="44130" x="3098800" y="3524250"/>
          <p14:tracePt t="44513" x="3098800" y="3505200"/>
          <p14:tracePt t="44521" x="3098800" y="3473450"/>
          <p14:tracePt t="44530" x="3073400" y="3435350"/>
          <p14:tracePt t="44545" x="2997200" y="3340100"/>
          <p14:tracePt t="44562" x="2914650" y="3238500"/>
          <p14:tracePt t="44578" x="2825750" y="3168650"/>
          <p14:tracePt t="44595" x="2711450" y="3098800"/>
          <p14:tracePt t="44612" x="2603500" y="3035300"/>
          <p14:tracePt t="44629" x="2508250" y="2984500"/>
          <p14:tracePt t="44645" x="2425700" y="2933700"/>
          <p14:tracePt t="44663" x="2349500" y="2889250"/>
          <p14:tracePt t="44678" x="2286000" y="2870200"/>
          <p14:tracePt t="44695" x="2228850" y="2844800"/>
          <p14:tracePt t="44713" x="2159000" y="2819400"/>
          <p14:tracePt t="44729" x="2120900" y="2806700"/>
          <p14:tracePt t="44746" x="2070100" y="2787650"/>
          <p14:tracePt t="44762" x="2006600" y="2768600"/>
          <p14:tracePt t="44779" x="1930400" y="2743200"/>
          <p14:tracePt t="44795" x="1860550" y="2717800"/>
          <p14:tracePt t="44812" x="1797050" y="2705100"/>
          <p14:tracePt t="44829" x="1727200" y="2698750"/>
          <p14:tracePt t="44845" x="1657350" y="2698750"/>
          <p14:tracePt t="44863" x="1587500" y="2698750"/>
          <p14:tracePt t="44879" x="1511300" y="2698750"/>
          <p14:tracePt t="44897" x="1397000" y="2698750"/>
          <p14:tracePt t="44912" x="1365250" y="2698750"/>
          <p14:tracePt t="44929" x="1308100" y="2711450"/>
          <p14:tracePt t="44931" x="1282700" y="2717800"/>
          <p14:tracePt t="44945" x="1250950" y="2743200"/>
          <p14:tracePt t="44962" x="1225550" y="2749550"/>
          <p14:tracePt t="44979" x="1200150" y="2768600"/>
          <p14:tracePt t="44995" x="1181100" y="2781300"/>
          <p14:tracePt t="45012" x="1149350" y="2800350"/>
          <p14:tracePt t="45029" x="1104900" y="2832100"/>
          <p14:tracePt t="45046" x="1060450" y="2870200"/>
          <p14:tracePt t="45062" x="1022350" y="2933700"/>
          <p14:tracePt t="45079" x="984250" y="2997200"/>
          <p14:tracePt t="45095" x="958850" y="3054350"/>
          <p14:tracePt t="45113" x="927100" y="3092450"/>
          <p14:tracePt t="45129" x="914400" y="3117850"/>
          <p14:tracePt t="45146" x="901700" y="3136900"/>
          <p14:tracePt t="45162" x="895350" y="3155950"/>
          <p14:tracePt t="45179" x="882650" y="3175000"/>
          <p14:tracePt t="45195" x="876300" y="3194050"/>
          <p14:tracePt t="45212" x="869950" y="3200400"/>
          <p14:tracePt t="45729" x="876300" y="3200400"/>
          <p14:tracePt t="45746" x="882650" y="3200400"/>
          <p14:tracePt t="45762" x="901700" y="3181350"/>
          <p14:tracePt t="45779" x="939800" y="3149600"/>
          <p14:tracePt t="45796" x="984250" y="3117850"/>
          <p14:tracePt t="45812" x="1041400" y="3086100"/>
          <p14:tracePt t="45829" x="1117600" y="3054350"/>
          <p14:tracePt t="45845" x="1263650" y="3022600"/>
          <p14:tracePt t="45862" x="1447800" y="3016250"/>
          <p14:tracePt t="45879" x="1619250" y="3016250"/>
          <p14:tracePt t="45895" x="1765300" y="3016250"/>
          <p14:tracePt t="45913" x="1987550" y="3092450"/>
          <p14:tracePt t="45929" x="2114550" y="3136900"/>
          <p14:tracePt t="45946" x="2228850" y="3175000"/>
          <p14:tracePt t="45962" x="2305050" y="3244850"/>
          <p14:tracePt t="45979" x="2355850" y="3314700"/>
          <p14:tracePt t="45996" x="2381250" y="3378200"/>
          <p14:tracePt t="46012" x="2381250" y="3448050"/>
          <p14:tracePt t="46029" x="2387600" y="3498850"/>
          <p14:tracePt t="46046" x="2387600" y="3511550"/>
          <p14:tracePt t="46153" x="2387600" y="3498850"/>
          <p14:tracePt t="46161" x="2362200" y="3473450"/>
          <p14:tracePt t="46179" x="2292350" y="3409950"/>
          <p14:tracePt t="46195" x="2190750" y="3333750"/>
          <p14:tracePt t="46212" x="2076450" y="3257550"/>
          <p14:tracePt t="46229" x="1949450" y="3194050"/>
          <p14:tracePt t="46245" x="1828800" y="3143250"/>
          <p14:tracePt t="46263" x="1720850" y="3098800"/>
          <p14:tracePt t="46279" x="1638300" y="3067050"/>
          <p14:tracePt t="46295" x="1562100" y="3048000"/>
          <p14:tracePt t="46312" x="1498600" y="3048000"/>
          <p14:tracePt t="46329" x="1409700" y="3048000"/>
          <p14:tracePt t="46345" x="1358900" y="3054350"/>
          <p14:tracePt t="46362" x="1301750" y="3073400"/>
          <p14:tracePt t="46379" x="1257300" y="3105150"/>
          <p14:tracePt t="46395" x="1200150" y="3143250"/>
          <p14:tracePt t="46412" x="1143000" y="3187700"/>
          <p14:tracePt t="46429" x="1092200" y="3213100"/>
          <p14:tracePt t="46445" x="1054100" y="3225800"/>
          <p14:tracePt t="46462" x="1035050" y="3232150"/>
          <p14:tracePt t="46479" x="1035050" y="3238500"/>
          <p14:tracePt t="46521" x="1041400" y="3238500"/>
          <p14:tracePt t="46530" x="1047750" y="3238500"/>
          <p14:tracePt t="46545" x="1066800" y="3194050"/>
          <p14:tracePt t="46562" x="1098550" y="3130550"/>
          <p14:tracePt t="46579" x="1136650" y="3067050"/>
          <p14:tracePt t="46595" x="1206500" y="3028950"/>
          <p14:tracePt t="46612" x="1289050" y="3003550"/>
          <p14:tracePt t="46629" x="1397000" y="2978150"/>
          <p14:tracePt t="46645" x="1555750" y="2984500"/>
          <p14:tracePt t="46662" x="1727200" y="2984500"/>
          <p14:tracePt t="46679" x="1911350" y="3003550"/>
          <p14:tracePt t="46695" x="2082800" y="3054350"/>
          <p14:tracePt t="46713" x="2222500" y="3105150"/>
          <p14:tracePt t="46729" x="2311400" y="3136900"/>
          <p14:tracePt t="46777" x="2311400" y="3143250"/>
          <p14:tracePt t="46796" x="2311400" y="3149600"/>
          <p14:tracePt t="46897" x="2292350" y="3149600"/>
          <p14:tracePt t="46905" x="2279650" y="3149600"/>
          <p14:tracePt t="46914" x="2254250" y="3149600"/>
          <p14:tracePt t="46929" x="2178050" y="3149600"/>
          <p14:tracePt t="46945" x="2070100" y="3149600"/>
          <p14:tracePt t="46962" x="1943100" y="3149600"/>
          <p14:tracePt t="46979" x="1822450" y="3149600"/>
          <p14:tracePt t="46995" x="1701800" y="3149600"/>
          <p14:tracePt t="47013" x="1587500" y="3149600"/>
          <p14:tracePt t="47029" x="1466850" y="3149600"/>
          <p14:tracePt t="47045" x="1371600" y="3149600"/>
          <p14:tracePt t="47062" x="1289050" y="3149600"/>
          <p14:tracePt t="47079" x="1231900" y="3162300"/>
          <p14:tracePt t="47095" x="1181100" y="3181350"/>
          <p14:tracePt t="47112" x="1149350" y="3194050"/>
          <p14:tracePt t="47129" x="1143000" y="3200400"/>
          <p14:tracePt t="47465" x="1149350" y="3200400"/>
          <p14:tracePt t="47538" x="1155700" y="3200400"/>
          <p14:tracePt t="48777" x="1162050" y="3200400"/>
          <p14:tracePt t="48795" x="1206500" y="3181350"/>
          <p14:tracePt t="48812" x="1257300" y="3149600"/>
          <p14:tracePt t="48829" x="1289050" y="3124200"/>
          <p14:tracePt t="48846" x="1314450" y="3111500"/>
          <p14:tracePt t="48862" x="1358900" y="3092450"/>
          <p14:tracePt t="48879" x="1416050" y="3060700"/>
          <p14:tracePt t="48895" x="1485900" y="3028950"/>
          <p14:tracePt t="48913" x="1606550" y="2990850"/>
          <p14:tracePt t="48929" x="1701800" y="2971800"/>
          <p14:tracePt t="48945" x="1784350" y="2952750"/>
          <p14:tracePt t="48962" x="1866900" y="2952750"/>
          <p14:tracePt t="48979" x="1930400" y="2946400"/>
          <p14:tracePt t="48995" x="2000250" y="2946400"/>
          <p14:tracePt t="49012" x="2076450" y="2946400"/>
          <p14:tracePt t="49029" x="2159000" y="2946400"/>
          <p14:tracePt t="49045" x="2247900" y="2984500"/>
          <p14:tracePt t="49062" x="2286000" y="3022600"/>
          <p14:tracePt t="49079" x="2362200" y="3067050"/>
          <p14:tracePt t="49096" x="2438400" y="3105150"/>
          <p14:tracePt t="49112" x="2527300" y="3130550"/>
          <p14:tracePt t="49114" x="2571750" y="3149600"/>
          <p14:tracePt t="49129" x="2660650" y="3194050"/>
          <p14:tracePt t="49146" x="2717800" y="3232150"/>
          <p14:tracePt t="49162" x="2762250" y="3263900"/>
          <p14:tracePt t="49179" x="2774950" y="3276600"/>
          <p14:tracePt t="49195" x="2781300" y="3289300"/>
          <p14:tracePt t="49212" x="2787650" y="3308350"/>
          <p14:tracePt t="49229" x="2794000" y="3327400"/>
          <p14:tracePt t="49246" x="2800350" y="3352800"/>
          <p14:tracePt t="49262" x="2806700" y="3384550"/>
          <p14:tracePt t="49279" x="2813050" y="3403600"/>
          <p14:tracePt t="49295" x="2819400" y="3416300"/>
          <p14:tracePt t="49313" x="2832100" y="3441700"/>
          <p14:tracePt t="49329" x="2832100" y="3448050"/>
          <p14:tracePt t="49345" x="2832100" y="3454400"/>
          <p14:tracePt t="49362" x="2832100" y="3467100"/>
          <p14:tracePt t="49379" x="2825750" y="3473450"/>
          <p14:tracePt t="49395" x="2825750" y="3479800"/>
          <p14:tracePt t="49412" x="2819400" y="3486150"/>
          <p14:tracePt t="49465" x="2819400" y="3492500"/>
          <p14:tracePt t="49481" x="2819400" y="3498850"/>
          <p14:tracePt t="49489" x="2813050" y="3505200"/>
          <p14:tracePt t="49497" x="2806700" y="3505200"/>
          <p14:tracePt t="49513" x="2794000" y="3511550"/>
          <p14:tracePt t="49545" x="2794000" y="3517900"/>
          <p14:tracePt t="49562" x="2787650" y="3517900"/>
          <p14:tracePt t="49922" x="2774950" y="3517900"/>
          <p14:tracePt t="49929" x="2736850" y="3517900"/>
          <p14:tracePt t="49945" x="2609850" y="3517900"/>
          <p14:tracePt t="49962" x="2419350" y="3517900"/>
          <p14:tracePt t="49979" x="2203450" y="3517900"/>
          <p14:tracePt t="49996" x="1987550" y="3524250"/>
          <p14:tracePt t="50012" x="1765300" y="3530600"/>
          <p14:tracePt t="50029" x="1593850" y="3505200"/>
          <p14:tracePt t="50045" x="1466850" y="3486150"/>
          <p14:tracePt t="50062" x="1390650" y="3492500"/>
          <p14:tracePt t="50079" x="1339850" y="3492500"/>
          <p14:tracePt t="50095" x="1314450" y="3492500"/>
          <p14:tracePt t="50113" x="1289050" y="3492500"/>
          <p14:tracePt t="50129" x="1282700" y="3492500"/>
          <p14:tracePt t="50145" x="1276350" y="3486150"/>
          <p14:tracePt t="50162" x="1270000" y="3479800"/>
          <p14:tracePt t="50265" x="1263650" y="3479800"/>
          <p14:tracePt t="50274" x="1250950" y="3473450"/>
          <p14:tracePt t="50281" x="1231900" y="3467100"/>
          <p14:tracePt t="50295" x="1225550" y="3467100"/>
          <p14:tracePt t="50312" x="1174750" y="3467100"/>
          <p14:tracePt t="50314" x="1136650" y="3467100"/>
          <p14:tracePt t="50329" x="1054100" y="3467100"/>
          <p14:tracePt t="50345" x="965200" y="3460750"/>
          <p14:tracePt t="50362" x="869950" y="3448050"/>
          <p14:tracePt t="50379" x="793750" y="3429000"/>
          <p14:tracePt t="50395" x="730250" y="3409950"/>
          <p14:tracePt t="50412" x="692150" y="3409950"/>
          <p14:tracePt t="50429" x="679450" y="3403600"/>
          <p14:tracePt t="50514" x="679450" y="3397250"/>
          <p14:tracePt t="50530" x="679450" y="3390900"/>
          <p14:tracePt t="50545" x="717550" y="3378200"/>
          <p14:tracePt t="50562" x="787400" y="3378200"/>
          <p14:tracePt t="50580" x="882650" y="3378200"/>
          <p14:tracePt t="50595" x="990600" y="3365500"/>
          <p14:tracePt t="50612" x="1130300" y="3365500"/>
          <p14:tracePt t="50629" x="1263650" y="3365500"/>
          <p14:tracePt t="50645" x="1390650" y="3371850"/>
          <p14:tracePt t="50662" x="1479550" y="3371850"/>
          <p14:tracePt t="50679" x="1492250" y="3371850"/>
          <p14:tracePt t="50761" x="1492250" y="3378200"/>
          <p14:tracePt t="50777" x="1485900" y="3378200"/>
          <p14:tracePt t="50785" x="1460500" y="3384550"/>
          <p14:tracePt t="50795" x="1422400" y="3384550"/>
          <p14:tracePt t="50812" x="1339850" y="3384550"/>
          <p14:tracePt t="50829" x="1257300" y="3384550"/>
          <p14:tracePt t="50845" x="1174750" y="3384550"/>
          <p14:tracePt t="50862" x="1079500" y="3390900"/>
          <p14:tracePt t="50879" x="971550" y="3390900"/>
          <p14:tracePt t="50895" x="869950" y="3384550"/>
          <p14:tracePt t="50898" x="812800" y="3384550"/>
          <p14:tracePt t="50913" x="711200" y="3365500"/>
          <p14:tracePt t="50929" x="635000" y="3359150"/>
          <p14:tracePt t="50945" x="609600" y="3359150"/>
          <p14:tracePt t="50979" x="609600" y="3352800"/>
          <p14:tracePt t="51321" x="609600" y="3359150"/>
          <p14:tracePt t="52065" x="615950" y="3359150"/>
          <p14:tracePt t="52081" x="615950" y="3352800"/>
          <p14:tracePt t="52089" x="628650" y="3346450"/>
          <p14:tracePt t="52097" x="641350" y="3340100"/>
          <p14:tracePt t="52113" x="673100" y="3314700"/>
          <p14:tracePt t="52129" x="717550" y="3282950"/>
          <p14:tracePt t="52145" x="762000" y="3251200"/>
          <p14:tracePt t="52162" x="793750" y="3213100"/>
          <p14:tracePt t="52179" x="831850" y="3155950"/>
          <p14:tracePt t="52195" x="876300" y="3098800"/>
          <p14:tracePt t="52212" x="920750" y="3048000"/>
          <p14:tracePt t="52229" x="958850" y="3003550"/>
          <p14:tracePt t="52246" x="1016000" y="2971800"/>
          <p14:tracePt t="52262" x="1092200" y="2946400"/>
          <p14:tracePt t="52279" x="1187450" y="2940050"/>
          <p14:tracePt t="52295" x="1257300" y="2940050"/>
          <p14:tracePt t="52312" x="1333500" y="2946400"/>
          <p14:tracePt t="52314" x="1377950" y="2952750"/>
          <p14:tracePt t="52329" x="1466850" y="2965450"/>
          <p14:tracePt t="52346" x="1562100" y="2971800"/>
          <p14:tracePt t="52363" x="1670050" y="2984500"/>
          <p14:tracePt t="52379" x="1790700" y="3016250"/>
          <p14:tracePt t="52395" x="1898650" y="3054350"/>
          <p14:tracePt t="52412" x="1974850" y="3079750"/>
          <p14:tracePt t="52429" x="2032000" y="3111500"/>
          <p14:tracePt t="52445" x="2057400" y="3136900"/>
          <p14:tracePt t="52462" x="2076450" y="3162300"/>
          <p14:tracePt t="52479" x="2120900" y="3194050"/>
          <p14:tracePt t="52495" x="2146300" y="3213100"/>
          <p14:tracePt t="52513" x="2159000" y="3232150"/>
          <p14:tracePt t="52514" x="2165350" y="3238500"/>
          <p14:tracePt t="52529" x="2171700" y="3251200"/>
          <p14:tracePt t="52633" x="2159000" y="3251200"/>
          <p14:tracePt t="52641" x="2133600" y="3251200"/>
          <p14:tracePt t="52649" x="2101850" y="3251200"/>
          <p14:tracePt t="52662" x="2070100" y="3251200"/>
          <p14:tracePt t="52679" x="1962150" y="3225800"/>
          <p14:tracePt t="52696" x="1841500" y="3181350"/>
          <p14:tracePt t="52713" x="1657350" y="3117850"/>
          <p14:tracePt t="52729" x="1543050" y="3079750"/>
          <p14:tracePt t="52745" x="1460500" y="3048000"/>
          <p14:tracePt t="52762" x="1409700" y="3035300"/>
          <p14:tracePt t="52779" x="1371600" y="3022600"/>
          <p14:tracePt t="52795" x="1346200" y="3009900"/>
          <p14:tracePt t="52812" x="1339850" y="3009900"/>
          <p14:tracePt t="52829" x="1333500" y="3009900"/>
          <p14:tracePt t="52862" x="1327150" y="3009900"/>
          <p14:tracePt t="52879" x="1320800" y="3009900"/>
          <p14:tracePt t="52912" x="1314450" y="3009900"/>
          <p14:tracePt t="52929" x="1308100" y="3009900"/>
          <p14:tracePt t="52945" x="1301750" y="3009900"/>
          <p14:tracePt t="52979" x="1289050" y="3009900"/>
          <p14:tracePt t="52995" x="1270000" y="3016250"/>
          <p14:tracePt t="53012" x="1250950" y="3022600"/>
          <p14:tracePt t="53029" x="1231900" y="3035300"/>
          <p14:tracePt t="53046" x="1200150" y="3054350"/>
          <p14:tracePt t="53062" x="1181100" y="3067050"/>
          <p14:tracePt t="53079" x="1155700" y="3086100"/>
          <p14:tracePt t="53095" x="1123950" y="3098800"/>
          <p14:tracePt t="53113" x="1085850" y="3136900"/>
          <p14:tracePt t="53130" x="1041400" y="3162300"/>
          <p14:tracePt t="53145" x="1009650" y="3181350"/>
          <p14:tracePt t="53162" x="990600" y="3200400"/>
          <p14:tracePt t="53179" x="971550" y="3213100"/>
          <p14:tracePt t="53195" x="958850" y="3238500"/>
          <p14:tracePt t="53212" x="946150" y="3257550"/>
          <p14:tracePt t="53229" x="939800" y="3270250"/>
          <p14:tracePt t="53246" x="933450" y="3276600"/>
          <p14:tracePt t="53345" x="939800" y="3276600"/>
          <p14:tracePt t="53362" x="946150" y="3276600"/>
          <p14:tracePt t="53379" x="958850" y="3276600"/>
          <p14:tracePt t="53395" x="977900" y="3251200"/>
          <p14:tracePt t="53412" x="1016000" y="3213100"/>
          <p14:tracePt t="53429" x="1073150" y="3181350"/>
          <p14:tracePt t="53446" x="1136650" y="3143250"/>
          <p14:tracePt t="53463" x="1193800" y="3117850"/>
          <p14:tracePt t="53479" x="1257300" y="3105150"/>
          <p14:tracePt t="53495" x="1308100" y="3086100"/>
          <p14:tracePt t="53513" x="1409700" y="3060700"/>
          <p14:tracePt t="53529" x="1479550" y="3041650"/>
          <p14:tracePt t="53545" x="1568450" y="3028950"/>
          <p14:tracePt t="53562" x="1663700" y="3028950"/>
          <p14:tracePt t="53579" x="1752600" y="3028950"/>
          <p14:tracePt t="53595" x="1828800" y="3028950"/>
          <p14:tracePt t="53612" x="1911350" y="3041650"/>
          <p14:tracePt t="53629" x="1993900" y="3054350"/>
          <p14:tracePt t="53645" x="2076450" y="3067050"/>
          <p14:tracePt t="53662" x="2152650" y="3092450"/>
          <p14:tracePt t="53679" x="2209800" y="3111500"/>
          <p14:tracePt t="53695" x="2260600" y="3149600"/>
          <p14:tracePt t="53712" x="2298700" y="3181350"/>
          <p14:tracePt t="53714" x="2317750" y="3206750"/>
          <p14:tracePt t="53729" x="2355850" y="3257550"/>
          <p14:tracePt t="53746" x="2393950" y="3314700"/>
          <p14:tracePt t="53762" x="2432050" y="3365500"/>
          <p14:tracePt t="53779" x="2451100" y="3403600"/>
          <p14:tracePt t="53795" x="2463800" y="3422650"/>
          <p14:tracePt t="53812" x="2463800" y="3429000"/>
          <p14:tracePt t="53906" x="2470150" y="3429000"/>
          <p14:tracePt t="53914" x="2476500" y="3422650"/>
          <p14:tracePt t="53921" x="2489200" y="3409950"/>
          <p14:tracePt t="53930" x="2520950" y="3403600"/>
          <p14:tracePt t="53945" x="2584450" y="3384550"/>
          <p14:tracePt t="53962" x="2673350" y="3371850"/>
          <p14:tracePt t="53979" x="2774950" y="3371850"/>
          <p14:tracePt t="53995" x="2882900" y="3371850"/>
          <p14:tracePt t="54012" x="2990850" y="3371850"/>
          <p14:tracePt t="54029" x="3098800" y="3390900"/>
          <p14:tracePt t="54046" x="3194050" y="3416300"/>
          <p14:tracePt t="54062" x="3263900" y="3429000"/>
          <p14:tracePt t="54079" x="3289300" y="3429000"/>
          <p14:tracePt t="54193" x="3282950" y="3429000"/>
          <p14:tracePt t="54201" x="3244850" y="3429000"/>
          <p14:tracePt t="54212" x="3194050" y="3429000"/>
          <p14:tracePt t="54229" x="3073400" y="3429000"/>
          <p14:tracePt t="54246" x="2933700" y="3435350"/>
          <p14:tracePt t="54262" x="2755900" y="3441700"/>
          <p14:tracePt t="54279" x="2552700" y="3441700"/>
          <p14:tracePt t="54296" x="2368550" y="3441700"/>
          <p14:tracePt t="54313" x="2152650" y="3435350"/>
          <p14:tracePt t="54329" x="2076450" y="3435350"/>
          <p14:tracePt t="54346" x="2038350" y="3435350"/>
          <p14:tracePt t="54362" x="2025650" y="3435350"/>
          <p14:tracePt t="54417" x="2019300" y="3435350"/>
          <p14:tracePt t="54425" x="2012950" y="3435350"/>
          <p14:tracePt t="54433" x="2000250" y="3435350"/>
          <p14:tracePt t="54445" x="1993900" y="3441700"/>
          <p14:tracePt t="54462" x="1949450" y="3441700"/>
          <p14:tracePt t="54479" x="1892300" y="3441700"/>
          <p14:tracePt t="54496" x="1841500" y="3441700"/>
          <p14:tracePt t="54513" x="1784350" y="3441700"/>
          <p14:tracePt t="54529" x="1746250" y="3441700"/>
          <p14:tracePt t="54546" x="1727200" y="3441700"/>
          <p14:tracePt t="54563" x="1720850" y="3441700"/>
          <p14:tracePt t="55081" x="1733550" y="3441700"/>
          <p14:tracePt t="55090" x="1752600" y="3441700"/>
          <p14:tracePt t="55097" x="1765300" y="3441700"/>
          <p14:tracePt t="55113" x="1790700" y="3448050"/>
          <p14:tracePt t="55129" x="1828800" y="3448050"/>
          <p14:tracePt t="55145" x="1879600" y="3454400"/>
          <p14:tracePt t="55162" x="1949450" y="3467100"/>
          <p14:tracePt t="55180" x="2044700" y="3479800"/>
          <p14:tracePt t="55196" x="2146300" y="3479800"/>
          <p14:tracePt t="55212" x="2266950" y="3492500"/>
          <p14:tracePt t="55229" x="2387600" y="3492500"/>
          <p14:tracePt t="55245" x="2527300" y="3498850"/>
          <p14:tracePt t="55262" x="2705100" y="3505200"/>
          <p14:tracePt t="55279" x="2876550" y="3505200"/>
          <p14:tracePt t="55296" x="3054350" y="3511550"/>
          <p14:tracePt t="55297" x="3136900" y="3524250"/>
          <p14:tracePt t="55313" x="3270250" y="3536950"/>
          <p14:tracePt t="55329" x="3365500" y="3536950"/>
          <p14:tracePt t="55345" x="3448050" y="3536950"/>
          <p14:tracePt t="55362" x="3524250" y="3536950"/>
          <p14:tracePt t="55380" x="3575050" y="3536950"/>
          <p14:tracePt t="55395" x="3600450" y="3536950"/>
          <p14:tracePt t="55412" x="3619500" y="3536950"/>
          <p14:tracePt t="55429" x="3625850" y="3536950"/>
          <p14:tracePt t="55445" x="3644900" y="3536950"/>
          <p14:tracePt t="55462" x="3651250" y="3536950"/>
          <p14:tracePt t="55553" x="3644900" y="3536950"/>
          <p14:tracePt t="55562" x="3600450" y="3536950"/>
          <p14:tracePt t="55569" x="3549650" y="3536950"/>
          <p14:tracePt t="55579" x="3492500" y="3536950"/>
          <p14:tracePt t="55595" x="3352800" y="3530600"/>
          <p14:tracePt t="55612" x="3181350" y="3524250"/>
          <p14:tracePt t="55629" x="3003550" y="3530600"/>
          <p14:tracePt t="55645" x="2838450" y="3511550"/>
          <p14:tracePt t="55662" x="2692400" y="3498850"/>
          <p14:tracePt t="55679" x="2578100" y="3492500"/>
          <p14:tracePt t="55696" x="2470150" y="3479800"/>
          <p14:tracePt t="55712" x="2381250" y="3479800"/>
          <p14:tracePt t="55714" x="2343150" y="3479800"/>
          <p14:tracePt t="55729" x="2266950" y="3479800"/>
          <p14:tracePt t="55745" x="2197100" y="3479800"/>
          <p14:tracePt t="55763" x="2133600" y="3479800"/>
          <p14:tracePt t="55779" x="2057400" y="3479800"/>
          <p14:tracePt t="55795" x="1987550" y="3467100"/>
          <p14:tracePt t="55813" x="1905000" y="3441700"/>
          <p14:tracePt t="55829" x="1841500" y="3435350"/>
          <p14:tracePt t="55845" x="1790700" y="3435350"/>
          <p14:tracePt t="55862" x="1758950" y="3435350"/>
          <p14:tracePt t="55879" x="1739900" y="3435350"/>
          <p14:tracePt t="55912" x="1733550" y="3435350"/>
          <p14:tracePt t="56089" x="1739900" y="3435350"/>
          <p14:tracePt t="56097" x="1778000" y="3435350"/>
          <p14:tracePt t="56112" x="1828800" y="3435350"/>
          <p14:tracePt t="56129" x="2057400" y="3448050"/>
          <p14:tracePt t="56146" x="2273300" y="3448050"/>
          <p14:tracePt t="56162" x="2508250" y="3448050"/>
          <p14:tracePt t="56179" x="2736850" y="3448050"/>
          <p14:tracePt t="56195" x="2959100" y="3448050"/>
          <p14:tracePt t="56212" x="3194050" y="3479800"/>
          <p14:tracePt t="56229" x="3397250" y="3479800"/>
          <p14:tracePt t="56246" x="3581400" y="3479800"/>
          <p14:tracePt t="56262" x="3702050" y="3479800"/>
          <p14:tracePt t="56279" x="3778250" y="3479800"/>
          <p14:tracePt t="56296" x="3835400" y="3479800"/>
          <p14:tracePt t="56297" x="3854450" y="3473450"/>
          <p14:tracePt t="56312" x="3860800" y="3473450"/>
          <p14:tracePt t="56329" x="3867150" y="3473450"/>
          <p14:tracePt t="56465" x="3860800" y="3473450"/>
          <p14:tracePt t="56474" x="3835400" y="3473450"/>
          <p14:tracePt t="56481" x="3810000" y="3473450"/>
          <p14:tracePt t="56496" x="3759200" y="3473450"/>
          <p14:tracePt t="56513" x="3543300" y="3473450"/>
          <p14:tracePt t="56530" x="3340100" y="3479800"/>
          <p14:tracePt t="56545" x="3073400" y="3486150"/>
          <p14:tracePt t="56562" x="2806700" y="3486150"/>
          <p14:tracePt t="56579" x="2584450" y="3486150"/>
          <p14:tracePt t="56596" x="2400300" y="3486150"/>
          <p14:tracePt t="56612" x="2273300" y="3486150"/>
          <p14:tracePt t="56629" x="2171700" y="3486150"/>
          <p14:tracePt t="56645" x="2095500" y="3486150"/>
          <p14:tracePt t="56662" x="2032000" y="3486150"/>
          <p14:tracePt t="56679" x="1981200" y="3486150"/>
          <p14:tracePt t="56696" x="1924050" y="3486150"/>
          <p14:tracePt t="56713" x="1854200" y="3486150"/>
          <p14:tracePt t="56729" x="1803400" y="3492500"/>
          <p14:tracePt t="56745" x="1752600" y="3505200"/>
          <p14:tracePt t="56762" x="1708150" y="3524250"/>
          <p14:tracePt t="56779" x="1670050" y="3536950"/>
          <p14:tracePt t="56795" x="1638300" y="3556000"/>
          <p14:tracePt t="56813" x="1625600" y="3568700"/>
          <p14:tracePt t="56829" x="1606550" y="3587750"/>
          <p14:tracePt t="56846" x="1587500" y="3625850"/>
          <p14:tracePt t="56862" x="1555750" y="3670300"/>
          <p14:tracePt t="56879" x="1524000" y="3708400"/>
          <p14:tracePt t="56895" x="1498600" y="3733800"/>
          <p14:tracePt t="56912" x="1473200" y="3746500"/>
          <p14:tracePt t="56929" x="1428750" y="3765550"/>
          <p14:tracePt t="56946" x="1371600" y="3778250"/>
          <p14:tracePt t="56962" x="1301750" y="3784600"/>
          <p14:tracePt t="56979" x="1219200" y="3790950"/>
          <p14:tracePt t="56995" x="1143000" y="3784600"/>
          <p14:tracePt t="57012" x="1073150" y="3765550"/>
          <p14:tracePt t="57029" x="1022350" y="3746500"/>
          <p14:tracePt t="57045" x="990600" y="3727450"/>
          <p14:tracePt t="57062" x="990600" y="3714750"/>
          <p14:tracePt t="57079" x="990600" y="3676650"/>
          <p14:tracePt t="57095" x="990600" y="3638550"/>
          <p14:tracePt t="57113" x="1009650" y="3575050"/>
          <p14:tracePt t="57130" x="1041400" y="3543300"/>
          <p14:tracePt t="57146" x="1085850" y="3511550"/>
          <p14:tracePt t="57162" x="1136650" y="3486150"/>
          <p14:tracePt t="57179" x="1187450" y="3467100"/>
          <p14:tracePt t="57195" x="1270000" y="3454400"/>
          <p14:tracePt t="57212" x="1352550" y="3448050"/>
          <p14:tracePt t="57229" x="1466850" y="3448050"/>
          <p14:tracePt t="57245" x="1593850" y="3448050"/>
          <p14:tracePt t="57262" x="1708150" y="3473450"/>
          <p14:tracePt t="57279" x="1784350" y="3505200"/>
          <p14:tracePt t="57295" x="1816100" y="3517900"/>
          <p14:tracePt t="57314" x="1828800" y="3530600"/>
          <p14:tracePt t="57329" x="1828800" y="3562350"/>
          <p14:tracePt t="57346" x="1828800" y="3606800"/>
          <p14:tracePt t="57363" x="1828800" y="3651250"/>
          <p14:tracePt t="57379" x="1828800" y="3702050"/>
          <p14:tracePt t="57396" x="1828800" y="3752850"/>
          <p14:tracePt t="57413" x="1828800" y="3778250"/>
          <p14:tracePt t="57429" x="1828800" y="3784600"/>
          <p14:tracePt t="57446" x="1816100" y="3790950"/>
          <p14:tracePt t="57462" x="1803400" y="3797300"/>
          <p14:tracePt t="57479" x="1784350" y="3803650"/>
          <p14:tracePt t="57496" x="1765300" y="3810000"/>
          <p14:tracePt t="57497" x="1752600" y="3816350"/>
          <p14:tracePt t="57513" x="1739900" y="3816350"/>
          <p14:tracePt t="57545" x="1733550" y="3816350"/>
          <p14:tracePt t="57897" x="1733550" y="3810000"/>
          <p14:tracePt t="57905" x="1733550" y="3803650"/>
          <p14:tracePt t="57961" x="1733550" y="3797300"/>
          <p14:tracePt t="58137" x="1733550" y="3790950"/>
          <p14:tracePt t="58146" x="1733550" y="3784600"/>
          <p14:tracePt t="58162" x="1714500" y="3771900"/>
          <p14:tracePt t="58179" x="1695450" y="3752850"/>
          <p14:tracePt t="58196" x="1682750" y="3733800"/>
          <p14:tracePt t="58212" x="1682750" y="3721100"/>
          <p14:tracePt t="58229" x="1682750" y="3695700"/>
          <p14:tracePt t="58245" x="1682750" y="3657600"/>
          <p14:tracePt t="58263" x="1701800" y="3625850"/>
          <p14:tracePt t="58279" x="1727200" y="3594100"/>
          <p14:tracePt t="58296" x="1765300" y="3575050"/>
          <p14:tracePt t="58312" x="1803400" y="3556000"/>
          <p14:tracePt t="58314" x="1822450" y="3556000"/>
          <p14:tracePt t="58329" x="1860550" y="3543300"/>
          <p14:tracePt t="58345" x="1905000" y="3536950"/>
          <p14:tracePt t="58362" x="1955800" y="3536950"/>
          <p14:tracePt t="58379" x="2000250" y="3536950"/>
          <p14:tracePt t="58395" x="2063750" y="3536950"/>
          <p14:tracePt t="58412" x="2127250" y="3536950"/>
          <p14:tracePt t="58429" x="2184400" y="3536950"/>
          <p14:tracePt t="58446" x="2235200" y="3536950"/>
          <p14:tracePt t="58462" x="2292350" y="3536950"/>
          <p14:tracePt t="58479" x="2343150" y="3536950"/>
          <p14:tracePt t="58496" x="2400300" y="3536950"/>
          <p14:tracePt t="58513" x="2463800" y="3536950"/>
          <p14:tracePt t="58529" x="2501900" y="3536950"/>
          <p14:tracePt t="58546" x="2540000" y="3536950"/>
          <p14:tracePt t="58562" x="2584450" y="3536950"/>
          <p14:tracePt t="58579" x="2641600" y="3536950"/>
          <p14:tracePt t="58595" x="2686050" y="3536950"/>
          <p14:tracePt t="58612" x="2730500" y="3536950"/>
          <p14:tracePt t="58629" x="2762250" y="3543300"/>
          <p14:tracePt t="58646" x="2787650" y="3549650"/>
          <p14:tracePt t="58662" x="2800350" y="3556000"/>
          <p14:tracePt t="58679" x="2806700" y="3556000"/>
          <p14:tracePt t="58722" x="2806700" y="3562350"/>
          <p14:tracePt t="58745" x="2813050" y="3562350"/>
          <p14:tracePt t="58753" x="2819400" y="3568700"/>
          <p14:tracePt t="58762" x="2825750" y="3575050"/>
          <p14:tracePt t="58779" x="2838450" y="3587750"/>
          <p14:tracePt t="58795" x="2844800" y="3594100"/>
          <p14:tracePt t="58812" x="2851150" y="3600450"/>
          <p14:tracePt t="58846" x="2851150" y="3606800"/>
          <p14:tracePt t="59538" x="2857500" y="3613150"/>
          <p14:tracePt t="59546" x="2870200" y="3613150"/>
          <p14:tracePt t="59562" x="2908300" y="3625850"/>
          <p14:tracePt t="59579" x="2946400" y="3657600"/>
          <p14:tracePt t="59595" x="3003550" y="3708400"/>
          <p14:tracePt t="59612" x="3086100" y="3790950"/>
          <p14:tracePt t="59629" x="3162300" y="3873500"/>
          <p14:tracePt t="59645" x="3219450" y="3949700"/>
          <p14:tracePt t="59662" x="3251200" y="4000500"/>
          <p14:tracePt t="59679" x="3251200" y="4025900"/>
          <p14:tracePt t="59695" x="3251200" y="4057650"/>
          <p14:tracePt t="59713" x="3194050" y="4127500"/>
          <p14:tracePt t="59729" x="3168650" y="4178300"/>
          <p14:tracePt t="59746" x="3143250" y="4210050"/>
          <p14:tracePt t="59763" x="3124200" y="4248150"/>
          <p14:tracePt t="59779" x="3105150" y="4286250"/>
          <p14:tracePt t="59796" x="3092450" y="4318000"/>
          <p14:tracePt t="59812" x="3073400" y="4337050"/>
          <p14:tracePt t="59829" x="3060700" y="4356100"/>
          <p14:tracePt t="59845" x="3041650" y="4375150"/>
          <p14:tracePt t="59863" x="3022600" y="4387850"/>
          <p14:tracePt t="59879" x="3009900" y="4406900"/>
          <p14:tracePt t="59895" x="2990850" y="4425950"/>
          <p14:tracePt t="59913" x="2965450" y="4432300"/>
          <p14:tracePt t="59929" x="2946400" y="4438650"/>
          <p14:tracePt t="59945" x="2921000" y="4451350"/>
          <p14:tracePt t="59962" x="2901950" y="4451350"/>
          <p14:tracePt t="59979" x="2876550" y="4451350"/>
          <p14:tracePt t="59995" x="2844800" y="4451350"/>
          <p14:tracePt t="60012" x="2813050" y="4451350"/>
          <p14:tracePt t="60029" x="2774950" y="4451350"/>
          <p14:tracePt t="60046" x="2743200" y="4451350"/>
          <p14:tracePt t="60062" x="2724150" y="4451350"/>
          <p14:tracePt t="60079" x="2717800" y="4451350"/>
          <p14:tracePt t="60113" x="2711450" y="4445000"/>
          <p14:tracePt t="60129" x="2705100" y="4438650"/>
          <p14:tracePt t="60162" x="2698750" y="4438650"/>
          <p14:tracePt t="60297" x="2692400" y="4438650"/>
          <p14:tracePt t="60305" x="2686050" y="4438650"/>
          <p14:tracePt t="60313" x="2673350" y="4438650"/>
          <p14:tracePt t="60329" x="2647950" y="4438650"/>
          <p14:tracePt t="60346" x="2616200" y="4438650"/>
          <p14:tracePt t="60363" x="2565400" y="4438650"/>
          <p14:tracePt t="60379" x="2514600" y="4438650"/>
          <p14:tracePt t="60396" x="2444750" y="4413250"/>
          <p14:tracePt t="60412" x="2355850" y="4394200"/>
          <p14:tracePt t="60429" x="2298700" y="4381500"/>
          <p14:tracePt t="60446" x="2260600" y="4375150"/>
          <p14:tracePt t="60462" x="2254250" y="4375150"/>
          <p14:tracePt t="60498" x="2254250" y="4368800"/>
          <p14:tracePt t="60521" x="2260600" y="4368800"/>
          <p14:tracePt t="60530" x="2273300" y="4362450"/>
          <p14:tracePt t="60545" x="2311400" y="4349750"/>
          <p14:tracePt t="60562" x="2368550" y="4343400"/>
          <p14:tracePt t="60579" x="2438400" y="4337050"/>
          <p14:tracePt t="60596" x="2514600" y="4337050"/>
          <p14:tracePt t="60613" x="2590800" y="4337050"/>
          <p14:tracePt t="60630" x="2673350" y="4337050"/>
          <p14:tracePt t="60645" x="2749550" y="4337050"/>
          <p14:tracePt t="60662" x="2813050" y="4337050"/>
          <p14:tracePt t="60679" x="2857500" y="4343400"/>
          <p14:tracePt t="60695" x="2895600" y="4356100"/>
          <p14:tracePt t="60712" x="2927350" y="4368800"/>
          <p14:tracePt t="60713" x="2940050" y="4375150"/>
          <p14:tracePt t="60729" x="2959100" y="4394200"/>
          <p14:tracePt t="60778" x="2959100" y="4400550"/>
          <p14:tracePt t="60796" x="2959100" y="4413250"/>
          <p14:tracePt t="60812" x="2959100" y="4425950"/>
          <p14:tracePt t="60829" x="2952750" y="4445000"/>
          <p14:tracePt t="60846" x="2927350" y="4457700"/>
          <p14:tracePt t="60863" x="2895600" y="4464050"/>
          <p14:tracePt t="60879" x="2863850" y="4464050"/>
          <p14:tracePt t="60897" x="2825750" y="4464050"/>
          <p14:tracePt t="60913" x="2813050" y="4464050"/>
          <p14:tracePt t="60929" x="2806700" y="4451350"/>
          <p14:tracePt t="60946" x="2806700" y="4432300"/>
          <p14:tracePt t="60962" x="2800350" y="4413250"/>
          <p14:tracePt t="60979" x="2800350" y="4400550"/>
          <p14:tracePt t="60995" x="2800350" y="4394200"/>
          <p14:tracePt t="61029" x="2806700" y="4387850"/>
          <p14:tracePt t="61045" x="2813050" y="4375150"/>
          <p14:tracePt t="61062" x="2825750" y="4368800"/>
          <p14:tracePt t="61079" x="2838450" y="4343400"/>
          <p14:tracePt t="61095" x="2857500" y="4330700"/>
          <p14:tracePt t="61112" x="2870200" y="4330700"/>
          <p14:tracePt t="61146" x="2876550" y="4330700"/>
          <p14:tracePt t="61161" x="2882900" y="4330700"/>
          <p14:tracePt t="61179" x="2914650" y="4330700"/>
          <p14:tracePt t="61196" x="2946400" y="4330700"/>
          <p14:tracePt t="61212" x="2990850" y="4330700"/>
          <p14:tracePt t="61229" x="3028950" y="4330700"/>
          <p14:tracePt t="61246" x="3067050" y="4349750"/>
          <p14:tracePt t="61262" x="3092450" y="4356100"/>
          <p14:tracePt t="61279" x="3105150" y="4362450"/>
          <p14:tracePt t="61296" x="3111500" y="4368800"/>
          <p14:tracePt t="61313" x="3117850" y="4381500"/>
          <p14:tracePt t="61329" x="3124200" y="4400550"/>
          <p14:tracePt t="61346" x="3136900" y="4413250"/>
          <p14:tracePt t="61363" x="3149600" y="4425950"/>
          <p14:tracePt t="61379" x="3149600" y="4432300"/>
          <p14:tracePt t="61396" x="3149600" y="4445000"/>
          <p14:tracePt t="61412" x="3149600" y="4464050"/>
          <p14:tracePt t="61429" x="3149600" y="4470400"/>
          <p14:tracePt t="61446" x="3155950" y="4483100"/>
          <p14:tracePt t="61462" x="3155950" y="4495800"/>
          <p14:tracePt t="61496" x="3155950" y="4508500"/>
          <p14:tracePt t="61513" x="3149600" y="4527550"/>
          <p14:tracePt t="61529" x="3136900" y="4540250"/>
          <p14:tracePt t="61545" x="3130550" y="4559300"/>
          <p14:tracePt t="61562" x="3124200" y="4572000"/>
          <p14:tracePt t="61579" x="3105150" y="4572000"/>
          <p14:tracePt t="61596" x="3086100" y="4578350"/>
          <p14:tracePt t="61612" x="3079750" y="4591050"/>
          <p14:tracePt t="61629" x="3067050" y="4597400"/>
          <p14:tracePt t="61646" x="3041650" y="4597400"/>
          <p14:tracePt t="61662" x="3009900" y="4597400"/>
          <p14:tracePt t="61679" x="2990850" y="4597400"/>
          <p14:tracePt t="61695" x="2965450" y="4597400"/>
          <p14:tracePt t="61712" x="2952750" y="4584700"/>
          <p14:tracePt t="61729" x="2933700" y="4578350"/>
          <p14:tracePt t="61746" x="2901950" y="4559300"/>
          <p14:tracePt t="61762" x="2882900" y="4546600"/>
          <p14:tracePt t="61779" x="2870200" y="4533900"/>
          <p14:tracePt t="61796" x="2857500" y="4521200"/>
          <p14:tracePt t="61812" x="2851150" y="4514850"/>
          <p14:tracePt t="61829" x="2851150" y="4495800"/>
          <p14:tracePt t="61846" x="2863850" y="4476750"/>
          <p14:tracePt t="61862" x="2870200" y="4464050"/>
          <p14:tracePt t="61879" x="2882900" y="4451350"/>
          <p14:tracePt t="61895" x="2895600" y="4445000"/>
          <p14:tracePt t="61913" x="2927350" y="4445000"/>
          <p14:tracePt t="61929" x="2952750" y="4445000"/>
          <p14:tracePt t="61945" x="2971800" y="4445000"/>
          <p14:tracePt t="61963" x="2990850" y="4445000"/>
          <p14:tracePt t="61979" x="3016250" y="4445000"/>
          <p14:tracePt t="61996" x="3041650" y="4445000"/>
          <p14:tracePt t="62012" x="3067050" y="4451350"/>
          <p14:tracePt t="62029" x="3086100" y="4457700"/>
          <p14:tracePt t="62809" x="3079750" y="4451350"/>
          <p14:tracePt t="62817" x="3060700" y="4438650"/>
          <p14:tracePt t="62829" x="3035300" y="4419600"/>
          <p14:tracePt t="62845" x="2978150" y="4381500"/>
          <p14:tracePt t="62862" x="2927350" y="4343400"/>
          <p14:tracePt t="62879" x="2863850" y="4298950"/>
          <p14:tracePt t="62895" x="2806700" y="4260850"/>
          <p14:tracePt t="62913" x="2768600" y="4229100"/>
          <p14:tracePt t="62929" x="2749550" y="4210050"/>
          <p14:tracePt t="62946" x="2717800" y="4191000"/>
          <p14:tracePt t="62962" x="2692400" y="4178300"/>
          <p14:tracePt t="62979" x="2647950" y="4159250"/>
          <p14:tracePt t="62996" x="2590800" y="4121150"/>
          <p14:tracePt t="63012" x="2520950" y="4089400"/>
          <p14:tracePt t="63029" x="2444750" y="4064000"/>
          <p14:tracePt t="63046" x="2368550" y="4038600"/>
          <p14:tracePt t="63062" x="2286000" y="4013200"/>
          <p14:tracePt t="63079" x="2203450" y="3987800"/>
          <p14:tracePt t="63096" x="2114550" y="3987800"/>
          <p14:tracePt t="63113" x="2000250" y="3987800"/>
          <p14:tracePt t="63131" x="1930400" y="3987800"/>
          <p14:tracePt t="63145" x="1854200" y="3994150"/>
          <p14:tracePt t="63162" x="1778000" y="3994150"/>
          <p14:tracePt t="63179" x="1708150" y="3994150"/>
          <p14:tracePt t="63195" x="1657350" y="3994150"/>
          <p14:tracePt t="63212" x="1606550" y="3987800"/>
          <p14:tracePt t="63229" x="1568450" y="3987800"/>
          <p14:tracePt t="63246" x="1549400" y="3981450"/>
          <p14:tracePt t="63262" x="1543050" y="3981450"/>
          <p14:tracePt t="63330" x="1543050" y="3975100"/>
          <p14:tracePt t="63713" x="1536700" y="3981450"/>
          <p14:tracePt t="63721" x="1530350" y="4000500"/>
          <p14:tracePt t="63729" x="1517650" y="4006850"/>
          <p14:tracePt t="63746" x="1504950" y="4025900"/>
          <p14:tracePt t="63762" x="1492250" y="4051300"/>
          <p14:tracePt t="63779" x="1479550" y="4070350"/>
          <p14:tracePt t="63796" x="1460500" y="4083050"/>
          <p14:tracePt t="63812" x="1428750" y="4095750"/>
          <p14:tracePt t="63829" x="1397000" y="4108450"/>
          <p14:tracePt t="63846" x="1365250" y="4114800"/>
          <p14:tracePt t="63863" x="1346200" y="4121150"/>
          <p14:tracePt t="63897" x="1339850" y="4121150"/>
          <p14:tracePt t="63913" x="1320800" y="4121150"/>
          <p14:tracePt t="63929" x="1289050" y="4121150"/>
          <p14:tracePt t="63946" x="1225550" y="4057650"/>
          <p14:tracePt t="63962" x="1162050" y="3962400"/>
          <p14:tracePt t="63979" x="1085850" y="3854450"/>
          <p14:tracePt t="63996" x="996950" y="3752850"/>
          <p14:tracePt t="64012" x="920750" y="3644900"/>
          <p14:tracePt t="64029" x="869950" y="3556000"/>
          <p14:tracePt t="64046" x="838200" y="3498850"/>
          <p14:tracePt t="64062" x="825500" y="3460750"/>
          <p14:tracePt t="64079" x="819150" y="3422650"/>
          <p14:tracePt t="64096" x="812800" y="3384550"/>
          <p14:tracePt t="64113" x="806450" y="3346450"/>
          <p14:tracePt t="64130" x="793750" y="3314700"/>
          <p14:tracePt t="64146" x="793750" y="3295650"/>
          <p14:tracePt t="64345" x="793750" y="3302000"/>
          <p14:tracePt t="64353" x="793750" y="3327400"/>
          <p14:tracePt t="64362" x="793750" y="3359150"/>
          <p14:tracePt t="64379" x="812800" y="3429000"/>
          <p14:tracePt t="64396" x="838200" y="3498850"/>
          <p14:tracePt t="64412" x="850900" y="3587750"/>
          <p14:tracePt t="64429" x="857250" y="3695700"/>
          <p14:tracePt t="64446" x="857250" y="3797300"/>
          <p14:tracePt t="64462" x="857250" y="3905250"/>
          <p14:tracePt t="64479" x="857250" y="4013200"/>
          <p14:tracePt t="64496" x="857250" y="4114800"/>
          <p14:tracePt t="64513" x="844550" y="4279900"/>
          <p14:tracePt t="64529" x="844550" y="4394200"/>
          <p14:tracePt t="64546" x="844550" y="4495800"/>
          <p14:tracePt t="64562" x="850900" y="4540250"/>
          <p14:tracePt t="64579" x="850900" y="4546600"/>
          <p14:tracePt t="64642" x="857250" y="4552950"/>
          <p14:tracePt t="64673" x="857250" y="4540250"/>
          <p14:tracePt t="64681" x="863600" y="4489450"/>
          <p14:tracePt t="64689" x="869950" y="4432300"/>
          <p14:tracePt t="64697" x="876300" y="4368800"/>
          <p14:tracePt t="64713" x="889000" y="4235450"/>
          <p14:tracePt t="64729" x="908050" y="4102100"/>
          <p14:tracePt t="64745" x="939800" y="3943350"/>
          <p14:tracePt t="64762" x="977900" y="3790950"/>
          <p14:tracePt t="64779" x="1016000" y="3670300"/>
          <p14:tracePt t="64796" x="1028700" y="3606800"/>
          <p14:tracePt t="64812" x="1047750" y="3575050"/>
          <p14:tracePt t="64829" x="1079500" y="3549650"/>
          <p14:tracePt t="64846" x="1104900" y="3536950"/>
          <p14:tracePt t="64862" x="1136650" y="3530600"/>
          <p14:tracePt t="64879" x="1187450" y="3524250"/>
          <p14:tracePt t="64897" x="1320800" y="3524250"/>
          <p14:tracePt t="64913" x="1473200" y="3524250"/>
          <p14:tracePt t="64929" x="1676400" y="3517900"/>
          <p14:tracePt t="64945" x="1943100" y="3524250"/>
          <p14:tracePt t="64962" x="2216150" y="3524250"/>
          <p14:tracePt t="64979" x="2489200" y="3524250"/>
          <p14:tracePt t="64996" x="2711450" y="3549650"/>
          <p14:tracePt t="65012" x="2908300" y="3568700"/>
          <p14:tracePt t="65029" x="3092450" y="3587750"/>
          <p14:tracePt t="65046" x="3270250" y="3594100"/>
          <p14:tracePt t="65062" x="3448050" y="3594100"/>
          <p14:tracePt t="65079" x="3600450" y="3594100"/>
          <p14:tracePt t="65096" x="3759200" y="3594100"/>
          <p14:tracePt t="65098" x="3835400" y="3594100"/>
          <p14:tracePt t="65113" x="3962400" y="3594100"/>
          <p14:tracePt t="65129" x="4076700" y="3594100"/>
          <p14:tracePt t="65145" x="4197350" y="3600450"/>
          <p14:tracePt t="65163" x="4311650" y="3600450"/>
          <p14:tracePt t="65179" x="4419600" y="3606800"/>
          <p14:tracePt t="65195" x="4502150" y="3606800"/>
          <p14:tracePt t="65212" x="4572000" y="3606800"/>
          <p14:tracePt t="65229" x="4622800" y="3606800"/>
          <p14:tracePt t="65246" x="4679950" y="3606800"/>
          <p14:tracePt t="65262" x="4724400" y="3606800"/>
          <p14:tracePt t="65279" x="4743450" y="3606800"/>
          <p14:tracePt t="65295" x="4749800" y="3606800"/>
          <p14:tracePt t="65313" x="4781550" y="3606800"/>
          <p14:tracePt t="65329" x="4806950" y="3613150"/>
          <p14:tracePt t="65465" x="4806950" y="3625850"/>
          <p14:tracePt t="65473" x="4800600" y="3663950"/>
          <p14:tracePt t="65481" x="4787900" y="3702050"/>
          <p14:tracePt t="65495" x="4768850" y="3740150"/>
          <p14:tracePt t="65513" x="4730750" y="3905250"/>
          <p14:tracePt t="65529" x="4718050" y="4025900"/>
          <p14:tracePt t="65546" x="4692650" y="4159250"/>
          <p14:tracePt t="65563" x="4660900" y="4279900"/>
          <p14:tracePt t="65579" x="4616450" y="4419600"/>
          <p14:tracePt t="65596" x="4591050" y="4514850"/>
          <p14:tracePt t="65612" x="4565650" y="4610100"/>
          <p14:tracePt t="65629" x="4540250" y="4679950"/>
          <p14:tracePt t="65646" x="4540250" y="4711700"/>
          <p14:tracePt t="65679" x="4533900" y="4711700"/>
          <p14:tracePt t="65721" x="4527550" y="4711700"/>
          <p14:tracePt t="65729" x="4521200" y="4711700"/>
          <p14:tracePt t="65746" x="4495800" y="4711700"/>
          <p14:tracePt t="65762" x="4419600" y="4679950"/>
          <p14:tracePt t="65779" x="4292600" y="4641850"/>
          <p14:tracePt t="65795" x="4152900" y="4629150"/>
          <p14:tracePt t="65812" x="3981450" y="4629150"/>
          <p14:tracePt t="65829" x="3797300" y="4635500"/>
          <p14:tracePt t="65846" x="3625850" y="4629150"/>
          <p14:tracePt t="65862" x="3473450" y="4629150"/>
          <p14:tracePt t="65879" x="3308350" y="4629150"/>
          <p14:tracePt t="65895" x="3124200" y="4622800"/>
          <p14:tracePt t="65913" x="2851150" y="4616450"/>
          <p14:tracePt t="65929" x="2647950" y="4616450"/>
          <p14:tracePt t="65946" x="2444750" y="4616450"/>
          <p14:tracePt t="65962" x="2273300" y="4616450"/>
          <p14:tracePt t="65979" x="2095500" y="4616450"/>
          <p14:tracePt t="65995" x="1898650" y="4616450"/>
          <p14:tracePt t="66012" x="1695450" y="4622800"/>
          <p14:tracePt t="66029" x="1498600" y="4622800"/>
          <p14:tracePt t="66045" x="1333500" y="4622800"/>
          <p14:tracePt t="66062" x="1187450" y="4622800"/>
          <p14:tracePt t="66079" x="1073150" y="4622800"/>
          <p14:tracePt t="66096" x="971550" y="4622800"/>
          <p14:tracePt t="66113" x="838200" y="4622800"/>
          <p14:tracePt t="66130" x="742950" y="4603750"/>
          <p14:tracePt t="66146" x="692150" y="4603750"/>
          <p14:tracePt t="66162" x="641350" y="4603750"/>
          <p14:tracePt t="66179" x="609600" y="4603750"/>
          <p14:tracePt t="66196" x="590550" y="4603750"/>
          <p14:tracePt t="66212" x="577850" y="4603750"/>
          <p14:tracePt t="66229" x="565150" y="4603750"/>
          <p14:tracePt t="66246" x="558800" y="4610100"/>
          <p14:tracePt t="66262" x="558800" y="4622800"/>
          <p14:tracePt t="66969" x="558800" y="4616450"/>
          <p14:tracePt t="69689" x="558800" y="4610100"/>
          <p14:tracePt t="69705" x="584200" y="4610100"/>
          <p14:tracePt t="69714" x="641350" y="4610100"/>
          <p14:tracePt t="69721" x="742950" y="4622800"/>
          <p14:tracePt t="69730" x="838200" y="4629150"/>
          <p14:tracePt t="69746" x="876300" y="4635500"/>
          <p14:tracePt t="69763" x="882650" y="4635500"/>
          <p14:tracePt t="69795" x="965200" y="4597400"/>
          <p14:tracePt t="69812" x="1181100" y="4521200"/>
          <p14:tracePt t="69829" x="1447800" y="4425950"/>
          <p14:tracePt t="69846" x="1651000" y="4324350"/>
          <p14:tracePt t="69862" x="1816100" y="4216400"/>
          <p14:tracePt t="69879" x="2012950" y="4083050"/>
          <p14:tracePt t="69896" x="2203450" y="3949700"/>
          <p14:tracePt t="69913" x="2324100" y="3784600"/>
          <p14:tracePt t="69929" x="2349500" y="3695700"/>
          <p14:tracePt t="69946" x="2349500" y="3632200"/>
          <p14:tracePt t="69963" x="2343150" y="3568700"/>
          <p14:tracePt t="69979" x="2324100" y="3524250"/>
          <p14:tracePt t="69996" x="2286000" y="3460750"/>
          <p14:tracePt t="70012" x="2247900" y="3422650"/>
          <p14:tracePt t="70029" x="2197100" y="3390900"/>
          <p14:tracePt t="70046" x="2139950" y="3371850"/>
          <p14:tracePt t="70063" x="2070100" y="3352800"/>
          <p14:tracePt t="70079" x="2012950" y="3346450"/>
          <p14:tracePt t="70095" x="1949450" y="3340100"/>
          <p14:tracePt t="70113" x="1860550" y="3327400"/>
          <p14:tracePt t="70129" x="1797050" y="3314700"/>
          <p14:tracePt t="70146" x="1708150" y="3295650"/>
          <p14:tracePt t="70162" x="1606550" y="3295650"/>
          <p14:tracePt t="70179" x="1485900" y="3295650"/>
          <p14:tracePt t="70195" x="1377950" y="3295650"/>
          <p14:tracePt t="70213" x="1276350" y="3295650"/>
          <p14:tracePt t="70229" x="1219200" y="3308350"/>
          <p14:tracePt t="70246" x="1193800" y="3308350"/>
          <p14:tracePt t="70262" x="1181100" y="3321050"/>
          <p14:tracePt t="70521" x="1181100" y="3314700"/>
          <p14:tracePt t="70529" x="1181100" y="3308350"/>
          <p14:tracePt t="70537" x="1206500" y="3308350"/>
          <p14:tracePt t="70546" x="1225550" y="3308350"/>
          <p14:tracePt t="70562" x="1289050" y="3308350"/>
          <p14:tracePt t="70579" x="1365250" y="3308350"/>
          <p14:tracePt t="70596" x="1447800" y="3308350"/>
          <p14:tracePt t="70613" x="1543050" y="3302000"/>
          <p14:tracePt t="70629" x="1631950" y="3308350"/>
          <p14:tracePt t="70646" x="1739900" y="3327400"/>
          <p14:tracePt t="70662" x="1854200" y="3359150"/>
          <p14:tracePt t="70679" x="1968500" y="3365500"/>
          <p14:tracePt t="70696" x="2095500" y="3384550"/>
          <p14:tracePt t="70713" x="2286000" y="3422650"/>
          <p14:tracePt t="70729" x="2406650" y="3435350"/>
          <p14:tracePt t="70746" x="2565400" y="3435350"/>
          <p14:tracePt t="70762" x="2743200" y="3473450"/>
          <p14:tracePt t="70779" x="2901950" y="3479800"/>
          <p14:tracePt t="70796" x="3048000" y="3498850"/>
          <p14:tracePt t="70813" x="3162300" y="3511550"/>
          <p14:tracePt t="70829" x="3238500" y="3524250"/>
          <p14:tracePt t="70846" x="3302000" y="3524250"/>
          <p14:tracePt t="70862" x="3346450" y="3524250"/>
          <p14:tracePt t="70879" x="3371850" y="3524250"/>
          <p14:tracePt t="70896" x="3378200" y="3524250"/>
          <p14:tracePt t="70953" x="3397250" y="3524250"/>
          <p14:tracePt t="70961" x="3416300" y="3524250"/>
          <p14:tracePt t="70979" x="3467100" y="3524250"/>
          <p14:tracePt t="70996" x="3524250" y="3524250"/>
          <p14:tracePt t="71012" x="3581400" y="3524250"/>
          <p14:tracePt t="71029" x="3651250" y="3524250"/>
          <p14:tracePt t="71045" x="3733800" y="3524250"/>
          <p14:tracePt t="71062" x="3829050" y="3530600"/>
          <p14:tracePt t="71079" x="3911600" y="3536950"/>
          <p14:tracePt t="71095" x="3949700" y="3536950"/>
          <p14:tracePt t="71505" x="3949700" y="3543300"/>
          <p14:tracePt t="71618" x="3956050" y="3543300"/>
          <p14:tracePt t="76817" x="3943350" y="3543300"/>
          <p14:tracePt t="76825" x="3930650" y="3543300"/>
          <p14:tracePt t="76833" x="3905250" y="3543300"/>
          <p14:tracePt t="76846" x="3873500" y="3543300"/>
          <p14:tracePt t="76863" x="3835400" y="3543300"/>
          <p14:tracePt t="76879" x="3790950" y="3543300"/>
          <p14:tracePt t="76882" x="3765550" y="3543300"/>
          <p14:tracePt t="76900" x="3689350" y="3543300"/>
          <p14:tracePt t="76913" x="3594100" y="3543300"/>
          <p14:tracePt t="76930" x="3486150" y="3543300"/>
          <p14:tracePt t="76946" x="3365500" y="3549650"/>
          <p14:tracePt t="76962" x="3232150" y="3549650"/>
          <p14:tracePt t="76979" x="3092450" y="3549650"/>
          <p14:tracePt t="76996" x="2959100" y="3549650"/>
          <p14:tracePt t="77012" x="2844800" y="3549650"/>
          <p14:tracePt t="77029" x="2743200" y="3556000"/>
          <p14:tracePt t="77046" x="2622550" y="3556000"/>
          <p14:tracePt t="77062" x="2489200" y="3536950"/>
          <p14:tracePt t="77079" x="2374900" y="3524250"/>
          <p14:tracePt t="77096" x="2228850" y="3517900"/>
          <p14:tracePt t="77113" x="1993900" y="3517900"/>
          <p14:tracePt t="77129" x="1835150" y="3517900"/>
          <p14:tracePt t="77145" x="1682750" y="3517900"/>
          <p14:tracePt t="77162" x="1536700" y="3517900"/>
          <p14:tracePt t="77180" x="1403350" y="3517900"/>
          <p14:tracePt t="77196" x="1282700" y="3517900"/>
          <p14:tracePt t="77212" x="1162050" y="3517900"/>
          <p14:tracePt t="77229" x="1047750" y="3517900"/>
          <p14:tracePt t="77246" x="933450" y="3517900"/>
          <p14:tracePt t="77262" x="838200" y="3517900"/>
          <p14:tracePt t="77279" x="755650" y="3517900"/>
          <p14:tracePt t="77296" x="692150" y="3511550"/>
          <p14:tracePt t="77313" x="647700" y="3511550"/>
          <p14:tracePt t="77329" x="622300" y="3511550"/>
          <p14:tracePt t="77346" x="615950" y="3511550"/>
          <p14:tracePt t="77609" x="615950" y="3505200"/>
          <p14:tracePt t="77626" x="622300" y="3505200"/>
          <p14:tracePt t="77945" x="622300" y="3498850"/>
          <p14:tracePt t="78121" x="622300" y="3505200"/>
          <p14:tracePt t="78130" x="622300" y="3524250"/>
          <p14:tracePt t="78146" x="622300" y="3562350"/>
          <p14:tracePt t="78162" x="622300" y="3632200"/>
          <p14:tracePt t="78179" x="615950" y="3714750"/>
          <p14:tracePt t="78196" x="615950" y="3810000"/>
          <p14:tracePt t="78213" x="647700" y="3930650"/>
          <p14:tracePt t="78229" x="673100" y="4064000"/>
          <p14:tracePt t="78246" x="692150" y="4191000"/>
          <p14:tracePt t="78262" x="717550" y="4305300"/>
          <p14:tracePt t="78279" x="730250" y="4419600"/>
          <p14:tracePt t="78296" x="742950" y="4533900"/>
          <p14:tracePt t="78313" x="762000" y="4699000"/>
          <p14:tracePt t="78329" x="787400" y="4800600"/>
          <p14:tracePt t="78346" x="812800" y="4902200"/>
          <p14:tracePt t="78362" x="838200" y="4984750"/>
          <p14:tracePt t="78379" x="869950" y="5054600"/>
          <p14:tracePt t="78396" x="889000" y="5105400"/>
          <p14:tracePt t="78413" x="889000" y="5149850"/>
          <p14:tracePt t="78429" x="889000" y="5187950"/>
          <p14:tracePt t="78446" x="889000" y="5226050"/>
          <p14:tracePt t="78463" x="889000" y="5264150"/>
          <p14:tracePt t="78479" x="889000" y="5302250"/>
          <p14:tracePt t="78496" x="889000" y="5340350"/>
          <p14:tracePt t="78513" x="889000" y="5372100"/>
          <p14:tracePt t="78529" x="889000" y="5391150"/>
          <p14:tracePt t="79289" x="889000" y="5384800"/>
          <p14:tracePt t="79481" x="901700" y="5384800"/>
          <p14:tracePt t="79490" x="914400" y="5384800"/>
          <p14:tracePt t="79497" x="933450" y="5384800"/>
          <p14:tracePt t="79513" x="990600" y="5378450"/>
          <p14:tracePt t="79529" x="1047750" y="5372100"/>
          <p14:tracePt t="79546" x="1104900" y="5359400"/>
          <p14:tracePt t="79562" x="1162050" y="5353050"/>
          <p14:tracePt t="79579" x="1225550" y="5346700"/>
          <p14:tracePt t="79596" x="1314450" y="5346700"/>
          <p14:tracePt t="79613" x="1435100" y="5346700"/>
          <p14:tracePt t="79629" x="1593850" y="5346700"/>
          <p14:tracePt t="79646" x="1758950" y="5346700"/>
          <p14:tracePt t="79663" x="1930400" y="5346700"/>
          <p14:tracePt t="79679" x="2089150" y="5346700"/>
          <p14:tracePt t="79696" x="2279650" y="5346700"/>
          <p14:tracePt t="79714" x="2565400" y="5340350"/>
          <p14:tracePt t="79729" x="2762250" y="5359400"/>
          <p14:tracePt t="79746" x="2933700" y="5372100"/>
          <p14:tracePt t="79762" x="3054350" y="5372100"/>
          <p14:tracePt t="79779" x="3155950" y="5365750"/>
          <p14:tracePt t="79796" x="3219450" y="5365750"/>
          <p14:tracePt t="79812" x="3289300" y="5365750"/>
          <p14:tracePt t="79830" x="3378200" y="5365750"/>
          <p14:tracePt t="79846" x="3467100" y="5372100"/>
          <p14:tracePt t="79863" x="3530600" y="5372100"/>
          <p14:tracePt t="79879" x="3556000" y="5372100"/>
          <p14:tracePt t="79946" x="3530600" y="5372100"/>
          <p14:tracePt t="79953" x="3486150" y="5372100"/>
          <p14:tracePt t="79962" x="3422650" y="5372100"/>
          <p14:tracePt t="79979" x="3270250" y="5372100"/>
          <p14:tracePt t="79996" x="3079750" y="5372100"/>
          <p14:tracePt t="80013" x="2857500" y="5365750"/>
          <p14:tracePt t="80029" x="2641600" y="5372100"/>
          <p14:tracePt t="80046" x="2432050" y="5353050"/>
          <p14:tracePt t="80062" x="2279650" y="5340350"/>
          <p14:tracePt t="80080" x="2152650" y="5327650"/>
          <p14:tracePt t="80096" x="2044700" y="5327650"/>
          <p14:tracePt t="80097" x="2006600" y="5327650"/>
          <p14:tracePt t="80113" x="1936750" y="5327650"/>
          <p14:tracePt t="80130" x="1885950" y="5327650"/>
          <p14:tracePt t="80146" x="1841500" y="5327650"/>
          <p14:tracePt t="80162" x="1803400" y="5327650"/>
          <p14:tracePt t="80179" x="1752600" y="5327650"/>
          <p14:tracePt t="80196" x="1682750" y="5327650"/>
          <p14:tracePt t="80212" x="1606550" y="5334000"/>
          <p14:tracePt t="80229" x="1517650" y="5308600"/>
          <p14:tracePt t="80246" x="1447800" y="5321300"/>
          <p14:tracePt t="80263" x="1352550" y="5308600"/>
          <p14:tracePt t="80279" x="1257300" y="5308600"/>
          <p14:tracePt t="80296" x="1162050" y="5302250"/>
          <p14:tracePt t="80298" x="1117600" y="5289550"/>
          <p14:tracePt t="80313" x="1035050" y="5302250"/>
          <p14:tracePt t="80329" x="965200" y="5302250"/>
          <p14:tracePt t="80346" x="927100" y="5302250"/>
          <p14:tracePt t="80362" x="908050" y="5302250"/>
          <p14:tracePt t="80379" x="895350" y="5302250"/>
          <p14:tracePt t="80412" x="895350" y="5295900"/>
          <p14:tracePt t="80429" x="889000" y="5289550"/>
          <p14:tracePt t="80446" x="876300" y="5283200"/>
          <p14:tracePt t="80463" x="850900" y="5264150"/>
          <p14:tracePt t="80479" x="819150" y="5257800"/>
          <p14:tracePt t="80496" x="806450" y="5245100"/>
          <p14:tracePt t="80513" x="787400" y="5219700"/>
          <p14:tracePt t="80529" x="787400" y="5207000"/>
          <p14:tracePt t="80546" x="787400" y="5181600"/>
          <p14:tracePt t="80563" x="787400" y="5149850"/>
          <p14:tracePt t="80579" x="793750" y="5137150"/>
          <p14:tracePt t="80596" x="793750" y="5118100"/>
          <p14:tracePt t="80613" x="793750" y="5105400"/>
          <p14:tracePt t="80665" x="800100" y="5092700"/>
          <p14:tracePt t="80673" x="800100" y="5086350"/>
          <p14:tracePt t="80681" x="800100" y="5073650"/>
          <p14:tracePt t="80696" x="800100" y="5067300"/>
          <p14:tracePt t="80713" x="800100" y="5041900"/>
          <p14:tracePt t="80746" x="800100" y="5035550"/>
          <p14:tracePt t="80825" x="800100" y="5041900"/>
          <p14:tracePt t="80833" x="800100" y="5060950"/>
          <p14:tracePt t="80841" x="800100" y="5080000"/>
          <p14:tracePt t="80849" x="800100" y="5099050"/>
          <p14:tracePt t="80862" x="800100" y="5111750"/>
          <p14:tracePt t="80879" x="800100" y="5149850"/>
          <p14:tracePt t="80895" x="800100" y="5181600"/>
          <p14:tracePt t="80913" x="800100" y="5219700"/>
          <p14:tracePt t="80929" x="800100" y="5226050"/>
          <p14:tracePt t="81009" x="806450" y="5226050"/>
          <p14:tracePt t="81017" x="819150" y="5226050"/>
          <p14:tracePt t="81026" x="825500" y="5213350"/>
          <p14:tracePt t="81034" x="825500" y="5194300"/>
          <p14:tracePt t="81046" x="838200" y="5175250"/>
          <p14:tracePt t="81062" x="857250" y="5130800"/>
          <p14:tracePt t="81079" x="869950" y="5092700"/>
          <p14:tracePt t="81096" x="876300" y="5054600"/>
          <p14:tracePt t="81113" x="889000" y="5035550"/>
          <p14:tracePt t="81114" x="895350" y="5029200"/>
          <p14:tracePt t="81131" x="908050" y="5010150"/>
          <p14:tracePt t="81146" x="914400" y="4997450"/>
          <p14:tracePt t="81162" x="920750" y="4991100"/>
          <p14:tracePt t="81196" x="920750" y="4984750"/>
          <p14:tracePt t="81229" x="933450" y="4984750"/>
          <p14:tracePt t="81246" x="939800" y="4984750"/>
          <p14:tracePt t="81262" x="952500" y="4984750"/>
          <p14:tracePt t="81279" x="952500" y="5016500"/>
          <p14:tracePt t="81296" x="952500" y="5060950"/>
          <p14:tracePt t="81312" x="933450" y="5124450"/>
          <p14:tracePt t="81329" x="908050" y="5137150"/>
          <p14:tracePt t="81346" x="889000" y="5149850"/>
          <p14:tracePt t="81362" x="882650" y="5156200"/>
          <p14:tracePt t="81417" x="882650" y="5149850"/>
          <p14:tracePt t="81433" x="882650" y="5143500"/>
          <p14:tracePt t="81465" x="882650" y="5137150"/>
          <p14:tracePt t="81481" x="889000" y="5137150"/>
          <p14:tracePt t="81497" x="895350" y="5130800"/>
          <p14:tracePt t="81529" x="908050" y="5124450"/>
          <p14:tracePt t="81562" x="914400" y="5118100"/>
          <p14:tracePt t="81579" x="927100" y="5111750"/>
          <p14:tracePt t="81596" x="939800" y="5105400"/>
          <p14:tracePt t="81612" x="977900" y="5099050"/>
          <p14:tracePt t="81630" x="1009650" y="5067300"/>
          <p14:tracePt t="81646" x="1035050" y="5060950"/>
          <p14:tracePt t="81662" x="1047750" y="5054600"/>
          <p14:tracePt t="81865" x="1054100" y="5054600"/>
          <p14:tracePt t="81873" x="1060450" y="5054600"/>
          <p14:tracePt t="81881" x="1073150" y="5054600"/>
          <p14:tracePt t="81899" x="1079500" y="5048250"/>
          <p14:tracePt t="81912" x="1085850" y="5048250"/>
          <p14:tracePt t="81930" x="1130300" y="5041900"/>
          <p14:tracePt t="81946" x="1174750" y="5029200"/>
          <p14:tracePt t="81962" x="1212850" y="5022850"/>
          <p14:tracePt t="81979" x="1244600" y="5010150"/>
          <p14:tracePt t="81996" x="1244600" y="5003800"/>
          <p14:tracePt t="82029" x="1244600" y="4997450"/>
          <p14:tracePt t="82062" x="1244600" y="4991100"/>
          <p14:tracePt t="82097" x="1238250" y="4984750"/>
          <p14:tracePt t="82114" x="1231900" y="4984750"/>
          <p14:tracePt t="82121" x="1219200" y="4978400"/>
          <p14:tracePt t="82177" x="1212850" y="4972050"/>
          <p14:tracePt t="82196" x="1206500" y="4965700"/>
          <p14:tracePt t="82213" x="1200150" y="4959350"/>
          <p14:tracePt t="82229" x="1187450" y="4946650"/>
          <p14:tracePt t="82313" x="1181100" y="4946650"/>
          <p14:tracePt t="82441" x="1181100" y="4940300"/>
          <p14:tracePt t="82449" x="1181100" y="4933950"/>
          <p14:tracePt t="82458" x="1181100" y="4927600"/>
          <p14:tracePt t="82529" x="1187450" y="4927600"/>
          <p14:tracePt t="82537" x="1206500" y="4927600"/>
          <p14:tracePt t="82546" x="1225550" y="4927600"/>
          <p14:tracePt t="82562" x="1282700" y="4927600"/>
          <p14:tracePt t="82579" x="1333500" y="4927600"/>
          <p14:tracePt t="82596" x="1365250" y="4927600"/>
          <p14:tracePt t="82612" x="1371600" y="4927600"/>
          <p14:tracePt t="82646" x="1377950" y="4927600"/>
          <p14:tracePt t="82679" x="1377950" y="4902200"/>
          <p14:tracePt t="82696" x="1371600" y="4876800"/>
          <p14:tracePt t="82713" x="1358900" y="4851400"/>
          <p14:tracePt t="82753" x="1352550" y="4851400"/>
          <p14:tracePt t="82762" x="1346200" y="4851400"/>
          <p14:tracePt t="82769" x="1333500" y="4857750"/>
          <p14:tracePt t="82779" x="1320800" y="4876800"/>
          <p14:tracePt t="82796" x="1301750" y="4914900"/>
          <p14:tracePt t="82812" x="1289050" y="4940300"/>
          <p14:tracePt t="82829" x="1289050" y="4959350"/>
          <p14:tracePt t="82846" x="1289050" y="4972050"/>
          <p14:tracePt t="82862" x="1289050" y="4978400"/>
          <p14:tracePt t="82879" x="1301750" y="4984750"/>
          <p14:tracePt t="82896" x="1327150" y="4984750"/>
          <p14:tracePt t="82898" x="1339850" y="4978400"/>
          <p14:tracePt t="82913" x="1358900" y="4972050"/>
          <p14:tracePt t="82929" x="1377950" y="4959350"/>
          <p14:tracePt t="82969" x="1377950" y="4972050"/>
          <p14:tracePt t="82979" x="1365250" y="4972050"/>
          <p14:tracePt t="82996" x="1365250" y="4991100"/>
          <p14:tracePt t="83012" x="1365250" y="5010150"/>
          <p14:tracePt t="83029" x="1384300" y="5016500"/>
          <p14:tracePt t="83046" x="1397000" y="5016500"/>
          <p14:tracePt t="83063" x="1416050" y="5016500"/>
          <p14:tracePt t="83079" x="1428750" y="5003800"/>
          <p14:tracePt t="83096" x="1428750" y="4984750"/>
          <p14:tracePt t="83097" x="1428750" y="4978400"/>
          <p14:tracePt t="83113" x="1428750" y="4965700"/>
          <p14:tracePt t="83129" x="1422400" y="4965700"/>
          <p14:tracePt t="83146" x="1409700" y="4965700"/>
          <p14:tracePt t="83162" x="1403350" y="4965700"/>
          <p14:tracePt t="83196" x="1403350" y="4972050"/>
          <p14:tracePt t="83212" x="1403350" y="4978400"/>
          <p14:tracePt t="83229" x="1403350" y="4984750"/>
          <p14:tracePt t="83246" x="1403350" y="4991100"/>
          <p14:tracePt t="83262" x="1416050" y="5003800"/>
          <p14:tracePt t="83279" x="1435100" y="5003800"/>
          <p14:tracePt t="83296" x="1454150" y="5003800"/>
          <p14:tracePt t="83298" x="1466850" y="5003800"/>
          <p14:tracePt t="83321" x="1466850" y="4997450"/>
          <p14:tracePt t="83506" x="1454150" y="4997450"/>
          <p14:tracePt t="83513" x="1435100" y="4997450"/>
          <p14:tracePt t="83521" x="1416050" y="4997450"/>
          <p14:tracePt t="83530" x="1390650" y="4997450"/>
          <p14:tracePt t="83546" x="1320800" y="4997450"/>
          <p14:tracePt t="83562" x="1257300" y="4997450"/>
          <p14:tracePt t="83579" x="1200150" y="4991100"/>
          <p14:tracePt t="83596" x="1174750" y="4984750"/>
          <p14:tracePt t="83612" x="1168400" y="4978400"/>
          <p14:tracePt t="83630" x="1162050" y="4978400"/>
          <p14:tracePt t="83645" x="1162050" y="4972050"/>
          <p14:tracePt t="83714" x="1162050" y="4965700"/>
          <p14:tracePt t="83722" x="1162050" y="4959350"/>
          <p14:tracePt t="83730" x="1162050" y="4953000"/>
          <p14:tracePt t="83746" x="1162050" y="4940300"/>
          <p14:tracePt t="83763" x="1162050" y="4927600"/>
          <p14:tracePt t="83780" x="1162050" y="4914900"/>
          <p14:tracePt t="83796" x="1162050" y="4908550"/>
          <p14:tracePt t="83812" x="1162050" y="4902200"/>
          <p14:tracePt t="84249" x="1155700" y="4902200"/>
          <p14:tracePt t="84258" x="1155700" y="4908550"/>
          <p14:tracePt t="84289" x="1149350" y="4908550"/>
          <p14:tracePt t="84297" x="1149350" y="4914900"/>
          <p14:tracePt t="84433" x="1149350" y="4908550"/>
          <p14:tracePt t="84466" x="1149350" y="4902200"/>
          <p14:tracePt t="84490" x="1155700" y="4902200"/>
          <p14:tracePt t="84497" x="1155700" y="4895850"/>
          <p14:tracePt t="84585" x="1162050" y="4889500"/>
          <p14:tracePt t="84593" x="1162050" y="4883150"/>
          <p14:tracePt t="84601" x="1162050" y="4876800"/>
          <p14:tracePt t="84612" x="1168400" y="4870450"/>
          <p14:tracePt t="84629" x="1174750" y="4857750"/>
          <p14:tracePt t="84646" x="1187450" y="4857750"/>
          <p14:tracePt t="84662" x="1206500" y="4845050"/>
          <p14:tracePt t="84679" x="1231900" y="4838700"/>
          <p14:tracePt t="84696" x="1257300" y="4832350"/>
          <p14:tracePt t="84713" x="1301750" y="4826000"/>
          <p14:tracePt t="84729" x="1333500" y="4826000"/>
          <p14:tracePt t="84746" x="1358900" y="4826000"/>
          <p14:tracePt t="84762" x="1371600" y="4832350"/>
          <p14:tracePt t="84779" x="1377950" y="4851400"/>
          <p14:tracePt t="84796" x="1377950" y="4883150"/>
          <p14:tracePt t="84812" x="1365250" y="4921250"/>
          <p14:tracePt t="84829" x="1333500" y="4965700"/>
          <p14:tracePt t="84846" x="1308100" y="4997450"/>
          <p14:tracePt t="84862" x="1276350" y="5003800"/>
          <p14:tracePt t="84879" x="1263650" y="5010150"/>
          <p14:tracePt t="84895" x="1250950" y="5010150"/>
          <p14:tracePt t="84912" x="1238250" y="5010150"/>
          <p14:tracePt t="85041" x="1250950" y="5010150"/>
          <p14:tracePt t="85049" x="1270000" y="5010150"/>
          <p14:tracePt t="85057" x="1301750" y="5010150"/>
          <p14:tracePt t="85065" x="1339850" y="5010150"/>
          <p14:tracePt t="85079" x="1377950" y="5010150"/>
          <p14:tracePt t="85096" x="1454150" y="5010150"/>
          <p14:tracePt t="85098" x="1479550" y="5010150"/>
          <p14:tracePt t="85113" x="1504950" y="5010150"/>
          <p14:tracePt t="85217" x="1504950" y="5016500"/>
          <p14:tracePt t="85241" x="1504950" y="5022850"/>
          <p14:tracePt t="85249" x="1479550" y="5022850"/>
          <p14:tracePt t="85258" x="1447800" y="5022850"/>
          <p14:tracePt t="85265" x="1416050" y="5022850"/>
          <p14:tracePt t="85279" x="1384300" y="5022850"/>
          <p14:tracePt t="85297" x="1276350" y="5022850"/>
          <p14:tracePt t="85312" x="1231900" y="5022850"/>
          <p14:tracePt t="85329" x="1155700" y="4984750"/>
          <p14:tracePt t="85346" x="1130300" y="4965700"/>
          <p14:tracePt t="85362" x="1130300" y="4953000"/>
          <p14:tracePt t="85379" x="1130300" y="4933950"/>
          <p14:tracePt t="85396" x="1130300" y="4914900"/>
          <p14:tracePt t="85412" x="1130300" y="4902200"/>
          <p14:tracePt t="85429" x="1130300" y="4895850"/>
          <p14:tracePt t="85446" x="1130300" y="4889500"/>
          <p14:tracePt t="85463" x="1130300" y="4883150"/>
          <p14:tracePt t="85496" x="1130300" y="4876800"/>
          <p14:tracePt t="85513" x="1130300" y="4857750"/>
          <p14:tracePt t="85529" x="1130300" y="4845050"/>
          <p14:tracePt t="85546" x="1143000" y="4832350"/>
          <p14:tracePt t="85579" x="1143000" y="4826000"/>
          <p14:tracePt t="85596" x="1149350" y="4826000"/>
          <p14:tracePt t="85629" x="1149350" y="4845050"/>
          <p14:tracePt t="85646" x="1149350" y="4914900"/>
          <p14:tracePt t="85662" x="1155700" y="4991100"/>
          <p14:tracePt t="85679" x="1162050" y="5035550"/>
          <p14:tracePt t="85696" x="1168400" y="5067300"/>
          <p14:tracePt t="85713" x="1174750" y="5073650"/>
          <p14:tracePt t="85746" x="1174750" y="5035550"/>
          <p14:tracePt t="85762" x="1187450" y="4972050"/>
          <p14:tracePt t="85779" x="1200150" y="4883150"/>
          <p14:tracePt t="85796" x="1193800" y="4819650"/>
          <p14:tracePt t="85812" x="1193800" y="4775200"/>
          <p14:tracePt t="85829" x="1193800" y="4749800"/>
          <p14:tracePt t="85846" x="1206500" y="4743450"/>
          <p14:tracePt t="85862" x="1212850" y="4743450"/>
          <p14:tracePt t="85879" x="1219200" y="4756150"/>
          <p14:tracePt t="85896" x="1231900" y="4800600"/>
          <p14:tracePt t="85897" x="1238250" y="4826000"/>
          <p14:tracePt t="85913" x="1244600" y="4870450"/>
          <p14:tracePt t="85929" x="1244600" y="4908550"/>
          <p14:tracePt t="85946" x="1238250" y="4921250"/>
          <p14:tracePt t="85963" x="1231900" y="4927600"/>
          <p14:tracePt t="85979" x="1219200" y="4927600"/>
          <p14:tracePt t="85996" x="1212850" y="4933950"/>
          <p14:tracePt t="86012" x="1206500" y="4940300"/>
          <p14:tracePt t="86029" x="1200150" y="4946650"/>
          <p14:tracePt t="86062" x="1212850" y="4946650"/>
          <p14:tracePt t="86079" x="1225550" y="4940300"/>
          <p14:tracePt t="86096" x="1238250" y="4933950"/>
          <p14:tracePt t="86098" x="1250950" y="4933950"/>
          <p14:tracePt t="86113" x="1263650" y="4927600"/>
          <p14:tracePt t="86129" x="1270000" y="4921250"/>
          <p14:tracePt t="86162" x="1276350" y="4914900"/>
          <p14:tracePt t="86225" x="1276350" y="4902200"/>
          <p14:tracePt t="86249" x="1282700" y="4902200"/>
          <p14:tracePt t="86257" x="1282700" y="4895850"/>
          <p14:tracePt t="86273" x="1282700" y="4889500"/>
          <p14:tracePt t="86281" x="1282700" y="4883150"/>
          <p14:tracePt t="86298" x="1282700" y="4876800"/>
          <p14:tracePt t="86312" x="1282700" y="4870450"/>
          <p14:tracePt t="86329" x="1282700" y="4857750"/>
          <p14:tracePt t="86346" x="1282700" y="4851400"/>
          <p14:tracePt t="86362" x="1289050" y="4845050"/>
          <p14:tracePt t="86379" x="1289050" y="4838700"/>
          <p14:tracePt t="86396" x="1289050" y="4826000"/>
          <p14:tracePt t="86412" x="1295400" y="4819650"/>
          <p14:tracePt t="86429" x="1308100" y="4806950"/>
          <p14:tracePt t="86446" x="1314450" y="4800600"/>
          <p14:tracePt t="86463" x="1327150" y="4794250"/>
          <p14:tracePt t="86479" x="1339850" y="4794250"/>
          <p14:tracePt t="86496" x="1352550" y="4794250"/>
          <p14:tracePt t="86512" x="1365250" y="4794250"/>
          <p14:tracePt t="86529" x="1371600" y="4794250"/>
          <p14:tracePt t="86546" x="1384300" y="4800600"/>
          <p14:tracePt t="86562" x="1390650" y="4806950"/>
          <p14:tracePt t="86579" x="1403350" y="4826000"/>
          <p14:tracePt t="86596" x="1403350" y="4851400"/>
          <p14:tracePt t="86612" x="1403350" y="4870450"/>
          <p14:tracePt t="86629" x="1403350" y="4895850"/>
          <p14:tracePt t="86646" x="1384300" y="4927600"/>
          <p14:tracePt t="86662" x="1358900" y="4965700"/>
          <p14:tracePt t="86679" x="1301750" y="4984750"/>
          <p14:tracePt t="86696" x="1250950" y="4997450"/>
          <p14:tracePt t="86712" x="1206500" y="4997450"/>
          <p14:tracePt t="86730" x="1187450" y="4997450"/>
          <p14:tracePt t="86777" x="1200150" y="4997450"/>
          <p14:tracePt t="86785" x="1219200" y="4997450"/>
          <p14:tracePt t="86796" x="1231900" y="4997450"/>
          <p14:tracePt t="86813" x="1276350" y="4997450"/>
          <p14:tracePt t="86829" x="1339850" y="4997450"/>
          <p14:tracePt t="86846" x="1416050" y="5003800"/>
          <p14:tracePt t="86862" x="1492250" y="5016500"/>
          <p14:tracePt t="86879" x="1530350" y="5016500"/>
          <p14:tracePt t="86896" x="1543050" y="5016500"/>
          <p14:tracePt t="86985" x="1543050" y="5010150"/>
          <p14:tracePt t="86993" x="1543050" y="5003800"/>
          <p14:tracePt t="87001" x="1543050" y="4997450"/>
          <p14:tracePt t="87012" x="1543050" y="4991100"/>
          <p14:tracePt t="87029" x="1543050" y="4965700"/>
          <p14:tracePt t="87046" x="1543050" y="4940300"/>
          <p14:tracePt t="87062" x="1543050" y="4895850"/>
          <p14:tracePt t="87079" x="1543050" y="4851400"/>
          <p14:tracePt t="87096" x="1543050" y="4813300"/>
          <p14:tracePt t="87098" x="1543050" y="4800600"/>
          <p14:tracePt t="87112" x="1543050" y="4794250"/>
          <p14:tracePt t="87129" x="1549400" y="4787900"/>
          <p14:tracePt t="87193" x="1549400" y="4800600"/>
          <p14:tracePt t="87201" x="1549400" y="4832350"/>
          <p14:tracePt t="87212" x="1543050" y="4870450"/>
          <p14:tracePt t="87229" x="1530350" y="4965700"/>
          <p14:tracePt t="87246" x="1517650" y="5054600"/>
          <p14:tracePt t="87263" x="1517650" y="5124450"/>
          <p14:tracePt t="87279" x="1511300" y="5175250"/>
          <p14:tracePt t="87296" x="1511300" y="5181600"/>
          <p14:tracePt t="87337" x="1511300" y="5162550"/>
          <p14:tracePt t="87346" x="1524000" y="5130800"/>
          <p14:tracePt t="87362" x="1536700" y="5054600"/>
          <p14:tracePt t="87379" x="1555750" y="4978400"/>
          <p14:tracePt t="87396" x="1574800" y="4908550"/>
          <p14:tracePt t="87413" x="1593850" y="4851400"/>
          <p14:tracePt t="87429" x="1619250" y="4813300"/>
          <p14:tracePt t="87446" x="1638300" y="4800600"/>
          <p14:tracePt t="87462" x="1651000" y="4800600"/>
          <p14:tracePt t="87479" x="1663700" y="4800600"/>
          <p14:tracePt t="87496" x="1682750" y="4813300"/>
          <p14:tracePt t="87498" x="1695450" y="4826000"/>
          <p14:tracePt t="87512" x="1714500" y="4845050"/>
          <p14:tracePt t="87529" x="1739900" y="4914900"/>
          <p14:tracePt t="87546" x="1739900" y="4965700"/>
          <p14:tracePt t="87563" x="1739900" y="5010150"/>
          <p14:tracePt t="87579" x="1714500" y="5041900"/>
          <p14:tracePt t="87596" x="1663700" y="5080000"/>
          <p14:tracePt t="87612" x="1606550" y="5118100"/>
          <p14:tracePt t="87629" x="1549400" y="5156200"/>
          <p14:tracePt t="87646" x="1517650" y="5187950"/>
          <p14:tracePt t="87662" x="1504950" y="5207000"/>
          <p14:tracePt t="87679" x="1498600" y="5219700"/>
          <p14:tracePt t="87696" x="1485900" y="5226050"/>
          <p14:tracePt t="87712" x="1466850" y="5226050"/>
          <p14:tracePt t="87714" x="1447800" y="5226050"/>
          <p14:tracePt t="87729" x="1422400" y="5226050"/>
          <p14:tracePt t="87746" x="1390650" y="5226050"/>
          <p14:tracePt t="87762" x="1346200" y="5187950"/>
          <p14:tracePt t="87779" x="1289050" y="5149850"/>
          <p14:tracePt t="87796" x="1238250" y="5092700"/>
          <p14:tracePt t="87813" x="1193800" y="5041900"/>
          <p14:tracePt t="87830" x="1162050" y="5003800"/>
          <p14:tracePt t="87846" x="1162050" y="4972050"/>
          <p14:tracePt t="87862" x="1168400" y="4921250"/>
          <p14:tracePt t="87879" x="1193800" y="4857750"/>
          <p14:tracePt t="87899" x="1231900" y="4781550"/>
          <p14:tracePt t="87912" x="1250950" y="4768850"/>
          <p14:tracePt t="87929" x="1346200" y="4743450"/>
          <p14:tracePt t="87946" x="1447800" y="4737100"/>
          <p14:tracePt t="87963" x="1568450" y="4737100"/>
          <p14:tracePt t="87979" x="1676400" y="4749800"/>
          <p14:tracePt t="87996" x="1746250" y="4781550"/>
          <p14:tracePt t="88012" x="1797050" y="4826000"/>
          <p14:tracePt t="88029" x="1828800" y="4876800"/>
          <p14:tracePt t="88046" x="1847850" y="4959350"/>
          <p14:tracePt t="88062" x="1841500" y="5035550"/>
          <p14:tracePt t="88079" x="1816100" y="5099050"/>
          <p14:tracePt t="88096" x="1771650" y="5143500"/>
          <p14:tracePt t="88112" x="1708150" y="5187950"/>
          <p14:tracePt t="88114" x="1663700" y="5200650"/>
          <p14:tracePt t="88129" x="1581150" y="5200650"/>
          <p14:tracePt t="88146" x="1504950" y="5181600"/>
          <p14:tracePt t="88162" x="1441450" y="5149850"/>
          <p14:tracePt t="88179" x="1371600" y="5092700"/>
          <p14:tracePt t="88196" x="1301750" y="5010150"/>
          <p14:tracePt t="88213" x="1270000" y="4927600"/>
          <p14:tracePt t="88229" x="1270000" y="4851400"/>
          <p14:tracePt t="88246" x="1301750" y="4781550"/>
          <p14:tracePt t="88263" x="1346200" y="4711700"/>
          <p14:tracePt t="88279" x="1428750" y="4673600"/>
          <p14:tracePt t="88296" x="1543050" y="4660900"/>
          <p14:tracePt t="88313" x="1765300" y="4660900"/>
          <p14:tracePt t="88329" x="1885950" y="4686300"/>
          <p14:tracePt t="88347" x="1949450" y="4756150"/>
          <p14:tracePt t="88362" x="1981200" y="4851400"/>
          <p14:tracePt t="88380" x="1974850" y="4946650"/>
          <p14:tracePt t="88396" x="1943100" y="5041900"/>
          <p14:tracePt t="88413" x="1898650" y="5086350"/>
          <p14:tracePt t="88429" x="1847850" y="5118100"/>
          <p14:tracePt t="88446" x="1803400" y="5130800"/>
          <p14:tracePt t="88462" x="1778000" y="5137150"/>
          <p14:tracePt t="88479" x="1765300" y="5137150"/>
          <p14:tracePt t="88496" x="1752600" y="5130800"/>
          <p14:tracePt t="88498" x="1739900" y="5118100"/>
          <p14:tracePt t="88522" x="1733550" y="5118100"/>
          <p14:tracePt t="88585" x="1733550" y="5111750"/>
          <p14:tracePt t="88633" x="1733550" y="5124450"/>
          <p14:tracePt t="88641" x="1733550" y="5130800"/>
          <p14:tracePt t="88649" x="1733550" y="5143500"/>
          <p14:tracePt t="88662" x="1720850" y="5156200"/>
          <p14:tracePt t="88679" x="1701800" y="5181600"/>
          <p14:tracePt t="88696" x="1676400" y="5207000"/>
          <p14:tracePt t="88712" x="1651000" y="5226050"/>
          <p14:tracePt t="88713" x="1631950" y="5232400"/>
          <p14:tracePt t="88730" x="1600200" y="5251450"/>
          <p14:tracePt t="88746" x="1587500" y="5264150"/>
          <p14:tracePt t="88762" x="1581150" y="5270500"/>
          <p14:tracePt t="88779" x="1574800" y="5270500"/>
          <p14:tracePt t="89137" x="1568450" y="5276850"/>
          <p14:tracePt t="89145" x="1549400" y="5283200"/>
          <p14:tracePt t="89163" x="1536700" y="5289550"/>
          <p14:tracePt t="89209" x="1524000" y="5289550"/>
          <p14:tracePt t="89217" x="1504950" y="5289550"/>
          <p14:tracePt t="89229" x="1466850" y="5289550"/>
          <p14:tracePt t="89247" x="1384300" y="5289550"/>
          <p14:tracePt t="89262" x="1314450" y="5308600"/>
          <p14:tracePt t="89279" x="1263650" y="5308600"/>
          <p14:tracePt t="89296" x="1231900" y="5308600"/>
          <p14:tracePt t="89298" x="1225550" y="5308600"/>
          <p14:tracePt t="89313" x="1219200" y="5308600"/>
          <p14:tracePt t="89329" x="1200150" y="5308600"/>
          <p14:tracePt t="89346" x="1174750" y="5308600"/>
          <p14:tracePt t="89362" x="1136650" y="5308600"/>
          <p14:tracePt t="89379" x="1085850" y="5308600"/>
          <p14:tracePt t="89396" x="1016000" y="5302250"/>
          <p14:tracePt t="89412" x="946150" y="5289550"/>
          <p14:tracePt t="89429" x="901700" y="5289550"/>
          <p14:tracePt t="89446" x="882650" y="5289550"/>
          <p14:tracePt t="89462" x="876300" y="5289550"/>
          <p14:tracePt t="89479" x="863600" y="5289550"/>
          <p14:tracePt t="89496" x="850900" y="5289550"/>
          <p14:tracePt t="89498" x="844550" y="5289550"/>
          <p14:tracePt t="89512" x="838200" y="5289550"/>
          <p14:tracePt t="89593" x="831850" y="5289550"/>
          <p14:tracePt t="89769" x="838200" y="5289550"/>
          <p14:tracePt t="89778" x="844550" y="5289550"/>
          <p14:tracePt t="89796" x="889000" y="5226050"/>
          <p14:tracePt t="89812" x="933450" y="5156200"/>
          <p14:tracePt t="89829" x="1003300" y="5111750"/>
          <p14:tracePt t="89846" x="1073150" y="5080000"/>
          <p14:tracePt t="89863" x="1149350" y="5067300"/>
          <p14:tracePt t="89879" x="1263650" y="5067300"/>
          <p14:tracePt t="89896" x="1384300" y="5067300"/>
          <p14:tracePt t="89897" x="1441450" y="5067300"/>
          <p14:tracePt t="89913" x="1568450" y="5060950"/>
          <p14:tracePt t="89929" x="1676400" y="5067300"/>
          <p14:tracePt t="89946" x="1752600" y="5092700"/>
          <p14:tracePt t="89962" x="1778000" y="5111750"/>
          <p14:tracePt t="90105" x="1784350" y="5111750"/>
          <p14:tracePt t="90114" x="1797050" y="5105400"/>
          <p14:tracePt t="90121" x="1809750" y="5099050"/>
          <p14:tracePt t="90130" x="1847850" y="5099050"/>
          <p14:tracePt t="90146" x="1924050" y="5099050"/>
          <p14:tracePt t="90162" x="2038350" y="5099050"/>
          <p14:tracePt t="90179" x="2139950" y="5099050"/>
          <p14:tracePt t="90196" x="2228850" y="5099050"/>
          <p14:tracePt t="90212" x="2305050" y="5099050"/>
          <p14:tracePt t="90229" x="2343150" y="5092700"/>
          <p14:tracePt t="90246" x="2349500" y="5092700"/>
          <p14:tracePt t="90297" x="2355850" y="5092700"/>
          <p14:tracePt t="90305" x="2368550" y="5092700"/>
          <p14:tracePt t="90314" x="2393950" y="5092700"/>
          <p14:tracePt t="90329" x="2425700" y="5092700"/>
          <p14:tracePt t="90346" x="2533650" y="5111750"/>
          <p14:tracePt t="90363" x="2635250" y="5143500"/>
          <p14:tracePt t="90379" x="2743200" y="5175250"/>
          <p14:tracePt t="90396" x="2857500" y="5200650"/>
          <p14:tracePt t="90412" x="2971800" y="5238750"/>
          <p14:tracePt t="90429" x="3086100" y="5257800"/>
          <p14:tracePt t="90446" x="3181350" y="5283200"/>
          <p14:tracePt t="90463" x="3270250" y="5302250"/>
          <p14:tracePt t="90479" x="3346450" y="5314950"/>
          <p14:tracePt t="90497" x="3390900" y="5321300"/>
          <p14:tracePt t="90499" x="3409950" y="5321300"/>
          <p14:tracePt t="90513" x="3422650" y="5321300"/>
          <p14:tracePt t="90601" x="3397250" y="5321300"/>
          <p14:tracePt t="90609" x="3352800" y="5321300"/>
          <p14:tracePt t="90617" x="3295650" y="5321300"/>
          <p14:tracePt t="90629" x="3219450" y="5314950"/>
          <p14:tracePt t="90646" x="3028950" y="5302250"/>
          <p14:tracePt t="90663" x="2813050" y="5295900"/>
          <p14:tracePt t="90679" x="2603500" y="5276850"/>
          <p14:tracePt t="90696" x="2368550" y="5257800"/>
          <p14:tracePt t="90698" x="2266950" y="5245100"/>
          <p14:tracePt t="90713" x="2051050" y="5200650"/>
          <p14:tracePt t="90729" x="1860550" y="5156200"/>
          <p14:tracePt t="90746" x="1670050" y="5124450"/>
          <p14:tracePt t="90763" x="1492250" y="5092700"/>
          <p14:tracePt t="90780" x="1384300" y="5067300"/>
          <p14:tracePt t="90796" x="1301750" y="5054600"/>
          <p14:tracePt t="90812" x="1231900" y="5054600"/>
          <p14:tracePt t="90829" x="1155700" y="5054600"/>
          <p14:tracePt t="90846" x="1104900" y="5054600"/>
          <p14:tracePt t="90862" x="1073150" y="5048250"/>
          <p14:tracePt t="90879" x="1066800" y="5048250"/>
          <p14:tracePt t="90912" x="1066800" y="5041900"/>
          <p14:tracePt t="91041" x="1098550" y="5041900"/>
          <p14:tracePt t="91049" x="1162050" y="5048250"/>
          <p14:tracePt t="91058" x="1238250" y="5048250"/>
          <p14:tracePt t="91065" x="1346200" y="5060950"/>
          <p14:tracePt t="91079" x="1460500" y="5067300"/>
          <p14:tracePt t="91096" x="1727200" y="5067300"/>
          <p14:tracePt t="91112" x="2038350" y="5080000"/>
          <p14:tracePt t="91114" x="2209800" y="5105400"/>
          <p14:tracePt t="91130" x="2508250" y="5130800"/>
          <p14:tracePt t="91146" x="2762250" y="5143500"/>
          <p14:tracePt t="91163" x="2959100" y="5156200"/>
          <p14:tracePt t="91179" x="3079750" y="5168900"/>
          <p14:tracePt t="91196" x="3149600" y="5187950"/>
          <p14:tracePt t="91213" x="3175000" y="5194300"/>
          <p14:tracePt t="91665" x="3181350" y="5194300"/>
          <p14:tracePt t="91673" x="3213100" y="5162550"/>
          <p14:tracePt t="91681" x="3270250" y="5118100"/>
          <p14:tracePt t="91696" x="3340100" y="5054600"/>
          <p14:tracePt t="91712" x="3479800" y="4864100"/>
          <p14:tracePt t="91714" x="3556000" y="4762500"/>
          <p14:tracePt t="91729" x="3752850" y="4533900"/>
          <p14:tracePt t="91746" x="3981450" y="4267200"/>
          <p14:tracePt t="91762" x="4248150" y="4057650"/>
          <p14:tracePt t="91779" x="4476750" y="3886200"/>
          <p14:tracePt t="91796" x="4673600" y="3733800"/>
          <p14:tracePt t="91813" x="4794250" y="3562350"/>
          <p14:tracePt t="91830" x="4857750" y="3403600"/>
          <p14:tracePt t="91846" x="4883150" y="3276600"/>
          <p14:tracePt t="91862" x="4876800" y="3175000"/>
          <p14:tracePt t="91879" x="4889500" y="3124200"/>
          <p14:tracePt t="91896" x="4876800" y="3105150"/>
          <p14:tracePt t="91897" x="4870450" y="3117850"/>
          <p14:tracePt t="91912" x="4857750" y="3149600"/>
          <p14:tracePt t="91929" x="4787900" y="3346450"/>
          <p14:tracePt t="91946" x="4737100" y="3511550"/>
          <p14:tracePt t="91962" x="4686300" y="3625850"/>
          <p14:tracePt t="91979" x="4679950" y="3651250"/>
          <p14:tracePt t="92073" x="4692650" y="3625850"/>
          <p14:tracePt t="92081" x="4705350" y="3594100"/>
          <p14:tracePt t="92096" x="4711700" y="3556000"/>
          <p14:tracePt t="92112" x="4737100" y="3492500"/>
          <p14:tracePt t="92114" x="4749800" y="3460750"/>
          <p14:tracePt t="92129" x="4806950" y="3397250"/>
          <p14:tracePt t="92146" x="4908550" y="3321050"/>
          <p14:tracePt t="92162" x="4997450" y="3282950"/>
          <p14:tracePt t="92179" x="5073650" y="3244850"/>
          <p14:tracePt t="92196" x="5130800" y="3200400"/>
          <p14:tracePt t="92212" x="5168900" y="3130550"/>
          <p14:tracePt t="92229" x="5187950" y="3086100"/>
          <p14:tracePt t="92246" x="5213350" y="3054350"/>
          <p14:tracePt t="92263" x="5226050" y="3035300"/>
          <p14:tracePt t="92279" x="5251450" y="3016250"/>
          <p14:tracePt t="92296" x="5264150" y="2990850"/>
          <p14:tracePt t="92298" x="5270500" y="2990850"/>
          <p14:tracePt t="92313" x="5276850" y="2978150"/>
          <p14:tracePt t="92329" x="5283200" y="2971800"/>
          <p14:tracePt t="92601" x="5289550" y="2971800"/>
          <p14:tracePt t="92609" x="5295900" y="2978150"/>
          <p14:tracePt t="92617" x="5302250" y="3003550"/>
          <p14:tracePt t="92629" x="5321300" y="3041650"/>
          <p14:tracePt t="92646" x="5346700" y="3117850"/>
          <p14:tracePt t="92663" x="5365750" y="3213100"/>
          <p14:tracePt t="92679" x="5372100" y="3333750"/>
          <p14:tracePt t="92696" x="5403850" y="3467100"/>
          <p14:tracePt t="92698" x="5422900" y="3530600"/>
          <p14:tracePt t="92713" x="5454650" y="3594100"/>
          <p14:tracePt t="92729" x="5543550" y="3759200"/>
          <p14:tracePt t="92746" x="5581650" y="3860800"/>
          <p14:tracePt t="92763" x="5619750" y="3962400"/>
          <p14:tracePt t="92779" x="5651500" y="4057650"/>
          <p14:tracePt t="92796" x="5670550" y="4114800"/>
          <p14:tracePt t="92813" x="5676900" y="4152900"/>
          <p14:tracePt t="92985" x="5683250" y="4152900"/>
          <p14:tracePt t="93017" x="5695950" y="4152900"/>
          <p14:tracePt t="93025" x="5702300" y="4152900"/>
          <p14:tracePt t="93033" x="5715000" y="4152900"/>
          <p14:tracePt t="93046" x="5734050" y="4152900"/>
          <p14:tracePt t="93062" x="5778500" y="4152900"/>
          <p14:tracePt t="93079" x="5842000" y="4165600"/>
          <p14:tracePt t="93096" x="5943600" y="4222750"/>
          <p14:tracePt t="93098" x="6019800" y="4273550"/>
          <p14:tracePt t="93112" x="6083300" y="4318000"/>
          <p14:tracePt t="93131" x="6311900" y="4445000"/>
          <p14:tracePt t="93147" x="6445250" y="4527550"/>
          <p14:tracePt t="93162" x="6559550" y="4616450"/>
          <p14:tracePt t="93179" x="6686550" y="4673600"/>
          <p14:tracePt t="93196" x="6858000" y="4730750"/>
          <p14:tracePt t="93213" x="7023100" y="4781550"/>
          <p14:tracePt t="93229" x="7175500" y="4826000"/>
          <p14:tracePt t="93246" x="7289800" y="4857750"/>
          <p14:tracePt t="93262" x="7366000" y="4889500"/>
          <p14:tracePt t="93279" x="7429500" y="4914900"/>
          <p14:tracePt t="93296" x="7454900" y="4927600"/>
          <p14:tracePt t="93298" x="7467600" y="4927600"/>
          <p14:tracePt t="93312" x="7467600" y="4933950"/>
          <p14:tracePt t="93346" x="7467600" y="4953000"/>
          <p14:tracePt t="93362" x="7518400" y="4991100"/>
          <p14:tracePt t="93379" x="7600950" y="5029200"/>
          <p14:tracePt t="93396" x="7639050" y="5041900"/>
          <p14:tracePt t="93413" x="7664450" y="5054600"/>
          <p14:tracePt t="93429" x="7702550" y="5073650"/>
          <p14:tracePt t="93446" x="7734300" y="5099050"/>
          <p14:tracePt t="93463" x="7791450" y="5137150"/>
          <p14:tracePt t="93479" x="7848600" y="5168900"/>
          <p14:tracePt t="93496" x="7918450" y="5207000"/>
          <p14:tracePt t="93513" x="7962900" y="5226050"/>
          <p14:tracePt t="93529" x="7962900" y="5238750"/>
          <p14:tracePt t="93546" x="7969250" y="5251450"/>
          <p14:tracePt t="93563" x="7969250" y="5264150"/>
          <p14:tracePt t="93833" x="7899400" y="5264150"/>
          <p14:tracePt t="93841" x="7791450" y="5257800"/>
          <p14:tracePt t="93849" x="7689850" y="5232400"/>
          <p14:tracePt t="93862" x="7543800" y="5181600"/>
          <p14:tracePt t="93879" x="7150100" y="5003800"/>
          <p14:tracePt t="93896" x="6515100" y="4711700"/>
          <p14:tracePt t="93912" x="6299200" y="4635500"/>
          <p14:tracePt t="93929" x="5829300" y="4457700"/>
          <p14:tracePt t="93946" x="5638800" y="4349750"/>
          <p14:tracePt t="93963" x="5568950" y="4292600"/>
          <p14:tracePt t="93979" x="5575300" y="4279900"/>
          <p14:tracePt t="93996" x="5594350" y="4254500"/>
          <p14:tracePt t="94013" x="5619750" y="4229100"/>
          <p14:tracePt t="94029" x="5638800" y="4203700"/>
          <p14:tracePt t="94046" x="5657850" y="4165600"/>
          <p14:tracePt t="94063" x="5683250" y="4102100"/>
          <p14:tracePt t="94079" x="5727700" y="4025900"/>
          <p14:tracePt t="94096" x="5753100" y="3924300"/>
          <p14:tracePt t="94113" x="5753100" y="3829050"/>
          <p14:tracePt t="94129" x="5727700" y="3702050"/>
          <p14:tracePt t="94146" x="5715000" y="3651250"/>
          <p14:tracePt t="94162" x="5695950" y="3587750"/>
          <p14:tracePt t="94179" x="5632450" y="3505200"/>
          <p14:tracePt t="94196" x="5518150" y="3429000"/>
          <p14:tracePt t="94213" x="5391150" y="3340100"/>
          <p14:tracePt t="94229" x="5295900" y="3276600"/>
          <p14:tracePt t="94246" x="5251450" y="3238500"/>
          <p14:tracePt t="94263" x="5245100" y="3213100"/>
          <p14:tracePt t="94279" x="5245100" y="3181350"/>
          <p14:tracePt t="94296" x="5238750" y="3136900"/>
          <p14:tracePt t="94298" x="5238750" y="3111500"/>
          <p14:tracePt t="94313" x="5232400" y="3092450"/>
          <p14:tracePt t="94329" x="5232400" y="3048000"/>
          <p14:tracePt t="94346" x="5213350" y="3009900"/>
          <p14:tracePt t="94363" x="5200650" y="2959100"/>
          <p14:tracePt t="94379" x="5175250" y="2921000"/>
          <p14:tracePt t="94396" x="5175250" y="2901950"/>
          <p14:tracePt t="94413" x="5168900" y="2895600"/>
          <p14:tracePt t="94505" x="5162550" y="2895600"/>
          <p14:tracePt t="94530" x="5162550" y="2908300"/>
          <p14:tracePt t="94537" x="5175250" y="2946400"/>
          <p14:tracePt t="94546" x="5181600" y="2978150"/>
          <p14:tracePt t="94563" x="5213350" y="3067050"/>
          <p14:tracePt t="94579" x="5257800" y="3181350"/>
          <p14:tracePt t="94597" x="5295900" y="3295650"/>
          <p14:tracePt t="94612" x="5372100" y="3429000"/>
          <p14:tracePt t="94629" x="5441950" y="3543300"/>
          <p14:tracePt t="94646" x="5492750" y="3619500"/>
          <p14:tracePt t="94663" x="5524500" y="3670300"/>
          <p14:tracePt t="94679" x="5537200" y="3689350"/>
          <p14:tracePt t="94696" x="5537200" y="3702050"/>
          <p14:tracePt t="94698" x="5537200" y="3708400"/>
          <p14:tracePt t="94712" x="5537200" y="3714750"/>
          <p14:tracePt t="94898" x="5537200" y="3733800"/>
          <p14:tracePt t="94905" x="5537200" y="3771900"/>
          <p14:tracePt t="94914" x="5537200" y="3810000"/>
          <p14:tracePt t="94929" x="5562600" y="3905250"/>
          <p14:tracePt t="94946" x="5600700" y="4019550"/>
          <p14:tracePt t="94962" x="5645150" y="4152900"/>
          <p14:tracePt t="94980" x="5683250" y="4273550"/>
          <p14:tracePt t="94996" x="5702300" y="4349750"/>
          <p14:tracePt t="95013" x="5702300" y="4413250"/>
          <p14:tracePt t="95029" x="5702300" y="4457700"/>
          <p14:tracePt t="95046" x="5702300" y="4489450"/>
          <p14:tracePt t="95063" x="5702300" y="4508500"/>
          <p14:tracePt t="95079" x="5702300" y="4514850"/>
          <p14:tracePt t="95273" x="5702300" y="4527550"/>
          <p14:tracePt t="95281" x="5715000" y="4565650"/>
          <p14:tracePt t="95289" x="5746750" y="4610100"/>
          <p14:tracePt t="95297" x="5765800" y="4648200"/>
          <p14:tracePt t="95313" x="5784850" y="4686300"/>
          <p14:tracePt t="95329" x="5842000" y="4800600"/>
          <p14:tracePt t="95346" x="5854700" y="4864100"/>
          <p14:tracePt t="95363" x="5899150" y="4933950"/>
          <p14:tracePt t="95379" x="5918200" y="4978400"/>
          <p14:tracePt t="95396" x="5930900" y="4991100"/>
          <p14:tracePt t="95413" x="5937250" y="4991100"/>
          <p14:tracePt t="95429" x="5943600" y="4991100"/>
          <p14:tracePt t="95446" x="5956300" y="4959350"/>
          <p14:tracePt t="95462" x="5981700" y="4933950"/>
          <p14:tracePt t="95479" x="6019800" y="4908550"/>
          <p14:tracePt t="95496" x="6089650" y="4889500"/>
          <p14:tracePt t="95512" x="6178550" y="4876800"/>
          <p14:tracePt t="95514" x="6216650" y="4876800"/>
          <p14:tracePt t="95529" x="6311900" y="4857750"/>
          <p14:tracePt t="95546" x="6419850" y="4857750"/>
          <p14:tracePt t="95562" x="6496050" y="4857750"/>
          <p14:tracePt t="95579" x="6508750" y="4857750"/>
          <p14:tracePt t="95613" x="6508750" y="4851400"/>
          <p14:tracePt t="95629" x="6502400" y="4819650"/>
          <p14:tracePt t="95646" x="6413500" y="4730750"/>
          <p14:tracePt t="95663" x="6299200" y="4616450"/>
          <p14:tracePt t="95679" x="6159500" y="4470400"/>
          <p14:tracePt t="95696" x="6032500" y="4330700"/>
          <p14:tracePt t="95698" x="5981700" y="4260850"/>
          <p14:tracePt t="95713" x="5930900" y="4184650"/>
          <p14:tracePt t="95729" x="5803900" y="3987800"/>
          <p14:tracePt t="95746" x="5727700" y="3873500"/>
          <p14:tracePt t="95763" x="5664200" y="3759200"/>
          <p14:tracePt t="95779" x="5594350" y="3657600"/>
          <p14:tracePt t="95796" x="5543550" y="3581400"/>
          <p14:tracePt t="95813" x="5499100" y="3511550"/>
          <p14:tracePt t="95829" x="5454650" y="3454400"/>
          <p14:tracePt t="95846" x="5397500" y="3397250"/>
          <p14:tracePt t="95863" x="5334000" y="3333750"/>
          <p14:tracePt t="95879" x="5276850" y="3276600"/>
          <p14:tracePt t="95897" x="5226050" y="3219450"/>
          <p14:tracePt t="95913" x="5207000" y="3206750"/>
          <p14:tracePt t="95929" x="5175250" y="3187700"/>
          <p14:tracePt t="95946" x="5168900" y="3168650"/>
          <p14:tracePt t="95963" x="5162550" y="3143250"/>
          <p14:tracePt t="95979" x="5156200" y="3130550"/>
          <p14:tracePt t="96098" x="5156200" y="3155950"/>
          <p14:tracePt t="96105" x="5175250" y="3206750"/>
          <p14:tracePt t="96114" x="5200650" y="3257550"/>
          <p14:tracePt t="96129" x="5264150" y="3378200"/>
          <p14:tracePt t="96146" x="5334000" y="3486150"/>
          <p14:tracePt t="96162" x="5384800" y="3568700"/>
          <p14:tracePt t="96179" x="5410200" y="3632200"/>
          <p14:tracePt t="96196" x="5416550" y="3676650"/>
          <p14:tracePt t="96213" x="5416550" y="3714750"/>
          <p14:tracePt t="96229" x="5422900" y="3727450"/>
          <p14:tracePt t="96361" x="5422900" y="3733800"/>
          <p14:tracePt t="96379" x="5422900" y="3829050"/>
          <p14:tracePt t="96396" x="5441950" y="3943350"/>
          <p14:tracePt t="96412" x="5467350" y="4032250"/>
          <p14:tracePt t="96429" x="5492750" y="4070350"/>
          <p14:tracePt t="96446" x="5492750" y="4076700"/>
          <p14:tracePt t="96479" x="5492750" y="4006850"/>
          <p14:tracePt t="96496" x="5492750" y="3892550"/>
          <p14:tracePt t="96513" x="5486400" y="3657600"/>
          <p14:tracePt t="96530" x="5492750" y="3492500"/>
          <p14:tracePt t="96546" x="5448300" y="3352800"/>
          <p14:tracePt t="96563" x="5403850" y="3225800"/>
          <p14:tracePt t="96580" x="5372100" y="3117850"/>
          <p14:tracePt t="96596" x="5372100" y="3079750"/>
          <p14:tracePt t="96613" x="5372100" y="3054350"/>
          <p14:tracePt t="96657" x="5378450" y="3054350"/>
          <p14:tracePt t="96665" x="5384800" y="3060700"/>
          <p14:tracePt t="96679" x="5397500" y="3086100"/>
          <p14:tracePt t="96696" x="5416550" y="3181350"/>
          <p14:tracePt t="96712" x="5441950" y="3314700"/>
          <p14:tracePt t="96714" x="5461000" y="3390900"/>
          <p14:tracePt t="96729" x="5518150" y="3562350"/>
          <p14:tracePt t="96746" x="5568950" y="3721100"/>
          <p14:tracePt t="96763" x="5607050" y="3841750"/>
          <p14:tracePt t="96779" x="5619750" y="3937000"/>
          <p14:tracePt t="96796" x="5619750" y="3994150"/>
          <p14:tracePt t="96813" x="5626100" y="4013200"/>
          <p14:tracePt t="96857" x="5626100" y="4000500"/>
          <p14:tracePt t="96865" x="5626100" y="3949700"/>
          <p14:tracePt t="96879" x="5626100" y="3879850"/>
          <p14:tracePt t="96896" x="5619750" y="3733800"/>
          <p14:tracePt t="96913" x="5562600" y="3556000"/>
          <p14:tracePt t="96913" x="5537200" y="3467100"/>
          <p14:tracePt t="96929" x="5480050" y="3321050"/>
          <p14:tracePt t="96946" x="5448300" y="3213100"/>
          <p14:tracePt t="96962" x="5441950" y="3200400"/>
          <p14:tracePt t="96979" x="5435600" y="3194050"/>
          <p14:tracePt t="97012" x="5454650" y="3213100"/>
          <p14:tracePt t="97029" x="5492750" y="3314700"/>
          <p14:tracePt t="97046" x="5537200" y="3460750"/>
          <p14:tracePt t="97063" x="5556250" y="3625850"/>
          <p14:tracePt t="97079" x="5588000" y="3784600"/>
          <p14:tracePt t="97096" x="5613400" y="3924300"/>
          <p14:tracePt t="97113" x="5638800" y="4051300"/>
          <p14:tracePt t="97129" x="5632450" y="4089400"/>
          <p14:tracePt t="97146" x="5632450" y="4095750"/>
          <p14:tracePt t="97179" x="5638800" y="4076700"/>
          <p14:tracePt t="97196" x="5638800" y="3930650"/>
          <p14:tracePt t="97213" x="5638800" y="3771900"/>
          <p14:tracePt t="97229" x="5594350" y="3606800"/>
          <p14:tracePt t="97246" x="5543550" y="3448050"/>
          <p14:tracePt t="97263" x="5492750" y="3314700"/>
          <p14:tracePt t="97279" x="5454650" y="3219450"/>
          <p14:tracePt t="97296" x="5441950" y="3162300"/>
          <p14:tracePt t="97297" x="5441950" y="3149600"/>
          <p14:tracePt t="97312" x="5441950" y="3136900"/>
          <p14:tracePt t="97361" x="5454650" y="3181350"/>
          <p14:tracePt t="97379" x="5473700" y="3295650"/>
          <p14:tracePt t="97396" x="5473700" y="3429000"/>
          <p14:tracePt t="97413" x="5492750" y="3568700"/>
          <p14:tracePt t="97429" x="5511800" y="3721100"/>
          <p14:tracePt t="97446" x="5524500" y="3848100"/>
          <p14:tracePt t="97463" x="5537200" y="3917950"/>
          <p14:tracePt t="97479" x="5537200" y="3962400"/>
          <p14:tracePt t="97496" x="5537200" y="3968750"/>
          <p14:tracePt t="97529" x="5530850" y="3968750"/>
          <p14:tracePt t="97546" x="5499100" y="3854450"/>
          <p14:tracePt t="97562" x="5448300" y="3683000"/>
          <p14:tracePt t="97579" x="5397500" y="3530600"/>
          <p14:tracePt t="97596" x="5340350" y="3409950"/>
          <p14:tracePt t="97612" x="5302250" y="3327400"/>
          <p14:tracePt t="97629" x="5276850" y="3244850"/>
          <p14:tracePt t="97646" x="5251450" y="3175000"/>
          <p14:tracePt t="97663" x="5232400" y="3117850"/>
          <p14:tracePt t="97679" x="5213350" y="3086100"/>
          <p14:tracePt t="97696" x="5207000" y="3073400"/>
          <p14:tracePt t="97866" x="5226050" y="3060700"/>
          <p14:tracePt t="97873" x="5251450" y="3048000"/>
          <p14:tracePt t="97881" x="5276850" y="3041650"/>
          <p14:tracePt t="97896" x="5308600" y="3035300"/>
          <p14:tracePt t="97913" x="5384800" y="3016250"/>
          <p14:tracePt t="97929" x="5410200" y="3016250"/>
          <p14:tracePt t="97946" x="5486400" y="3073400"/>
          <p14:tracePt t="97963" x="5549900" y="3143250"/>
          <p14:tracePt t="97979" x="5600700" y="3238500"/>
          <p14:tracePt t="97996" x="5626100" y="3346450"/>
          <p14:tracePt t="98013" x="5626100" y="3448050"/>
          <p14:tracePt t="98029" x="5626100" y="3556000"/>
          <p14:tracePt t="98046" x="5632450" y="3651250"/>
          <p14:tracePt t="98062" x="5632450" y="3740150"/>
          <p14:tracePt t="98079" x="5607050" y="3778250"/>
          <p14:tracePt t="98096" x="5594350" y="3790950"/>
          <p14:tracePt t="98098" x="5594350" y="3797300"/>
          <p14:tracePt t="98113" x="5588000" y="3797300"/>
          <p14:tracePt t="98193" x="5594350" y="3803650"/>
          <p14:tracePt t="98209" x="5600700" y="3803650"/>
          <p14:tracePt t="98217" x="5607050" y="3803650"/>
          <p14:tracePt t="98229" x="5619750" y="3810000"/>
          <p14:tracePt t="98246" x="5645150" y="3829050"/>
          <p14:tracePt t="98263" x="5683250" y="3848100"/>
          <p14:tracePt t="98279" x="5715000" y="3892550"/>
          <p14:tracePt t="98296" x="5734050" y="3975100"/>
          <p14:tracePt t="98297" x="5740400" y="4019550"/>
          <p14:tracePt t="98312" x="5746750" y="4070350"/>
          <p14:tracePt t="98329" x="5759450" y="4222750"/>
          <p14:tracePt t="98346" x="5746750" y="4318000"/>
          <p14:tracePt t="98362" x="5715000" y="4425950"/>
          <p14:tracePt t="98379" x="5676900" y="4533900"/>
          <p14:tracePt t="98396" x="5651500" y="4622800"/>
          <p14:tracePt t="98413" x="5638800" y="4648200"/>
          <p14:tracePt t="98505" x="5638800" y="4641850"/>
          <p14:tracePt t="98514" x="5645150" y="4610100"/>
          <p14:tracePt t="98521" x="5657850" y="4578350"/>
          <p14:tracePt t="98530" x="5670550" y="4546600"/>
          <p14:tracePt t="98546" x="5702300" y="4502150"/>
          <p14:tracePt t="98563" x="5715000" y="4470400"/>
          <p14:tracePt t="98579" x="5721350" y="4470400"/>
          <p14:tracePt t="98612" x="5784850" y="4533900"/>
          <p14:tracePt t="98629" x="5956300" y="4648200"/>
          <p14:tracePt t="98646" x="6134100" y="4762500"/>
          <p14:tracePt t="98662" x="6273800" y="4857750"/>
          <p14:tracePt t="98679" x="6369050" y="4908550"/>
          <p14:tracePt t="98696" x="6426200" y="4953000"/>
          <p14:tracePt t="98712" x="6451600" y="4978400"/>
          <p14:tracePt t="98729" x="6457950" y="4984750"/>
          <p14:tracePt t="98746" x="6464300" y="4984750"/>
          <p14:tracePt t="98763" x="6496050" y="4978400"/>
          <p14:tracePt t="98779" x="6616700" y="4940300"/>
          <p14:tracePt t="98796" x="6731000" y="4889500"/>
          <p14:tracePt t="98812" x="6807200" y="4851400"/>
          <p14:tracePt t="98829" x="6877050" y="4826000"/>
          <p14:tracePt t="98846" x="6940550" y="4800600"/>
          <p14:tracePt t="98862" x="6972300" y="4800600"/>
          <p14:tracePt t="98921" x="6972300" y="4806950"/>
          <p14:tracePt t="98930" x="6965950" y="4806950"/>
          <p14:tracePt t="98946" x="6877050" y="4838700"/>
          <p14:tracePt t="98963" x="6718300" y="4851400"/>
          <p14:tracePt t="98979" x="6470650" y="4857750"/>
          <p14:tracePt t="98996" x="6153150" y="4895850"/>
          <p14:tracePt t="99013" x="5759450" y="4908550"/>
          <p14:tracePt t="99029" x="5416550" y="4953000"/>
          <p14:tracePt t="99046" x="5137150" y="4991100"/>
          <p14:tracePt t="99063" x="4889500" y="4997450"/>
          <p14:tracePt t="99079" x="4699000" y="4997450"/>
          <p14:tracePt t="99096" x="4552950" y="4997450"/>
          <p14:tracePt t="99113" x="4451350" y="5010150"/>
          <p14:tracePt t="99115" x="4413250" y="5016500"/>
          <p14:tracePt t="99129" x="4337050" y="5048250"/>
          <p14:tracePt t="99146" x="4235450" y="5080000"/>
          <p14:tracePt t="99163" x="4121150" y="5118100"/>
          <p14:tracePt t="99180" x="4032250" y="5130800"/>
          <p14:tracePt t="99196" x="4000500" y="5137150"/>
          <p14:tracePt t="99213" x="3994150" y="5137150"/>
          <p14:tracePt t="99229" x="3994150" y="5130800"/>
          <p14:tracePt t="99246" x="3994150" y="5124450"/>
          <p14:tracePt t="99262" x="3994150" y="5118100"/>
          <p14:tracePt t="99313" x="3994150" y="5111750"/>
          <p14:tracePt t="99321" x="4000500" y="5111750"/>
          <p14:tracePt t="99337" x="4006850" y="5111750"/>
          <p14:tracePt t="99346" x="4006850" y="5105400"/>
          <p14:tracePt t="99363" x="4013200" y="5086350"/>
          <p14:tracePt t="99379" x="4057650" y="5054600"/>
          <p14:tracePt t="99396" x="4159250" y="4991100"/>
          <p14:tracePt t="99412" x="4292600" y="4902200"/>
          <p14:tracePt t="99429" x="4457700" y="4756150"/>
          <p14:tracePt t="99446" x="4641850" y="4559300"/>
          <p14:tracePt t="99463" x="4819650" y="4457700"/>
          <p14:tracePt t="99479" x="4953000" y="4413250"/>
          <p14:tracePt t="99496" x="5073650" y="4368800"/>
          <p14:tracePt t="99513" x="5213350" y="4356100"/>
          <p14:tracePt t="99514" x="5295900" y="4356100"/>
          <p14:tracePt t="99529" x="5429250" y="4305300"/>
          <p14:tracePt t="99546" x="5511800" y="4229100"/>
          <p14:tracePt t="99563" x="5568950" y="4152900"/>
          <p14:tracePt t="99579" x="5588000" y="4089400"/>
          <p14:tracePt t="99596" x="5594350" y="4051300"/>
          <p14:tracePt t="99613" x="5607050" y="4019550"/>
          <p14:tracePt t="99629" x="5626100" y="3987800"/>
          <p14:tracePt t="99646" x="5651500" y="3949700"/>
          <p14:tracePt t="99663" x="5664200" y="3930650"/>
          <p14:tracePt t="99679" x="5664200" y="3924300"/>
          <p14:tracePt t="99722" x="5664200" y="3911600"/>
          <p14:tracePt t="99730" x="5664200" y="3905250"/>
          <p14:tracePt t="99746" x="5664200" y="3886200"/>
          <p14:tracePt t="99763" x="5664200" y="3873500"/>
          <p14:tracePt t="99779" x="5664200" y="3860800"/>
          <p14:tracePt t="99796" x="5651500" y="3854450"/>
          <p14:tracePt t="99833" x="5651500" y="3848100"/>
          <p14:tracePt t="99846" x="5638800" y="3841750"/>
          <p14:tracePt t="99862" x="5607050" y="3803650"/>
          <p14:tracePt t="99879" x="5549900" y="3733800"/>
          <p14:tracePt t="99897" x="5435600" y="3619500"/>
          <p14:tracePt t="99913" x="5397500" y="3575050"/>
          <p14:tracePt t="99929" x="5340350" y="3435350"/>
          <p14:tracePt t="99946" x="5295900" y="3314700"/>
          <p14:tracePt t="99962" x="5251450" y="3181350"/>
          <p14:tracePt t="99979" x="5219700" y="3086100"/>
          <p14:tracePt t="99996" x="5200650" y="3035300"/>
          <p14:tracePt t="100013" x="5194300" y="3003550"/>
          <p14:tracePt t="100029" x="5194300" y="2965450"/>
          <p14:tracePt t="100046" x="5194300" y="2946400"/>
          <p14:tracePt t="100063" x="5194300" y="2927350"/>
          <p14:tracePt t="100137" x="5200650" y="2921000"/>
          <p14:tracePt t="100146" x="5200650" y="2908300"/>
          <p14:tracePt t="100162" x="5207000" y="2889250"/>
          <p14:tracePt t="100179" x="5213350" y="2870200"/>
          <p14:tracePt t="100497" x="5226050" y="2889250"/>
          <p14:tracePt t="100505" x="5245100" y="2921000"/>
          <p14:tracePt t="100514" x="5264150" y="2959100"/>
          <p14:tracePt t="100529" x="5308600" y="3028950"/>
          <p14:tracePt t="100546" x="5346700" y="3098800"/>
          <p14:tracePt t="100563" x="5384800" y="3187700"/>
          <p14:tracePt t="100579" x="5416550" y="3282950"/>
          <p14:tracePt t="100596" x="5448300" y="3365500"/>
          <p14:tracePt t="100612" x="5467350" y="3435350"/>
          <p14:tracePt t="100629" x="5486400" y="3486150"/>
          <p14:tracePt t="100646" x="5499100" y="3536950"/>
          <p14:tracePt t="100663" x="5511800" y="3575050"/>
          <p14:tracePt t="100679" x="5518150" y="3613150"/>
          <p14:tracePt t="100696" x="5524500" y="3657600"/>
          <p14:tracePt t="100698" x="5524500" y="3663950"/>
          <p14:tracePt t="100713" x="5530850" y="3683000"/>
          <p14:tracePt t="100730" x="5549900" y="3727450"/>
          <p14:tracePt t="100747" x="5556250" y="3740150"/>
          <p14:tracePt t="100762" x="5556250" y="3746500"/>
          <p14:tracePt t="100780" x="5556250" y="3771900"/>
          <p14:tracePt t="100796" x="5556250" y="3803650"/>
          <p14:tracePt t="100812" x="5556250" y="3841750"/>
          <p14:tracePt t="100829" x="5568950" y="3867150"/>
          <p14:tracePt t="100847" x="5568950" y="3879850"/>
          <p14:tracePt t="100862" x="5568950" y="3892550"/>
          <p14:tracePt t="100879" x="5568950" y="3898900"/>
          <p14:tracePt t="101881" x="5568950" y="3886200"/>
          <p14:tracePt t="101890" x="5568950" y="3873500"/>
          <p14:tracePt t="101899" x="5568950" y="3854450"/>
          <p14:tracePt t="101913" x="5568950" y="3797300"/>
          <p14:tracePt t="101929" x="5549900" y="3702050"/>
          <p14:tracePt t="101946" x="5524500" y="3613150"/>
          <p14:tracePt t="101963" x="5499100" y="3536950"/>
          <p14:tracePt t="101979" x="5467350" y="3467100"/>
          <p14:tracePt t="101996" x="5441950" y="3409950"/>
          <p14:tracePt t="102013" x="5422900" y="3352800"/>
          <p14:tracePt t="102029" x="5410200" y="3314700"/>
          <p14:tracePt t="102046" x="5403850" y="3276600"/>
          <p14:tracePt t="102062" x="5391150" y="3244850"/>
          <p14:tracePt t="102079" x="5378450" y="3206750"/>
          <p14:tracePt t="102096" x="5372100" y="3168650"/>
          <p14:tracePt t="102112" x="5359400" y="3124200"/>
          <p14:tracePt t="102129" x="5353050" y="3079750"/>
          <p14:tracePt t="102146" x="5340350" y="3048000"/>
          <p14:tracePt t="102163" x="5334000" y="3028950"/>
          <p14:tracePt t="102179" x="5334000" y="3022600"/>
          <p14:tracePt t="102212" x="5334000" y="3016250"/>
          <p14:tracePt t="102362" x="5334000" y="3028950"/>
          <p14:tracePt t="102379" x="5334000" y="3105150"/>
          <p14:tracePt t="102396" x="5378450" y="3213100"/>
          <p14:tracePt t="102413" x="5448300" y="3340100"/>
          <p14:tracePt t="102429" x="5499100" y="3467100"/>
          <p14:tracePt t="102446" x="5581650" y="3594100"/>
          <p14:tracePt t="102463" x="5645150" y="3714750"/>
          <p14:tracePt t="102479" x="5670550" y="3797300"/>
          <p14:tracePt t="102496" x="5683250" y="3854450"/>
          <p14:tracePt t="102498" x="5683250" y="3867150"/>
          <p14:tracePt t="102513" x="5683250" y="3879850"/>
          <p14:tracePt t="102529" x="5670550" y="3898900"/>
          <p14:tracePt t="103033" x="5670550" y="3879850"/>
          <p14:tracePt t="103041" x="5670550" y="3841750"/>
          <p14:tracePt t="103048" x="5651500" y="3784600"/>
          <p14:tracePt t="103062" x="5632450" y="3733800"/>
          <p14:tracePt t="103079" x="5568950" y="3651250"/>
          <p14:tracePt t="103096" x="5505450" y="3549650"/>
          <p14:tracePt t="103112" x="5422900" y="3346450"/>
          <p14:tracePt t="103129" x="5378450" y="3257550"/>
          <p14:tracePt t="103146" x="5346700" y="3206750"/>
          <p14:tracePt t="103163" x="5340350" y="3181350"/>
          <p14:tracePt t="103179" x="5340350" y="3168650"/>
          <p14:tracePt t="103196" x="5346700" y="3155950"/>
          <p14:tracePt t="103213" x="5334000" y="3117850"/>
          <p14:tracePt t="103229" x="5321300" y="3098800"/>
          <p14:tracePt t="103246" x="5314950" y="3079750"/>
          <p14:tracePt t="103263" x="5302250" y="3048000"/>
          <p14:tracePt t="103280" x="5270500" y="3003550"/>
          <p14:tracePt t="103296" x="5232400" y="2940050"/>
          <p14:tracePt t="103298" x="5219700" y="2921000"/>
          <p14:tracePt t="103313" x="5207000" y="2908300"/>
          <p14:tracePt t="103449" x="5207000" y="2921000"/>
          <p14:tracePt t="103457" x="5226050" y="2965450"/>
          <p14:tracePt t="103465" x="5245100" y="3009900"/>
          <p14:tracePt t="103480" x="5270500" y="3054350"/>
          <p14:tracePt t="103496" x="5321300" y="3155950"/>
          <p14:tracePt t="103498" x="5353050" y="3206750"/>
          <p14:tracePt t="103513" x="5397500" y="3270250"/>
          <p14:tracePt t="103529" x="5499100" y="3454400"/>
          <p14:tracePt t="103546" x="5537200" y="3556000"/>
          <p14:tracePt t="103563" x="5568950" y="3651250"/>
          <p14:tracePt t="103579" x="5575300" y="3746500"/>
          <p14:tracePt t="103596" x="5588000" y="3829050"/>
          <p14:tracePt t="103613" x="5588000" y="3886200"/>
          <p14:tracePt t="103629" x="5588000" y="3917950"/>
          <p14:tracePt t="103737" x="5588000" y="3924300"/>
          <p14:tracePt t="103929" x="5588000" y="3911600"/>
          <p14:tracePt t="103937" x="5575300" y="3879850"/>
          <p14:tracePt t="103946" x="5562600" y="3854450"/>
          <p14:tracePt t="103963" x="5537200" y="3790950"/>
          <p14:tracePt t="103979" x="5486400" y="3714750"/>
          <p14:tracePt t="103996" x="5416550" y="3600450"/>
          <p14:tracePt t="104013" x="5359400" y="3473450"/>
          <p14:tracePt t="104030" x="5308600" y="3359150"/>
          <p14:tracePt t="104046" x="5270500" y="3282950"/>
          <p14:tracePt t="104063" x="5238750" y="3219450"/>
          <p14:tracePt t="104079" x="5226050" y="3175000"/>
          <p14:tracePt t="104096" x="5213350" y="3136900"/>
          <p14:tracePt t="104098" x="5207000" y="3117850"/>
          <p14:tracePt t="104112" x="5200650" y="3105150"/>
          <p14:tracePt t="104273" x="5200650" y="3098800"/>
          <p14:tracePt t="104281" x="5200650" y="3092450"/>
          <p14:tracePt t="104289" x="5219700" y="3079750"/>
          <p14:tracePt t="104296" x="5232400" y="3054350"/>
          <p14:tracePt t="104312" x="5264150" y="2990850"/>
          <p14:tracePt t="104329" x="5295900" y="2927350"/>
          <p14:tracePt t="104346" x="5334000" y="2870200"/>
          <p14:tracePt t="104362" x="5359400" y="2813050"/>
          <p14:tracePt t="104379" x="5403850" y="2743200"/>
          <p14:tracePt t="104396" x="5454650" y="2660650"/>
          <p14:tracePt t="104413" x="5492750" y="2584450"/>
          <p14:tracePt t="104430" x="5518150" y="2540000"/>
          <p14:tracePt t="104446" x="5530850" y="2514600"/>
          <p14:tracePt t="104462" x="5543550" y="2495550"/>
          <p14:tracePt t="104479" x="5556250" y="2482850"/>
          <p14:tracePt t="104496" x="5562600" y="2463800"/>
          <p14:tracePt t="104498" x="5568950" y="2457450"/>
          <p14:tracePt t="104529" x="5568950" y="2451100"/>
          <p14:tracePt t="104569" x="5575300" y="2451100"/>
          <p14:tracePt t="104657" x="5562600" y="2451100"/>
          <p14:tracePt t="104665" x="5556250" y="2451100"/>
          <p14:tracePt t="104673" x="5543550" y="2470150"/>
          <p14:tracePt t="104681" x="5537200" y="2501900"/>
          <p14:tracePt t="104696" x="5518150" y="2533650"/>
          <p14:tracePt t="104712" x="5492750" y="2609850"/>
          <p14:tracePt t="104714" x="5467350" y="2654300"/>
          <p14:tracePt t="104729" x="5410200" y="2743200"/>
          <p14:tracePt t="104746" x="5359400" y="2825750"/>
          <p14:tracePt t="104762" x="5334000" y="2901950"/>
          <p14:tracePt t="104780" x="5308600" y="2959100"/>
          <p14:tracePt t="104796" x="5295900" y="3003550"/>
          <p14:tracePt t="104813" x="5270500" y="3022600"/>
          <p14:tracePt t="104829" x="5264150" y="3041650"/>
          <p14:tracePt t="104993" x="5257800" y="3041650"/>
          <p14:tracePt t="105306" x="5270500" y="3054350"/>
          <p14:tracePt t="105314" x="5270500" y="3067050"/>
          <p14:tracePt t="105321" x="5295900" y="3092450"/>
          <p14:tracePt t="105330" x="5314950" y="3124200"/>
          <p14:tracePt t="105346" x="5346700" y="3206750"/>
          <p14:tracePt t="105363" x="5397500" y="3314700"/>
          <p14:tracePt t="105379" x="5435600" y="3422650"/>
          <p14:tracePt t="105396" x="5480050" y="3524250"/>
          <p14:tracePt t="105413" x="5492750" y="3568700"/>
          <p14:tracePt t="105429" x="5492750" y="3575050"/>
          <p14:tracePt t="105514" x="5480050" y="3581400"/>
          <p14:tracePt t="105521" x="5480050" y="3587750"/>
          <p14:tracePt t="105530" x="5467350" y="3594100"/>
          <p14:tracePt t="105546" x="5461000" y="3600450"/>
          <p14:tracePt t="105563" x="5454650" y="3600450"/>
          <p14:tracePt t="105580" x="5448300" y="3600450"/>
          <p14:tracePt t="105596" x="5441950" y="3600450"/>
          <p14:tracePt t="105612" x="5403850" y="3536950"/>
          <p14:tracePt t="105629" x="5384800" y="3505200"/>
          <p14:tracePt t="105646" x="5346700" y="3460750"/>
          <p14:tracePt t="105663" x="5321300" y="3409950"/>
          <p14:tracePt t="105679" x="5289550" y="3327400"/>
          <p14:tracePt t="105696" x="5264150" y="3238500"/>
          <p14:tracePt t="105698" x="5251450" y="3219450"/>
          <p14:tracePt t="105712" x="5251450" y="3200400"/>
          <p14:tracePt t="105729" x="5238750" y="3187700"/>
          <p14:tracePt t="105929" x="5245100" y="3187700"/>
          <p14:tracePt t="105937" x="5257800" y="3194050"/>
          <p14:tracePt t="105946" x="5283200" y="3232150"/>
          <p14:tracePt t="105963" x="5346700" y="3321050"/>
          <p14:tracePt t="105979" x="5429250" y="3409950"/>
          <p14:tracePt t="105996" x="5499100" y="3505200"/>
          <p14:tracePt t="106013" x="5556250" y="3606800"/>
          <p14:tracePt t="106029" x="5600700" y="3746500"/>
          <p14:tracePt t="106046" x="5651500" y="3860800"/>
          <p14:tracePt t="106063" x="5683250" y="3943350"/>
          <p14:tracePt t="106079" x="5683250" y="3981450"/>
          <p14:tracePt t="106096" x="5676900" y="3994150"/>
          <p14:tracePt t="106113" x="5676900" y="4006850"/>
          <p14:tracePt t="106169" x="5676900" y="4000500"/>
          <p14:tracePt t="106362" x="5670550" y="4000500"/>
          <p14:tracePt t="106380" x="5664200" y="4000500"/>
          <p14:tracePt t="106396" x="5638800" y="3937000"/>
          <p14:tracePt t="106413" x="5607050" y="3848100"/>
          <p14:tracePt t="106429" x="5575300" y="3771900"/>
          <p14:tracePt t="106446" x="5537200" y="3708400"/>
          <p14:tracePt t="106463" x="5511800" y="3644900"/>
          <p14:tracePt t="106480" x="5473700" y="3562350"/>
          <p14:tracePt t="106496" x="5435600" y="3460750"/>
          <p14:tracePt t="106498" x="5403850" y="3403600"/>
          <p14:tracePt t="106513" x="5365750" y="3302000"/>
          <p14:tracePt t="106529" x="5327650" y="3206750"/>
          <p14:tracePt t="106546" x="5295900" y="3136900"/>
          <p14:tracePt t="106562" x="5276850" y="3067050"/>
          <p14:tracePt t="106580" x="5257800" y="3009900"/>
          <p14:tracePt t="106596" x="5245100" y="2971800"/>
          <p14:tracePt t="106613" x="5245100" y="2952750"/>
          <p14:tracePt t="106629" x="5245100" y="2933700"/>
          <p14:tracePt t="106646" x="5238750" y="2914650"/>
          <p14:tracePt t="106662" x="5238750" y="2889250"/>
          <p14:tracePt t="106679" x="5238750" y="2882900"/>
          <p14:tracePt t="106712" x="5238750" y="2863850"/>
          <p14:tracePt t="106793" x="5251450" y="2895600"/>
          <p14:tracePt t="106801" x="5270500" y="2927350"/>
          <p14:tracePt t="106813" x="5283200" y="2959100"/>
          <p14:tracePt t="106829" x="5321300" y="3041650"/>
          <p14:tracePt t="106846" x="5378450" y="3155950"/>
          <p14:tracePt t="106863" x="5422900" y="3289300"/>
          <p14:tracePt t="106879" x="5467350" y="3429000"/>
          <p14:tracePt t="106896" x="5524500" y="3543300"/>
          <p14:tracePt t="106899" x="5537200" y="3594100"/>
          <p14:tracePt t="106912" x="5556250" y="3663950"/>
          <p14:tracePt t="106930" x="5575300" y="3746500"/>
          <p14:tracePt t="106946" x="5600700" y="3816350"/>
          <p14:tracePt t="106962" x="5600700" y="3873500"/>
          <p14:tracePt t="106979" x="5600700" y="3917950"/>
          <p14:tracePt t="106996" x="5600700" y="3937000"/>
          <p14:tracePt t="107161" x="5600700" y="3943350"/>
          <p14:tracePt t="107179" x="5600700" y="3981450"/>
          <p14:tracePt t="107196" x="5600700" y="4044950"/>
          <p14:tracePt t="107212" x="5575300" y="4127500"/>
          <p14:tracePt t="107229" x="5543550" y="4210050"/>
          <p14:tracePt t="107246" x="5518150" y="4286250"/>
          <p14:tracePt t="107263" x="5505450" y="4343400"/>
          <p14:tracePt t="107279" x="5499100" y="4362450"/>
          <p14:tracePt t="107329" x="5499100" y="4368800"/>
          <p14:tracePt t="107353" x="5499100" y="4387850"/>
          <p14:tracePt t="107369" x="5511800" y="4413250"/>
          <p14:tracePt t="107377" x="5530850" y="4438650"/>
          <p14:tracePt t="107385" x="5562600" y="4483100"/>
          <p14:tracePt t="107396" x="5588000" y="4527550"/>
          <p14:tracePt t="107413" x="5670550" y="4610100"/>
          <p14:tracePt t="107429" x="5746750" y="4737100"/>
          <p14:tracePt t="107446" x="5810250" y="4832350"/>
          <p14:tracePt t="107463" x="5842000" y="4895850"/>
          <p14:tracePt t="107479" x="5842000" y="4908550"/>
          <p14:tracePt t="107521" x="5842000" y="4902200"/>
          <p14:tracePt t="107530" x="5842000" y="4895850"/>
          <p14:tracePt t="107546" x="5842000" y="4806950"/>
          <p14:tracePt t="107562" x="5822950" y="4692650"/>
          <p14:tracePt t="107579" x="5778500" y="4540250"/>
          <p14:tracePt t="107596" x="5753100" y="4387850"/>
          <p14:tracePt t="107613" x="5708650" y="4279900"/>
          <p14:tracePt t="107629" x="5689600" y="4210050"/>
          <p14:tracePt t="107646" x="5657850" y="4127500"/>
          <p14:tracePt t="107663" x="5626100" y="4025900"/>
          <p14:tracePt t="107679" x="5600700" y="3911600"/>
          <p14:tracePt t="107697" x="5562600" y="3810000"/>
          <p14:tracePt t="107712" x="5537200" y="3746500"/>
          <p14:tracePt t="107729" x="5524500" y="3695700"/>
          <p14:tracePt t="107746" x="5511800" y="3663950"/>
          <p14:tracePt t="107763" x="5492750" y="3613150"/>
          <p14:tracePt t="107779" x="5480050" y="3575050"/>
          <p14:tracePt t="107796" x="5467350" y="3568700"/>
          <p14:tracePt t="107953" x="5467350" y="3594100"/>
          <p14:tracePt t="107961" x="5467350" y="3619500"/>
          <p14:tracePt t="107979" x="5467350" y="3670300"/>
          <p14:tracePt t="107996" x="5467350" y="3746500"/>
          <p14:tracePt t="108013" x="5505450" y="3829050"/>
          <p14:tracePt t="108029" x="5562600" y="3917950"/>
          <p14:tracePt t="108046" x="5613400" y="3987800"/>
          <p14:tracePt t="108063" x="5632450" y="4006850"/>
          <p14:tracePt t="108096" x="5632450" y="4013200"/>
          <p14:tracePt t="108169" x="5632450" y="4019550"/>
          <p14:tracePt t="108178" x="5632450" y="4032250"/>
          <p14:tracePt t="108196" x="5626100" y="4051300"/>
          <p14:tracePt t="108213" x="5607050" y="4089400"/>
          <p14:tracePt t="108229" x="5600700" y="4114800"/>
          <p14:tracePt t="108246" x="5594350" y="4121150"/>
          <p14:tracePt t="108263" x="5594350" y="4127500"/>
          <p14:tracePt t="108297" x="5568950" y="4102100"/>
          <p14:tracePt t="108313" x="5530850" y="4044950"/>
          <p14:tracePt t="108329" x="5492750" y="4000500"/>
          <p14:tracePt t="108346" x="5454650" y="3956050"/>
          <p14:tracePt t="108362" x="5429250" y="3911600"/>
          <p14:tracePt t="108379" x="5422900" y="3892550"/>
          <p14:tracePt t="108396" x="5410200" y="3867150"/>
          <p14:tracePt t="108413" x="5410200" y="3835400"/>
          <p14:tracePt t="108429" x="5416550" y="3803650"/>
          <p14:tracePt t="108446" x="5429250" y="3765550"/>
          <p14:tracePt t="108463" x="5448300" y="3727450"/>
          <p14:tracePt t="108479" x="5461000" y="3702050"/>
          <p14:tracePt t="108497" x="5499100" y="3683000"/>
          <p14:tracePt t="108513" x="5511800" y="3676650"/>
          <p14:tracePt t="108530" x="5537200" y="3670300"/>
          <p14:tracePt t="108546" x="5568950" y="3670300"/>
          <p14:tracePt t="108562" x="5626100" y="3676650"/>
          <p14:tracePt t="108579" x="5695950" y="3721100"/>
          <p14:tracePt t="108596" x="5753100" y="3784600"/>
          <p14:tracePt t="108613" x="5797550" y="3848100"/>
          <p14:tracePt t="108629" x="5810250" y="3905250"/>
          <p14:tracePt t="108646" x="5816600" y="3943350"/>
          <p14:tracePt t="108663" x="5810250" y="3975100"/>
          <p14:tracePt t="108680" x="5784850" y="4006850"/>
          <p14:tracePt t="108696" x="5765800" y="4025900"/>
          <p14:tracePt t="108698" x="5746750" y="4032250"/>
          <p14:tracePt t="108712" x="5734050" y="4032250"/>
          <p14:tracePt t="108729" x="5727700" y="4038600"/>
          <p14:tracePt t="108763" x="5715000" y="4025900"/>
          <p14:tracePt t="108779" x="5689600" y="4006850"/>
          <p14:tracePt t="108796" x="5664200" y="3994150"/>
          <p14:tracePt t="108812" x="5657850" y="3981450"/>
          <p14:tracePt t="108829" x="5651500" y="3981450"/>
          <p14:tracePt t="108977" x="5645150" y="3975100"/>
          <p14:tracePt t="108985" x="5638800" y="3949700"/>
          <p14:tracePt t="108996" x="5613400" y="3905250"/>
          <p14:tracePt t="109013" x="5575300" y="3803650"/>
          <p14:tracePt t="109029" x="5530850" y="3670300"/>
          <p14:tracePt t="109046" x="5486400" y="3511550"/>
          <p14:tracePt t="109062" x="5448300" y="3340100"/>
          <p14:tracePt t="109079" x="5429250" y="3200400"/>
          <p14:tracePt t="109096" x="5410200" y="3136900"/>
          <p14:tracePt t="109098" x="5410200" y="3124200"/>
          <p14:tracePt t="109113" x="5410200" y="3092450"/>
          <p14:tracePt t="109131" x="5410200" y="3067050"/>
          <p14:tracePt t="109146" x="5410200" y="3060700"/>
          <p14:tracePt t="109185" x="5410200" y="3067050"/>
          <p14:tracePt t="109196" x="5403850" y="3067050"/>
          <p14:tracePt t="109281" x="5403850" y="3073400"/>
          <p14:tracePt t="109290" x="5403850" y="3086100"/>
          <p14:tracePt t="109297" x="5397500" y="3098800"/>
          <p14:tracePt t="109313" x="5397500" y="3111500"/>
          <p14:tracePt t="109329" x="5397500" y="3117850"/>
          <p14:tracePt t="109346" x="5397500" y="3130550"/>
          <p14:tracePt t="109363" x="5397500" y="3181350"/>
          <p14:tracePt t="109380" x="5410200" y="3251200"/>
          <p14:tracePt t="109396" x="5435600" y="3327400"/>
          <p14:tracePt t="109413" x="5505450" y="3416300"/>
          <p14:tracePt t="109430" x="5562600" y="3498850"/>
          <p14:tracePt t="109446" x="5607050" y="3568700"/>
          <p14:tracePt t="109463" x="5626100" y="3638550"/>
          <p14:tracePt t="109479" x="5632450" y="3695700"/>
          <p14:tracePt t="109496" x="5638800" y="3752850"/>
          <p14:tracePt t="109498" x="5645150" y="3765550"/>
          <p14:tracePt t="109513" x="5651500" y="3797300"/>
          <p14:tracePt t="109530" x="5657850" y="3810000"/>
          <p14:tracePt t="109577" x="5657850" y="3816350"/>
          <p14:tracePt t="110009" x="5676900" y="3816350"/>
          <p14:tracePt t="110018" x="5683250" y="3816350"/>
          <p14:tracePt t="110025" x="5702300" y="3816350"/>
          <p14:tracePt t="110033" x="5715000" y="3822700"/>
          <p14:tracePt t="110046" x="5734050" y="3835400"/>
          <p14:tracePt t="110062" x="5765800" y="3848100"/>
          <p14:tracePt t="110079" x="5810250" y="3879850"/>
          <p14:tracePt t="110096" x="5848350" y="3898900"/>
          <p14:tracePt t="110098" x="5861050" y="3905250"/>
          <p14:tracePt t="110113" x="5880100" y="3924300"/>
          <p14:tracePt t="110129" x="5886450" y="3943350"/>
          <p14:tracePt t="110146" x="5892800" y="3962400"/>
          <p14:tracePt t="110163" x="5899150" y="3987800"/>
          <p14:tracePt t="110179" x="5905500" y="4013200"/>
          <p14:tracePt t="110196" x="5911850" y="4051300"/>
          <p14:tracePt t="110213" x="5911850" y="4095750"/>
          <p14:tracePt t="110229" x="5911850" y="4146550"/>
          <p14:tracePt t="110246" x="5911850" y="4191000"/>
          <p14:tracePt t="110263" x="5899150" y="4248150"/>
          <p14:tracePt t="110279" x="5880100" y="4298950"/>
          <p14:tracePt t="110296" x="5848350" y="4337050"/>
          <p14:tracePt t="110298" x="5835650" y="4356100"/>
          <p14:tracePt t="110313" x="5784850" y="4368800"/>
          <p14:tracePt t="110329" x="5727700" y="4400550"/>
          <p14:tracePt t="110346" x="5683250" y="4413250"/>
          <p14:tracePt t="110363" x="5645150" y="4425950"/>
          <p14:tracePt t="110379" x="5626100" y="4425950"/>
          <p14:tracePt t="110396" x="5619750" y="4425950"/>
          <p14:tracePt t="110465" x="5626100" y="4425950"/>
          <p14:tracePt t="110473" x="5638800" y="4425950"/>
          <p14:tracePt t="110481" x="5645150" y="4413250"/>
          <p14:tracePt t="110497" x="5670550" y="4387850"/>
          <p14:tracePt t="110513" x="5695950" y="4356100"/>
          <p14:tracePt t="110529" x="5721350" y="4292600"/>
          <p14:tracePt t="110546" x="5746750" y="4210050"/>
          <p14:tracePt t="110563" x="5772150" y="4133850"/>
          <p14:tracePt t="110579" x="5791200" y="4057650"/>
          <p14:tracePt t="110596" x="5784850" y="4000500"/>
          <p14:tracePt t="110613" x="5765800" y="3949700"/>
          <p14:tracePt t="110630" x="5740400" y="3898900"/>
          <p14:tracePt t="110646" x="5689600" y="3848100"/>
          <p14:tracePt t="110663" x="5657850" y="3816350"/>
          <p14:tracePt t="110679" x="5632450" y="3810000"/>
          <p14:tracePt t="110697" x="5626100" y="3810000"/>
          <p14:tracePt t="110899" x="5651500" y="3810000"/>
          <p14:tracePt t="110906" x="5683250" y="3810000"/>
          <p14:tracePt t="110914" x="5708650" y="3810000"/>
          <p14:tracePt t="110929" x="5759450" y="3810000"/>
          <p14:tracePt t="110946" x="5791200" y="3816350"/>
          <p14:tracePt t="110963" x="5816600" y="3829050"/>
          <p14:tracePt t="110979" x="5822950" y="3835400"/>
          <p14:tracePt t="110996" x="5822950" y="3841750"/>
          <p14:tracePt t="111013" x="5803900" y="3860800"/>
          <p14:tracePt t="111030" x="5791200" y="3879850"/>
          <p14:tracePt t="111046" x="5778500" y="3886200"/>
          <p14:tracePt t="111063" x="5772150" y="3892550"/>
          <p14:tracePt t="111105" x="5765800" y="3892550"/>
          <p14:tracePt t="111114" x="5753100" y="3892550"/>
          <p14:tracePt t="111129" x="5727700" y="3860800"/>
          <p14:tracePt t="111146" x="5695950" y="3816350"/>
          <p14:tracePt t="111163" x="5676900" y="3778250"/>
          <p14:tracePt t="111179" x="5670550" y="3752850"/>
          <p14:tracePt t="111196" x="5670550" y="3740150"/>
          <p14:tracePt t="111213" x="5676900" y="3733800"/>
          <p14:tracePt t="111229" x="5683250" y="3733800"/>
          <p14:tracePt t="111246" x="5695950" y="3727450"/>
          <p14:tracePt t="111263" x="5702300" y="3721100"/>
          <p14:tracePt t="111279" x="5721350" y="3714750"/>
          <p14:tracePt t="111296" x="5753100" y="3714750"/>
          <p14:tracePt t="111298" x="5778500" y="3714750"/>
          <p14:tracePt t="111312" x="5810250" y="3714750"/>
          <p14:tracePt t="111329" x="5835650" y="3721100"/>
          <p14:tracePt t="111346" x="5842000" y="3740150"/>
          <p14:tracePt t="111363" x="5842000" y="3765550"/>
          <p14:tracePt t="111380" x="5848350" y="3790950"/>
          <p14:tracePt t="111396" x="5848350" y="3816350"/>
          <p14:tracePt t="111413" x="5848350" y="3848100"/>
          <p14:tracePt t="111429" x="5848350" y="3873500"/>
          <p14:tracePt t="111446" x="5848350" y="3892550"/>
          <p14:tracePt t="111463" x="5848350" y="3905250"/>
          <p14:tracePt t="111479" x="5835650" y="3917950"/>
          <p14:tracePt t="111609" x="5829300" y="3917950"/>
          <p14:tracePt t="113145" x="5829300" y="3930650"/>
          <p14:tracePt t="113153" x="5829300" y="3943350"/>
          <p14:tracePt t="113162" x="5784850" y="3962400"/>
          <p14:tracePt t="113179" x="5638800" y="4013200"/>
          <p14:tracePt t="113196" x="5416550" y="4102100"/>
          <p14:tracePt t="113213" x="5143500" y="4191000"/>
          <p14:tracePt t="113229" x="4832350" y="4286250"/>
          <p14:tracePt t="113246" x="4552950" y="4375150"/>
          <p14:tracePt t="113263" x="4254500" y="4457700"/>
          <p14:tracePt t="113279" x="3930650" y="4533900"/>
          <p14:tracePt t="113297" x="3486150" y="4667250"/>
          <p14:tracePt t="113312" x="3238500" y="4718050"/>
          <p14:tracePt t="113329" x="3035300" y="4762500"/>
          <p14:tracePt t="113346" x="2844800" y="4819650"/>
          <p14:tracePt t="113363" x="2673350" y="4851400"/>
          <p14:tracePt t="113379" x="2520950" y="4883150"/>
          <p14:tracePt t="113396" x="2381250" y="4914900"/>
          <p14:tracePt t="113413" x="2266950" y="4953000"/>
          <p14:tracePt t="113430" x="2159000" y="4972050"/>
          <p14:tracePt t="113446" x="2057400" y="4991100"/>
          <p14:tracePt t="113463" x="1955800" y="4991100"/>
          <p14:tracePt t="113479" x="1866900" y="5010150"/>
          <p14:tracePt t="113497" x="1727200" y="5041900"/>
          <p14:tracePt t="113513" x="1638300" y="5080000"/>
          <p14:tracePt t="113529" x="1549400" y="5124450"/>
          <p14:tracePt t="113546" x="1441450" y="5162550"/>
          <p14:tracePt t="113563" x="1327150" y="5194300"/>
          <p14:tracePt t="113580" x="1231900" y="5245100"/>
          <p14:tracePt t="113596" x="1168400" y="5295900"/>
          <p14:tracePt t="113613" x="1130300" y="5334000"/>
          <p14:tracePt t="113629" x="1104900" y="5359400"/>
          <p14:tracePt t="113646" x="1092200" y="5378450"/>
          <p14:tracePt t="113663" x="1085850" y="5378450"/>
          <p14:tracePt t="113713" x="1098550" y="5359400"/>
          <p14:tracePt t="113721" x="1123950" y="5314950"/>
          <p14:tracePt t="113730" x="1155700" y="5270500"/>
          <p14:tracePt t="113746" x="1219200" y="5194300"/>
          <p14:tracePt t="113763" x="1308100" y="5143500"/>
          <p14:tracePt t="113779" x="1428750" y="5092700"/>
          <p14:tracePt t="113796" x="1581150" y="5041900"/>
          <p14:tracePt t="113813" x="1714500" y="5022850"/>
          <p14:tracePt t="113829" x="1822450" y="5022850"/>
          <p14:tracePt t="113846" x="1924050" y="5029200"/>
          <p14:tracePt t="113862" x="2032000" y="5067300"/>
          <p14:tracePt t="113879" x="2114550" y="5124450"/>
          <p14:tracePt t="113896" x="2178050" y="5181600"/>
          <p14:tracePt t="113898" x="2197100" y="5207000"/>
          <p14:tracePt t="113913" x="2228850" y="5264150"/>
          <p14:tracePt t="113929" x="2247900" y="5308600"/>
          <p14:tracePt t="113946" x="2247900" y="5334000"/>
          <p14:tracePt t="113985" x="2254250" y="5334000"/>
          <p14:tracePt t="113996" x="2260600" y="5334000"/>
          <p14:tracePt t="114013" x="2324100" y="5334000"/>
          <p14:tracePt t="114029" x="2438400" y="5308600"/>
          <p14:tracePt t="114046" x="2609850" y="5283200"/>
          <p14:tracePt t="114063" x="2832100" y="5270500"/>
          <p14:tracePt t="114079" x="3073400" y="5270500"/>
          <p14:tracePt t="114097" x="3333750" y="5264150"/>
          <p14:tracePt t="114113" x="3429000" y="5289550"/>
          <p14:tracePt t="114129" x="3467100" y="5314950"/>
          <p14:tracePt t="114146" x="3473450" y="5334000"/>
          <p14:tracePt t="114163" x="3479800" y="5365750"/>
          <p14:tracePt t="114179" x="3479800" y="5391150"/>
          <p14:tracePt t="114196" x="3479800" y="5410200"/>
          <p14:tracePt t="114213" x="3479800" y="5441950"/>
          <p14:tracePt t="114229" x="3473450" y="5454650"/>
          <p14:tracePt t="114246" x="3467100" y="5454650"/>
          <p14:tracePt t="114263" x="3460750" y="5461000"/>
          <p14:tracePt t="114279" x="3460750" y="5467350"/>
          <p14:tracePt t="114377" x="3454400" y="5467350"/>
          <p14:tracePt t="114489" x="3448050" y="5467350"/>
          <p14:tracePt t="114505" x="3441700" y="5467350"/>
          <p14:tracePt t="114514" x="3429000" y="5467350"/>
          <p14:tracePt t="114529" x="3403600" y="5467350"/>
          <p14:tracePt t="114546" x="3371850" y="5467350"/>
          <p14:tracePt t="114563" x="3352800" y="5467350"/>
          <p14:tracePt t="114579" x="3340100" y="5467350"/>
          <p14:tracePt t="114596" x="3327400" y="5467350"/>
          <p14:tracePt t="114657" x="3302000" y="5467350"/>
          <p14:tracePt t="114665" x="3270250" y="5467350"/>
          <p14:tracePt t="114673" x="3238500" y="5467350"/>
          <p14:tracePt t="114681" x="3206750" y="5467350"/>
          <p14:tracePt t="114696" x="3168650" y="5467350"/>
          <p14:tracePt t="114713" x="3009900" y="5467350"/>
          <p14:tracePt t="114729" x="2889250" y="5473700"/>
          <p14:tracePt t="114746" x="2749550" y="5473700"/>
          <p14:tracePt t="114763" x="2616200" y="5473700"/>
          <p14:tracePt t="114779" x="2476500" y="5480050"/>
          <p14:tracePt t="114796" x="2324100" y="5492750"/>
          <p14:tracePt t="114813" x="2159000" y="5492750"/>
          <p14:tracePt t="114829" x="2012950" y="5492750"/>
          <p14:tracePt t="114846" x="1866900" y="5492750"/>
          <p14:tracePt t="114863" x="1758950" y="5492750"/>
          <p14:tracePt t="114880" x="1644650" y="5492750"/>
          <p14:tracePt t="114898" x="1447800" y="5492750"/>
          <p14:tracePt t="114913" x="1314450" y="5480050"/>
          <p14:tracePt t="114929" x="1206500" y="5480050"/>
          <p14:tracePt t="114946" x="1136650" y="5473700"/>
          <p14:tracePt t="114963" x="1092200" y="5467350"/>
          <p14:tracePt t="114979" x="1047750" y="5467350"/>
          <p14:tracePt t="114996" x="1022350" y="5467350"/>
          <p14:tracePt t="115013" x="996950" y="5467350"/>
          <p14:tracePt t="115029" x="990600" y="5467350"/>
          <p14:tracePt t="115113" x="990600" y="5461000"/>
          <p14:tracePt t="115225" x="996950" y="5441950"/>
          <p14:tracePt t="115233" x="1022350" y="5410200"/>
          <p14:tracePt t="115241" x="1054100" y="5391150"/>
          <p14:tracePt t="115249" x="1079500" y="5378450"/>
          <p14:tracePt t="115263" x="1085850" y="5365750"/>
          <p14:tracePt t="115279" x="1098550" y="5359400"/>
          <p14:tracePt t="115369" x="1104900" y="5359400"/>
          <p14:tracePt t="115377" x="1123950" y="5359400"/>
          <p14:tracePt t="115385" x="1130300" y="5359400"/>
          <p14:tracePt t="115396" x="1143000" y="5359400"/>
          <p14:tracePt t="115413" x="1149350" y="5359400"/>
          <p14:tracePt t="115429" x="1200150" y="5359400"/>
          <p14:tracePt t="115446" x="1339850" y="5372100"/>
          <p14:tracePt t="115463" x="1511300" y="5378450"/>
          <p14:tracePt t="115479" x="1689100" y="5391150"/>
          <p14:tracePt t="115497" x="1974850" y="5391150"/>
          <p14:tracePt t="115513" x="2139950" y="5391150"/>
          <p14:tracePt t="115529" x="2298700" y="5391150"/>
          <p14:tracePt t="115546" x="2406650" y="5378450"/>
          <p14:tracePt t="115563" x="2489200" y="5378450"/>
          <p14:tracePt t="115579" x="2552700" y="5378450"/>
          <p14:tracePt t="115597" x="2609850" y="5378450"/>
          <p14:tracePt t="115613" x="2667000" y="5378450"/>
          <p14:tracePt t="115630" x="2743200" y="5378450"/>
          <p14:tracePt t="115646" x="2832100" y="5391150"/>
          <p14:tracePt t="115663" x="2946400" y="5391150"/>
          <p14:tracePt t="115679" x="3035300" y="5384800"/>
          <p14:tracePt t="115696" x="3105150" y="5384800"/>
          <p14:tracePt t="115713" x="3130550" y="5384800"/>
          <p14:tracePt t="115794" x="3136900" y="5391150"/>
          <p14:tracePt t="116977" x="3181350" y="5391150"/>
          <p14:tracePt t="116985" x="3270250" y="5353050"/>
          <p14:tracePt t="116996" x="3403600" y="5314950"/>
          <p14:tracePt t="117013" x="3784600" y="5238750"/>
          <p14:tracePt t="117029" x="4260850" y="5181600"/>
          <p14:tracePt t="117046" x="4806950" y="5175250"/>
          <p14:tracePt t="117063" x="5346700" y="5175250"/>
          <p14:tracePt t="117079" x="5835650" y="5175250"/>
          <p14:tracePt t="117096" x="6280150" y="5207000"/>
          <p14:tracePt t="117098" x="6477000" y="5207000"/>
          <p14:tracePt t="117113" x="6864350" y="5207000"/>
          <p14:tracePt t="117129" x="7169150" y="5200650"/>
          <p14:tracePt t="117147" x="7378700" y="5194300"/>
          <p14:tracePt t="117163" x="7550150" y="5162550"/>
          <p14:tracePt t="117179" x="7677150" y="5143500"/>
          <p14:tracePt t="117197" x="7791450" y="5137150"/>
          <p14:tracePt t="117214" x="7861300" y="5130800"/>
          <p14:tracePt t="117230" x="7937500" y="5130800"/>
          <p14:tracePt t="117246" x="8039100" y="5137150"/>
          <p14:tracePt t="117263" x="8159750" y="5124450"/>
          <p14:tracePt t="117279" x="8242300" y="5111750"/>
          <p14:tracePt t="117298" x="8280400" y="5099050"/>
          <p14:tracePt t="117353" x="8293100" y="5099050"/>
          <p14:tracePt t="117369" x="8305800" y="5099050"/>
          <p14:tracePt t="117393" x="8312150" y="5105400"/>
          <p14:tracePt t="117417" x="8305800" y="5105400"/>
          <p14:tracePt t="117505" x="8299450" y="5105400"/>
          <p14:tracePt t="118025" x="8299450" y="5111750"/>
          <p14:tracePt t="118033" x="8293100" y="5111750"/>
          <p14:tracePt t="119017" x="8280400" y="5111750"/>
          <p14:tracePt t="119025" x="8255000" y="5111750"/>
          <p14:tracePt t="119033" x="8242300" y="5111750"/>
          <p14:tracePt t="119046" x="8242300" y="5092700"/>
          <p14:tracePt t="119063" x="8242300" y="5022850"/>
          <p14:tracePt t="119080" x="8166100" y="4908550"/>
          <p14:tracePt t="119098" x="7912100" y="4705350"/>
          <p14:tracePt t="119113" x="7607300" y="4489450"/>
          <p14:tracePt t="119129" x="7245350" y="4235450"/>
          <p14:tracePt t="119146" x="6915150" y="4000500"/>
          <p14:tracePt t="119163" x="6642100" y="3810000"/>
          <p14:tracePt t="119179" x="6432550" y="3676650"/>
          <p14:tracePt t="119196" x="6311900" y="3581400"/>
          <p14:tracePt t="119213" x="6229350" y="3479800"/>
          <p14:tracePt t="119230" x="6153150" y="3390900"/>
          <p14:tracePt t="119246" x="6096000" y="3327400"/>
          <p14:tracePt t="119263" x="6038850" y="3295650"/>
          <p14:tracePt t="119279" x="6013450" y="3276600"/>
          <p14:tracePt t="119296" x="5994400" y="3263900"/>
          <p14:tracePt t="119298" x="5981700" y="3257550"/>
          <p14:tracePt t="119313" x="5956300" y="3238500"/>
          <p14:tracePt t="119329" x="5924550" y="3200400"/>
          <p14:tracePt t="119346" x="5880100" y="3143250"/>
          <p14:tracePt t="119363" x="5816600" y="3067050"/>
          <p14:tracePt t="119380" x="5721350" y="2971800"/>
          <p14:tracePt t="119396" x="5638800" y="2895600"/>
          <p14:tracePt t="119413" x="5556250" y="2832100"/>
          <p14:tracePt t="119429" x="5461000" y="2736850"/>
          <p14:tracePt t="119446" x="5365750" y="2667000"/>
          <p14:tracePt t="119463" x="5270500" y="2609850"/>
          <p14:tracePt t="119479" x="5194300" y="2584450"/>
          <p14:tracePt t="119497" x="5092700" y="2552700"/>
          <p14:tracePt t="119513" x="5048250" y="2533650"/>
          <p14:tracePt t="119530" x="5029200" y="2508250"/>
          <p14:tracePt t="119546" x="5010150" y="2489200"/>
          <p14:tracePt t="119563" x="4997450" y="2476500"/>
          <p14:tracePt t="119633" x="4997450" y="2470150"/>
          <p14:tracePt t="119641" x="5003800" y="2457450"/>
          <p14:tracePt t="119649" x="5010150" y="2444750"/>
          <p14:tracePt t="119663" x="5010150" y="2438400"/>
          <p14:tracePt t="119679" x="5010150" y="2432050"/>
          <p14:tracePt t="119697" x="5016500" y="2419350"/>
          <p14:tracePt t="119713" x="5016500" y="2413000"/>
          <p14:tracePt t="119729" x="5022850" y="2406650"/>
          <p14:tracePt t="120169" x="5029200" y="2400300"/>
          <p14:tracePt t="120177" x="5041900" y="2400300"/>
          <p14:tracePt t="120185" x="5060950" y="2400300"/>
          <p14:tracePt t="120196" x="5086350" y="2400300"/>
          <p14:tracePt t="120213" x="5149850" y="2400300"/>
          <p14:tracePt t="120229" x="5264150" y="2463800"/>
          <p14:tracePt t="120246" x="5461000" y="2603500"/>
          <p14:tracePt t="120263" x="5683250" y="2762250"/>
          <p14:tracePt t="120279" x="5956300" y="2952750"/>
          <p14:tracePt t="120297" x="6330950" y="3251200"/>
          <p14:tracePt t="120313" x="6604000" y="3505200"/>
          <p14:tracePt t="120329" x="6864350" y="3759200"/>
          <p14:tracePt t="120346" x="7080250" y="3962400"/>
          <p14:tracePt t="120363" x="7264400" y="4152900"/>
          <p14:tracePt t="120380" x="7423150" y="4356100"/>
          <p14:tracePt t="120396" x="7543800" y="4533900"/>
          <p14:tracePt t="120413" x="7645400" y="4692650"/>
          <p14:tracePt t="120429" x="7696200" y="4775200"/>
          <p14:tracePt t="120446" x="7689850" y="4781550"/>
          <p14:tracePt t="120463" x="7689850" y="4794250"/>
          <p14:tracePt t="120479" x="7689850" y="4800600"/>
          <p14:tracePt t="120913" x="7689850" y="4806950"/>
          <p14:tracePt t="120930" x="7702550" y="4806950"/>
          <p14:tracePt t="120946" x="7759700" y="4806950"/>
          <p14:tracePt t="120963" x="7829550" y="4806950"/>
          <p14:tracePt t="120979" x="7905750" y="4800600"/>
          <p14:tracePt t="120996" x="7975600" y="4768850"/>
          <p14:tracePt t="121012" x="8039100" y="4743450"/>
          <p14:tracePt t="121029" x="8064500" y="4711700"/>
          <p14:tracePt t="121046" x="8077200" y="4686300"/>
          <p14:tracePt t="121063" x="8096250" y="4679950"/>
          <p14:tracePt t="121080" x="8096250" y="4673600"/>
          <p14:tracePt t="121096" x="8102600" y="4673600"/>
          <p14:tracePt t="121113" x="8115300" y="4654550"/>
          <p14:tracePt t="121130" x="8128000" y="4648200"/>
          <p14:tracePt t="121146" x="8128000" y="4641850"/>
          <p14:tracePt t="121257" x="8128000" y="4654550"/>
          <p14:tracePt t="121265" x="8121650" y="4667250"/>
          <p14:tracePt t="121273" x="8115300" y="4679950"/>
          <p14:tracePt t="121281" x="8108950" y="4692650"/>
          <p14:tracePt t="121296" x="8108950" y="4705350"/>
          <p14:tracePt t="121313" x="8102600" y="4724400"/>
          <p14:tracePt t="121329" x="8077200" y="4737100"/>
          <p14:tracePt t="121346" x="8026400" y="4737100"/>
          <p14:tracePt t="121363" x="7975600" y="4737100"/>
          <p14:tracePt t="121379" x="7918450" y="4737100"/>
          <p14:tracePt t="121396" x="7880350" y="4730750"/>
          <p14:tracePt t="121413" x="7848600" y="4711700"/>
          <p14:tracePt t="121430" x="7816850" y="4679950"/>
          <p14:tracePt t="121446" x="7791450" y="4635500"/>
          <p14:tracePt t="121463" x="7778750" y="4584700"/>
          <p14:tracePt t="121479" x="7753350" y="4546600"/>
          <p14:tracePt t="121496" x="7753350" y="4502150"/>
          <p14:tracePt t="121498" x="7747000" y="4483100"/>
          <p14:tracePt t="121513" x="7740650" y="4419600"/>
          <p14:tracePt t="121529" x="7727950" y="4362450"/>
          <p14:tracePt t="121546" x="7721600" y="4318000"/>
          <p14:tracePt t="121563" x="7715250" y="4292600"/>
          <p14:tracePt t="121579" x="7721600" y="4260850"/>
          <p14:tracePt t="121596" x="7727950" y="4229100"/>
          <p14:tracePt t="121613" x="7740650" y="4197350"/>
          <p14:tracePt t="121629" x="7753350" y="4178300"/>
          <p14:tracePt t="121647" x="7766050" y="4165600"/>
          <p14:tracePt t="121663" x="7797800" y="4159250"/>
          <p14:tracePt t="121679" x="7823200" y="4152900"/>
          <p14:tracePt t="121696" x="7867650" y="4152900"/>
          <p14:tracePt t="121698" x="7893050" y="4152900"/>
          <p14:tracePt t="121713" x="7931150" y="4152900"/>
          <p14:tracePt t="121729" x="7969250" y="4152900"/>
          <p14:tracePt t="121747" x="8013700" y="4152900"/>
          <p14:tracePt t="121763" x="8039100" y="4152900"/>
          <p14:tracePt t="121780" x="8108950" y="4191000"/>
          <p14:tracePt t="121796" x="8178800" y="4248150"/>
          <p14:tracePt t="121813" x="8248650" y="4318000"/>
          <p14:tracePt t="121829" x="8324850" y="4413250"/>
          <p14:tracePt t="121847" x="8375650" y="4502150"/>
          <p14:tracePt t="121863" x="8394700" y="4578350"/>
          <p14:tracePt t="121879" x="8388350" y="4648200"/>
          <p14:tracePt t="121897" x="8337550" y="4762500"/>
          <p14:tracePt t="121913" x="8312150" y="4832350"/>
          <p14:tracePt t="121929" x="8280400" y="4895850"/>
          <p14:tracePt t="121946" x="8261350" y="4959350"/>
          <p14:tracePt t="121963" x="8242300" y="5010150"/>
          <p14:tracePt t="121980" x="8229600" y="5048250"/>
          <p14:tracePt t="121997" x="8204200" y="5080000"/>
          <p14:tracePt t="122013" x="8191500" y="5099050"/>
          <p14:tracePt t="122029" x="8178800" y="5130800"/>
          <p14:tracePt t="122046" x="8178800" y="5156200"/>
          <p14:tracePt t="122063" x="8159750" y="5175250"/>
          <p14:tracePt t="122080" x="8147050" y="5200650"/>
          <p14:tracePt t="122097" x="8108950" y="5238750"/>
          <p14:tracePt t="122113" x="8070850" y="5264150"/>
          <p14:tracePt t="122131" x="8026400" y="5295900"/>
          <p14:tracePt t="122146" x="7988300" y="5314950"/>
          <p14:tracePt t="122163" x="7905750" y="5340350"/>
          <p14:tracePt t="122180" x="7829550" y="5365750"/>
          <p14:tracePt t="122196" x="7772400" y="5378450"/>
          <p14:tracePt t="122213" x="7740650" y="5378450"/>
          <p14:tracePt t="122230" x="7734300" y="5378450"/>
          <p14:tracePt t="122246" x="7727950" y="5365750"/>
          <p14:tracePt t="122263" x="7708900" y="5276850"/>
          <p14:tracePt t="122279" x="7683500" y="5175250"/>
          <p14:tracePt t="122297" x="7677150" y="5016500"/>
          <p14:tracePt t="122313" x="7677150" y="4914900"/>
          <p14:tracePt t="122329" x="7696200" y="4826000"/>
          <p14:tracePt t="122346" x="7708900" y="4768850"/>
          <p14:tracePt t="122363" x="7721600" y="4718050"/>
          <p14:tracePt t="122379" x="7740650" y="4686300"/>
          <p14:tracePt t="122396" x="7766050" y="4679950"/>
          <p14:tracePt t="122413" x="7797800" y="4673600"/>
          <p14:tracePt t="122429" x="7848600" y="4673600"/>
          <p14:tracePt t="122446" x="7918450" y="4673600"/>
          <p14:tracePt t="122463" x="8045450" y="4699000"/>
          <p14:tracePt t="122479" x="8134350" y="4749800"/>
          <p14:tracePt t="122498" x="8255000" y="4800600"/>
          <p14:tracePt t="122513" x="8324850" y="4857750"/>
          <p14:tracePt t="122530" x="8375650" y="4921250"/>
          <p14:tracePt t="122546" x="8382000" y="4959350"/>
          <p14:tracePt t="122563" x="8382000" y="4991100"/>
          <p14:tracePt t="122580" x="8382000" y="5041900"/>
          <p14:tracePt t="122597" x="8382000" y="5105400"/>
          <p14:tracePt t="122613" x="8356600" y="5175250"/>
          <p14:tracePt t="122630" x="8280400" y="5238750"/>
          <p14:tracePt t="122646" x="8191500" y="5295900"/>
          <p14:tracePt t="122663" x="8108950" y="5346700"/>
          <p14:tracePt t="122679" x="8039100" y="5372100"/>
          <p14:tracePt t="122696" x="7994650" y="5391150"/>
          <p14:tracePt t="122713" x="7937500" y="5397500"/>
          <p14:tracePt t="122729" x="7924800" y="5397500"/>
          <p14:tracePt t="122777" x="7918450" y="5397500"/>
          <p14:tracePt t="122785" x="7912100" y="5397500"/>
          <p14:tracePt t="122796" x="7912100" y="5391150"/>
          <p14:tracePt t="122813" x="7905750" y="5378450"/>
          <p14:tracePt t="122829" x="7905750" y="5372100"/>
          <p14:tracePt t="123369" x="7899400" y="5365750"/>
          <p14:tracePt t="123385" x="7893050" y="5353050"/>
          <p14:tracePt t="123393" x="7893050" y="5346700"/>
          <p14:tracePt t="123401" x="7880350" y="5321300"/>
          <p14:tracePt t="123413" x="7874000" y="5289550"/>
          <p14:tracePt t="123429" x="7861300" y="5232400"/>
          <p14:tracePt t="123446" x="7861300" y="5156200"/>
          <p14:tracePt t="123463" x="7842250" y="5073650"/>
          <p14:tracePt t="123479" x="7810500" y="4978400"/>
          <p14:tracePt t="123497" x="7797800" y="4870450"/>
          <p14:tracePt t="123513" x="7797800" y="4813300"/>
          <p14:tracePt t="123529" x="7797800" y="4756150"/>
          <p14:tracePt t="123546" x="7816850" y="4705350"/>
          <p14:tracePt t="123563" x="7835900" y="4660900"/>
          <p14:tracePt t="123580" x="7848600" y="4622800"/>
          <p14:tracePt t="123596" x="7861300" y="4616450"/>
          <p14:tracePt t="123613" x="7886700" y="4610100"/>
          <p14:tracePt t="123629" x="7905750" y="4610100"/>
          <p14:tracePt t="123646" x="7943850" y="4603750"/>
          <p14:tracePt t="123663" x="8001000" y="4591050"/>
          <p14:tracePt t="123679" x="8064500" y="4584700"/>
          <p14:tracePt t="123697" x="8140700" y="4584700"/>
          <p14:tracePt t="123713" x="8172450" y="4584700"/>
          <p14:tracePt t="123729" x="8191500" y="4584700"/>
          <p14:tracePt t="123746" x="8242300" y="4584700"/>
          <p14:tracePt t="123763" x="8305800" y="4584700"/>
          <p14:tracePt t="123779" x="8375650" y="4603750"/>
          <p14:tracePt t="123797" x="8439150" y="4622800"/>
          <p14:tracePt t="123813" x="8489950" y="4635500"/>
          <p14:tracePt t="123829" x="8528050" y="4660900"/>
          <p14:tracePt t="123846" x="8572500" y="4686300"/>
          <p14:tracePt t="123863" x="8623300" y="4711700"/>
          <p14:tracePt t="123879" x="8648700" y="4724400"/>
          <p14:tracePt t="123882" x="8655050" y="4730750"/>
          <p14:tracePt t="123899" x="8667750" y="4749800"/>
          <p14:tracePt t="123913" x="8680450" y="4787900"/>
          <p14:tracePt t="123930" x="8680450" y="4826000"/>
          <p14:tracePt t="123947" x="8680450" y="4883150"/>
          <p14:tracePt t="123963" x="8680450" y="4933950"/>
          <p14:tracePt t="123980" x="8680450" y="4991100"/>
          <p14:tracePt t="123996" x="8661400" y="5048250"/>
          <p14:tracePt t="124013" x="8636000" y="5105400"/>
          <p14:tracePt t="124029" x="8610600" y="5156200"/>
          <p14:tracePt t="124046" x="8572500" y="5194300"/>
          <p14:tracePt t="124063" x="8547100" y="5232400"/>
          <p14:tracePt t="124079" x="8528050" y="5276850"/>
          <p14:tracePt t="124097" x="8502650" y="5314950"/>
          <p14:tracePt t="124099" x="8489950" y="5327650"/>
          <p14:tracePt t="124113" x="8470900" y="5372100"/>
          <p14:tracePt t="124129" x="8464550" y="5403850"/>
          <p14:tracePt t="124147" x="8445500" y="5422900"/>
          <p14:tracePt t="124163" x="8439150" y="5441950"/>
          <p14:tracePt t="124179" x="8426450" y="5454650"/>
          <p14:tracePt t="124196" x="8420100" y="5461000"/>
          <p14:tracePt t="124214" x="8413750" y="5467350"/>
          <p14:tracePt t="124229" x="8407400" y="5486400"/>
          <p14:tracePt t="124246" x="8394700" y="5505450"/>
          <p14:tracePt t="124263" x="8369300" y="5537200"/>
          <p14:tracePt t="124279" x="8350250" y="5568950"/>
          <p14:tracePt t="124296" x="8324850" y="5600700"/>
          <p14:tracePt t="124298" x="8318500" y="5619750"/>
          <p14:tracePt t="124313" x="8305800" y="5651500"/>
          <p14:tracePt t="124329" x="8267700" y="5676900"/>
          <p14:tracePt t="124346" x="8235950" y="5695950"/>
          <p14:tracePt t="124363" x="8204200" y="5715000"/>
          <p14:tracePt t="124380" x="8172450" y="5727700"/>
          <p14:tracePt t="124397" x="8147050" y="5740400"/>
          <p14:tracePt t="124413" x="8134350" y="5753100"/>
          <p14:tracePt t="124429" x="8108950" y="5759450"/>
          <p14:tracePt t="124446" x="8089900" y="5772150"/>
          <p14:tracePt t="124463" x="8064500" y="5772150"/>
          <p14:tracePt t="124479" x="8026400" y="5778500"/>
          <p14:tracePt t="124497" x="7975600" y="5784850"/>
          <p14:tracePt t="124513" x="7956550" y="5791200"/>
          <p14:tracePt t="124529" x="7943850" y="5791200"/>
          <p14:tracePt t="124546" x="7918450" y="5791200"/>
          <p14:tracePt t="124563" x="7912100" y="5791200"/>
          <p14:tracePt t="124625" x="7905750" y="5791200"/>
          <p14:tracePt t="124634" x="7899400" y="5778500"/>
          <p14:tracePt t="124642" x="7899400" y="5772150"/>
          <p14:tracePt t="124649" x="7886700" y="5759450"/>
          <p14:tracePt t="124663" x="7886700" y="5746750"/>
          <p14:tracePt t="124679" x="7874000" y="5715000"/>
          <p14:tracePt t="124696" x="7861300" y="5683250"/>
          <p14:tracePt t="124698" x="7848600" y="5657850"/>
          <p14:tracePt t="124713" x="7842250" y="5626100"/>
          <p14:tracePt t="124729" x="7835900" y="5600700"/>
          <p14:tracePt t="124746" x="7829550" y="5562600"/>
          <p14:tracePt t="124763" x="7829550" y="5511800"/>
          <p14:tracePt t="124779" x="7823200" y="5467350"/>
          <p14:tracePt t="124796" x="7816850" y="5429250"/>
          <p14:tracePt t="124813" x="7797800" y="5378450"/>
          <p14:tracePt t="124829" x="7797800" y="5353050"/>
          <p14:tracePt t="124846" x="7797800" y="5321300"/>
          <p14:tracePt t="124863" x="7797800" y="5283200"/>
          <p14:tracePt t="124879" x="7797800" y="5251450"/>
          <p14:tracePt t="124896" x="7797800" y="5219700"/>
          <p14:tracePt t="124913" x="7797800" y="5175250"/>
          <p14:tracePt t="124930" x="7797800" y="5156200"/>
          <p14:tracePt t="124947" x="7804150" y="5118100"/>
          <p14:tracePt t="124963" x="7823200" y="5067300"/>
          <p14:tracePt t="124979" x="7829550" y="5022850"/>
          <p14:tracePt t="124996" x="7842250" y="4972050"/>
          <p14:tracePt t="125013" x="7848600" y="4933950"/>
          <p14:tracePt t="125029" x="7861300" y="4908550"/>
          <p14:tracePt t="125046" x="7867650" y="4889500"/>
          <p14:tracePt t="125063" x="7874000" y="4857750"/>
          <p14:tracePt t="125080" x="7886700" y="4826000"/>
          <p14:tracePt t="125097" x="7899400" y="4794250"/>
          <p14:tracePt t="125113" x="7912100" y="4781550"/>
          <p14:tracePt t="125129" x="7924800" y="4768850"/>
          <p14:tracePt t="125147" x="7931150" y="4762500"/>
          <p14:tracePt t="125163" x="7943850" y="4756150"/>
          <p14:tracePt t="125179" x="7962900" y="4743450"/>
          <p14:tracePt t="125196" x="7994650" y="4730750"/>
          <p14:tracePt t="125214" x="8020050" y="4711700"/>
          <p14:tracePt t="125229" x="8051800" y="4699000"/>
          <p14:tracePt t="125246" x="8058150" y="4692650"/>
          <p14:tracePt t="125377" x="8064500" y="4692650"/>
          <p14:tracePt t="125393" x="8070850" y="4692650"/>
          <p14:tracePt t="129745" x="8077200" y="4686300"/>
          <p14:tracePt t="129763" x="8121650" y="4660900"/>
          <p14:tracePt t="129779" x="8128000" y="4648200"/>
          <p14:tracePt t="129796" x="8140700" y="4641850"/>
          <p14:tracePt t="129813" x="8166100" y="4629150"/>
          <p14:tracePt t="129830" x="8210550" y="4603750"/>
          <p14:tracePt t="129846" x="8261350" y="4578350"/>
          <p14:tracePt t="129863" x="8299450" y="4565650"/>
          <p14:tracePt t="129880" x="8318500" y="4565650"/>
          <p14:tracePt t="129897" x="8331200" y="4552950"/>
          <p14:tracePt t="129913" x="8382000" y="4540250"/>
          <p14:tracePt t="129929" x="8426450" y="4521200"/>
          <p14:tracePt t="129946" x="8451850" y="4508500"/>
          <p14:tracePt t="129979" x="8464550" y="4508500"/>
          <p14:tracePt t="129996" x="8534400" y="4521200"/>
          <p14:tracePt t="130013" x="8591550" y="4546600"/>
          <p14:tracePt t="130029" x="8623300" y="4591050"/>
          <p14:tracePt t="130046" x="8661400" y="4705350"/>
          <p14:tracePt t="130063" x="8667750" y="4845050"/>
          <p14:tracePt t="130079" x="8699500" y="4984750"/>
          <p14:tracePt t="130096" x="8680450" y="5105400"/>
          <p14:tracePt t="130113" x="8661400" y="5143500"/>
          <p14:tracePt t="130129" x="8597900" y="5270500"/>
          <p14:tracePt t="130146" x="8528050" y="5353050"/>
          <p14:tracePt t="130163" x="8445500" y="5416550"/>
          <p14:tracePt t="130179" x="8382000" y="5454650"/>
          <p14:tracePt t="130196" x="8343900" y="5486400"/>
          <p14:tracePt t="130213" x="8324850" y="5505450"/>
          <p14:tracePt t="130229" x="8305800" y="5524500"/>
          <p14:tracePt t="130246" x="8286750" y="5549900"/>
          <p14:tracePt t="130263" x="8261350" y="5588000"/>
          <p14:tracePt t="130279" x="8248650" y="5607050"/>
          <p14:tracePt t="130297" x="8242300" y="5613400"/>
          <p14:tracePt t="130362" x="8229600" y="5600700"/>
          <p14:tracePt t="130379" x="8216900" y="5588000"/>
          <p14:tracePt t="130396" x="8210550" y="5581650"/>
          <p14:tracePt t="130413" x="8210550" y="5568950"/>
          <p14:tracePt t="130429" x="8204200" y="5543550"/>
          <p14:tracePt t="130447" x="8204200" y="5505450"/>
          <p14:tracePt t="130463" x="8204200" y="5473700"/>
          <p14:tracePt t="130479" x="8204200" y="5454650"/>
          <p14:tracePt t="130496" x="8204200" y="5448300"/>
          <p14:tracePt t="130513" x="8204200" y="5441950"/>
          <p14:tracePt t="130529" x="8204200" y="5422900"/>
          <p14:tracePt t="130546" x="8204200" y="5403850"/>
          <p14:tracePt t="130563" x="8204200" y="5391150"/>
          <p14:tracePt t="130580" x="8204200" y="5378450"/>
          <p14:tracePt t="131105" x="8204200" y="5372100"/>
          <p14:tracePt t="135337" x="8210550" y="5365750"/>
          <p14:tracePt t="135346" x="8229600" y="5353050"/>
          <p14:tracePt t="135363" x="8255000" y="5327650"/>
          <p14:tracePt t="135380" x="8286750" y="5314950"/>
          <p14:tracePt t="135396" x="8299450" y="5308600"/>
          <p14:tracePt t="135413" x="8331200" y="5295900"/>
          <p14:tracePt t="135429" x="8362950" y="5283200"/>
          <p14:tracePt t="135447" x="8407400" y="5264150"/>
          <p14:tracePt t="135463" x="8432800" y="5251450"/>
          <p14:tracePt t="135480" x="8445500" y="5238750"/>
          <p14:tracePt t="135496" x="8451850" y="5238750"/>
          <p14:tracePt t="135945" x="8445500" y="5238750"/>
          <p14:tracePt t="135963" x="8439150" y="5238750"/>
          <p14:tracePt t="136082" x="8432800" y="5238750"/>
          <p14:tracePt t="136090" x="8432800" y="5251450"/>
          <p14:tracePt t="136098" x="8426450" y="5251450"/>
          <p14:tracePt t="136113" x="8413750" y="5257800"/>
          <p14:tracePt t="136129" x="8407400" y="5264150"/>
          <p14:tracePt t="136147" x="8382000" y="5276850"/>
          <p14:tracePt t="136163" x="8343900" y="5295900"/>
          <p14:tracePt t="136179" x="8305800" y="5308600"/>
          <p14:tracePt t="136196" x="8293100" y="5334000"/>
          <p14:tracePt t="136213" x="8286750" y="5334000"/>
          <p14:tracePt t="137993" x="8280400" y="5334000"/>
          <p14:tracePt t="138001" x="8280400" y="5340350"/>
          <p14:tracePt t="138010" x="8280400" y="5346700"/>
          <p14:tracePt t="138029" x="8280400" y="5365750"/>
          <p14:tracePt t="138046" x="8280400" y="5378450"/>
          <p14:tracePt t="138063" x="8280400" y="5391150"/>
          <p14:tracePt t="138080" x="8286750" y="5397500"/>
          <p14:tracePt t="138113" x="8280400" y="5410200"/>
          <p14:tracePt t="138129" x="8274050" y="5441950"/>
          <p14:tracePt t="138146" x="8267700" y="5461000"/>
          <p14:tracePt t="138163" x="8261350" y="5480050"/>
          <p14:tracePt t="138180" x="8255000" y="5486400"/>
          <p14:tracePt t="138196" x="8255000" y="5492750"/>
          <p14:tracePt t="138213" x="8248650" y="5499100"/>
          <p14:tracePt t="138230" x="8242300" y="5511800"/>
          <p14:tracePt t="138246" x="8235950" y="5530850"/>
          <p14:tracePt t="138263" x="8229600" y="5543550"/>
          <p14:tracePt t="138280" x="8229600" y="5549900"/>
          <p14:tracePt t="138296" x="8229600" y="5562600"/>
          <p14:tracePt t="138313" x="8223250" y="5562600"/>
          <p14:tracePt t="138369" x="8223250" y="5568950"/>
          <p14:tracePt t="138377" x="8216900" y="5568950"/>
          <p14:tracePt t="138665" x="8223250" y="5568950"/>
          <p14:tracePt t="138674" x="8229600" y="5568950"/>
          <p14:tracePt t="138681" x="8229600" y="5562600"/>
          <p14:tracePt t="138696" x="8229600" y="5556250"/>
          <p14:tracePt t="138713" x="8235950" y="5537200"/>
          <p14:tracePt t="138729" x="8235950" y="5518150"/>
          <p14:tracePt t="138746" x="8255000" y="5499100"/>
          <p14:tracePt t="138763" x="8261350" y="5467350"/>
          <p14:tracePt t="138779" x="8267700" y="5454650"/>
          <p14:tracePt t="138796" x="8267700" y="5448300"/>
          <p14:tracePt t="138813" x="8267700" y="5441950"/>
          <p14:tracePt t="138830" x="8274050" y="5441950"/>
          <p14:tracePt t="138863" x="8274050" y="5429250"/>
          <p14:tracePt t="138880" x="8274050" y="5416550"/>
          <p14:tracePt t="138897" x="8280400" y="5378450"/>
          <p14:tracePt t="138913" x="8280400" y="5365750"/>
          <p14:tracePt t="138929" x="8280400" y="5346700"/>
          <p14:tracePt t="138947" x="8280400" y="5314950"/>
          <p14:tracePt t="138963" x="8267700" y="5270500"/>
          <p14:tracePt t="138980" x="8248650" y="5219700"/>
          <p14:tracePt t="138997" x="8223250" y="5175250"/>
          <p14:tracePt t="139013" x="8210550" y="5137150"/>
          <p14:tracePt t="139030" x="8204200" y="5111750"/>
          <p14:tracePt t="139047" x="8197850" y="5086350"/>
          <p14:tracePt t="139063" x="8197850" y="5073650"/>
          <p14:tracePt t="139080" x="8197850" y="5067300"/>
          <p14:tracePt t="139096" x="8197850" y="5060950"/>
          <p14:tracePt t="139210" x="8197850" y="5054600"/>
          <p14:tracePt t="139217" x="8197850" y="5048250"/>
          <p14:tracePt t="139229" x="8197850" y="5041900"/>
          <p14:tracePt t="139246" x="8197850" y="5016500"/>
          <p14:tracePt t="139263" x="8197850" y="4978400"/>
          <p14:tracePt t="139280" x="8204200" y="4927600"/>
          <p14:tracePt t="139297" x="8210550" y="4851400"/>
          <p14:tracePt t="139313" x="8216900" y="4813300"/>
          <p14:tracePt t="139330" x="8229600" y="4787900"/>
          <p14:tracePt t="139346" x="8242300" y="4749800"/>
          <p14:tracePt t="139363" x="8248650" y="4711700"/>
          <p14:tracePt t="139379" x="8261350" y="4686300"/>
          <p14:tracePt t="139396" x="8274050" y="4660900"/>
          <p14:tracePt t="139413" x="8280400" y="4635500"/>
          <p14:tracePt t="139430" x="8293100" y="4629150"/>
          <p14:tracePt t="139446" x="8312150" y="4622800"/>
          <p14:tracePt t="139463" x="8331200" y="4603750"/>
          <p14:tracePt t="139480" x="8356600" y="4578350"/>
          <p14:tracePt t="139497" x="8394700" y="4533900"/>
          <p14:tracePt t="139513" x="8432800" y="4514850"/>
          <p14:tracePt t="139529" x="8451850" y="4502150"/>
          <p14:tracePt t="139547" x="8470900" y="4489450"/>
          <p14:tracePt t="139563" x="8496300" y="4470400"/>
          <p14:tracePt t="139580" x="8528050" y="4457700"/>
          <p14:tracePt t="139596" x="8534400" y="4457700"/>
          <p14:tracePt t="139613" x="8534400" y="4451350"/>
          <p14:tracePt t="139737" x="8540750" y="4451350"/>
          <p14:tracePt t="139745" x="8547100" y="4451350"/>
          <p14:tracePt t="139754" x="8559800" y="4451350"/>
          <p14:tracePt t="139763" x="8566150" y="4451350"/>
          <p14:tracePt t="139779" x="8578850" y="4451350"/>
          <p14:tracePt t="140601" x="8553450" y="4470400"/>
          <p14:tracePt t="140610" x="8534400" y="4483100"/>
          <p14:tracePt t="140617" x="8502650" y="4502150"/>
          <p14:tracePt t="140630" x="8477250" y="4527550"/>
          <p14:tracePt t="140646" x="8439150" y="4572000"/>
          <p14:tracePt t="140663" x="8407400" y="4622800"/>
          <p14:tracePt t="140679" x="8375650" y="4667250"/>
          <p14:tracePt t="140697" x="8324850" y="4724400"/>
          <p14:tracePt t="140713" x="8299450" y="4762500"/>
          <p14:tracePt t="140730" x="8280400" y="4800600"/>
          <p14:tracePt t="140746" x="8267700" y="4838700"/>
          <p14:tracePt t="140764" x="8255000" y="4857750"/>
          <p14:tracePt t="140779" x="8248650" y="4864100"/>
          <p14:tracePt t="140796" x="8242300" y="4864100"/>
          <p14:tracePt t="140881" x="8242300" y="4870450"/>
          <p14:tracePt t="140889" x="8242300" y="4876800"/>
          <p14:tracePt t="140897" x="8229600" y="4883150"/>
          <p14:tracePt t="140913" x="8191500" y="4902200"/>
          <p14:tracePt t="140930" x="8153400" y="4921250"/>
          <p14:tracePt t="140947" x="8140700" y="4933950"/>
          <p14:tracePt t="140963" x="8121650" y="4933950"/>
          <p14:tracePt t="140979" x="8115300" y="4940300"/>
          <p14:tracePt t="141013" x="8115300" y="4946650"/>
          <p14:tracePt t="141050" x="8102600" y="4946650"/>
          <p14:tracePt t="141063" x="8096250" y="4946650"/>
          <p14:tracePt t="141080" x="8064500" y="4946650"/>
          <p14:tracePt t="141097" x="8032750" y="4946650"/>
          <p14:tracePt t="141113" x="8020050" y="4946650"/>
          <p14:tracePt t="141266" x="8013700" y="4946650"/>
          <p14:tracePt t="141274" x="8001000" y="4946650"/>
          <p14:tracePt t="141281" x="7981950" y="4940300"/>
          <p14:tracePt t="141296" x="7956550" y="4933950"/>
          <p14:tracePt t="141313" x="7931150" y="4927600"/>
          <p14:tracePt t="141330" x="7893050" y="4921250"/>
          <p14:tracePt t="141347" x="7848600" y="4908550"/>
          <p14:tracePt t="141363" x="7829550" y="4902200"/>
          <p14:tracePt t="141401" x="7823200" y="4902200"/>
          <p14:tracePt t="141441" x="7823200" y="4889500"/>
          <p14:tracePt t="141449" x="7823200" y="4883150"/>
          <p14:tracePt t="141473" x="7823200" y="4876800"/>
          <p14:tracePt t="141514" x="7823200" y="4870450"/>
          <p14:tracePt t="141522" x="7823200" y="4864100"/>
          <p14:tracePt t="141530" x="7823200" y="4851400"/>
          <p14:tracePt t="141546" x="7823200" y="4826000"/>
          <p14:tracePt t="141563" x="7823200" y="4794250"/>
          <p14:tracePt t="141580" x="7816850" y="4762500"/>
          <p14:tracePt t="141596" x="7816850" y="4724400"/>
          <p14:tracePt t="141613" x="7816850" y="4686300"/>
          <p14:tracePt t="141629" x="7816850" y="4654550"/>
          <p14:tracePt t="141646" x="7829550" y="4616450"/>
          <p14:tracePt t="141663" x="7829550" y="4572000"/>
          <p14:tracePt t="141679" x="7829550" y="4521200"/>
          <p14:tracePt t="141696" x="7835900" y="4483100"/>
          <p14:tracePt t="141698" x="7835900" y="4464050"/>
          <p14:tracePt t="141713" x="7835900" y="4432300"/>
          <p14:tracePt t="141730" x="7835900" y="4406900"/>
          <p14:tracePt t="141746" x="7835900" y="4387850"/>
          <p14:tracePt t="141763" x="7835900" y="4375150"/>
          <p14:tracePt t="141779" x="7835900" y="4349750"/>
          <p14:tracePt t="141797" x="7835900" y="4330700"/>
          <p14:tracePt t="141813" x="7835900" y="4318000"/>
          <p14:tracePt t="141830" x="7835900" y="4305300"/>
          <p14:tracePt t="141846" x="7835900" y="4298950"/>
          <p14:tracePt t="141863" x="7829550" y="4286250"/>
          <p14:tracePt t="141879" x="7816850" y="4267200"/>
          <p14:tracePt t="141882" x="7810500" y="4254500"/>
          <p14:tracePt t="141897" x="7804150" y="4229100"/>
          <p14:tracePt t="141913" x="7791450" y="4216400"/>
          <p14:tracePt t="141930" x="7785100" y="4210050"/>
          <p14:tracePt t="141946" x="7778750" y="4197350"/>
          <p14:tracePt t="142265" x="7772400" y="4197350"/>
          <p14:tracePt t="142841" x="7772400" y="4210050"/>
          <p14:tracePt t="142849" x="7772400" y="4241800"/>
          <p14:tracePt t="142857" x="7772400" y="4260850"/>
          <p14:tracePt t="142865" x="7772400" y="4279900"/>
          <p14:tracePt t="142879" x="7772400" y="4292600"/>
          <p14:tracePt t="142897" x="7772400" y="4356100"/>
          <p14:tracePt t="142914" x="7772400" y="4413250"/>
          <p14:tracePt t="142929" x="7772400" y="4464050"/>
          <p14:tracePt t="142946" x="7778750" y="4521200"/>
          <p14:tracePt t="142963" x="7791450" y="4572000"/>
          <p14:tracePt t="142980" x="7791450" y="4616450"/>
          <p14:tracePt t="142996" x="7791450" y="4667250"/>
          <p14:tracePt t="143013" x="7791450" y="4718050"/>
          <p14:tracePt t="143030" x="7797800" y="4768850"/>
          <p14:tracePt t="143046" x="7804150" y="4813300"/>
          <p14:tracePt t="143063" x="7829550" y="4864100"/>
          <p14:tracePt t="143080" x="7835900" y="4895850"/>
          <p14:tracePt t="143097" x="7854950" y="4921250"/>
          <p14:tracePt t="143099" x="7854950" y="4933950"/>
          <p14:tracePt t="143113" x="7861300" y="4953000"/>
          <p14:tracePt t="143130" x="7861300" y="4965700"/>
          <p14:tracePt t="143146" x="7874000" y="4984750"/>
          <p14:tracePt t="143163" x="7886700" y="4997450"/>
          <p14:tracePt t="143180" x="7893050" y="5003800"/>
          <p14:tracePt t="143233" x="7899400" y="5003800"/>
          <p14:tracePt t="143377" x="7893050" y="5003800"/>
          <p14:tracePt t="143417" x="7886700" y="5003800"/>
          <p14:tracePt t="145465" x="7899400" y="5003800"/>
          <p14:tracePt t="145474" x="7918450" y="5003800"/>
          <p14:tracePt t="145481" x="7950200" y="5003800"/>
          <p14:tracePt t="145497" x="7988300" y="5003800"/>
          <p14:tracePt t="145513" x="8096250" y="5016500"/>
          <p14:tracePt t="145530" x="8178800" y="5041900"/>
          <p14:tracePt t="145546" x="8242300" y="5060950"/>
          <p14:tracePt t="145563" x="8293100" y="5080000"/>
          <p14:tracePt t="145580" x="8318500" y="5086350"/>
          <p14:tracePt t="145596" x="8331200" y="5092700"/>
          <p14:tracePt t="145633" x="8337550" y="5092700"/>
          <p14:tracePt t="145646" x="8337550" y="5099050"/>
          <p14:tracePt t="145663" x="8356600" y="5118100"/>
          <p14:tracePt t="145680" x="8388350" y="5149850"/>
          <p14:tracePt t="145697" x="8451850" y="5207000"/>
          <p14:tracePt t="145713" x="8477250" y="5232400"/>
          <p14:tracePt t="145729" x="8489950" y="5245100"/>
          <p14:tracePt t="145746" x="8496300" y="5257800"/>
          <p14:tracePt t="145764" x="8515350" y="5276850"/>
          <p14:tracePt t="145780" x="8528050" y="5283200"/>
          <p14:tracePt t="145833" x="8528050" y="5289550"/>
          <p14:tracePt t="145841" x="8528050" y="5295900"/>
          <p14:tracePt t="145849" x="8502650" y="5308600"/>
          <p14:tracePt t="145863" x="8483600" y="5321300"/>
          <p14:tracePt t="145879" x="8439150" y="5327650"/>
          <p14:tracePt t="145896" x="8388350" y="5327650"/>
          <p14:tracePt t="145913" x="8324850" y="5283200"/>
          <p14:tracePt t="145929" x="8242300" y="5219700"/>
          <p14:tracePt t="145946" x="8166100" y="5156200"/>
          <p14:tracePt t="145964" x="8096250" y="5086350"/>
          <p14:tracePt t="145979" x="8039100" y="5022850"/>
          <p14:tracePt t="145996" x="8001000" y="4978400"/>
          <p14:tracePt t="146013" x="7988300" y="4940300"/>
          <p14:tracePt t="146046" x="7988300" y="4933950"/>
          <p14:tracePt t="146080" x="7988300" y="4927600"/>
          <p14:tracePt t="146177" x="7988300" y="4921250"/>
          <p14:tracePt t="146201" x="7988300" y="4914900"/>
          <p14:tracePt t="146217" x="7988300" y="4902200"/>
          <p14:tracePt t="146233" x="7988300" y="4895850"/>
          <p14:tracePt t="146242" x="7988300" y="4889500"/>
          <p14:tracePt t="146249" x="7981950" y="4889500"/>
          <p14:tracePt t="146263" x="7975600" y="4883150"/>
          <p14:tracePt t="146280" x="7969250" y="4883150"/>
          <p14:tracePt t="146337" x="7969250" y="4876800"/>
          <p14:tracePt t="146345" x="7969250" y="4857750"/>
          <p14:tracePt t="146363" x="7962900" y="4800600"/>
          <p14:tracePt t="146380" x="7950200" y="4737100"/>
          <p14:tracePt t="146396" x="7931150" y="4679950"/>
          <p14:tracePt t="146413" x="7918450" y="4635500"/>
          <p14:tracePt t="146429" x="7905750" y="4597400"/>
          <p14:tracePt t="146446" x="7899400" y="4552950"/>
          <p14:tracePt t="146463" x="7899400" y="4508500"/>
          <p14:tracePt t="146480" x="7893050" y="4451350"/>
          <p14:tracePt t="146497" x="7899400" y="4362450"/>
          <p14:tracePt t="146513" x="7899400" y="4324350"/>
          <p14:tracePt t="146530" x="7905750" y="4292600"/>
          <p14:tracePt t="146546" x="7924800" y="4254500"/>
          <p14:tracePt t="146563" x="7943850" y="4216400"/>
          <p14:tracePt t="146580" x="7962900" y="4171950"/>
          <p14:tracePt t="146596" x="7975600" y="4133850"/>
          <p14:tracePt t="146613" x="8001000" y="4095750"/>
          <p14:tracePt t="146629" x="8020050" y="4070350"/>
          <p14:tracePt t="146647" x="8039100" y="4038600"/>
          <p14:tracePt t="146663" x="8051800" y="4019550"/>
          <p14:tracePt t="146680" x="8070850" y="4013200"/>
          <p14:tracePt t="146697" x="8102600" y="4006850"/>
          <p14:tracePt t="146699" x="8128000" y="4000500"/>
          <p14:tracePt t="146713" x="8172450" y="3987800"/>
          <p14:tracePt t="146730" x="8210550" y="3981450"/>
          <p14:tracePt t="146746" x="8235950" y="3981450"/>
          <p14:tracePt t="146763" x="8267700" y="3981450"/>
          <p14:tracePt t="146780" x="8293100" y="3981450"/>
          <p14:tracePt t="146797" x="8324850" y="4019550"/>
          <p14:tracePt t="146813" x="8356600" y="4057650"/>
          <p14:tracePt t="146830" x="8388350" y="4102100"/>
          <p14:tracePt t="146847" x="8401050" y="4146550"/>
          <p14:tracePt t="146863" x="8407400" y="4191000"/>
          <p14:tracePt t="146879" x="8407400" y="4254500"/>
          <p14:tracePt t="146896" x="8401050" y="4362450"/>
          <p14:tracePt t="146913" x="8394700" y="4419600"/>
          <p14:tracePt t="146929" x="8369300" y="4489450"/>
          <p14:tracePt t="146946" x="8337550" y="4565650"/>
          <p14:tracePt t="146963" x="8312150" y="4629150"/>
          <p14:tracePt t="146980" x="8286750" y="4673600"/>
          <p14:tracePt t="146997" x="8255000" y="4699000"/>
          <p14:tracePt t="147013" x="8242300" y="4718050"/>
          <p14:tracePt t="147030" x="8216900" y="4730750"/>
          <p14:tracePt t="147046" x="8210550" y="4737100"/>
          <p14:tracePt t="147063" x="8197850" y="4743450"/>
          <p14:tracePt t="147080" x="8172450" y="4743450"/>
          <p14:tracePt t="147097" x="8134350" y="4743450"/>
          <p14:tracePt t="147113" x="8121650" y="4730750"/>
          <p14:tracePt t="147130" x="8108950" y="4724400"/>
          <p14:tracePt t="147147" x="8102600" y="4711700"/>
          <p14:tracePt t="147163" x="8102600" y="4679950"/>
          <p14:tracePt t="147180" x="8102600" y="4654550"/>
          <p14:tracePt t="147196" x="8096250" y="4629150"/>
          <p14:tracePt t="147213" x="8089900" y="4610100"/>
          <p14:tracePt t="147230" x="8083550" y="4603750"/>
          <p14:tracePt t="147246" x="8077200" y="4597400"/>
          <p14:tracePt t="147305" x="8070850" y="4591050"/>
          <p14:tracePt t="147321" x="8070850" y="4578350"/>
          <p14:tracePt t="147330" x="8058150" y="4565650"/>
          <p14:tracePt t="147347" x="8051800" y="4559300"/>
          <p14:tracePt t="147505" x="8045450" y="4559300"/>
          <p14:tracePt t="147514" x="8032750" y="4559300"/>
          <p14:tracePt t="147530" x="8020050" y="4559300"/>
          <p14:tracePt t="147585" x="8007350" y="4559300"/>
          <p14:tracePt t="147593" x="8001000" y="4559300"/>
          <p14:tracePt t="147601" x="7988300" y="4559300"/>
          <p14:tracePt t="147613" x="7969250" y="4546600"/>
          <p14:tracePt t="147630" x="7943850" y="4527550"/>
          <p14:tracePt t="147646" x="7931150" y="4502150"/>
          <p14:tracePt t="147663" x="7918450" y="4489450"/>
          <p14:tracePt t="147680" x="7912100" y="4470400"/>
          <p14:tracePt t="147697" x="7912100" y="4413250"/>
          <p14:tracePt t="147713" x="7912100" y="4381500"/>
          <p14:tracePt t="147730" x="7912100" y="4349750"/>
          <p14:tracePt t="147746" x="7912100" y="4324350"/>
          <p14:tracePt t="147763" x="7912100" y="4298950"/>
          <p14:tracePt t="147780" x="7912100" y="4286250"/>
          <p14:tracePt t="147796" x="7912100" y="4273550"/>
          <p14:tracePt t="147813" x="7912100" y="4260850"/>
          <p14:tracePt t="147830" x="7918450" y="4254500"/>
          <p14:tracePt t="147846" x="7924800" y="4241800"/>
          <p14:tracePt t="147863" x="7931150" y="4222750"/>
          <p14:tracePt t="147880" x="7950200" y="4222750"/>
          <p14:tracePt t="147897" x="7981950" y="4197350"/>
          <p14:tracePt t="147913" x="7988300" y="4184650"/>
          <p14:tracePt t="147929" x="8007350" y="4178300"/>
          <p14:tracePt t="147946" x="8026400" y="4171950"/>
          <p14:tracePt t="147963" x="8039100" y="4171950"/>
          <p14:tracePt t="148121" x="8045450" y="4171950"/>
          <p14:tracePt t="148130" x="8058150" y="4171950"/>
          <p14:tracePt t="148146" x="8096250" y="4178300"/>
          <p14:tracePt t="148163" x="8134350" y="4191000"/>
          <p14:tracePt t="148180" x="8172450" y="4210050"/>
          <p14:tracePt t="148196" x="8191500" y="4216400"/>
          <p14:tracePt t="148257" x="8191500" y="4222750"/>
          <p14:tracePt t="148265" x="8191500" y="4229100"/>
          <p14:tracePt t="148280" x="8197850" y="4241800"/>
          <p14:tracePt t="148297" x="8223250" y="4286250"/>
          <p14:tracePt t="148313" x="8242300" y="4305300"/>
          <p14:tracePt t="148330" x="8248650" y="4324350"/>
          <p14:tracePt t="148347" x="8255000" y="4343400"/>
          <p14:tracePt t="148364" x="8261350" y="4368800"/>
          <p14:tracePt t="148380" x="8267700" y="4394200"/>
          <p14:tracePt t="148397" x="8267700" y="4425950"/>
          <p14:tracePt t="148413" x="8267700" y="4457700"/>
          <p14:tracePt t="148429" x="8261350" y="4495800"/>
          <p14:tracePt t="148446" x="8242300" y="4540250"/>
          <p14:tracePt t="148463" x="8229600" y="4572000"/>
          <p14:tracePt t="148480" x="8223250" y="4578350"/>
          <p14:tracePt t="148577" x="8216900" y="4578350"/>
          <p14:tracePt t="148585" x="8210550" y="4578350"/>
          <p14:tracePt t="148625" x="8204200" y="4578350"/>
          <p14:tracePt t="148697" x="8185150" y="4578350"/>
          <p14:tracePt t="148705" x="8166100" y="4578350"/>
          <p14:tracePt t="148713" x="8153400" y="4578350"/>
          <p14:tracePt t="148730" x="8134350" y="4578350"/>
          <p14:tracePt t="148746" x="8128000" y="4584700"/>
          <p14:tracePt t="148763" x="8108950" y="4584700"/>
          <p14:tracePt t="148779" x="8096250" y="4584700"/>
          <p14:tracePt t="149017" x="8083550" y="4584700"/>
          <p14:tracePt t="149025" x="8064500" y="4584700"/>
          <p14:tracePt t="149033" x="8045450" y="4572000"/>
          <p14:tracePt t="149046" x="8026400" y="4565650"/>
          <p14:tracePt t="149063" x="7981950" y="4552950"/>
          <p14:tracePt t="149080" x="7937500" y="4540250"/>
          <p14:tracePt t="149082" x="7912100" y="4521200"/>
          <p14:tracePt t="149096" x="7886700" y="4514850"/>
          <p14:tracePt t="149113" x="7835900" y="4495800"/>
          <p14:tracePt t="149130" x="7835900" y="4489450"/>
          <p14:tracePt t="149146" x="7835900" y="4476750"/>
          <p14:tracePt t="149163" x="7829550" y="4464050"/>
          <p14:tracePt t="149180" x="7829550" y="4457700"/>
          <p14:tracePt t="149241" x="7829550" y="4451350"/>
          <p14:tracePt t="149329" x="7829550" y="4445000"/>
          <p14:tracePt t="149337" x="7829550" y="4438650"/>
          <p14:tracePt t="149346" x="7829550" y="4432300"/>
          <p14:tracePt t="149363" x="7829550" y="4413250"/>
          <p14:tracePt t="149380" x="7829550" y="4400550"/>
          <p14:tracePt t="149396" x="7829550" y="4394200"/>
          <p14:tracePt t="149413" x="7829550" y="4387850"/>
          <p14:tracePt t="149430" x="7829550" y="4375150"/>
          <p14:tracePt t="149447" x="7823200" y="4356100"/>
          <p14:tracePt t="149463" x="7823200" y="4330700"/>
          <p14:tracePt t="149480" x="7823200" y="4292600"/>
          <p14:tracePt t="149482" x="7823200" y="4279900"/>
          <p14:tracePt t="149497" x="7810500" y="4248150"/>
          <p14:tracePt t="149513" x="7797800" y="4222750"/>
          <p14:tracePt t="149530" x="7797800" y="4216400"/>
          <p14:tracePt t="149546" x="7797800" y="4210050"/>
          <p14:tracePt t="149563" x="7797800" y="4197350"/>
          <p14:tracePt t="149580" x="7797800" y="4191000"/>
          <p14:tracePt t="149596" x="7797800" y="4184650"/>
          <p14:tracePt t="149665" x="7804150" y="4184650"/>
          <p14:tracePt t="149689" x="7804150" y="4171950"/>
          <p14:tracePt t="149698" x="7804150" y="4159250"/>
          <p14:tracePt t="149705" x="7797800" y="4146550"/>
          <p14:tracePt t="149714" x="7791450" y="4133850"/>
          <p14:tracePt t="149730" x="7785100" y="4127500"/>
          <p14:tracePt t="149746" x="7785100" y="4121150"/>
          <p14:tracePt t="149763" x="7785100" y="4114800"/>
          <p14:tracePt t="149873" x="7785100" y="4108450"/>
          <p14:tracePt t="149881" x="7785100" y="4102100"/>
          <p14:tracePt t="149899" x="7785100" y="4076700"/>
          <p14:tracePt t="149913" x="7785100" y="4051300"/>
          <p14:tracePt t="149930" x="7785100" y="4025900"/>
          <p14:tracePt t="149946" x="7785100" y="4006850"/>
          <p14:tracePt t="149963" x="7785100" y="3975100"/>
          <p14:tracePt t="149980" x="7804150" y="3937000"/>
          <p14:tracePt t="149996" x="7810500" y="3905250"/>
          <p14:tracePt t="150013" x="7810500" y="3886200"/>
          <p14:tracePt t="150029" x="7810500" y="3879850"/>
          <p14:tracePt t="150090" x="7816850" y="3879850"/>
          <p14:tracePt t="150098" x="7816850" y="3867150"/>
          <p14:tracePt t="150105" x="7816850" y="3854450"/>
          <p14:tracePt t="150114" x="7816850" y="3848100"/>
          <p14:tracePt t="150130" x="7829550" y="3822700"/>
          <p14:tracePt t="150146" x="7848600" y="3797300"/>
          <p14:tracePt t="150163" x="7867650" y="3765550"/>
          <p14:tracePt t="150180" x="7874000" y="3733800"/>
          <p14:tracePt t="150196" x="7886700" y="3714750"/>
          <p14:tracePt t="150213" x="7893050" y="3708400"/>
          <p14:tracePt t="150297" x="7893050" y="3714750"/>
          <p14:tracePt t="150305" x="7867650" y="3740150"/>
          <p14:tracePt t="150314" x="7842250" y="3765550"/>
          <p14:tracePt t="150330" x="7797800" y="3822700"/>
          <p14:tracePt t="150346" x="7772400" y="3867150"/>
          <p14:tracePt t="150363" x="7747000" y="3905250"/>
          <p14:tracePt t="150380" x="7727950" y="3930650"/>
          <p14:tracePt t="150397" x="7715250" y="3949700"/>
          <p14:tracePt t="150413" x="7708900" y="3949700"/>
          <p14:tracePt t="150489" x="7721600" y="3949700"/>
          <p14:tracePt t="150499" x="7740650" y="3937000"/>
          <p14:tracePt t="150505" x="7759700" y="3911600"/>
          <p14:tracePt t="150514" x="7785100" y="3898900"/>
          <p14:tracePt t="150529" x="7810500" y="3873500"/>
          <p14:tracePt t="150546" x="7816850" y="3867150"/>
          <p14:tracePt t="150580" x="7823200" y="3867150"/>
          <p14:tracePt t="150596" x="7823200" y="3873500"/>
          <p14:tracePt t="150613" x="7772400" y="3937000"/>
          <p14:tracePt t="150630" x="7727950" y="4006850"/>
          <p14:tracePt t="150646" x="7696200" y="4057650"/>
          <p14:tracePt t="150663" x="7677150" y="4076700"/>
          <p14:tracePt t="150680" x="7658100" y="4083050"/>
          <p14:tracePt t="150769" x="7658100" y="4089400"/>
          <p14:tracePt t="150778" x="7670800" y="4108450"/>
          <p14:tracePt t="150796" x="7727950" y="4159250"/>
          <p14:tracePt t="150813" x="7778750" y="4203700"/>
          <p14:tracePt t="150830" x="7816850" y="4229100"/>
          <p14:tracePt t="150846" x="7842250" y="4260850"/>
          <p14:tracePt t="150863" x="7861300" y="4286250"/>
          <p14:tracePt t="150880" x="7874000" y="4298950"/>
          <p14:tracePt t="154689" x="7867650" y="4305300"/>
          <p14:tracePt t="154737" x="7867650" y="4292600"/>
          <p14:tracePt t="154745" x="7867650" y="4286250"/>
          <p14:tracePt t="154763" x="7867650" y="4279900"/>
          <p14:tracePt t="154817" x="7867650" y="4273550"/>
          <p14:tracePt t="154905" x="7867650" y="4279900"/>
          <p14:tracePt t="154914" x="7867650" y="4305300"/>
          <p14:tracePt t="154930" x="7835900" y="4400550"/>
          <p14:tracePt t="154946" x="7797800" y="4521200"/>
          <p14:tracePt t="154963" x="7766050" y="4635500"/>
          <p14:tracePt t="154980" x="7759700" y="4699000"/>
          <p14:tracePt t="154996" x="7753350" y="4730750"/>
          <p14:tracePt t="155013" x="7747000" y="4762500"/>
          <p14:tracePt t="155030" x="7734300" y="4794250"/>
          <p14:tracePt t="155046" x="7721600" y="4845050"/>
          <p14:tracePt t="155063" x="7708900" y="4914900"/>
          <p14:tracePt t="155080" x="7689850" y="4972050"/>
          <p14:tracePt t="155097" x="7689850" y="5010150"/>
          <p14:tracePt t="155153" x="7696200" y="5010150"/>
          <p14:tracePt t="155170" x="7702550" y="5010150"/>
          <p14:tracePt t="155177" x="7702550" y="4997450"/>
          <p14:tracePt t="155185" x="7702550" y="4991100"/>
          <p14:tracePt t="155196" x="7715250" y="4978400"/>
          <p14:tracePt t="155213" x="7747000" y="4914900"/>
          <p14:tracePt t="155230" x="7778750" y="4832350"/>
          <p14:tracePt t="155247" x="7810500" y="4756150"/>
          <p14:tracePt t="155263" x="7848600" y="4692650"/>
          <p14:tracePt t="155280" x="7899400" y="4654550"/>
          <p14:tracePt t="155296" x="7988300" y="4603750"/>
          <p14:tracePt t="155298" x="8039100" y="4584700"/>
          <p14:tracePt t="155313" x="8178800" y="4552950"/>
          <p14:tracePt t="155330" x="8318500" y="4521200"/>
          <p14:tracePt t="155346" x="8426450" y="4527550"/>
          <p14:tracePt t="155363" x="8489950" y="4533900"/>
          <p14:tracePt t="155380" x="8540750" y="4578350"/>
          <p14:tracePt t="155396" x="8591550" y="4635500"/>
          <p14:tracePt t="155413" x="8661400" y="4743450"/>
          <p14:tracePt t="155430" x="8724900" y="4864100"/>
          <p14:tracePt t="155446" x="8750300" y="4972050"/>
          <p14:tracePt t="155463" x="8737600" y="5073650"/>
          <p14:tracePt t="155480" x="8699500" y="5168900"/>
          <p14:tracePt t="155497" x="8591550" y="5302250"/>
          <p14:tracePt t="155513" x="8502650" y="5378450"/>
          <p14:tracePt t="155530" x="8401050" y="5435600"/>
          <p14:tracePt t="155547" x="8280400" y="5486400"/>
          <p14:tracePt t="155563" x="8197850" y="5518150"/>
          <p14:tracePt t="155580" x="8102600" y="5518150"/>
          <p14:tracePt t="155597" x="8026400" y="5499100"/>
          <p14:tracePt t="155613" x="7962900" y="5467350"/>
          <p14:tracePt t="155630" x="7924800" y="5435600"/>
          <p14:tracePt t="155647" x="7886700" y="5372100"/>
          <p14:tracePt t="155663" x="7874000" y="5257800"/>
          <p14:tracePt t="155679" x="7854950" y="5086350"/>
          <p14:tracePt t="155697" x="7861300" y="4870450"/>
          <p14:tracePt t="155714" x="7861300" y="4781550"/>
          <p14:tracePt t="155730" x="7880350" y="4711700"/>
          <p14:tracePt t="155746" x="7918450" y="4679950"/>
          <p14:tracePt t="155763" x="7988300" y="4660900"/>
          <p14:tracePt t="155780" x="8096250" y="4660900"/>
          <p14:tracePt t="155797" x="8216900" y="4718050"/>
          <p14:tracePt t="155813" x="8337550" y="4794250"/>
          <p14:tracePt t="155830" x="8477250" y="4895850"/>
          <p14:tracePt t="155847" x="8572500" y="5022850"/>
          <p14:tracePt t="155863" x="8616950" y="5143500"/>
          <p14:tracePt t="155880" x="8604250" y="5251450"/>
          <p14:tracePt t="155882" x="8578850" y="5289550"/>
          <p14:tracePt t="155899" x="8521700" y="5391150"/>
          <p14:tracePt t="155913" x="8439150" y="5435600"/>
          <p14:tracePt t="155930" x="8343900" y="5480050"/>
          <p14:tracePt t="155946" x="8267700" y="5524500"/>
          <p14:tracePt t="155963" x="8191500" y="5568950"/>
          <p14:tracePt t="155980" x="8121650" y="5568950"/>
          <p14:tracePt t="155997" x="8077200" y="5549900"/>
          <p14:tracePt t="156013" x="8045450" y="5486400"/>
          <p14:tracePt t="156030" x="8013700" y="5391150"/>
          <p14:tracePt t="156047" x="7988300" y="5226050"/>
          <p14:tracePt t="156063" x="7994650" y="5048250"/>
          <p14:tracePt t="156080" x="8026400" y="4883150"/>
          <p14:tracePt t="156096" x="8070850" y="4749800"/>
          <p14:tracePt t="156113" x="8178800" y="4679950"/>
          <p14:tracePt t="156130" x="8305800" y="4679950"/>
          <p14:tracePt t="156146" x="8445500" y="4724400"/>
          <p14:tracePt t="156163" x="8585200" y="4851400"/>
          <p14:tracePt t="156180" x="8661400" y="5029200"/>
          <p14:tracePt t="156196" x="8674100" y="5194300"/>
          <p14:tracePt t="156213" x="8610600" y="5334000"/>
          <p14:tracePt t="156230" x="8489950" y="5448300"/>
          <p14:tracePt t="156247" x="8362950" y="5505450"/>
          <p14:tracePt t="156263" x="8261350" y="5518150"/>
          <p14:tracePt t="156280" x="8191500" y="5505450"/>
          <p14:tracePt t="156297" x="8121650" y="5416550"/>
          <p14:tracePt t="156313" x="8115300" y="5276850"/>
          <p14:tracePt t="156330" x="8140700" y="5137150"/>
          <p14:tracePt t="156346" x="8197850" y="5003800"/>
          <p14:tracePt t="156363" x="8267700" y="4921250"/>
          <p14:tracePt t="156380" x="8331200" y="4876800"/>
          <p14:tracePt t="156396" x="8401050" y="4864100"/>
          <p14:tracePt t="156414" x="8451850" y="4864100"/>
          <p14:tracePt t="156430" x="8477250" y="4883150"/>
          <p14:tracePt t="156447" x="8477250" y="4972050"/>
          <p14:tracePt t="156463" x="8445500" y="5086350"/>
          <p14:tracePt t="156480" x="8407400" y="5187950"/>
          <p14:tracePt t="156496" x="8388350" y="5264150"/>
          <p14:tracePt t="156513" x="8324850" y="5308600"/>
          <p14:tracePt t="156530" x="8280400" y="5327650"/>
          <p14:tracePt t="156546" x="8204200" y="5334000"/>
          <p14:tracePt t="156564" x="8089900" y="5334000"/>
          <p14:tracePt t="156580" x="7950200" y="5334000"/>
          <p14:tracePt t="156596" x="7766050" y="5302250"/>
          <p14:tracePt t="156613" x="7550150" y="5219700"/>
          <p14:tracePt t="156630" x="7315200" y="5118100"/>
          <p14:tracePt t="156647" x="7092950" y="5010150"/>
          <p14:tracePt t="156663" x="6864350" y="4908550"/>
          <p14:tracePt t="156680" x="6673850" y="4819650"/>
          <p14:tracePt t="156697" x="6438900" y="4673600"/>
          <p14:tracePt t="156713" x="6350000" y="4610100"/>
          <p14:tracePt t="156730" x="6223000" y="4565650"/>
          <p14:tracePt t="156747" x="6115050" y="4521200"/>
          <p14:tracePt t="156763" x="6032500" y="4495800"/>
          <p14:tracePt t="156780" x="5962650" y="4470400"/>
          <p14:tracePt t="156796" x="5924550" y="4457700"/>
          <p14:tracePt t="156813" x="5918200" y="4457700"/>
          <p14:tracePt t="156913" x="5918200" y="4451350"/>
          <p14:tracePt t="156921" x="5911850" y="4451350"/>
          <p14:tracePt t="156930" x="5892800" y="4432300"/>
          <p14:tracePt t="156946" x="5880100" y="4425950"/>
          <p14:tracePt t="156963" x="5822950" y="4394200"/>
          <p14:tracePt t="156980" x="5746750" y="4343400"/>
          <p14:tracePt t="156996" x="5695950" y="4305300"/>
          <p14:tracePt t="157013" x="5664200" y="4267200"/>
          <p14:tracePt t="157030" x="5645150" y="4235450"/>
          <p14:tracePt t="157046" x="5645150" y="4191000"/>
          <p14:tracePt t="157063" x="5645150" y="4146550"/>
          <p14:tracePt t="157080" x="5645150" y="4102100"/>
          <p14:tracePt t="157097" x="5645150" y="4051300"/>
          <p14:tracePt t="157113" x="5645150" y="4032250"/>
          <p14:tracePt t="157130" x="5645150" y="4013200"/>
          <p14:tracePt t="157147" x="5645150" y="4006850"/>
          <p14:tracePt t="157163" x="5645150" y="3994150"/>
          <p14:tracePt t="157180" x="5645150" y="3975100"/>
          <p14:tracePt t="157196" x="5645150" y="3956050"/>
          <p14:tracePt t="157213" x="5645150" y="3943350"/>
          <p14:tracePt t="157273" x="5645150" y="3937000"/>
          <p14:tracePt t="157281" x="5645150" y="3930650"/>
          <p14:tracePt t="157297" x="5645150" y="3905250"/>
          <p14:tracePt t="157313" x="5645150" y="3873500"/>
          <p14:tracePt t="157330" x="5645150" y="3860800"/>
          <p14:tracePt t="157346" x="5645150" y="3854450"/>
          <p14:tracePt t="157617" x="5645150" y="3841750"/>
          <p14:tracePt t="157625" x="5645150" y="3829050"/>
          <p14:tracePt t="157633" x="5638800" y="3822700"/>
          <p14:tracePt t="157646" x="5638800" y="3810000"/>
          <p14:tracePt t="157663" x="5632450" y="3797300"/>
          <p14:tracePt t="157680" x="5613400" y="3778250"/>
          <p14:tracePt t="157698" x="5600700" y="3752850"/>
          <p14:tracePt t="157713" x="5594350" y="3733800"/>
          <p14:tracePt t="157730" x="5588000" y="3721100"/>
          <p14:tracePt t="157747" x="5568950" y="3702050"/>
          <p14:tracePt t="157763" x="5562600" y="3695700"/>
          <p14:tracePt t="158065" x="5562600" y="3689350"/>
          <p14:tracePt t="158073" x="5543550" y="3689350"/>
          <p14:tracePt t="158081" x="5530850" y="3689350"/>
          <p14:tracePt t="158096" x="5518150" y="3702050"/>
          <p14:tracePt t="158113" x="5473700" y="3841750"/>
          <p14:tracePt t="158130" x="5461000" y="3924300"/>
          <p14:tracePt t="158146" x="5461000" y="4000500"/>
          <p14:tracePt t="158163" x="5461000" y="4076700"/>
          <p14:tracePt t="158180" x="5461000" y="4152900"/>
          <p14:tracePt t="158196" x="5448300" y="4216400"/>
          <p14:tracePt t="158213" x="5448300" y="4254500"/>
          <p14:tracePt t="158353" x="5448300" y="4273550"/>
          <p14:tracePt t="158362" x="5467350" y="4305300"/>
          <p14:tracePt t="158380" x="5518150" y="4375150"/>
          <p14:tracePt t="158396" x="5568950" y="4451350"/>
          <p14:tracePt t="158413" x="5613400" y="4521200"/>
          <p14:tracePt t="158430" x="5695950" y="4629150"/>
          <p14:tracePt t="158446" x="5797550" y="4730750"/>
          <p14:tracePt t="158463" x="5873750" y="4800600"/>
          <p14:tracePt t="158480" x="5930900" y="4845050"/>
          <p14:tracePt t="158496" x="5975350" y="4864100"/>
          <p14:tracePt t="158499" x="5994400" y="4876800"/>
          <p14:tracePt t="158513" x="6032500" y="4889500"/>
          <p14:tracePt t="158530" x="6057900" y="4895850"/>
          <p14:tracePt t="158546" x="6096000" y="4895850"/>
          <p14:tracePt t="158563" x="6134100" y="4902200"/>
          <p14:tracePt t="158580" x="6216650" y="4902200"/>
          <p14:tracePt t="158597" x="6311900" y="4914900"/>
          <p14:tracePt t="158613" x="6388100" y="4914900"/>
          <p14:tracePt t="158630" x="6464300" y="4921250"/>
          <p14:tracePt t="158646" x="6540500" y="4927600"/>
          <p14:tracePt t="158663" x="6623050" y="4927600"/>
          <p14:tracePt t="158680" x="6692900" y="4914900"/>
          <p14:tracePt t="158682" x="6718300" y="4908550"/>
          <p14:tracePt t="158697" x="6756400" y="4889500"/>
          <p14:tracePt t="158713" x="6769100" y="4870450"/>
          <p14:tracePt t="158730" x="6788150" y="4857750"/>
          <p14:tracePt t="158746" x="6800850" y="4838700"/>
          <p14:tracePt t="158763" x="6800850" y="4832350"/>
          <p14:tracePt t="158809" x="6794500" y="4832350"/>
          <p14:tracePt t="158817" x="6756400" y="4838700"/>
          <p14:tracePt t="158830" x="6724650" y="4851400"/>
          <p14:tracePt t="158846" x="6654800" y="4870450"/>
          <p14:tracePt t="158863" x="6565900" y="4876800"/>
          <p14:tracePt t="158880" x="6464300" y="4883150"/>
          <p14:tracePt t="158896" x="6362700" y="4889500"/>
          <p14:tracePt t="158913" x="6172200" y="4883150"/>
          <p14:tracePt t="158930" x="6096000" y="4870450"/>
          <p14:tracePt t="158946" x="6026150" y="4870450"/>
          <p14:tracePt t="158963" x="5981700" y="4870450"/>
          <p14:tracePt t="158980" x="5956300" y="4857750"/>
          <p14:tracePt t="158997" x="5930900" y="4845050"/>
          <p14:tracePt t="159013" x="5899150" y="4832350"/>
          <p14:tracePt t="159030" x="5861050" y="4813300"/>
          <p14:tracePt t="159047" x="5810250" y="4794250"/>
          <p14:tracePt t="159063" x="5772150" y="4762500"/>
          <p14:tracePt t="159080" x="5759450" y="4749800"/>
          <p14:tracePt t="159082" x="5753100" y="4743450"/>
          <p14:tracePt t="159096" x="5746750" y="4737100"/>
          <p14:tracePt t="159113" x="5734050" y="4699000"/>
          <p14:tracePt t="159130" x="5734050" y="4673600"/>
          <p14:tracePt t="159146" x="5734050" y="4635500"/>
          <p14:tracePt t="159163" x="5734050" y="4584700"/>
          <p14:tracePt t="159180" x="5734050" y="4540250"/>
          <p14:tracePt t="159197" x="5727700" y="4470400"/>
          <p14:tracePt t="159214" x="5715000" y="4413250"/>
          <p14:tracePt t="159230" x="5702300" y="4368800"/>
          <p14:tracePt t="159246" x="5702300" y="4324350"/>
          <p14:tracePt t="159263" x="5702300" y="4279900"/>
          <p14:tracePt t="159280" x="5702300" y="4222750"/>
          <p14:tracePt t="159296" x="5702300" y="4171950"/>
          <p14:tracePt t="159313" x="5702300" y="4102100"/>
          <p14:tracePt t="159330" x="5702300" y="4057650"/>
          <p14:tracePt t="159346" x="5702300" y="4019550"/>
          <p14:tracePt t="159363" x="5702300" y="3994150"/>
          <p14:tracePt t="159380" x="5702300" y="3949700"/>
          <p14:tracePt t="159397" x="5689600" y="3911600"/>
          <p14:tracePt t="159414" x="5683250" y="3873500"/>
          <p14:tracePt t="159430" x="5657850" y="3835400"/>
          <p14:tracePt t="159446" x="5638800" y="3810000"/>
          <p14:tracePt t="159463" x="5626100" y="3790950"/>
          <p14:tracePt t="159480" x="5613400" y="3771900"/>
          <p14:tracePt t="159497" x="5600700" y="3752850"/>
          <p14:tracePt t="159530" x="5594350" y="3746500"/>
          <p14:tracePt t="159618" x="5594350" y="3740150"/>
          <p14:tracePt t="159625" x="5594350" y="3733800"/>
          <p14:tracePt t="159657" x="5594350" y="3727450"/>
          <p14:tracePt t="161289" x="5613400" y="3727450"/>
          <p14:tracePt t="161299" x="5683250" y="3746500"/>
          <p14:tracePt t="161305" x="5772150" y="3778250"/>
          <p14:tracePt t="161314" x="5905500" y="3822700"/>
          <p14:tracePt t="161330" x="6178550" y="3911600"/>
          <p14:tracePt t="161346" x="6457950" y="4013200"/>
          <p14:tracePt t="161363" x="6711950" y="4121150"/>
          <p14:tracePt t="161380" x="6921500" y="4254500"/>
          <p14:tracePt t="161396" x="7137400" y="4400550"/>
          <p14:tracePt t="161413" x="7353300" y="4540250"/>
          <p14:tracePt t="161430" x="7550150" y="4667250"/>
          <p14:tracePt t="161446" x="7683500" y="4756150"/>
          <p14:tracePt t="161463" x="7759700" y="4794250"/>
          <p14:tracePt t="161480" x="7785100" y="4800600"/>
          <p14:tracePt t="161497" x="7791450" y="4806950"/>
          <p14:tracePt t="161513" x="7791450" y="4813300"/>
          <p14:tracePt t="161530" x="7791450" y="4819650"/>
          <p14:tracePt t="161546" x="7791450" y="4838700"/>
          <p14:tracePt t="161563" x="7835900" y="4883150"/>
          <p14:tracePt t="161580" x="7886700" y="4933950"/>
          <p14:tracePt t="161596" x="7956550" y="4997450"/>
          <p14:tracePt t="161613" x="8032750" y="5067300"/>
          <p14:tracePt t="161630" x="8121650" y="5130800"/>
          <p14:tracePt t="161646" x="8235950" y="5207000"/>
          <p14:tracePt t="161663" x="8343900" y="5276850"/>
          <p14:tracePt t="161680" x="8407400" y="5334000"/>
          <p14:tracePt t="161697" x="8426450" y="5384800"/>
          <p14:tracePt t="161713" x="8401050" y="5410200"/>
          <p14:tracePt t="161730" x="8382000" y="5435600"/>
          <p14:tracePt t="161746" x="8356600" y="5448300"/>
          <p14:tracePt t="161763" x="8350250" y="5467350"/>
          <p14:tracePt t="161780" x="8324850" y="5473700"/>
          <p14:tracePt t="161796" x="8293100" y="5480050"/>
          <p14:tracePt t="161813" x="8255000" y="5486400"/>
          <p14:tracePt t="161830" x="8210550" y="5486400"/>
          <p14:tracePt t="161847" x="8166100" y="5473700"/>
          <p14:tracePt t="161863" x="8108950" y="5441950"/>
          <p14:tracePt t="161881" x="8007350" y="5372100"/>
          <p14:tracePt t="161899" x="7931150" y="5327650"/>
          <p14:tracePt t="161913" x="7861300" y="5276850"/>
          <p14:tracePt t="161930" x="7810500" y="5238750"/>
          <p14:tracePt t="161946" x="7778750" y="5200650"/>
          <p14:tracePt t="161963" x="7753350" y="5156200"/>
          <p14:tracePt t="161980" x="7715250" y="5118100"/>
          <p14:tracePt t="161996" x="7677150" y="5092700"/>
          <p14:tracePt t="162013" x="7639050" y="5060950"/>
          <p14:tracePt t="162030" x="7613650" y="5048250"/>
          <p14:tracePt t="162047" x="7600950" y="5029200"/>
          <p14:tracePt t="162064" x="7581900" y="4991100"/>
          <p14:tracePt t="162080" x="7569200" y="4946650"/>
          <p14:tracePt t="162082" x="7556500" y="4914900"/>
          <p14:tracePt t="162097" x="7537450" y="4857750"/>
          <p14:tracePt t="162113" x="7518400" y="4800600"/>
          <p14:tracePt t="162130" x="7512050" y="4749800"/>
          <p14:tracePt t="162146" x="7505700" y="4705350"/>
          <p14:tracePt t="162163" x="7499350" y="4654550"/>
          <p14:tracePt t="162180" x="7499350" y="4610100"/>
          <p14:tracePt t="162197" x="7499350" y="4565650"/>
          <p14:tracePt t="162213" x="7499350" y="4514850"/>
          <p14:tracePt t="162230" x="7499350" y="4464050"/>
          <p14:tracePt t="162246" x="7499350" y="4413250"/>
          <p14:tracePt t="162263" x="7499350" y="4381500"/>
          <p14:tracePt t="162280" x="7505700" y="4362450"/>
          <p14:tracePt t="162298" x="7518400" y="4318000"/>
          <p14:tracePt t="162313" x="7531100" y="4292600"/>
          <p14:tracePt t="162330" x="7537450" y="4260850"/>
          <p14:tracePt t="162346" x="7550150" y="4229100"/>
          <p14:tracePt t="162363" x="7569200" y="4203700"/>
          <p14:tracePt t="162380" x="7581900" y="4178300"/>
          <p14:tracePt t="162396" x="7594600" y="4152900"/>
          <p14:tracePt t="162413" x="7620000" y="4114800"/>
          <p14:tracePt t="162430" x="7645400" y="4089400"/>
          <p14:tracePt t="162446" x="7696200" y="4070350"/>
          <p14:tracePt t="162463" x="7734300" y="4051300"/>
          <p14:tracePt t="162480" x="7766050" y="4032250"/>
          <p14:tracePt t="162496" x="7804150" y="4019550"/>
          <p14:tracePt t="162514" x="7874000" y="3994150"/>
          <p14:tracePt t="162530" x="7924800" y="3994150"/>
          <p14:tracePt t="162547" x="7950200" y="3987800"/>
          <p14:tracePt t="162563" x="7988300" y="3987800"/>
          <p14:tracePt t="162580" x="8032750" y="3987800"/>
          <p14:tracePt t="162596" x="8058150" y="3987800"/>
          <p14:tracePt t="162613" x="8102600" y="4019550"/>
          <p14:tracePt t="162630" x="8153400" y="4044950"/>
          <p14:tracePt t="162647" x="8210550" y="4076700"/>
          <p14:tracePt t="162663" x="8255000" y="4114800"/>
          <p14:tracePt t="162680" x="8274050" y="4152900"/>
          <p14:tracePt t="162697" x="8286750" y="4241800"/>
          <p14:tracePt t="162713" x="8293100" y="4324350"/>
          <p14:tracePt t="162730" x="8312150" y="4425950"/>
          <p14:tracePt t="162746" x="8356600" y="4572000"/>
          <p14:tracePt t="162763" x="8394700" y="4699000"/>
          <p14:tracePt t="162780" x="8413750" y="4806950"/>
          <p14:tracePt t="162796" x="8388350" y="4876800"/>
          <p14:tracePt t="162814" x="8356600" y="4933950"/>
          <p14:tracePt t="162830" x="8331200" y="4965700"/>
          <p14:tracePt t="162846" x="8305800" y="4991100"/>
          <p14:tracePt t="162863" x="8267700" y="5003800"/>
          <p14:tracePt t="162880" x="8210550" y="5010150"/>
          <p14:tracePt t="162897" x="8140700" y="4997450"/>
          <p14:tracePt t="162913" x="8102600" y="4972050"/>
          <p14:tracePt t="162930" x="8083550" y="4914900"/>
          <p14:tracePt t="162947" x="8096250" y="4819650"/>
          <p14:tracePt t="162964" x="8140700" y="4730750"/>
          <p14:tracePt t="162980" x="8178800" y="4667250"/>
          <p14:tracePt t="162996" x="8216900" y="4610100"/>
          <p14:tracePt t="163013" x="8248650" y="4565650"/>
          <p14:tracePt t="163030" x="8261350" y="4533900"/>
          <p14:tracePt t="163047" x="8274050" y="4521200"/>
          <p14:tracePt t="163063" x="8274050" y="4514850"/>
          <p14:tracePt t="163121" x="8274050" y="4527550"/>
          <p14:tracePt t="163130" x="8274050" y="4533900"/>
          <p14:tracePt t="163146" x="8267700" y="4572000"/>
          <p14:tracePt t="163163" x="8223250" y="4610100"/>
          <p14:tracePt t="163180" x="8166100" y="4654550"/>
          <p14:tracePt t="163196" x="8102600" y="4699000"/>
          <p14:tracePt t="163213" x="8039100" y="4743450"/>
          <p14:tracePt t="163230" x="7950200" y="4781550"/>
          <p14:tracePt t="163247" x="7874000" y="4806950"/>
          <p14:tracePt t="163263" x="7816850" y="4826000"/>
          <p14:tracePt t="163280" x="7785100" y="4838700"/>
          <p14:tracePt t="163281" x="7778750" y="4845050"/>
          <p14:tracePt t="163296" x="7772400" y="4845050"/>
          <p14:tracePt t="163313" x="7766050" y="4851400"/>
          <p14:tracePt t="163330" x="7759700" y="4845050"/>
          <p14:tracePt t="163347" x="7740650" y="4826000"/>
          <p14:tracePt t="163363" x="7721600" y="4806950"/>
          <p14:tracePt t="163380" x="7702550" y="4775200"/>
          <p14:tracePt t="163396" x="7677150" y="4737100"/>
          <p14:tracePt t="163413" x="7658100" y="4679950"/>
          <p14:tracePt t="163430" x="7632700" y="4603750"/>
          <p14:tracePt t="163447" x="7620000" y="4533900"/>
          <p14:tracePt t="163463" x="7607300" y="4457700"/>
          <p14:tracePt t="163480" x="7607300" y="4400550"/>
          <p14:tracePt t="163481" x="7613650" y="4381500"/>
          <p14:tracePt t="163497" x="7613650" y="4349750"/>
          <p14:tracePt t="163513" x="7626350" y="4337050"/>
          <p14:tracePt t="163530" x="7626350" y="4324350"/>
          <p14:tracePt t="163563" x="7632700" y="4324350"/>
          <p14:tracePt t="163617" x="7632700" y="4337050"/>
          <p14:tracePt t="163625" x="7651750" y="4368800"/>
          <p14:tracePt t="163633" x="7689850" y="4413250"/>
          <p14:tracePt t="163646" x="7740650" y="4451350"/>
          <p14:tracePt t="163663" x="7861300" y="4546600"/>
          <p14:tracePt t="163680" x="7962900" y="4629150"/>
          <p14:tracePt t="163681" x="8032750" y="4673600"/>
          <p14:tracePt t="163696" x="8102600" y="4724400"/>
          <p14:tracePt t="163713" x="8248650" y="4845050"/>
          <p14:tracePt t="163730" x="8305800" y="4895850"/>
          <p14:tracePt t="163747" x="8331200" y="4933950"/>
          <p14:tracePt t="163881" x="8331200" y="4940300"/>
          <p14:tracePt t="163889" x="8331200" y="4946650"/>
          <p14:tracePt t="163921" x="8318500" y="4946650"/>
          <p14:tracePt t="163930" x="8305800" y="4946650"/>
          <p14:tracePt t="163946" x="8261350" y="4946650"/>
          <p14:tracePt t="163963" x="8204200" y="4953000"/>
          <p14:tracePt t="163980" x="8134350" y="4953000"/>
          <p14:tracePt t="163996" x="8001000" y="4921250"/>
          <p14:tracePt t="164013" x="7842250" y="4921250"/>
          <p14:tracePt t="164030" x="7645400" y="4921250"/>
          <p14:tracePt t="164047" x="7486650" y="4921250"/>
          <p14:tracePt t="164064" x="7366000" y="4921250"/>
          <p14:tracePt t="164080" x="7258050" y="4921250"/>
          <p14:tracePt t="164082" x="7213600" y="4921250"/>
          <p14:tracePt t="164097" x="7162800" y="4914900"/>
          <p14:tracePt t="164113" x="7035800" y="4927600"/>
          <p14:tracePt t="164130" x="6953250" y="4927600"/>
          <p14:tracePt t="164146" x="6883400" y="4940300"/>
          <p14:tracePt t="164163" x="6807200" y="4940300"/>
          <p14:tracePt t="164180" x="6724650" y="4953000"/>
          <p14:tracePt t="164196" x="6623050" y="4978400"/>
          <p14:tracePt t="164213" x="6477000" y="4991100"/>
          <p14:tracePt t="164230" x="6305550" y="5003800"/>
          <p14:tracePt t="164246" x="6134100" y="5003800"/>
          <p14:tracePt t="164263" x="5949950" y="5016500"/>
          <p14:tracePt t="164280" x="5797550" y="5054600"/>
          <p14:tracePt t="164297" x="5638800" y="5105400"/>
          <p14:tracePt t="164313" x="5397500" y="5181600"/>
          <p14:tracePt t="164330" x="5257800" y="5232400"/>
          <p14:tracePt t="164346" x="5143500" y="5270500"/>
          <p14:tracePt t="164363" x="5092700" y="5289550"/>
          <p14:tracePt t="164380" x="5080000" y="5289550"/>
          <p14:tracePt t="164397" x="5073650" y="5289550"/>
          <p14:tracePt t="164561" x="5067300" y="5289550"/>
          <p14:tracePt t="164618" x="5067300" y="5283200"/>
          <p14:tracePt t="166193" x="5060950" y="5283200"/>
          <p14:tracePt t="166201" x="5010150" y="5283200"/>
          <p14:tracePt t="166210" x="4927600" y="5289550"/>
          <p14:tracePt t="166230" x="4711700" y="5289550"/>
          <p14:tracePt t="166246" x="4451350" y="5289550"/>
          <p14:tracePt t="166263" x="4171950" y="5289550"/>
          <p14:tracePt t="166280" x="3898900" y="5289550"/>
          <p14:tracePt t="166282" x="3746500" y="5289550"/>
          <p14:tracePt t="166296" x="3594100" y="5276850"/>
          <p14:tracePt t="166313" x="3136900" y="5143500"/>
          <p14:tracePt t="166330" x="2876550" y="5073650"/>
          <p14:tracePt t="166346" x="2654300" y="5048250"/>
          <p14:tracePt t="166364" x="2451100" y="5035550"/>
          <p14:tracePt t="166380" x="2279650" y="5022850"/>
          <p14:tracePt t="166397" x="2127250" y="5010150"/>
          <p14:tracePt t="166413" x="1987550" y="5010150"/>
          <p14:tracePt t="166430" x="1822450" y="5010150"/>
          <p14:tracePt t="166446" x="1651000" y="5016500"/>
          <p14:tracePt t="166463" x="1447800" y="5016500"/>
          <p14:tracePt t="166480" x="1250950" y="5010150"/>
          <p14:tracePt t="166482" x="1168400" y="5010150"/>
          <p14:tracePt t="166497" x="1022350" y="4991100"/>
          <p14:tracePt t="166513" x="914400" y="4978400"/>
          <p14:tracePt t="166530" x="825500" y="4978400"/>
          <p14:tracePt t="166547" x="717550" y="4978400"/>
          <p14:tracePt t="166563" x="622300" y="4972050"/>
          <p14:tracePt t="166580" x="552450" y="4984750"/>
          <p14:tracePt t="166597" x="520700" y="5010150"/>
          <p14:tracePt t="166613" x="488950" y="5041900"/>
          <p14:tracePt t="166630" x="469900" y="5080000"/>
          <p14:tracePt t="166647" x="444500" y="5130800"/>
          <p14:tracePt t="166663" x="431800" y="5175250"/>
          <p14:tracePt t="166680" x="419100" y="5213350"/>
          <p14:tracePt t="166696" x="406400" y="5232400"/>
          <p14:tracePt t="166698" x="406400" y="5238750"/>
          <p14:tracePt t="166793" x="419100" y="5232400"/>
          <p14:tracePt t="166801" x="431800" y="5219700"/>
          <p14:tracePt t="166810" x="450850" y="5207000"/>
          <p14:tracePt t="166816" x="476250" y="5187950"/>
          <p14:tracePt t="166830" x="501650" y="5175250"/>
          <p14:tracePt t="166847" x="552450" y="5156200"/>
          <p14:tracePt t="166864" x="590550" y="5137150"/>
          <p14:tracePt t="166880" x="641350" y="5111750"/>
          <p14:tracePt t="166882" x="679450" y="5099050"/>
          <p14:tracePt t="166896" x="723900" y="5086350"/>
          <p14:tracePt t="166913" x="895350" y="5029200"/>
          <p14:tracePt t="166930" x="1009650" y="4997450"/>
          <p14:tracePt t="166947" x="1130300" y="4978400"/>
          <p14:tracePt t="166963" x="1263650" y="4972050"/>
          <p14:tracePt t="166980" x="1409700" y="4984750"/>
          <p14:tracePt t="166996" x="1568450" y="4978400"/>
          <p14:tracePt t="167013" x="1739900" y="5003800"/>
          <p14:tracePt t="167030" x="1873250" y="5010150"/>
          <p14:tracePt t="167046" x="2000250" y="5054600"/>
          <p14:tracePt t="167063" x="2114550" y="5099050"/>
          <p14:tracePt t="167080" x="2216150" y="5105400"/>
          <p14:tracePt t="167081" x="2260600" y="5111750"/>
          <p14:tracePt t="167097" x="2305050" y="5111750"/>
          <p14:tracePt t="167113" x="2425700" y="5137150"/>
          <p14:tracePt t="167130" x="2470150" y="5149850"/>
          <p14:tracePt t="167147" x="2495550" y="5175250"/>
          <p14:tracePt t="167163" x="2514600" y="5194300"/>
          <p14:tracePt t="167180" x="2527300" y="5207000"/>
          <p14:tracePt t="167337" x="2540000" y="5207000"/>
          <p14:tracePt t="167346" x="2546350" y="5207000"/>
          <p14:tracePt t="167363" x="2559050" y="5207000"/>
          <p14:tracePt t="167380" x="2571750" y="5207000"/>
          <p14:tracePt t="167396" x="2584450" y="5207000"/>
          <p14:tracePt t="167413" x="2590800" y="5200650"/>
          <p14:tracePt t="167430" x="2603500" y="5200650"/>
          <p14:tracePt t="167446" x="2622550" y="5200650"/>
          <p14:tracePt t="167463" x="2660650" y="5200650"/>
          <p14:tracePt t="167480" x="2686050" y="5200650"/>
          <p14:tracePt t="167496" x="2711450" y="5200650"/>
          <p14:tracePt t="167498" x="2724150" y="5200650"/>
          <p14:tracePt t="167513" x="2743200" y="5207000"/>
          <p14:tracePt t="167530" x="2768600" y="5219700"/>
          <p14:tracePt t="167546" x="2774950" y="5226050"/>
          <p14:tracePt t="167563" x="2774950" y="5232400"/>
          <p14:tracePt t="167580" x="2774950" y="5251450"/>
          <p14:tracePt t="167596" x="2717800" y="5289550"/>
          <p14:tracePt t="167613" x="2622550" y="5283200"/>
          <p14:tracePt t="167630" x="2527300" y="5302250"/>
          <p14:tracePt t="167646" x="2438400" y="5334000"/>
          <p14:tracePt t="167664" x="2305050" y="5321300"/>
          <p14:tracePt t="167680" x="2165350" y="5327650"/>
          <p14:tracePt t="167682" x="2095500" y="5321300"/>
          <p14:tracePt t="167696" x="2038350" y="5314950"/>
          <p14:tracePt t="167713" x="1873250" y="5308600"/>
          <p14:tracePt t="167730" x="1771650" y="5308600"/>
          <p14:tracePt t="167747" x="1676400" y="5308600"/>
          <p14:tracePt t="167763" x="1587500" y="5314950"/>
          <p14:tracePt t="167780" x="1473200" y="5321300"/>
          <p14:tracePt t="167796" x="1339850" y="5321300"/>
          <p14:tracePt t="167814" x="1200150" y="5314950"/>
          <p14:tracePt t="167830" x="1079500" y="5314950"/>
          <p14:tracePt t="167847" x="984250" y="5314950"/>
          <p14:tracePt t="167863" x="901700" y="5302250"/>
          <p14:tracePt t="167880" x="838200" y="5308600"/>
          <p14:tracePt t="167896" x="762000" y="5295900"/>
          <p14:tracePt t="167913" x="685800" y="5283200"/>
          <p14:tracePt t="167930" x="635000" y="5276850"/>
          <p14:tracePt t="167947" x="615950" y="5276850"/>
          <p14:tracePt t="168049" x="609600" y="5276850"/>
          <p14:tracePt t="168217" x="615950" y="5276850"/>
          <p14:tracePt t="168249" x="622300" y="5276850"/>
          <p14:tracePt t="168258" x="641350" y="5276850"/>
          <p14:tracePt t="168265" x="660400" y="5276850"/>
          <p14:tracePt t="168280" x="685800" y="5276850"/>
          <p14:tracePt t="168296" x="736600" y="5276850"/>
          <p14:tracePt t="168313" x="857250" y="5276850"/>
          <p14:tracePt t="168330" x="958850" y="5289550"/>
          <p14:tracePt t="168346" x="1085850" y="5321300"/>
          <p14:tracePt t="168363" x="1206500" y="5334000"/>
          <p14:tracePt t="168380" x="1346200" y="5346700"/>
          <p14:tracePt t="168397" x="1492250" y="5353050"/>
          <p14:tracePt t="168413" x="1625600" y="5346700"/>
          <p14:tracePt t="168430" x="1746250" y="5353050"/>
          <p14:tracePt t="168447" x="1866900" y="5353050"/>
          <p14:tracePt t="168464" x="2012950" y="5353050"/>
          <p14:tracePt t="168480" x="2165350" y="5353050"/>
          <p14:tracePt t="168481" x="2241550" y="5353050"/>
          <p14:tracePt t="168496" x="2305050" y="5353050"/>
          <p14:tracePt t="168514" x="2451100" y="5359400"/>
          <p14:tracePt t="168530" x="2527300" y="5359400"/>
          <p14:tracePt t="168546" x="2590800" y="5353050"/>
          <p14:tracePt t="168564" x="2660650" y="5340350"/>
          <p14:tracePt t="168580" x="2749550" y="5327650"/>
          <p14:tracePt t="168596" x="2851150" y="5327650"/>
          <p14:tracePt t="168613" x="2952750" y="5327650"/>
          <p14:tracePt t="168630" x="3048000" y="5327650"/>
          <p14:tracePt t="168646" x="3136900" y="5327650"/>
          <p14:tracePt t="168663" x="3225800" y="5321300"/>
          <p14:tracePt t="168680" x="3308350" y="5321300"/>
          <p14:tracePt t="168682" x="3352800" y="5321300"/>
          <p14:tracePt t="168697" x="3403600" y="5327650"/>
          <p14:tracePt t="168713" x="3549650" y="5359400"/>
          <p14:tracePt t="168730" x="3638550" y="5365750"/>
          <p14:tracePt t="168747" x="3695700" y="5365750"/>
          <p14:tracePt t="168764" x="3727450" y="5365750"/>
          <p14:tracePt t="168780" x="3740150" y="5365750"/>
          <p14:tracePt t="169009" x="3740150" y="5359400"/>
          <p14:tracePt t="169953" x="3740150" y="5365750"/>
          <p14:tracePt t="169961" x="3740150" y="5372100"/>
          <p14:tracePt t="169980" x="3676650" y="5391150"/>
          <p14:tracePt t="169996" x="3619500" y="5416550"/>
          <p14:tracePt t="170013" x="3556000" y="5435600"/>
          <p14:tracePt t="170030" x="3467100" y="5454650"/>
          <p14:tracePt t="170046" x="3346450" y="5492750"/>
          <p14:tracePt t="170063" x="3213100" y="5530850"/>
          <p14:tracePt t="170080" x="3086100" y="5581650"/>
          <p14:tracePt t="170081" x="3022600" y="5594350"/>
          <p14:tracePt t="170097" x="2965450" y="5619750"/>
          <p14:tracePt t="170113" x="2806700" y="5638800"/>
          <p14:tracePt t="170130" x="2730500" y="5638800"/>
          <p14:tracePt t="170147" x="2654300" y="5645150"/>
          <p14:tracePt t="170163" x="2565400" y="5657850"/>
          <p14:tracePt t="170180" x="2470150" y="5657850"/>
          <p14:tracePt t="170197" x="2381250" y="5657850"/>
          <p14:tracePt t="170213" x="2279650" y="5657850"/>
          <p14:tracePt t="170230" x="2197100" y="5664200"/>
          <p14:tracePt t="170246" x="2089150" y="5670550"/>
          <p14:tracePt t="170263" x="1981200" y="5676900"/>
          <p14:tracePt t="170281" x="1784350" y="5670550"/>
          <p14:tracePt t="170297" x="1708150" y="5657850"/>
          <p14:tracePt t="170313" x="1498600" y="5619750"/>
          <p14:tracePt t="170330" x="1358900" y="5607050"/>
          <p14:tracePt t="170347" x="1250950" y="5607050"/>
          <p14:tracePt t="170363" x="1168400" y="5594350"/>
          <p14:tracePt t="170380" x="1123950" y="5594350"/>
          <p14:tracePt t="170396" x="1092200" y="5594350"/>
          <p14:tracePt t="170413" x="1079500" y="5594350"/>
          <p14:tracePt t="170505" x="1073150" y="5594350"/>
          <p14:tracePt t="170514" x="1054100" y="5568950"/>
          <p14:tracePt t="170521" x="1028700" y="5549900"/>
          <p14:tracePt t="170530" x="977900" y="5518150"/>
          <p14:tracePt t="170547" x="895350" y="5461000"/>
          <p14:tracePt t="170563" x="844550" y="5441950"/>
          <p14:tracePt t="170745" x="838200" y="5435600"/>
          <p14:tracePt t="170763" x="812800" y="5416550"/>
          <p14:tracePt t="170780" x="800100" y="5403850"/>
          <p14:tracePt t="171137" x="800100" y="5397500"/>
          <p14:tracePt t="171146" x="800100" y="5391150"/>
          <p14:tracePt t="171163" x="812800" y="5384800"/>
          <p14:tracePt t="171180" x="812800" y="5378450"/>
          <p14:tracePt t="171197" x="844550" y="5365750"/>
          <p14:tracePt t="171213" x="863600" y="5365750"/>
          <p14:tracePt t="171230" x="876300" y="5353050"/>
          <p14:tracePt t="171246" x="882650" y="5353050"/>
          <p14:tracePt t="171263" x="914400" y="5340350"/>
          <p14:tracePt t="171280" x="952500" y="5340350"/>
          <p14:tracePt t="171281" x="965200" y="5327650"/>
          <p14:tracePt t="171296" x="990600" y="5321300"/>
          <p14:tracePt t="171313" x="1073150" y="5314950"/>
          <p14:tracePt t="171330" x="1123950" y="5308600"/>
          <p14:tracePt t="171347" x="1174750" y="5302250"/>
          <p14:tracePt t="171363" x="1219200" y="5302250"/>
          <p14:tracePt t="171380" x="1276350" y="5302250"/>
          <p14:tracePt t="171397" x="1327150" y="5295900"/>
          <p14:tracePt t="171413" x="1384300" y="5295900"/>
          <p14:tracePt t="171430" x="1441450" y="5295900"/>
          <p14:tracePt t="171447" x="1511300" y="5295900"/>
          <p14:tracePt t="171463" x="1581150" y="5302250"/>
          <p14:tracePt t="171480" x="1638300" y="5302250"/>
          <p14:tracePt t="171482" x="1676400" y="5308600"/>
          <p14:tracePt t="171496" x="1714500" y="5308600"/>
          <p14:tracePt t="171513" x="1809750" y="5308600"/>
          <p14:tracePt t="171530" x="1892300" y="5308600"/>
          <p14:tracePt t="171546" x="1987550" y="5308600"/>
          <p14:tracePt t="171563" x="2082800" y="5308600"/>
          <p14:tracePt t="171580" x="2171700" y="5334000"/>
          <p14:tracePt t="171596" x="2247900" y="5334000"/>
          <p14:tracePt t="171613" x="2317750" y="5334000"/>
          <p14:tracePt t="171630" x="2400300" y="5346700"/>
          <p14:tracePt t="171647" x="2508250" y="5365750"/>
          <p14:tracePt t="171663" x="2609850" y="5391150"/>
          <p14:tracePt t="171680" x="2717800" y="5416550"/>
          <p14:tracePt t="171697" x="2870200" y="5435600"/>
          <p14:tracePt t="171713" x="2952750" y="5441950"/>
          <p14:tracePt t="171730" x="3022600" y="5441950"/>
          <p14:tracePt t="171747" x="3098800" y="5441950"/>
          <p14:tracePt t="171763" x="3175000" y="5441950"/>
          <p14:tracePt t="171780" x="3244850" y="5441950"/>
          <p14:tracePt t="171796" x="3321050" y="5441950"/>
          <p14:tracePt t="171814" x="3390900" y="5441950"/>
          <p14:tracePt t="171830" x="3473450" y="5435600"/>
          <p14:tracePt t="171846" x="3549650" y="5429250"/>
          <p14:tracePt t="171863" x="3613150" y="5429250"/>
          <p14:tracePt t="171880" x="3663950" y="5429250"/>
          <p14:tracePt t="171882" x="3683000" y="5429250"/>
          <p14:tracePt t="171899" x="3714750" y="5422900"/>
          <p14:tracePt t="171913" x="3727450" y="5422900"/>
          <p14:tracePt t="175489" x="3771900" y="5422900"/>
          <p14:tracePt t="175498" x="3822700" y="5422900"/>
          <p14:tracePt t="175513" x="3930650" y="5416550"/>
          <p14:tracePt t="175530" x="4013200" y="5403850"/>
          <p14:tracePt t="175547" x="4102100" y="5403850"/>
          <p14:tracePt t="175563" x="4203700" y="5403850"/>
          <p14:tracePt t="175580" x="4318000" y="5403850"/>
          <p14:tracePt t="175596" x="4406900" y="5410200"/>
          <p14:tracePt t="175613" x="4483100" y="5410200"/>
          <p14:tracePt t="175630" x="4533900" y="5410200"/>
          <p14:tracePt t="175646" x="4572000" y="5410200"/>
          <p14:tracePt t="175663" x="4603750" y="5410200"/>
          <p14:tracePt t="175680" x="4629150" y="5410200"/>
          <p14:tracePt t="175696" x="4641850" y="5416550"/>
          <p14:tracePt t="175866" x="4648200" y="5416550"/>
          <p14:tracePt t="175873" x="4654550" y="5416550"/>
          <p14:tracePt t="175882" x="4679950" y="5416550"/>
          <p14:tracePt t="175901" x="4705350" y="5416550"/>
          <p14:tracePt t="175913" x="4756150" y="5416550"/>
          <p14:tracePt t="175930" x="4813300" y="5416550"/>
          <p14:tracePt t="175947" x="4857750" y="5416550"/>
          <p14:tracePt t="175963" x="4864100" y="5416550"/>
          <p14:tracePt t="176105" x="4870450" y="5365750"/>
          <p14:tracePt t="176113" x="4895850" y="5314950"/>
          <p14:tracePt t="176130" x="4940300" y="5168900"/>
          <p14:tracePt t="176146" x="5016500" y="5022850"/>
          <p14:tracePt t="176163" x="5105400" y="4908550"/>
          <p14:tracePt t="176180" x="5194300" y="4794250"/>
          <p14:tracePt t="176197" x="5302250" y="4686300"/>
          <p14:tracePt t="176213" x="5410200" y="4584700"/>
          <p14:tracePt t="176230" x="5518150" y="4470400"/>
          <p14:tracePt t="176247" x="5607050" y="4362450"/>
          <p14:tracePt t="176264" x="5708650" y="4273550"/>
          <p14:tracePt t="176280" x="5816600" y="4197350"/>
          <p14:tracePt t="176282" x="5854700" y="4171950"/>
          <p14:tracePt t="176297" x="5892800" y="4146550"/>
          <p14:tracePt t="176314" x="5949950" y="4070350"/>
          <p14:tracePt t="176330" x="5975350" y="4006850"/>
          <p14:tracePt t="176347" x="6013450" y="3956050"/>
          <p14:tracePt t="176363" x="6038850" y="3924300"/>
          <p14:tracePt t="176380" x="6064250" y="3917950"/>
          <p14:tracePt t="176417" x="6057900" y="3917950"/>
          <p14:tracePt t="176430" x="6045200" y="3911600"/>
          <p14:tracePt t="176473" x="6038850" y="3905250"/>
          <p14:tracePt t="176498" x="6026150" y="3905250"/>
          <p14:tracePt t="176505" x="5994400" y="3905250"/>
          <p14:tracePt t="176514" x="5943600" y="3905250"/>
          <p14:tracePt t="176530" x="5861050" y="3905250"/>
          <p14:tracePt t="176546" x="5797550" y="3917950"/>
          <p14:tracePt t="176563" x="5740400" y="3924300"/>
          <p14:tracePt t="176580" x="5676900" y="3930650"/>
          <p14:tracePt t="176597" x="5613400" y="3930650"/>
          <p14:tracePt t="176613" x="5562600" y="3930650"/>
          <p14:tracePt t="176630" x="5543550" y="3937000"/>
          <p14:tracePt t="176647" x="5530850" y="3937000"/>
          <p14:tracePt t="176663" x="5505450" y="3937000"/>
          <p14:tracePt t="176680" x="5454650" y="3937000"/>
          <p14:tracePt t="176682" x="5429250" y="3937000"/>
          <p14:tracePt t="176696" x="5397500" y="3937000"/>
          <p14:tracePt t="176713" x="5340350" y="3937000"/>
          <p14:tracePt t="176730" x="5314950" y="3924300"/>
          <p14:tracePt t="176746" x="5302250" y="3886200"/>
          <p14:tracePt t="176763" x="5283200" y="3835400"/>
          <p14:tracePt t="176780" x="5283200" y="3784600"/>
          <p14:tracePt t="176796" x="5283200" y="3752850"/>
          <p14:tracePt t="176814" x="5321300" y="3714750"/>
          <p14:tracePt t="176830" x="5359400" y="3683000"/>
          <p14:tracePt t="176847" x="5416550" y="3657600"/>
          <p14:tracePt t="176863" x="5492750" y="3638550"/>
          <p14:tracePt t="176880" x="5632450" y="3619500"/>
          <p14:tracePt t="176897" x="5676900" y="3613150"/>
          <p14:tracePt t="176913" x="5784850" y="3606800"/>
          <p14:tracePt t="176930" x="5816600" y="3606800"/>
          <p14:tracePt t="176947" x="5867400" y="3606800"/>
          <p14:tracePt t="176963" x="5899150" y="3625850"/>
          <p14:tracePt t="176980" x="5930900" y="3651250"/>
          <p14:tracePt t="176997" x="5949950" y="3708400"/>
          <p14:tracePt t="177013" x="5956300" y="3778250"/>
          <p14:tracePt t="177030" x="5962650" y="3835400"/>
          <p14:tracePt t="177046" x="5962650" y="3898900"/>
          <p14:tracePt t="177064" x="5949950" y="3949700"/>
          <p14:tracePt t="177080" x="5911850" y="3975100"/>
          <p14:tracePt t="177081" x="5899150" y="3987800"/>
          <p14:tracePt t="177096" x="5880100" y="4000500"/>
          <p14:tracePt t="177113" x="5835650" y="4006850"/>
          <p14:tracePt t="177130" x="5803900" y="4006850"/>
          <p14:tracePt t="177147" x="5778500" y="4006850"/>
          <p14:tracePt t="177164" x="5746750" y="4006850"/>
          <p14:tracePt t="177180" x="5734050" y="3987800"/>
          <p14:tracePt t="177197" x="5721350" y="3937000"/>
          <p14:tracePt t="177213" x="5721350" y="3829050"/>
          <p14:tracePt t="177230" x="5727700" y="3683000"/>
          <p14:tracePt t="177247" x="5727700" y="3536950"/>
          <p14:tracePt t="177264" x="5721350" y="3422650"/>
          <p14:tracePt t="177281" x="5664200" y="3263900"/>
          <p14:tracePt t="177297" x="5638800" y="3219450"/>
          <p14:tracePt t="177313" x="5543550" y="3073400"/>
          <p14:tracePt t="177330" x="5492750" y="2997200"/>
          <p14:tracePt t="177346" x="5480050" y="2971800"/>
          <p14:tracePt t="177481" x="5480050" y="2984500"/>
          <p14:tracePt t="177489" x="5492750" y="3009900"/>
          <p14:tracePt t="177498" x="5511800" y="3035300"/>
          <p14:tracePt t="177513" x="5575300" y="3098800"/>
          <p14:tracePt t="177530" x="5638800" y="3143250"/>
          <p14:tracePt t="177547" x="5689600" y="3168650"/>
          <p14:tracePt t="177564" x="5746750" y="3213100"/>
          <p14:tracePt t="177580" x="5797550" y="3251200"/>
          <p14:tracePt t="177597" x="5829300" y="3295650"/>
          <p14:tracePt t="177614" x="5861050" y="3333750"/>
          <p14:tracePt t="177630" x="5899150" y="3352800"/>
          <p14:tracePt t="177647" x="5949950" y="3359150"/>
          <p14:tracePt t="177663" x="6013450" y="3359150"/>
          <p14:tracePt t="177680" x="6057900" y="3352800"/>
          <p14:tracePt t="177696" x="6102350" y="3327400"/>
          <p14:tracePt t="177698" x="6127750" y="3308350"/>
          <p14:tracePt t="177713" x="6184900" y="3276600"/>
          <p14:tracePt t="177730" x="6242050" y="3225800"/>
          <p14:tracePt t="177746" x="6273800" y="3168650"/>
          <p14:tracePt t="177764" x="6280150" y="3143250"/>
          <p14:tracePt t="177780" x="6280150" y="3130550"/>
          <p14:tracePt t="177797" x="6286500" y="3124200"/>
          <p14:tracePt t="177830" x="6292850" y="3111500"/>
          <p14:tracePt t="177847" x="6299200" y="3111500"/>
          <p14:tracePt t="177897" x="6305550" y="3111500"/>
          <p14:tracePt t="177905" x="6305550" y="3124200"/>
          <p14:tracePt t="177914" x="6305550" y="3162300"/>
          <p14:tracePt t="177930" x="6305550" y="3244850"/>
          <p14:tracePt t="177947" x="6305550" y="3346450"/>
          <p14:tracePt t="177963" x="6299200" y="3448050"/>
          <p14:tracePt t="177980" x="6254750" y="3543300"/>
          <p14:tracePt t="177996" x="6184900" y="3638550"/>
          <p14:tracePt t="178013" x="6108700" y="3752850"/>
          <p14:tracePt t="178030" x="6038850" y="3816350"/>
          <p14:tracePt t="178047" x="5981700" y="3860800"/>
          <p14:tracePt t="178063" x="5918200" y="3898900"/>
          <p14:tracePt t="178080" x="5854700" y="3930650"/>
          <p14:tracePt t="178096" x="5797550" y="3949700"/>
          <p14:tracePt t="178098" x="5778500" y="3949700"/>
          <p14:tracePt t="178113" x="5759450" y="3962400"/>
          <p14:tracePt t="178177" x="5759450" y="3956050"/>
          <p14:tracePt t="178185" x="5740400" y="3930650"/>
          <p14:tracePt t="178196" x="5721350" y="3917950"/>
          <p14:tracePt t="178213" x="5670550" y="3898900"/>
          <p14:tracePt t="178230" x="5632450" y="3892550"/>
          <p14:tracePt t="178247" x="5613400" y="3892550"/>
          <p14:tracePt t="178289" x="5619750" y="3886200"/>
          <p14:tracePt t="178441" x="5619750" y="3892550"/>
          <p14:tracePt t="178449" x="5619750" y="3911600"/>
          <p14:tracePt t="178457" x="5619750" y="3937000"/>
          <p14:tracePt t="178465" x="5619750" y="3968750"/>
          <p14:tracePt t="178480" x="5619750" y="4006850"/>
          <p14:tracePt t="178497" x="5613400" y="4089400"/>
          <p14:tracePt t="178498" x="5613400" y="4133850"/>
          <p14:tracePt t="178513" x="5607050" y="4216400"/>
          <p14:tracePt t="178530" x="5581650" y="4286250"/>
          <p14:tracePt t="178546" x="5562600" y="4337050"/>
          <p14:tracePt t="178563" x="5549900" y="4368800"/>
          <p14:tracePt t="178580" x="5543550" y="4387850"/>
          <p14:tracePt t="178597" x="5537200" y="4400550"/>
          <p14:tracePt t="178673" x="5537200" y="4356100"/>
          <p14:tracePt t="178681" x="5537200" y="4305300"/>
          <p14:tracePt t="178697" x="5537200" y="4222750"/>
          <p14:tracePt t="178713" x="5530850" y="4133850"/>
          <p14:tracePt t="178730" x="5530850" y="4057650"/>
          <p14:tracePt t="178746" x="5543550" y="3975100"/>
          <p14:tracePt t="178763" x="5543550" y="3898900"/>
          <p14:tracePt t="178780" x="5543550" y="3841750"/>
          <p14:tracePt t="178796" x="5543550" y="3797300"/>
          <p14:tracePt t="178813" x="5543550" y="3784600"/>
          <p14:tracePt t="178830" x="5543550" y="3771900"/>
          <p14:tracePt t="178847" x="5549900" y="3771900"/>
          <p14:tracePt t="178863" x="5556250" y="3765550"/>
          <p14:tracePt t="179545" x="5568950" y="3765550"/>
          <p14:tracePt t="179563" x="5600700" y="3765550"/>
          <p14:tracePt t="179580" x="5638800" y="3765550"/>
          <p14:tracePt t="179597" x="5676900" y="3765550"/>
          <p14:tracePt t="179613" x="5727700" y="3765550"/>
          <p14:tracePt t="179630" x="5753100" y="3784600"/>
          <p14:tracePt t="179647" x="5759450" y="3790950"/>
          <p14:tracePt t="179663" x="5772150" y="3816350"/>
          <p14:tracePt t="179680" x="5784850" y="3854450"/>
          <p14:tracePt t="179697" x="5784850" y="3886200"/>
          <p14:tracePt t="179713" x="5765800" y="3905250"/>
          <p14:tracePt t="179730" x="5740400" y="3917950"/>
          <p14:tracePt t="179747" x="5695950" y="3930650"/>
          <p14:tracePt t="179764" x="5632450" y="3949700"/>
          <p14:tracePt t="179780" x="5581650" y="3968750"/>
          <p14:tracePt t="179796" x="5524500" y="3981450"/>
          <p14:tracePt t="179813" x="5473700" y="3981450"/>
          <p14:tracePt t="179830" x="5435600" y="3981450"/>
          <p14:tracePt t="179847" x="5416550" y="3981450"/>
          <p14:tracePt t="179863" x="5410200" y="3981450"/>
          <p14:tracePt t="179880" x="5410200" y="3975100"/>
          <p14:tracePt t="179898" x="5397500" y="3911600"/>
          <p14:tracePt t="179913" x="5391150" y="3860800"/>
          <p14:tracePt t="179930" x="5391150" y="3803650"/>
          <p14:tracePt t="179946" x="5391150" y="3746500"/>
          <p14:tracePt t="179963" x="5410200" y="3714750"/>
          <p14:tracePt t="179980" x="5416550" y="3708400"/>
          <p14:tracePt t="179997" x="5435600" y="3702050"/>
          <p14:tracePt t="180014" x="5486400" y="3702050"/>
          <p14:tracePt t="180030" x="5562600" y="3702050"/>
          <p14:tracePt t="180046" x="5638800" y="3702050"/>
          <p14:tracePt t="180064" x="5702300" y="3702050"/>
          <p14:tracePt t="180080" x="5753100" y="3727450"/>
          <p14:tracePt t="180096" x="5753100" y="3752850"/>
          <p14:tracePt t="180113" x="5753100" y="3778250"/>
          <p14:tracePt t="180130" x="5753100" y="3797300"/>
          <p14:tracePt t="180147" x="5734050" y="3835400"/>
          <p14:tracePt t="180163" x="5708650" y="3873500"/>
          <p14:tracePt t="180180" x="5689600" y="3892550"/>
          <p14:tracePt t="180197" x="5670550" y="3905250"/>
          <p14:tracePt t="180214" x="5651500" y="3905250"/>
          <p14:tracePt t="180230" x="5632450" y="3905250"/>
          <p14:tracePt t="180246" x="5594350" y="3905250"/>
          <p14:tracePt t="180264" x="5524500" y="3854450"/>
          <p14:tracePt t="180280" x="5461000" y="3759200"/>
          <p14:tracePt t="180282" x="5416550" y="3683000"/>
          <p14:tracePt t="180296" x="5359400" y="3530600"/>
          <p14:tracePt t="180313" x="5314950" y="3390900"/>
          <p14:tracePt t="180330" x="5276850" y="3282950"/>
          <p14:tracePt t="180347" x="5264150" y="3219450"/>
          <p14:tracePt t="180363" x="5270500" y="3206750"/>
          <p14:tracePt t="180380" x="5283200" y="3200400"/>
          <p14:tracePt t="180413" x="5283200" y="3206750"/>
          <p14:tracePt t="180430" x="5295900" y="3257550"/>
          <p14:tracePt t="180447" x="5327650" y="3340100"/>
          <p14:tracePt t="180463" x="5378450" y="3435350"/>
          <p14:tracePt t="180480" x="5441950" y="3536950"/>
          <p14:tracePt t="180497" x="5524500" y="3695700"/>
          <p14:tracePt t="180513" x="5562600" y="3765550"/>
          <p14:tracePt t="180530" x="5594350" y="3810000"/>
          <p14:tracePt t="180546" x="5613400" y="3835400"/>
          <p14:tracePt t="180563" x="5619750" y="3848100"/>
          <p14:tracePt t="180665" x="5619750" y="3854450"/>
          <p14:tracePt t="180674" x="5626100" y="3873500"/>
          <p14:tracePt t="180681" x="5638800" y="3892550"/>
          <p14:tracePt t="180696" x="5651500" y="3930650"/>
          <p14:tracePt t="180713" x="5657850" y="3949700"/>
          <p14:tracePt t="180730" x="5664200" y="3949700"/>
          <p14:tracePt t="180913" x="5657850" y="3949700"/>
          <p14:tracePt t="180922" x="5651500" y="3956050"/>
          <p14:tracePt t="180930" x="5645150" y="3962400"/>
          <p14:tracePt t="180946" x="5632450" y="3968750"/>
          <p14:tracePt t="180963" x="5607050" y="3968750"/>
          <p14:tracePt t="180980" x="5575300" y="3968750"/>
          <p14:tracePt t="180997" x="5543550" y="3968750"/>
          <p14:tracePt t="181013" x="5518150" y="3968750"/>
          <p14:tracePt t="181030" x="5505450" y="3968750"/>
          <p14:tracePt t="181047" x="5473700" y="3968750"/>
          <p14:tracePt t="181063" x="5467350" y="3968750"/>
          <p14:tracePt t="181080" x="5461000" y="3968750"/>
          <p14:tracePt t="181096" x="5461000" y="3937000"/>
          <p14:tracePt t="181113" x="5448300" y="3892550"/>
          <p14:tracePt t="181130" x="5435600" y="3860800"/>
          <p14:tracePt t="181147" x="5422900" y="3822700"/>
          <p14:tracePt t="181163" x="5416550" y="3797300"/>
          <p14:tracePt t="181180" x="5416550" y="3759200"/>
          <p14:tracePt t="181196" x="5416550" y="3733800"/>
          <p14:tracePt t="181213" x="5416550" y="3714750"/>
          <p14:tracePt t="181230" x="5416550" y="3708400"/>
          <p14:tracePt t="181282" x="5422900" y="3702050"/>
          <p14:tracePt t="181298" x="5429250" y="3702050"/>
          <p14:tracePt t="181313" x="5441950" y="3695700"/>
          <p14:tracePt t="181331" x="5461000" y="3695700"/>
          <p14:tracePt t="181347" x="5467350" y="3689350"/>
          <p14:tracePt t="181363" x="5473700" y="3689350"/>
          <p14:tracePt t="181380" x="5486400" y="3683000"/>
          <p14:tracePt t="181397" x="5511800" y="3683000"/>
          <p14:tracePt t="181413" x="5543550" y="3683000"/>
          <p14:tracePt t="181430" x="5581650" y="3683000"/>
          <p14:tracePt t="181447" x="5619750" y="3683000"/>
          <p14:tracePt t="181463" x="5651500" y="3683000"/>
          <p14:tracePt t="181480" x="5664200" y="3683000"/>
          <p14:tracePt t="181482" x="5670550" y="3683000"/>
          <p14:tracePt t="181562" x="5683250" y="3683000"/>
          <p14:tracePt t="181580" x="5702300" y="3695700"/>
          <p14:tracePt t="181597" x="5715000" y="3708400"/>
          <p14:tracePt t="181613" x="5734050" y="3727450"/>
          <p14:tracePt t="181630" x="5746750" y="3752850"/>
          <p14:tracePt t="181647" x="5765800" y="3778250"/>
          <p14:tracePt t="181663" x="5772150" y="3784600"/>
          <p14:tracePt t="181681" x="5772150" y="3803650"/>
          <p14:tracePt t="181697" x="5772150" y="3810000"/>
          <p14:tracePt t="181713" x="5772150" y="3835400"/>
          <p14:tracePt t="181730" x="5772150" y="3854450"/>
          <p14:tracePt t="181747" x="5772150" y="3873500"/>
          <p14:tracePt t="181763" x="5772150" y="3898900"/>
          <p14:tracePt t="181780" x="5772150" y="3911600"/>
          <p14:tracePt t="181797" x="5772150" y="3930650"/>
          <p14:tracePt t="181882" x="5765800" y="3930650"/>
          <p14:tracePt t="181889" x="5759450" y="3943350"/>
          <p14:tracePt t="181897" x="5753100" y="3949700"/>
          <p14:tracePt t="181913" x="5740400" y="3949700"/>
          <p14:tracePt t="181930" x="5734050" y="3956050"/>
          <p14:tracePt t="182009" x="5734050" y="3962400"/>
          <p14:tracePt t="182017" x="5734050" y="3968750"/>
          <p14:tracePt t="182049" x="5727700" y="3968750"/>
          <p14:tracePt t="182057" x="5727700" y="3975100"/>
          <p14:tracePt t="182065" x="5721350" y="3975100"/>
          <p14:tracePt t="182080" x="5715000" y="3981450"/>
          <p14:tracePt t="182096" x="5702300" y="3981450"/>
          <p14:tracePt t="182113" x="5695950" y="3981450"/>
          <p14:tracePt t="182130" x="5689600" y="3981450"/>
          <p14:tracePt t="182147" x="5676900" y="3981450"/>
          <p14:tracePt t="182163" x="5657850" y="3981450"/>
          <p14:tracePt t="182180" x="5632450" y="3981450"/>
          <p14:tracePt t="182197" x="5607050" y="3981450"/>
          <p14:tracePt t="182214" x="5581650" y="3981450"/>
          <p14:tracePt t="182230" x="5575300" y="3981450"/>
          <p14:tracePt t="182263" x="5568950" y="3981450"/>
          <p14:tracePt t="182280" x="5568950" y="3975100"/>
          <p14:tracePt t="182714" x="5568950" y="3968750"/>
          <p14:tracePt t="182721" x="5568950" y="3956050"/>
          <p14:tracePt t="182730" x="5556250" y="3949700"/>
          <p14:tracePt t="182746" x="5556250" y="3943350"/>
          <p14:tracePt t="182763" x="5549900" y="3930650"/>
          <p14:tracePt t="182780" x="5549900" y="3905250"/>
          <p14:tracePt t="182797" x="5549900" y="3892550"/>
          <p14:tracePt t="182813" x="5549900" y="3879850"/>
          <p14:tracePt t="182830" x="5568950" y="3867150"/>
          <p14:tracePt t="182847" x="5581650" y="3854450"/>
          <p14:tracePt t="182863" x="5613400" y="3841750"/>
          <p14:tracePt t="182880" x="5638800" y="3816350"/>
          <p14:tracePt t="182896" x="5676900" y="3790950"/>
          <p14:tracePt t="182913" x="5689600" y="3778250"/>
          <p14:tracePt t="182930" x="5695950" y="3778250"/>
          <p14:tracePt t="182970" x="5695950" y="3765550"/>
          <p14:tracePt t="182981" x="5695950" y="3759200"/>
          <p14:tracePt t="182996" x="5715000" y="3752850"/>
          <p14:tracePt t="183013" x="5727700" y="3746500"/>
          <p14:tracePt t="183030" x="5734050" y="3740150"/>
          <p14:tracePt t="183169" x="5715000" y="3740150"/>
          <p14:tracePt t="183177" x="5670550" y="3765550"/>
          <p14:tracePt t="183185" x="5626100" y="3790950"/>
          <p14:tracePt t="183196" x="5588000" y="3810000"/>
          <p14:tracePt t="183214" x="5524500" y="3848100"/>
          <p14:tracePt t="183230" x="5473700" y="3879850"/>
          <p14:tracePt t="183246" x="5416550" y="3898900"/>
          <p14:tracePt t="183263" x="5391150" y="3905250"/>
          <p14:tracePt t="183280" x="5378450" y="3905250"/>
          <p14:tracePt t="183977" x="5384800" y="3905250"/>
          <p14:tracePt t="183994" x="5403850" y="3892550"/>
          <p14:tracePt t="184001" x="5448300" y="3879850"/>
          <p14:tracePt t="184013" x="5499100" y="3867150"/>
          <p14:tracePt t="184030" x="5607050" y="3835400"/>
          <p14:tracePt t="184046" x="5715000" y="3797300"/>
          <p14:tracePt t="184064" x="5848350" y="3746500"/>
          <p14:tracePt t="184080" x="5988050" y="3695700"/>
          <p14:tracePt t="184081" x="6064250" y="3663950"/>
          <p14:tracePt t="184096" x="6172200" y="3600450"/>
          <p14:tracePt t="184114" x="6273800" y="3556000"/>
          <p14:tracePt t="184131" x="6330950" y="3543300"/>
          <p14:tracePt t="184147" x="6381750" y="3549650"/>
          <p14:tracePt t="184163" x="6432550" y="3562350"/>
          <p14:tracePt t="184180" x="6445250" y="3568700"/>
          <p14:tracePt t="184197" x="6451600" y="3575050"/>
          <p14:tracePt t="184214" x="6451600" y="3581400"/>
          <p14:tracePt t="184230" x="6445250" y="3606800"/>
          <p14:tracePt t="184246" x="6464300" y="3644900"/>
          <p14:tracePt t="184264" x="6496050" y="3670300"/>
          <p14:tracePt t="184280" x="6502400" y="3676650"/>
          <p14:tracePt t="184297" x="6502400" y="3683000"/>
          <p14:tracePt t="184313" x="6502400" y="3708400"/>
          <p14:tracePt t="184330" x="6496050" y="3733800"/>
          <p14:tracePt t="184347" x="6457950" y="3752850"/>
          <p14:tracePt t="184364" x="6419850" y="3771900"/>
          <p14:tracePt t="184380" x="6381750" y="3784600"/>
          <p14:tracePt t="184397" x="6330950" y="3803650"/>
          <p14:tracePt t="184413" x="6280150" y="3822700"/>
          <p14:tracePt t="184430" x="6229350" y="3841750"/>
          <p14:tracePt t="184447" x="6165850" y="3854450"/>
          <p14:tracePt t="184464" x="6096000" y="3860800"/>
          <p14:tracePt t="184480" x="6038850" y="3860800"/>
          <p14:tracePt t="184482" x="6007100" y="3860800"/>
          <p14:tracePt t="184497" x="5969000" y="3860800"/>
          <p14:tracePt t="184513" x="5924550" y="3860800"/>
          <p14:tracePt t="184530" x="5880100" y="3860800"/>
          <p14:tracePt t="184546" x="5816600" y="3860800"/>
          <p14:tracePt t="184563" x="5765800" y="3860800"/>
          <p14:tracePt t="184580" x="5715000" y="3860800"/>
          <p14:tracePt t="184597" x="5676900" y="3860800"/>
          <p14:tracePt t="184613" x="5638800" y="3860800"/>
          <p14:tracePt t="184630" x="5626100" y="3860800"/>
          <p14:tracePt t="184663" x="5619750" y="3860800"/>
          <p14:tracePt t="185505" x="5626100" y="3860800"/>
          <p14:tracePt t="185513" x="5632450" y="3860800"/>
          <p14:tracePt t="185537" x="5638800" y="3860800"/>
          <p14:tracePt t="185602" x="5651500" y="3860800"/>
          <p14:tracePt t="185610" x="5689600" y="3860800"/>
          <p14:tracePt t="185617" x="5740400" y="3860800"/>
          <p14:tracePt t="185630" x="5797550" y="3860800"/>
          <p14:tracePt t="185646" x="5886450" y="3873500"/>
          <p14:tracePt t="185663" x="5956300" y="3911600"/>
          <p14:tracePt t="185680" x="6057900" y="3956050"/>
          <p14:tracePt t="185697" x="6197600" y="4025900"/>
          <p14:tracePt t="185713" x="6267450" y="4070350"/>
          <p14:tracePt t="185730" x="6318250" y="4114800"/>
          <p14:tracePt t="185747" x="6369050" y="4165600"/>
          <p14:tracePt t="185763" x="6407150" y="4222750"/>
          <p14:tracePt t="185780" x="6432550" y="4254500"/>
          <p14:tracePt t="185797" x="6451600" y="4260850"/>
          <p14:tracePt t="185993" x="6451600" y="4248150"/>
          <p14:tracePt t="186001" x="6451600" y="4229100"/>
          <p14:tracePt t="186010" x="6451600" y="4210050"/>
          <p14:tracePt t="186017" x="6451600" y="4184650"/>
          <p14:tracePt t="186030" x="6451600" y="4159250"/>
          <p14:tracePt t="186047" x="6432550" y="4114800"/>
          <p14:tracePt t="186064" x="6426200" y="4089400"/>
          <p14:tracePt t="186081" x="6426200" y="4076700"/>
          <p14:tracePt t="186145" x="6426200" y="4089400"/>
          <p14:tracePt t="186164" x="6426200" y="4146550"/>
          <p14:tracePt t="186180" x="6426200" y="4184650"/>
          <p14:tracePt t="186197" x="6413500" y="4216400"/>
          <p14:tracePt t="186214" x="6381750" y="4241800"/>
          <p14:tracePt t="186230" x="6362700" y="4254500"/>
          <p14:tracePt t="186247" x="6337300" y="4260850"/>
          <p14:tracePt t="186263" x="6311900" y="4260850"/>
          <p14:tracePt t="186281" x="6299200" y="4260850"/>
          <p14:tracePt t="186297" x="6273800" y="4260850"/>
          <p14:tracePt t="186313" x="6261100" y="4260850"/>
          <p14:tracePt t="186330" x="6242050" y="4260850"/>
          <p14:tracePt t="186347" x="6235700" y="4254500"/>
          <p14:tracePt t="186363" x="6229350" y="4248150"/>
          <p14:tracePt t="186690" x="6203950" y="4235450"/>
          <p14:tracePt t="186698" x="6184900" y="4229100"/>
          <p14:tracePt t="186713" x="6127750" y="4191000"/>
          <p14:tracePt t="186730" x="6045200" y="4152900"/>
          <p14:tracePt t="186747" x="5969000" y="4121150"/>
          <p14:tracePt t="186763" x="5842000" y="4070350"/>
          <p14:tracePt t="186781" x="5702300" y="4006850"/>
          <p14:tracePt t="186797" x="5581650" y="3937000"/>
          <p14:tracePt t="186813" x="5492750" y="3879850"/>
          <p14:tracePt t="186830" x="5441950" y="3848100"/>
          <p14:tracePt t="186847" x="5422900" y="3835400"/>
          <p14:tracePt t="186945" x="5422900" y="3829050"/>
          <p14:tracePt t="186961" x="5435600" y="3829050"/>
          <p14:tracePt t="186969" x="5448300" y="3829050"/>
          <p14:tracePt t="186980" x="5473700" y="3829050"/>
          <p14:tracePt t="186997" x="5543550" y="3822700"/>
          <p14:tracePt t="187013" x="5632450" y="3803650"/>
          <p14:tracePt t="187030" x="5721350" y="3771900"/>
          <p14:tracePt t="187047" x="5803900" y="3746500"/>
          <p14:tracePt t="187064" x="5842000" y="3733800"/>
          <p14:tracePt t="187080" x="5861050" y="3714750"/>
          <p14:tracePt t="187082" x="5873750" y="3708400"/>
          <p14:tracePt t="187097" x="5886450" y="3695700"/>
          <p14:tracePt t="187113" x="5911850" y="3695700"/>
          <p14:tracePt t="187130" x="5918200" y="3683000"/>
          <p14:tracePt t="187177" x="5905500" y="3695700"/>
          <p14:tracePt t="187185" x="5854700" y="3721100"/>
          <p14:tracePt t="187196" x="5797550" y="3765550"/>
          <p14:tracePt t="187213" x="5670550" y="3848100"/>
          <p14:tracePt t="187230" x="5581650" y="3911600"/>
          <p14:tracePt t="187247" x="5524500" y="3949700"/>
          <p14:tracePt t="187263" x="5505450" y="3962400"/>
          <p14:tracePt t="187305" x="5499100" y="3962400"/>
          <p14:tracePt t="187314" x="5492750" y="3962400"/>
          <p14:tracePt t="187330" x="5480050" y="3962400"/>
          <p14:tracePt t="187347" x="5473700" y="3937000"/>
          <p14:tracePt t="187363" x="5467350" y="3867150"/>
          <p14:tracePt t="187380" x="5435600" y="3771900"/>
          <p14:tracePt t="187397" x="5416550" y="3676650"/>
          <p14:tracePt t="187413" x="5391150" y="3613150"/>
          <p14:tracePt t="187430" x="5397500" y="3587750"/>
          <p14:tracePt t="187447" x="5397500" y="3581400"/>
          <p14:tracePt t="187498" x="5403850" y="3581400"/>
          <p14:tracePt t="187505" x="5422900" y="3619500"/>
          <p14:tracePt t="187514" x="5435600" y="3657600"/>
          <p14:tracePt t="187531" x="5486400" y="3727450"/>
          <p14:tracePt t="187546" x="5543550" y="3816350"/>
          <p14:tracePt t="187564" x="5600700" y="3905250"/>
          <p14:tracePt t="187580" x="5651500" y="3981450"/>
          <p14:tracePt t="187597" x="5676900" y="4025900"/>
          <p14:tracePt t="187613" x="5695950" y="4064000"/>
          <p14:tracePt t="187631" x="5702300" y="4070350"/>
          <p14:tracePt t="187737" x="5715000" y="4057650"/>
          <p14:tracePt t="187746" x="5727700" y="4025900"/>
          <p14:tracePt t="187763" x="5784850" y="3981450"/>
          <p14:tracePt t="187780" x="5867400" y="3962400"/>
          <p14:tracePt t="187797" x="5975350" y="3930650"/>
          <p14:tracePt t="187813" x="6070600" y="3873500"/>
          <p14:tracePt t="187830" x="6146800" y="3816350"/>
          <p14:tracePt t="187847" x="6178550" y="3740150"/>
          <p14:tracePt t="187863" x="6203950" y="3702050"/>
          <p14:tracePt t="187881" x="6216650" y="3683000"/>
          <p14:tracePt t="187946" x="6216650" y="3689350"/>
          <p14:tracePt t="187963" x="6216650" y="3708400"/>
          <p14:tracePt t="187980" x="6197600" y="3727450"/>
          <p14:tracePt t="187997" x="6146800" y="3771900"/>
          <p14:tracePt t="188013" x="6070600" y="3841750"/>
          <p14:tracePt t="188030" x="5975350" y="3917950"/>
          <p14:tracePt t="188047" x="5873750" y="3981450"/>
          <p14:tracePt t="188063" x="5835650" y="4013200"/>
          <p14:tracePt t="188081" x="5810250" y="4025900"/>
          <p14:tracePt t="188146" x="5810250" y="4013200"/>
          <p14:tracePt t="188153" x="5810250" y="3981450"/>
          <p14:tracePt t="188163" x="5797550" y="3943350"/>
          <p14:tracePt t="188180" x="5810250" y="3886200"/>
          <p14:tracePt t="188197" x="5810250" y="3822700"/>
          <p14:tracePt t="188213" x="5829300" y="3765550"/>
          <p14:tracePt t="188230" x="5848350" y="3727450"/>
          <p14:tracePt t="188247" x="5867400" y="3708400"/>
          <p14:tracePt t="188263" x="5867400" y="3702050"/>
          <p14:tracePt t="188280" x="5873750" y="3702050"/>
          <p14:tracePt t="188313" x="5886450" y="3702050"/>
          <p14:tracePt t="188330" x="5937250" y="3733800"/>
          <p14:tracePt t="188347" x="6000750" y="3816350"/>
          <p14:tracePt t="188364" x="6070600" y="3924300"/>
          <p14:tracePt t="188380" x="6121400" y="4006850"/>
          <p14:tracePt t="188397" x="6172200" y="4083050"/>
          <p14:tracePt t="188413" x="6197600" y="4133850"/>
          <p14:tracePt t="188430" x="6203950" y="4146550"/>
          <p14:tracePt t="188466" x="6210300" y="4146550"/>
          <p14:tracePt t="188481" x="6242050" y="4127500"/>
          <p14:tracePt t="188497" x="6311900" y="4102100"/>
          <p14:tracePt t="188513" x="6407150" y="4064000"/>
          <p14:tracePt t="188530" x="6508750" y="4013200"/>
          <p14:tracePt t="188548" x="6591300" y="3962400"/>
          <p14:tracePt t="188563" x="6648450" y="3917950"/>
          <p14:tracePt t="188580" x="6680200" y="3867150"/>
          <p14:tracePt t="188597" x="6705600" y="3835400"/>
          <p14:tracePt t="188614" x="6711950" y="3816350"/>
          <p14:tracePt t="188630" x="6718300" y="3816350"/>
          <p14:tracePt t="188666" x="6705600" y="3816350"/>
          <p14:tracePt t="188681" x="6623050" y="3860800"/>
          <p14:tracePt t="188696" x="6502400" y="3930650"/>
          <p14:tracePt t="188713" x="6394450" y="3994150"/>
          <p14:tracePt t="188730" x="6324600" y="4038600"/>
          <p14:tracePt t="188747" x="6261100" y="4076700"/>
          <p14:tracePt t="188763" x="6223000" y="4108450"/>
          <p14:tracePt t="188780" x="6191250" y="4133850"/>
          <p14:tracePt t="188797" x="6165850" y="4146550"/>
          <p14:tracePt t="188813" x="6159500" y="4152900"/>
          <p14:tracePt t="188830" x="6153150" y="4152900"/>
          <p14:tracePt t="188847" x="6140450" y="4146550"/>
          <p14:tracePt t="188863" x="6115050" y="4089400"/>
          <p14:tracePt t="188881" x="6096000" y="3987800"/>
          <p14:tracePt t="188897" x="6096000" y="3911600"/>
          <p14:tracePt t="188914" x="6121400" y="3841750"/>
          <p14:tracePt t="188930" x="6134100" y="3790950"/>
          <p14:tracePt t="188947" x="6146800" y="3771900"/>
          <p14:tracePt t="188963" x="6146800" y="3765550"/>
          <p14:tracePt t="188980" x="6153150" y="3765550"/>
          <p14:tracePt t="189013" x="6153150" y="3778250"/>
          <p14:tracePt t="189030" x="6172200" y="3848100"/>
          <p14:tracePt t="189047" x="6248400" y="3930650"/>
          <p14:tracePt t="189063" x="6337300" y="4019550"/>
          <p14:tracePt t="189065" x="6381750" y="4064000"/>
          <p14:tracePt t="189080" x="6419850" y="4102100"/>
          <p14:tracePt t="189096" x="6502400" y="4184650"/>
          <p14:tracePt t="189113" x="6527800" y="4210050"/>
          <p14:tracePt t="189130" x="6534150" y="4216400"/>
          <p14:tracePt t="189489" x="6534150" y="4222750"/>
          <p14:tracePt t="189498" x="6534150" y="4235450"/>
          <p14:tracePt t="189505" x="6508750" y="4254500"/>
          <p14:tracePt t="189513" x="6451600" y="4267200"/>
          <p14:tracePt t="189530" x="6337300" y="4311650"/>
          <p14:tracePt t="189547" x="6197600" y="4356100"/>
          <p14:tracePt t="189564" x="6089650" y="4413250"/>
          <p14:tracePt t="189580" x="5969000" y="4464050"/>
          <p14:tracePt t="189597" x="5854700" y="4527550"/>
          <p14:tracePt t="189613" x="5727700" y="4578350"/>
          <p14:tracePt t="189631" x="5600700" y="4622800"/>
          <p14:tracePt t="189647" x="5486400" y="4686300"/>
          <p14:tracePt t="189663" x="5397500" y="4743450"/>
          <p14:tracePt t="189680" x="5327650" y="4768850"/>
          <p14:tracePt t="189697" x="5283200" y="4787900"/>
          <p14:tracePt t="189730" x="5270500" y="4794250"/>
          <p14:tracePt t="189747" x="5245100" y="4794250"/>
          <p14:tracePt t="189763" x="5207000" y="4794250"/>
          <p14:tracePt t="189780" x="5162550" y="4800600"/>
          <p14:tracePt t="189797" x="5137150" y="4800600"/>
          <p14:tracePt t="189813" x="5130800" y="4800600"/>
          <p14:tracePt t="189937" x="5124450" y="4800600"/>
          <p14:tracePt t="191793" x="5124450" y="4806950"/>
          <p14:tracePt t="191801" x="5124450" y="4819650"/>
          <p14:tracePt t="191809" x="5111750" y="4838700"/>
          <p14:tracePt t="191817" x="5073650" y="4864100"/>
          <p14:tracePt t="191830" x="5029200" y="4902200"/>
          <p14:tracePt t="191847" x="4921250" y="5022850"/>
          <p14:tracePt t="191863" x="4819650" y="5149850"/>
          <p14:tracePt t="191881" x="4610100" y="5245100"/>
          <p14:tracePt t="191899" x="4502150" y="5270500"/>
          <p14:tracePt t="191913" x="4394200" y="5270500"/>
          <p14:tracePt t="191930" x="4279900" y="5276850"/>
          <p14:tracePt t="191947" x="4159250" y="5276850"/>
          <p14:tracePt t="191963" x="4038600" y="5289550"/>
          <p14:tracePt t="191980" x="3924300" y="5302250"/>
          <p14:tracePt t="191997" x="3835400" y="5302250"/>
          <p14:tracePt t="192014" x="3752850" y="5302250"/>
          <p14:tracePt t="192030" x="3683000" y="5302250"/>
          <p14:tracePt t="192047" x="3587750" y="5295900"/>
          <p14:tracePt t="192063" x="3511550" y="5283200"/>
          <p14:tracePt t="192080" x="3435350" y="5276850"/>
          <p14:tracePt t="192097" x="3333750" y="5289550"/>
          <p14:tracePt t="192113" x="3308350" y="5295900"/>
          <p14:tracePt t="193097" x="3308350" y="5289550"/>
          <p14:tracePt t="193114" x="3302000" y="5289550"/>
          <p14:tracePt t="194650" x="3308350" y="5289550"/>
          <p14:tracePt t="194689" x="3308350" y="5295900"/>
          <p14:tracePt t="194698" x="3289300" y="5308600"/>
          <p14:tracePt t="194713" x="3194050" y="5334000"/>
          <p14:tracePt t="194730" x="3073400" y="5353050"/>
          <p14:tracePt t="194747" x="2882900" y="5353050"/>
          <p14:tracePt t="194763" x="2679700" y="5346700"/>
          <p14:tracePt t="194780" x="2476500" y="5346700"/>
          <p14:tracePt t="194797" x="2266950" y="5346700"/>
          <p14:tracePt t="194814" x="2070100" y="5327650"/>
          <p14:tracePt t="194830" x="1905000" y="5321300"/>
          <p14:tracePt t="194847" x="1784350" y="5327650"/>
          <p14:tracePt t="194863" x="1663700" y="5327650"/>
          <p14:tracePt t="194880" x="1549400" y="5334000"/>
          <p14:tracePt t="194897" x="1447800" y="5334000"/>
          <p14:tracePt t="194899" x="1390650" y="5327650"/>
          <p14:tracePt t="194913" x="1308100" y="5327650"/>
          <p14:tracePt t="194930" x="1219200" y="5321300"/>
          <p14:tracePt t="194947" x="1111250" y="5302250"/>
          <p14:tracePt t="194963" x="996950" y="5302250"/>
          <p14:tracePt t="194980" x="889000" y="5302250"/>
          <p14:tracePt t="194997" x="806450" y="5295900"/>
          <p14:tracePt t="195014" x="755650" y="5283200"/>
          <p14:tracePt t="195030" x="717550" y="5270500"/>
          <p14:tracePt t="195047" x="692150" y="5257800"/>
          <p14:tracePt t="195201" x="711200" y="5257800"/>
          <p14:tracePt t="195209" x="774700" y="5257800"/>
          <p14:tracePt t="195217" x="857250" y="5257800"/>
          <p14:tracePt t="195230" x="965200" y="5257800"/>
          <p14:tracePt t="195247" x="1225550" y="5251450"/>
          <p14:tracePt t="195263" x="1574800" y="5245100"/>
          <p14:tracePt t="195281" x="2235200" y="5283200"/>
          <p14:tracePt t="195297" x="2597150" y="5340350"/>
          <p14:tracePt t="195313" x="2895600" y="5416550"/>
          <p14:tracePt t="195330" x="3060700" y="5429250"/>
          <p14:tracePt t="195347" x="3162300" y="5422900"/>
          <p14:tracePt t="195363" x="3206750" y="5416550"/>
          <p14:tracePt t="195380" x="3213100" y="5403850"/>
          <p14:tracePt t="195397" x="3225800" y="5384800"/>
          <p14:tracePt t="195414" x="3251200" y="5327650"/>
          <p14:tracePt t="195430" x="3308350" y="5226050"/>
          <p14:tracePt t="195447" x="3429000" y="5041900"/>
          <p14:tracePt t="195463" x="3568700" y="4832350"/>
          <p14:tracePt t="195481" x="3740150" y="4648200"/>
          <p14:tracePt t="195482" x="3816350" y="4559300"/>
          <p14:tracePt t="195497" x="3943350" y="4425950"/>
          <p14:tracePt t="195513" x="4013200" y="4273550"/>
          <p14:tracePt t="195530" x="4044950" y="4133850"/>
          <p14:tracePt t="195547" x="4019550" y="4006850"/>
          <p14:tracePt t="195563" x="3981450" y="3898900"/>
          <p14:tracePt t="195580" x="3917950" y="3803650"/>
          <p14:tracePt t="195597" x="3854450" y="3708400"/>
          <p14:tracePt t="195613" x="3778250" y="3632200"/>
          <p14:tracePt t="195630" x="3702050" y="3568700"/>
          <p14:tracePt t="195647" x="3644900" y="3517900"/>
          <p14:tracePt t="195664" x="3587750" y="3479800"/>
          <p14:tracePt t="195680" x="3556000" y="3422650"/>
          <p14:tracePt t="195681" x="3536950" y="3390900"/>
          <p14:tracePt t="195697" x="3511550" y="3333750"/>
          <p14:tracePt t="195713" x="3486150" y="3295650"/>
          <p14:tracePt t="195731" x="3460750" y="3276600"/>
          <p14:tracePt t="195747" x="3441700" y="3263900"/>
          <p14:tracePt t="195780" x="3441700" y="3238500"/>
          <p14:tracePt t="195797" x="3429000" y="3219450"/>
          <p14:tracePt t="195833" x="3422650" y="3225800"/>
          <p14:tracePt t="195847" x="3416300" y="3257550"/>
          <p14:tracePt t="195863" x="3397250" y="3340100"/>
          <p14:tracePt t="195880" x="3397250" y="3454400"/>
          <p14:tracePt t="195897" x="3397250" y="3708400"/>
          <p14:tracePt t="195913" x="3397250" y="3911600"/>
          <p14:tracePt t="195930" x="3397250" y="4114800"/>
          <p14:tracePt t="195947" x="3384550" y="4305300"/>
          <p14:tracePt t="195963" x="3378200" y="4470400"/>
          <p14:tracePt t="195980" x="3378200" y="4635500"/>
          <p14:tracePt t="195997" x="3352800" y="4749800"/>
          <p14:tracePt t="196013" x="3327400" y="4838700"/>
          <p14:tracePt t="196030" x="3302000" y="4914900"/>
          <p14:tracePt t="196047" x="3270250" y="4984750"/>
          <p14:tracePt t="196064" x="3232150" y="5054600"/>
          <p14:tracePt t="196066" x="3225800" y="5086350"/>
          <p14:tracePt t="196081" x="3206750" y="5130800"/>
          <p14:tracePt t="196097" x="3200400" y="5143500"/>
          <p14:tracePt t="196114" x="3200400" y="5149850"/>
          <p14:tracePt t="196153" x="3200400" y="5143500"/>
          <p14:tracePt t="196163" x="3206750" y="5130800"/>
          <p14:tracePt t="196180" x="3225800" y="5067300"/>
          <p14:tracePt t="196197" x="3238500" y="4959350"/>
          <p14:tracePt t="196214" x="3263900" y="4819650"/>
          <p14:tracePt t="196230" x="3289300" y="4654550"/>
          <p14:tracePt t="196247" x="3289300" y="4483100"/>
          <p14:tracePt t="196263" x="3302000" y="4343400"/>
          <p14:tracePt t="196281" x="3302000" y="4184650"/>
          <p14:tracePt t="196282" x="3302000" y="4121150"/>
          <p14:tracePt t="196297" x="3257550" y="3994150"/>
          <p14:tracePt t="196313" x="3213100" y="3892550"/>
          <p14:tracePt t="196330" x="3206750" y="3816350"/>
          <p14:tracePt t="196347" x="3187700" y="3740150"/>
          <p14:tracePt t="196363" x="3175000" y="3695700"/>
          <p14:tracePt t="196380" x="3162300" y="3670300"/>
          <p14:tracePt t="196397" x="3155950" y="3651250"/>
          <p14:tracePt t="196414" x="3149600" y="3632200"/>
          <p14:tracePt t="196430" x="3143250" y="3625850"/>
          <p14:tracePt t="196447" x="3130550" y="3587750"/>
          <p14:tracePt t="196463" x="3111500" y="3530600"/>
          <p14:tracePt t="196481" x="3079750" y="3435350"/>
          <p14:tracePt t="196496" x="3060700" y="3397250"/>
          <p14:tracePt t="196513" x="3060700" y="3384550"/>
          <p14:tracePt t="196617" x="3060700" y="3403600"/>
          <p14:tracePt t="196626" x="3060700" y="3467100"/>
          <p14:tracePt t="196633" x="3060700" y="3536950"/>
          <p14:tracePt t="196647" x="3060700" y="3625850"/>
          <p14:tracePt t="196663" x="3079750" y="3829050"/>
          <p14:tracePt t="196666" x="3086100" y="3937000"/>
          <p14:tracePt t="196680" x="3086100" y="4032250"/>
          <p14:tracePt t="196697" x="3086100" y="4305300"/>
          <p14:tracePt t="196713" x="3079750" y="4476750"/>
          <p14:tracePt t="196730" x="3067050" y="4610100"/>
          <p14:tracePt t="196747" x="3028950" y="4718050"/>
          <p14:tracePt t="196763" x="2997200" y="4794250"/>
          <p14:tracePt t="196780" x="2978150" y="4857750"/>
          <p14:tracePt t="196797" x="2965450" y="4895850"/>
          <p14:tracePt t="196814" x="2952750" y="4921250"/>
          <p14:tracePt t="196830" x="2946400" y="4940300"/>
          <p14:tracePt t="196847" x="2940050" y="4978400"/>
          <p14:tracePt t="196864" x="2927350" y="5003800"/>
          <p14:tracePt t="196866" x="2927350" y="5016500"/>
          <p14:tracePt t="196880" x="2927350" y="5022850"/>
          <p14:tracePt t="196898" x="2921000" y="5022850"/>
          <p14:tracePt t="199009" x="2940050" y="5022850"/>
          <p14:tracePt t="199017" x="3054350" y="5016500"/>
          <p14:tracePt t="199025" x="3181350" y="5003800"/>
          <p14:tracePt t="199033" x="3321050" y="5003800"/>
          <p14:tracePt t="199047" x="3454400" y="5003800"/>
          <p14:tracePt t="199063" x="3695700" y="4991100"/>
          <p14:tracePt t="199081" x="3943350" y="4997450"/>
          <p14:tracePt t="199096" x="4070350" y="5022850"/>
          <p14:tracePt t="199114" x="4159250" y="5048250"/>
          <p14:tracePt t="199130" x="4222750" y="5048250"/>
          <p14:tracePt t="199147" x="4229100" y="5048250"/>
          <p14:tracePt t="199329" x="4235450" y="5054600"/>
          <p14:tracePt t="199537" x="4235450" y="5060950"/>
          <p14:tracePt t="199793" x="4248150" y="5054600"/>
          <p14:tracePt t="199801" x="4260850" y="5048250"/>
          <p14:tracePt t="199809" x="4273550" y="5041900"/>
          <p14:tracePt t="199817" x="4292600" y="5035550"/>
          <p14:tracePt t="199830" x="4305300" y="5022850"/>
          <p14:tracePt t="199847" x="4343400" y="5010150"/>
          <p14:tracePt t="199863" x="4375150" y="4997450"/>
          <p14:tracePt t="199881" x="4406900" y="4984750"/>
          <p14:tracePt t="199897" x="4438650" y="4978400"/>
          <p14:tracePt t="199914" x="4495800" y="4972050"/>
          <p14:tracePt t="199930" x="4565650" y="4972050"/>
          <p14:tracePt t="199947" x="4629150" y="4972050"/>
          <p14:tracePt t="199964" x="4673600" y="4972050"/>
          <p14:tracePt t="199980" x="4705350" y="4972050"/>
          <p14:tracePt t="199997" x="4724400" y="4972050"/>
          <p14:tracePt t="200013" x="4743450" y="4972050"/>
          <p14:tracePt t="200030" x="4768850" y="4972050"/>
          <p14:tracePt t="200047" x="4787900" y="4972050"/>
          <p14:tracePt t="200063" x="4794250" y="4972050"/>
          <p14:tracePt t="200080" x="4806950" y="4984750"/>
          <p14:tracePt t="200097" x="4819650" y="5010150"/>
          <p14:tracePt t="200113" x="4819650" y="5041900"/>
          <p14:tracePt t="200131" x="4806950" y="5080000"/>
          <p14:tracePt t="200147" x="4800600" y="5143500"/>
          <p14:tracePt t="200164" x="4781550" y="5187950"/>
          <p14:tracePt t="200180" x="4762500" y="5238750"/>
          <p14:tracePt t="200197" x="4724400" y="5270500"/>
          <p14:tracePt t="200213" x="4679950" y="5295900"/>
          <p14:tracePt t="200230" x="4641850" y="5308600"/>
          <p14:tracePt t="200247" x="4616450" y="5321300"/>
          <p14:tracePt t="200263" x="4572000" y="5321300"/>
          <p14:tracePt t="200266" x="4552950" y="5327650"/>
          <p14:tracePt t="200280" x="4527550" y="5340350"/>
          <p14:tracePt t="200297" x="4457700" y="5346700"/>
          <p14:tracePt t="200314" x="4425950" y="5346700"/>
          <p14:tracePt t="200330" x="4413250" y="5346700"/>
          <p14:tracePt t="200347" x="4406900" y="5346700"/>
          <p14:tracePt t="200363" x="4400550" y="5346700"/>
          <p14:tracePt t="200938" x="4394200" y="5346700"/>
          <p14:tracePt t="200945" x="4394200" y="5340350"/>
          <p14:tracePt t="200953" x="4394200" y="5334000"/>
          <p14:tracePt t="200963" x="4387850" y="5334000"/>
          <p14:tracePt t="200980" x="4381500" y="5334000"/>
          <p14:tracePt t="201018" x="4375150" y="5327650"/>
          <p14:tracePt t="201177" x="4368800" y="5327650"/>
          <p14:tracePt t="201185" x="4362450" y="5327650"/>
          <p14:tracePt t="201249" x="4356100" y="5327650"/>
          <p14:tracePt t="201257" x="4337050" y="5314950"/>
          <p14:tracePt t="201265" x="4311650" y="5308600"/>
          <p14:tracePt t="201281" x="4260850" y="5270500"/>
          <p14:tracePt t="201297" x="4216400" y="5226050"/>
          <p14:tracePt t="201313" x="4197350" y="5175250"/>
          <p14:tracePt t="201330" x="4191000" y="5124450"/>
          <p14:tracePt t="201347" x="4191000" y="5073650"/>
          <p14:tracePt t="201364" x="4203700" y="5054600"/>
          <p14:tracePt t="201380" x="4229100" y="5029200"/>
          <p14:tracePt t="201397" x="4292600" y="5010150"/>
          <p14:tracePt t="201414" x="4375150" y="4984750"/>
          <p14:tracePt t="201430" x="4476750" y="4953000"/>
          <p14:tracePt t="201447" x="4578350" y="4914900"/>
          <p14:tracePt t="201464" x="4648200" y="4902200"/>
          <p14:tracePt t="201481" x="4699000" y="4914900"/>
          <p14:tracePt t="201497" x="4718050" y="4927600"/>
          <p14:tracePt t="201514" x="4743450" y="4965700"/>
          <p14:tracePt t="201531" x="4756150" y="5041900"/>
          <p14:tracePt t="201547" x="4749800" y="5124450"/>
          <p14:tracePt t="201564" x="4718050" y="5200650"/>
          <p14:tracePt t="201580" x="4667250" y="5276850"/>
          <p14:tracePt t="201597" x="4597400" y="5327650"/>
          <p14:tracePt t="201614" x="4527550" y="5353050"/>
          <p14:tracePt t="201631" x="4445000" y="5359400"/>
          <p14:tracePt t="201647" x="4349750" y="5334000"/>
          <p14:tracePt t="201664" x="4260850" y="5302250"/>
          <p14:tracePt t="201680" x="4146550" y="5226050"/>
          <p14:tracePt t="201697" x="4121150" y="5187950"/>
          <p14:tracePt t="201713" x="4121150" y="5149850"/>
          <p14:tracePt t="201730" x="4146550" y="5080000"/>
          <p14:tracePt t="201747" x="4178300" y="5022850"/>
          <p14:tracePt t="201763" x="4210050" y="4984750"/>
          <p14:tracePt t="201780" x="4229100" y="4972050"/>
          <p14:tracePt t="201797" x="4229100" y="4965700"/>
          <p14:tracePt t="201833" x="4229100" y="4972050"/>
          <p14:tracePt t="201847" x="4210050" y="4984750"/>
          <p14:tracePt t="201863" x="4127500" y="5035550"/>
          <p14:tracePt t="201881" x="3956050" y="5124450"/>
          <p14:tracePt t="201900" x="3822700" y="5187950"/>
          <p14:tracePt t="201913" x="3708400" y="5232400"/>
          <p14:tracePt t="201930" x="3613150" y="5264150"/>
          <p14:tracePt t="201947" x="3524250" y="5270500"/>
          <p14:tracePt t="201963" x="3429000" y="5270500"/>
          <p14:tracePt t="201980" x="3346450" y="5283200"/>
          <p14:tracePt t="201997" x="3244850" y="5283200"/>
          <p14:tracePt t="202013" x="3162300" y="5283200"/>
          <p14:tracePt t="202030" x="3098800" y="5276850"/>
          <p14:tracePt t="202047" x="3073400" y="5270500"/>
          <p14:tracePt t="202081" x="3067050" y="5270500"/>
          <p14:tracePt t="202113" x="3028950" y="5270500"/>
          <p14:tracePt t="202130" x="2971800" y="5270500"/>
          <p14:tracePt t="202147" x="2882900" y="5270500"/>
          <p14:tracePt t="202163" x="2800350" y="5270500"/>
          <p14:tracePt t="202180" x="2686050" y="5270500"/>
          <p14:tracePt t="202197" x="2559050" y="5270500"/>
          <p14:tracePt t="202214" x="2425700" y="5270500"/>
          <p14:tracePt t="202230" x="2292350" y="5270500"/>
          <p14:tracePt t="202247" x="2165350" y="5270500"/>
          <p14:tracePt t="202264" x="2051050" y="5276850"/>
          <p14:tracePt t="202280" x="1949450" y="5276850"/>
          <p14:tracePt t="202282" x="1898650" y="5276850"/>
          <p14:tracePt t="202297" x="1803400" y="5276850"/>
          <p14:tracePt t="202313" x="1708150" y="5270500"/>
          <p14:tracePt t="202330" x="1606550" y="5251450"/>
          <p14:tracePt t="202347" x="1524000" y="5238750"/>
          <p14:tracePt t="202363" x="1460500" y="5219700"/>
          <p14:tracePt t="202381" x="1397000" y="5213350"/>
          <p14:tracePt t="202397" x="1333500" y="5194300"/>
          <p14:tracePt t="202413" x="1282700" y="5175250"/>
          <p14:tracePt t="202431" x="1238250" y="5162550"/>
          <p14:tracePt t="202447" x="1200150" y="5149850"/>
          <p14:tracePt t="202463" x="1162050" y="5137150"/>
          <p14:tracePt t="202481" x="1111250" y="5130800"/>
          <p14:tracePt t="202497" x="1092200" y="5130800"/>
          <p14:tracePt t="202514" x="1085850" y="5130800"/>
          <p14:tracePt t="202530" x="1079500" y="5130800"/>
          <p14:tracePt t="202547" x="1060450" y="5156200"/>
          <p14:tracePt t="202563" x="1035050" y="5194300"/>
          <p14:tracePt t="202580" x="1003300" y="5245100"/>
          <p14:tracePt t="202597" x="990600" y="5295900"/>
          <p14:tracePt t="202614" x="977900" y="5334000"/>
          <p14:tracePt t="202630" x="971550" y="5384800"/>
          <p14:tracePt t="202647" x="971550" y="5448300"/>
          <p14:tracePt t="202663" x="1003300" y="5524500"/>
          <p14:tracePt t="202681" x="1085850" y="5651500"/>
          <p14:tracePt t="202697" x="1136650" y="5715000"/>
          <p14:tracePt t="202713" x="1187450" y="5753100"/>
          <p14:tracePt t="202730" x="1238250" y="5791200"/>
          <p14:tracePt t="202747" x="1282700" y="5822950"/>
          <p14:tracePt t="202764" x="1314450" y="5835650"/>
          <p14:tracePt t="202780" x="1327150" y="5842000"/>
          <p14:tracePt t="202813" x="1339850" y="5842000"/>
          <p14:tracePt t="202830" x="1346200" y="5842000"/>
          <p14:tracePt t="202847" x="1346200" y="5765800"/>
          <p14:tracePt t="202863" x="1358900" y="5676900"/>
          <p14:tracePt t="202881" x="1346200" y="5562600"/>
          <p14:tracePt t="202897" x="1320800" y="5499100"/>
          <p14:tracePt t="202914" x="1320800" y="5492750"/>
          <p14:tracePt t="202977" x="1320800" y="5511800"/>
          <p14:tracePt t="202985" x="1339850" y="5537200"/>
          <p14:tracePt t="202993" x="1358900" y="5568950"/>
          <p14:tracePt t="203001" x="1377950" y="5588000"/>
          <p14:tracePt t="203013" x="1390650" y="5626100"/>
          <p14:tracePt t="203030" x="1409700" y="5695950"/>
          <p14:tracePt t="203047" x="1409700" y="5759450"/>
          <p14:tracePt t="203063" x="1397000" y="5803900"/>
          <p14:tracePt t="203081" x="1352550" y="5835650"/>
          <p14:tracePt t="203097" x="1308100" y="5848350"/>
          <p14:tracePt t="203113" x="1270000" y="5848350"/>
          <p14:tracePt t="203131" x="1244600" y="5848350"/>
          <p14:tracePt t="203147" x="1225550" y="5848350"/>
          <p14:tracePt t="203164" x="1219200" y="5848350"/>
          <p14:tracePt t="203201" x="1219200" y="5842000"/>
          <p14:tracePt t="203213" x="1225550" y="5842000"/>
          <p14:tracePt t="203230" x="1263650" y="5842000"/>
          <p14:tracePt t="203247" x="1320800" y="5854700"/>
          <p14:tracePt t="203264" x="1422400" y="5924550"/>
          <p14:tracePt t="203281" x="1606550" y="6038850"/>
          <p14:tracePt t="203297" x="1765300" y="6134100"/>
          <p14:tracePt t="203313" x="1924050" y="6210300"/>
          <p14:tracePt t="203330" x="2101850" y="6280150"/>
          <p14:tracePt t="203347" x="2247900" y="6330950"/>
          <p14:tracePt t="203363" x="2355850" y="6356350"/>
          <p14:tracePt t="203380" x="2444750" y="6362700"/>
          <p14:tracePt t="203398" x="2514600" y="6375400"/>
          <p14:tracePt t="203413" x="2571750" y="6394450"/>
          <p14:tracePt t="203430" x="2641600" y="6419850"/>
          <p14:tracePt t="203447" x="2724150" y="6445250"/>
          <p14:tracePt t="203464" x="2781300" y="6464300"/>
          <p14:tracePt t="203481" x="2870200" y="6470650"/>
          <p14:tracePt t="203497" x="2901950" y="6470650"/>
          <p14:tracePt t="203513" x="2908300" y="6470650"/>
          <p14:tracePt t="203593" x="2908300" y="6477000"/>
          <p14:tracePt t="203601" x="2921000" y="6483350"/>
          <p14:tracePt t="203610" x="2933700" y="6483350"/>
          <p14:tracePt t="203617" x="2946400" y="6483350"/>
          <p14:tracePt t="203630" x="2952750" y="6483350"/>
          <p14:tracePt t="203647" x="2971800" y="6483350"/>
          <p14:tracePt t="203729" x="2971800" y="6489700"/>
          <p14:tracePt t="203745" x="2959100" y="6489700"/>
          <p14:tracePt t="203753" x="2940050" y="6489700"/>
          <p14:tracePt t="203764" x="2921000" y="6489700"/>
          <p14:tracePt t="203780" x="2870200" y="6489700"/>
          <p14:tracePt t="203797" x="2813050" y="6489700"/>
          <p14:tracePt t="203814" x="2762250" y="6489700"/>
          <p14:tracePt t="203830" x="2717800" y="6489700"/>
          <p14:tracePt t="203847" x="2673350" y="6489700"/>
          <p14:tracePt t="203864" x="2647950" y="6489700"/>
          <p14:tracePt t="203881" x="2622550" y="6489700"/>
          <p14:tracePt t="203897" x="2597150" y="6489700"/>
          <p14:tracePt t="203913" x="2578100" y="6489700"/>
          <p14:tracePt t="203930" x="2540000" y="6489700"/>
          <p14:tracePt t="203947" x="2476500" y="6489700"/>
          <p14:tracePt t="203964" x="2425700" y="6489700"/>
          <p14:tracePt t="203980" x="2387600" y="6489700"/>
          <p14:tracePt t="203997" x="2343150" y="6489700"/>
          <p14:tracePt t="204013" x="2311400" y="6489700"/>
          <p14:tracePt t="204030" x="2292350" y="6489700"/>
          <p14:tracePt t="204047" x="2273300" y="6489700"/>
          <p14:tracePt t="204063" x="2235200" y="6489700"/>
          <p14:tracePt t="204080" x="2190750" y="6483350"/>
          <p14:tracePt t="204082" x="2171700" y="6477000"/>
          <p14:tracePt t="204097" x="2146300" y="6464300"/>
          <p14:tracePt t="204114" x="2133600" y="6464300"/>
          <p14:tracePt t="204131" x="2127250" y="6464300"/>
          <p14:tracePt t="204194" x="2127250" y="6457950"/>
          <p14:tracePt t="204201" x="2114550" y="6445250"/>
          <p14:tracePt t="204210" x="2095500" y="6438900"/>
          <p14:tracePt t="204230" x="2051050" y="6432550"/>
          <p14:tracePt t="204247" x="1993900" y="6413500"/>
          <p14:tracePt t="204264" x="1949450" y="6400800"/>
          <p14:tracePt t="204281" x="1873250" y="6369050"/>
          <p14:tracePt t="204297" x="1841500" y="6356350"/>
          <p14:tracePt t="204314" x="1816100" y="6337300"/>
          <p14:tracePt t="204330" x="1797050" y="6330950"/>
          <p14:tracePt t="204347" x="1790700" y="6318250"/>
          <p14:tracePt t="204363" x="1778000" y="6311900"/>
          <p14:tracePt t="204380" x="1778000" y="6305550"/>
          <p14:tracePt t="204397" x="1771650" y="6292850"/>
          <p14:tracePt t="204413" x="1771650" y="6286500"/>
          <p14:tracePt t="204430" x="1771650" y="6280150"/>
          <p14:tracePt t="204463" x="1771650" y="6267450"/>
          <p14:tracePt t="204480" x="1771650" y="6254750"/>
          <p14:tracePt t="204497" x="1771650" y="6229350"/>
          <p14:tracePt t="204513" x="1771650" y="6210300"/>
          <p14:tracePt t="204530" x="1771650" y="6197600"/>
          <p14:tracePt t="204547" x="1771650" y="6191250"/>
          <p14:tracePt t="204580" x="1771650" y="6178550"/>
          <p14:tracePt t="204625" x="1771650" y="6172200"/>
          <p14:tracePt t="204633" x="1778000" y="6172200"/>
          <p14:tracePt t="204647" x="1784350" y="6165850"/>
          <p14:tracePt t="204664" x="1809750" y="6159500"/>
          <p14:tracePt t="204681" x="1841500" y="6146800"/>
          <p14:tracePt t="204682" x="1854200" y="6140450"/>
          <p14:tracePt t="204697" x="1892300" y="6140450"/>
          <p14:tracePt t="204713" x="1943100" y="6140450"/>
          <p14:tracePt t="204731" x="1968500" y="6134100"/>
          <p14:tracePt t="204747" x="2012950" y="6127750"/>
          <p14:tracePt t="204763" x="2070100" y="6127750"/>
          <p14:tracePt t="204780" x="2127250" y="6115050"/>
          <p14:tracePt t="204797" x="2209800" y="6115050"/>
          <p14:tracePt t="204814" x="2292350" y="6115050"/>
          <p14:tracePt t="204830" x="2355850" y="6121400"/>
          <p14:tracePt t="204847" x="2413000" y="6134100"/>
          <p14:tracePt t="204864" x="2470150" y="6146800"/>
          <p14:tracePt t="204881" x="2571750" y="6159500"/>
          <p14:tracePt t="204896" x="2641600" y="6165850"/>
          <p14:tracePt t="204913" x="2711450" y="6165850"/>
          <p14:tracePt t="204930" x="2774950" y="6165850"/>
          <p14:tracePt t="204946" x="2832100" y="6165850"/>
          <p14:tracePt t="204963" x="2901950" y="6165850"/>
          <p14:tracePt t="204980" x="2965450" y="6165850"/>
          <p14:tracePt t="204997" x="3035300" y="6165850"/>
          <p14:tracePt t="205013" x="3086100" y="6165850"/>
          <p14:tracePt t="205030" x="3124200" y="6165850"/>
          <p14:tracePt t="205047" x="3155950" y="6165850"/>
          <p14:tracePt t="205064" x="3200400" y="6165850"/>
          <p14:tracePt t="205081" x="3244850" y="6165850"/>
          <p14:tracePt t="205097" x="3314700" y="6184900"/>
          <p14:tracePt t="205113" x="3333750" y="6191250"/>
          <p14:tracePt t="205130" x="3340100" y="6197600"/>
          <p14:tracePt t="205209" x="3340100" y="6203950"/>
          <p14:tracePt t="205217" x="3340100" y="6216650"/>
          <p14:tracePt t="205225" x="3340100" y="6223000"/>
          <p14:tracePt t="205233" x="3346450" y="6223000"/>
          <p14:tracePt t="205247" x="3346450" y="6235700"/>
          <p14:tracePt t="205263" x="3352800" y="6254750"/>
          <p14:tracePt t="205280" x="3359150" y="6267450"/>
          <p14:tracePt t="205297" x="3365500" y="6292850"/>
          <p14:tracePt t="205313" x="3365500" y="6311900"/>
          <p14:tracePt t="205331" x="3365500" y="6337300"/>
          <p14:tracePt t="205347" x="3365500" y="6350000"/>
          <p14:tracePt t="205380" x="3365500" y="6362700"/>
          <p14:tracePt t="205397" x="3340100" y="6369050"/>
          <p14:tracePt t="205414" x="3314700" y="6388100"/>
          <p14:tracePt t="205431" x="3270250" y="6400800"/>
          <p14:tracePt t="205447" x="3232150" y="6413500"/>
          <p14:tracePt t="205463" x="3175000" y="6419850"/>
          <p14:tracePt t="205481" x="3105150" y="6438900"/>
          <p14:tracePt t="205482" x="3067050" y="6438900"/>
          <p14:tracePt t="205497" x="2984500" y="6445250"/>
          <p14:tracePt t="205513" x="2908300" y="6445250"/>
          <p14:tracePt t="205530" x="2832100" y="6445250"/>
          <p14:tracePt t="205547" x="2755900" y="6432550"/>
          <p14:tracePt t="205564" x="2667000" y="6432550"/>
          <p14:tracePt t="205580" x="2578100" y="6432550"/>
          <p14:tracePt t="205597" x="2489200" y="6426200"/>
          <p14:tracePt t="205614" x="2393950" y="6426200"/>
          <p14:tracePt t="205630" x="2298700" y="6426200"/>
          <p14:tracePt t="205647" x="2209800" y="6419850"/>
          <p14:tracePt t="205663" x="2127250" y="6419850"/>
          <p14:tracePt t="205680" x="2051050" y="6394450"/>
          <p14:tracePt t="205682" x="2012950" y="6400800"/>
          <p14:tracePt t="205697" x="1955800" y="6400800"/>
          <p14:tracePt t="205713" x="1930400" y="6400800"/>
          <p14:tracePt t="205730" x="1905000" y="6394450"/>
          <p14:tracePt t="205747" x="1885950" y="6394450"/>
          <p14:tracePt t="205764" x="1854200" y="6394450"/>
          <p14:tracePt t="205780" x="1797050" y="6394450"/>
          <p14:tracePt t="205797" x="1752600" y="6394450"/>
          <p14:tracePt t="205814" x="1695450" y="6394450"/>
          <p14:tracePt t="205831" x="1651000" y="6394450"/>
          <p14:tracePt t="205847" x="1619250" y="6394450"/>
          <p14:tracePt t="205864" x="1606550" y="6394450"/>
          <p14:tracePt t="205929" x="1600200" y="6394450"/>
          <p14:tracePt t="205937" x="1587500" y="6394450"/>
          <p14:tracePt t="205947" x="1581150" y="6394450"/>
          <p14:tracePt t="205963" x="1555750" y="6394450"/>
          <p14:tracePt t="205980" x="1536700" y="6394450"/>
          <p14:tracePt t="205997" x="1517650" y="6394450"/>
          <p14:tracePt t="206013" x="1504950" y="6394450"/>
          <p14:tracePt t="206030" x="1492250" y="6394450"/>
          <p14:tracePt t="206048" x="1479550" y="6381750"/>
          <p14:tracePt t="206081" x="1473200" y="6381750"/>
          <p14:tracePt t="206113" x="1473200" y="6362700"/>
          <p14:tracePt t="206130" x="1473200" y="6337300"/>
          <p14:tracePt t="206147" x="1473200" y="6305550"/>
          <p14:tracePt t="206163" x="1479550" y="6286500"/>
          <p14:tracePt t="206180" x="1485900" y="6267450"/>
          <p14:tracePt t="206197" x="1492250" y="6248400"/>
          <p14:tracePt t="206213" x="1511300" y="6216650"/>
          <p14:tracePt t="206230" x="1549400" y="6197600"/>
          <p14:tracePt t="206247" x="1593850" y="6172200"/>
          <p14:tracePt t="206264" x="1651000" y="6153150"/>
          <p14:tracePt t="206280" x="1727200" y="6140450"/>
          <p14:tracePt t="206297" x="1778000" y="6140450"/>
          <p14:tracePt t="206314" x="1841500" y="6134100"/>
          <p14:tracePt t="206331" x="1905000" y="6134100"/>
          <p14:tracePt t="206347" x="1968500" y="6127750"/>
          <p14:tracePt t="206364" x="2019300" y="6134100"/>
          <p14:tracePt t="206380" x="2057400" y="6134100"/>
          <p14:tracePt t="206397" x="2089150" y="6134100"/>
          <p14:tracePt t="206413" x="2133600" y="6134100"/>
          <p14:tracePt t="206431" x="2171700" y="6140450"/>
          <p14:tracePt t="206447" x="2209800" y="6159500"/>
          <p14:tracePt t="206464" x="2266950" y="6178550"/>
          <p14:tracePt t="206481" x="2381250" y="6203950"/>
          <p14:tracePt t="206497" x="2463800" y="6223000"/>
          <p14:tracePt t="206514" x="2546350" y="6242050"/>
          <p14:tracePt t="206530" x="2628900" y="6242050"/>
          <p14:tracePt t="206547" x="2705100" y="6261100"/>
          <p14:tracePt t="206563" x="2794000" y="6280150"/>
          <p14:tracePt t="206580" x="2876550" y="6299200"/>
          <p14:tracePt t="206597" x="2952750" y="6311900"/>
          <p14:tracePt t="206613" x="3022600" y="6318250"/>
          <p14:tracePt t="206630" x="3092450" y="6318250"/>
          <p14:tracePt t="206647" x="3175000" y="6318250"/>
          <p14:tracePt t="206663" x="3257550" y="6318250"/>
          <p14:tracePt t="206681" x="3403600" y="6311900"/>
          <p14:tracePt t="206697" x="3505200" y="6305550"/>
          <p14:tracePt t="206714" x="3575050" y="6305550"/>
          <p14:tracePt t="206730" x="3625850" y="6324600"/>
          <p14:tracePt t="206747" x="3670300" y="6337300"/>
          <p14:tracePt t="206764" x="3708400" y="6343650"/>
          <p14:tracePt t="206781" x="3714750" y="6350000"/>
          <p14:tracePt t="206797" x="3721100" y="6356350"/>
          <p14:tracePt t="206813" x="3721100" y="6362700"/>
          <p14:tracePt t="206831" x="3721100" y="6381750"/>
          <p14:tracePt t="206847" x="3689350" y="6419850"/>
          <p14:tracePt t="206863" x="3651250" y="6445250"/>
          <p14:tracePt t="206881" x="3556000" y="6470650"/>
          <p14:tracePt t="206898" x="3460750" y="6502400"/>
          <p14:tracePt t="206913" x="3346450" y="6515100"/>
          <p14:tracePt t="206930" x="3213100" y="6508750"/>
          <p14:tracePt t="206947" x="3086100" y="6515100"/>
          <p14:tracePt t="206964" x="2952750" y="6508750"/>
          <p14:tracePt t="206980" x="2857500" y="6502400"/>
          <p14:tracePt t="206997" x="2800350" y="6496050"/>
          <p14:tracePt t="207014" x="2755900" y="6483350"/>
          <p14:tracePt t="207030" x="2717800" y="6470650"/>
          <p14:tracePt t="207047" x="2673350" y="6457950"/>
          <p14:tracePt t="207064" x="2622550" y="6445250"/>
          <p14:tracePt t="207081" x="2546350" y="6432550"/>
          <p14:tracePt t="207097" x="2489200" y="6413500"/>
          <p14:tracePt t="207113" x="2432050" y="6375400"/>
          <p14:tracePt t="207130" x="2381250" y="6337300"/>
          <p14:tracePt t="207147" x="2343150" y="6305550"/>
          <p14:tracePt t="207164" x="2330450" y="6273800"/>
          <p14:tracePt t="207180" x="2330450" y="6254750"/>
          <p14:tracePt t="207197" x="2343150" y="6223000"/>
          <p14:tracePt t="207213" x="2362200" y="6191250"/>
          <p14:tracePt t="207230" x="2381250" y="6172200"/>
          <p14:tracePt t="207247" x="2413000" y="6146800"/>
          <p14:tracePt t="207263" x="2463800" y="6127750"/>
          <p14:tracePt t="207281" x="2584450" y="6096000"/>
          <p14:tracePt t="207297" x="2717800" y="6096000"/>
          <p14:tracePt t="207313" x="2838450" y="6096000"/>
          <p14:tracePt t="207330" x="2946400" y="6108700"/>
          <p14:tracePt t="207348" x="3060700" y="6146800"/>
          <p14:tracePt t="207364" x="3181350" y="6191250"/>
          <p14:tracePt t="207380" x="3295650" y="6254750"/>
          <p14:tracePt t="207397" x="3365500" y="6299200"/>
          <p14:tracePt t="207413" x="3403600" y="6343650"/>
          <p14:tracePt t="207430" x="3435350" y="6381750"/>
          <p14:tracePt t="207447" x="3454400" y="6400800"/>
          <p14:tracePt t="207463" x="3454400" y="6426200"/>
          <p14:tracePt t="207481" x="3422650" y="6470650"/>
          <p14:tracePt t="207497" x="3416300" y="6489700"/>
          <p14:tracePt t="207514" x="3340100" y="6534150"/>
          <p14:tracePt t="207530" x="3270250" y="6559550"/>
          <p14:tracePt t="207547" x="3175000" y="6578600"/>
          <p14:tracePt t="207564" x="3067050" y="6578600"/>
          <p14:tracePt t="207581" x="2927350" y="6591300"/>
          <p14:tracePt t="207597" x="2800350" y="6591300"/>
          <p14:tracePt t="207613" x="2667000" y="6559550"/>
          <p14:tracePt t="207631" x="2565400" y="6521450"/>
          <p14:tracePt t="207648" x="2463800" y="6470650"/>
          <p14:tracePt t="207663" x="2432050" y="6445250"/>
          <p14:tracePt t="207665" x="2413000" y="6419850"/>
          <p14:tracePt t="207681" x="2393950" y="6375400"/>
          <p14:tracePt t="207697" x="2393950" y="6337300"/>
          <p14:tracePt t="207713" x="2400300" y="6305550"/>
          <p14:tracePt t="207730" x="2438400" y="6261100"/>
          <p14:tracePt t="207747" x="2514600" y="6235700"/>
          <p14:tracePt t="207763" x="2603500" y="6203950"/>
          <p14:tracePt t="207780" x="2698750" y="6178550"/>
          <p14:tracePt t="207797" x="2825750" y="6184900"/>
          <p14:tracePt t="207813" x="2959100" y="6197600"/>
          <p14:tracePt t="207830" x="3098800" y="6223000"/>
          <p14:tracePt t="207847" x="3232150" y="6273800"/>
          <p14:tracePt t="207863" x="3340100" y="6324600"/>
          <p14:tracePt t="207865" x="3365500" y="6343650"/>
          <p14:tracePt t="207881" x="3403600" y="6381750"/>
          <p14:tracePt t="207897" x="3416300" y="6407150"/>
          <p14:tracePt t="207913" x="3416300" y="6413500"/>
          <p14:tracePt t="207947" x="3403600" y="6419850"/>
          <p14:tracePt t="207963" x="3397250" y="6426200"/>
          <p14:tracePt t="207997" x="3390900" y="6426200"/>
          <p14:tracePt t="208289" x="3397250" y="6426200"/>
          <p14:tracePt t="209746" x="3397250" y="6419850"/>
          <p14:tracePt t="209753" x="3416300" y="6400800"/>
          <p14:tracePt t="209763" x="3467100" y="6381750"/>
          <p14:tracePt t="209780" x="3587750" y="6337300"/>
          <p14:tracePt t="209797" x="3714750" y="6267450"/>
          <p14:tracePt t="209813" x="3854450" y="6203950"/>
          <p14:tracePt t="209830" x="3987800" y="6115050"/>
          <p14:tracePt t="209847" x="4102100" y="6013450"/>
          <p14:tracePt t="209864" x="4203700" y="5937250"/>
          <p14:tracePt t="209881" x="4298950" y="5867400"/>
          <p14:tracePt t="209897" x="4337050" y="5842000"/>
          <p14:tracePt t="209913" x="4343400" y="5842000"/>
          <p14:tracePt t="210081" x="4337050" y="5842000"/>
          <p14:tracePt t="210090" x="4330700" y="5842000"/>
          <p14:tracePt t="210097" x="4311650" y="5842000"/>
          <p14:tracePt t="210113" x="4260850" y="5842000"/>
          <p14:tracePt t="210130" x="4203700" y="5854700"/>
          <p14:tracePt t="210147" x="4152900" y="5873750"/>
          <p14:tracePt t="210163" x="4108450" y="5886450"/>
          <p14:tracePt t="210180" x="4076700" y="5899150"/>
          <p14:tracePt t="210197" x="4051300" y="5905500"/>
          <p14:tracePt t="210214" x="4044950" y="5911850"/>
          <p14:tracePt t="211017" x="4038600" y="5911850"/>
          <p14:tracePt t="211034" x="4032250" y="5911850"/>
          <p14:tracePt t="211041" x="4019550" y="5911850"/>
          <p14:tracePt t="211049" x="4000500" y="5918200"/>
          <p14:tracePt t="211063" x="3975100" y="5930900"/>
          <p14:tracePt t="211081" x="3848100" y="5969000"/>
          <p14:tracePt t="211097" x="3752850" y="6000750"/>
          <p14:tracePt t="211113" x="3663950" y="6026150"/>
          <p14:tracePt t="211131" x="3594100" y="6051550"/>
          <p14:tracePt t="211147" x="3543300" y="6076950"/>
          <p14:tracePt t="211164" x="3492500" y="6096000"/>
          <p14:tracePt t="211180" x="3467100" y="6115050"/>
          <p14:tracePt t="211197" x="3441700" y="6127750"/>
          <p14:tracePt t="211214" x="3429000" y="6134100"/>
          <p14:tracePt t="211230" x="3416300" y="6140450"/>
          <p14:tracePt t="211247" x="3403600" y="6140450"/>
          <p14:tracePt t="211264" x="3397250" y="6146800"/>
          <p14:tracePt t="211280" x="3384550" y="6153150"/>
          <p14:tracePt t="211297" x="3378200" y="6153150"/>
          <p14:tracePt t="211345" x="3365500" y="6153150"/>
          <p14:tracePt t="211363" x="3346450" y="6159500"/>
          <p14:tracePt t="211380" x="3327400" y="6172200"/>
          <p14:tracePt t="211397" x="3295650" y="6172200"/>
          <p14:tracePt t="211414" x="3238500" y="6172200"/>
          <p14:tracePt t="211430" x="3162300" y="6172200"/>
          <p14:tracePt t="211447" x="3067050" y="6178550"/>
          <p14:tracePt t="211464" x="2978150" y="6165850"/>
          <p14:tracePt t="211481" x="2863850" y="6102350"/>
          <p14:tracePt t="211497" x="2787650" y="6076950"/>
          <p14:tracePt t="211513" x="2724150" y="6032500"/>
          <p14:tracePt t="211530" x="2667000" y="5981700"/>
          <p14:tracePt t="211547" x="2616200" y="5911850"/>
          <p14:tracePt t="211564" x="2533650" y="5822950"/>
          <p14:tracePt t="211581" x="2432050" y="5715000"/>
          <p14:tracePt t="211597" x="2305050" y="5632450"/>
          <p14:tracePt t="211613" x="2178050" y="5562600"/>
          <p14:tracePt t="211630" x="2032000" y="5518150"/>
          <p14:tracePt t="211647" x="1905000" y="5480050"/>
          <p14:tracePt t="211663" x="1784350" y="5435600"/>
          <p14:tracePt t="211681" x="1612900" y="5334000"/>
          <p14:tracePt t="211697" x="1492250" y="5295900"/>
          <p14:tracePt t="211713" x="1365250" y="5257800"/>
          <p14:tracePt t="211731" x="1244600" y="5213350"/>
          <p14:tracePt t="211747" x="1130300" y="5181600"/>
          <p14:tracePt t="211764" x="1016000" y="5149850"/>
          <p14:tracePt t="211781" x="914400" y="5118100"/>
          <p14:tracePt t="211797" x="831850" y="5092700"/>
          <p14:tracePt t="211814" x="768350" y="5073650"/>
          <p14:tracePt t="211830" x="742950" y="5073650"/>
          <p14:tracePt t="211847" x="736600" y="5073650"/>
          <p14:tracePt t="211905" x="736600" y="5080000"/>
          <p14:tracePt t="211914" x="736600" y="5092700"/>
          <p14:tracePt t="211931" x="711200" y="5111750"/>
          <p14:tracePt t="211947" x="679450" y="5137150"/>
          <p14:tracePt t="211964" x="666750" y="5149850"/>
          <p14:tracePt t="211981" x="660400" y="5156200"/>
          <p14:tracePt t="211997" x="641350" y="5168900"/>
          <p14:tracePt t="212014" x="622300" y="5200650"/>
          <p14:tracePt t="212030" x="603250" y="5226050"/>
          <p14:tracePt t="212047" x="596900" y="5245100"/>
          <p14:tracePt t="212064" x="596900" y="5251450"/>
          <p14:tracePt t="212161" x="609600" y="5251450"/>
          <p14:tracePt t="212169" x="615950" y="5270500"/>
          <p14:tracePt t="212180" x="628650" y="5270500"/>
          <p14:tracePt t="212197" x="660400" y="5283200"/>
          <p14:tracePt t="212214" x="698500" y="5289550"/>
          <p14:tracePt t="212231" x="749300" y="5314950"/>
          <p14:tracePt t="212247" x="787400" y="5334000"/>
          <p14:tracePt t="212264" x="831850" y="5353050"/>
          <p14:tracePt t="212281" x="895350" y="5359400"/>
          <p14:tracePt t="212297" x="927100" y="5365750"/>
          <p14:tracePt t="212314" x="965200" y="5365750"/>
          <p14:tracePt t="212330" x="996950" y="5365750"/>
          <p14:tracePt t="212347" x="1028700" y="5365750"/>
          <p14:tracePt t="212363" x="1066800" y="5365750"/>
          <p14:tracePt t="212380" x="1104900" y="5365750"/>
          <p14:tracePt t="212397" x="1130300" y="5365750"/>
          <p14:tracePt t="212414" x="1162050" y="5365750"/>
          <p14:tracePt t="212430" x="1193800" y="5365750"/>
          <p14:tracePt t="212447" x="1225550" y="5365750"/>
          <p14:tracePt t="212464" x="1257300" y="5365750"/>
          <p14:tracePt t="212481" x="1301750" y="5365750"/>
          <p14:tracePt t="212497" x="1333500" y="5365750"/>
          <p14:tracePt t="212514" x="1352550" y="5365750"/>
          <p14:tracePt t="212530" x="1365250" y="5365750"/>
          <p14:tracePt t="212547" x="1390650" y="5365750"/>
          <p14:tracePt t="212564" x="1416050" y="5365750"/>
          <p14:tracePt t="212581" x="1454150" y="5365750"/>
          <p14:tracePt t="212597" x="1498600" y="5365750"/>
          <p14:tracePt t="212614" x="1543050" y="5365750"/>
          <p14:tracePt t="212630" x="1593850" y="5365750"/>
          <p14:tracePt t="212647" x="1631950" y="5365750"/>
          <p14:tracePt t="212664" x="1670050" y="5365750"/>
          <p14:tracePt t="212681" x="1746250" y="5365750"/>
          <p14:tracePt t="212697" x="1790700" y="5365750"/>
          <p14:tracePt t="212713" x="1828800" y="5365750"/>
          <p14:tracePt t="212730" x="1866900" y="5365750"/>
          <p14:tracePt t="212747" x="1898650" y="5365750"/>
          <p14:tracePt t="212764" x="1949450" y="5365750"/>
          <p14:tracePt t="212780" x="2000250" y="5365750"/>
          <p14:tracePt t="212797" x="2044700" y="5365750"/>
          <p14:tracePt t="212814" x="2095500" y="5365750"/>
          <p14:tracePt t="212830" x="2146300" y="5365750"/>
          <p14:tracePt t="212847" x="2203450" y="5365750"/>
          <p14:tracePt t="212864" x="2266950" y="5365750"/>
          <p14:tracePt t="212880" x="2330450" y="5365750"/>
          <p14:tracePt t="212882" x="2362200" y="5365750"/>
          <p14:tracePt t="212900" x="2413000" y="5365750"/>
          <p14:tracePt t="212913" x="2457450" y="5365750"/>
          <p14:tracePt t="212930" x="2520950" y="5365750"/>
          <p14:tracePt t="212947" x="2590800" y="5365750"/>
          <p14:tracePt t="212963" x="2667000" y="5365750"/>
          <p14:tracePt t="212980" x="2749550" y="5365750"/>
          <p14:tracePt t="212997" x="2819400" y="5365750"/>
          <p14:tracePt t="213014" x="2882900" y="5359400"/>
          <p14:tracePt t="213031" x="2940050" y="5353050"/>
          <p14:tracePt t="213047" x="2978150" y="5346700"/>
          <p14:tracePt t="213063" x="3016250" y="5340350"/>
          <p14:tracePt t="213081" x="3060700" y="5321300"/>
          <p14:tracePt t="213097" x="3073400" y="5321300"/>
          <p14:tracePt t="213113" x="3086100" y="5314950"/>
          <p14:tracePt t="213153" x="3092450" y="5314950"/>
          <p14:tracePt t="213163" x="3105150" y="5314950"/>
          <p14:tracePt t="213181" x="3149600" y="5314950"/>
          <p14:tracePt t="213197" x="3213100" y="5314950"/>
          <p14:tracePt t="213214" x="3263900" y="5314950"/>
          <p14:tracePt t="213231" x="3314700" y="5314950"/>
          <p14:tracePt t="213247" x="3359150" y="5314950"/>
          <p14:tracePt t="213264" x="3390900" y="5314950"/>
          <p14:tracePt t="213266" x="3416300" y="5314950"/>
          <p14:tracePt t="213281" x="3454400" y="5314950"/>
          <p14:tracePt t="213297" x="3479800" y="5314950"/>
          <p14:tracePt t="213314" x="3498850" y="5308600"/>
          <p14:tracePt t="213330" x="3517900" y="5308600"/>
          <p14:tracePt t="213347" x="3549650" y="5308600"/>
          <p14:tracePt t="213364" x="3606800" y="5308600"/>
          <p14:tracePt t="213380" x="3657600" y="5308600"/>
          <p14:tracePt t="213397" x="3676650" y="5308600"/>
          <p14:tracePt t="213537" x="3670300" y="5308600"/>
          <p14:tracePt t="213546" x="3651250" y="5308600"/>
          <p14:tracePt t="213564" x="3613150" y="5308600"/>
          <p14:tracePt t="213580" x="3581400" y="5308600"/>
          <p14:tracePt t="213597" x="3536950" y="5308600"/>
          <p14:tracePt t="213614" x="3486150" y="5308600"/>
          <p14:tracePt t="213631" x="3422650" y="5308600"/>
          <p14:tracePt t="213647" x="3352800" y="5308600"/>
          <p14:tracePt t="213664" x="3276600" y="5314950"/>
          <p14:tracePt t="213681" x="3175000" y="5302250"/>
          <p14:tracePt t="213697" x="3098800" y="5302250"/>
          <p14:tracePt t="213714" x="3009900" y="5295900"/>
          <p14:tracePt t="213730" x="2933700" y="5289550"/>
          <p14:tracePt t="213747" x="2838450" y="5283200"/>
          <p14:tracePt t="213764" x="2749550" y="5283200"/>
          <p14:tracePt t="213780" x="2667000" y="5283200"/>
          <p14:tracePt t="213797" x="2584450" y="5283200"/>
          <p14:tracePt t="213813" x="2520950" y="5283200"/>
          <p14:tracePt t="213830" x="2457450" y="5283200"/>
          <p14:tracePt t="213847" x="2393950" y="5283200"/>
          <p14:tracePt t="213863" x="2317750" y="5283200"/>
          <p14:tracePt t="213880" x="2197100" y="5270500"/>
          <p14:tracePt t="213901" x="2114550" y="5276850"/>
          <p14:tracePt t="213913" x="2025650" y="5283200"/>
          <p14:tracePt t="213930" x="1930400" y="5283200"/>
          <p14:tracePt t="213947" x="1828800" y="5283200"/>
          <p14:tracePt t="213964" x="1746250" y="5283200"/>
          <p14:tracePt t="213980" x="1651000" y="5283200"/>
          <p14:tracePt t="213997" x="1562100" y="5283200"/>
          <p14:tracePt t="214014" x="1466850" y="5283200"/>
          <p14:tracePt t="214030" x="1371600" y="5276850"/>
          <p14:tracePt t="214047" x="1263650" y="5276850"/>
          <p14:tracePt t="214064" x="1155700" y="5276850"/>
          <p14:tracePt t="214081" x="1047750" y="5276850"/>
          <p14:tracePt t="214082" x="1003300" y="5276850"/>
          <p14:tracePt t="214097" x="933450" y="5283200"/>
          <p14:tracePt t="214114" x="869950" y="5289550"/>
          <p14:tracePt t="214130" x="831850" y="5295900"/>
          <p14:tracePt t="214147" x="800100" y="5302250"/>
          <p14:tracePt t="214164" x="774700" y="5302250"/>
          <p14:tracePt t="214180" x="749300" y="5308600"/>
          <p14:tracePt t="214197" x="723900" y="5308600"/>
          <p14:tracePt t="214214" x="692150" y="5308600"/>
          <p14:tracePt t="214231" x="647700" y="5308600"/>
          <p14:tracePt t="214247" x="596900" y="5308600"/>
          <p14:tracePt t="214263" x="552450" y="5321300"/>
          <p14:tracePt t="214281" x="533400" y="5327650"/>
          <p14:tracePt t="214370" x="527050" y="5327650"/>
          <p14:tracePt t="214417" x="539750" y="5327650"/>
          <p14:tracePt t="214425" x="571500" y="5327650"/>
          <p14:tracePt t="214433" x="603250" y="5334000"/>
          <p14:tracePt t="214447" x="641350" y="5327650"/>
          <p14:tracePt t="214464" x="723900" y="5327650"/>
          <p14:tracePt t="214481" x="838200" y="5327650"/>
          <p14:tracePt t="214497" x="895350" y="5327650"/>
          <p14:tracePt t="214514" x="939800" y="5327650"/>
          <p14:tracePt t="214530" x="946150" y="5327650"/>
          <p14:tracePt t="214641" x="952500" y="5327650"/>
          <p14:tracePt t="218209" x="965200" y="5327650"/>
          <p14:tracePt t="218217" x="1016000" y="5321300"/>
          <p14:tracePt t="218225" x="1092200" y="5314950"/>
          <p14:tracePt t="218233" x="1193800" y="5302250"/>
          <p14:tracePt t="218247" x="1270000" y="5302250"/>
          <p14:tracePt t="218264" x="1346200" y="5334000"/>
          <p14:tracePt t="218281" x="1422400" y="5403850"/>
          <p14:tracePt t="218297" x="1517650" y="5441950"/>
          <p14:tracePt t="218314" x="1644650" y="5461000"/>
          <p14:tracePt t="218330" x="1803400" y="5461000"/>
          <p14:tracePt t="218347" x="1962150" y="5461000"/>
          <p14:tracePt t="218364" x="2114550" y="5467350"/>
          <p14:tracePt t="218380" x="2247900" y="5473700"/>
          <p14:tracePt t="218397" x="2362200" y="5473700"/>
          <p14:tracePt t="218413" x="2451100" y="5480050"/>
          <p14:tracePt t="218431" x="2546350" y="5480050"/>
          <p14:tracePt t="218447" x="2635250" y="5480050"/>
          <p14:tracePt t="218464" x="2711450" y="5499100"/>
          <p14:tracePt t="218466" x="2749550" y="5511800"/>
          <p14:tracePt t="218480" x="2838450" y="5518150"/>
          <p14:tracePt t="218497" x="2933700" y="5511800"/>
          <p14:tracePt t="218513" x="3041650" y="5505450"/>
          <p14:tracePt t="218530" x="3111500" y="5480050"/>
          <p14:tracePt t="218547" x="3149600" y="5480050"/>
          <p14:tracePt t="218564" x="3168650" y="5473700"/>
          <p14:tracePt t="218580" x="3187700" y="5467350"/>
          <p14:tracePt t="218597" x="3206750" y="5467350"/>
          <p14:tracePt t="218614" x="3219450" y="5467350"/>
          <p14:tracePt t="218630" x="3238500" y="5461000"/>
          <p14:tracePt t="218647" x="3270250" y="5461000"/>
          <p14:tracePt t="218664" x="3314700" y="5461000"/>
          <p14:tracePt t="218681" x="3397250" y="5461000"/>
          <p14:tracePt t="218697" x="3448050" y="5461000"/>
          <p14:tracePt t="218714" x="3479800" y="5461000"/>
          <p14:tracePt t="218730" x="3492500" y="5454650"/>
          <p14:tracePt t="218873" x="3486150" y="5454650"/>
          <p14:tracePt t="218890" x="3479800" y="5454650"/>
          <p14:tracePt t="218898" x="3473450" y="5448300"/>
          <p14:tracePt t="218914" x="3460750" y="5441950"/>
          <p14:tracePt t="218930" x="3435350" y="5441950"/>
          <p14:tracePt t="218947" x="3390900" y="5429250"/>
          <p14:tracePt t="218964" x="3321050" y="5422900"/>
          <p14:tracePt t="218980" x="3238500" y="5416550"/>
          <p14:tracePt t="218997" x="3187700" y="5391150"/>
          <p14:tracePt t="219014" x="3168650" y="5365750"/>
          <p14:tracePt t="219031" x="3168650" y="5359400"/>
          <p14:tracePt t="219066" x="3181350" y="5359400"/>
          <p14:tracePt t="219081" x="3206750" y="5359400"/>
          <p14:tracePt t="219097" x="3219450" y="5359400"/>
          <p14:tracePt t="219114" x="3244850" y="5359400"/>
          <p14:tracePt t="219130" x="3270250" y="5365750"/>
          <p14:tracePt t="219147" x="3276600" y="5365750"/>
          <p14:tracePt t="219164" x="3295650" y="5365750"/>
          <p14:tracePt t="219209" x="3276600" y="5365750"/>
          <p14:tracePt t="219217" x="3238500" y="5365750"/>
          <p14:tracePt t="219230" x="3194050" y="5359400"/>
          <p14:tracePt t="219247" x="3098800" y="5346700"/>
          <p14:tracePt t="219264" x="2978150" y="5346700"/>
          <p14:tracePt t="219281" x="2755900" y="5340350"/>
          <p14:tracePt t="219297" x="2590800" y="5334000"/>
          <p14:tracePt t="219314" x="2444750" y="5334000"/>
          <p14:tracePt t="219330" x="2311400" y="5334000"/>
          <p14:tracePt t="219347" x="2203450" y="5321300"/>
          <p14:tracePt t="219364" x="2101850" y="5308600"/>
          <p14:tracePt t="219380" x="2000250" y="5308600"/>
          <p14:tracePt t="219397" x="1892300" y="5308600"/>
          <p14:tracePt t="219414" x="1784350" y="5314950"/>
          <p14:tracePt t="219431" x="1676400" y="5314950"/>
          <p14:tracePt t="219447" x="1555750" y="5314950"/>
          <p14:tracePt t="219464" x="1447800" y="5314950"/>
          <p14:tracePt t="219465" x="1397000" y="5314950"/>
          <p14:tracePt t="219481" x="1295400" y="5314950"/>
          <p14:tracePt t="219497" x="1200150" y="5308600"/>
          <p14:tracePt t="219514" x="1104900" y="5302250"/>
          <p14:tracePt t="219531" x="990600" y="5302250"/>
          <p14:tracePt t="219547" x="889000" y="5295900"/>
          <p14:tracePt t="219564" x="819150" y="5302250"/>
          <p14:tracePt t="219580" x="781050" y="5302250"/>
          <p14:tracePt t="219597" x="762000" y="5302250"/>
          <p14:tracePt t="219613" x="742950" y="5302250"/>
          <p14:tracePt t="219630" x="723900" y="5302250"/>
          <p14:tracePt t="219647" x="685800" y="5302250"/>
          <p14:tracePt t="219664" x="647700" y="5302250"/>
          <p14:tracePt t="219681" x="628650" y="5302250"/>
          <p14:tracePt t="219729" x="628650" y="5295900"/>
          <p14:tracePt t="219897" x="628650" y="5289550"/>
          <p14:tracePt t="219905" x="628650" y="5283200"/>
          <p14:tracePt t="219913" x="654050" y="5283200"/>
          <p14:tracePt t="219930" x="730250" y="5283200"/>
          <p14:tracePt t="219947" x="838200" y="5283200"/>
          <p14:tracePt t="219963" x="971550" y="5283200"/>
          <p14:tracePt t="219980" x="1117600" y="5283200"/>
          <p14:tracePt t="219997" x="1244600" y="5283200"/>
          <p14:tracePt t="220014" x="1352550" y="5314950"/>
          <p14:tracePt t="220031" x="1460500" y="5327650"/>
          <p14:tracePt t="220047" x="1612900" y="5321300"/>
          <p14:tracePt t="220064" x="1765300" y="5346700"/>
          <p14:tracePt t="220065" x="1841500" y="5372100"/>
          <p14:tracePt t="220080" x="1962150" y="5372100"/>
          <p14:tracePt t="220097" x="2095500" y="5384800"/>
          <p14:tracePt t="220114" x="2228850" y="5378450"/>
          <p14:tracePt t="220130" x="2406650" y="5391150"/>
          <p14:tracePt t="220147" x="2552700" y="5378450"/>
          <p14:tracePt t="220163" x="2717800" y="5378450"/>
          <p14:tracePt t="220180" x="2863850" y="5384800"/>
          <p14:tracePt t="220197" x="3003550" y="5397500"/>
          <p14:tracePt t="220214" x="3111500" y="5403850"/>
          <p14:tracePt t="220231" x="3194050" y="5403850"/>
          <p14:tracePt t="220247" x="3270250" y="5403850"/>
          <p14:tracePt t="220264" x="3308350" y="5403850"/>
          <p14:tracePt t="220266" x="3321050" y="5403850"/>
          <p14:tracePt t="220280" x="3359150" y="5403850"/>
          <p14:tracePt t="220297" x="3403600" y="5403850"/>
          <p14:tracePt t="220314" x="3448050" y="5397500"/>
          <p14:tracePt t="220331" x="3460750" y="5397500"/>
          <p14:tracePt t="220433" x="3460750" y="5403850"/>
          <p14:tracePt t="220442" x="3416300" y="5403850"/>
          <p14:tracePt t="220449" x="3365500" y="5410200"/>
          <p14:tracePt t="220464" x="3302000" y="5410200"/>
          <p14:tracePt t="220481" x="3028950" y="5422900"/>
          <p14:tracePt t="220497" x="2819400" y="5429250"/>
          <p14:tracePt t="220513" x="2584450" y="5403850"/>
          <p14:tracePt t="220530" x="2387600" y="5397500"/>
          <p14:tracePt t="220547" x="2209800" y="5378450"/>
          <p14:tracePt t="220564" x="2038350" y="5353050"/>
          <p14:tracePt t="220581" x="1892300" y="5365750"/>
          <p14:tracePt t="220597" x="1733550" y="5353050"/>
          <p14:tracePt t="220614" x="1600200" y="5346700"/>
          <p14:tracePt t="220630" x="1479550" y="5340350"/>
          <p14:tracePt t="220647" x="1358900" y="5346700"/>
          <p14:tracePt t="220664" x="1257300" y="5346700"/>
          <p14:tracePt t="220680" x="1111250" y="5353050"/>
          <p14:tracePt t="220697" x="1009650" y="5334000"/>
          <p14:tracePt t="220714" x="927100" y="5327650"/>
          <p14:tracePt t="220730" x="850900" y="5327650"/>
          <p14:tracePt t="220747" x="793750" y="5327650"/>
          <p14:tracePt t="220764" x="749300" y="5327650"/>
          <p14:tracePt t="220780" x="730250" y="5327650"/>
          <p14:tracePt t="221121" x="742950" y="5327650"/>
          <p14:tracePt t="221129" x="755650" y="5340350"/>
          <p14:tracePt t="221147" x="806450" y="5353050"/>
          <p14:tracePt t="221163" x="857250" y="5372100"/>
          <p14:tracePt t="221180" x="895350" y="5397500"/>
          <p14:tracePt t="221197" x="990600" y="5410200"/>
          <p14:tracePt t="221214" x="1079500" y="5410200"/>
          <p14:tracePt t="221231" x="1206500" y="5410200"/>
          <p14:tracePt t="221247" x="1327150" y="5454650"/>
          <p14:tracePt t="221264" x="1447800" y="5486400"/>
          <p14:tracePt t="221266" x="1511300" y="5505450"/>
          <p14:tracePt t="221280" x="1568450" y="5511800"/>
          <p14:tracePt t="221297" x="1778000" y="5537200"/>
          <p14:tracePt t="221314" x="1943100" y="5537200"/>
          <p14:tracePt t="221330" x="2120900" y="5537200"/>
          <p14:tracePt t="221347" x="2317750" y="5543550"/>
          <p14:tracePt t="221364" x="2501900" y="5543550"/>
          <p14:tracePt t="221380" x="2673350" y="5562600"/>
          <p14:tracePt t="221397" x="2800350" y="5575300"/>
          <p14:tracePt t="221414" x="2921000" y="5575300"/>
          <p14:tracePt t="221430" x="3016250" y="5581650"/>
          <p14:tracePt t="221447" x="3079750" y="5568950"/>
          <p14:tracePt t="221464" x="3130550" y="5568950"/>
          <p14:tracePt t="221466" x="3149600" y="5568950"/>
          <p14:tracePt t="221480" x="3155950" y="5568950"/>
          <p14:tracePt t="221657" x="3168650" y="5568950"/>
          <p14:tracePt t="221665" x="3187700" y="5568950"/>
          <p14:tracePt t="221680" x="3257550" y="5568950"/>
          <p14:tracePt t="221697" x="3333750" y="5568950"/>
          <p14:tracePt t="221714" x="3403600" y="5549900"/>
          <p14:tracePt t="221730" x="3448050" y="5537200"/>
          <p14:tracePt t="221747" x="3467100" y="5537200"/>
          <p14:tracePt t="221763" x="3467100" y="5530850"/>
          <p14:tracePt t="221780" x="3479800" y="5530850"/>
          <p14:tracePt t="221797" x="3511550" y="5518150"/>
          <p14:tracePt t="221813" x="3543300" y="5505450"/>
          <p14:tracePt t="221830" x="3562350" y="5499100"/>
          <p14:tracePt t="221905" x="3575050" y="5486400"/>
          <p14:tracePt t="221913" x="3594100" y="5480050"/>
          <p14:tracePt t="221945" x="3600450" y="5480050"/>
          <p14:tracePt t="222009" x="3606800" y="5480050"/>
          <p14:tracePt t="222065" x="3600450" y="5480050"/>
          <p14:tracePt t="222082" x="3594100" y="5480050"/>
          <p14:tracePt t="222089" x="3587750" y="5480050"/>
          <p14:tracePt t="222098" x="3575050" y="5480050"/>
          <p14:tracePt t="222114" x="3543300" y="5480050"/>
          <p14:tracePt t="222130" x="3505200" y="5480050"/>
          <p14:tracePt t="222147" x="3460750" y="5480050"/>
          <p14:tracePt t="222163" x="3403600" y="5499100"/>
          <p14:tracePt t="222181" x="3340100" y="5518150"/>
          <p14:tracePt t="222197" x="3263900" y="5537200"/>
          <p14:tracePt t="222214" x="3175000" y="5543550"/>
          <p14:tracePt t="222231" x="3079750" y="5543550"/>
          <p14:tracePt t="222247" x="2990850" y="5543550"/>
          <p14:tracePt t="222264" x="2914650" y="5543550"/>
          <p14:tracePt t="222266" x="2870200" y="5543550"/>
          <p14:tracePt t="222281" x="2800350" y="5543550"/>
          <p14:tracePt t="222297" x="2717800" y="5543550"/>
          <p14:tracePt t="222314" x="2609850" y="5537200"/>
          <p14:tracePt t="222330" x="2501900" y="5543550"/>
          <p14:tracePt t="222347" x="2393950" y="5543550"/>
          <p14:tracePt t="222363" x="2292350" y="5543550"/>
          <p14:tracePt t="222380" x="2190750" y="5524500"/>
          <p14:tracePt t="222397" x="2101850" y="5524500"/>
          <p14:tracePt t="222413" x="2019300" y="5524500"/>
          <p14:tracePt t="222431" x="1917700" y="5524500"/>
          <p14:tracePt t="222447" x="1803400" y="5518150"/>
          <p14:tracePt t="222464" x="1689100" y="5511800"/>
          <p14:tracePt t="222481" x="1562100" y="5499100"/>
          <p14:tracePt t="222497" x="1492250" y="5499100"/>
          <p14:tracePt t="222514" x="1428750" y="5499100"/>
          <p14:tracePt t="222530" x="1371600" y="5499100"/>
          <p14:tracePt t="222547" x="1314450" y="5499100"/>
          <p14:tracePt t="222564" x="1231900" y="5499100"/>
          <p14:tracePt t="222580" x="1136650" y="5499100"/>
          <p14:tracePt t="222597" x="1041400" y="5499100"/>
          <p14:tracePt t="222614" x="952500" y="5499100"/>
          <p14:tracePt t="222631" x="895350" y="5499100"/>
          <p14:tracePt t="222647" x="831850" y="5499100"/>
          <p14:tracePt t="222664" x="774700" y="5499100"/>
          <p14:tracePt t="222681" x="730250" y="5505450"/>
          <p14:tracePt t="222697" x="723900" y="5505450"/>
          <p14:tracePt t="226153" x="736600" y="5505450"/>
          <p14:tracePt t="226417" x="742950" y="5505450"/>
          <p14:tracePt t="229121" x="742950" y="5492750"/>
          <p14:tracePt t="229130" x="742950" y="5473700"/>
          <p14:tracePt t="229147" x="742950" y="5429250"/>
          <p14:tracePt t="229164" x="742950" y="5378450"/>
          <p14:tracePt t="229180" x="742950" y="5334000"/>
          <p14:tracePt t="229197" x="742950" y="5302250"/>
          <p14:tracePt t="229214" x="742950" y="5276850"/>
          <p14:tracePt t="229230" x="742950" y="5257800"/>
          <p14:tracePt t="229247" x="755650" y="5238750"/>
          <p14:tracePt t="229264" x="768350" y="5207000"/>
          <p14:tracePt t="229280" x="781050" y="5181600"/>
          <p14:tracePt t="229297" x="800100" y="5130800"/>
          <p14:tracePt t="229314" x="800100" y="5118100"/>
          <p14:tracePt t="229330" x="819150" y="5111750"/>
          <p14:tracePt t="229347" x="838200" y="5099050"/>
          <p14:tracePt t="229364" x="838200" y="5092700"/>
          <p14:tracePt t="229380" x="844550" y="5092700"/>
          <p14:tracePt t="229433" x="850900" y="5099050"/>
          <p14:tracePt t="229441" x="869950" y="5111750"/>
          <p14:tracePt t="229449" x="889000" y="5118100"/>
          <p14:tracePt t="229464" x="914400" y="5130800"/>
          <p14:tracePt t="229481" x="952500" y="5162550"/>
          <p14:tracePt t="229497" x="958850" y="5181600"/>
          <p14:tracePt t="229514" x="965200" y="5213350"/>
          <p14:tracePt t="229530" x="965200" y="5257800"/>
          <p14:tracePt t="229548" x="965200" y="5295900"/>
          <p14:tracePt t="229564" x="958850" y="5308600"/>
          <p14:tracePt t="229581" x="952500" y="5327650"/>
          <p14:tracePt t="229597" x="952500" y="5346700"/>
          <p14:tracePt t="229614" x="933450" y="5372100"/>
          <p14:tracePt t="229631" x="920750" y="5410200"/>
          <p14:tracePt t="229647" x="908050" y="5448300"/>
          <p14:tracePt t="229665" x="895350" y="5473700"/>
          <p14:tracePt t="229680" x="882650" y="5505450"/>
          <p14:tracePt t="229697" x="857250" y="5549900"/>
          <p14:tracePt t="229714" x="850900" y="5568950"/>
          <p14:tracePt t="229730" x="838200" y="5588000"/>
          <p14:tracePt t="229747" x="812800" y="5600700"/>
          <p14:tracePt t="229764" x="800100" y="5607050"/>
          <p14:tracePt t="229781" x="787400" y="5626100"/>
          <p14:tracePt t="229797" x="781050" y="56261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C12C0619-A0F3-41B9-A683-F8E9923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8CF2126-4CB7-421C-B6DC-1DC8F622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019B2AF6-49B0-4403-AA64-272937D06FE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2F9EF8B-787D-4660-8351-C3B97F08F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B5567EC-346F-4B40-88D3-07E568B92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1.1 </a:t>
            </a:r>
            <a:r>
              <a:rPr lang="en-US" altLang="ko-KR" sz="2800">
                <a:ea typeface="굴림" panose="020B0600000101010101" pitchFamily="50" charset="-127"/>
              </a:rPr>
              <a:t>What </a:t>
            </a:r>
            <a:r>
              <a:rPr lang="en-US" altLang="ko-KR" sz="2800" i="1">
                <a:ea typeface="굴림" panose="020B0600000101010101" pitchFamily="50" charset="-127"/>
              </a:rPr>
              <a:t>is</a:t>
            </a:r>
            <a:r>
              <a:rPr lang="en-US" altLang="ko-KR" sz="2800"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1.2</a:t>
            </a:r>
            <a:r>
              <a:rPr lang="en-US" altLang="ko-KR" sz="2800">
                <a:ea typeface="굴림" panose="020B0600000101010101" pitchFamily="50" charset="-127"/>
              </a:rPr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1.3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1.4 </a:t>
            </a:r>
            <a:r>
              <a:rPr lang="en-US" altLang="ko-KR" sz="2800">
                <a:ea typeface="굴림" panose="020B0600000101010101" pitchFamily="50" charset="-127"/>
              </a:rPr>
              <a:t>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</a:t>
            </a:r>
            <a:r>
              <a:rPr lang="en-US" altLang="ko-KR" sz="2800">
                <a:ea typeface="굴림" panose="020B0600000101010101" pitchFamily="50" charset="-127"/>
              </a:rPr>
              <a:t> 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1.7</a:t>
            </a:r>
            <a:r>
              <a:rPr lang="en-US" altLang="ko-KR" sz="2800">
                <a:ea typeface="굴림" panose="020B0600000101010101" pitchFamily="50" charset="-127"/>
              </a:rPr>
              <a:t> Protocol layers, service models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1.8</a:t>
            </a:r>
            <a:r>
              <a:rPr lang="en-US" altLang="ko-KR" sz="2800">
                <a:ea typeface="굴림" panose="020B0600000101010101" pitchFamily="50" charset="-127"/>
              </a:rPr>
              <a:t>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8"/>
    </mc:Choice>
    <mc:Fallback xmlns="">
      <p:transition spd="slow" advTm="5238"/>
    </mc:Fallback>
  </mc:AlternateContent>
  <p:extLst>
    <p:ext uri="{3A86A75C-4F4B-4683-9AE1-C65F6400EC91}">
      <p14:laserTraceLst xmlns:p14="http://schemas.microsoft.com/office/powerpoint/2010/main">
        <p14:tracePtLst>
          <p14:tracePt t="478" x="2940050" y="3194050"/>
          <p14:tracePt t="486" x="2933700" y="3194050"/>
          <p14:tracePt t="495" x="2921000" y="3194050"/>
          <p14:tracePt t="526" x="2870200" y="3194050"/>
          <p14:tracePt t="543" x="2863850" y="3194050"/>
          <p14:tracePt t="559" x="2844800" y="3194050"/>
          <p14:tracePt t="576" x="2800350" y="3194050"/>
          <p14:tracePt t="592" x="2717800" y="3181350"/>
          <p14:tracePt t="609" x="2628900" y="3149600"/>
          <p14:tracePt t="626" x="2571750" y="3124200"/>
          <p14:tracePt t="643" x="2527300" y="3105150"/>
          <p14:tracePt t="659" x="2489200" y="3092450"/>
          <p14:tracePt t="676" x="2463800" y="3073400"/>
          <p14:tracePt t="693" x="2438400" y="3067050"/>
          <p14:tracePt t="709" x="2387600" y="3060700"/>
          <p14:tracePt t="726" x="2362200" y="3054350"/>
          <p14:tracePt t="743" x="2355850" y="3048000"/>
          <p14:tracePt t="776" x="2324100" y="3035300"/>
          <p14:tracePt t="793" x="2254250" y="2990850"/>
          <p14:tracePt t="810" x="2146300" y="2921000"/>
          <p14:tracePt t="826" x="2006600" y="2838450"/>
          <p14:tracePt t="843" x="1873250" y="2787650"/>
          <p14:tracePt t="859" x="1809750" y="2743200"/>
          <p14:tracePt t="876" x="1790700" y="2717800"/>
          <p14:tracePt t="893" x="1790700" y="2673350"/>
          <p14:tracePt t="910" x="1790700" y="2628900"/>
          <p14:tracePt t="958" x="1790700" y="2616200"/>
          <p14:tracePt t="976" x="1771650" y="2597150"/>
          <p14:tracePt t="1182" x="1771650" y="2590800"/>
          <p14:tracePt t="1206" x="1784350" y="2590800"/>
          <p14:tracePt t="1213" x="1847850" y="2590800"/>
          <p14:tracePt t="1222" x="1936750" y="2590800"/>
          <p14:tracePt t="1243" x="2133600" y="2584450"/>
          <p14:tracePt t="1259" x="2343150" y="2578100"/>
          <p14:tracePt t="1276" x="2565400" y="2584450"/>
          <p14:tracePt t="1293" x="2781300" y="2597150"/>
          <p14:tracePt t="1295" x="2876550" y="2597150"/>
          <p14:tracePt t="1310" x="3060700" y="2603500"/>
          <p14:tracePt t="1326" x="3213100" y="2609850"/>
          <p14:tracePt t="1343" x="3384550" y="2622550"/>
          <p14:tracePt t="1359" x="3543300" y="2622550"/>
          <p14:tracePt t="1376" x="3657600" y="2622550"/>
          <p14:tracePt t="1393" x="3714750" y="2622550"/>
          <p14:tracePt t="1409" x="3733800" y="2622550"/>
          <p14:tracePt t="1459" x="3752850" y="2622550"/>
          <p14:tracePt t="1476" x="3803650" y="2622550"/>
          <p14:tracePt t="1494" x="3867150" y="2641600"/>
          <p14:tracePt t="1509" x="3873500" y="2641600"/>
          <p14:tracePt t="1670" x="3892550" y="2647950"/>
          <p14:tracePt t="1677" x="3911600" y="2654300"/>
          <p14:tracePt t="1693" x="3937000" y="2660650"/>
          <p14:tracePt t="1709" x="3975100" y="2660650"/>
          <p14:tracePt t="1726" x="4019550" y="2667000"/>
          <p14:tracePt t="1743" x="4038600" y="2667000"/>
          <p14:tracePt t="1759" x="4044950" y="2667000"/>
          <p14:tracePt t="1814" x="4044950" y="2673350"/>
          <p14:tracePt t="1822" x="4044950" y="2679700"/>
          <p14:tracePt t="1829" x="4044950" y="2692400"/>
          <p14:tracePt t="1846" x="4044950" y="2705100"/>
          <p14:tracePt t="1926" x="4032250" y="2717800"/>
          <p14:tracePt t="1934" x="4025900" y="2730500"/>
          <p14:tracePt t="1942" x="4013200" y="2743200"/>
          <p14:tracePt t="1960" x="4006850" y="2768600"/>
          <p14:tracePt t="1976" x="4000500" y="2787650"/>
          <p14:tracePt t="1993" x="3994150" y="2787650"/>
          <p14:tracePt t="2043" x="3994150" y="2806700"/>
          <p14:tracePt t="2059" x="3994150" y="2832100"/>
          <p14:tracePt t="2076" x="3994150" y="2863850"/>
          <p14:tracePt t="2093" x="3994150" y="2895600"/>
          <p14:tracePt t="2094" x="3994150" y="2901950"/>
          <p14:tracePt t="2109" x="3994150" y="2908300"/>
          <p14:tracePt t="2126" x="3994150" y="2927350"/>
          <p14:tracePt t="2143" x="4000500" y="2946400"/>
          <p14:tracePt t="2159" x="4000500" y="2978150"/>
          <p14:tracePt t="2176" x="4000500" y="2997200"/>
          <p14:tracePt t="2193" x="3994150" y="3003550"/>
          <p14:tracePt t="2209" x="3994150" y="3009900"/>
          <p14:tracePt t="2226" x="3987800" y="3009900"/>
          <p14:tracePt t="2243" x="3987800" y="3022600"/>
          <p14:tracePt t="2259" x="3981450" y="3028950"/>
          <p14:tracePt t="2310" x="3981450" y="3035300"/>
          <p14:tracePt t="2326" x="3956050" y="3041650"/>
          <p14:tracePt t="2343" x="3917950" y="3054350"/>
          <p14:tracePt t="2360" x="3873500" y="3073400"/>
          <p14:tracePt t="2376" x="3816350" y="3086100"/>
          <p14:tracePt t="2393" x="3765550" y="3105150"/>
          <p14:tracePt t="2409" x="3714750" y="3117850"/>
          <p14:tracePt t="2426" x="3670300" y="3136900"/>
          <p14:tracePt t="2443" x="3613150" y="3136900"/>
          <p14:tracePt t="2459" x="3543300" y="3136900"/>
          <p14:tracePt t="2476" x="3467100" y="3136900"/>
          <p14:tracePt t="2494" x="3346450" y="3143250"/>
          <p14:tracePt t="2509" x="3308350" y="3149600"/>
          <p14:tracePt t="2526" x="3194050" y="3155950"/>
          <p14:tracePt t="2543" x="3117850" y="3155950"/>
          <p14:tracePt t="2559" x="3041650" y="3162300"/>
          <p14:tracePt t="2576" x="2971800" y="3162300"/>
          <p14:tracePt t="2593" x="2921000" y="3162300"/>
          <p14:tracePt t="2609" x="2851150" y="3162300"/>
          <p14:tracePt t="2626" x="2768600" y="3162300"/>
          <p14:tracePt t="2643" x="2686050" y="3162300"/>
          <p14:tracePt t="2659" x="2628900" y="3149600"/>
          <p14:tracePt t="2676" x="2584450" y="3130550"/>
          <p14:tracePt t="2693" x="2546350" y="3111500"/>
          <p14:tracePt t="2709" x="2508250" y="3098800"/>
          <p14:tracePt t="2726" x="2457450" y="3079750"/>
          <p14:tracePt t="2743" x="2400300" y="3060700"/>
          <p14:tracePt t="2759" x="2355850" y="3048000"/>
          <p14:tracePt t="2776" x="2330450" y="3035300"/>
          <p14:tracePt t="2809" x="2324100" y="3016250"/>
          <p14:tracePt t="2826" x="2317750" y="2978150"/>
          <p14:tracePt t="2843" x="2317750" y="2940050"/>
          <p14:tracePt t="2859" x="2317750" y="2914650"/>
          <p14:tracePt t="2876" x="2317750" y="2882900"/>
          <p14:tracePt t="2893" x="2343150" y="2863850"/>
          <p14:tracePt t="2895" x="2349500" y="2844800"/>
          <p14:tracePt t="2909" x="2362200" y="2825750"/>
          <p14:tracePt t="2926" x="2432050" y="2794000"/>
          <p14:tracePt t="2943" x="2476500" y="2774950"/>
          <p14:tracePt t="2960" x="2533650" y="2762250"/>
          <p14:tracePt t="2976" x="2590800" y="2749550"/>
          <p14:tracePt t="2992" x="2654300" y="2730500"/>
          <p14:tracePt t="3010" x="2724150" y="2724150"/>
          <p14:tracePt t="3026" x="2825750" y="2724150"/>
          <p14:tracePt t="3043" x="2921000" y="2724150"/>
          <p14:tracePt t="3059" x="3028950" y="2724150"/>
          <p14:tracePt t="3076" x="3124200" y="2730500"/>
          <p14:tracePt t="3094" x="3270250" y="2743200"/>
          <p14:tracePt t="3109" x="3321050" y="2749550"/>
          <p14:tracePt t="3126" x="3460750" y="2755900"/>
          <p14:tracePt t="3143" x="3556000" y="2755900"/>
          <p14:tracePt t="3160" x="3619500" y="2762250"/>
          <p14:tracePt t="3176" x="3644900" y="2774950"/>
          <p14:tracePt t="3193" x="3663950" y="2794000"/>
          <p14:tracePt t="3210" x="3689350" y="2825750"/>
          <p14:tracePt t="3226" x="3708400" y="2851150"/>
          <p14:tracePt t="3243" x="3721100" y="2870200"/>
          <p14:tracePt t="3260" x="3727450" y="2882900"/>
          <p14:tracePt t="3276" x="3727450" y="2901950"/>
          <p14:tracePt t="3293" x="3721100" y="2933700"/>
          <p14:tracePt t="3294" x="3708400" y="2952750"/>
          <p14:tracePt t="3310" x="3695700" y="2978150"/>
          <p14:tracePt t="3326" x="3683000" y="3003550"/>
          <p14:tracePt t="3342" x="3663950" y="3028950"/>
          <p14:tracePt t="3360" x="3625850" y="3048000"/>
          <p14:tracePt t="3376" x="3575050" y="3067050"/>
          <p14:tracePt t="3393" x="3524250" y="3086100"/>
          <p14:tracePt t="3409" x="3473450" y="3105150"/>
          <p14:tracePt t="3426" x="3435350" y="3111500"/>
          <p14:tracePt t="3443" x="3397250" y="3117850"/>
          <p14:tracePt t="3460" x="3346450" y="3117850"/>
          <p14:tracePt t="3476" x="3289300" y="3124200"/>
          <p14:tracePt t="3494" x="3213100" y="3124200"/>
          <p14:tracePt t="3509" x="3155950" y="3124200"/>
          <p14:tracePt t="3526" x="3086100" y="3124200"/>
          <p14:tracePt t="3543" x="3035300" y="3124200"/>
          <p14:tracePt t="3560" x="2959100" y="3111500"/>
          <p14:tracePt t="3576" x="2889250" y="3086100"/>
          <p14:tracePt t="3594" x="2813050" y="3060700"/>
          <p14:tracePt t="3609" x="2736850" y="3035300"/>
          <p14:tracePt t="3626" x="2654300" y="3003550"/>
          <p14:tracePt t="3643" x="2578100" y="2978150"/>
          <p14:tracePt t="3660" x="2533650" y="2959100"/>
          <p14:tracePt t="3676" x="2514600" y="2952750"/>
          <p14:tracePt t="3693" x="2508250" y="2946400"/>
          <p14:tracePt t="3709" x="2501900" y="2921000"/>
          <p14:tracePt t="3726" x="2495550" y="2901950"/>
          <p14:tracePt t="3743" x="2495550" y="2870200"/>
          <p14:tracePt t="3759" x="2495550" y="2851150"/>
          <p14:tracePt t="3776" x="2508250" y="2819400"/>
          <p14:tracePt t="3793" x="2546350" y="2781300"/>
          <p14:tracePt t="3810" x="2597150" y="2755900"/>
          <p14:tracePt t="3826" x="2647950" y="2724150"/>
          <p14:tracePt t="3843" x="2692400" y="2705100"/>
          <p14:tracePt t="3859" x="2749550" y="2705100"/>
          <p14:tracePt t="3876" x="2806700" y="2698750"/>
          <p14:tracePt t="3894" x="2978150" y="2711450"/>
          <p14:tracePt t="3909" x="3105150" y="2749550"/>
          <p14:tracePt t="3926" x="3251200" y="2794000"/>
          <p14:tracePt t="3943" x="3378200" y="2825750"/>
          <p14:tracePt t="3960" x="3486150" y="2857500"/>
          <p14:tracePt t="3976" x="3556000" y="2889250"/>
          <p14:tracePt t="3993" x="3625850" y="2914650"/>
          <p14:tracePt t="4010" x="3670300" y="2933700"/>
          <p14:tracePt t="4026" x="3676650" y="2940050"/>
          <p14:tracePt t="4060" x="3676650" y="2952750"/>
          <p14:tracePt t="4076" x="3676650" y="2978150"/>
          <p14:tracePt t="4094" x="3657600" y="3035300"/>
          <p14:tracePt t="4110" x="3638550" y="3067050"/>
          <p14:tracePt t="4126" x="3619500" y="3092450"/>
          <p14:tracePt t="4143" x="3581400" y="3117850"/>
          <p14:tracePt t="4160" x="3530600" y="3136900"/>
          <p14:tracePt t="4176" x="3467100" y="3162300"/>
          <p14:tracePt t="4193" x="3378200" y="3175000"/>
          <p14:tracePt t="4209" x="3295650" y="3187700"/>
          <p14:tracePt t="4226" x="3232150" y="3187700"/>
          <p14:tracePt t="4243" x="3187700" y="3181350"/>
          <p14:tracePt t="4259" x="3162300" y="3175000"/>
          <p14:tracePt t="4276" x="3143250" y="3155950"/>
          <p14:tracePt t="4293" x="3124200" y="3105150"/>
          <p14:tracePt t="4310" x="3111500" y="3067050"/>
          <p14:tracePt t="4326" x="3105150" y="3028950"/>
          <p14:tracePt t="4343" x="3105150" y="3003550"/>
          <p14:tracePt t="4359" x="3105150" y="29908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바닥글 개체 틀 5">
            <a:extLst>
              <a:ext uri="{FF2B5EF4-FFF2-40B4-BE49-F238E27FC236}">
                <a16:creationId xmlns:a16="http://schemas.microsoft.com/office/drawing/2014/main" id="{72910E6D-2A15-4072-BC3B-7A2B852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43" name="슬라이드 번호 개체 틀 6">
            <a:extLst>
              <a:ext uri="{FF2B5EF4-FFF2-40B4-BE49-F238E27FC236}">
                <a16:creationId xmlns:a16="http://schemas.microsoft.com/office/drawing/2014/main" id="{23E6F85C-58EC-4D75-BAF6-8950DA7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57D5F603-AEE8-4180-8EC4-31B879EE882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F462F01-19E2-4B3A-BAF5-D2A2D97A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Network Core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5D8159-E6A7-45CC-872D-76BEBB9E14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91000" cy="4648200"/>
          </a:xfr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mesh of interconnected routers</a:t>
            </a:r>
          </a:p>
          <a:p>
            <a:r>
              <a:rPr lang="en-US" altLang="ko-KR" sz="2400" i="1" u="sng" dirty="0">
                <a:solidFill>
                  <a:srgbClr val="FF0000"/>
                </a:solidFill>
                <a:ea typeface="굴림" panose="020B0600000101010101" pitchFamily="50" charset="-127"/>
              </a:rPr>
              <a:t>the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 fundamental question:</a:t>
            </a:r>
            <a:r>
              <a:rPr lang="en-US" altLang="ko-KR" sz="2400" dirty="0">
                <a:ea typeface="굴림" panose="020B0600000101010101" pitchFamily="50" charset="-127"/>
              </a:rPr>
              <a:t> how is data transferred through net?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circuit switching:</a:t>
            </a:r>
            <a:r>
              <a:rPr lang="en-US" altLang="ko-KR" dirty="0">
                <a:ea typeface="굴림" panose="020B0600000101010101" pitchFamily="50" charset="-127"/>
              </a:rPr>
              <a:t> dedicated circuit per call: telephone net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packet-switching:</a:t>
            </a:r>
            <a:r>
              <a:rPr lang="en-US" altLang="ko-KR" dirty="0">
                <a:ea typeface="굴림" panose="020B0600000101010101" pitchFamily="50" charset="-127"/>
              </a:rPr>
              <a:t> data sent thru net in discrete “chunks”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graphicFrame>
        <p:nvGraphicFramePr>
          <p:cNvPr id="13353" name="Rectangle 41">
            <a:extLst>
              <a:ext uri="{FF2B5EF4-FFF2-40B4-BE49-F238E27FC236}">
                <a16:creationId xmlns:a16="http://schemas.microsoft.com/office/drawing/2014/main" id="{592DD43D-F780-4A28-AD92-15B63B4806D3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4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0" name="Freeform 708">
            <a:extLst>
              <a:ext uri="{FF2B5EF4-FFF2-40B4-BE49-F238E27FC236}">
                <a16:creationId xmlns:a16="http://schemas.microsoft.com/office/drawing/2014/main" id="{0E820AFE-9BD1-42A2-B175-5A86EACA8D9C}"/>
              </a:ext>
            </a:extLst>
          </p:cNvPr>
          <p:cNvSpPr>
            <a:spLocks/>
          </p:cNvSpPr>
          <p:nvPr/>
        </p:nvSpPr>
        <p:spPr bwMode="auto">
          <a:xfrm>
            <a:off x="6769100" y="2193925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1" name="Freeform 709">
            <a:extLst>
              <a:ext uri="{FF2B5EF4-FFF2-40B4-BE49-F238E27FC236}">
                <a16:creationId xmlns:a16="http://schemas.microsoft.com/office/drawing/2014/main" id="{5BFF312B-E49D-40E8-A0DB-97162A66CD80}"/>
              </a:ext>
            </a:extLst>
          </p:cNvPr>
          <p:cNvSpPr>
            <a:spLocks/>
          </p:cNvSpPr>
          <p:nvPr/>
        </p:nvSpPr>
        <p:spPr bwMode="auto">
          <a:xfrm>
            <a:off x="4889500" y="205105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2" name="Freeform 710">
            <a:extLst>
              <a:ext uri="{FF2B5EF4-FFF2-40B4-BE49-F238E27FC236}">
                <a16:creationId xmlns:a16="http://schemas.microsoft.com/office/drawing/2014/main" id="{2F91E19A-1AB8-4C04-9662-BE9B1C205C1C}"/>
              </a:ext>
            </a:extLst>
          </p:cNvPr>
          <p:cNvSpPr>
            <a:spLocks/>
          </p:cNvSpPr>
          <p:nvPr/>
        </p:nvSpPr>
        <p:spPr bwMode="auto">
          <a:xfrm>
            <a:off x="5257800" y="3502025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23" name="Group 711">
            <a:extLst>
              <a:ext uri="{FF2B5EF4-FFF2-40B4-BE49-F238E27FC236}">
                <a16:creationId xmlns:a16="http://schemas.microsoft.com/office/drawing/2014/main" id="{A7E18F66-9B1C-41DD-8FD4-B5D5FEFE3A84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185988"/>
            <a:ext cx="733425" cy="319087"/>
            <a:chOff x="3552" y="246"/>
            <a:chExt cx="527" cy="248"/>
          </a:xfrm>
        </p:grpSpPr>
        <p:graphicFrame>
          <p:nvGraphicFramePr>
            <p:cNvPr id="14024" name="Object 712">
              <a:extLst>
                <a:ext uri="{FF2B5EF4-FFF2-40B4-BE49-F238E27FC236}">
                  <a16:creationId xmlns:a16="http://schemas.microsoft.com/office/drawing/2014/main" id="{8D1FB8DC-0CE2-49EA-B08E-17AB610EB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5" name="Object 713">
              <a:extLst>
                <a:ext uri="{FF2B5EF4-FFF2-40B4-BE49-F238E27FC236}">
                  <a16:creationId xmlns:a16="http://schemas.microsoft.com/office/drawing/2014/main" id="{51AC362B-7459-473D-803E-FB44CFB9B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3" name="Clip" r:id="rId6" imgW="676440" imgH="485640" progId="MS_ClipArt_Gallery.2">
                    <p:embed/>
                  </p:oleObj>
                </mc:Choice>
                <mc:Fallback>
                  <p:oleObj name="Clip" r:id="rId6" imgW="676440" imgH="485640" progId="MS_ClipArt_Gallery.2">
                    <p:embed/>
                    <p:pic>
                      <p:nvPicPr>
                        <p:cNvPr id="0" name="Object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26" name="Line 714">
              <a:extLst>
                <a:ext uri="{FF2B5EF4-FFF2-40B4-BE49-F238E27FC236}">
                  <a16:creationId xmlns:a16="http://schemas.microsoft.com/office/drawing/2014/main" id="{05322061-A50D-4BA4-93C0-C4D9BB664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027" name="Group 715">
            <a:extLst>
              <a:ext uri="{FF2B5EF4-FFF2-40B4-BE49-F238E27FC236}">
                <a16:creationId xmlns:a16="http://schemas.microsoft.com/office/drawing/2014/main" id="{DCD10C9C-F0CB-42D3-834B-057D8B907009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781300"/>
            <a:ext cx="733425" cy="319088"/>
            <a:chOff x="3552" y="246"/>
            <a:chExt cx="527" cy="248"/>
          </a:xfrm>
        </p:grpSpPr>
        <p:graphicFrame>
          <p:nvGraphicFramePr>
            <p:cNvPr id="14028" name="Object 716">
              <a:extLst>
                <a:ext uri="{FF2B5EF4-FFF2-40B4-BE49-F238E27FC236}">
                  <a16:creationId xmlns:a16="http://schemas.microsoft.com/office/drawing/2014/main" id="{B5A09637-EE17-435A-8F09-D3B69DB23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" name="Object 717">
              <a:extLst>
                <a:ext uri="{FF2B5EF4-FFF2-40B4-BE49-F238E27FC236}">
                  <a16:creationId xmlns:a16="http://schemas.microsoft.com/office/drawing/2014/main" id="{22277867-5942-4B82-AE75-2784C9B155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" name="Clip" r:id="rId9" imgW="676440" imgH="485640" progId="MS_ClipArt_Gallery.2">
                    <p:embed/>
                  </p:oleObj>
                </mc:Choice>
                <mc:Fallback>
                  <p:oleObj name="Clip" r:id="rId9" imgW="676440" imgH="485640" progId="MS_ClipArt_Gallery.2">
                    <p:embed/>
                    <p:pic>
                      <p:nvPicPr>
                        <p:cNvPr id="0" name="Object 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" name="Line 718">
              <a:extLst>
                <a:ext uri="{FF2B5EF4-FFF2-40B4-BE49-F238E27FC236}">
                  <a16:creationId xmlns:a16="http://schemas.microsoft.com/office/drawing/2014/main" id="{E7F77FC5-C898-41B9-BBFA-EFA8FA17C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031" name="Group 719">
            <a:extLst>
              <a:ext uri="{FF2B5EF4-FFF2-40B4-BE49-F238E27FC236}">
                <a16:creationId xmlns:a16="http://schemas.microsoft.com/office/drawing/2014/main" id="{BC31F982-AB30-4E43-89E1-E5CF817EF46E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68575"/>
            <a:ext cx="69850" cy="214313"/>
            <a:chOff x="3842" y="406"/>
            <a:chExt cx="51" cy="167"/>
          </a:xfrm>
        </p:grpSpPr>
        <p:sp>
          <p:nvSpPr>
            <p:cNvPr id="14032" name="Oval 720">
              <a:extLst>
                <a:ext uri="{FF2B5EF4-FFF2-40B4-BE49-F238E27FC236}">
                  <a16:creationId xmlns:a16="http://schemas.microsoft.com/office/drawing/2014/main" id="{D0BF7B01-83D8-4F7E-917C-BCE67CBE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33" name="Oval 721">
              <a:extLst>
                <a:ext uri="{FF2B5EF4-FFF2-40B4-BE49-F238E27FC236}">
                  <a16:creationId xmlns:a16="http://schemas.microsoft.com/office/drawing/2014/main" id="{AFD8B807-3A85-4D77-8FFD-C88373D21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34" name="Oval 722">
              <a:extLst>
                <a:ext uri="{FF2B5EF4-FFF2-40B4-BE49-F238E27FC236}">
                  <a16:creationId xmlns:a16="http://schemas.microsoft.com/office/drawing/2014/main" id="{179514CF-24F0-4834-A473-ADACE0AE6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035" name="Group 723">
            <a:extLst>
              <a:ext uri="{FF2B5EF4-FFF2-40B4-BE49-F238E27FC236}">
                <a16:creationId xmlns:a16="http://schemas.microsoft.com/office/drawing/2014/main" id="{C55D3F5B-EA02-42F3-9F2E-7E99024A77F3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071813"/>
            <a:ext cx="209550" cy="395287"/>
            <a:chOff x="4180" y="783"/>
            <a:chExt cx="150" cy="307"/>
          </a:xfrm>
        </p:grpSpPr>
        <p:sp>
          <p:nvSpPr>
            <p:cNvPr id="14036" name="AutoShape 724">
              <a:extLst>
                <a:ext uri="{FF2B5EF4-FFF2-40B4-BE49-F238E27FC236}">
                  <a16:creationId xmlns:a16="http://schemas.microsoft.com/office/drawing/2014/main" id="{0D488BAC-D90D-4D7A-80BB-42BCEA2D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37" name="Rectangle 725">
              <a:extLst>
                <a:ext uri="{FF2B5EF4-FFF2-40B4-BE49-F238E27FC236}">
                  <a16:creationId xmlns:a16="http://schemas.microsoft.com/office/drawing/2014/main" id="{81ECDE86-0F8E-4129-8CB9-9FF4CE11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38" name="Rectangle 726">
              <a:extLst>
                <a:ext uri="{FF2B5EF4-FFF2-40B4-BE49-F238E27FC236}">
                  <a16:creationId xmlns:a16="http://schemas.microsoft.com/office/drawing/2014/main" id="{F9D5C97D-DB94-4474-ABF6-1EC1353E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39" name="AutoShape 727">
              <a:extLst>
                <a:ext uri="{FF2B5EF4-FFF2-40B4-BE49-F238E27FC236}">
                  <a16:creationId xmlns:a16="http://schemas.microsoft.com/office/drawing/2014/main" id="{1388C386-9E96-4814-B03B-F709E2EDB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0" name="Line 728">
              <a:extLst>
                <a:ext uri="{FF2B5EF4-FFF2-40B4-BE49-F238E27FC236}">
                  <a16:creationId xmlns:a16="http://schemas.microsoft.com/office/drawing/2014/main" id="{E906CC2C-BACD-4152-84C2-D067F8A40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1" name="Line 729">
              <a:extLst>
                <a:ext uri="{FF2B5EF4-FFF2-40B4-BE49-F238E27FC236}">
                  <a16:creationId xmlns:a16="http://schemas.microsoft.com/office/drawing/2014/main" id="{62FDC857-3A55-452A-A008-CCBB26AE3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2" name="Rectangle 730">
              <a:extLst>
                <a:ext uri="{FF2B5EF4-FFF2-40B4-BE49-F238E27FC236}">
                  <a16:creationId xmlns:a16="http://schemas.microsoft.com/office/drawing/2014/main" id="{811AE594-2454-4CED-9886-C198D7F4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3" name="Rectangle 731">
              <a:extLst>
                <a:ext uri="{FF2B5EF4-FFF2-40B4-BE49-F238E27FC236}">
                  <a16:creationId xmlns:a16="http://schemas.microsoft.com/office/drawing/2014/main" id="{7226D811-CF33-4F1A-B355-74808F07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044" name="Group 732">
            <a:extLst>
              <a:ext uri="{FF2B5EF4-FFF2-40B4-BE49-F238E27FC236}">
                <a16:creationId xmlns:a16="http://schemas.microsoft.com/office/drawing/2014/main" id="{700F9DA5-402D-4104-941C-E31EC74EB81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65850" y="3149600"/>
            <a:ext cx="80963" cy="233363"/>
            <a:chOff x="3842" y="406"/>
            <a:chExt cx="51" cy="167"/>
          </a:xfrm>
        </p:grpSpPr>
        <p:sp>
          <p:nvSpPr>
            <p:cNvPr id="14045" name="Oval 733">
              <a:extLst>
                <a:ext uri="{FF2B5EF4-FFF2-40B4-BE49-F238E27FC236}">
                  <a16:creationId xmlns:a16="http://schemas.microsoft.com/office/drawing/2014/main" id="{9EE1BD63-0219-4F40-8501-45F253B7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6" name="Oval 734">
              <a:extLst>
                <a:ext uri="{FF2B5EF4-FFF2-40B4-BE49-F238E27FC236}">
                  <a16:creationId xmlns:a16="http://schemas.microsoft.com/office/drawing/2014/main" id="{2235B5D8-23B0-490C-9D39-77369F1C0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47" name="Oval 735">
              <a:extLst>
                <a:ext uri="{FF2B5EF4-FFF2-40B4-BE49-F238E27FC236}">
                  <a16:creationId xmlns:a16="http://schemas.microsoft.com/office/drawing/2014/main" id="{162B4730-9BB0-42BB-8B91-A4074919E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048" name="Line 736">
            <a:extLst>
              <a:ext uri="{FF2B5EF4-FFF2-40B4-BE49-F238E27FC236}">
                <a16:creationId xmlns:a16="http://schemas.microsoft.com/office/drawing/2014/main" id="{B7176710-BF73-4E98-82F2-11B50C2C8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97973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49" name="Line 737">
            <a:extLst>
              <a:ext uri="{FF2B5EF4-FFF2-40B4-BE49-F238E27FC236}">
                <a16:creationId xmlns:a16="http://schemas.microsoft.com/office/drawing/2014/main" id="{0081AAE9-43B3-4E30-B050-9B24FA88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7656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0" name="Line 738">
            <a:extLst>
              <a:ext uri="{FF2B5EF4-FFF2-40B4-BE49-F238E27FC236}">
                <a16:creationId xmlns:a16="http://schemas.microsoft.com/office/drawing/2014/main" id="{0C601EB6-C1E1-4402-9114-B444A1192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297497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1" name="Line 739">
            <a:extLst>
              <a:ext uri="{FF2B5EF4-FFF2-40B4-BE49-F238E27FC236}">
                <a16:creationId xmlns:a16="http://schemas.microsoft.com/office/drawing/2014/main" id="{4511AA96-7B1A-498F-A24D-9F112EE8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43998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2" name="Line 740">
            <a:extLst>
              <a:ext uri="{FF2B5EF4-FFF2-40B4-BE49-F238E27FC236}">
                <a16:creationId xmlns:a16="http://schemas.microsoft.com/office/drawing/2014/main" id="{C6D80AB1-F512-4903-81A2-7705C3214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272573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3" name="Line 741">
            <a:extLst>
              <a:ext uri="{FF2B5EF4-FFF2-40B4-BE49-F238E27FC236}">
                <a16:creationId xmlns:a16="http://schemas.microsoft.com/office/drawing/2014/main" id="{5DD9DB9B-3400-4F5E-BC9A-BE54EDE95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281146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54" name="Group 742">
            <a:extLst>
              <a:ext uri="{FF2B5EF4-FFF2-40B4-BE49-F238E27FC236}">
                <a16:creationId xmlns:a16="http://schemas.microsoft.com/office/drawing/2014/main" id="{60F57A31-3D8C-4C0E-9BEE-7680CEAEC220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3049588"/>
            <a:ext cx="209550" cy="395287"/>
            <a:chOff x="4180" y="783"/>
            <a:chExt cx="150" cy="307"/>
          </a:xfrm>
        </p:grpSpPr>
        <p:sp>
          <p:nvSpPr>
            <p:cNvPr id="14055" name="AutoShape 743">
              <a:extLst>
                <a:ext uri="{FF2B5EF4-FFF2-40B4-BE49-F238E27FC236}">
                  <a16:creationId xmlns:a16="http://schemas.microsoft.com/office/drawing/2014/main" id="{4956664F-C94B-4B44-9BD5-27C526FD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56" name="Rectangle 744">
              <a:extLst>
                <a:ext uri="{FF2B5EF4-FFF2-40B4-BE49-F238E27FC236}">
                  <a16:creationId xmlns:a16="http://schemas.microsoft.com/office/drawing/2014/main" id="{680F3E76-B0AA-4EB5-B7BA-9C84FCBB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57" name="Rectangle 745">
              <a:extLst>
                <a:ext uri="{FF2B5EF4-FFF2-40B4-BE49-F238E27FC236}">
                  <a16:creationId xmlns:a16="http://schemas.microsoft.com/office/drawing/2014/main" id="{75BF64F3-5413-48BB-9C78-1FDFE4C8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58" name="AutoShape 746">
              <a:extLst>
                <a:ext uri="{FF2B5EF4-FFF2-40B4-BE49-F238E27FC236}">
                  <a16:creationId xmlns:a16="http://schemas.microsoft.com/office/drawing/2014/main" id="{73E2E988-DB3C-4B1A-A6A4-D7AF9CF8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59" name="Line 747">
              <a:extLst>
                <a:ext uri="{FF2B5EF4-FFF2-40B4-BE49-F238E27FC236}">
                  <a16:creationId xmlns:a16="http://schemas.microsoft.com/office/drawing/2014/main" id="{40C97A1E-4491-4147-BD0A-8C92048E9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60" name="Line 748">
              <a:extLst>
                <a:ext uri="{FF2B5EF4-FFF2-40B4-BE49-F238E27FC236}">
                  <a16:creationId xmlns:a16="http://schemas.microsoft.com/office/drawing/2014/main" id="{11422177-9FBC-46A5-9AA4-1DBDFBB86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61" name="Rectangle 749">
              <a:extLst>
                <a:ext uri="{FF2B5EF4-FFF2-40B4-BE49-F238E27FC236}">
                  <a16:creationId xmlns:a16="http://schemas.microsoft.com/office/drawing/2014/main" id="{7FE65CD4-C030-418F-A65E-7B1E47B4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62" name="Rectangle 750">
              <a:extLst>
                <a:ext uri="{FF2B5EF4-FFF2-40B4-BE49-F238E27FC236}">
                  <a16:creationId xmlns:a16="http://schemas.microsoft.com/office/drawing/2014/main" id="{63CEE6C6-F64F-4396-A3BF-E55EDBA7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063" name="Group 751">
            <a:extLst>
              <a:ext uri="{FF2B5EF4-FFF2-40B4-BE49-F238E27FC236}">
                <a16:creationId xmlns:a16="http://schemas.microsoft.com/office/drawing/2014/main" id="{CA1A2BD2-14BF-4F26-ACD7-B6D253757AEF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3668713"/>
            <a:ext cx="479425" cy="925512"/>
            <a:chOff x="3314" y="1248"/>
            <a:chExt cx="344" cy="694"/>
          </a:xfrm>
        </p:grpSpPr>
        <p:graphicFrame>
          <p:nvGraphicFramePr>
            <p:cNvPr id="14064" name="Object 752">
              <a:extLst>
                <a:ext uri="{FF2B5EF4-FFF2-40B4-BE49-F238E27FC236}">
                  <a16:creationId xmlns:a16="http://schemas.microsoft.com/office/drawing/2014/main" id="{8E4ADCDE-EB6E-496C-9484-D1535A140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6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65" name="Line 753">
              <a:extLst>
                <a:ext uri="{FF2B5EF4-FFF2-40B4-BE49-F238E27FC236}">
                  <a16:creationId xmlns:a16="http://schemas.microsoft.com/office/drawing/2014/main" id="{452426AD-5B8C-4562-955D-70D46A255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4066" name="Object 754">
              <a:extLst>
                <a:ext uri="{FF2B5EF4-FFF2-40B4-BE49-F238E27FC236}">
                  <a16:creationId xmlns:a16="http://schemas.microsoft.com/office/drawing/2014/main" id="{E44A82F2-94DE-4CD9-98B2-E0CC73B8B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7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67" name="Line 755">
              <a:extLst>
                <a:ext uri="{FF2B5EF4-FFF2-40B4-BE49-F238E27FC236}">
                  <a16:creationId xmlns:a16="http://schemas.microsoft.com/office/drawing/2014/main" id="{1BF45392-A6D2-472F-82D2-DE1020FC8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068" name="Group 756">
              <a:extLst>
                <a:ext uri="{FF2B5EF4-FFF2-40B4-BE49-F238E27FC236}">
                  <a16:creationId xmlns:a16="http://schemas.microsoft.com/office/drawing/2014/main" id="{FBB627E6-ABBE-4435-AD02-8C8D2A61D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4069" name="Oval 757">
                <a:extLst>
                  <a:ext uri="{FF2B5EF4-FFF2-40B4-BE49-F238E27FC236}">
                    <a16:creationId xmlns:a16="http://schemas.microsoft.com/office/drawing/2014/main" id="{4CC51E28-D23C-4667-AF00-BAD1FFF6B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70" name="Oval 758">
                <a:extLst>
                  <a:ext uri="{FF2B5EF4-FFF2-40B4-BE49-F238E27FC236}">
                    <a16:creationId xmlns:a16="http://schemas.microsoft.com/office/drawing/2014/main" id="{4450813F-B296-4668-8705-8B0777ABD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71" name="Oval 759">
                <a:extLst>
                  <a:ext uri="{FF2B5EF4-FFF2-40B4-BE49-F238E27FC236}">
                    <a16:creationId xmlns:a16="http://schemas.microsoft.com/office/drawing/2014/main" id="{905B31AF-881B-4505-A13C-84C6F040E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072" name="Line 760">
              <a:extLst>
                <a:ext uri="{FF2B5EF4-FFF2-40B4-BE49-F238E27FC236}">
                  <a16:creationId xmlns:a16="http://schemas.microsoft.com/office/drawing/2014/main" id="{C070EA28-580A-47E3-8855-ABFB7A299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4073" name="Object 761">
            <a:extLst>
              <a:ext uri="{FF2B5EF4-FFF2-40B4-BE49-F238E27FC236}">
                <a16:creationId xmlns:a16="http://schemas.microsoft.com/office/drawing/2014/main" id="{E7966CBB-7431-4C1E-9B1A-A0F393098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67836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7836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74" name="Object 762">
            <a:extLst>
              <a:ext uri="{FF2B5EF4-FFF2-40B4-BE49-F238E27FC236}">
                <a16:creationId xmlns:a16="http://schemas.microsoft.com/office/drawing/2014/main" id="{7E725385-834E-4108-BC8A-0CB23435E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667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6725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75" name="Oval 763">
            <a:extLst>
              <a:ext uri="{FF2B5EF4-FFF2-40B4-BE49-F238E27FC236}">
                <a16:creationId xmlns:a16="http://schemas.microsoft.com/office/drawing/2014/main" id="{B5A938FC-9E70-4838-B10B-64E56DF81B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61869" y="477123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6" name="Oval 764">
            <a:extLst>
              <a:ext uri="{FF2B5EF4-FFF2-40B4-BE49-F238E27FC236}">
                <a16:creationId xmlns:a16="http://schemas.microsoft.com/office/drawing/2014/main" id="{09BC76D8-FDA5-4FFB-BAD8-FCE46020B26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6801" y="476885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7" name="Oval 765">
            <a:extLst>
              <a:ext uri="{FF2B5EF4-FFF2-40B4-BE49-F238E27FC236}">
                <a16:creationId xmlns:a16="http://schemas.microsoft.com/office/drawing/2014/main" id="{932E88E6-BDCC-4144-A2CE-9CB515ECF7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4587" y="477361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8" name="Line 766">
            <a:extLst>
              <a:ext uri="{FF2B5EF4-FFF2-40B4-BE49-F238E27FC236}">
                <a16:creationId xmlns:a16="http://schemas.microsoft.com/office/drawing/2014/main" id="{637E6499-AA28-4130-9B3A-57ADF7F0E6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4144" y="46537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9" name="Line 767">
            <a:extLst>
              <a:ext uri="{FF2B5EF4-FFF2-40B4-BE49-F238E27FC236}">
                <a16:creationId xmlns:a16="http://schemas.microsoft.com/office/drawing/2014/main" id="{EF6E2C20-2EBE-431D-87F2-66B86D18F35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57875" y="46450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80" name="Line 768">
            <a:extLst>
              <a:ext uri="{FF2B5EF4-FFF2-40B4-BE49-F238E27FC236}">
                <a16:creationId xmlns:a16="http://schemas.microsoft.com/office/drawing/2014/main" id="{8715A4D6-284F-44BA-B481-4867CC57D06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04744" y="43060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81" name="Line 769">
            <a:extLst>
              <a:ext uri="{FF2B5EF4-FFF2-40B4-BE49-F238E27FC236}">
                <a16:creationId xmlns:a16="http://schemas.microsoft.com/office/drawing/2014/main" id="{245541E8-7004-4ADB-9DB3-45D4BB3CB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424497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82" name="Line 770">
            <a:extLst>
              <a:ext uri="{FF2B5EF4-FFF2-40B4-BE49-F238E27FC236}">
                <a16:creationId xmlns:a16="http://schemas.microsoft.com/office/drawing/2014/main" id="{85F213AC-50E3-4B02-97D1-DD7A4DE98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4291013"/>
            <a:ext cx="303212" cy="38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83" name="Line 771">
            <a:extLst>
              <a:ext uri="{FF2B5EF4-FFF2-40B4-BE49-F238E27FC236}">
                <a16:creationId xmlns:a16="http://schemas.microsoft.com/office/drawing/2014/main" id="{36DC02E5-675D-4A6C-8AB5-4B65F9C26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7575" y="4287838"/>
            <a:ext cx="279400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4084" name="Object 772">
            <a:extLst>
              <a:ext uri="{FF2B5EF4-FFF2-40B4-BE49-F238E27FC236}">
                <a16:creationId xmlns:a16="http://schemas.microsoft.com/office/drawing/2014/main" id="{24358C56-074A-43F2-829A-DB613AE41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840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Clip" r:id="rId14" imgW="981000" imgH="1209600" progId="MS_ClipArt_Gallery.2">
                  <p:embed/>
                </p:oleObj>
              </mc:Choice>
              <mc:Fallback>
                <p:oleObj name="Clip" r:id="rId14" imgW="981000" imgH="1209600" progId="MS_ClipArt_Gallery.2">
                  <p:embed/>
                  <p:pic>
                    <p:nvPicPr>
                      <p:cNvPr id="0" name="Object 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016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5" name="Object 773">
            <a:extLst>
              <a:ext uri="{FF2B5EF4-FFF2-40B4-BE49-F238E27FC236}">
                <a16:creationId xmlns:a16="http://schemas.microsoft.com/office/drawing/2014/main" id="{2320AD5B-32F2-4DB9-B0E1-164D2A278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392112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" name="Clip" r:id="rId16" imgW="981000" imgH="1209600" progId="MS_ClipArt_Gallery.2">
                  <p:embed/>
                </p:oleObj>
              </mc:Choice>
              <mc:Fallback>
                <p:oleObj name="Clip" r:id="rId16" imgW="981000" imgH="1209600" progId="MS_ClipArt_Gallery.2">
                  <p:embed/>
                  <p:pic>
                    <p:nvPicPr>
                      <p:cNvPr id="0" name="Object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112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6" name="Freeform 774">
            <a:extLst>
              <a:ext uri="{FF2B5EF4-FFF2-40B4-BE49-F238E27FC236}">
                <a16:creationId xmlns:a16="http://schemas.microsoft.com/office/drawing/2014/main" id="{DEFCD621-ADFB-44D9-B729-4E95F9A4F417}"/>
              </a:ext>
            </a:extLst>
          </p:cNvPr>
          <p:cNvSpPr>
            <a:spLocks/>
          </p:cNvSpPr>
          <p:nvPr/>
        </p:nvSpPr>
        <p:spPr bwMode="auto">
          <a:xfrm>
            <a:off x="6189663" y="369570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87" name="Group 775">
            <a:extLst>
              <a:ext uri="{FF2B5EF4-FFF2-40B4-BE49-F238E27FC236}">
                <a16:creationId xmlns:a16="http://schemas.microsoft.com/office/drawing/2014/main" id="{337B6721-66E2-4F06-88F8-5176EA5D66B2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118100"/>
            <a:ext cx="406400" cy="427038"/>
            <a:chOff x="2870" y="1518"/>
            <a:chExt cx="292" cy="320"/>
          </a:xfrm>
        </p:grpSpPr>
        <p:graphicFrame>
          <p:nvGraphicFramePr>
            <p:cNvPr id="14088" name="Object 776">
              <a:extLst>
                <a:ext uri="{FF2B5EF4-FFF2-40B4-BE49-F238E27FC236}">
                  <a16:creationId xmlns:a16="http://schemas.microsoft.com/office/drawing/2014/main" id="{13895D2C-BF2D-4EA7-9EAA-67BA229978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2" name="Clip" r:id="rId17" imgW="819000" imgH="847800" progId="MS_ClipArt_Gallery.2">
                    <p:embed/>
                  </p:oleObj>
                </mc:Choice>
                <mc:Fallback>
                  <p:oleObj name="Clip" r:id="rId17" imgW="819000" imgH="847800" progId="MS_ClipArt_Gallery.2">
                    <p:embed/>
                    <p:pic>
                      <p:nvPicPr>
                        <p:cNvPr id="0" name="Object 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89" name="Object 777">
              <a:extLst>
                <a:ext uri="{FF2B5EF4-FFF2-40B4-BE49-F238E27FC236}">
                  <a16:creationId xmlns:a16="http://schemas.microsoft.com/office/drawing/2014/main" id="{69E6BE92-764D-4915-8979-3CEF065C6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3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90" name="Group 778">
            <a:extLst>
              <a:ext uri="{FF2B5EF4-FFF2-40B4-BE49-F238E27FC236}">
                <a16:creationId xmlns:a16="http://schemas.microsoft.com/office/drawing/2014/main" id="{B5F54720-3406-4E3E-A11E-059EC15932EA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149850"/>
            <a:ext cx="406400" cy="427038"/>
            <a:chOff x="2870" y="1518"/>
            <a:chExt cx="292" cy="320"/>
          </a:xfrm>
        </p:grpSpPr>
        <p:graphicFrame>
          <p:nvGraphicFramePr>
            <p:cNvPr id="14091" name="Object 779">
              <a:extLst>
                <a:ext uri="{FF2B5EF4-FFF2-40B4-BE49-F238E27FC236}">
                  <a16:creationId xmlns:a16="http://schemas.microsoft.com/office/drawing/2014/main" id="{C2C9D226-3AF7-4E5A-8159-D1B5BD661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4" name="Clip" r:id="rId21" imgW="819000" imgH="847800" progId="MS_ClipArt_Gallery.2">
                    <p:embed/>
                  </p:oleObj>
                </mc:Choice>
                <mc:Fallback>
                  <p:oleObj name="Clip" r:id="rId21" imgW="819000" imgH="847800" progId="MS_ClipArt_Gallery.2">
                    <p:embed/>
                    <p:pic>
                      <p:nvPicPr>
                        <p:cNvPr id="0" name="Object 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92" name="Object 780">
              <a:extLst>
                <a:ext uri="{FF2B5EF4-FFF2-40B4-BE49-F238E27FC236}">
                  <a16:creationId xmlns:a16="http://schemas.microsoft.com/office/drawing/2014/main" id="{A7402C96-47ED-4C97-99B0-265116292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5" name="Clip" r:id="rId22" imgW="1266840" imgH="1200240" progId="MS_ClipArt_Gallery.2">
                    <p:embed/>
                  </p:oleObj>
                </mc:Choice>
                <mc:Fallback>
                  <p:oleObj name="Clip" r:id="rId22" imgW="1266840" imgH="1200240" progId="MS_ClipArt_Gallery.2">
                    <p:embed/>
                    <p:pic>
                      <p:nvPicPr>
                        <p:cNvPr id="0" name="Object 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93" name="Group 781">
            <a:extLst>
              <a:ext uri="{FF2B5EF4-FFF2-40B4-BE49-F238E27FC236}">
                <a16:creationId xmlns:a16="http://schemas.microsoft.com/office/drawing/2014/main" id="{0AA40942-B484-477F-A06B-DB68D35707D6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865688"/>
            <a:ext cx="379413" cy="376237"/>
            <a:chOff x="4733" y="2082"/>
            <a:chExt cx="272" cy="282"/>
          </a:xfrm>
        </p:grpSpPr>
        <p:graphicFrame>
          <p:nvGraphicFramePr>
            <p:cNvPr id="14094" name="Object 782">
              <a:extLst>
                <a:ext uri="{FF2B5EF4-FFF2-40B4-BE49-F238E27FC236}">
                  <a16:creationId xmlns:a16="http://schemas.microsoft.com/office/drawing/2014/main" id="{CE5969F6-2610-485D-99B0-9399D13BC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6" name="Clip" r:id="rId23" imgW="819000" imgH="847800" progId="MS_ClipArt_Gallery.2">
                    <p:embed/>
                  </p:oleObj>
                </mc:Choice>
                <mc:Fallback>
                  <p:oleObj name="Clip" r:id="rId23" imgW="819000" imgH="847800" progId="MS_ClipArt_Gallery.2">
                    <p:embed/>
                    <p:pic>
                      <p:nvPicPr>
                        <p:cNvPr id="0" name="Object 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95" name="Rectangle 783">
              <a:extLst>
                <a:ext uri="{FF2B5EF4-FFF2-40B4-BE49-F238E27FC236}">
                  <a16:creationId xmlns:a16="http://schemas.microsoft.com/office/drawing/2014/main" id="{DE6E2EBC-1688-4C8E-94D4-68AC477E8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096" name="Line 784">
            <a:extLst>
              <a:ext uri="{FF2B5EF4-FFF2-40B4-BE49-F238E27FC236}">
                <a16:creationId xmlns:a16="http://schemas.microsoft.com/office/drawing/2014/main" id="{91816C8A-B32D-486E-A41B-A3A94F8C1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7688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97" name="Group 785">
            <a:extLst>
              <a:ext uri="{FF2B5EF4-FFF2-40B4-BE49-F238E27FC236}">
                <a16:creationId xmlns:a16="http://schemas.microsoft.com/office/drawing/2014/main" id="{F0A1E8DF-8BD2-4205-94A6-B4DC7C2F7A6D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192588"/>
            <a:ext cx="207962" cy="409575"/>
            <a:chOff x="4180" y="783"/>
            <a:chExt cx="150" cy="307"/>
          </a:xfrm>
        </p:grpSpPr>
        <p:sp>
          <p:nvSpPr>
            <p:cNvPr id="14098" name="AutoShape 786">
              <a:extLst>
                <a:ext uri="{FF2B5EF4-FFF2-40B4-BE49-F238E27FC236}">
                  <a16:creationId xmlns:a16="http://schemas.microsoft.com/office/drawing/2014/main" id="{D574DAD4-B32F-4DAF-8330-C0084316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99" name="Rectangle 787">
              <a:extLst>
                <a:ext uri="{FF2B5EF4-FFF2-40B4-BE49-F238E27FC236}">
                  <a16:creationId xmlns:a16="http://schemas.microsoft.com/office/drawing/2014/main" id="{6BDC4B6F-DD97-4B83-B2DC-0772772E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0" name="Rectangle 788">
              <a:extLst>
                <a:ext uri="{FF2B5EF4-FFF2-40B4-BE49-F238E27FC236}">
                  <a16:creationId xmlns:a16="http://schemas.microsoft.com/office/drawing/2014/main" id="{27A3131A-0F31-41E1-AFA4-DD3ECBB7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1" name="AutoShape 789">
              <a:extLst>
                <a:ext uri="{FF2B5EF4-FFF2-40B4-BE49-F238E27FC236}">
                  <a16:creationId xmlns:a16="http://schemas.microsoft.com/office/drawing/2014/main" id="{E2E664A5-2382-4161-82D2-25BC2765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2" name="Line 790">
              <a:extLst>
                <a:ext uri="{FF2B5EF4-FFF2-40B4-BE49-F238E27FC236}">
                  <a16:creationId xmlns:a16="http://schemas.microsoft.com/office/drawing/2014/main" id="{6BACC355-2DB1-4012-BC2E-7B4F06AFF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3" name="Line 791">
              <a:extLst>
                <a:ext uri="{FF2B5EF4-FFF2-40B4-BE49-F238E27FC236}">
                  <a16:creationId xmlns:a16="http://schemas.microsoft.com/office/drawing/2014/main" id="{1D4958B5-05D0-468A-8D2E-EB9F2DBC9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4" name="Rectangle 792">
              <a:extLst>
                <a:ext uri="{FF2B5EF4-FFF2-40B4-BE49-F238E27FC236}">
                  <a16:creationId xmlns:a16="http://schemas.microsoft.com/office/drawing/2014/main" id="{F69718D3-C8CB-40A1-A48E-B7DB49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5" name="Rectangle 793">
              <a:extLst>
                <a:ext uri="{FF2B5EF4-FFF2-40B4-BE49-F238E27FC236}">
                  <a16:creationId xmlns:a16="http://schemas.microsoft.com/office/drawing/2014/main" id="{BD6A59E5-A89D-44EA-A5E0-4B32F993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106" name="Group 794">
            <a:extLst>
              <a:ext uri="{FF2B5EF4-FFF2-40B4-BE49-F238E27FC236}">
                <a16:creationId xmlns:a16="http://schemas.microsoft.com/office/drawing/2014/main" id="{CB127925-9889-44C0-9BB7-7A2FEA734E9A}"/>
              </a:ext>
            </a:extLst>
          </p:cNvPr>
          <p:cNvGrpSpPr>
            <a:grpSpLocks/>
          </p:cNvGrpSpPr>
          <p:nvPr/>
        </p:nvGrpSpPr>
        <p:grpSpPr bwMode="auto">
          <a:xfrm>
            <a:off x="7834313" y="4637088"/>
            <a:ext cx="207962" cy="409575"/>
            <a:chOff x="4180" y="783"/>
            <a:chExt cx="150" cy="307"/>
          </a:xfrm>
        </p:grpSpPr>
        <p:sp>
          <p:nvSpPr>
            <p:cNvPr id="14107" name="AutoShape 795">
              <a:extLst>
                <a:ext uri="{FF2B5EF4-FFF2-40B4-BE49-F238E27FC236}">
                  <a16:creationId xmlns:a16="http://schemas.microsoft.com/office/drawing/2014/main" id="{010D5F2A-9306-41D5-B5C3-B2FF81648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8" name="Rectangle 796">
              <a:extLst>
                <a:ext uri="{FF2B5EF4-FFF2-40B4-BE49-F238E27FC236}">
                  <a16:creationId xmlns:a16="http://schemas.microsoft.com/office/drawing/2014/main" id="{EE52B490-739A-4C0D-B026-BE8316DD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09" name="Rectangle 797">
              <a:extLst>
                <a:ext uri="{FF2B5EF4-FFF2-40B4-BE49-F238E27FC236}">
                  <a16:creationId xmlns:a16="http://schemas.microsoft.com/office/drawing/2014/main" id="{1F4D678D-BA43-427C-BEA4-06E9D46D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10" name="AutoShape 798">
              <a:extLst>
                <a:ext uri="{FF2B5EF4-FFF2-40B4-BE49-F238E27FC236}">
                  <a16:creationId xmlns:a16="http://schemas.microsoft.com/office/drawing/2014/main" id="{69C10CBC-B050-4AB2-A040-FA368CBC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11" name="Line 799">
              <a:extLst>
                <a:ext uri="{FF2B5EF4-FFF2-40B4-BE49-F238E27FC236}">
                  <a16:creationId xmlns:a16="http://schemas.microsoft.com/office/drawing/2014/main" id="{951B76EC-1436-46D5-A916-73FE0ABB9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12" name="Line 800">
              <a:extLst>
                <a:ext uri="{FF2B5EF4-FFF2-40B4-BE49-F238E27FC236}">
                  <a16:creationId xmlns:a16="http://schemas.microsoft.com/office/drawing/2014/main" id="{B5D397E8-AD93-483F-9553-0BB1AAB33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13" name="Rectangle 801">
              <a:extLst>
                <a:ext uri="{FF2B5EF4-FFF2-40B4-BE49-F238E27FC236}">
                  <a16:creationId xmlns:a16="http://schemas.microsoft.com/office/drawing/2014/main" id="{7B47EFA9-02A4-407F-B4FC-B51215B63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14" name="Rectangle 802">
              <a:extLst>
                <a:ext uri="{FF2B5EF4-FFF2-40B4-BE49-F238E27FC236}">
                  <a16:creationId xmlns:a16="http://schemas.microsoft.com/office/drawing/2014/main" id="{606DD169-20C8-43D4-84FD-F2679C51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115" name="Line 803">
            <a:extLst>
              <a:ext uri="{FF2B5EF4-FFF2-40B4-BE49-F238E27FC236}">
                <a16:creationId xmlns:a16="http://schemas.microsoft.com/office/drawing/2014/main" id="{B718C648-3BE4-4C98-B1E6-A02826D3FB9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60456" y="45664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16" name="Line 804">
            <a:extLst>
              <a:ext uri="{FF2B5EF4-FFF2-40B4-BE49-F238E27FC236}">
                <a16:creationId xmlns:a16="http://schemas.microsoft.com/office/drawing/2014/main" id="{DADF9CC6-2F25-4040-9A67-274667D78D3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14469" y="48188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17" name="Line 805">
            <a:extLst>
              <a:ext uri="{FF2B5EF4-FFF2-40B4-BE49-F238E27FC236}">
                <a16:creationId xmlns:a16="http://schemas.microsoft.com/office/drawing/2014/main" id="{62B822B3-EF41-46C9-8C4C-1DD36F7CBA7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4150" y="4349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18" name="Line 806">
            <a:extLst>
              <a:ext uri="{FF2B5EF4-FFF2-40B4-BE49-F238E27FC236}">
                <a16:creationId xmlns:a16="http://schemas.microsoft.com/office/drawing/2014/main" id="{56A04C0D-AD3C-4B49-9D89-F7D2A068F9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350" y="2490788"/>
            <a:ext cx="458788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19" name="Line 807">
            <a:extLst>
              <a:ext uri="{FF2B5EF4-FFF2-40B4-BE49-F238E27FC236}">
                <a16:creationId xmlns:a16="http://schemas.microsoft.com/office/drawing/2014/main" id="{CDB256EA-D03D-4941-AC0B-F82E61B09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474913"/>
            <a:ext cx="485775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0" name="Line 808">
            <a:extLst>
              <a:ext uri="{FF2B5EF4-FFF2-40B4-BE49-F238E27FC236}">
                <a16:creationId xmlns:a16="http://schemas.microsoft.com/office/drawing/2014/main" id="{D96FC9DF-C033-4505-B98D-BA623CE61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811463"/>
            <a:ext cx="241300" cy="681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1" name="Line 809">
            <a:extLst>
              <a:ext uri="{FF2B5EF4-FFF2-40B4-BE49-F238E27FC236}">
                <a16:creationId xmlns:a16="http://schemas.microsoft.com/office/drawing/2014/main" id="{4E774E54-D190-49E8-B06F-A554D8B80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87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2" name="Line 810">
            <a:extLst>
              <a:ext uri="{FF2B5EF4-FFF2-40B4-BE49-F238E27FC236}">
                <a16:creationId xmlns:a16="http://schemas.microsoft.com/office/drawing/2014/main" id="{2E578197-EE58-491C-95DE-129C7A691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3235325"/>
            <a:ext cx="534987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3" name="Line 811">
            <a:extLst>
              <a:ext uri="{FF2B5EF4-FFF2-40B4-BE49-F238E27FC236}">
                <a16:creationId xmlns:a16="http://schemas.microsoft.com/office/drawing/2014/main" id="{64B1A7C6-F986-4C69-A89A-65C763218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338" y="3700463"/>
            <a:ext cx="266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4" name="Line 812">
            <a:extLst>
              <a:ext uri="{FF2B5EF4-FFF2-40B4-BE49-F238E27FC236}">
                <a16:creationId xmlns:a16="http://schemas.microsoft.com/office/drawing/2014/main" id="{DF42FD44-B18F-461F-B7E2-E380046F9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2779713"/>
            <a:ext cx="560388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5" name="Line 813">
            <a:extLst>
              <a:ext uri="{FF2B5EF4-FFF2-40B4-BE49-F238E27FC236}">
                <a16:creationId xmlns:a16="http://schemas.microsoft.com/office/drawing/2014/main" id="{90E58590-2748-4041-A6C9-58995FB53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2219325"/>
            <a:ext cx="350838" cy="255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26" name="Line 814">
            <a:extLst>
              <a:ext uri="{FF2B5EF4-FFF2-40B4-BE49-F238E27FC236}">
                <a16:creationId xmlns:a16="http://schemas.microsoft.com/office/drawing/2014/main" id="{21FAF08F-33ED-4FD8-8338-5D1A692E7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95538"/>
            <a:ext cx="201613" cy="176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282" name="Group 970">
            <a:extLst>
              <a:ext uri="{FF2B5EF4-FFF2-40B4-BE49-F238E27FC236}">
                <a16:creationId xmlns:a16="http://schemas.microsoft.com/office/drawing/2014/main" id="{212F7F0D-2BFD-477F-B759-D6327D75809C}"/>
              </a:ext>
            </a:extLst>
          </p:cNvPr>
          <p:cNvGrpSpPr>
            <a:grpSpLocks/>
          </p:cNvGrpSpPr>
          <p:nvPr/>
        </p:nvGrpSpPr>
        <p:grpSpPr bwMode="auto">
          <a:xfrm>
            <a:off x="7221538" y="4043363"/>
            <a:ext cx="671512" cy="387350"/>
            <a:chOff x="3955" y="387"/>
            <a:chExt cx="423" cy="244"/>
          </a:xfrm>
        </p:grpSpPr>
        <p:sp>
          <p:nvSpPr>
            <p:cNvPr id="14264" name="Freeform 952">
              <a:extLst>
                <a:ext uri="{FF2B5EF4-FFF2-40B4-BE49-F238E27FC236}">
                  <a16:creationId xmlns:a16="http://schemas.microsoft.com/office/drawing/2014/main" id="{A2D01719-B174-450F-B149-9FFFA78CC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243" name="Group 931">
              <a:extLst>
                <a:ext uri="{FF2B5EF4-FFF2-40B4-BE49-F238E27FC236}">
                  <a16:creationId xmlns:a16="http://schemas.microsoft.com/office/drawing/2014/main" id="{841F94AA-3796-4AD0-8048-A468BF705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4244" name="Oval 932">
                <a:extLst>
                  <a:ext uri="{FF2B5EF4-FFF2-40B4-BE49-F238E27FC236}">
                    <a16:creationId xmlns:a16="http://schemas.microsoft.com/office/drawing/2014/main" id="{900284F9-3C4D-4F1C-804A-B7E920E0D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45" name="Line 933">
                <a:extLst>
                  <a:ext uri="{FF2B5EF4-FFF2-40B4-BE49-F238E27FC236}">
                    <a16:creationId xmlns:a16="http://schemas.microsoft.com/office/drawing/2014/main" id="{E84DF2B4-84EB-45BF-923D-A18733716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46" name="Line 934">
                <a:extLst>
                  <a:ext uri="{FF2B5EF4-FFF2-40B4-BE49-F238E27FC236}">
                    <a16:creationId xmlns:a16="http://schemas.microsoft.com/office/drawing/2014/main" id="{D4F954AC-FA63-43BF-9471-B7B749917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47" name="Rectangle 935">
                <a:extLst>
                  <a:ext uri="{FF2B5EF4-FFF2-40B4-BE49-F238E27FC236}">
                    <a16:creationId xmlns:a16="http://schemas.microsoft.com/office/drawing/2014/main" id="{C7BF4A86-E829-4002-B7F3-A2BBAE20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248" name="Oval 936">
                <a:extLst>
                  <a:ext uri="{FF2B5EF4-FFF2-40B4-BE49-F238E27FC236}">
                    <a16:creationId xmlns:a16="http://schemas.microsoft.com/office/drawing/2014/main" id="{D1230297-3766-4D66-AFE4-06DF54017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4249" name="Group 937">
                <a:extLst>
                  <a:ext uri="{FF2B5EF4-FFF2-40B4-BE49-F238E27FC236}">
                    <a16:creationId xmlns:a16="http://schemas.microsoft.com/office/drawing/2014/main" id="{5D3D3E51-6D09-4967-B0B8-1BB744206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50" name="Line 938">
                  <a:extLst>
                    <a:ext uri="{FF2B5EF4-FFF2-40B4-BE49-F238E27FC236}">
                      <a16:creationId xmlns:a16="http://schemas.microsoft.com/office/drawing/2014/main" id="{D38F3EBA-92AF-4DE7-8EC6-183830E1E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51" name="Line 939">
                  <a:extLst>
                    <a:ext uri="{FF2B5EF4-FFF2-40B4-BE49-F238E27FC236}">
                      <a16:creationId xmlns:a16="http://schemas.microsoft.com/office/drawing/2014/main" id="{45628E08-9CF6-48AD-819B-34C0C59F7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52" name="Line 940">
                  <a:extLst>
                    <a:ext uri="{FF2B5EF4-FFF2-40B4-BE49-F238E27FC236}">
                      <a16:creationId xmlns:a16="http://schemas.microsoft.com/office/drawing/2014/main" id="{CCFBCECF-34B9-4F03-8AC7-02AD449FB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253" name="Group 941">
                <a:extLst>
                  <a:ext uri="{FF2B5EF4-FFF2-40B4-BE49-F238E27FC236}">
                    <a16:creationId xmlns:a16="http://schemas.microsoft.com/office/drawing/2014/main" id="{D4FCD03F-933A-4F45-A783-56E444FD9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254" name="Line 942">
                  <a:extLst>
                    <a:ext uri="{FF2B5EF4-FFF2-40B4-BE49-F238E27FC236}">
                      <a16:creationId xmlns:a16="http://schemas.microsoft.com/office/drawing/2014/main" id="{2D8D4CFB-B09E-4489-88BC-44B2CE31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55" name="Line 943">
                  <a:extLst>
                    <a:ext uri="{FF2B5EF4-FFF2-40B4-BE49-F238E27FC236}">
                      <a16:creationId xmlns:a16="http://schemas.microsoft.com/office/drawing/2014/main" id="{A804F6BA-0379-4CAC-8A4A-8586138E7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56" name="Line 944">
                  <a:extLst>
                    <a:ext uri="{FF2B5EF4-FFF2-40B4-BE49-F238E27FC236}">
                      <a16:creationId xmlns:a16="http://schemas.microsoft.com/office/drawing/2014/main" id="{9C704D48-C69C-4828-A785-18E50B5BA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4283" name="Group 971">
            <a:extLst>
              <a:ext uri="{FF2B5EF4-FFF2-40B4-BE49-F238E27FC236}">
                <a16:creationId xmlns:a16="http://schemas.microsoft.com/office/drawing/2014/main" id="{AC15D8CA-F49A-4BBA-BFE9-3A401F39990D}"/>
              </a:ext>
            </a:extLst>
          </p:cNvPr>
          <p:cNvGrpSpPr>
            <a:grpSpLocks/>
          </p:cNvGrpSpPr>
          <p:nvPr/>
        </p:nvGrpSpPr>
        <p:grpSpPr bwMode="auto">
          <a:xfrm>
            <a:off x="7573963" y="3386138"/>
            <a:ext cx="671512" cy="387350"/>
            <a:chOff x="3955" y="387"/>
            <a:chExt cx="423" cy="244"/>
          </a:xfrm>
        </p:grpSpPr>
        <p:sp>
          <p:nvSpPr>
            <p:cNvPr id="14284" name="Freeform 972">
              <a:extLst>
                <a:ext uri="{FF2B5EF4-FFF2-40B4-BE49-F238E27FC236}">
                  <a16:creationId xmlns:a16="http://schemas.microsoft.com/office/drawing/2014/main" id="{BCD9F84C-6DE9-417E-B14F-0C29E5BA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285" name="Group 973">
              <a:extLst>
                <a:ext uri="{FF2B5EF4-FFF2-40B4-BE49-F238E27FC236}">
                  <a16:creationId xmlns:a16="http://schemas.microsoft.com/office/drawing/2014/main" id="{5EBC4910-8C6F-4C3B-9015-6FB1D1DF4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4286" name="Oval 974">
                <a:extLst>
                  <a:ext uri="{FF2B5EF4-FFF2-40B4-BE49-F238E27FC236}">
                    <a16:creationId xmlns:a16="http://schemas.microsoft.com/office/drawing/2014/main" id="{82433F21-042C-40A0-B28A-924E4BE02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87" name="Line 975">
                <a:extLst>
                  <a:ext uri="{FF2B5EF4-FFF2-40B4-BE49-F238E27FC236}">
                    <a16:creationId xmlns:a16="http://schemas.microsoft.com/office/drawing/2014/main" id="{993D388F-654D-4209-A419-42AC49F28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88" name="Line 976">
                <a:extLst>
                  <a:ext uri="{FF2B5EF4-FFF2-40B4-BE49-F238E27FC236}">
                    <a16:creationId xmlns:a16="http://schemas.microsoft.com/office/drawing/2014/main" id="{B1ACCB17-06DA-4E88-8CFA-C35F9C319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89" name="Rectangle 977">
                <a:extLst>
                  <a:ext uri="{FF2B5EF4-FFF2-40B4-BE49-F238E27FC236}">
                    <a16:creationId xmlns:a16="http://schemas.microsoft.com/office/drawing/2014/main" id="{0DAC56C9-9757-4482-A887-5B94DA4F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290" name="Oval 978">
                <a:extLst>
                  <a:ext uri="{FF2B5EF4-FFF2-40B4-BE49-F238E27FC236}">
                    <a16:creationId xmlns:a16="http://schemas.microsoft.com/office/drawing/2014/main" id="{3CB23E61-EFFF-48F0-9C74-1F73D1A10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4291" name="Group 979">
                <a:extLst>
                  <a:ext uri="{FF2B5EF4-FFF2-40B4-BE49-F238E27FC236}">
                    <a16:creationId xmlns:a16="http://schemas.microsoft.com/office/drawing/2014/main" id="{818B45D3-530A-40C4-9E1B-6822EFFB2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92" name="Line 980">
                  <a:extLst>
                    <a:ext uri="{FF2B5EF4-FFF2-40B4-BE49-F238E27FC236}">
                      <a16:creationId xmlns:a16="http://schemas.microsoft.com/office/drawing/2014/main" id="{96933E09-992E-4525-8B3C-9F0BBFD4F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93" name="Line 981">
                  <a:extLst>
                    <a:ext uri="{FF2B5EF4-FFF2-40B4-BE49-F238E27FC236}">
                      <a16:creationId xmlns:a16="http://schemas.microsoft.com/office/drawing/2014/main" id="{C39E7B36-47A9-49CD-B095-4E714CD8BB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94" name="Line 982">
                  <a:extLst>
                    <a:ext uri="{FF2B5EF4-FFF2-40B4-BE49-F238E27FC236}">
                      <a16:creationId xmlns:a16="http://schemas.microsoft.com/office/drawing/2014/main" id="{F51F4779-AC9A-409C-B4A7-7C6B324F0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295" name="Group 983">
                <a:extLst>
                  <a:ext uri="{FF2B5EF4-FFF2-40B4-BE49-F238E27FC236}">
                    <a16:creationId xmlns:a16="http://schemas.microsoft.com/office/drawing/2014/main" id="{B5F39369-82C2-4ACB-A40D-6820BF7ECD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296" name="Line 984">
                  <a:extLst>
                    <a:ext uri="{FF2B5EF4-FFF2-40B4-BE49-F238E27FC236}">
                      <a16:creationId xmlns:a16="http://schemas.microsoft.com/office/drawing/2014/main" id="{4D6FC442-C52B-4E30-8F27-2BA7AB38C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97" name="Line 985">
                  <a:extLst>
                    <a:ext uri="{FF2B5EF4-FFF2-40B4-BE49-F238E27FC236}">
                      <a16:creationId xmlns:a16="http://schemas.microsoft.com/office/drawing/2014/main" id="{2CCB6A84-7229-42BE-8FE8-52BB9DC5DA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98" name="Line 986">
                  <a:extLst>
                    <a:ext uri="{FF2B5EF4-FFF2-40B4-BE49-F238E27FC236}">
                      <a16:creationId xmlns:a16="http://schemas.microsoft.com/office/drawing/2014/main" id="{904AA304-7A58-4255-8C28-EE4A7293E5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4299" name="Group 987">
            <a:extLst>
              <a:ext uri="{FF2B5EF4-FFF2-40B4-BE49-F238E27FC236}">
                <a16:creationId xmlns:a16="http://schemas.microsoft.com/office/drawing/2014/main" id="{ADF23330-EF7D-4689-9DEF-EB8B9ECA8205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2938463"/>
            <a:ext cx="671512" cy="387350"/>
            <a:chOff x="3955" y="387"/>
            <a:chExt cx="423" cy="244"/>
          </a:xfrm>
        </p:grpSpPr>
        <p:sp>
          <p:nvSpPr>
            <p:cNvPr id="14300" name="Freeform 988">
              <a:extLst>
                <a:ext uri="{FF2B5EF4-FFF2-40B4-BE49-F238E27FC236}">
                  <a16:creationId xmlns:a16="http://schemas.microsoft.com/office/drawing/2014/main" id="{E8A442D8-D052-44F0-9724-B61A17FDC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301" name="Group 989">
              <a:extLst>
                <a:ext uri="{FF2B5EF4-FFF2-40B4-BE49-F238E27FC236}">
                  <a16:creationId xmlns:a16="http://schemas.microsoft.com/office/drawing/2014/main" id="{BCB81699-41AF-4C4E-AF2E-2EB39DA2A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4302" name="Oval 990">
                <a:extLst>
                  <a:ext uri="{FF2B5EF4-FFF2-40B4-BE49-F238E27FC236}">
                    <a16:creationId xmlns:a16="http://schemas.microsoft.com/office/drawing/2014/main" id="{1A1972D8-285C-46D6-B6C2-F1EA72BD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03" name="Line 991">
                <a:extLst>
                  <a:ext uri="{FF2B5EF4-FFF2-40B4-BE49-F238E27FC236}">
                    <a16:creationId xmlns:a16="http://schemas.microsoft.com/office/drawing/2014/main" id="{B87AF879-0210-4E21-A2D4-DA43E5178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04" name="Line 992">
                <a:extLst>
                  <a:ext uri="{FF2B5EF4-FFF2-40B4-BE49-F238E27FC236}">
                    <a16:creationId xmlns:a16="http://schemas.microsoft.com/office/drawing/2014/main" id="{45FFA0FD-2C68-429E-9EF1-65EBC676E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05" name="Rectangle 993">
                <a:extLst>
                  <a:ext uri="{FF2B5EF4-FFF2-40B4-BE49-F238E27FC236}">
                    <a16:creationId xmlns:a16="http://schemas.microsoft.com/office/drawing/2014/main" id="{E447013B-A41C-46C4-A588-2DB727A3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306" name="Oval 994">
                <a:extLst>
                  <a:ext uri="{FF2B5EF4-FFF2-40B4-BE49-F238E27FC236}">
                    <a16:creationId xmlns:a16="http://schemas.microsoft.com/office/drawing/2014/main" id="{D21D5F01-D2E3-451C-98AA-60F494283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4307" name="Group 995">
                <a:extLst>
                  <a:ext uri="{FF2B5EF4-FFF2-40B4-BE49-F238E27FC236}">
                    <a16:creationId xmlns:a16="http://schemas.microsoft.com/office/drawing/2014/main" id="{C2E4BDB8-C2A8-449F-8750-BF776D7332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308" name="Line 996">
                  <a:extLst>
                    <a:ext uri="{FF2B5EF4-FFF2-40B4-BE49-F238E27FC236}">
                      <a16:creationId xmlns:a16="http://schemas.microsoft.com/office/drawing/2014/main" id="{22766203-51C8-41FA-A80F-8260FAD44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09" name="Line 997">
                  <a:extLst>
                    <a:ext uri="{FF2B5EF4-FFF2-40B4-BE49-F238E27FC236}">
                      <a16:creationId xmlns:a16="http://schemas.microsoft.com/office/drawing/2014/main" id="{61B1735A-B614-4F32-A852-33FADF100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10" name="Line 998">
                  <a:extLst>
                    <a:ext uri="{FF2B5EF4-FFF2-40B4-BE49-F238E27FC236}">
                      <a16:creationId xmlns:a16="http://schemas.microsoft.com/office/drawing/2014/main" id="{20222753-53DA-469E-ACF6-1AE26F621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11" name="Group 999">
                <a:extLst>
                  <a:ext uri="{FF2B5EF4-FFF2-40B4-BE49-F238E27FC236}">
                    <a16:creationId xmlns:a16="http://schemas.microsoft.com/office/drawing/2014/main" id="{682F03E2-F154-4260-8900-4FA8EC42D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312" name="Line 1000">
                  <a:extLst>
                    <a:ext uri="{FF2B5EF4-FFF2-40B4-BE49-F238E27FC236}">
                      <a16:creationId xmlns:a16="http://schemas.microsoft.com/office/drawing/2014/main" id="{20744073-EDAA-4601-9659-EE260DFE8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13" name="Line 1001">
                  <a:extLst>
                    <a:ext uri="{FF2B5EF4-FFF2-40B4-BE49-F238E27FC236}">
                      <a16:creationId xmlns:a16="http://schemas.microsoft.com/office/drawing/2014/main" id="{C06CBE7B-86E5-459C-A0D9-36C0BCF9F8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14" name="Line 1002">
                  <a:extLst>
                    <a:ext uri="{FF2B5EF4-FFF2-40B4-BE49-F238E27FC236}">
                      <a16:creationId xmlns:a16="http://schemas.microsoft.com/office/drawing/2014/main" id="{F8AE27F0-2B75-45AB-97BD-AA84F2845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4315" name="Group 1003">
            <a:extLst>
              <a:ext uri="{FF2B5EF4-FFF2-40B4-BE49-F238E27FC236}">
                <a16:creationId xmlns:a16="http://schemas.microsoft.com/office/drawing/2014/main" id="{7237D60F-882C-4ECA-98B9-8C03E40F0BE7}"/>
              </a:ext>
            </a:extLst>
          </p:cNvPr>
          <p:cNvGrpSpPr>
            <a:grpSpLocks/>
          </p:cNvGrpSpPr>
          <p:nvPr/>
        </p:nvGrpSpPr>
        <p:grpSpPr bwMode="auto">
          <a:xfrm>
            <a:off x="7745413" y="2462213"/>
            <a:ext cx="671512" cy="387350"/>
            <a:chOff x="3955" y="387"/>
            <a:chExt cx="423" cy="244"/>
          </a:xfrm>
        </p:grpSpPr>
        <p:sp>
          <p:nvSpPr>
            <p:cNvPr id="14316" name="Freeform 1004">
              <a:extLst>
                <a:ext uri="{FF2B5EF4-FFF2-40B4-BE49-F238E27FC236}">
                  <a16:creationId xmlns:a16="http://schemas.microsoft.com/office/drawing/2014/main" id="{2EF20EBE-1613-468A-8FC5-406C449E2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317" name="Group 1005">
              <a:extLst>
                <a:ext uri="{FF2B5EF4-FFF2-40B4-BE49-F238E27FC236}">
                  <a16:creationId xmlns:a16="http://schemas.microsoft.com/office/drawing/2014/main" id="{C961E892-F3A6-467D-8D9F-931529F0B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4318" name="Oval 1006">
                <a:extLst>
                  <a:ext uri="{FF2B5EF4-FFF2-40B4-BE49-F238E27FC236}">
                    <a16:creationId xmlns:a16="http://schemas.microsoft.com/office/drawing/2014/main" id="{0F1EF2DC-15D6-462E-BAF2-4AE24CECC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19" name="Line 1007">
                <a:extLst>
                  <a:ext uri="{FF2B5EF4-FFF2-40B4-BE49-F238E27FC236}">
                    <a16:creationId xmlns:a16="http://schemas.microsoft.com/office/drawing/2014/main" id="{E732E107-F174-41DB-92E0-A32047710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20" name="Line 1008">
                <a:extLst>
                  <a:ext uri="{FF2B5EF4-FFF2-40B4-BE49-F238E27FC236}">
                    <a16:creationId xmlns:a16="http://schemas.microsoft.com/office/drawing/2014/main" id="{E6D67333-B05B-493A-8B89-B1319B7A3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21" name="Rectangle 1009">
                <a:extLst>
                  <a:ext uri="{FF2B5EF4-FFF2-40B4-BE49-F238E27FC236}">
                    <a16:creationId xmlns:a16="http://schemas.microsoft.com/office/drawing/2014/main" id="{534510EE-20B1-483B-9D1B-F5C83A8F2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322" name="Oval 1010">
                <a:extLst>
                  <a:ext uri="{FF2B5EF4-FFF2-40B4-BE49-F238E27FC236}">
                    <a16:creationId xmlns:a16="http://schemas.microsoft.com/office/drawing/2014/main" id="{FB2709D8-4BAB-4CF2-949B-2E42D2DC2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4323" name="Group 1011">
                <a:extLst>
                  <a:ext uri="{FF2B5EF4-FFF2-40B4-BE49-F238E27FC236}">
                    <a16:creationId xmlns:a16="http://schemas.microsoft.com/office/drawing/2014/main" id="{80B7D323-A579-49E4-BA4F-87CC68371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324" name="Line 1012">
                  <a:extLst>
                    <a:ext uri="{FF2B5EF4-FFF2-40B4-BE49-F238E27FC236}">
                      <a16:creationId xmlns:a16="http://schemas.microsoft.com/office/drawing/2014/main" id="{9B374AFB-3537-4F51-B389-B54DE19C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25" name="Line 1013">
                  <a:extLst>
                    <a:ext uri="{FF2B5EF4-FFF2-40B4-BE49-F238E27FC236}">
                      <a16:creationId xmlns:a16="http://schemas.microsoft.com/office/drawing/2014/main" id="{57DC83C0-5061-4061-AD65-00BDC4553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26" name="Line 1014">
                  <a:extLst>
                    <a:ext uri="{FF2B5EF4-FFF2-40B4-BE49-F238E27FC236}">
                      <a16:creationId xmlns:a16="http://schemas.microsoft.com/office/drawing/2014/main" id="{B4F431A9-B33B-4ACA-A8F8-CDCD5C17C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27" name="Group 1015">
                <a:extLst>
                  <a:ext uri="{FF2B5EF4-FFF2-40B4-BE49-F238E27FC236}">
                    <a16:creationId xmlns:a16="http://schemas.microsoft.com/office/drawing/2014/main" id="{5E7AF667-8752-4CB0-A4F9-83F7711E0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328" name="Line 1016">
                  <a:extLst>
                    <a:ext uri="{FF2B5EF4-FFF2-40B4-BE49-F238E27FC236}">
                      <a16:creationId xmlns:a16="http://schemas.microsoft.com/office/drawing/2014/main" id="{BF5C84D8-57BA-427D-9A82-3BF9AD9B3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29" name="Line 1017">
                  <a:extLst>
                    <a:ext uri="{FF2B5EF4-FFF2-40B4-BE49-F238E27FC236}">
                      <a16:creationId xmlns:a16="http://schemas.microsoft.com/office/drawing/2014/main" id="{FD9AE1AA-64A6-4D5C-A2D9-B984312E1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330" name="Line 1018">
                  <a:extLst>
                    <a:ext uri="{FF2B5EF4-FFF2-40B4-BE49-F238E27FC236}">
                      <a16:creationId xmlns:a16="http://schemas.microsoft.com/office/drawing/2014/main" id="{9A500249-0099-46EE-8922-19DB516A3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4331" name="Group 1019">
            <a:extLst>
              <a:ext uri="{FF2B5EF4-FFF2-40B4-BE49-F238E27FC236}">
                <a16:creationId xmlns:a16="http://schemas.microsoft.com/office/drawing/2014/main" id="{AB6C3703-7DC7-4970-AF75-D363CA24F42E}"/>
              </a:ext>
            </a:extLst>
          </p:cNvPr>
          <p:cNvGrpSpPr>
            <a:grpSpLocks/>
          </p:cNvGrpSpPr>
          <p:nvPr/>
        </p:nvGrpSpPr>
        <p:grpSpPr bwMode="auto">
          <a:xfrm>
            <a:off x="6840538" y="2262188"/>
            <a:ext cx="671512" cy="387350"/>
            <a:chOff x="3955" y="387"/>
            <a:chExt cx="423" cy="244"/>
          </a:xfrm>
        </p:grpSpPr>
        <p:sp>
          <p:nvSpPr>
            <p:cNvPr id="14332" name="Freeform 1020">
              <a:extLst>
                <a:ext uri="{FF2B5EF4-FFF2-40B4-BE49-F238E27FC236}">
                  <a16:creationId xmlns:a16="http://schemas.microsoft.com/office/drawing/2014/main" id="{7AC6DF75-07BB-43D5-8936-610FB5DD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333" name="Group 1021">
              <a:extLst>
                <a:ext uri="{FF2B5EF4-FFF2-40B4-BE49-F238E27FC236}">
                  <a16:creationId xmlns:a16="http://schemas.microsoft.com/office/drawing/2014/main" id="{BE52C640-624D-49E8-B146-8F7CBEB7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4334" name="Oval 1022">
                <a:extLst>
                  <a:ext uri="{FF2B5EF4-FFF2-40B4-BE49-F238E27FC236}">
                    <a16:creationId xmlns:a16="http://schemas.microsoft.com/office/drawing/2014/main" id="{A5863AD3-B73C-4815-AF42-B6887B302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35" name="Line 1023">
                <a:extLst>
                  <a:ext uri="{FF2B5EF4-FFF2-40B4-BE49-F238E27FC236}">
                    <a16:creationId xmlns:a16="http://schemas.microsoft.com/office/drawing/2014/main" id="{AF5E18D9-DAEB-44A8-802B-D4F667B35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696" name="Line 0">
                <a:extLst>
                  <a:ext uri="{FF2B5EF4-FFF2-40B4-BE49-F238E27FC236}">
                    <a16:creationId xmlns:a16="http://schemas.microsoft.com/office/drawing/2014/main" id="{E2B74E18-8A3A-4E31-8662-97B41F4A7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697" name="Rectangle 1">
                <a:extLst>
                  <a:ext uri="{FF2B5EF4-FFF2-40B4-BE49-F238E27FC236}">
                    <a16:creationId xmlns:a16="http://schemas.microsoft.com/office/drawing/2014/main" id="{611CA443-D11F-4D3D-84B7-307131DB1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698" name="Oval 2">
                <a:extLst>
                  <a:ext uri="{FF2B5EF4-FFF2-40B4-BE49-F238E27FC236}">
                    <a16:creationId xmlns:a16="http://schemas.microsoft.com/office/drawing/2014/main" id="{FAFC7C53-FB5F-4BF5-94DF-37CB46AD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9699" name="Group 3">
                <a:extLst>
                  <a:ext uri="{FF2B5EF4-FFF2-40B4-BE49-F238E27FC236}">
                    <a16:creationId xmlns:a16="http://schemas.microsoft.com/office/drawing/2014/main" id="{F207740A-2799-4AF5-9356-FF555C5EF6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00" name="Line 4">
                  <a:extLst>
                    <a:ext uri="{FF2B5EF4-FFF2-40B4-BE49-F238E27FC236}">
                      <a16:creationId xmlns:a16="http://schemas.microsoft.com/office/drawing/2014/main" id="{5E0A3178-6C13-4F25-B6D4-04BC6DB22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01" name="Line 5">
                  <a:extLst>
                    <a:ext uri="{FF2B5EF4-FFF2-40B4-BE49-F238E27FC236}">
                      <a16:creationId xmlns:a16="http://schemas.microsoft.com/office/drawing/2014/main" id="{1D9C3734-7F27-47CD-8F17-1D5066B8D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02" name="Line 6">
                  <a:extLst>
                    <a:ext uri="{FF2B5EF4-FFF2-40B4-BE49-F238E27FC236}">
                      <a16:creationId xmlns:a16="http://schemas.microsoft.com/office/drawing/2014/main" id="{ACDA0B98-F49A-4C31-95E0-2A230811A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03" name="Group 7">
                <a:extLst>
                  <a:ext uri="{FF2B5EF4-FFF2-40B4-BE49-F238E27FC236}">
                    <a16:creationId xmlns:a16="http://schemas.microsoft.com/office/drawing/2014/main" id="{53DD3438-D336-40BF-997A-428A25A73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04" name="Line 8">
                  <a:extLst>
                    <a:ext uri="{FF2B5EF4-FFF2-40B4-BE49-F238E27FC236}">
                      <a16:creationId xmlns:a16="http://schemas.microsoft.com/office/drawing/2014/main" id="{D2BF57DC-11D8-43DA-AB26-65F9917DE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05" name="Line 9">
                  <a:extLst>
                    <a:ext uri="{FF2B5EF4-FFF2-40B4-BE49-F238E27FC236}">
                      <a16:creationId xmlns:a16="http://schemas.microsoft.com/office/drawing/2014/main" id="{596397E7-D51A-4B58-A07D-02A3F85F2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06" name="Line 10">
                  <a:extLst>
                    <a:ext uri="{FF2B5EF4-FFF2-40B4-BE49-F238E27FC236}">
                      <a16:creationId xmlns:a16="http://schemas.microsoft.com/office/drawing/2014/main" id="{B1262C8D-F11B-4EE6-BA12-BBE506C56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9707" name="Group 11">
            <a:extLst>
              <a:ext uri="{FF2B5EF4-FFF2-40B4-BE49-F238E27FC236}">
                <a16:creationId xmlns:a16="http://schemas.microsoft.com/office/drawing/2014/main" id="{09114918-B4C0-4BA8-89BE-959A07D8E6F8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2471738"/>
            <a:ext cx="671512" cy="387350"/>
            <a:chOff x="3955" y="387"/>
            <a:chExt cx="423" cy="244"/>
          </a:xfrm>
        </p:grpSpPr>
        <p:sp>
          <p:nvSpPr>
            <p:cNvPr id="29708" name="Freeform 12">
              <a:extLst>
                <a:ext uri="{FF2B5EF4-FFF2-40B4-BE49-F238E27FC236}">
                  <a16:creationId xmlns:a16="http://schemas.microsoft.com/office/drawing/2014/main" id="{8FB05FBA-3D63-4F49-BEDF-76AA17EB1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709" name="Group 13">
              <a:extLst>
                <a:ext uri="{FF2B5EF4-FFF2-40B4-BE49-F238E27FC236}">
                  <a16:creationId xmlns:a16="http://schemas.microsoft.com/office/drawing/2014/main" id="{6C4F74F8-FB93-4119-8D67-7FD186F9E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9710" name="Oval 14">
                <a:extLst>
                  <a:ext uri="{FF2B5EF4-FFF2-40B4-BE49-F238E27FC236}">
                    <a16:creationId xmlns:a16="http://schemas.microsoft.com/office/drawing/2014/main" id="{0F2D5D79-A293-4E86-97E5-647A7FEA2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11" name="Line 15">
                <a:extLst>
                  <a:ext uri="{FF2B5EF4-FFF2-40B4-BE49-F238E27FC236}">
                    <a16:creationId xmlns:a16="http://schemas.microsoft.com/office/drawing/2014/main" id="{3C3A01DD-89B0-46B9-99DB-85FEBC3D1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12" name="Line 16">
                <a:extLst>
                  <a:ext uri="{FF2B5EF4-FFF2-40B4-BE49-F238E27FC236}">
                    <a16:creationId xmlns:a16="http://schemas.microsoft.com/office/drawing/2014/main" id="{7DCE8520-FCEB-442D-94F7-3FE7E0ECF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13" name="Rectangle 17">
                <a:extLst>
                  <a:ext uri="{FF2B5EF4-FFF2-40B4-BE49-F238E27FC236}">
                    <a16:creationId xmlns:a16="http://schemas.microsoft.com/office/drawing/2014/main" id="{0763440E-2FD0-4CB2-94EF-EDDC498C0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714" name="Oval 18">
                <a:extLst>
                  <a:ext uri="{FF2B5EF4-FFF2-40B4-BE49-F238E27FC236}">
                    <a16:creationId xmlns:a16="http://schemas.microsoft.com/office/drawing/2014/main" id="{F106822D-FA86-46B2-AE57-89B455FCE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9715" name="Group 19">
                <a:extLst>
                  <a:ext uri="{FF2B5EF4-FFF2-40B4-BE49-F238E27FC236}">
                    <a16:creationId xmlns:a16="http://schemas.microsoft.com/office/drawing/2014/main" id="{02A639C9-6927-4D0F-9860-77EED736A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16" name="Line 20">
                  <a:extLst>
                    <a:ext uri="{FF2B5EF4-FFF2-40B4-BE49-F238E27FC236}">
                      <a16:creationId xmlns:a16="http://schemas.microsoft.com/office/drawing/2014/main" id="{D9601620-5C4C-4D01-BBE0-1E25BBA66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17" name="Line 21">
                  <a:extLst>
                    <a:ext uri="{FF2B5EF4-FFF2-40B4-BE49-F238E27FC236}">
                      <a16:creationId xmlns:a16="http://schemas.microsoft.com/office/drawing/2014/main" id="{8AE2FAE1-8362-448C-9F59-EA18D5AAE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18" name="Line 22">
                  <a:extLst>
                    <a:ext uri="{FF2B5EF4-FFF2-40B4-BE49-F238E27FC236}">
                      <a16:creationId xmlns:a16="http://schemas.microsoft.com/office/drawing/2014/main" id="{34EA0985-8012-46B4-A944-19504FC58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19" name="Group 23">
                <a:extLst>
                  <a:ext uri="{FF2B5EF4-FFF2-40B4-BE49-F238E27FC236}">
                    <a16:creationId xmlns:a16="http://schemas.microsoft.com/office/drawing/2014/main" id="{47DD6C25-52CC-4167-853E-FF4A628A1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20" name="Line 24">
                  <a:extLst>
                    <a:ext uri="{FF2B5EF4-FFF2-40B4-BE49-F238E27FC236}">
                      <a16:creationId xmlns:a16="http://schemas.microsoft.com/office/drawing/2014/main" id="{42BF297B-6EC8-4739-9847-F90C349A6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21" name="Line 25">
                  <a:extLst>
                    <a:ext uri="{FF2B5EF4-FFF2-40B4-BE49-F238E27FC236}">
                      <a16:creationId xmlns:a16="http://schemas.microsoft.com/office/drawing/2014/main" id="{70D19B82-DB98-4C91-837F-C24E83512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22" name="Line 26">
                  <a:extLst>
                    <a:ext uri="{FF2B5EF4-FFF2-40B4-BE49-F238E27FC236}">
                      <a16:creationId xmlns:a16="http://schemas.microsoft.com/office/drawing/2014/main" id="{2132D387-F32F-48A5-833B-2CBAA4531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9723" name="Group 27">
            <a:extLst>
              <a:ext uri="{FF2B5EF4-FFF2-40B4-BE49-F238E27FC236}">
                <a16:creationId xmlns:a16="http://schemas.microsoft.com/office/drawing/2014/main" id="{04ED069E-B23F-4DC5-B2DD-8191DBC7FD99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4129088"/>
            <a:ext cx="671512" cy="387350"/>
            <a:chOff x="3955" y="387"/>
            <a:chExt cx="423" cy="244"/>
          </a:xfrm>
        </p:grpSpPr>
        <p:sp>
          <p:nvSpPr>
            <p:cNvPr id="29724" name="Freeform 28">
              <a:extLst>
                <a:ext uri="{FF2B5EF4-FFF2-40B4-BE49-F238E27FC236}">
                  <a16:creationId xmlns:a16="http://schemas.microsoft.com/office/drawing/2014/main" id="{F095A130-698A-4F8B-A4D9-71F868A37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725" name="Group 29">
              <a:extLst>
                <a:ext uri="{FF2B5EF4-FFF2-40B4-BE49-F238E27FC236}">
                  <a16:creationId xmlns:a16="http://schemas.microsoft.com/office/drawing/2014/main" id="{D1859B15-08C2-4855-AC7A-E67C5E5AB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9726" name="Oval 30">
                <a:extLst>
                  <a:ext uri="{FF2B5EF4-FFF2-40B4-BE49-F238E27FC236}">
                    <a16:creationId xmlns:a16="http://schemas.microsoft.com/office/drawing/2014/main" id="{2FB3F993-5378-4BE5-935B-F69FB8243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7" name="Line 31">
                <a:extLst>
                  <a:ext uri="{FF2B5EF4-FFF2-40B4-BE49-F238E27FC236}">
                    <a16:creationId xmlns:a16="http://schemas.microsoft.com/office/drawing/2014/main" id="{0D2C4D01-260C-46F9-9BF7-9143BAEA8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8" name="Line 32">
                <a:extLst>
                  <a:ext uri="{FF2B5EF4-FFF2-40B4-BE49-F238E27FC236}">
                    <a16:creationId xmlns:a16="http://schemas.microsoft.com/office/drawing/2014/main" id="{E71EB823-5907-4494-80FE-1F554267A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9" name="Rectangle 33">
                <a:extLst>
                  <a:ext uri="{FF2B5EF4-FFF2-40B4-BE49-F238E27FC236}">
                    <a16:creationId xmlns:a16="http://schemas.microsoft.com/office/drawing/2014/main" id="{B1ADBED5-4E2D-4E4C-9F16-01D8D7548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730" name="Oval 34">
                <a:extLst>
                  <a:ext uri="{FF2B5EF4-FFF2-40B4-BE49-F238E27FC236}">
                    <a16:creationId xmlns:a16="http://schemas.microsoft.com/office/drawing/2014/main" id="{AA43B801-857B-44AD-9913-68448CCC7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9731" name="Group 35">
                <a:extLst>
                  <a:ext uri="{FF2B5EF4-FFF2-40B4-BE49-F238E27FC236}">
                    <a16:creationId xmlns:a16="http://schemas.microsoft.com/office/drawing/2014/main" id="{815D8C9C-B53E-4F07-81DC-12F71F6B49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32" name="Line 36">
                  <a:extLst>
                    <a:ext uri="{FF2B5EF4-FFF2-40B4-BE49-F238E27FC236}">
                      <a16:creationId xmlns:a16="http://schemas.microsoft.com/office/drawing/2014/main" id="{A7BA03E2-9EF6-4371-BA61-878E42BD0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33" name="Line 37">
                  <a:extLst>
                    <a:ext uri="{FF2B5EF4-FFF2-40B4-BE49-F238E27FC236}">
                      <a16:creationId xmlns:a16="http://schemas.microsoft.com/office/drawing/2014/main" id="{5816E463-0FA4-4324-A5D0-24083D771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34" name="Line 38">
                  <a:extLst>
                    <a:ext uri="{FF2B5EF4-FFF2-40B4-BE49-F238E27FC236}">
                      <a16:creationId xmlns:a16="http://schemas.microsoft.com/office/drawing/2014/main" id="{616212BA-8A39-4EBA-93E2-95052FE80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35" name="Group 39">
                <a:extLst>
                  <a:ext uri="{FF2B5EF4-FFF2-40B4-BE49-F238E27FC236}">
                    <a16:creationId xmlns:a16="http://schemas.microsoft.com/office/drawing/2014/main" id="{C38E8ECC-2001-47F2-B2B0-6BCE51EBB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36" name="Line 40">
                  <a:extLst>
                    <a:ext uri="{FF2B5EF4-FFF2-40B4-BE49-F238E27FC236}">
                      <a16:creationId xmlns:a16="http://schemas.microsoft.com/office/drawing/2014/main" id="{4C472207-91D8-4AEB-9A99-5A1044A52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37" name="Line 41">
                  <a:extLst>
                    <a:ext uri="{FF2B5EF4-FFF2-40B4-BE49-F238E27FC236}">
                      <a16:creationId xmlns:a16="http://schemas.microsoft.com/office/drawing/2014/main" id="{29FE5ABD-C401-4ED3-93E0-58051C7A1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38" name="Line 42">
                  <a:extLst>
                    <a:ext uri="{FF2B5EF4-FFF2-40B4-BE49-F238E27FC236}">
                      <a16:creationId xmlns:a16="http://schemas.microsoft.com/office/drawing/2014/main" id="{AF716B37-B1FC-4BEB-A5D7-1B5A1A021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9739" name="Group 43">
            <a:extLst>
              <a:ext uri="{FF2B5EF4-FFF2-40B4-BE49-F238E27FC236}">
                <a16:creationId xmlns:a16="http://schemas.microsoft.com/office/drawing/2014/main" id="{D4F0DA88-8C05-45C4-B971-C66678ED9EDD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4471988"/>
            <a:ext cx="671512" cy="387350"/>
            <a:chOff x="3955" y="387"/>
            <a:chExt cx="423" cy="244"/>
          </a:xfrm>
        </p:grpSpPr>
        <p:sp>
          <p:nvSpPr>
            <p:cNvPr id="29740" name="Freeform 44">
              <a:extLst>
                <a:ext uri="{FF2B5EF4-FFF2-40B4-BE49-F238E27FC236}">
                  <a16:creationId xmlns:a16="http://schemas.microsoft.com/office/drawing/2014/main" id="{516E078E-3785-4FCB-A325-C6613BD3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741" name="Group 45">
              <a:extLst>
                <a:ext uri="{FF2B5EF4-FFF2-40B4-BE49-F238E27FC236}">
                  <a16:creationId xmlns:a16="http://schemas.microsoft.com/office/drawing/2014/main" id="{A294EEA8-A48A-4902-A642-1A1E9AD8D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9742" name="Oval 46">
                <a:extLst>
                  <a:ext uri="{FF2B5EF4-FFF2-40B4-BE49-F238E27FC236}">
                    <a16:creationId xmlns:a16="http://schemas.microsoft.com/office/drawing/2014/main" id="{B2178DE5-7F7D-43B8-BFA4-E63FCE757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43" name="Line 47">
                <a:extLst>
                  <a:ext uri="{FF2B5EF4-FFF2-40B4-BE49-F238E27FC236}">
                    <a16:creationId xmlns:a16="http://schemas.microsoft.com/office/drawing/2014/main" id="{3CC3CBB9-FCAD-4613-906A-0F801340D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44" name="Line 48">
                <a:extLst>
                  <a:ext uri="{FF2B5EF4-FFF2-40B4-BE49-F238E27FC236}">
                    <a16:creationId xmlns:a16="http://schemas.microsoft.com/office/drawing/2014/main" id="{EC8A6B7C-7B9E-4877-8744-02F5FE23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45" name="Rectangle 49">
                <a:extLst>
                  <a:ext uri="{FF2B5EF4-FFF2-40B4-BE49-F238E27FC236}">
                    <a16:creationId xmlns:a16="http://schemas.microsoft.com/office/drawing/2014/main" id="{1757A60E-0B79-4891-B37F-A9582FCD1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746" name="Oval 50">
                <a:extLst>
                  <a:ext uri="{FF2B5EF4-FFF2-40B4-BE49-F238E27FC236}">
                    <a16:creationId xmlns:a16="http://schemas.microsoft.com/office/drawing/2014/main" id="{FB442468-0D33-4F4D-A0F8-1C9C91CB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9747" name="Group 51">
                <a:extLst>
                  <a:ext uri="{FF2B5EF4-FFF2-40B4-BE49-F238E27FC236}">
                    <a16:creationId xmlns:a16="http://schemas.microsoft.com/office/drawing/2014/main" id="{D37F6787-085D-4F0A-A179-E646B2AA1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48" name="Line 52">
                  <a:extLst>
                    <a:ext uri="{FF2B5EF4-FFF2-40B4-BE49-F238E27FC236}">
                      <a16:creationId xmlns:a16="http://schemas.microsoft.com/office/drawing/2014/main" id="{F851E90C-879D-4DDE-AA92-B108FF1EA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49" name="Line 53">
                  <a:extLst>
                    <a:ext uri="{FF2B5EF4-FFF2-40B4-BE49-F238E27FC236}">
                      <a16:creationId xmlns:a16="http://schemas.microsoft.com/office/drawing/2014/main" id="{F95D7AEB-F643-4847-9EBC-013EFCD67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50" name="Line 54">
                  <a:extLst>
                    <a:ext uri="{FF2B5EF4-FFF2-40B4-BE49-F238E27FC236}">
                      <a16:creationId xmlns:a16="http://schemas.microsoft.com/office/drawing/2014/main" id="{B00F96ED-CCDA-4209-A3D2-3652FEE44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51" name="Group 55">
                <a:extLst>
                  <a:ext uri="{FF2B5EF4-FFF2-40B4-BE49-F238E27FC236}">
                    <a16:creationId xmlns:a16="http://schemas.microsoft.com/office/drawing/2014/main" id="{E5B595ED-AA39-4AD5-B1C8-33E441BE48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52" name="Line 56">
                  <a:extLst>
                    <a:ext uri="{FF2B5EF4-FFF2-40B4-BE49-F238E27FC236}">
                      <a16:creationId xmlns:a16="http://schemas.microsoft.com/office/drawing/2014/main" id="{0DEA796C-ECC8-4A16-BFBE-2B1BBD93B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53" name="Line 57">
                  <a:extLst>
                    <a:ext uri="{FF2B5EF4-FFF2-40B4-BE49-F238E27FC236}">
                      <a16:creationId xmlns:a16="http://schemas.microsoft.com/office/drawing/2014/main" id="{954931CB-D1B5-4F2F-8C48-48207CA23C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54" name="Line 58">
                  <a:extLst>
                    <a:ext uri="{FF2B5EF4-FFF2-40B4-BE49-F238E27FC236}">
                      <a16:creationId xmlns:a16="http://schemas.microsoft.com/office/drawing/2014/main" id="{9926A50C-2B81-4340-B4EC-DDA31A011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29755" name="Line 59">
            <a:extLst>
              <a:ext uri="{FF2B5EF4-FFF2-40B4-BE49-F238E27FC236}">
                <a16:creationId xmlns:a16="http://schemas.microsoft.com/office/drawing/2014/main" id="{158B2FFD-2481-4DDB-8E22-46DAAA877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44592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87"/>
    </mc:Choice>
    <mc:Fallback xmlns="">
      <p:transition spd="slow" advTm="168987"/>
    </mc:Fallback>
  </mc:AlternateContent>
  <p:extLst>
    <p:ext uri="{3A86A75C-4F4B-4683-9AE1-C65F6400EC91}">
      <p14:laserTraceLst xmlns:p14="http://schemas.microsoft.com/office/powerpoint/2010/main">
        <p14:tracePtLst>
          <p14:tracePt t="174" x="6692900" y="2540000"/>
          <p14:tracePt t="193" x="6699250" y="2540000"/>
          <p14:tracePt t="764" x="6680200" y="2540000"/>
          <p14:tracePt t="772" x="6648450" y="2527300"/>
          <p14:tracePt t="788" x="6534150" y="2489200"/>
          <p14:tracePt t="804" x="6248400" y="2374900"/>
          <p14:tracePt t="821" x="5816600" y="2184400"/>
          <p14:tracePt t="837" x="5334000" y="1974850"/>
          <p14:tracePt t="854" x="4826000" y="1765300"/>
          <p14:tracePt t="871" x="4286250" y="1536700"/>
          <p14:tracePt t="887" x="3778250" y="1327150"/>
          <p14:tracePt t="904" x="3460750" y="1212850"/>
          <p14:tracePt t="921" x="3295650" y="1149350"/>
          <p14:tracePt t="937" x="3263900" y="1136650"/>
          <p14:tracePt t="954" x="3321050" y="1155700"/>
          <p14:tracePt t="971" x="3403600" y="1193800"/>
          <p14:tracePt t="972" x="3429000" y="1231900"/>
          <p14:tracePt t="988" x="3467100" y="1250950"/>
          <p14:tracePt t="1100" x="3460750" y="1250950"/>
          <p14:tracePt t="1116" x="3460750" y="1238250"/>
          <p14:tracePt t="1124" x="3460750" y="1231900"/>
          <p14:tracePt t="1137" x="3460750" y="1219200"/>
          <p14:tracePt t="1154" x="3460750" y="1200150"/>
          <p14:tracePt t="1187" x="3460750" y="1193800"/>
          <p14:tracePt t="1204" x="3460750" y="1187450"/>
          <p14:tracePt t="1221" x="3429000" y="1174750"/>
          <p14:tracePt t="1237" x="3359150" y="1149350"/>
          <p14:tracePt t="1254" x="3289300" y="1130300"/>
          <p14:tracePt t="1270" x="3244850" y="1117600"/>
          <p14:tracePt t="1287" x="3213100" y="1117600"/>
          <p14:tracePt t="1304" x="3175000" y="1117600"/>
          <p14:tracePt t="1320" x="3105150" y="1117600"/>
          <p14:tracePt t="1338" x="3016250" y="1117600"/>
          <p14:tracePt t="1354" x="2921000" y="1117600"/>
          <p14:tracePt t="1370" x="2832100" y="1117600"/>
          <p14:tracePt t="1388" x="2679700" y="1111250"/>
          <p14:tracePt t="1404" x="2552700" y="1085850"/>
          <p14:tracePt t="1421" x="2438400" y="1085850"/>
          <p14:tracePt t="1437" x="2311400" y="1085850"/>
          <p14:tracePt t="1454" x="2209800" y="1085850"/>
          <p14:tracePt t="1471" x="2139950" y="1085850"/>
          <p14:tracePt t="1488" x="2101850" y="1085850"/>
          <p14:tracePt t="1504" x="2089150" y="1085850"/>
          <p14:tracePt t="1521" x="2082800" y="1085850"/>
          <p14:tracePt t="1537" x="2070100" y="1085850"/>
          <p14:tracePt t="1554" x="2051050" y="1085850"/>
          <p14:tracePt t="1570" x="2025650" y="1092200"/>
          <p14:tracePt t="1588" x="1974850" y="1098550"/>
          <p14:tracePt t="1604" x="1930400" y="1098550"/>
          <p14:tracePt t="1621" x="1905000" y="1098550"/>
          <p14:tracePt t="1637" x="1873250" y="1098550"/>
          <p14:tracePt t="1654" x="1854200" y="1098550"/>
          <p14:tracePt t="1671" x="1835150" y="1098550"/>
          <p14:tracePt t="1688" x="1809750" y="1104900"/>
          <p14:tracePt t="1704" x="1778000" y="1104900"/>
          <p14:tracePt t="1720" x="1733550" y="1104900"/>
          <p14:tracePt t="1737" x="1682750" y="1104900"/>
          <p14:tracePt t="1754" x="1651000" y="1104900"/>
          <p14:tracePt t="1771" x="1619250" y="1104900"/>
          <p14:tracePt t="1788" x="1587500" y="1104900"/>
          <p14:tracePt t="1804" x="1562100" y="1104900"/>
          <p14:tracePt t="1821" x="1530350" y="1104900"/>
          <p14:tracePt t="1838" x="1511300" y="1104900"/>
          <p14:tracePt t="1854" x="1479550" y="1104900"/>
          <p14:tracePt t="1871" x="1460500" y="1104900"/>
          <p14:tracePt t="2348" x="1479550" y="1104900"/>
          <p14:tracePt t="2356" x="1504950" y="1104900"/>
          <p14:tracePt t="2365" x="1543050" y="1104900"/>
          <p14:tracePt t="2372" x="1593850" y="1104900"/>
          <p14:tracePt t="2388" x="1727200" y="1111250"/>
          <p14:tracePt t="2404" x="1879600" y="1111250"/>
          <p14:tracePt t="2421" x="2051050" y="1111250"/>
          <p14:tracePt t="2437" x="2247900" y="1123950"/>
          <p14:tracePt t="2454" x="2451100" y="1130300"/>
          <p14:tracePt t="2471" x="2654300" y="1130300"/>
          <p14:tracePt t="2487" x="2870200" y="1130300"/>
          <p14:tracePt t="2504" x="3067050" y="1130300"/>
          <p14:tracePt t="2521" x="3257550" y="1130300"/>
          <p14:tracePt t="2537" x="3429000" y="1123950"/>
          <p14:tracePt t="2554" x="3600450" y="1123950"/>
          <p14:tracePt t="2571" x="3771900" y="1123950"/>
          <p14:tracePt t="2588" x="4019550" y="1117600"/>
          <p14:tracePt t="2604" x="4197350" y="1149350"/>
          <p14:tracePt t="2621" x="4368800" y="1162050"/>
          <p14:tracePt t="2638" x="4546600" y="1168400"/>
          <p14:tracePt t="2654" x="4692650" y="1168400"/>
          <p14:tracePt t="2670" x="4800600" y="1168400"/>
          <p14:tracePt t="2688" x="4883150" y="1168400"/>
          <p14:tracePt t="2704" x="4940300" y="1168400"/>
          <p14:tracePt t="2721" x="4997450" y="1168400"/>
          <p14:tracePt t="2737" x="5060950" y="1168400"/>
          <p14:tracePt t="2754" x="5092700" y="1168400"/>
          <p14:tracePt t="2788" x="5086350" y="1168400"/>
          <p14:tracePt t="2804" x="5060950" y="1168400"/>
          <p14:tracePt t="2820" x="5016500" y="1181100"/>
          <p14:tracePt t="2837" x="4940300" y="1181100"/>
          <p14:tracePt t="2855" x="4826000" y="1181100"/>
          <p14:tracePt t="2871" x="4705350" y="1181100"/>
          <p14:tracePt t="2887" x="4591050" y="1174750"/>
          <p14:tracePt t="2904" x="4489450" y="1155700"/>
          <p14:tracePt t="2920" x="4413250" y="1123950"/>
          <p14:tracePt t="2937" x="4337050" y="1092200"/>
          <p14:tracePt t="2954" x="4292600" y="1060450"/>
          <p14:tracePt t="2970" x="4229100" y="1022350"/>
          <p14:tracePt t="2988" x="4152900" y="965200"/>
          <p14:tracePt t="3004" x="4127500" y="939800"/>
          <p14:tracePt t="3020" x="4108450" y="908050"/>
          <p14:tracePt t="3037" x="4102100" y="869950"/>
          <p14:tracePt t="3054" x="4089400" y="812800"/>
          <p14:tracePt t="3070" x="4083050" y="755650"/>
          <p14:tracePt t="3087" x="4076700" y="704850"/>
          <p14:tracePt t="3104" x="4076700" y="660400"/>
          <p14:tracePt t="3120" x="4095750" y="615950"/>
          <p14:tracePt t="3137" x="4108450" y="571500"/>
          <p14:tracePt t="3154" x="4127500" y="539750"/>
          <p14:tracePt t="3171" x="4140200" y="520700"/>
          <p14:tracePt t="3188" x="4171950" y="508000"/>
          <p14:tracePt t="3204" x="4222750" y="495300"/>
          <p14:tracePt t="3220" x="4292600" y="482600"/>
          <p14:tracePt t="3237" x="4387850" y="476250"/>
          <p14:tracePt t="3254" x="4483100" y="469900"/>
          <p14:tracePt t="3271" x="4584700" y="476250"/>
          <p14:tracePt t="3287" x="4692650" y="476250"/>
          <p14:tracePt t="3304" x="4794250" y="488950"/>
          <p14:tracePt t="3320" x="4889500" y="508000"/>
          <p14:tracePt t="3337" x="5003800" y="552450"/>
          <p14:tracePt t="3354" x="5124450" y="596900"/>
          <p14:tracePt t="3371" x="5213350" y="635000"/>
          <p14:tracePt t="3388" x="5353050" y="742950"/>
          <p14:tracePt t="3404" x="5473700" y="863600"/>
          <p14:tracePt t="3420" x="5594350" y="984250"/>
          <p14:tracePt t="3437" x="5689600" y="1123950"/>
          <p14:tracePt t="3454" x="5753100" y="1301750"/>
          <p14:tracePt t="3471" x="5784850" y="1504950"/>
          <p14:tracePt t="3487" x="5791200" y="1746250"/>
          <p14:tracePt t="3504" x="5835650" y="2019300"/>
          <p14:tracePt t="3521" x="5937250" y="2292350"/>
          <p14:tracePt t="3538" x="6096000" y="2520950"/>
          <p14:tracePt t="3554" x="6261100" y="2705100"/>
          <p14:tracePt t="3570" x="6356350" y="2800350"/>
          <p14:tracePt t="3717" x="6356350" y="2787650"/>
          <p14:tracePt t="3724" x="6362700" y="2768600"/>
          <p14:tracePt t="3737" x="6438900" y="2768600"/>
          <p14:tracePt t="3754" x="6654800" y="2762250"/>
          <p14:tracePt t="3770" x="6934200" y="2768600"/>
          <p14:tracePt t="3788" x="7448550" y="2870200"/>
          <p14:tracePt t="3804" x="7715250" y="2901950"/>
          <p14:tracePt t="3821" x="7899400" y="2901950"/>
          <p14:tracePt t="3837" x="8001000" y="2901950"/>
          <p14:tracePt t="3854" x="8013700" y="2889250"/>
          <p14:tracePt t="3887" x="8013700" y="2882900"/>
          <p14:tracePt t="3904" x="8013700" y="2857500"/>
          <p14:tracePt t="3921" x="8020050" y="2825750"/>
          <p14:tracePt t="3937" x="8026400" y="2806700"/>
          <p14:tracePt t="3954" x="8032750" y="2800350"/>
          <p14:tracePt t="3971" x="8032750" y="2794000"/>
          <p14:tracePt t="4037" x="8032750" y="2787650"/>
          <p14:tracePt t="4053" x="8032750" y="2774950"/>
          <p14:tracePt t="4070" x="8032750" y="2768600"/>
          <p14:tracePt t="4340" x="8026400" y="2762250"/>
          <p14:tracePt t="4349" x="8013700" y="2755900"/>
          <p14:tracePt t="4356" x="8007350" y="2749550"/>
          <p14:tracePt t="4370" x="8001000" y="2736850"/>
          <p14:tracePt t="4388" x="7975600" y="2711450"/>
          <p14:tracePt t="4404" x="7962900" y="2667000"/>
          <p14:tracePt t="4421" x="7962900" y="2635250"/>
          <p14:tracePt t="4437" x="7962900" y="2603500"/>
          <p14:tracePt t="4454" x="7962900" y="2578100"/>
          <p14:tracePt t="4471" x="7962900" y="2565400"/>
          <p14:tracePt t="4487" x="7975600" y="2552700"/>
          <p14:tracePt t="4504" x="7988300" y="2546350"/>
          <p14:tracePt t="4521" x="8007350" y="2540000"/>
          <p14:tracePt t="4537" x="8039100" y="2527300"/>
          <p14:tracePt t="4554" x="8089900" y="2527300"/>
          <p14:tracePt t="4571" x="8134350" y="2527300"/>
          <p14:tracePt t="4588" x="8159750" y="2527300"/>
          <p14:tracePt t="4590" x="8172450" y="2527300"/>
          <p14:tracePt t="5037" x="8178800" y="2527300"/>
          <p14:tracePt t="5045" x="8191500" y="2527300"/>
          <p14:tracePt t="5054" x="8204200" y="2533650"/>
          <p14:tracePt t="5071" x="8229600" y="2540000"/>
          <p14:tracePt t="5087" x="8248650" y="2552700"/>
          <p14:tracePt t="5104" x="8274050" y="2584450"/>
          <p14:tracePt t="5121" x="8293100" y="2603500"/>
          <p14:tracePt t="5137" x="8305800" y="2622550"/>
          <p14:tracePt t="5154" x="8305800" y="2641600"/>
          <p14:tracePt t="5171" x="8305800" y="2660650"/>
          <p14:tracePt t="5173" x="8305800" y="2673350"/>
          <p14:tracePt t="5188" x="8305800" y="2692400"/>
          <p14:tracePt t="5204" x="8286750" y="2717800"/>
          <p14:tracePt t="5220" x="8267700" y="2749550"/>
          <p14:tracePt t="5238" x="8248650" y="2781300"/>
          <p14:tracePt t="5254" x="8223250" y="2819400"/>
          <p14:tracePt t="5270" x="8191500" y="2838450"/>
          <p14:tracePt t="5287" x="8153400" y="2863850"/>
          <p14:tracePt t="5304" x="8121650" y="2876550"/>
          <p14:tracePt t="5321" x="8102600" y="2882900"/>
          <p14:tracePt t="5337" x="8096250" y="2882900"/>
          <p14:tracePt t="5371" x="8089900" y="2882900"/>
          <p14:tracePt t="5387" x="8083550" y="2876550"/>
          <p14:tracePt t="5404" x="8045450" y="2851150"/>
          <p14:tracePt t="5421" x="8020050" y="2844800"/>
          <p14:tracePt t="5438" x="7994650" y="2825750"/>
          <p14:tracePt t="5454" x="7975600" y="2813050"/>
          <p14:tracePt t="5508" x="7975600" y="2806700"/>
          <p14:tracePt t="5524" x="7975600" y="2800350"/>
          <p14:tracePt t="5538" x="7975600" y="2787650"/>
          <p14:tracePt t="5554" x="7975600" y="2774950"/>
          <p14:tracePt t="5571" x="7994650" y="2762250"/>
          <p14:tracePt t="5588" x="8001000" y="2749550"/>
          <p14:tracePt t="5973" x="8001000" y="2755900"/>
          <p14:tracePt t="6028" x="7994650" y="2755900"/>
          <p14:tracePt t="6557" x="8007350" y="2749550"/>
          <p14:tracePt t="6564" x="8026400" y="2717800"/>
          <p14:tracePt t="6572" x="8051800" y="2673350"/>
          <p14:tracePt t="6587" x="8108950" y="2546350"/>
          <p14:tracePt t="6604" x="8178800" y="2419350"/>
          <p14:tracePt t="6621" x="8286750" y="2273300"/>
          <p14:tracePt t="6637" x="8369300" y="2139950"/>
          <p14:tracePt t="6654" x="8413750" y="2070100"/>
          <p14:tracePt t="6671" x="8426450" y="2032000"/>
          <p14:tracePt t="6687" x="8426450" y="2012950"/>
          <p14:tracePt t="6764" x="8426450" y="2019300"/>
          <p14:tracePt t="6772" x="8426450" y="2025650"/>
          <p14:tracePt t="6788" x="8420100" y="2051050"/>
          <p14:tracePt t="6804" x="8375650" y="2095500"/>
          <p14:tracePt t="6821" x="8324850" y="2178050"/>
          <p14:tracePt t="6837" x="8280400" y="2273300"/>
          <p14:tracePt t="6854" x="8223250" y="2355850"/>
          <p14:tracePt t="6870" x="8185150" y="2444750"/>
          <p14:tracePt t="6887" x="8153400" y="2533650"/>
          <p14:tracePt t="6904" x="8121650" y="2603500"/>
          <p14:tracePt t="6921" x="8102600" y="2660650"/>
          <p14:tracePt t="6937" x="8096250" y="2679700"/>
          <p14:tracePt t="6954" x="8083550" y="2692400"/>
          <p14:tracePt t="6971" x="8077200" y="2692400"/>
          <p14:tracePt t="6987" x="8064500" y="2692400"/>
          <p14:tracePt t="7029" x="8058150" y="2698750"/>
          <p14:tracePt t="7036" x="8051800" y="2705100"/>
          <p14:tracePt t="7054" x="8039100" y="2705100"/>
          <p14:tracePt t="7070" x="8020050" y="2711450"/>
          <p14:tracePt t="7087" x="7994650" y="2717800"/>
          <p14:tracePt t="7104" x="7950200" y="2717800"/>
          <p14:tracePt t="7120" x="7893050" y="2717800"/>
          <p14:tracePt t="7137" x="7842250" y="2717800"/>
          <p14:tracePt t="7154" x="7823200" y="2717800"/>
          <p14:tracePt t="7170" x="7816850" y="2705100"/>
          <p14:tracePt t="7188" x="7816850" y="2635250"/>
          <p14:tracePt t="7204" x="7816850" y="2578100"/>
          <p14:tracePt t="7221" x="7810500" y="2533650"/>
          <p14:tracePt t="7237" x="7810500" y="2508250"/>
          <p14:tracePt t="7254" x="7810500" y="2476500"/>
          <p14:tracePt t="7271" x="7810500" y="2438400"/>
          <p14:tracePt t="7287" x="7823200" y="2400300"/>
          <p14:tracePt t="7304" x="7861300" y="2343150"/>
          <p14:tracePt t="7321" x="7899400" y="2286000"/>
          <p14:tracePt t="7337" x="7924800" y="2235200"/>
          <p14:tracePt t="7354" x="7950200" y="2197100"/>
          <p14:tracePt t="7370" x="7962900" y="2159000"/>
          <p14:tracePt t="7372" x="7969250" y="2133600"/>
          <p14:tracePt t="7388" x="7981950" y="2108200"/>
          <p14:tracePt t="7404" x="8001000" y="2025650"/>
          <p14:tracePt t="7420" x="8007350" y="1987550"/>
          <p14:tracePt t="7438" x="8013700" y="1962150"/>
          <p14:tracePt t="7454" x="8020050" y="1955800"/>
          <p14:tracePt t="7471" x="8020050" y="1949450"/>
          <p14:tracePt t="7548" x="8020050" y="1962150"/>
          <p14:tracePt t="7556" x="8020050" y="1974850"/>
          <p14:tracePt t="7565" x="8020050" y="1987550"/>
          <p14:tracePt t="7572" x="8001000" y="2006600"/>
          <p14:tracePt t="7588" x="7931150" y="2051050"/>
          <p14:tracePt t="7604" x="7842250" y="2101850"/>
          <p14:tracePt t="7621" x="7740650" y="2146300"/>
          <p14:tracePt t="7638" x="7651750" y="2171700"/>
          <p14:tracePt t="7654" x="7600950" y="2184400"/>
          <p14:tracePt t="7671" x="7556500" y="2197100"/>
          <p14:tracePt t="7687" x="7531100" y="2209800"/>
          <p14:tracePt t="7704" x="7512050" y="2222500"/>
          <p14:tracePt t="7788" x="7518400" y="2216150"/>
          <p14:tracePt t="7797" x="7537450" y="2209800"/>
          <p14:tracePt t="7805" x="7562850" y="2190750"/>
          <p14:tracePt t="7821" x="7651750" y="2159000"/>
          <p14:tracePt t="7838" x="7766050" y="2108200"/>
          <p14:tracePt t="7854" x="7905750" y="2063750"/>
          <p14:tracePt t="7870" x="8026400" y="2019300"/>
          <p14:tracePt t="7887" x="8121650" y="1981200"/>
          <p14:tracePt t="7904" x="8185150" y="1962150"/>
          <p14:tracePt t="7921" x="8216900" y="1949450"/>
          <p14:tracePt t="7937" x="8235950" y="1943100"/>
          <p14:tracePt t="7954" x="8255000" y="1943100"/>
          <p14:tracePt t="8092" x="8261350" y="1943100"/>
          <p14:tracePt t="8101" x="8261350" y="1936750"/>
          <p14:tracePt t="8116" x="8274050" y="1936750"/>
          <p14:tracePt t="8124" x="8274050" y="1930400"/>
          <p14:tracePt t="8140" x="8280400" y="1924050"/>
          <p14:tracePt t="8154" x="8286750" y="1924050"/>
          <p14:tracePt t="8171" x="8293100" y="1924050"/>
          <p14:tracePt t="8460" x="8286750" y="1924050"/>
          <p14:tracePt t="8468" x="8286750" y="1930400"/>
          <p14:tracePt t="8487" x="8280400" y="1943100"/>
          <p14:tracePt t="8504" x="8261350" y="1974850"/>
          <p14:tracePt t="8521" x="8248650" y="2038350"/>
          <p14:tracePt t="8537" x="8223250" y="2139950"/>
          <p14:tracePt t="8554" x="8204200" y="2260600"/>
          <p14:tracePt t="8570" x="8210550" y="2393950"/>
          <p14:tracePt t="8587" x="8229600" y="2508250"/>
          <p14:tracePt t="8589" x="8223250" y="2533650"/>
          <p14:tracePt t="8604" x="8216900" y="2565400"/>
          <p14:tracePt t="8621" x="8210550" y="2584450"/>
          <p14:tracePt t="8638" x="8197850" y="2597150"/>
          <p14:tracePt t="8654" x="8191500" y="2609850"/>
          <p14:tracePt t="8671" x="8185150" y="2628900"/>
          <p14:tracePt t="8687" x="8178800" y="2641600"/>
          <p14:tracePt t="8704" x="8166100" y="2647950"/>
          <p14:tracePt t="8721" x="8159750" y="2660650"/>
          <p14:tracePt t="8737" x="8147050" y="2673350"/>
          <p14:tracePt t="8754" x="8128000" y="2692400"/>
          <p14:tracePt t="8771" x="8115300" y="2711450"/>
          <p14:tracePt t="8773" x="8102600" y="2717800"/>
          <p14:tracePt t="8788" x="8083550" y="2724150"/>
          <p14:tracePt t="8804" x="8077200" y="2724150"/>
          <p14:tracePt t="8820" x="8077200" y="2730500"/>
          <p14:tracePt t="8854" x="8064500" y="2730500"/>
          <p14:tracePt t="8870" x="8032750" y="2730500"/>
          <p14:tracePt t="8887" x="7969250" y="2730500"/>
          <p14:tracePt t="8904" x="7880350" y="2730500"/>
          <p14:tracePt t="8921" x="7797800" y="2736850"/>
          <p14:tracePt t="8937" x="7708900" y="2736850"/>
          <p14:tracePt t="8954" x="7607300" y="2730500"/>
          <p14:tracePt t="8971" x="7505700" y="2724150"/>
          <p14:tracePt t="8988" x="7359650" y="2705100"/>
          <p14:tracePt t="9004" x="7302500" y="2679700"/>
          <p14:tracePt t="9021" x="7270750" y="2667000"/>
          <p14:tracePt t="9037" x="7258050" y="2667000"/>
          <p14:tracePt t="9054" x="7251700" y="2660650"/>
          <p14:tracePt t="9087" x="7251700" y="2654300"/>
          <p14:tracePt t="9148" x="7251700" y="2647950"/>
          <p14:tracePt t="9156" x="7251700" y="2641600"/>
          <p14:tracePt t="9164" x="7251700" y="2635250"/>
          <p14:tracePt t="9172" x="7264400" y="2622550"/>
          <p14:tracePt t="9188" x="7315200" y="2590800"/>
          <p14:tracePt t="9204" x="7391400" y="2552700"/>
          <p14:tracePt t="9220" x="7473950" y="2508250"/>
          <p14:tracePt t="9237" x="7562850" y="2451100"/>
          <p14:tracePt t="9255" x="7658100" y="2400300"/>
          <p14:tracePt t="9271" x="7759700" y="2336800"/>
          <p14:tracePt t="9288" x="7867650" y="2279650"/>
          <p14:tracePt t="9305" x="7994650" y="2222500"/>
          <p14:tracePt t="9320" x="8108950" y="2184400"/>
          <p14:tracePt t="9338" x="8210550" y="2146300"/>
          <p14:tracePt t="9355" x="8280400" y="2095500"/>
          <p14:tracePt t="9371" x="8343900" y="2051050"/>
          <p14:tracePt t="9372" x="8362950" y="2038350"/>
          <p14:tracePt t="9388" x="8401050" y="2012950"/>
          <p14:tracePt t="9404" x="8413750" y="2006600"/>
          <p14:tracePt t="9437" x="8413750" y="2012950"/>
          <p14:tracePt t="9454" x="8413750" y="2019300"/>
          <p14:tracePt t="9471" x="8413750" y="2044700"/>
          <p14:tracePt t="9487" x="8413750" y="2089150"/>
          <p14:tracePt t="9504" x="8375650" y="2165350"/>
          <p14:tracePt t="9521" x="8331200" y="2279650"/>
          <p14:tracePt t="9537" x="8274050" y="2432050"/>
          <p14:tracePt t="9554" x="8235950" y="2540000"/>
          <p14:tracePt t="9571" x="8216900" y="2603500"/>
          <p14:tracePt t="9588" x="8197850" y="2667000"/>
          <p14:tracePt t="9590" x="8191500" y="2692400"/>
          <p14:tracePt t="9604" x="8178800" y="2730500"/>
          <p14:tracePt t="9621" x="8166100" y="2774950"/>
          <p14:tracePt t="9638" x="8153400" y="2787650"/>
          <p14:tracePt t="9654" x="8153400" y="2800350"/>
          <p14:tracePt t="9796" x="8153400" y="2794000"/>
          <p14:tracePt t="9805" x="8153400" y="2774950"/>
          <p14:tracePt t="9821" x="8172450" y="2730500"/>
          <p14:tracePt t="9838" x="8191500" y="2667000"/>
          <p14:tracePt t="9854" x="8223250" y="2571750"/>
          <p14:tracePt t="9871" x="8267700" y="2482850"/>
          <p14:tracePt t="9887" x="8324850" y="2381250"/>
          <p14:tracePt t="9904" x="8375650" y="2292350"/>
          <p14:tracePt t="9921" x="8401050" y="2228850"/>
          <p14:tracePt t="9937" x="8407400" y="2203450"/>
          <p14:tracePt t="9955" x="8413750" y="2190750"/>
          <p14:tracePt t="9971" x="8413750" y="2184400"/>
          <p14:tracePt t="10004" x="8420100" y="2184400"/>
          <p14:tracePt t="10100" x="8426450" y="2184400"/>
          <p14:tracePt t="10124" x="8426450" y="2178050"/>
          <p14:tracePt t="10133" x="8426450" y="2165350"/>
          <p14:tracePt t="10140" x="8426450" y="2159000"/>
          <p14:tracePt t="10154" x="8426450" y="2146300"/>
          <p14:tracePt t="10171" x="8426450" y="2133600"/>
          <p14:tracePt t="10188" x="8426450" y="2101850"/>
          <p14:tracePt t="10204" x="8432800" y="2076450"/>
          <p14:tracePt t="10221" x="8432800" y="2063750"/>
          <p14:tracePt t="10237" x="8432800" y="2057400"/>
          <p14:tracePt t="10292" x="8420100" y="2057400"/>
          <p14:tracePt t="10304" x="8401050" y="2057400"/>
          <p14:tracePt t="10321" x="8356600" y="2095500"/>
          <p14:tracePt t="10337" x="8293100" y="2114550"/>
          <p14:tracePt t="10354" x="8229600" y="2133600"/>
          <p14:tracePt t="10371" x="8159750" y="2159000"/>
          <p14:tracePt t="10388" x="8102600" y="2178050"/>
          <p14:tracePt t="10390" x="8077200" y="2184400"/>
          <p14:tracePt t="10404" x="8013700" y="2209800"/>
          <p14:tracePt t="10421" x="7937500" y="2235200"/>
          <p14:tracePt t="10438" x="7861300" y="2266950"/>
          <p14:tracePt t="10454" x="7797800" y="2305050"/>
          <p14:tracePt t="10471" x="7753350" y="2330450"/>
          <p14:tracePt t="10487" x="7721600" y="2343150"/>
          <p14:tracePt t="10504" x="7689850" y="2355850"/>
          <p14:tracePt t="10521" x="7645400" y="2368550"/>
          <p14:tracePt t="10537" x="7588250" y="2387600"/>
          <p14:tracePt t="10554" x="7550150" y="2400300"/>
          <p14:tracePt t="10571" x="7524750" y="2413000"/>
          <p14:tracePt t="10588" x="7518400" y="2413000"/>
          <p14:tracePt t="10637" x="7524750" y="2413000"/>
          <p14:tracePt t="10654" x="7531100" y="2413000"/>
          <p14:tracePt t="10671" x="7569200" y="2406650"/>
          <p14:tracePt t="10687" x="7683500" y="2393950"/>
          <p14:tracePt t="10704" x="7829550" y="2387600"/>
          <p14:tracePt t="10721" x="7969250" y="2381250"/>
          <p14:tracePt t="10737" x="8102600" y="2374900"/>
          <p14:tracePt t="10754" x="8178800" y="2336800"/>
          <p14:tracePt t="10771" x="8191500" y="2330450"/>
          <p14:tracePt t="10804" x="8191500" y="2336800"/>
          <p14:tracePt t="10838" x="8191500" y="2349500"/>
          <p14:tracePt t="10854" x="8191500" y="2374900"/>
          <p14:tracePt t="10871" x="8166100" y="2425700"/>
          <p14:tracePt t="10887" x="8115300" y="2501900"/>
          <p14:tracePt t="10904" x="8051800" y="2597150"/>
          <p14:tracePt t="10920" x="8001000" y="2692400"/>
          <p14:tracePt t="10937" x="7994650" y="2730500"/>
          <p14:tracePt t="10954" x="7994650" y="2724150"/>
          <p14:tracePt t="10988" x="7994650" y="2743200"/>
          <p14:tracePt t="11004" x="7981950" y="2755900"/>
          <p14:tracePt t="11021" x="7956550" y="2762250"/>
          <p14:tracePt t="11037" x="7912100" y="2768600"/>
          <p14:tracePt t="11054" x="7835900" y="2800350"/>
          <p14:tracePt t="11071" x="7702550" y="2844800"/>
          <p14:tracePt t="11088" x="7531100" y="2901950"/>
          <p14:tracePt t="11104" x="7283450" y="2978150"/>
          <p14:tracePt t="11121" x="7016750" y="3073400"/>
          <p14:tracePt t="11137" x="6731000" y="3155950"/>
          <p14:tracePt t="11154" x="6445250" y="3219450"/>
          <p14:tracePt t="11171" x="6229350" y="3270250"/>
          <p14:tracePt t="11188" x="5988050" y="3302000"/>
          <p14:tracePt t="11204" x="5962650" y="3321050"/>
          <p14:tracePt t="11340" x="5937250" y="3327400"/>
          <p14:tracePt t="11349" x="5892800" y="3346450"/>
          <p14:tracePt t="11356" x="5778500" y="3371850"/>
          <p14:tracePt t="11371" x="5645150" y="3384550"/>
          <p14:tracePt t="11388" x="5207000" y="3492500"/>
          <p14:tracePt t="11404" x="4845050" y="3562350"/>
          <p14:tracePt t="11421" x="4514850" y="3638550"/>
          <p14:tracePt t="11437" x="4203700" y="3702050"/>
          <p14:tracePt t="11454" x="3911600" y="3733800"/>
          <p14:tracePt t="11471" x="3625850" y="3733800"/>
          <p14:tracePt t="11487" x="3352800" y="3733800"/>
          <p14:tracePt t="11504" x="3079750" y="3733800"/>
          <p14:tracePt t="11521" x="2832100" y="3733800"/>
          <p14:tracePt t="11537" x="2628900" y="3733800"/>
          <p14:tracePt t="11555" x="2463800" y="3733800"/>
          <p14:tracePt t="11571" x="2362200" y="3733800"/>
          <p14:tracePt t="11588" x="2305050" y="3733800"/>
          <p14:tracePt t="11604" x="2298700" y="3733800"/>
          <p14:tracePt t="11621" x="2336800" y="3733800"/>
          <p14:tracePt t="11796" x="2324100" y="3733800"/>
          <p14:tracePt t="11805" x="2298700" y="3740150"/>
          <p14:tracePt t="11821" x="2190750" y="3740150"/>
          <p14:tracePt t="11838" x="2025650" y="3721100"/>
          <p14:tracePt t="11854" x="1879600" y="3670300"/>
          <p14:tracePt t="11871" x="1778000" y="3638550"/>
          <p14:tracePt t="11887" x="1701800" y="3600450"/>
          <p14:tracePt t="11904" x="1612900" y="3568700"/>
          <p14:tracePt t="11921" x="1492250" y="3524250"/>
          <p14:tracePt t="11938" x="1358900" y="3473450"/>
          <p14:tracePt t="11954" x="1276350" y="3429000"/>
          <p14:tracePt t="11971" x="1174750" y="3390900"/>
          <p14:tracePt t="11987" x="1111250" y="3340100"/>
          <p14:tracePt t="12004" x="1104900" y="3333750"/>
          <p14:tracePt t="12021" x="1104900" y="3321050"/>
          <p14:tracePt t="12038" x="1123950" y="3295650"/>
          <p14:tracePt t="12054" x="1143000" y="3257550"/>
          <p14:tracePt t="12071" x="1143000" y="3238500"/>
          <p14:tracePt t="12087" x="1143000" y="3232150"/>
          <p14:tracePt t="12104" x="1149350" y="3225800"/>
          <p14:tracePt t="12137" x="1162050" y="3219450"/>
          <p14:tracePt t="12154" x="1174750" y="3213100"/>
          <p14:tracePt t="12171" x="1187450" y="3206750"/>
          <p14:tracePt t="12188" x="1212850" y="3200400"/>
          <p14:tracePt t="12204" x="1308100" y="3200400"/>
          <p14:tracePt t="12221" x="1511300" y="3200400"/>
          <p14:tracePt t="12237" x="1828800" y="3194050"/>
          <p14:tracePt t="12254" x="2241550" y="3181350"/>
          <p14:tracePt t="12271" x="2705100" y="3175000"/>
          <p14:tracePt t="12288" x="3149600" y="3155950"/>
          <p14:tracePt t="12304" x="3517900" y="3143250"/>
          <p14:tracePt t="12320" x="3810000" y="3136900"/>
          <p14:tracePt t="12338" x="4083050" y="3136900"/>
          <p14:tracePt t="12354" x="4337050" y="3136900"/>
          <p14:tracePt t="12371" x="4527550" y="3136900"/>
          <p14:tracePt t="12372" x="4597400" y="3130550"/>
          <p14:tracePt t="12388" x="4667250" y="3124200"/>
          <p14:tracePt t="12404" x="4654550" y="3124200"/>
          <p14:tracePt t="12421" x="4552950" y="3117850"/>
          <p14:tracePt t="12438" x="4508500" y="3117850"/>
          <p14:tracePt t="12573" x="4521200" y="3111500"/>
          <p14:tracePt t="12581" x="4552950" y="3092450"/>
          <p14:tracePt t="12590" x="4603750" y="3067050"/>
          <p14:tracePt t="12604" x="4749800" y="3016250"/>
          <p14:tracePt t="12621" x="5010150" y="2933700"/>
          <p14:tracePt t="12637" x="5467350" y="2870200"/>
          <p14:tracePt t="12654" x="6032500" y="2800350"/>
          <p14:tracePt t="12671" x="6597650" y="2705100"/>
          <p14:tracePt t="12688" x="7118350" y="2647950"/>
          <p14:tracePt t="12704" x="7505700" y="2597150"/>
          <p14:tracePt t="12721" x="7721600" y="2546350"/>
          <p14:tracePt t="12737" x="7899400" y="2489200"/>
          <p14:tracePt t="12754" x="8020050" y="2419350"/>
          <p14:tracePt t="12771" x="8083550" y="2355850"/>
          <p14:tracePt t="12773" x="8089900" y="2330450"/>
          <p14:tracePt t="12788" x="8089900" y="2298700"/>
          <p14:tracePt t="12804" x="8089900" y="2286000"/>
          <p14:tracePt t="12821" x="8083550" y="2286000"/>
          <p14:tracePt t="12838" x="8128000" y="2279650"/>
          <p14:tracePt t="12854" x="8191500" y="2279650"/>
          <p14:tracePt t="12871" x="8255000" y="2273300"/>
          <p14:tracePt t="12887" x="8267700" y="2273300"/>
          <p14:tracePt t="12904" x="8274050" y="2273300"/>
          <p14:tracePt t="12938" x="8280400" y="2279650"/>
          <p14:tracePt t="12954" x="8280400" y="2286000"/>
          <p14:tracePt t="12988" x="8255000" y="2349500"/>
          <p14:tracePt t="13004" x="8216900" y="2419350"/>
          <p14:tracePt t="13021" x="8197850" y="2482850"/>
          <p14:tracePt t="13037" x="8191500" y="2533650"/>
          <p14:tracePt t="13054" x="8172450" y="2559050"/>
          <p14:tracePt t="13071" x="8153400" y="2578100"/>
          <p14:tracePt t="13088" x="8128000" y="2597150"/>
          <p14:tracePt t="13104" x="8102600" y="2609850"/>
          <p14:tracePt t="13121" x="8089900" y="2622550"/>
          <p14:tracePt t="13137" x="8077200" y="2628900"/>
          <p14:tracePt t="13154" x="8070850" y="2635250"/>
          <p14:tracePt t="13171" x="8070850" y="2641600"/>
          <p14:tracePt t="13187" x="8058150" y="2647950"/>
          <p14:tracePt t="13253" x="8058150" y="2628900"/>
          <p14:tracePt t="13270" x="8039100" y="2559050"/>
          <p14:tracePt t="13288" x="8039100" y="2451100"/>
          <p14:tracePt t="13304" x="8020050" y="2317750"/>
          <p14:tracePt t="13321" x="8007350" y="2184400"/>
          <p14:tracePt t="13337" x="8007350" y="2082800"/>
          <p14:tracePt t="13354" x="8020050" y="2006600"/>
          <p14:tracePt t="13370" x="8051800" y="1930400"/>
          <p14:tracePt t="13388" x="8102600" y="1835150"/>
          <p14:tracePt t="13404" x="8159750" y="1771650"/>
          <p14:tracePt t="13421" x="8229600" y="1701800"/>
          <p14:tracePt t="13438" x="8324850" y="1657350"/>
          <p14:tracePt t="13454" x="8407400" y="1631950"/>
          <p14:tracePt t="13471" x="8470900" y="1612900"/>
          <p14:tracePt t="13487" x="8489950" y="1606550"/>
          <p14:tracePt t="13504" x="8502650" y="1606550"/>
          <p14:tracePt t="13537" x="8521700" y="1606550"/>
          <p14:tracePt t="13554" x="8534400" y="1606550"/>
          <p14:tracePt t="13571" x="8540750" y="1606550"/>
          <p14:tracePt t="13661" x="8540750" y="1600200"/>
          <p14:tracePt t="13669" x="8547100" y="1593850"/>
          <p14:tracePt t="13687" x="8559800" y="1587500"/>
          <p14:tracePt t="13704" x="8566150" y="1581150"/>
          <p14:tracePt t="13893" x="8559800" y="1581150"/>
          <p14:tracePt t="13901" x="8540750" y="1600200"/>
          <p14:tracePt t="13908" x="8515350" y="1606550"/>
          <p14:tracePt t="13920" x="8483600" y="1631950"/>
          <p14:tracePt t="13937" x="8388350" y="1689100"/>
          <p14:tracePt t="13954" x="8286750" y="1778000"/>
          <p14:tracePt t="13971" x="8210550" y="1841500"/>
          <p14:tracePt t="13988" x="8159750" y="1911350"/>
          <p14:tracePt t="14004" x="8140700" y="1943100"/>
          <p14:tracePt t="14021" x="8128000" y="1974850"/>
          <p14:tracePt t="14037" x="8102600" y="2012950"/>
          <p14:tracePt t="14054" x="8077200" y="2076450"/>
          <p14:tracePt t="14071" x="8051800" y="2159000"/>
          <p14:tracePt t="14087" x="8032750" y="2235200"/>
          <p14:tracePt t="14104" x="8020050" y="2305050"/>
          <p14:tracePt t="14121" x="8001000" y="2381250"/>
          <p14:tracePt t="14137" x="7981950" y="2444750"/>
          <p14:tracePt t="14154" x="7969250" y="2533650"/>
          <p14:tracePt t="14171" x="7943850" y="2609850"/>
          <p14:tracePt t="14188" x="7937500" y="2654300"/>
          <p14:tracePt t="14190" x="7937500" y="2667000"/>
          <p14:tracePt t="14204" x="7937500" y="2679700"/>
          <p14:tracePt t="14221" x="7931150" y="2698750"/>
          <p14:tracePt t="14237" x="7924800" y="2711450"/>
          <p14:tracePt t="14254" x="7912100" y="2743200"/>
          <p14:tracePt t="14270" x="7899400" y="2787650"/>
          <p14:tracePt t="14288" x="7880350" y="2813050"/>
          <p14:tracePt t="14436" x="7874000" y="2813050"/>
          <p14:tracePt t="14509" x="7867650" y="2806700"/>
          <p14:tracePt t="14517" x="7867650" y="2787650"/>
          <p14:tracePt t="14524" x="7867650" y="2762250"/>
          <p14:tracePt t="14537" x="7867650" y="2717800"/>
          <p14:tracePt t="14554" x="7867650" y="2603500"/>
          <p14:tracePt t="14571" x="7867650" y="2489200"/>
          <p14:tracePt t="14588" x="7867650" y="2355850"/>
          <p14:tracePt t="14604" x="7893050" y="2279650"/>
          <p14:tracePt t="14621" x="7931150" y="2203450"/>
          <p14:tracePt t="14638" x="7962900" y="2101850"/>
          <p14:tracePt t="14654" x="8020050" y="2000250"/>
          <p14:tracePt t="14671" x="8102600" y="1847850"/>
          <p14:tracePt t="14688" x="8204200" y="1689100"/>
          <p14:tracePt t="14704" x="8299450" y="1593850"/>
          <p14:tracePt t="14721" x="8382000" y="1536700"/>
          <p14:tracePt t="14738" x="8451850" y="1485900"/>
          <p14:tracePt t="14754" x="8528050" y="1441450"/>
          <p14:tracePt t="14771" x="8591550" y="1409700"/>
          <p14:tracePt t="14773" x="8616950" y="1397000"/>
          <p14:tracePt t="14788" x="8648700" y="1390650"/>
          <p14:tracePt t="14804" x="8648700" y="1384300"/>
          <p14:tracePt t="14980" x="8642350" y="1384300"/>
          <p14:tracePt t="14989" x="8636000" y="1384300"/>
          <p14:tracePt t="14996" x="8623300" y="1384300"/>
          <p14:tracePt t="15005" x="8604250" y="1403350"/>
          <p14:tracePt t="15021" x="8534400" y="1479550"/>
          <p14:tracePt t="15038" x="8413750" y="1606550"/>
          <p14:tracePt t="15054" x="8286750" y="1790700"/>
          <p14:tracePt t="15071" x="8210550" y="1949450"/>
          <p14:tracePt t="15088" x="8178800" y="2101850"/>
          <p14:tracePt t="15104" x="8172450" y="2273300"/>
          <p14:tracePt t="15121" x="8159750" y="2425700"/>
          <p14:tracePt t="15138" x="8121650" y="2546350"/>
          <p14:tracePt t="15154" x="8102600" y="2616200"/>
          <p14:tracePt t="15171" x="8108950" y="2628900"/>
          <p14:tracePt t="15324" x="8115300" y="2628900"/>
          <p14:tracePt t="15437" x="8108950" y="2628900"/>
          <p14:tracePt t="15476" x="8102600" y="2628900"/>
          <p14:tracePt t="15501" x="8096250" y="2622550"/>
          <p14:tracePt t="15612" x="8089900" y="2616200"/>
          <p14:tracePt t="15861" x="8083550" y="2609850"/>
          <p14:tracePt t="15868" x="8077200" y="2603500"/>
          <p14:tracePt t="15887" x="8077200" y="2597150"/>
          <p14:tracePt t="15904" x="8077200" y="2590800"/>
          <p14:tracePt t="15921" x="8070850" y="2578100"/>
          <p14:tracePt t="15938" x="8070850" y="2559050"/>
          <p14:tracePt t="15954" x="8070850" y="2514600"/>
          <p14:tracePt t="15971" x="8064500" y="2451100"/>
          <p14:tracePt t="15972" x="8064500" y="2413000"/>
          <p14:tracePt t="15988" x="8051800" y="2343150"/>
          <p14:tracePt t="16004" x="8051800" y="2279650"/>
          <p14:tracePt t="16021" x="8051800" y="2222500"/>
          <p14:tracePt t="16037" x="8045450" y="2152650"/>
          <p14:tracePt t="16054" x="8045450" y="2070100"/>
          <p14:tracePt t="16071" x="8070850" y="1968500"/>
          <p14:tracePt t="16087" x="8128000" y="1873250"/>
          <p14:tracePt t="16104" x="8166100" y="1771650"/>
          <p14:tracePt t="16121" x="8197850" y="1682750"/>
          <p14:tracePt t="16138" x="8229600" y="1600200"/>
          <p14:tracePt t="16155" x="8267700" y="1524000"/>
          <p14:tracePt t="16171" x="8318500" y="1441450"/>
          <p14:tracePt t="16173" x="8337550" y="1403350"/>
          <p14:tracePt t="16188" x="8375650" y="1352550"/>
          <p14:tracePt t="16204" x="8394700" y="1339850"/>
          <p14:tracePt t="16221" x="8426450" y="1295400"/>
          <p14:tracePt t="16237" x="8445500" y="1276350"/>
          <p14:tracePt t="16254" x="8483600" y="1257300"/>
          <p14:tracePt t="16271" x="8528050" y="1231900"/>
          <p14:tracePt t="16288" x="8559800" y="1212850"/>
          <p14:tracePt t="16304" x="8566150" y="1206500"/>
          <p14:tracePt t="16357" x="8566150" y="1200150"/>
          <p14:tracePt t="16371" x="8572500" y="1200150"/>
          <p14:tracePt t="16388" x="8578850" y="1200150"/>
          <p14:tracePt t="16404" x="8578850" y="1193800"/>
          <p14:tracePt t="16508" x="8585200" y="1193800"/>
          <p14:tracePt t="16557" x="8578850" y="1193800"/>
          <p14:tracePt t="16588" x="8572500" y="1193800"/>
          <p14:tracePt t="16596" x="8566150" y="1193800"/>
          <p14:tracePt t="16604" x="8553450" y="1206500"/>
          <p14:tracePt t="16621" x="8509000" y="1263650"/>
          <p14:tracePt t="16638" x="8458200" y="1346200"/>
          <p14:tracePt t="16655" x="8407400" y="1422400"/>
          <p14:tracePt t="16671" x="8375650" y="1492250"/>
          <p14:tracePt t="16687" x="8356600" y="1574800"/>
          <p14:tracePt t="16704" x="8299450" y="1670050"/>
          <p14:tracePt t="16721" x="8223250" y="1803400"/>
          <p14:tracePt t="16738" x="8121650" y="1981200"/>
          <p14:tracePt t="16754" x="8032750" y="2165350"/>
          <p14:tracePt t="16771" x="7994650" y="2273300"/>
          <p14:tracePt t="16788" x="7988300" y="2387600"/>
          <p14:tracePt t="16804" x="7981950" y="2438400"/>
          <p14:tracePt t="16821" x="7975600" y="2476500"/>
          <p14:tracePt t="16838" x="7962900" y="2501900"/>
          <p14:tracePt t="16854" x="7956550" y="2533650"/>
          <p14:tracePt t="16871" x="7943850" y="2552700"/>
          <p14:tracePt t="16887" x="7937500" y="2571750"/>
          <p14:tracePt t="16904" x="7918450" y="2603500"/>
          <p14:tracePt t="16921" x="7899400" y="2628900"/>
          <p14:tracePt t="16937" x="7880350" y="2654300"/>
          <p14:tracePt t="16954" x="7867650" y="2673350"/>
          <p14:tracePt t="16971" x="7867650" y="2692400"/>
          <p14:tracePt t="16987" x="7861300" y="2692400"/>
          <p14:tracePt t="17108" x="7867650" y="2692400"/>
          <p14:tracePt t="17132" x="7867650" y="2679700"/>
          <p14:tracePt t="17140" x="7867650" y="2660650"/>
          <p14:tracePt t="17149" x="7874000" y="2641600"/>
          <p14:tracePt t="17156" x="7880350" y="2622550"/>
          <p14:tracePt t="17171" x="7886700" y="2609850"/>
          <p14:tracePt t="17188" x="7893050" y="2578100"/>
          <p14:tracePt t="17204" x="7899400" y="2565400"/>
          <p14:tracePt t="17221" x="7899400" y="2552700"/>
          <p14:tracePt t="17237" x="7905750" y="2527300"/>
          <p14:tracePt t="17254" x="7912100" y="2495550"/>
          <p14:tracePt t="17271" x="7924800" y="2476500"/>
          <p14:tracePt t="17287" x="7924800" y="2470150"/>
          <p14:tracePt t="17304" x="7924800" y="2457450"/>
          <p14:tracePt t="17337" x="7937500" y="2438400"/>
          <p14:tracePt t="17354" x="7943850" y="2381250"/>
          <p14:tracePt t="17371" x="7962900" y="2311400"/>
          <p14:tracePt t="17388" x="8001000" y="2152650"/>
          <p14:tracePt t="17404" x="8020050" y="2025650"/>
          <p14:tracePt t="17421" x="8039100" y="1924050"/>
          <p14:tracePt t="17438" x="8064500" y="1816100"/>
          <p14:tracePt t="17454" x="8096250" y="1695450"/>
          <p14:tracePt t="17471" x="8134350" y="1574800"/>
          <p14:tracePt t="17488" x="8178800" y="1473200"/>
          <p14:tracePt t="17504" x="8223250" y="1397000"/>
          <p14:tracePt t="17521" x="8261350" y="1346200"/>
          <p14:tracePt t="17538" x="8293100" y="1308100"/>
          <p14:tracePt t="17554" x="8331200" y="1276350"/>
          <p14:tracePt t="17571" x="8369300" y="1250950"/>
          <p14:tracePt t="17573" x="8388350" y="1244600"/>
          <p14:tracePt t="17588" x="8413750" y="1225550"/>
          <p14:tracePt t="17604" x="8413750" y="1219200"/>
          <p14:tracePt t="17701" x="8413750" y="1225550"/>
          <p14:tracePt t="17708" x="8413750" y="1250950"/>
          <p14:tracePt t="17721" x="8394700" y="1289050"/>
          <p14:tracePt t="17738" x="8356600" y="1409700"/>
          <p14:tracePt t="17754" x="8305800" y="1555750"/>
          <p14:tracePt t="17771" x="8280400" y="1676400"/>
          <p14:tracePt t="17773" x="8274050" y="1733550"/>
          <p14:tracePt t="17788" x="8267700" y="1847850"/>
          <p14:tracePt t="17805" x="8248650" y="1962150"/>
          <p14:tracePt t="17821" x="8229600" y="2082800"/>
          <p14:tracePt t="17837" x="8216900" y="2203450"/>
          <p14:tracePt t="17854" x="8210550" y="2324100"/>
          <p14:tracePt t="17871" x="8191500" y="2438400"/>
          <p14:tracePt t="17887" x="8191500" y="2527300"/>
          <p14:tracePt t="17904" x="8191500" y="2603500"/>
          <p14:tracePt t="17921" x="8185150" y="2641600"/>
          <p14:tracePt t="17938" x="8172450" y="2698750"/>
          <p14:tracePt t="17954" x="8166100" y="2736850"/>
          <p14:tracePt t="17971" x="8153400" y="2755900"/>
          <p14:tracePt t="17987" x="8147050" y="2774950"/>
          <p14:tracePt t="18140" x="8147050" y="2768600"/>
          <p14:tracePt t="18173" x="8147050" y="2762250"/>
          <p14:tracePt t="18181" x="8140700" y="2762250"/>
          <p14:tracePt t="18221" x="8134350" y="2762250"/>
          <p14:tracePt t="18229" x="8128000" y="2762250"/>
          <p14:tracePt t="18237" x="8121650" y="2762250"/>
          <p14:tracePt t="18254" x="8083550" y="2762250"/>
          <p14:tracePt t="18271" x="8045450" y="2774950"/>
          <p14:tracePt t="18287" x="8013700" y="2806700"/>
          <p14:tracePt t="18304" x="7981950" y="2832100"/>
          <p14:tracePt t="18321" x="7943850" y="2851150"/>
          <p14:tracePt t="18492" x="7937500" y="2851150"/>
          <p14:tracePt t="18501" x="7924800" y="2851150"/>
          <p14:tracePt t="18508" x="7912100" y="2844800"/>
          <p14:tracePt t="18521" x="7893050" y="2838450"/>
          <p14:tracePt t="18538" x="7861300" y="2832100"/>
          <p14:tracePt t="18554" x="7842250" y="2825750"/>
          <p14:tracePt t="18571" x="7835900" y="2819400"/>
          <p14:tracePt t="18587" x="7835900" y="2813050"/>
          <p14:tracePt t="18604" x="7810500" y="2806700"/>
          <p14:tracePt t="18621" x="7753350" y="2800350"/>
          <p14:tracePt t="18637" x="7689850" y="2800350"/>
          <p14:tracePt t="18654" x="7626350" y="2800350"/>
          <p14:tracePt t="18671" x="7588250" y="2794000"/>
          <p14:tracePt t="18687" x="7569200" y="2794000"/>
          <p14:tracePt t="18705" x="7550150" y="2794000"/>
          <p14:tracePt t="18721" x="7531100" y="2794000"/>
          <p14:tracePt t="18738" x="7486650" y="2794000"/>
          <p14:tracePt t="18754" x="7442200" y="2806700"/>
          <p14:tracePt t="18771" x="7416800" y="2813050"/>
          <p14:tracePt t="18852" x="7416800" y="2806700"/>
          <p14:tracePt t="18871" x="7416800" y="2787650"/>
          <p14:tracePt t="18887" x="7429500" y="2768600"/>
          <p14:tracePt t="18904" x="7493000" y="2730500"/>
          <p14:tracePt t="18921" x="7575550" y="2692400"/>
          <p14:tracePt t="18938" x="7658100" y="2660650"/>
          <p14:tracePt t="18954" x="7721600" y="2654300"/>
          <p14:tracePt t="18971" x="7766050" y="2647950"/>
          <p14:tracePt t="18988" x="7804150" y="2641600"/>
          <p14:tracePt t="19004" x="7816850" y="2641600"/>
          <p14:tracePt t="19021" x="7829550" y="2635250"/>
          <p14:tracePt t="19644" x="7829550" y="2628900"/>
          <p14:tracePt t="19653" x="7829550" y="2622550"/>
          <p14:tracePt t="19671" x="7829550" y="2616200"/>
          <p14:tracePt t="19687" x="7829550" y="2609850"/>
          <p14:tracePt t="19704" x="7835900" y="2603500"/>
          <p14:tracePt t="19721" x="7848600" y="2590800"/>
          <p14:tracePt t="19737" x="7854950" y="2584450"/>
          <p14:tracePt t="19754" x="7867650" y="2578100"/>
          <p14:tracePt t="19771" x="7880350" y="2578100"/>
          <p14:tracePt t="19788" x="7899400" y="2565400"/>
          <p14:tracePt t="19804" x="7918450" y="2559050"/>
          <p14:tracePt t="19821" x="7943850" y="2552700"/>
          <p14:tracePt t="19838" x="7969250" y="2546350"/>
          <p14:tracePt t="19854" x="7994650" y="2546350"/>
          <p14:tracePt t="19871" x="8026400" y="2546350"/>
          <p14:tracePt t="19887" x="8045450" y="2546350"/>
          <p14:tracePt t="19904" x="8070850" y="2546350"/>
          <p14:tracePt t="19921" x="8115300" y="2540000"/>
          <p14:tracePt t="19938" x="8185150" y="2540000"/>
          <p14:tracePt t="19954" x="8248650" y="2540000"/>
          <p14:tracePt t="19971" x="8299450" y="2540000"/>
          <p14:tracePt t="19988" x="8318500" y="2540000"/>
          <p14:tracePt t="19989" x="8324850" y="2559050"/>
          <p14:tracePt t="20004" x="8337550" y="2578100"/>
          <p14:tracePt t="20021" x="8356600" y="2616200"/>
          <p14:tracePt t="20037" x="8356600" y="2647950"/>
          <p14:tracePt t="20054" x="8356600" y="2660650"/>
          <p14:tracePt t="20071" x="8337550" y="2686050"/>
          <p14:tracePt t="20088" x="8324850" y="2692400"/>
          <p14:tracePt t="20104" x="8318500" y="2698750"/>
          <p14:tracePt t="20121" x="8312150" y="2698750"/>
          <p14:tracePt t="20213" x="8305800" y="2698750"/>
          <p14:tracePt t="20221" x="8299450" y="2698750"/>
          <p14:tracePt t="20244" x="8293100" y="2698750"/>
          <p14:tracePt t="20254" x="8286750" y="2698750"/>
          <p14:tracePt t="20271" x="8280400" y="2698750"/>
          <p14:tracePt t="20287" x="8261350" y="2698750"/>
          <p14:tracePt t="20304" x="8229600" y="2698750"/>
          <p14:tracePt t="20321" x="8191500" y="2698750"/>
          <p14:tracePt t="20338" x="8147050" y="2698750"/>
          <p14:tracePt t="20354" x="8121650" y="2698750"/>
          <p14:tracePt t="20371" x="8089900" y="2698750"/>
          <p14:tracePt t="20388" x="8070850" y="2698750"/>
          <p14:tracePt t="20389" x="8058150" y="2698750"/>
          <p14:tracePt t="20404" x="8026400" y="2698750"/>
          <p14:tracePt t="20420" x="7988300" y="2698750"/>
          <p14:tracePt t="20437" x="7956550" y="2686050"/>
          <p14:tracePt t="20454" x="7937500" y="2660650"/>
          <p14:tracePt t="20471" x="7918450" y="2622550"/>
          <p14:tracePt t="20487" x="7912100" y="2584450"/>
          <p14:tracePt t="20504" x="7905750" y="2540000"/>
          <p14:tracePt t="20521" x="7905750" y="2476500"/>
          <p14:tracePt t="20537" x="7905750" y="2387600"/>
          <p14:tracePt t="20554" x="7937500" y="2286000"/>
          <p14:tracePt t="20571" x="7975600" y="2178050"/>
          <p14:tracePt t="20588" x="8051800" y="2006600"/>
          <p14:tracePt t="20604" x="8128000" y="1860550"/>
          <p14:tracePt t="20621" x="8210550" y="1676400"/>
          <p14:tracePt t="20637" x="8293100" y="1492250"/>
          <p14:tracePt t="20654" x="8356600" y="1403350"/>
          <p14:tracePt t="20671" x="8375650" y="1333500"/>
          <p14:tracePt t="20687" x="8388350" y="1289050"/>
          <p14:tracePt t="20704" x="8388350" y="1270000"/>
          <p14:tracePt t="20721" x="8388350" y="1263650"/>
          <p14:tracePt t="20754" x="8394700" y="1263650"/>
          <p14:tracePt t="20771" x="8401050" y="1263650"/>
          <p14:tracePt t="20788" x="8407400" y="1270000"/>
          <p14:tracePt t="20804" x="8407400" y="1282700"/>
          <p14:tracePt t="20821" x="8407400" y="1301750"/>
          <p14:tracePt t="20838" x="8407400" y="1333500"/>
          <p14:tracePt t="20854" x="8394700" y="1384300"/>
          <p14:tracePt t="20871" x="8343900" y="1422400"/>
          <p14:tracePt t="20887" x="8280400" y="1454150"/>
          <p14:tracePt t="20904" x="8210550" y="1479550"/>
          <p14:tracePt t="20921" x="8185150" y="1492250"/>
          <p14:tracePt t="20938" x="8153400" y="1492250"/>
          <p14:tracePt t="20954" x="8121650" y="1485900"/>
          <p14:tracePt t="20971" x="8070850" y="1428750"/>
          <p14:tracePt t="20988" x="8051800" y="1358900"/>
          <p14:tracePt t="20989" x="8045450" y="1327150"/>
          <p14:tracePt t="21004" x="8058150" y="1257300"/>
          <p14:tracePt t="21021" x="8096250" y="1187450"/>
          <p14:tracePt t="21037" x="8134350" y="1149350"/>
          <p14:tracePt t="21055" x="8210550" y="1130300"/>
          <p14:tracePt t="21071" x="8267700" y="1130300"/>
          <p14:tracePt t="21088" x="8305800" y="1155700"/>
          <p14:tracePt t="21104" x="8337550" y="1219200"/>
          <p14:tracePt t="21121" x="8362950" y="1308100"/>
          <p14:tracePt t="21138" x="8382000" y="1390650"/>
          <p14:tracePt t="21154" x="8382000" y="1435100"/>
          <p14:tracePt t="21171" x="8350250" y="1454150"/>
          <p14:tracePt t="21187" x="8318500" y="1454150"/>
          <p14:tracePt t="21204" x="8274050" y="1454150"/>
          <p14:tracePt t="21221" x="8255000" y="1447800"/>
          <p14:tracePt t="21237" x="8242300" y="1441450"/>
          <p14:tracePt t="21254" x="8229600" y="1454150"/>
          <p14:tracePt t="21271" x="8210550" y="1492250"/>
          <p14:tracePt t="21288" x="8172450" y="1600200"/>
          <p14:tracePt t="21304" x="8128000" y="1739900"/>
          <p14:tracePt t="21321" x="8096250" y="1917700"/>
          <p14:tracePt t="21338" x="8083550" y="2095500"/>
          <p14:tracePt t="21354" x="8051800" y="2222500"/>
          <p14:tracePt t="21371" x="8032750" y="2330450"/>
          <p14:tracePt t="21373" x="8020050" y="2381250"/>
          <p14:tracePt t="21388" x="7988300" y="2476500"/>
          <p14:tracePt t="21404" x="7943850" y="2571750"/>
          <p14:tracePt t="21421" x="7918450" y="2660650"/>
          <p14:tracePt t="21437" x="7899400" y="2730500"/>
          <p14:tracePt t="21454" x="7886700" y="2755900"/>
          <p14:tracePt t="21471" x="7880350" y="2774950"/>
          <p14:tracePt t="21487" x="7880350" y="2787650"/>
          <p14:tracePt t="21504" x="7880350" y="2794000"/>
          <p14:tracePt t="21521" x="7874000" y="2800350"/>
          <p14:tracePt t="21537" x="7874000" y="2813050"/>
          <p14:tracePt t="21588" x="7874000" y="2800350"/>
          <p14:tracePt t="21604" x="7874000" y="2794000"/>
          <p14:tracePt t="21700" x="7874000" y="2787650"/>
          <p14:tracePt t="21708" x="7880350" y="2787650"/>
          <p14:tracePt t="21765" x="7880350" y="2781300"/>
          <p14:tracePt t="21788" x="7880350" y="2768600"/>
          <p14:tracePt t="21796" x="7880350" y="2762250"/>
          <p14:tracePt t="21805" x="7893050" y="2749550"/>
          <p14:tracePt t="21821" x="7899400" y="2705100"/>
          <p14:tracePt t="21838" x="7924800" y="2628900"/>
          <p14:tracePt t="21854" x="7950200" y="2501900"/>
          <p14:tracePt t="21871" x="7994650" y="2330450"/>
          <p14:tracePt t="21888" x="8020050" y="2159000"/>
          <p14:tracePt t="21904" x="8051800" y="1981200"/>
          <p14:tracePt t="21921" x="8083550" y="1803400"/>
          <p14:tracePt t="21938" x="8102600" y="1644650"/>
          <p14:tracePt t="21954" x="8140700" y="1504950"/>
          <p14:tracePt t="21971" x="8166100" y="1403350"/>
          <p14:tracePt t="21988" x="8185150" y="1308100"/>
          <p14:tracePt t="22004" x="8185150" y="1270000"/>
          <p14:tracePt t="22021" x="8191500" y="1257300"/>
          <p14:tracePt t="22037" x="8191500" y="1250950"/>
          <p14:tracePt t="22054" x="8191500" y="1244600"/>
          <p14:tracePt t="22088" x="8185150" y="1244600"/>
          <p14:tracePt t="22276" x="8185150" y="1250950"/>
          <p14:tracePt t="22285" x="8185150" y="1257300"/>
          <p14:tracePt t="22304" x="8185150" y="1276350"/>
          <p14:tracePt t="22321" x="8172450" y="1320800"/>
          <p14:tracePt t="22337" x="8128000" y="1390650"/>
          <p14:tracePt t="22354" x="8064500" y="1498600"/>
          <p14:tracePt t="22371" x="7956550" y="1651000"/>
          <p14:tracePt t="22387" x="7861300" y="1790700"/>
          <p14:tracePt t="22389" x="7835900" y="1835150"/>
          <p14:tracePt t="22404" x="7804150" y="1905000"/>
          <p14:tracePt t="22421" x="7797800" y="1930400"/>
          <p14:tracePt t="22437" x="7785100" y="1930400"/>
          <p14:tracePt t="22454" x="7734300" y="1930400"/>
          <p14:tracePt t="22471" x="7689850" y="1917700"/>
          <p14:tracePt t="22487" x="7658100" y="1905000"/>
          <p14:tracePt t="22521" x="7651750" y="1898650"/>
          <p14:tracePt t="22538" x="7651750" y="1892300"/>
          <p14:tracePt t="22554" x="7651750" y="1873250"/>
          <p14:tracePt t="22571" x="7664450" y="1835150"/>
          <p14:tracePt t="22572" x="7670800" y="1816100"/>
          <p14:tracePt t="22588" x="7689850" y="1797050"/>
          <p14:tracePt t="22604" x="7734300" y="1714500"/>
          <p14:tracePt t="22621" x="7766050" y="1612900"/>
          <p14:tracePt t="22638" x="7766050" y="1504950"/>
          <p14:tracePt t="22654" x="7721600" y="1435100"/>
          <p14:tracePt t="22671" x="7683500" y="1403350"/>
          <p14:tracePt t="22687" x="7645400" y="1390650"/>
          <p14:tracePt t="22704" x="7639050" y="1390650"/>
          <p14:tracePt t="22754" x="7645400" y="1397000"/>
          <p14:tracePt t="22771" x="7645400" y="1409700"/>
          <p14:tracePt t="22788" x="7645400" y="1435100"/>
          <p14:tracePt t="22790" x="7645400" y="1447800"/>
          <p14:tracePt t="22869" x="7645400" y="1441450"/>
          <p14:tracePt t="22888" x="7639050" y="1441450"/>
          <p14:tracePt t="22932" x="7639050" y="1435100"/>
          <p14:tracePt t="22940" x="7645400" y="1416050"/>
          <p14:tracePt t="22948" x="7651750" y="1409700"/>
          <p14:tracePt t="22956" x="7651750" y="1403350"/>
          <p14:tracePt t="22971" x="7658100" y="1397000"/>
          <p14:tracePt t="23004" x="7696200" y="1390650"/>
          <p14:tracePt t="23021" x="7772400" y="1377950"/>
          <p14:tracePt t="23039" x="7874000" y="1358900"/>
          <p14:tracePt t="23054" x="7962900" y="1358900"/>
          <p14:tracePt t="23071" x="8001000" y="1358900"/>
          <p14:tracePt t="23088" x="8013700" y="1422400"/>
          <p14:tracePt t="23104" x="7994650" y="1511300"/>
          <p14:tracePt t="23121" x="7981950" y="1581150"/>
          <p14:tracePt t="23138" x="7943850" y="1625600"/>
          <p14:tracePt t="23154" x="7880350" y="1644650"/>
          <p14:tracePt t="23171" x="7810500" y="1644650"/>
          <p14:tracePt t="23173" x="7778750" y="1644650"/>
          <p14:tracePt t="23188" x="7715250" y="1625600"/>
          <p14:tracePt t="23204" x="7664450" y="1555750"/>
          <p14:tracePt t="23221" x="7620000" y="1460500"/>
          <p14:tracePt t="23237" x="7556500" y="1308100"/>
          <p14:tracePt t="23254" x="7493000" y="1149350"/>
          <p14:tracePt t="23271" x="7454900" y="1041400"/>
          <p14:tracePt t="23287" x="7429500" y="952500"/>
          <p14:tracePt t="23304" x="7429500" y="901700"/>
          <p14:tracePt t="23321" x="7442200" y="889000"/>
          <p14:tracePt t="23337" x="7480300" y="876300"/>
          <p14:tracePt t="23354" x="7518400" y="876300"/>
          <p14:tracePt t="23371" x="7543800" y="876300"/>
          <p14:tracePt t="23388" x="7556500" y="901700"/>
          <p14:tracePt t="23404" x="7550150" y="914400"/>
          <p14:tracePt t="23421" x="7518400" y="933450"/>
          <p14:tracePt t="23438" x="7461250" y="939800"/>
          <p14:tracePt t="23454" x="7366000" y="933450"/>
          <p14:tracePt t="23471" x="7251700" y="869950"/>
          <p14:tracePt t="23487" x="7137400" y="793750"/>
          <p14:tracePt t="23504" x="7042150" y="711200"/>
          <p14:tracePt t="23521" x="6978650" y="596900"/>
          <p14:tracePt t="23537" x="6934200" y="469900"/>
          <p14:tracePt t="23554" x="6889750" y="349250"/>
          <p14:tracePt t="23571" x="6889750" y="279400"/>
          <p14:tracePt t="23588" x="6896100" y="266700"/>
          <p14:tracePt t="23604" x="6915150" y="298450"/>
          <p14:tracePt t="23621" x="6959600" y="374650"/>
          <p14:tracePt t="23638" x="6972300" y="463550"/>
          <p14:tracePt t="23654" x="6946900" y="539750"/>
          <p14:tracePt t="23671" x="6858000" y="596900"/>
          <p14:tracePt t="23688" x="6724650" y="615950"/>
          <p14:tracePt t="23704" x="6584950" y="615950"/>
          <p14:tracePt t="23721" x="6457950" y="571500"/>
          <p14:tracePt t="23737" x="6280150" y="495300"/>
          <p14:tracePt t="23754" x="6064250" y="368300"/>
          <p14:tracePt t="23771" x="5873750" y="273050"/>
          <p14:tracePt t="23773" x="5797550" y="241300"/>
          <p14:tracePt t="23787" x="5753100" y="215900"/>
          <p14:tracePt t="23804" x="5689600" y="158750"/>
          <p14:tracePt t="23821" x="5689600" y="133350"/>
          <p14:tracePt t="23837" x="5715000" y="120650"/>
          <p14:tracePt t="23854" x="5721350" y="120650"/>
          <p14:tracePt t="23871" x="5759450" y="184150"/>
          <p14:tracePt t="23887" x="5842000" y="285750"/>
          <p14:tracePt t="23904" x="5988050" y="438150"/>
          <p14:tracePt t="23921" x="6197600" y="635000"/>
          <p14:tracePt t="23938" x="6445250" y="825500"/>
          <p14:tracePt t="23954" x="6661150" y="1041400"/>
          <p14:tracePt t="23971" x="6883400" y="1301750"/>
          <p14:tracePt t="23973" x="6972300" y="1441450"/>
          <p14:tracePt t="23987" x="7061200" y="1568450"/>
          <p14:tracePt t="24004" x="7359650" y="1873250"/>
          <p14:tracePt t="24021" x="7473950" y="2051050"/>
          <p14:tracePt t="24039" x="7537450" y="2203450"/>
          <p14:tracePt t="24054" x="7588250" y="2355850"/>
          <p14:tracePt t="24071" x="7620000" y="2476500"/>
          <p14:tracePt t="24087" x="7651750" y="2559050"/>
          <p14:tracePt t="24104" x="7670800" y="2616200"/>
          <p14:tracePt t="24121" x="7683500" y="2647950"/>
          <p14:tracePt t="24138" x="7689850" y="2667000"/>
          <p14:tracePt t="24154" x="7683500" y="2673350"/>
          <p14:tracePt t="24188" x="7689850" y="2679700"/>
          <p14:tracePt t="24237" x="7689850" y="2654300"/>
          <p14:tracePt t="24254" x="7677150" y="2546350"/>
          <p14:tracePt t="24271" x="7658100" y="2406650"/>
          <p14:tracePt t="24287" x="7607300" y="2222500"/>
          <p14:tracePt t="24304" x="7543800" y="2038350"/>
          <p14:tracePt t="24321" x="7493000" y="1873250"/>
          <p14:tracePt t="24337" x="7435850" y="1701800"/>
          <p14:tracePt t="24354" x="7372350" y="1543050"/>
          <p14:tracePt t="24371" x="7346950" y="1416050"/>
          <p14:tracePt t="24373" x="7340600" y="1365250"/>
          <p14:tracePt t="24388" x="7340600" y="1314450"/>
          <p14:tracePt t="24404" x="7334250" y="1206500"/>
          <p14:tracePt t="24421" x="7315200" y="1162050"/>
          <p14:tracePt t="24438" x="7296150" y="1149350"/>
          <p14:tracePt t="24454" x="7239000" y="1143000"/>
          <p14:tracePt t="24471" x="7175500" y="1143000"/>
          <p14:tracePt t="24488" x="7112000" y="1143000"/>
          <p14:tracePt t="24504" x="6997700" y="1117600"/>
          <p14:tracePt t="24521" x="6851650" y="1066800"/>
          <p14:tracePt t="24537" x="6692900" y="1003300"/>
          <p14:tracePt t="24554" x="6527800" y="952500"/>
          <p14:tracePt t="24571" x="6388100" y="908050"/>
          <p14:tracePt t="24588" x="6203950" y="844550"/>
          <p14:tracePt t="24604" x="6083300" y="806450"/>
          <p14:tracePt t="24621" x="5975350" y="749300"/>
          <p14:tracePt t="24637" x="5873750" y="704850"/>
          <p14:tracePt t="24654" x="5810250" y="660400"/>
          <p14:tracePt t="24671" x="5753100" y="628650"/>
          <p14:tracePt t="24687" x="5676900" y="571500"/>
          <p14:tracePt t="24704" x="5581650" y="501650"/>
          <p14:tracePt t="24721" x="5454650" y="419100"/>
          <p14:tracePt t="24737" x="5353050" y="368300"/>
          <p14:tracePt t="24754" x="5295900" y="330200"/>
          <p14:tracePt t="24771" x="5264150" y="311150"/>
          <p14:tracePt t="24788" x="5245100" y="298450"/>
          <p14:tracePt t="24790" x="5245100" y="292100"/>
          <p14:tracePt t="24804" x="5238750" y="279400"/>
          <p14:tracePt t="24821" x="5238750" y="273050"/>
          <p14:tracePt t="25077" x="5238750" y="285750"/>
          <p14:tracePt t="25084" x="5238750" y="298450"/>
          <p14:tracePt t="25092" x="5238750" y="311150"/>
          <p14:tracePt t="25104" x="5283200" y="374650"/>
          <p14:tracePt t="25121" x="5416550" y="514350"/>
          <p14:tracePt t="25138" x="5594350" y="698500"/>
          <p14:tracePt t="25154" x="5816600" y="901700"/>
          <p14:tracePt t="25171" x="6064250" y="1092200"/>
          <p14:tracePt t="25174" x="6184900" y="1181100"/>
          <p14:tracePt t="25187" x="6324600" y="1270000"/>
          <p14:tracePt t="25204" x="6661150" y="1517650"/>
          <p14:tracePt t="25221" x="6877050" y="1670050"/>
          <p14:tracePt t="25238" x="7048500" y="1784350"/>
          <p14:tracePt t="25254" x="7188200" y="1879600"/>
          <p14:tracePt t="25271" x="7283450" y="1943100"/>
          <p14:tracePt t="25288" x="7334250" y="1981200"/>
          <p14:tracePt t="25304" x="7385050" y="2032000"/>
          <p14:tracePt t="25321" x="7461250" y="2108200"/>
          <p14:tracePt t="25338" x="7543800" y="2165350"/>
          <p14:tracePt t="25354" x="7632700" y="2228850"/>
          <p14:tracePt t="25371" x="7702550" y="2292350"/>
          <p14:tracePt t="25387" x="7785100" y="2362200"/>
          <p14:tracePt t="25389" x="7823200" y="2393950"/>
          <p14:tracePt t="25404" x="7880350" y="2451100"/>
          <p14:tracePt t="25421" x="7937500" y="2508250"/>
          <p14:tracePt t="25438" x="7988300" y="2559050"/>
          <p14:tracePt t="25454" x="8020050" y="2578100"/>
          <p14:tracePt t="25471" x="8039100" y="2584450"/>
          <p14:tracePt t="25521" x="8032750" y="2590800"/>
          <p14:tracePt t="25537" x="8032750" y="2609850"/>
          <p14:tracePt t="25587" x="8013700" y="2609850"/>
          <p14:tracePt t="25604" x="7981950" y="2609850"/>
          <p14:tracePt t="25621" x="7969250" y="2609850"/>
          <p14:tracePt t="25637" x="7950200" y="2609850"/>
          <p14:tracePt t="25654" x="7937500" y="2609850"/>
          <p14:tracePt t="25671" x="7924800" y="2609850"/>
          <p14:tracePt t="25687" x="7899400" y="2609850"/>
          <p14:tracePt t="25704" x="7874000" y="2584450"/>
          <p14:tracePt t="25721" x="7842250" y="2565400"/>
          <p14:tracePt t="25738" x="7797800" y="2508250"/>
          <p14:tracePt t="25755" x="7753350" y="2432050"/>
          <p14:tracePt t="25771" x="7683500" y="2336800"/>
          <p14:tracePt t="25772" x="7651750" y="2286000"/>
          <p14:tracePt t="25787" x="7613650" y="2228850"/>
          <p14:tracePt t="25804" x="7550150" y="2101850"/>
          <p14:tracePt t="25821" x="7524750" y="2006600"/>
          <p14:tracePt t="25838" x="7505700" y="1892300"/>
          <p14:tracePt t="25854" x="7486650" y="1752600"/>
          <p14:tracePt t="25871" x="7486650" y="1581150"/>
          <p14:tracePt t="25888" x="7493000" y="1447800"/>
          <p14:tracePt t="25904" x="7512050" y="1365250"/>
          <p14:tracePt t="25921" x="7524750" y="1295400"/>
          <p14:tracePt t="25938" x="7524750" y="1244600"/>
          <p14:tracePt t="25954" x="7531100" y="1206500"/>
          <p14:tracePt t="25971" x="7537450" y="1187450"/>
          <p14:tracePt t="25988" x="7537450" y="1174750"/>
          <p14:tracePt t="26012" x="7537450" y="1168400"/>
          <p14:tracePt t="26029" x="7524750" y="1168400"/>
          <p14:tracePt t="26037" x="7499350" y="1162050"/>
          <p14:tracePt t="26054" x="7397750" y="1136650"/>
          <p14:tracePt t="26071" x="7251700" y="1104900"/>
          <p14:tracePt t="26087" x="7099300" y="1066800"/>
          <p14:tracePt t="26104" x="6915150" y="1041400"/>
          <p14:tracePt t="26121" x="6762750" y="1016000"/>
          <p14:tracePt t="26138" x="6654800" y="1009650"/>
          <p14:tracePt t="26154" x="6610350" y="990600"/>
          <p14:tracePt t="26171" x="6591300" y="977900"/>
          <p14:tracePt t="26188" x="6584950" y="958850"/>
          <p14:tracePt t="26204" x="6578600" y="920750"/>
          <p14:tracePt t="26221" x="6578600" y="869950"/>
          <p14:tracePt t="26238" x="6578600" y="793750"/>
          <p14:tracePt t="26254" x="6565900" y="698500"/>
          <p14:tracePt t="26271" x="6527800" y="571500"/>
          <p14:tracePt t="26287" x="6489700" y="482600"/>
          <p14:tracePt t="26304" x="6445250" y="419100"/>
          <p14:tracePt t="26321" x="6388100" y="381000"/>
          <p14:tracePt t="26338" x="6350000" y="361950"/>
          <p14:tracePt t="26354" x="6305550" y="349250"/>
          <p14:tracePt t="26371" x="6229350" y="323850"/>
          <p14:tracePt t="26387" x="6140450" y="292100"/>
          <p14:tracePt t="26389" x="6083300" y="273050"/>
          <p14:tracePt t="26404" x="5918200" y="222250"/>
          <p14:tracePt t="26421" x="5746750" y="184150"/>
          <p14:tracePt t="26438" x="5581650" y="127000"/>
          <p14:tracePt t="26454" x="5429250" y="76200"/>
          <p14:tracePt t="26471" x="5378450" y="57150"/>
          <p14:tracePt t="26488" x="5372100" y="57150"/>
          <p14:tracePt t="26588" x="5378450" y="57150"/>
          <p14:tracePt t="26597" x="5397500" y="63500"/>
          <p14:tracePt t="26605" x="5422900" y="88900"/>
          <p14:tracePt t="26621" x="5511800" y="190500"/>
          <p14:tracePt t="26638" x="5670550" y="368300"/>
          <p14:tracePt t="26654" x="5873750" y="584200"/>
          <p14:tracePt t="26671" x="6089650" y="800100"/>
          <p14:tracePt t="26688" x="6305550" y="1009650"/>
          <p14:tracePt t="26704" x="6496050" y="1231900"/>
          <p14:tracePt t="26721" x="6635750" y="1435100"/>
          <p14:tracePt t="26738" x="6750050" y="1612900"/>
          <p14:tracePt t="26754" x="6838950" y="1758950"/>
          <p14:tracePt t="26771" x="6870700" y="1924050"/>
          <p14:tracePt t="26787" x="6870700" y="2089150"/>
          <p14:tracePt t="26789" x="6864350" y="2165350"/>
          <p14:tracePt t="26804" x="6832600" y="2292350"/>
          <p14:tracePt t="26821" x="6807200" y="2368550"/>
          <p14:tracePt t="26838" x="6781800" y="2406650"/>
          <p14:tracePt t="26854" x="6769100" y="2425700"/>
          <p14:tracePt t="26871" x="6743700" y="2438400"/>
          <p14:tracePt t="26887" x="6705600" y="2451100"/>
          <p14:tracePt t="26904" x="6635750" y="2476500"/>
          <p14:tracePt t="26922" x="6546850" y="2501900"/>
          <p14:tracePt t="26938" x="6445250" y="2540000"/>
          <p14:tracePt t="26954" x="6356350" y="2565400"/>
          <p14:tracePt t="26971" x="6305550" y="2590800"/>
          <p14:tracePt t="26988" x="6235700" y="2609850"/>
          <p14:tracePt t="27004" x="6210300" y="2616200"/>
          <p14:tracePt t="27021" x="6178550" y="2622550"/>
          <p14:tracePt t="27037" x="6165850" y="2635250"/>
          <p14:tracePt t="27054" x="6146800" y="2641600"/>
          <p14:tracePt t="27071" x="6134100" y="2641600"/>
          <p14:tracePt t="27104" x="6134100" y="2647950"/>
          <p14:tracePt t="27268" x="6134100" y="2641600"/>
          <p14:tracePt t="28332" x="6115050" y="2641600"/>
          <p14:tracePt t="28340" x="6083300" y="2641600"/>
          <p14:tracePt t="28349" x="6051550" y="2654300"/>
          <p14:tracePt t="28356" x="6026150" y="2673350"/>
          <p14:tracePt t="28371" x="5994400" y="2692400"/>
          <p14:tracePt t="28387" x="5930900" y="2774950"/>
          <p14:tracePt t="28389" x="5886450" y="2819400"/>
          <p14:tracePt t="28404" x="5816600" y="2921000"/>
          <p14:tracePt t="28421" x="5708650" y="3016250"/>
          <p14:tracePt t="28438" x="5562600" y="3111500"/>
          <p14:tracePt t="28454" x="5410200" y="3187700"/>
          <p14:tracePt t="28471" x="5251450" y="3238500"/>
          <p14:tracePt t="28487" x="5105400" y="3263900"/>
          <p14:tracePt t="28504" x="4933950" y="3276600"/>
          <p14:tracePt t="28521" x="4737100" y="3282950"/>
          <p14:tracePt t="28538" x="4540250" y="3289300"/>
          <p14:tracePt t="28554" x="4387850" y="3289300"/>
          <p14:tracePt t="28571" x="4267200" y="3289300"/>
          <p14:tracePt t="28587" x="4165600" y="3295650"/>
          <p14:tracePt t="28604" x="4000500" y="3302000"/>
          <p14:tracePt t="28621" x="3917950" y="3302000"/>
          <p14:tracePt t="28637" x="3873500" y="3302000"/>
          <p14:tracePt t="28654" x="3841750" y="3314700"/>
          <p14:tracePt t="28868" x="3848100" y="3314700"/>
          <p14:tracePt t="28888" x="3854450" y="3308350"/>
          <p14:tracePt t="28904" x="3816350" y="3308350"/>
          <p14:tracePt t="28921" x="3759200" y="3327400"/>
          <p14:tracePt t="28938" x="3644900" y="3359150"/>
          <p14:tracePt t="28954" x="3467100" y="3403600"/>
          <p14:tracePt t="28971" x="3257550" y="3448050"/>
          <p14:tracePt t="28973" x="3130550" y="3454400"/>
          <p14:tracePt t="28988" x="2990850" y="3467100"/>
          <p14:tracePt t="29004" x="2578100" y="3473450"/>
          <p14:tracePt t="29021" x="2311400" y="3473450"/>
          <p14:tracePt t="29039" x="2038350" y="3473450"/>
          <p14:tracePt t="29054" x="1771650" y="3473450"/>
          <p14:tracePt t="29071" x="1568450" y="3473450"/>
          <p14:tracePt t="29088" x="1435100" y="3473450"/>
          <p14:tracePt t="29104" x="1365250" y="3473450"/>
          <p14:tracePt t="29121" x="1327150" y="3473450"/>
          <p14:tracePt t="29137" x="1314450" y="3473450"/>
          <p14:tracePt t="29154" x="1301750" y="3486150"/>
          <p14:tracePt t="29171" x="1276350" y="3498850"/>
          <p14:tracePt t="29173" x="1263650" y="3511550"/>
          <p14:tracePt t="29188" x="1238250" y="3517900"/>
          <p14:tracePt t="29204" x="1162050" y="3543300"/>
          <p14:tracePt t="29221" x="1136650" y="3556000"/>
          <p14:tracePt t="29340" x="1130300" y="3549650"/>
          <p14:tracePt t="29349" x="1123950" y="3549650"/>
          <p14:tracePt t="29356" x="1117600" y="3549650"/>
          <p14:tracePt t="29371" x="1111250" y="3549650"/>
          <p14:tracePt t="29388" x="1047750" y="3549650"/>
          <p14:tracePt t="29404" x="1016000" y="3549650"/>
          <p14:tracePt t="29421" x="1009650" y="3549650"/>
          <p14:tracePt t="29485" x="1003300" y="3549650"/>
          <p14:tracePt t="29504" x="996950" y="3549650"/>
          <p14:tracePt t="29521" x="984250" y="3562350"/>
          <p14:tracePt t="29538" x="971550" y="3575050"/>
          <p14:tracePt t="29554" x="965200" y="3606800"/>
          <p14:tracePt t="29571" x="965200" y="3644900"/>
          <p14:tracePt t="29588" x="965200" y="3689350"/>
          <p14:tracePt t="29604" x="965200" y="3727450"/>
          <p14:tracePt t="29621" x="965200" y="3733800"/>
          <p14:tracePt t="29684" x="971550" y="3740150"/>
          <p14:tracePt t="29692" x="977900" y="3740150"/>
          <p14:tracePt t="29704" x="990600" y="3740150"/>
          <p14:tracePt t="29721" x="1016000" y="3740150"/>
          <p14:tracePt t="29738" x="1054100" y="3759200"/>
          <p14:tracePt t="29754" x="1104900" y="3765550"/>
          <p14:tracePt t="29771" x="1155700" y="3778250"/>
          <p14:tracePt t="29773" x="1181100" y="3790950"/>
          <p14:tracePt t="29788" x="1231900" y="3797300"/>
          <p14:tracePt t="29804" x="1270000" y="3810000"/>
          <p14:tracePt t="29821" x="1295400" y="3816350"/>
          <p14:tracePt t="29838" x="1314450" y="3822700"/>
          <p14:tracePt t="29854" x="1327150" y="3835400"/>
          <p14:tracePt t="29871" x="1333500" y="3835400"/>
          <p14:tracePt t="29888" x="1346200" y="3835400"/>
          <p14:tracePt t="29904" x="1352550" y="3835400"/>
          <p14:tracePt t="29938" x="1358900" y="3835400"/>
          <p14:tracePt t="30021" x="1358900" y="3841750"/>
          <p14:tracePt t="30029" x="1358900" y="3848100"/>
          <p14:tracePt t="30037" x="1358900" y="3854450"/>
          <p14:tracePt t="30054" x="1358900" y="3860800"/>
          <p14:tracePt t="30071" x="1358900" y="3867150"/>
          <p14:tracePt t="30088" x="1365250" y="3867150"/>
          <p14:tracePt t="30137" x="1365250" y="3873500"/>
          <p14:tracePt t="30154" x="1365250" y="3892550"/>
          <p14:tracePt t="30171" x="1365250" y="3905250"/>
          <p14:tracePt t="30188" x="1365250" y="3917950"/>
          <p14:tracePt t="30204" x="1365250" y="3924300"/>
          <p14:tracePt t="30316" x="1377950" y="3924300"/>
          <p14:tracePt t="30332" x="1377950" y="3930650"/>
          <p14:tracePt t="30340" x="1390650" y="3937000"/>
          <p14:tracePt t="30356" x="1397000" y="3937000"/>
          <p14:tracePt t="30371" x="1403350" y="3937000"/>
          <p14:tracePt t="30387" x="1416050" y="3943350"/>
          <p14:tracePt t="30404" x="1454150" y="3956050"/>
          <p14:tracePt t="30421" x="1485900" y="3962400"/>
          <p14:tracePt t="30438" x="1524000" y="3975100"/>
          <p14:tracePt t="30454" x="1549400" y="3975100"/>
          <p14:tracePt t="30471" x="1568450" y="3975100"/>
          <p14:tracePt t="30488" x="1587500" y="3975100"/>
          <p14:tracePt t="30504" x="1593850" y="3975100"/>
          <p14:tracePt t="30554" x="1600200" y="3975100"/>
          <p14:tracePt t="30571" x="1612900" y="3975100"/>
          <p14:tracePt t="30588" x="1638300" y="3975100"/>
          <p14:tracePt t="30590" x="1657350" y="3975100"/>
          <p14:tracePt t="30604" x="1701800" y="3975100"/>
          <p14:tracePt t="30621" x="1739900" y="3975100"/>
          <p14:tracePt t="30638" x="1758950" y="3975100"/>
          <p14:tracePt t="30654" x="1771650" y="3975100"/>
          <p14:tracePt t="30671" x="1784350" y="3975100"/>
          <p14:tracePt t="30687" x="1809750" y="3975100"/>
          <p14:tracePt t="30704" x="1828800" y="3975100"/>
          <p14:tracePt t="30721" x="1879600" y="3975100"/>
          <p14:tracePt t="30737" x="1943100" y="3975100"/>
          <p14:tracePt t="30754" x="2025650" y="3975100"/>
          <p14:tracePt t="30771" x="2108200" y="3981450"/>
          <p14:tracePt t="30788" x="2241550" y="3975100"/>
          <p14:tracePt t="30804" x="2336800" y="3968750"/>
          <p14:tracePt t="30821" x="2425700" y="3968750"/>
          <p14:tracePt t="30838" x="2520950" y="3968750"/>
          <p14:tracePt t="30854" x="2609850" y="3956050"/>
          <p14:tracePt t="30871" x="2686050" y="3956050"/>
          <p14:tracePt t="30887" x="2755900" y="3956050"/>
          <p14:tracePt t="30904" x="2825750" y="3956050"/>
          <p14:tracePt t="30921" x="2908300" y="3956050"/>
          <p14:tracePt t="30938" x="2990850" y="3956050"/>
          <p14:tracePt t="30954" x="3092450" y="3956050"/>
          <p14:tracePt t="30971" x="3194050" y="3956050"/>
          <p14:tracePt t="30972" x="3244850" y="3962400"/>
          <p14:tracePt t="30988" x="3289300" y="3962400"/>
          <p14:tracePt t="31004" x="3397250" y="3962400"/>
          <p14:tracePt t="31021" x="3454400" y="3962400"/>
          <p14:tracePt t="31039" x="3511550" y="3962400"/>
          <p14:tracePt t="31054" x="3575050" y="3962400"/>
          <p14:tracePt t="31071" x="3651250" y="3962400"/>
          <p14:tracePt t="31088" x="3702050" y="3962400"/>
          <p14:tracePt t="31104" x="3721100" y="3956050"/>
          <p14:tracePt t="31156" x="3714750" y="3956050"/>
          <p14:tracePt t="31171" x="3683000" y="3975100"/>
          <p14:tracePt t="31187" x="3536950" y="4057650"/>
          <p14:tracePt t="31190" x="3448050" y="4108450"/>
          <p14:tracePt t="31204" x="3232150" y="4229100"/>
          <p14:tracePt t="31221" x="2984500" y="4337050"/>
          <p14:tracePt t="31238" x="2717800" y="4445000"/>
          <p14:tracePt t="31254" x="2489200" y="4565650"/>
          <p14:tracePt t="31271" x="2311400" y="4648200"/>
          <p14:tracePt t="31287" x="2197100" y="4718050"/>
          <p14:tracePt t="31304" x="2133600" y="4756150"/>
          <p14:tracePt t="31321" x="2095500" y="4775200"/>
          <p14:tracePt t="31338" x="2070100" y="4800600"/>
          <p14:tracePt t="31354" x="2057400" y="4819650"/>
          <p14:tracePt t="31371" x="2032000" y="4838700"/>
          <p14:tracePt t="31372" x="2012950" y="4851400"/>
          <p14:tracePt t="31388" x="1962150" y="4876800"/>
          <p14:tracePt t="31404" x="1892300" y="4902200"/>
          <p14:tracePt t="31421" x="1822450" y="4927600"/>
          <p14:tracePt t="31438" x="1765300" y="4946650"/>
          <p14:tracePt t="31454" x="1727200" y="4972050"/>
          <p14:tracePt t="31471" x="1689100" y="4991100"/>
          <p14:tracePt t="31487" x="1651000" y="5010150"/>
          <p14:tracePt t="31504" x="1644650" y="5029200"/>
          <p14:tracePt t="31521" x="1638300" y="5035550"/>
          <p14:tracePt t="31554" x="1638300" y="5041900"/>
          <p14:tracePt t="31580" x="1625600" y="5048250"/>
          <p14:tracePt t="31589" x="1606550" y="5054600"/>
          <p14:tracePt t="31604" x="1549400" y="5080000"/>
          <p14:tracePt t="31621" x="1492250" y="5099050"/>
          <p14:tracePt t="31637" x="1435100" y="5118100"/>
          <p14:tracePt t="31654" x="1390650" y="5130800"/>
          <p14:tracePt t="31671" x="1358900" y="5149850"/>
          <p14:tracePt t="31687" x="1327150" y="5168900"/>
          <p14:tracePt t="31704" x="1295400" y="5175250"/>
          <p14:tracePt t="31721" x="1282700" y="5187950"/>
          <p14:tracePt t="31737" x="1276350" y="5194300"/>
          <p14:tracePt t="31812" x="1282700" y="5194300"/>
          <p14:tracePt t="31828" x="1289050" y="5194300"/>
          <p14:tracePt t="31836" x="1308100" y="5194300"/>
          <p14:tracePt t="31854" x="1377950" y="5194300"/>
          <p14:tracePt t="31871" x="1479550" y="5194300"/>
          <p14:tracePt t="31888" x="1612900" y="5194300"/>
          <p14:tracePt t="31904" x="1803400" y="5200650"/>
          <p14:tracePt t="31921" x="1993900" y="5200650"/>
          <p14:tracePt t="31937" x="2190750" y="5200650"/>
          <p14:tracePt t="31954" x="2349500" y="5200650"/>
          <p14:tracePt t="31971" x="2508250" y="5207000"/>
          <p14:tracePt t="31988" x="2736850" y="5232400"/>
          <p14:tracePt t="32004" x="2889250" y="5232400"/>
          <p14:tracePt t="32021" x="3035300" y="5238750"/>
          <p14:tracePt t="32039" x="3162300" y="5245100"/>
          <p14:tracePt t="32054" x="3276600" y="5257800"/>
          <p14:tracePt t="32071" x="3390900" y="5257800"/>
          <p14:tracePt t="32087" x="3505200" y="5257800"/>
          <p14:tracePt t="32104" x="3619500" y="5257800"/>
          <p14:tracePt t="32121" x="3714750" y="5257800"/>
          <p14:tracePt t="32137" x="3784600" y="5257800"/>
          <p14:tracePt t="32154" x="3829050" y="5257800"/>
          <p14:tracePt t="32171" x="3841750" y="5257800"/>
          <p14:tracePt t="32340" x="3835400" y="5257800"/>
          <p14:tracePt t="32356" x="3829050" y="5251450"/>
          <p14:tracePt t="32364" x="3816350" y="5251450"/>
          <p14:tracePt t="32372" x="3803650" y="5251450"/>
          <p14:tracePt t="32387" x="3784600" y="5251450"/>
          <p14:tracePt t="32405" x="3721100" y="5251450"/>
          <p14:tracePt t="32421" x="3676650" y="5251450"/>
          <p14:tracePt t="32438" x="3619500" y="5251450"/>
          <p14:tracePt t="32454" x="3543300" y="5251450"/>
          <p14:tracePt t="32471" x="3473450" y="5245100"/>
          <p14:tracePt t="32487" x="3397250" y="5232400"/>
          <p14:tracePt t="32504" x="3333750" y="5232400"/>
          <p14:tracePt t="32521" x="3270250" y="5232400"/>
          <p14:tracePt t="32538" x="3200400" y="5232400"/>
          <p14:tracePt t="32554" x="3117850" y="5232400"/>
          <p14:tracePt t="32571" x="3028950" y="5232400"/>
          <p14:tracePt t="32573" x="2990850" y="5232400"/>
          <p14:tracePt t="32587" x="2940050" y="5232400"/>
          <p14:tracePt t="32604" x="2787650" y="5232400"/>
          <p14:tracePt t="32621" x="2679700" y="5232400"/>
          <p14:tracePt t="32637" x="2565400" y="5232400"/>
          <p14:tracePt t="32654" x="2444750" y="5232400"/>
          <p14:tracePt t="32671" x="2317750" y="5232400"/>
          <p14:tracePt t="32688" x="2190750" y="5232400"/>
          <p14:tracePt t="32704" x="2070100" y="5238750"/>
          <p14:tracePt t="32721" x="1949450" y="5238750"/>
          <p14:tracePt t="32738" x="1828800" y="5238750"/>
          <p14:tracePt t="32754" x="1708150" y="5238750"/>
          <p14:tracePt t="32771" x="1593850" y="5232400"/>
          <p14:tracePt t="32787" x="1485900" y="5232400"/>
          <p14:tracePt t="32804" x="1339850" y="5226050"/>
          <p14:tracePt t="32822" x="1263650" y="5226050"/>
          <p14:tracePt t="32838" x="1193800" y="5226050"/>
          <p14:tracePt t="32854" x="1117600" y="5219700"/>
          <p14:tracePt t="32871" x="1066800" y="5219700"/>
          <p14:tracePt t="32887" x="1060450" y="5219700"/>
          <p14:tracePt t="32941" x="1060450" y="5213350"/>
          <p14:tracePt t="32954" x="1060450" y="5207000"/>
          <p14:tracePt t="32971" x="1073150" y="5187950"/>
          <p14:tracePt t="32988" x="1092200" y="5118100"/>
          <p14:tracePt t="33004" x="1136650" y="4933950"/>
          <p14:tracePt t="33021" x="1143000" y="4756150"/>
          <p14:tracePt t="33039" x="1149350" y="4622800"/>
          <p14:tracePt t="33054" x="1149350" y="4489450"/>
          <p14:tracePt t="33071" x="1149350" y="4368800"/>
          <p14:tracePt t="33088" x="1155700" y="4267200"/>
          <p14:tracePt t="33104" x="1149350" y="4178300"/>
          <p14:tracePt t="33121" x="1149350" y="4114800"/>
          <p14:tracePt t="33137" x="1143000" y="4057650"/>
          <p14:tracePt t="33154" x="1143000" y="4025900"/>
          <p14:tracePt t="33171" x="1136650" y="4006850"/>
          <p14:tracePt t="33324" x="1136650" y="4000500"/>
          <p14:tracePt t="33365" x="1136650" y="3994150"/>
          <p14:tracePt t="33380" x="1143000" y="3987800"/>
          <p14:tracePt t="33390" x="1149350" y="3987800"/>
          <p14:tracePt t="33396" x="1155700" y="3981450"/>
          <p14:tracePt t="33405" x="1168400" y="3968750"/>
          <p14:tracePt t="33421" x="1206500" y="3962400"/>
          <p14:tracePt t="33438" x="1276350" y="3962400"/>
          <p14:tracePt t="33454" x="1365250" y="3962400"/>
          <p14:tracePt t="33471" x="1460500" y="3962400"/>
          <p14:tracePt t="33488" x="1549400" y="3962400"/>
          <p14:tracePt t="33504" x="1631950" y="3962400"/>
          <p14:tracePt t="33521" x="1714500" y="3962400"/>
          <p14:tracePt t="33537" x="1803400" y="3962400"/>
          <p14:tracePt t="33554" x="1898650" y="3968750"/>
          <p14:tracePt t="33571" x="2000250" y="3975100"/>
          <p14:tracePt t="33572" x="2044700" y="3975100"/>
          <p14:tracePt t="33588" x="2159000" y="3975100"/>
          <p14:tracePt t="33604" x="2273300" y="3975100"/>
          <p14:tracePt t="33621" x="2381250" y="3968750"/>
          <p14:tracePt t="33638" x="2501900" y="3968750"/>
          <p14:tracePt t="33654" x="2616200" y="3968750"/>
          <p14:tracePt t="33671" x="2736850" y="3968750"/>
          <p14:tracePt t="33688" x="2857500" y="3968750"/>
          <p14:tracePt t="33704" x="2978150" y="3975100"/>
          <p14:tracePt t="33721" x="3092450" y="3981450"/>
          <p14:tracePt t="33738" x="3244850" y="3981450"/>
          <p14:tracePt t="33754" x="3409950" y="3981450"/>
          <p14:tracePt t="33771" x="3587750" y="3987800"/>
          <p14:tracePt t="33788" x="3790950" y="4000500"/>
          <p14:tracePt t="33804" x="3867150" y="4000500"/>
          <p14:tracePt t="33821" x="3924300" y="3994150"/>
          <p14:tracePt t="33838" x="3962400" y="3994150"/>
          <p14:tracePt t="33854" x="3994150" y="3994150"/>
          <p14:tracePt t="33871" x="4019550" y="3994150"/>
          <p14:tracePt t="33888" x="4038600" y="3994150"/>
          <p14:tracePt t="33904" x="4044950" y="3994150"/>
          <p14:tracePt t="33941" x="4038600" y="3994150"/>
          <p14:tracePt t="34093" x="4032250" y="3994150"/>
          <p14:tracePt t="34116" x="4019550" y="3981450"/>
          <p14:tracePt t="34124" x="4013200" y="3975100"/>
          <p14:tracePt t="34132" x="4013200" y="3968750"/>
          <p14:tracePt t="34140" x="4006850" y="3968750"/>
          <p14:tracePt t="34154" x="4006850" y="3962400"/>
          <p14:tracePt t="34171" x="4000500" y="3962400"/>
          <p14:tracePt t="34188" x="3879850" y="3962400"/>
          <p14:tracePt t="34204" x="3727450" y="3987800"/>
          <p14:tracePt t="34221" x="3562350" y="4013200"/>
          <p14:tracePt t="34238" x="3384550" y="4013200"/>
          <p14:tracePt t="34254" x="3213100" y="4013200"/>
          <p14:tracePt t="34271" x="3035300" y="4013200"/>
          <p14:tracePt t="34288" x="2832100" y="4000500"/>
          <p14:tracePt t="34304" x="2628900" y="3994150"/>
          <p14:tracePt t="34321" x="2432050" y="3994150"/>
          <p14:tracePt t="34338" x="2222500" y="3994150"/>
          <p14:tracePt t="34354" x="2032000" y="3994150"/>
          <p14:tracePt t="34371" x="1841500" y="3994150"/>
          <p14:tracePt t="34387" x="1657350" y="3994150"/>
          <p14:tracePt t="34389" x="1555750" y="3994150"/>
          <p14:tracePt t="34404" x="1397000" y="3994150"/>
          <p14:tracePt t="34421" x="1282700" y="3994150"/>
          <p14:tracePt t="34438" x="1187450" y="3994150"/>
          <p14:tracePt t="34455" x="1130300" y="3994150"/>
          <p14:tracePt t="34471" x="1092200" y="3987800"/>
          <p14:tracePt t="34488" x="1073150" y="3987800"/>
          <p14:tracePt t="34521" x="1066800" y="3987800"/>
          <p14:tracePt t="34538" x="1060450" y="3987800"/>
          <p14:tracePt t="34554" x="1035050" y="3987800"/>
          <p14:tracePt t="34571" x="990600" y="3987800"/>
          <p14:tracePt t="34572" x="971550" y="3987800"/>
          <p14:tracePt t="34588" x="933450" y="3987800"/>
          <p14:tracePt t="34604" x="920750" y="3987800"/>
          <p14:tracePt t="34805" x="927100" y="3987800"/>
          <p14:tracePt t="34813" x="939800" y="3987800"/>
          <p14:tracePt t="34821" x="958850" y="3987800"/>
          <p14:tracePt t="34838" x="990600" y="3987800"/>
          <p14:tracePt t="34854" x="1016000" y="3987800"/>
          <p14:tracePt t="34887" x="1022350" y="3987800"/>
          <p14:tracePt t="34921" x="1028700" y="3987800"/>
          <p14:tracePt t="34938" x="1054100" y="3987800"/>
          <p14:tracePt t="34954" x="1104900" y="3987800"/>
          <p14:tracePt t="34971" x="1155700" y="3987800"/>
          <p14:tracePt t="34988" x="1206500" y="3987800"/>
          <p14:tracePt t="35004" x="1295400" y="3987800"/>
          <p14:tracePt t="35021" x="1358900" y="3987800"/>
          <p14:tracePt t="35037" x="1390650" y="3987800"/>
          <p14:tracePt t="35054" x="1397000" y="3987800"/>
          <p14:tracePt t="35087" x="1397000" y="3981450"/>
          <p14:tracePt t="35104" x="1403350" y="3981450"/>
          <p14:tracePt t="35173" x="1403350" y="3987800"/>
          <p14:tracePt t="35190" x="1397000" y="3987800"/>
          <p14:tracePt t="35196" x="1384300" y="3994150"/>
          <p14:tracePt t="35212" x="1377950" y="3994150"/>
          <p14:tracePt t="35221" x="1371600" y="3994150"/>
          <p14:tracePt t="35238" x="1358900" y="3994150"/>
          <p14:tracePt t="35254" x="1339850" y="3994150"/>
          <p14:tracePt t="35271" x="1301750" y="3994150"/>
          <p14:tracePt t="35288" x="1244600" y="3994150"/>
          <p14:tracePt t="35304" x="1181100" y="3994150"/>
          <p14:tracePt t="35321" x="1130300" y="3994150"/>
          <p14:tracePt t="35337" x="1111250" y="3994150"/>
          <p14:tracePt t="35396" x="1117600" y="3994150"/>
          <p14:tracePt t="35508" x="1123950" y="3994150"/>
          <p14:tracePt t="35524" x="1143000" y="3994150"/>
          <p14:tracePt t="35533" x="1174750" y="3994150"/>
          <p14:tracePt t="35540" x="1200150" y="3994150"/>
          <p14:tracePt t="35554" x="1231900" y="3994150"/>
          <p14:tracePt t="35571" x="1320800" y="3994150"/>
          <p14:tracePt t="35587" x="1428750" y="3994150"/>
          <p14:tracePt t="35604" x="1619250" y="3994150"/>
          <p14:tracePt t="35621" x="1758950" y="3994150"/>
          <p14:tracePt t="35637" x="1898650" y="4000500"/>
          <p14:tracePt t="35654" x="2019300" y="4006850"/>
          <p14:tracePt t="35671" x="2120900" y="4019550"/>
          <p14:tracePt t="35688" x="2209800" y="4032250"/>
          <p14:tracePt t="35704" x="2292350" y="4032250"/>
          <p14:tracePt t="35721" x="2368550" y="4032250"/>
          <p14:tracePt t="35738" x="2457450" y="4032250"/>
          <p14:tracePt t="35754" x="2540000" y="4032250"/>
          <p14:tracePt t="35771" x="2622550" y="4038600"/>
          <p14:tracePt t="35787" x="2717800" y="4038600"/>
          <p14:tracePt t="35804" x="2863850" y="4038600"/>
          <p14:tracePt t="35821" x="2959100" y="4032250"/>
          <p14:tracePt t="35838" x="3060700" y="4025900"/>
          <p14:tracePt t="35854" x="3155950" y="4025900"/>
          <p14:tracePt t="35871" x="3244850" y="4025900"/>
          <p14:tracePt t="35888" x="3302000" y="4025900"/>
          <p14:tracePt t="35904" x="3352800" y="4019550"/>
          <p14:tracePt t="35921" x="3397250" y="4019550"/>
          <p14:tracePt t="35937" x="3441700" y="4019550"/>
          <p14:tracePt t="35954" x="3486150" y="4019550"/>
          <p14:tracePt t="35971" x="3511550" y="4019550"/>
          <p14:tracePt t="36164" x="3505200" y="4019550"/>
          <p14:tracePt t="36324" x="3511550" y="4019550"/>
          <p14:tracePt t="36333" x="3517900" y="4019550"/>
          <p14:tracePt t="36340" x="3524250" y="4019550"/>
          <p14:tracePt t="36549" x="3517900" y="4019550"/>
          <p14:tracePt t="36556" x="3486150" y="4019550"/>
          <p14:tracePt t="36564" x="3448050" y="4019550"/>
          <p14:tracePt t="36572" x="3409950" y="4019550"/>
          <p14:tracePt t="36588" x="3359150" y="4019550"/>
          <p14:tracePt t="36604" x="3187700" y="4019550"/>
          <p14:tracePt t="36621" x="3054350" y="4013200"/>
          <p14:tracePt t="36638" x="2914650" y="4013200"/>
          <p14:tracePt t="36654" x="2787650" y="4013200"/>
          <p14:tracePt t="36671" x="2667000" y="4013200"/>
          <p14:tracePt t="36688" x="2559050" y="4013200"/>
          <p14:tracePt t="36704" x="2451100" y="4013200"/>
          <p14:tracePt t="36721" x="2349500" y="4013200"/>
          <p14:tracePt t="36738" x="2266950" y="4006850"/>
          <p14:tracePt t="36754" x="2190750" y="4006850"/>
          <p14:tracePt t="36771" x="2120900" y="4000500"/>
          <p14:tracePt t="36788" x="1993900" y="3994150"/>
          <p14:tracePt t="36804" x="1898650" y="3981450"/>
          <p14:tracePt t="36821" x="1816100" y="3975100"/>
          <p14:tracePt t="36837" x="1733550" y="3975100"/>
          <p14:tracePt t="36854" x="1663700" y="3975100"/>
          <p14:tracePt t="36871" x="1593850" y="3975100"/>
          <p14:tracePt t="36888" x="1543050" y="3981450"/>
          <p14:tracePt t="36904" x="1511300" y="3981450"/>
          <p14:tracePt t="36921" x="1485900" y="3981450"/>
          <p14:tracePt t="36938" x="1466850" y="3981450"/>
          <p14:tracePt t="36954" x="1447800" y="3981450"/>
          <p14:tracePt t="36988" x="1435100" y="3981450"/>
          <p14:tracePt t="37004" x="1409700" y="3981450"/>
          <p14:tracePt t="37021" x="1371600" y="3981450"/>
          <p14:tracePt t="37038" x="1339850" y="3981450"/>
          <p14:tracePt t="37054" x="1314450" y="3981450"/>
          <p14:tracePt t="37071" x="1289050" y="3981450"/>
          <p14:tracePt t="37088" x="1282700" y="3981450"/>
          <p14:tracePt t="37589" x="1276350" y="3981450"/>
          <p14:tracePt t="37597" x="1270000" y="3981450"/>
          <p14:tracePt t="37605" x="1263650" y="3981450"/>
          <p14:tracePt t="37621" x="1244600" y="3981450"/>
          <p14:tracePt t="37638" x="1225550" y="3981450"/>
          <p14:tracePt t="37654" x="1200150" y="3981450"/>
          <p14:tracePt t="37671" x="1168400" y="3981450"/>
          <p14:tracePt t="37688" x="1136650" y="3981450"/>
          <p14:tracePt t="37704" x="1117600" y="3981450"/>
          <p14:tracePt t="37721" x="1104900" y="3981450"/>
          <p14:tracePt t="37738" x="1092200" y="3981450"/>
          <p14:tracePt t="37755" x="1079500" y="3981450"/>
          <p14:tracePt t="37771" x="1060450" y="3981450"/>
          <p14:tracePt t="37773" x="1047750" y="3981450"/>
          <p14:tracePt t="37788" x="1009650" y="3981450"/>
          <p14:tracePt t="37804" x="984250" y="3981450"/>
          <p14:tracePt t="37821" x="958850" y="3981450"/>
          <p14:tracePt t="37838" x="933450" y="3981450"/>
          <p14:tracePt t="37871" x="927100" y="3975100"/>
          <p14:tracePt t="37924" x="920750" y="3975100"/>
          <p14:tracePt t="37937" x="920750" y="3968750"/>
          <p14:tracePt t="38148" x="920750" y="3962400"/>
          <p14:tracePt t="38444" x="933450" y="3962400"/>
          <p14:tracePt t="38452" x="939800" y="3956050"/>
          <p14:tracePt t="38471" x="971550" y="3956050"/>
          <p14:tracePt t="38487" x="984250" y="3956050"/>
          <p14:tracePt t="38504" x="990600" y="3956050"/>
          <p14:tracePt t="38756" x="1003300" y="3956050"/>
          <p14:tracePt t="38765" x="1022350" y="3956050"/>
          <p14:tracePt t="38773" x="1054100" y="3956050"/>
          <p14:tracePt t="38788" x="1092200" y="3956050"/>
          <p14:tracePt t="38804" x="1276350" y="3956050"/>
          <p14:tracePt t="38821" x="1409700" y="3956050"/>
          <p14:tracePt t="38838" x="1492250" y="3956050"/>
          <p14:tracePt t="38854" x="1517650" y="3956050"/>
          <p14:tracePt t="38916" x="1517650" y="3949700"/>
          <p14:tracePt t="39076" x="1524000" y="3949700"/>
          <p14:tracePt t="39084" x="1530350" y="3943350"/>
          <p14:tracePt t="39092" x="1530350" y="3937000"/>
          <p14:tracePt t="39104" x="1536700" y="3930650"/>
          <p14:tracePt t="39121" x="1574800" y="3917950"/>
          <p14:tracePt t="39137" x="1619250" y="3905250"/>
          <p14:tracePt t="39154" x="1670050" y="3886200"/>
          <p14:tracePt t="39172" x="1797050" y="3867150"/>
          <p14:tracePt t="39188" x="1841500" y="3867150"/>
          <p14:tracePt t="39205" x="2006600" y="3867150"/>
          <p14:tracePt t="39221" x="2101850" y="3867150"/>
          <p14:tracePt t="39238" x="2178050" y="3867150"/>
          <p14:tracePt t="39255" x="2235200" y="3867150"/>
          <p14:tracePt t="39271" x="2298700" y="3867150"/>
          <p14:tracePt t="39287" x="2374900" y="3867150"/>
          <p14:tracePt t="39304" x="2482850" y="3898900"/>
          <p14:tracePt t="39321" x="2590800" y="3937000"/>
          <p14:tracePt t="39338" x="2711450" y="3968750"/>
          <p14:tracePt t="39354" x="2813050" y="3994150"/>
          <p14:tracePt t="39371" x="2908300" y="4025900"/>
          <p14:tracePt t="39388" x="3028950" y="4044950"/>
          <p14:tracePt t="39404" x="3098800" y="4044950"/>
          <p14:tracePt t="39421" x="3168650" y="4044950"/>
          <p14:tracePt t="39438" x="3244850" y="4044950"/>
          <p14:tracePt t="39455" x="3321050" y="4044950"/>
          <p14:tracePt t="39471" x="3416300" y="4044950"/>
          <p14:tracePt t="39488" x="3511550" y="4044950"/>
          <p14:tracePt t="39504" x="3613150" y="4051300"/>
          <p14:tracePt t="39521" x="3714750" y="4070350"/>
          <p14:tracePt t="39537" x="3803650" y="4064000"/>
          <p14:tracePt t="39554" x="3873500" y="4057650"/>
          <p14:tracePt t="39571" x="3930650" y="4057650"/>
          <p14:tracePt t="39588" x="3943350" y="4057650"/>
          <p14:tracePt t="39604" x="3949700" y="4057650"/>
          <p14:tracePt t="39661" x="3943350" y="4057650"/>
          <p14:tracePt t="39669" x="3937000" y="4057650"/>
          <p14:tracePt t="39688" x="3898900" y="4057650"/>
          <p14:tracePt t="39704" x="3835400" y="4057650"/>
          <p14:tracePt t="39721" x="3752850" y="4057650"/>
          <p14:tracePt t="39738" x="3689350" y="4038600"/>
          <p14:tracePt t="39754" x="3587750" y="4006850"/>
          <p14:tracePt t="39772" x="3492500" y="4000500"/>
          <p14:tracePt t="39774" x="3454400" y="4000500"/>
          <p14:tracePt t="39788" x="3384550" y="4000500"/>
          <p14:tracePt t="39804" x="3314700" y="4000500"/>
          <p14:tracePt t="39821" x="3238500" y="4006850"/>
          <p14:tracePt t="39838" x="3136900" y="4006850"/>
          <p14:tracePt t="39854" x="3022600" y="4006850"/>
          <p14:tracePt t="39871" x="2908300" y="4006850"/>
          <p14:tracePt t="39888" x="2787650" y="4006850"/>
          <p14:tracePt t="39904" x="2641600" y="4006850"/>
          <p14:tracePt t="39921" x="2470150" y="4013200"/>
          <p14:tracePt t="39939" x="2292350" y="4013200"/>
          <p14:tracePt t="39954" x="2114550" y="4013200"/>
          <p14:tracePt t="39971" x="1949450" y="4013200"/>
          <p14:tracePt t="39973" x="1873250" y="4013200"/>
          <p14:tracePt t="39988" x="1809750" y="4013200"/>
          <p14:tracePt t="40004" x="1651000" y="4013200"/>
          <p14:tracePt t="40021" x="1581150" y="4013200"/>
          <p14:tracePt t="40038" x="1530350" y="4013200"/>
          <p14:tracePt t="40055" x="1498600" y="4013200"/>
          <p14:tracePt t="40071" x="1466850" y="4013200"/>
          <p14:tracePt t="40087" x="1447800" y="4013200"/>
          <p14:tracePt t="40104" x="1441450" y="4013200"/>
          <p14:tracePt t="40173" x="1485900" y="4013200"/>
          <p14:tracePt t="40181" x="1543050" y="4013200"/>
          <p14:tracePt t="40189" x="1619250" y="4013200"/>
          <p14:tracePt t="40204" x="1784350" y="4013200"/>
          <p14:tracePt t="40221" x="2019300" y="4032250"/>
          <p14:tracePt t="40238" x="2247900" y="4038600"/>
          <p14:tracePt t="40254" x="2514600" y="4051300"/>
          <p14:tracePt t="40271" x="2774950" y="4064000"/>
          <p14:tracePt t="40288" x="2990850" y="4070350"/>
          <p14:tracePt t="40304" x="3194050" y="4076700"/>
          <p14:tracePt t="40321" x="3359150" y="4064000"/>
          <p14:tracePt t="40338" x="3517900" y="4064000"/>
          <p14:tracePt t="40354" x="3644900" y="4057650"/>
          <p14:tracePt t="40371" x="3695700" y="4064000"/>
          <p14:tracePt t="40461" x="3670300" y="4064000"/>
          <p14:tracePt t="40468" x="3619500" y="4064000"/>
          <p14:tracePt t="40488" x="3479800" y="4070350"/>
          <p14:tracePt t="40505" x="3314700" y="4076700"/>
          <p14:tracePt t="40521" x="3149600" y="4076700"/>
          <p14:tracePt t="40538" x="2965450" y="4070350"/>
          <p14:tracePt t="40554" x="2794000" y="4083050"/>
          <p14:tracePt t="40571" x="2628900" y="4083050"/>
          <p14:tracePt t="40588" x="2590800" y="4076700"/>
          <p14:tracePt t="40604" x="2590800" y="4070350"/>
          <p14:tracePt t="40709" x="2559050" y="4051300"/>
          <p14:tracePt t="40717" x="2482850" y="4025900"/>
          <p14:tracePt t="40724" x="2393950" y="4000500"/>
          <p14:tracePt t="40737" x="2298700" y="3987800"/>
          <p14:tracePt t="40754" x="2089150" y="3962400"/>
          <p14:tracePt t="40771" x="1898650" y="3949700"/>
          <p14:tracePt t="40773" x="1809750" y="3949700"/>
          <p14:tracePt t="40788" x="1606550" y="3949700"/>
          <p14:tracePt t="40804" x="1409700" y="3968750"/>
          <p14:tracePt t="40821" x="1238250" y="4013200"/>
          <p14:tracePt t="40838" x="1085850" y="4083050"/>
          <p14:tracePt t="40854" x="952500" y="4165600"/>
          <p14:tracePt t="40871" x="838200" y="4241800"/>
          <p14:tracePt t="40888" x="781050" y="4337050"/>
          <p14:tracePt t="40904" x="768350" y="4432300"/>
          <p14:tracePt t="40921" x="774700" y="4521200"/>
          <p14:tracePt t="40938" x="806450" y="4616450"/>
          <p14:tracePt t="40954" x="838200" y="4711700"/>
          <p14:tracePt t="40972" x="882650" y="4832350"/>
          <p14:tracePt t="40988" x="965200" y="5022850"/>
          <p14:tracePt t="41004" x="1060450" y="5137150"/>
          <p14:tracePt t="41021" x="1149350" y="5200650"/>
          <p14:tracePt t="41037" x="1238250" y="5238750"/>
          <p14:tracePt t="41054" x="1320800" y="5264150"/>
          <p14:tracePt t="41071" x="1384300" y="5276850"/>
          <p14:tracePt t="41088" x="1435100" y="5276850"/>
          <p14:tracePt t="41104" x="1479550" y="5276850"/>
          <p14:tracePt t="41121" x="1517650" y="5276850"/>
          <p14:tracePt t="41138" x="1543050" y="5270500"/>
          <p14:tracePt t="41154" x="1568450" y="5257800"/>
          <p14:tracePt t="41171" x="1587500" y="5245100"/>
          <p14:tracePt t="41188" x="1593850" y="5238750"/>
          <p14:tracePt t="41204" x="1600200" y="5232400"/>
          <p14:tracePt t="41221" x="1600200" y="5226050"/>
          <p14:tracePt t="41238" x="1606550" y="5219700"/>
          <p14:tracePt t="41254" x="1638300" y="5213350"/>
          <p14:tracePt t="41271" x="1701800" y="5207000"/>
          <p14:tracePt t="41288" x="1822450" y="5207000"/>
          <p14:tracePt t="41304" x="2012950" y="5207000"/>
          <p14:tracePt t="41321" x="2254250" y="5207000"/>
          <p14:tracePt t="41337" x="2533650" y="5207000"/>
          <p14:tracePt t="41354" x="2819400" y="5207000"/>
          <p14:tracePt t="41371" x="3098800" y="5207000"/>
          <p14:tracePt t="41388" x="3422650" y="5207000"/>
          <p14:tracePt t="41404" x="3562350" y="5207000"/>
          <p14:tracePt t="41421" x="3638550" y="5207000"/>
          <p14:tracePt t="41438" x="3644900" y="5207000"/>
          <p14:tracePt t="41488" x="3644900" y="5194300"/>
          <p14:tracePt t="41504" x="3638550" y="5187950"/>
          <p14:tracePt t="41521" x="3613150" y="5181600"/>
          <p14:tracePt t="41538" x="3568700" y="5181600"/>
          <p14:tracePt t="41555" x="3473450" y="5181600"/>
          <p14:tracePt t="41572" x="3232150" y="5168900"/>
          <p14:tracePt t="41588" x="3149600" y="5168900"/>
          <p14:tracePt t="41605" x="2819400" y="5149850"/>
          <p14:tracePt t="41621" x="2590800" y="5143500"/>
          <p14:tracePt t="41637" x="2393950" y="5130800"/>
          <p14:tracePt t="41654" x="2241550" y="5130800"/>
          <p14:tracePt t="41671" x="2133600" y="5130800"/>
          <p14:tracePt t="41688" x="2057400" y="5130800"/>
          <p14:tracePt t="41704" x="2038350" y="5130800"/>
          <p14:tracePt t="41721" x="2051050" y="5130800"/>
          <p14:tracePt t="41738" x="2120900" y="5130800"/>
          <p14:tracePt t="41754" x="2260600" y="5130800"/>
          <p14:tracePt t="41771" x="2438400" y="5130800"/>
          <p14:tracePt t="41773" x="2540000" y="5130800"/>
          <p14:tracePt t="41788" x="2768600" y="5137150"/>
          <p14:tracePt t="41804" x="3022600" y="5137150"/>
          <p14:tracePt t="41821" x="3295650" y="5137150"/>
          <p14:tracePt t="41838" x="3517900" y="5137150"/>
          <p14:tracePt t="41854" x="3689350" y="5137150"/>
          <p14:tracePt t="41871" x="3803650" y="5143500"/>
          <p14:tracePt t="41887" x="3822700" y="5156200"/>
          <p14:tracePt t="41921" x="3810000" y="5156200"/>
          <p14:tracePt t="41938" x="3702050" y="5162550"/>
          <p14:tracePt t="41940" x="3619500" y="5162550"/>
          <p14:tracePt t="41954" x="3524250" y="5162550"/>
          <p14:tracePt t="41971" x="3390900" y="5187950"/>
          <p14:tracePt t="42116" x="3416300" y="5181600"/>
          <p14:tracePt t="42124" x="3454400" y="5168900"/>
          <p14:tracePt t="42133" x="3492500" y="5156200"/>
          <p14:tracePt t="42140" x="3536950" y="5149850"/>
          <p14:tracePt t="42154" x="3575050" y="5137150"/>
          <p14:tracePt t="42172" x="3683000" y="5111750"/>
          <p14:tracePt t="42173" x="3759200" y="5099050"/>
          <p14:tracePt t="42188" x="3835400" y="5092700"/>
          <p14:tracePt t="42204" x="4013200" y="5086350"/>
          <p14:tracePt t="42221" x="4114800" y="5086350"/>
          <p14:tracePt t="42238" x="4178300" y="5073650"/>
          <p14:tracePt t="42254" x="4229100" y="5067300"/>
          <p14:tracePt t="42271" x="4241800" y="5067300"/>
          <p14:tracePt t="42340" x="4241800" y="5073650"/>
          <p14:tracePt t="42349" x="4241800" y="5080000"/>
          <p14:tracePt t="42364" x="4241800" y="5086350"/>
          <p14:tracePt t="42372" x="4241800" y="5092700"/>
          <p14:tracePt t="42388" x="4241800" y="5111750"/>
          <p14:tracePt t="42404" x="4235450" y="5130800"/>
          <p14:tracePt t="42421" x="4203700" y="5143500"/>
          <p14:tracePt t="42438" x="4191000" y="5149850"/>
          <p14:tracePt t="42516" x="4184650" y="5149850"/>
          <p14:tracePt t="42556" x="4178300" y="5149850"/>
          <p14:tracePt t="42565" x="4171950" y="5149850"/>
          <p14:tracePt t="42572" x="4165600" y="5143500"/>
          <p14:tracePt t="42588" x="4152900" y="5143500"/>
          <p14:tracePt t="42604" x="4133850" y="5143500"/>
          <p14:tracePt t="42621" x="4121150" y="5143500"/>
          <p14:tracePt t="42677" x="4127500" y="5137150"/>
          <p14:tracePt t="42688" x="4133850" y="5137150"/>
          <p14:tracePt t="42704" x="4152900" y="5137150"/>
          <p14:tracePt t="42721" x="4203700" y="5137150"/>
          <p14:tracePt t="42738" x="4273550" y="5137150"/>
          <p14:tracePt t="42755" x="4368800" y="5137150"/>
          <p14:tracePt t="42772" x="4514850" y="5137150"/>
          <p14:tracePt t="42788" x="4546600" y="5137150"/>
          <p14:tracePt t="42804" x="4552950" y="5137150"/>
          <p14:tracePt t="42822" x="4546600" y="5137150"/>
          <p14:tracePt t="42838" x="4495800" y="5175250"/>
          <p14:tracePt t="42854" x="4432300" y="5219700"/>
          <p14:tracePt t="42871" x="4349750" y="5251450"/>
          <p14:tracePt t="42888" x="4267200" y="5276850"/>
          <p14:tracePt t="42904" x="4184650" y="5302250"/>
          <p14:tracePt t="42921" x="4114800" y="5302250"/>
          <p14:tracePt t="42938" x="4070350" y="5302250"/>
          <p14:tracePt t="42954" x="4044950" y="5283200"/>
          <p14:tracePt t="42971" x="4038600" y="5270500"/>
          <p14:tracePt t="42988" x="4038600" y="5226050"/>
          <p14:tracePt t="42989" x="4038600" y="5207000"/>
          <p14:tracePt t="43004" x="4044950" y="5175250"/>
          <p14:tracePt t="43021" x="4057650" y="5156200"/>
          <p14:tracePt t="43038" x="4070350" y="5143500"/>
          <p14:tracePt t="43054" x="4108450" y="5130800"/>
          <p14:tracePt t="43071" x="4159250" y="5130800"/>
          <p14:tracePt t="43088" x="4203700" y="5130800"/>
          <p14:tracePt t="43104" x="4235450" y="5130800"/>
          <p14:tracePt t="43121" x="4235450" y="5143500"/>
          <p14:tracePt t="43138" x="4235450" y="5168900"/>
          <p14:tracePt t="43154" x="4222750" y="5187950"/>
          <p14:tracePt t="43172" x="4197350" y="5207000"/>
          <p14:tracePt t="43174" x="4191000" y="5213350"/>
          <p14:tracePt t="43188" x="4184650" y="5213350"/>
          <p14:tracePt t="43204" x="4159250" y="5213350"/>
          <p14:tracePt t="43221" x="4114800" y="5168900"/>
          <p14:tracePt t="43238" x="4051300" y="5067300"/>
          <p14:tracePt t="43254" x="4006850" y="4946650"/>
          <p14:tracePt t="43271" x="3962400" y="4800600"/>
          <p14:tracePt t="43288" x="3917950" y="4629150"/>
          <p14:tracePt t="43304" x="3892550" y="4432300"/>
          <p14:tracePt t="43321" x="3892550" y="4241800"/>
          <p14:tracePt t="43337" x="3898900" y="4127500"/>
          <p14:tracePt t="43354" x="3898900" y="4032250"/>
          <p14:tracePt t="43371" x="3905250" y="3956050"/>
          <p14:tracePt t="43388" x="3949700" y="3873500"/>
          <p14:tracePt t="43404" x="3981450" y="3835400"/>
          <p14:tracePt t="43421" x="4019550" y="3822700"/>
          <p14:tracePt t="43438" x="4051300" y="3810000"/>
          <p14:tracePt t="43454" x="4095750" y="3790950"/>
          <p14:tracePt t="43471" x="4152900" y="3778250"/>
          <p14:tracePt t="43488" x="4222750" y="3759200"/>
          <p14:tracePt t="43504" x="4286250" y="3752850"/>
          <p14:tracePt t="43521" x="4337050" y="3752850"/>
          <p14:tracePt t="43537" x="4356100" y="3784600"/>
          <p14:tracePt t="43554" x="4375150" y="3841750"/>
          <p14:tracePt t="43571" x="4375150" y="3898900"/>
          <p14:tracePt t="43573" x="4362450" y="3924300"/>
          <p14:tracePt t="43588" x="4349750" y="3949700"/>
          <p14:tracePt t="43604" x="4324350" y="3962400"/>
          <p14:tracePt t="43621" x="4292600" y="3962400"/>
          <p14:tracePt t="43638" x="4260850" y="3962400"/>
          <p14:tracePt t="43654" x="4229100" y="3949700"/>
          <p14:tracePt t="43671" x="4191000" y="3898900"/>
          <p14:tracePt t="43687" x="4165600" y="3829050"/>
          <p14:tracePt t="43704" x="4152900" y="3778250"/>
          <p14:tracePt t="43721" x="4152900" y="3746500"/>
          <p14:tracePt t="43738" x="4178300" y="3733800"/>
          <p14:tracePt t="43754" x="4222750" y="3733800"/>
          <p14:tracePt t="43771" x="4279900" y="3733800"/>
          <p14:tracePt t="43773" x="4318000" y="3733800"/>
          <p14:tracePt t="43788" x="4368800" y="3733800"/>
          <p14:tracePt t="43804" x="4406900" y="3771900"/>
          <p14:tracePt t="43822" x="4425950" y="3822700"/>
          <p14:tracePt t="43838" x="4425950" y="3886200"/>
          <p14:tracePt t="43854" x="4400550" y="3949700"/>
          <p14:tracePt t="43871" x="4343400" y="3994150"/>
          <p14:tracePt t="43888" x="4279900" y="4013200"/>
          <p14:tracePt t="43904" x="4248150" y="4013200"/>
          <p14:tracePt t="43921" x="4235450" y="4000500"/>
          <p14:tracePt t="43938" x="4216400" y="3956050"/>
          <p14:tracePt t="43954" x="4216400" y="3886200"/>
          <p14:tracePt t="43972" x="4229100" y="3797300"/>
          <p14:tracePt t="43988" x="4241800" y="3784600"/>
          <p14:tracePt t="44004" x="4286250" y="3765550"/>
          <p14:tracePt t="44021" x="4343400" y="3765550"/>
          <p14:tracePt t="44038" x="4406900" y="3784600"/>
          <p14:tracePt t="44054" x="4464050" y="3860800"/>
          <p14:tracePt t="44071" x="4508500" y="3987800"/>
          <p14:tracePt t="44088" x="4559300" y="4146550"/>
          <p14:tracePt t="44104" x="4565650" y="4362450"/>
          <p14:tracePt t="44121" x="4578350" y="4578350"/>
          <p14:tracePt t="44138" x="4578350" y="4794250"/>
          <p14:tracePt t="44155" x="4546600" y="4984750"/>
          <p14:tracePt t="44171" x="4495800" y="5149850"/>
          <p14:tracePt t="44173" x="4470400" y="5232400"/>
          <p14:tracePt t="44188" x="4451350" y="5302250"/>
          <p14:tracePt t="44204" x="4406900" y="5422900"/>
          <p14:tracePt t="44221" x="4394200" y="5461000"/>
          <p14:tracePt t="44238" x="4394200" y="5473700"/>
          <p14:tracePt t="44271" x="4381500" y="5473700"/>
          <p14:tracePt t="44288" x="4362450" y="5461000"/>
          <p14:tracePt t="44304" x="4343400" y="5461000"/>
          <p14:tracePt t="44321" x="4305300" y="5461000"/>
          <p14:tracePt t="44337" x="4273550" y="5454650"/>
          <p14:tracePt t="44355" x="4248150" y="5448300"/>
          <p14:tracePt t="44372" x="4229100" y="5429250"/>
          <p14:tracePt t="44373" x="4216400" y="5416550"/>
          <p14:tracePt t="44388" x="4184650" y="5378450"/>
          <p14:tracePt t="44404" x="4152900" y="5334000"/>
          <p14:tracePt t="44421" x="4152900" y="5308600"/>
          <p14:tracePt t="44438" x="4152900" y="5276850"/>
          <p14:tracePt t="44454" x="4152900" y="5232400"/>
          <p14:tracePt t="44471" x="4197350" y="5194300"/>
          <p14:tracePt t="44488" x="4254500" y="5181600"/>
          <p14:tracePt t="44504" x="4337050" y="5175250"/>
          <p14:tracePt t="44521" x="4406900" y="5168900"/>
          <p14:tracePt t="44538" x="4464050" y="5168900"/>
          <p14:tracePt t="44554" x="4489450" y="5194300"/>
          <p14:tracePt t="44572" x="4489450" y="5238750"/>
          <p14:tracePt t="44573" x="4489450" y="5257800"/>
          <p14:tracePt t="44588" x="4470400" y="5295900"/>
          <p14:tracePt t="44605" x="4432300" y="5321300"/>
          <p14:tracePt t="44621" x="4387850" y="5327650"/>
          <p14:tracePt t="44638" x="4349750" y="5327650"/>
          <p14:tracePt t="44655" x="4330700" y="5327650"/>
          <p14:tracePt t="44671" x="4305300" y="5327650"/>
          <p14:tracePt t="44688" x="4298950" y="5314950"/>
          <p14:tracePt t="44704" x="4298950" y="5302250"/>
          <p14:tracePt t="44721" x="4298950" y="5289550"/>
          <p14:tracePt t="44738" x="4324350" y="5276850"/>
          <p14:tracePt t="44754" x="4362450" y="5270500"/>
          <p14:tracePt t="44771" x="4425950" y="5270500"/>
          <p14:tracePt t="44773" x="4457700" y="5276850"/>
          <p14:tracePt t="44788" x="4495800" y="5302250"/>
          <p14:tracePt t="44804" x="4508500" y="5327650"/>
          <p14:tracePt t="44821" x="4508500" y="5359400"/>
          <p14:tracePt t="44838" x="4483100" y="5378450"/>
          <p14:tracePt t="44855" x="4400550" y="5397500"/>
          <p14:tracePt t="44871" x="4330700" y="5397500"/>
          <p14:tracePt t="44888" x="4254500" y="5384800"/>
          <p14:tracePt t="44904" x="4203700" y="5359400"/>
          <p14:tracePt t="44921" x="4165600" y="5308600"/>
          <p14:tracePt t="44938" x="4146550" y="5270500"/>
          <p14:tracePt t="44954" x="4140200" y="5251450"/>
          <p14:tracePt t="44972" x="4146550" y="5238750"/>
          <p14:tracePt t="44973" x="4159250" y="5232400"/>
          <p14:tracePt t="44988" x="4184650" y="5226050"/>
          <p14:tracePt t="45005" x="4241800" y="5226050"/>
          <p14:tracePt t="45021" x="4330700" y="5226050"/>
          <p14:tracePt t="45038" x="4432300" y="5238750"/>
          <p14:tracePt t="45054" x="4514850" y="5270500"/>
          <p14:tracePt t="45071" x="4572000" y="5289550"/>
          <p14:tracePt t="45088" x="4578350" y="5295900"/>
          <p14:tracePt t="45180" x="4572000" y="5283200"/>
          <p14:tracePt t="45189" x="4559300" y="5251450"/>
          <p14:tracePt t="45196" x="4546600" y="5219700"/>
          <p14:tracePt t="45206" x="4540250" y="5200650"/>
          <p14:tracePt t="45221" x="4540250" y="5162550"/>
          <p14:tracePt t="45238" x="4565650" y="5111750"/>
          <p14:tracePt t="45254" x="4629150" y="5080000"/>
          <p14:tracePt t="45271" x="4711700" y="5060950"/>
          <p14:tracePt t="45288" x="4794250" y="5060950"/>
          <p14:tracePt t="45304" x="4908550" y="5060950"/>
          <p14:tracePt t="45321" x="5010150" y="5060950"/>
          <p14:tracePt t="45338" x="5118100" y="5054600"/>
          <p14:tracePt t="45354" x="5219700" y="5073650"/>
          <p14:tracePt t="45372" x="5314950" y="5111750"/>
          <p14:tracePt t="45388" x="5340350" y="5130800"/>
          <p14:tracePt t="45404" x="5353050" y="5137150"/>
          <p14:tracePt t="45421" x="5353050" y="5156200"/>
          <p14:tracePt t="45454" x="5353050" y="5162550"/>
          <p14:tracePt t="45487" x="5321300" y="5168900"/>
          <p14:tracePt t="45504" x="5283200" y="5168900"/>
          <p14:tracePt t="45521" x="5251450" y="5175250"/>
          <p14:tracePt t="45538" x="5213350" y="5175250"/>
          <p14:tracePt t="45554" x="5187950" y="5175250"/>
          <p14:tracePt t="45572" x="5181600" y="5175250"/>
          <p14:tracePt t="45574" x="5175250" y="5175250"/>
          <p14:tracePt t="45590" x="5175250" y="5162550"/>
          <p14:tracePt t="45604" x="5162550" y="5124450"/>
          <p14:tracePt t="45621" x="5162550" y="5092700"/>
          <p14:tracePt t="45638" x="5175250" y="5067300"/>
          <p14:tracePt t="45654" x="5200650" y="5041900"/>
          <p14:tracePt t="45671" x="5245100" y="5022850"/>
          <p14:tracePt t="45688" x="5295900" y="5022850"/>
          <p14:tracePt t="45704" x="5340350" y="5016500"/>
          <p14:tracePt t="45721" x="5378450" y="5016500"/>
          <p14:tracePt t="45738" x="5403850" y="5029200"/>
          <p14:tracePt t="45754" x="5416550" y="5067300"/>
          <p14:tracePt t="45771" x="5429250" y="5105400"/>
          <p14:tracePt t="45788" x="5429250" y="5124450"/>
          <p14:tracePt t="45805" x="5429250" y="5143500"/>
          <p14:tracePt t="45821" x="5416550" y="5149850"/>
          <p14:tracePt t="45838" x="5391150" y="5156200"/>
          <p14:tracePt t="45854" x="5353050" y="5156200"/>
          <p14:tracePt t="45871" x="5314950" y="5156200"/>
          <p14:tracePt t="45888" x="5289550" y="5137150"/>
          <p14:tracePt t="45904" x="5270500" y="5118100"/>
          <p14:tracePt t="45921" x="5232400" y="5099050"/>
          <p14:tracePt t="45938" x="5156200" y="5086350"/>
          <p14:tracePt t="45954" x="5060950" y="5086350"/>
          <p14:tracePt t="45971" x="4965700" y="5086350"/>
          <p14:tracePt t="45988" x="4857750" y="5080000"/>
          <p14:tracePt t="46004" x="4800600" y="5080000"/>
          <p14:tracePt t="46021" x="4768850" y="5067300"/>
          <p14:tracePt t="46038" x="4730750" y="5041900"/>
          <p14:tracePt t="46054" x="4692650" y="5022850"/>
          <p14:tracePt t="46071" x="4654550" y="4978400"/>
          <p14:tracePt t="46088" x="4610100" y="4914900"/>
          <p14:tracePt t="46104" x="4565650" y="4838700"/>
          <p14:tracePt t="46121" x="4483100" y="4749800"/>
          <p14:tracePt t="46138" x="4400550" y="4654550"/>
          <p14:tracePt t="46154" x="4343400" y="4559300"/>
          <p14:tracePt t="46172" x="4311650" y="4464050"/>
          <p14:tracePt t="46188" x="4298950" y="4394200"/>
          <p14:tracePt t="46204" x="4292600" y="4356100"/>
          <p14:tracePt t="46221" x="4292600" y="4343400"/>
          <p14:tracePt t="46238" x="4286250" y="4343400"/>
          <p14:tracePt t="46271" x="4267200" y="4381500"/>
          <p14:tracePt t="46288" x="4254500" y="4432300"/>
          <p14:tracePt t="46304" x="4235450" y="4483100"/>
          <p14:tracePt t="46321" x="4222750" y="4533900"/>
          <p14:tracePt t="46338" x="4216400" y="4578350"/>
          <p14:tracePt t="46354" x="4216400" y="4616450"/>
          <p14:tracePt t="46371" x="4216400" y="4648200"/>
          <p14:tracePt t="46373" x="4229100" y="4660900"/>
          <p14:tracePt t="46388" x="4248150" y="4686300"/>
          <p14:tracePt t="46404" x="4273550" y="4705350"/>
          <p14:tracePt t="46421" x="4324350" y="4730750"/>
          <p14:tracePt t="46438" x="4387850" y="4749800"/>
          <p14:tracePt t="46454" x="4476750" y="4781550"/>
          <p14:tracePt t="46471" x="4552950" y="4819650"/>
          <p14:tracePt t="46488" x="4641850" y="4845050"/>
          <p14:tracePt t="46505" x="4692650" y="4876800"/>
          <p14:tracePt t="46521" x="4718050" y="4921250"/>
          <p14:tracePt t="46538" x="4737100" y="4984750"/>
          <p14:tracePt t="46554" x="4756150" y="5054600"/>
          <p14:tracePt t="46572" x="4768850" y="5124450"/>
          <p14:tracePt t="46574" x="4768850" y="5149850"/>
          <p14:tracePt t="46588" x="4711700" y="5187950"/>
          <p14:tracePt t="46604" x="4616450" y="5200650"/>
          <p14:tracePt t="46621" x="4603750" y="5200650"/>
          <p14:tracePt t="46772" x="4597400" y="5194300"/>
          <p14:tracePt t="46781" x="4584700" y="5187950"/>
          <p14:tracePt t="46790" x="4572000" y="5187950"/>
          <p14:tracePt t="46804" x="4552950" y="5187950"/>
          <p14:tracePt t="46821" x="4527550" y="5187950"/>
          <p14:tracePt t="46838" x="4489450" y="5187950"/>
          <p14:tracePt t="46854" x="4438650" y="5187950"/>
          <p14:tracePt t="46871" x="4400550" y="5187950"/>
          <p14:tracePt t="46888" x="4349750" y="5187950"/>
          <p14:tracePt t="46904" x="4305300" y="5187950"/>
          <p14:tracePt t="46921" x="4260850" y="5187950"/>
          <p14:tracePt t="46938" x="4210050" y="5187950"/>
          <p14:tracePt t="46954" x="4165600" y="5187950"/>
          <p14:tracePt t="46956" x="4140200" y="5175250"/>
          <p14:tracePt t="46971" x="4127500" y="5168900"/>
          <p14:tracePt t="46988" x="4102100" y="5168900"/>
          <p14:tracePt t="47069" x="4095750" y="5168900"/>
          <p14:tracePt t="47088" x="4089400" y="5168900"/>
          <p14:tracePt t="47104" x="4070350" y="5168900"/>
          <p14:tracePt t="47121" x="4057650" y="5168900"/>
          <p14:tracePt t="47171" x="4057650" y="5156200"/>
          <p14:tracePt t="47188" x="4057650" y="5118100"/>
          <p14:tracePt t="47204" x="4076700" y="5054600"/>
          <p14:tracePt t="47221" x="4121150" y="5010150"/>
          <p14:tracePt t="47238" x="4203700" y="4972050"/>
          <p14:tracePt t="47254" x="4330700" y="4965700"/>
          <p14:tracePt t="47271" x="4451350" y="4953000"/>
          <p14:tracePt t="47288" x="4584700" y="4972050"/>
          <p14:tracePt t="47304" x="4660900" y="5016500"/>
          <p14:tracePt t="47321" x="4724400" y="5067300"/>
          <p14:tracePt t="47338" x="4756150" y="5137150"/>
          <p14:tracePt t="47355" x="4768850" y="5219700"/>
          <p14:tracePt t="47371" x="4743450" y="5276850"/>
          <p14:tracePt t="47388" x="4692650" y="5314950"/>
          <p14:tracePt t="47389" x="4673600" y="5314950"/>
          <p14:tracePt t="47404" x="4648200" y="5314950"/>
          <p14:tracePt t="47421" x="4610100" y="5314950"/>
          <p14:tracePt t="47438" x="4591050" y="5295900"/>
          <p14:tracePt t="47454" x="4591050" y="5276850"/>
          <p14:tracePt t="47471" x="4591050" y="5264150"/>
          <p14:tracePt t="47488" x="4635500" y="5232400"/>
          <p14:tracePt t="47504" x="4737100" y="5200650"/>
          <p14:tracePt t="47521" x="4864100" y="5168900"/>
          <p14:tracePt t="47538" x="5041900" y="5162550"/>
          <p14:tracePt t="47555" x="5245100" y="5162550"/>
          <p14:tracePt t="47571" x="5435600" y="5181600"/>
          <p14:tracePt t="47573" x="5518150" y="5207000"/>
          <p14:tracePt t="47588" x="5594350" y="5232400"/>
          <p14:tracePt t="47604" x="5708650" y="5295900"/>
          <p14:tracePt t="47621" x="5708650" y="5334000"/>
          <p14:tracePt t="47638" x="5670550" y="5359400"/>
          <p14:tracePt t="47655" x="5588000" y="5378450"/>
          <p14:tracePt t="47671" x="5511800" y="5384800"/>
          <p14:tracePt t="47687" x="5480050" y="5384800"/>
          <p14:tracePt t="47704" x="5480050" y="5391150"/>
          <p14:tracePt t="47738" x="5486400" y="5391150"/>
          <p14:tracePt t="47754" x="5492750" y="5391150"/>
          <p14:tracePt t="47772" x="5524500" y="5403850"/>
          <p14:tracePt t="47788" x="5530850" y="5403850"/>
          <p14:tracePt t="47804" x="5575300" y="5429250"/>
          <p14:tracePt t="47821" x="5600700" y="5454650"/>
          <p14:tracePt t="47837" x="5619750" y="5492750"/>
          <p14:tracePt t="47854" x="5626100" y="5511800"/>
          <p14:tracePt t="47871" x="5626100" y="5537200"/>
          <p14:tracePt t="47888" x="5626100" y="5556250"/>
          <p14:tracePt t="47904" x="5600700" y="5568950"/>
          <p14:tracePt t="47921" x="5568950" y="5588000"/>
          <p14:tracePt t="47938" x="5530850" y="5607050"/>
          <p14:tracePt t="47954" x="5492750" y="5626100"/>
          <p14:tracePt t="47971" x="5422900" y="5651500"/>
          <p14:tracePt t="47991" x="5276850" y="5695950"/>
          <p14:tracePt t="48005" x="5143500" y="5715000"/>
          <p14:tracePt t="48021" x="5022850" y="5715000"/>
          <p14:tracePt t="48038" x="4921250" y="5683250"/>
          <p14:tracePt t="48054" x="4845050" y="5657850"/>
          <p14:tracePt t="48071" x="4787900" y="5613400"/>
          <p14:tracePt t="48088" x="4737100" y="5537200"/>
          <p14:tracePt t="48104" x="4711700" y="5441950"/>
          <p14:tracePt t="48121" x="4673600" y="5314950"/>
          <p14:tracePt t="48138" x="4654550" y="5194300"/>
          <p14:tracePt t="48154" x="4654550" y="5105400"/>
          <p14:tracePt t="48172" x="4667250" y="5041900"/>
          <p14:tracePt t="48173" x="4673600" y="5029200"/>
          <p14:tracePt t="48188" x="4686300" y="5010150"/>
          <p14:tracePt t="48205" x="4768850" y="4978400"/>
          <p14:tracePt t="48221" x="4876800" y="4959350"/>
          <p14:tracePt t="48238" x="5029200" y="4959350"/>
          <p14:tracePt t="48255" x="5200650" y="4959350"/>
          <p14:tracePt t="48271" x="5365750" y="4959350"/>
          <p14:tracePt t="48288" x="5543550" y="5010150"/>
          <p14:tracePt t="48304" x="5689600" y="5086350"/>
          <p14:tracePt t="48321" x="5753100" y="5156200"/>
          <p14:tracePt t="48338" x="5765800" y="5226050"/>
          <p14:tracePt t="48354" x="5746750" y="5302250"/>
          <p14:tracePt t="48371" x="5695950" y="5391150"/>
          <p14:tracePt t="48388" x="5607050" y="5454650"/>
          <p14:tracePt t="48405" x="5429250" y="5518150"/>
          <p14:tracePt t="48421" x="5289550" y="5543550"/>
          <p14:tracePt t="48438" x="5137150" y="5543550"/>
          <p14:tracePt t="48454" x="5022850" y="5530850"/>
          <p14:tracePt t="48471" x="4933950" y="5492750"/>
          <p14:tracePt t="48488" x="4883150" y="5448300"/>
          <p14:tracePt t="48505" x="4864100" y="5397500"/>
          <p14:tracePt t="48521" x="4876800" y="5308600"/>
          <p14:tracePt t="48538" x="4921250" y="5175250"/>
          <p14:tracePt t="48554" x="4965700" y="5035550"/>
          <p14:tracePt t="48571" x="5022850" y="4933950"/>
          <p14:tracePt t="48588" x="5130800" y="4870450"/>
          <p14:tracePt t="48604" x="5213350" y="4864100"/>
          <p14:tracePt t="48621" x="5283200" y="4876800"/>
          <p14:tracePt t="48637" x="5346700" y="4908550"/>
          <p14:tracePt t="48655" x="5410200" y="4984750"/>
          <p14:tracePt t="48671" x="5461000" y="5118100"/>
          <p14:tracePt t="48688" x="5499100" y="5251450"/>
          <p14:tracePt t="48704" x="5480050" y="5346700"/>
          <p14:tracePt t="48721" x="5422900" y="5416550"/>
          <p14:tracePt t="48737" x="5302250" y="5422900"/>
          <p14:tracePt t="48754" x="5156200" y="5410200"/>
          <p14:tracePt t="48772" x="4953000" y="5365750"/>
          <p14:tracePt t="48774" x="4851400" y="5327650"/>
          <p14:tracePt t="48788" x="4737100" y="5289550"/>
          <p14:tracePt t="48804" x="4381500" y="5162550"/>
          <p14:tracePt t="48821" x="4133850" y="5067300"/>
          <p14:tracePt t="48838" x="3879850" y="4953000"/>
          <p14:tracePt t="48854" x="3632200" y="4813300"/>
          <p14:tracePt t="48871" x="3435350" y="4654550"/>
          <p14:tracePt t="48888" x="3257550" y="4495800"/>
          <p14:tracePt t="48905" x="3086100" y="4381500"/>
          <p14:tracePt t="48921" x="2978150" y="4292600"/>
          <p14:tracePt t="48938" x="2844800" y="4216400"/>
          <p14:tracePt t="48954" x="2711450" y="4171950"/>
          <p14:tracePt t="48972" x="2495550" y="4102100"/>
          <p14:tracePt t="48988" x="2400300" y="4070350"/>
          <p14:tracePt t="49005" x="2317750" y="4051300"/>
          <p14:tracePt t="49021" x="2235200" y="4025900"/>
          <p14:tracePt t="49038" x="2152650" y="4013200"/>
          <p14:tracePt t="49054" x="2082800" y="3994150"/>
          <p14:tracePt t="49071" x="2006600" y="3981450"/>
          <p14:tracePt t="49088" x="1936750" y="3981450"/>
          <p14:tracePt t="49104" x="1873250" y="3981450"/>
          <p14:tracePt t="49121" x="1803400" y="3981450"/>
          <p14:tracePt t="49138" x="1739900" y="3981450"/>
          <p14:tracePt t="49154" x="1657350" y="3981450"/>
          <p14:tracePt t="49171" x="1568450" y="3981450"/>
          <p14:tracePt t="49173" x="1524000" y="3981450"/>
          <p14:tracePt t="49188" x="1492250" y="3981450"/>
          <p14:tracePt t="49204" x="1397000" y="3981450"/>
          <p14:tracePt t="49221" x="1371600" y="3981450"/>
          <p14:tracePt t="49238" x="1358900" y="3981450"/>
          <p14:tracePt t="49254" x="1352550" y="3981450"/>
          <p14:tracePt t="49389" x="1352550" y="3975100"/>
          <p14:tracePt t="49397" x="1358900" y="3975100"/>
          <p14:tracePt t="49661" x="1346200" y="3981450"/>
          <p14:tracePt t="49669" x="1333500" y="3987800"/>
          <p14:tracePt t="49688" x="1314450" y="3994150"/>
          <p14:tracePt t="49704" x="1301750" y="4000500"/>
          <p14:tracePt t="49721" x="1295400" y="4000500"/>
          <p14:tracePt t="49771" x="1289050" y="4000500"/>
          <p14:tracePt t="49813" x="1282700" y="4000500"/>
          <p14:tracePt t="49828" x="1276350" y="4000500"/>
          <p14:tracePt t="49893" x="1270000" y="4000500"/>
          <p14:tracePt t="49901" x="1250950" y="4000500"/>
          <p14:tracePt t="49908" x="1219200" y="4000500"/>
          <p14:tracePt t="49921" x="1193800" y="4000500"/>
          <p14:tracePt t="49938" x="1149350" y="3987800"/>
          <p14:tracePt t="49954" x="1117600" y="3981450"/>
          <p14:tracePt t="49971" x="1104900" y="3975100"/>
          <p14:tracePt t="49988" x="1098550" y="3975100"/>
          <p14:tracePt t="50004" x="1098550" y="3968750"/>
          <p14:tracePt t="50061" x="1098550" y="3962400"/>
          <p14:tracePt t="50068" x="1098550" y="3956050"/>
          <p14:tracePt t="50076" x="1098550" y="3949700"/>
          <p14:tracePt t="50087" x="1111250" y="3949700"/>
          <p14:tracePt t="50104" x="1123950" y="3943350"/>
          <p14:tracePt t="50121" x="1130300" y="3937000"/>
          <p14:tracePt t="50171" x="1136650" y="3937000"/>
          <p14:tracePt t="50189" x="1149350" y="3937000"/>
          <p14:tracePt t="50204" x="1162050" y="3937000"/>
          <p14:tracePt t="50221" x="1174750" y="3937000"/>
          <p14:tracePt t="50237" x="1212850" y="3937000"/>
          <p14:tracePt t="50254" x="1244600" y="3943350"/>
          <p14:tracePt t="50452" x="1250950" y="3943350"/>
          <p14:tracePt t="50471" x="1257300" y="3898900"/>
          <p14:tracePt t="50488" x="1244600" y="3879850"/>
          <p14:tracePt t="50504" x="1231900" y="3879850"/>
          <p14:tracePt t="50554" x="1231900" y="3892550"/>
          <p14:tracePt t="50571" x="1225550" y="3892550"/>
          <p14:tracePt t="50588" x="1136650" y="3892550"/>
          <p14:tracePt t="50604" x="1073150" y="3898900"/>
          <p14:tracePt t="50621" x="1016000" y="3898900"/>
          <p14:tracePt t="50638" x="977900" y="3898900"/>
          <p14:tracePt t="50655" x="946150" y="3898900"/>
          <p14:tracePt t="50671" x="939800" y="3898900"/>
          <p14:tracePt t="50688" x="933450" y="3898900"/>
          <p14:tracePt t="50705" x="914400" y="3898900"/>
          <p14:tracePt t="50721" x="889000" y="3898900"/>
          <p14:tracePt t="50738" x="844550" y="3905250"/>
          <p14:tracePt t="50754" x="800100" y="3905250"/>
          <p14:tracePt t="50772" x="762000" y="3905250"/>
          <p14:tracePt t="50774" x="742950" y="3905250"/>
          <p14:tracePt t="50788" x="730250" y="3905250"/>
          <p14:tracePt t="50804" x="711200" y="3905250"/>
          <p14:tracePt t="50821" x="698500" y="3905250"/>
          <p14:tracePt t="50838" x="685800" y="3905250"/>
          <p14:tracePt t="50854" x="679450" y="3905250"/>
          <p14:tracePt t="50871" x="673100" y="3905250"/>
          <p14:tracePt t="52148" x="685800" y="3898900"/>
          <p14:tracePt t="52156" x="717550" y="3898900"/>
          <p14:tracePt t="52171" x="742950" y="3892550"/>
          <p14:tracePt t="52188" x="850900" y="3892550"/>
          <p14:tracePt t="52205" x="920750" y="3886200"/>
          <p14:tracePt t="52221" x="990600" y="3879850"/>
          <p14:tracePt t="52238" x="1041400" y="3879850"/>
          <p14:tracePt t="52254" x="1092200" y="3879850"/>
          <p14:tracePt t="52271" x="1155700" y="3879850"/>
          <p14:tracePt t="52288" x="1219200" y="3879850"/>
          <p14:tracePt t="52304" x="1270000" y="3879850"/>
          <p14:tracePt t="52321" x="1327150" y="3879850"/>
          <p14:tracePt t="52338" x="1377950" y="3879850"/>
          <p14:tracePt t="52354" x="1428750" y="3879850"/>
          <p14:tracePt t="52371" x="1479550" y="3879850"/>
          <p14:tracePt t="52388" x="1555750" y="3879850"/>
          <p14:tracePt t="52404" x="1600200" y="3879850"/>
          <p14:tracePt t="52421" x="1638300" y="3879850"/>
          <p14:tracePt t="52438" x="1676400" y="3879850"/>
          <p14:tracePt t="52454" x="1727200" y="3879850"/>
          <p14:tracePt t="52471" x="1778000" y="3879850"/>
          <p14:tracePt t="52488" x="1822450" y="3879850"/>
          <p14:tracePt t="52504" x="1860550" y="3879850"/>
          <p14:tracePt t="52521" x="1879600" y="3879850"/>
          <p14:tracePt t="52538" x="1898650" y="3879850"/>
          <p14:tracePt t="52554" x="1911350" y="3879850"/>
          <p14:tracePt t="52571" x="1930400" y="3879850"/>
          <p14:tracePt t="52588" x="1974850" y="3879850"/>
          <p14:tracePt t="52604" x="1993900" y="3879850"/>
          <p14:tracePt t="52621" x="2019300" y="3879850"/>
          <p14:tracePt t="52638" x="2038350" y="3879850"/>
          <p14:tracePt t="52654" x="2057400" y="3879850"/>
          <p14:tracePt t="52671" x="2082800" y="3879850"/>
          <p14:tracePt t="52688" x="2095500" y="3879850"/>
          <p14:tracePt t="52704" x="2120900" y="3879850"/>
          <p14:tracePt t="52721" x="2159000" y="3879850"/>
          <p14:tracePt t="52738" x="2203450" y="3879850"/>
          <p14:tracePt t="52754" x="2260600" y="3879850"/>
          <p14:tracePt t="52771" x="2324100" y="3879850"/>
          <p14:tracePt t="52788" x="2387600" y="3879850"/>
          <p14:tracePt t="52804" x="2476500" y="3879850"/>
          <p14:tracePt t="52821" x="2514600" y="3879850"/>
          <p14:tracePt t="52838" x="2546350" y="3879850"/>
          <p14:tracePt t="52854" x="2597150" y="3879850"/>
          <p14:tracePt t="52871" x="2641600" y="3879850"/>
          <p14:tracePt t="52888" x="2698750" y="3879850"/>
          <p14:tracePt t="52905" x="2749550" y="3879850"/>
          <p14:tracePt t="52921" x="2800350" y="3879850"/>
          <p14:tracePt t="52938" x="2857500" y="3879850"/>
          <p14:tracePt t="52954" x="2914650" y="3879850"/>
          <p14:tracePt t="52971" x="2984500" y="3879850"/>
          <p14:tracePt t="52988" x="3117850" y="3873500"/>
          <p14:tracePt t="53005" x="3213100" y="3892550"/>
          <p14:tracePt t="53021" x="3302000" y="3905250"/>
          <p14:tracePt t="53039" x="3390900" y="3917950"/>
          <p14:tracePt t="53055" x="3473450" y="3917950"/>
          <p14:tracePt t="53071" x="3575050" y="3924300"/>
          <p14:tracePt t="53088" x="3676650" y="3937000"/>
          <p14:tracePt t="53104" x="3765550" y="3943350"/>
          <p14:tracePt t="53121" x="3822700" y="3949700"/>
          <p14:tracePt t="53138" x="3860800" y="3949700"/>
          <p14:tracePt t="53154" x="3879850" y="3943350"/>
          <p14:tracePt t="53171" x="3892550" y="3943350"/>
          <p14:tracePt t="53173" x="3898900" y="3943350"/>
          <p14:tracePt t="53533" x="3867150" y="3943350"/>
          <p14:tracePt t="53540" x="3816350" y="3943350"/>
          <p14:tracePt t="53549" x="3746500" y="3956050"/>
          <p14:tracePt t="53556" x="3651250" y="3956050"/>
          <p14:tracePt t="53572" x="3543300" y="3956050"/>
          <p14:tracePt t="53588" x="3124200" y="3956050"/>
          <p14:tracePt t="53604" x="2762250" y="3968750"/>
          <p14:tracePt t="53621" x="2381250" y="3994150"/>
          <p14:tracePt t="53638" x="2057400" y="4032250"/>
          <p14:tracePt t="53654" x="1809750" y="4051300"/>
          <p14:tracePt t="53671" x="1631950" y="4083050"/>
          <p14:tracePt t="53688" x="1504950" y="4114800"/>
          <p14:tracePt t="53705" x="1454150" y="4133850"/>
          <p14:tracePt t="53721" x="1428750" y="4152900"/>
          <p14:tracePt t="53738" x="1397000" y="4171950"/>
          <p14:tracePt t="53754" x="1352550" y="4197350"/>
          <p14:tracePt t="53772" x="1301750" y="4216400"/>
          <p14:tracePt t="53774" x="1270000" y="4229100"/>
          <p14:tracePt t="53788" x="1200150" y="4248150"/>
          <p14:tracePt t="53804" x="1143000" y="4248150"/>
          <p14:tracePt t="53821" x="1117600" y="4254500"/>
          <p14:tracePt t="53838" x="1111250" y="4254500"/>
          <p14:tracePt t="53871" x="1117600" y="4248150"/>
          <p14:tracePt t="53888" x="1117600" y="4229100"/>
          <p14:tracePt t="53904" x="1123950" y="4203700"/>
          <p14:tracePt t="53921" x="1149350" y="4159250"/>
          <p14:tracePt t="53938" x="1168400" y="4108450"/>
          <p14:tracePt t="53954" x="1212850" y="4070350"/>
          <p14:tracePt t="53971" x="1244600" y="4025900"/>
          <p14:tracePt t="53988" x="1308100" y="3981450"/>
          <p14:tracePt t="54004" x="1352550" y="3962400"/>
          <p14:tracePt t="54021" x="1416050" y="3943350"/>
          <p14:tracePt t="54039" x="1492250" y="3924300"/>
          <p14:tracePt t="54055" x="1574800" y="3905250"/>
          <p14:tracePt t="54071" x="1676400" y="3892550"/>
          <p14:tracePt t="54088" x="1778000" y="3898900"/>
          <p14:tracePt t="54104" x="1866900" y="3898900"/>
          <p14:tracePt t="54121" x="1955800" y="3898900"/>
          <p14:tracePt t="54138" x="2038350" y="3898900"/>
          <p14:tracePt t="54154" x="2127250" y="3898900"/>
          <p14:tracePt t="54172" x="2209800" y="3898900"/>
          <p14:tracePt t="54173" x="2254250" y="3898900"/>
          <p14:tracePt t="54188" x="2343150" y="3898900"/>
          <p14:tracePt t="54205" x="2419350" y="3898900"/>
          <p14:tracePt t="54221" x="2514600" y="3898900"/>
          <p14:tracePt t="54238" x="2616200" y="3898900"/>
          <p14:tracePt t="54254" x="2730500" y="3905250"/>
          <p14:tracePt t="54271" x="2870200" y="3930650"/>
          <p14:tracePt t="54288" x="3009900" y="3968750"/>
          <p14:tracePt t="54305" x="3124200" y="3968750"/>
          <p14:tracePt t="54322" x="3225800" y="3968750"/>
          <p14:tracePt t="54338" x="3308350" y="3968750"/>
          <p14:tracePt t="54355" x="3371850" y="3968750"/>
          <p14:tracePt t="54372" x="3422650" y="3968750"/>
          <p14:tracePt t="54374" x="3448050" y="3968750"/>
          <p14:tracePt t="54388" x="3486150" y="3968750"/>
          <p14:tracePt t="54404" x="3524250" y="3968750"/>
          <p14:tracePt t="54421" x="3575050" y="3968750"/>
          <p14:tracePt t="54438" x="3632200" y="3968750"/>
          <p14:tracePt t="54454" x="3708400" y="3962400"/>
          <p14:tracePt t="54471" x="3784600" y="3962400"/>
          <p14:tracePt t="54488" x="3873500" y="3962400"/>
          <p14:tracePt t="54504" x="3956050" y="3956050"/>
          <p14:tracePt t="54521" x="4044950" y="3956050"/>
          <p14:tracePt t="54538" x="4114800" y="3949700"/>
          <p14:tracePt t="54555" x="4146550" y="3937000"/>
          <p14:tracePt t="54571" x="4152900" y="3937000"/>
          <p14:tracePt t="54732" x="4140200" y="3937000"/>
          <p14:tracePt t="54740" x="4108450" y="3943350"/>
          <p14:tracePt t="54749" x="4057650" y="3962400"/>
          <p14:tracePt t="54756" x="3994150" y="3981450"/>
          <p14:tracePt t="54772" x="3816350" y="4044950"/>
          <p14:tracePt t="54788" x="3721100" y="4083050"/>
          <p14:tracePt t="54805" x="3365500" y="4235450"/>
          <p14:tracePt t="54821" x="3117850" y="4349750"/>
          <p14:tracePt t="54838" x="2889250" y="4470400"/>
          <p14:tracePt t="54854" x="2686050" y="4603750"/>
          <p14:tracePt t="54871" x="2495550" y="4711700"/>
          <p14:tracePt t="54888" x="2349500" y="4806950"/>
          <p14:tracePt t="54904" x="2241550" y="4876800"/>
          <p14:tracePt t="54921" x="2159000" y="4933950"/>
          <p14:tracePt t="54938" x="2108200" y="4965700"/>
          <p14:tracePt t="54954" x="2082800" y="4984750"/>
          <p14:tracePt t="54971" x="2044700" y="5003800"/>
          <p14:tracePt t="54973" x="2025650" y="5016500"/>
          <p14:tracePt t="54988" x="1981200" y="5048250"/>
          <p14:tracePt t="55005" x="1936750" y="5073650"/>
          <p14:tracePt t="55021" x="1879600" y="5105400"/>
          <p14:tracePt t="55037" x="1828800" y="5130800"/>
          <p14:tracePt t="55055" x="1803400" y="5143500"/>
          <p14:tracePt t="55364" x="1797050" y="5143500"/>
          <p14:tracePt t="55380" x="1778000" y="5143500"/>
          <p14:tracePt t="55390" x="1765300" y="5143500"/>
          <p14:tracePt t="55396" x="1739900" y="5156200"/>
          <p14:tracePt t="55404" x="1708150" y="5162550"/>
          <p14:tracePt t="55421" x="1631950" y="5187950"/>
          <p14:tracePt t="55438" x="1549400" y="5219700"/>
          <p14:tracePt t="55455" x="1435100" y="5245100"/>
          <p14:tracePt t="55471" x="1327150" y="5245100"/>
          <p14:tracePt t="55488" x="1244600" y="5245100"/>
          <p14:tracePt t="55504" x="1212850" y="5245100"/>
          <p14:tracePt t="55521" x="1206500" y="5245100"/>
          <p14:tracePt t="55716" x="1212850" y="5245100"/>
          <p14:tracePt t="55772" x="1219200" y="5245100"/>
          <p14:tracePt t="55781" x="1219200" y="5238750"/>
          <p14:tracePt t="56044" x="1225550" y="5238750"/>
          <p14:tracePt t="56052" x="1231900" y="5238750"/>
          <p14:tracePt t="56071" x="1250950" y="5238750"/>
          <p14:tracePt t="56088" x="1263650" y="5226050"/>
          <p14:tracePt t="56105" x="1276350" y="5219700"/>
          <p14:tracePt t="56613" x="1270000" y="5219700"/>
          <p14:tracePt t="56621" x="1263650" y="5219700"/>
          <p14:tracePt t="56638" x="1200150" y="5219700"/>
          <p14:tracePt t="56654" x="1111250" y="5257800"/>
          <p14:tracePt t="56671" x="1016000" y="5289550"/>
          <p14:tracePt t="56688" x="927100" y="5314950"/>
          <p14:tracePt t="56704" x="869950" y="5346700"/>
          <p14:tracePt t="56721" x="850900" y="5359400"/>
          <p14:tracePt t="56738" x="838200" y="5372100"/>
          <p14:tracePt t="56754" x="819150" y="5378450"/>
          <p14:tracePt t="56771" x="800100" y="5391150"/>
          <p14:tracePt t="56773" x="793750" y="5391150"/>
          <p14:tracePt t="56788" x="781050" y="5403850"/>
          <p14:tracePt t="56805" x="755650" y="5403850"/>
          <p14:tracePt t="56821" x="736600" y="5403850"/>
          <p14:tracePt t="56838" x="698500" y="5403850"/>
          <p14:tracePt t="56854" x="660400" y="5403850"/>
          <p14:tracePt t="56871" x="615950" y="5403850"/>
          <p14:tracePt t="56888" x="584200" y="5403850"/>
          <p14:tracePt t="56904" x="558800" y="5403850"/>
          <p14:tracePt t="56921" x="546100" y="5397500"/>
          <p14:tracePt t="57004" x="546100" y="5391150"/>
          <p14:tracePt t="57028" x="565150" y="5391150"/>
          <p14:tracePt t="57037" x="596900" y="5378450"/>
          <p14:tracePt t="57054" x="692150" y="5372100"/>
          <p14:tracePt t="57071" x="787400" y="5372100"/>
          <p14:tracePt t="57088" x="838200" y="5372100"/>
          <p14:tracePt t="57104" x="863600" y="5372100"/>
          <p14:tracePt t="57181" x="857250" y="5384800"/>
          <p14:tracePt t="57188" x="850900" y="5416550"/>
          <p14:tracePt t="57204" x="819150" y="5467350"/>
          <p14:tracePt t="57221" x="781050" y="5518150"/>
          <p14:tracePt t="57238" x="755650" y="5556250"/>
          <p14:tracePt t="57255" x="736600" y="5588000"/>
          <p14:tracePt t="57271" x="730250" y="5607050"/>
          <p14:tracePt t="57321" x="723900" y="5607050"/>
          <p14:tracePt t="57338" x="704850" y="5607050"/>
          <p14:tracePt t="57354" x="692150" y="5575300"/>
          <p14:tracePt t="57372" x="685800" y="5549900"/>
          <p14:tracePt t="57388" x="679450" y="5524500"/>
          <p14:tracePt t="57404" x="679450" y="5511800"/>
          <p14:tracePt t="57421" x="711200" y="5499100"/>
          <p14:tracePt t="57438" x="736600" y="5486400"/>
          <p14:tracePt t="57455" x="787400" y="5473700"/>
          <p14:tracePt t="57471" x="863600" y="5473700"/>
          <p14:tracePt t="57488" x="958850" y="5473700"/>
          <p14:tracePt t="57505" x="1047750" y="5473700"/>
          <p14:tracePt t="57521" x="1130300" y="5473700"/>
          <p14:tracePt t="57538" x="1193800" y="5473700"/>
          <p14:tracePt t="57554" x="1244600" y="5473700"/>
          <p14:tracePt t="57572" x="1270000" y="5480050"/>
          <p14:tracePt t="57574" x="1270000" y="5486400"/>
          <p14:tracePt t="57589" x="1270000" y="5492750"/>
          <p14:tracePt t="57604" x="1270000" y="5511800"/>
          <p14:tracePt t="57621" x="1270000" y="5530850"/>
          <p14:tracePt t="57638" x="1257300" y="5549900"/>
          <p14:tracePt t="57654" x="1257300" y="5556250"/>
          <p14:tracePt t="57724" x="1257300" y="5543550"/>
          <p14:tracePt t="57732" x="1263650" y="5518150"/>
          <p14:tracePt t="57740" x="1276350" y="5499100"/>
          <p14:tracePt t="57755" x="1289050" y="5486400"/>
          <p14:tracePt t="57772" x="1314450" y="5441950"/>
          <p14:tracePt t="57788" x="1327150" y="5429250"/>
          <p14:tracePt t="57804" x="1390650" y="5403850"/>
          <p14:tracePt t="57821" x="1435100" y="5391150"/>
          <p14:tracePt t="57838" x="1473200" y="5391150"/>
          <p14:tracePt t="57855" x="1511300" y="5391150"/>
          <p14:tracePt t="57871" x="1555750" y="5397500"/>
          <p14:tracePt t="57888" x="1587500" y="5422900"/>
          <p14:tracePt t="57904" x="1606550" y="5454650"/>
          <p14:tracePt t="57921" x="1612900" y="5473700"/>
          <p14:tracePt t="57938" x="1587500" y="5492750"/>
          <p14:tracePt t="57954" x="1555750" y="5511800"/>
          <p14:tracePt t="57973" x="1504950" y="5537200"/>
          <p14:tracePt t="57988" x="1492250" y="5537200"/>
          <p14:tracePt t="58004" x="1492250" y="5543550"/>
          <p14:tracePt t="58038" x="1504950" y="5543550"/>
          <p14:tracePt t="58055" x="1530350" y="5543550"/>
          <p14:tracePt t="58071" x="1568450" y="5543550"/>
          <p14:tracePt t="58088" x="1619250" y="5543550"/>
          <p14:tracePt t="58104" x="1701800" y="5543550"/>
          <p14:tracePt t="58121" x="1765300" y="5556250"/>
          <p14:tracePt t="58138" x="1860550" y="5568950"/>
          <p14:tracePt t="58155" x="1924050" y="5575300"/>
          <p14:tracePt t="58157" x="1930400" y="5575300"/>
          <p14:tracePt t="58261" x="1936750" y="5575300"/>
          <p14:tracePt t="58269" x="1943100" y="5575300"/>
          <p14:tracePt t="58288" x="1962150" y="5549900"/>
          <p14:tracePt t="58304" x="1981200" y="5524500"/>
          <p14:tracePt t="58321" x="2032000" y="5505450"/>
          <p14:tracePt t="58338" x="2120900" y="5486400"/>
          <p14:tracePt t="58355" x="2203450" y="5473700"/>
          <p14:tracePt t="58372" x="2254250" y="5473700"/>
          <p14:tracePt t="58373" x="2266950" y="5473700"/>
          <p14:tracePt t="58388" x="2273300" y="5473700"/>
          <p14:tracePt t="58405" x="2266950" y="5524500"/>
          <p14:tracePt t="58421" x="2241550" y="5568950"/>
          <p14:tracePt t="58438" x="2228850" y="5607050"/>
          <p14:tracePt t="58455" x="2222500" y="5632450"/>
          <p14:tracePt t="58471" x="2216150" y="5638800"/>
          <p14:tracePt t="58521" x="2228850" y="5619750"/>
          <p14:tracePt t="58538" x="2260600" y="5581650"/>
          <p14:tracePt t="58555" x="2298700" y="5549900"/>
          <p14:tracePt t="58572" x="2343150" y="5524500"/>
          <p14:tracePt t="58588" x="2425700" y="5505450"/>
          <p14:tracePt t="58605" x="2495550" y="5505450"/>
          <p14:tracePt t="58621" x="2546350" y="5505450"/>
          <p14:tracePt t="58638" x="2584450" y="5505450"/>
          <p14:tracePt t="58655" x="2597150" y="5518150"/>
          <p14:tracePt t="58671" x="2597150" y="5537200"/>
          <p14:tracePt t="58688" x="2597150" y="5549900"/>
          <p14:tracePt t="58704" x="2590800" y="5556250"/>
          <p14:tracePt t="58755" x="2609850" y="5556250"/>
          <p14:tracePt t="58771" x="2647950" y="5556250"/>
          <p14:tracePt t="58773" x="2673350" y="5543550"/>
          <p14:tracePt t="58788" x="2749550" y="5518150"/>
          <p14:tracePt t="58804" x="2819400" y="5499100"/>
          <p14:tracePt t="58821" x="2889250" y="5480050"/>
          <p14:tracePt t="58838" x="2971800" y="5480050"/>
          <p14:tracePt t="58855" x="3041650" y="5480050"/>
          <p14:tracePt t="58871" x="3111500" y="5473700"/>
          <p14:tracePt t="58888" x="3162300" y="5473700"/>
          <p14:tracePt t="58905" x="3194050" y="5473700"/>
          <p14:tracePt t="58921" x="3200400" y="5473700"/>
          <p14:tracePt t="58955" x="3206750" y="5473700"/>
          <p14:tracePt t="59037" x="3194050" y="5473700"/>
          <p14:tracePt t="59054" x="3162300" y="5473700"/>
          <p14:tracePt t="59071" x="3130550" y="5473700"/>
          <p14:tracePt t="59088" x="3124200" y="5473700"/>
          <p14:tracePt t="59668" x="3117850" y="5473700"/>
          <p14:tracePt t="59884" x="3111500" y="5473700"/>
          <p14:tracePt t="59892" x="3092450" y="5473700"/>
          <p14:tracePt t="59904" x="3073400" y="5473700"/>
          <p14:tracePt t="59921" x="3022600" y="5473700"/>
          <p14:tracePt t="59938" x="2971800" y="5435600"/>
          <p14:tracePt t="59954" x="2908300" y="5353050"/>
          <p14:tracePt t="59971" x="2857500" y="5238750"/>
          <p14:tracePt t="59973" x="2832100" y="5162550"/>
          <p14:tracePt t="59988" x="2774950" y="4997450"/>
          <p14:tracePt t="60004" x="2705100" y="4832350"/>
          <p14:tracePt t="60021" x="2628900" y="4705350"/>
          <p14:tracePt t="60038" x="2559050" y="4622800"/>
          <p14:tracePt t="60055" x="2482850" y="4502150"/>
          <p14:tracePt t="60071" x="2451100" y="4394200"/>
          <p14:tracePt t="60088" x="2425700" y="4305300"/>
          <p14:tracePt t="60104" x="2425700" y="4254500"/>
          <p14:tracePt t="60121" x="2425700" y="4216400"/>
          <p14:tracePt t="60138" x="2425700" y="4184650"/>
          <p14:tracePt t="60155" x="2425700" y="4159250"/>
          <p14:tracePt t="60171" x="2419350" y="4146550"/>
          <p14:tracePt t="60236" x="2413000" y="4140200"/>
          <p14:tracePt t="60255" x="2406650" y="4114800"/>
          <p14:tracePt t="60271" x="2393950" y="4076700"/>
          <p14:tracePt t="60288" x="2349500" y="4057650"/>
          <p14:tracePt t="60305" x="2311400" y="4051300"/>
          <p14:tracePt t="60321" x="2260600" y="4044950"/>
          <p14:tracePt t="60338" x="2203450" y="4044950"/>
          <p14:tracePt t="60354" x="2139950" y="4044950"/>
          <p14:tracePt t="60371" x="2076450" y="4032250"/>
          <p14:tracePt t="60373" x="2044700" y="4025900"/>
          <p14:tracePt t="60388" x="1981200" y="4025900"/>
          <p14:tracePt t="60405" x="1917700" y="4025900"/>
          <p14:tracePt t="60421" x="1866900" y="4025900"/>
          <p14:tracePt t="60438" x="1835150" y="4019550"/>
          <p14:tracePt t="60454" x="1816100" y="4019550"/>
          <p14:tracePt t="60471" x="1803400" y="4019550"/>
          <p14:tracePt t="60488" x="1797050" y="4019550"/>
          <p14:tracePt t="60504" x="1784350" y="4019550"/>
          <p14:tracePt t="60521" x="1758950" y="4019550"/>
          <p14:tracePt t="60538" x="1708150" y="4019550"/>
          <p14:tracePt t="60554" x="1651000" y="4019550"/>
          <p14:tracePt t="60571" x="1562100" y="4000500"/>
          <p14:tracePt t="60588" x="1460500" y="3981450"/>
          <p14:tracePt t="60605" x="1435100" y="3975100"/>
          <p14:tracePt t="60621" x="1428750" y="3975100"/>
          <p14:tracePt t="60671" x="1428750" y="3968750"/>
          <p14:tracePt t="60688" x="1435100" y="3962400"/>
          <p14:tracePt t="60721" x="1441450" y="3962400"/>
          <p14:tracePt t="61060" x="1441450" y="3956050"/>
          <p14:tracePt t="61069" x="1441450" y="3949700"/>
          <p14:tracePt t="61088" x="1447800" y="3930650"/>
          <p14:tracePt t="61104" x="1454150" y="3924300"/>
          <p14:tracePt t="61121" x="1460500" y="3911600"/>
          <p14:tracePt t="61138" x="1473200" y="3898900"/>
          <p14:tracePt t="61156" x="1511300" y="3898900"/>
          <p14:tracePt t="61172" x="1536700" y="3898900"/>
          <p14:tracePt t="61188" x="1606550" y="3898900"/>
          <p14:tracePt t="61204" x="1714500" y="3892550"/>
          <p14:tracePt t="61221" x="1784350" y="3892550"/>
          <p14:tracePt t="61238" x="1854200" y="3886200"/>
          <p14:tracePt t="61255" x="1930400" y="3873500"/>
          <p14:tracePt t="61271" x="2012950" y="3867150"/>
          <p14:tracePt t="61288" x="2082800" y="3867150"/>
          <p14:tracePt t="61305" x="2127250" y="3867150"/>
          <p14:tracePt t="61321" x="2146300" y="3867150"/>
          <p14:tracePt t="61338" x="2159000" y="3867150"/>
          <p14:tracePt t="61354" x="2171700" y="3867150"/>
          <p14:tracePt t="61356" x="2184400" y="3867150"/>
          <p14:tracePt t="61371" x="2197100" y="3867150"/>
          <p14:tracePt t="61388" x="2260600" y="3860800"/>
          <p14:tracePt t="61404" x="2330450" y="3860800"/>
          <p14:tracePt t="61421" x="2406650" y="3854450"/>
          <p14:tracePt t="61438" x="2470150" y="3848100"/>
          <p14:tracePt t="61455" x="2520950" y="3848100"/>
          <p14:tracePt t="61471" x="2559050" y="3848100"/>
          <p14:tracePt t="61488" x="2597150" y="3848100"/>
          <p14:tracePt t="61505" x="2635250" y="3848100"/>
          <p14:tracePt t="61521" x="2692400" y="3848100"/>
          <p14:tracePt t="61538" x="2755900" y="3848100"/>
          <p14:tracePt t="61555" x="2813050" y="3848100"/>
          <p14:tracePt t="61571" x="2851150" y="3848100"/>
          <p14:tracePt t="61573" x="2863850" y="3848100"/>
          <p14:tracePt t="61588" x="2882900" y="3848100"/>
          <p14:tracePt t="61604" x="2908300" y="3848100"/>
          <p14:tracePt t="61621" x="2933700" y="3848100"/>
          <p14:tracePt t="61638" x="2971800" y="3848100"/>
          <p14:tracePt t="61655" x="2997200" y="3848100"/>
          <p14:tracePt t="61671" x="3016250" y="3848100"/>
          <p14:tracePt t="61688" x="3022600" y="3841750"/>
          <p14:tracePt t="61704" x="3035300" y="3841750"/>
          <p14:tracePt t="61721" x="3048000" y="3841750"/>
          <p14:tracePt t="61738" x="3086100" y="3841750"/>
          <p14:tracePt t="61754" x="3136900" y="3841750"/>
          <p14:tracePt t="61771" x="3194050" y="3841750"/>
          <p14:tracePt t="61788" x="3289300" y="3841750"/>
          <p14:tracePt t="61804" x="3346450" y="3841750"/>
          <p14:tracePt t="61821" x="3416300" y="3841750"/>
          <p14:tracePt t="61838" x="3492500" y="3841750"/>
          <p14:tracePt t="61854" x="3562350" y="3841750"/>
          <p14:tracePt t="61871" x="3638550" y="3841750"/>
          <p14:tracePt t="61888" x="3708400" y="3848100"/>
          <p14:tracePt t="61905" x="3790950" y="3848100"/>
          <p14:tracePt t="61921" x="3873500" y="3848100"/>
          <p14:tracePt t="61938" x="3943350" y="3854450"/>
          <p14:tracePt t="61956" x="4019550" y="3867150"/>
          <p14:tracePt t="61971" x="4038600" y="3867150"/>
          <p14:tracePt t="61988" x="4044950" y="3867150"/>
          <p14:tracePt t="62125" x="4057650" y="3867150"/>
          <p14:tracePt t="62141" x="4070350" y="3867150"/>
          <p14:tracePt t="62149" x="4076700" y="3867150"/>
          <p14:tracePt t="62156" x="4083050" y="3867150"/>
          <p14:tracePt t="62172" x="4095750" y="3867150"/>
          <p14:tracePt t="62188" x="4102100" y="3867150"/>
          <p14:tracePt t="62205" x="4108450" y="3867150"/>
          <p14:tracePt t="62325" x="4114800" y="3867150"/>
          <p14:tracePt t="62916" x="4089400" y="3867150"/>
          <p14:tracePt t="62924" x="4044950" y="3867150"/>
          <p14:tracePt t="62932" x="3987800" y="3867150"/>
          <p14:tracePt t="62941" x="3924300" y="3867150"/>
          <p14:tracePt t="62955" x="3835400" y="3860800"/>
          <p14:tracePt t="62971" x="3644900" y="3860800"/>
          <p14:tracePt t="62973" x="3543300" y="3860800"/>
          <p14:tracePt t="62988" x="3333750" y="3854450"/>
          <p14:tracePt t="63005" x="3073400" y="3854450"/>
          <p14:tracePt t="63021" x="2813050" y="3860800"/>
          <p14:tracePt t="63038" x="2578100" y="3860800"/>
          <p14:tracePt t="63055" x="2387600" y="3860800"/>
          <p14:tracePt t="63071" x="2247900" y="3860800"/>
          <p14:tracePt t="63088" x="2152650" y="3860800"/>
          <p14:tracePt t="63105" x="2076450" y="3860800"/>
          <p14:tracePt t="63121" x="2025650" y="3860800"/>
          <p14:tracePt t="63138" x="1993900" y="3873500"/>
          <p14:tracePt t="63154" x="1955800" y="3879850"/>
          <p14:tracePt t="63171" x="1841500" y="3879850"/>
          <p14:tracePt t="63188" x="1752600" y="3886200"/>
          <p14:tracePt t="63205" x="1676400" y="3886200"/>
          <p14:tracePt t="63221" x="1606550" y="3886200"/>
          <p14:tracePt t="63238" x="1536700" y="3886200"/>
          <p14:tracePt t="63255" x="1473200" y="3886200"/>
          <p14:tracePt t="63271" x="1416050" y="3886200"/>
          <p14:tracePt t="63288" x="1371600" y="3886200"/>
          <p14:tracePt t="63304" x="1352550" y="3886200"/>
          <p14:tracePt t="63321" x="1333500" y="3886200"/>
          <p14:tracePt t="63338" x="1327150" y="3886200"/>
          <p14:tracePt t="63354" x="1308100" y="3886200"/>
          <p14:tracePt t="63371" x="1282700" y="3886200"/>
          <p14:tracePt t="63373" x="1270000" y="3886200"/>
          <p14:tracePt t="63388" x="1238250" y="3886200"/>
          <p14:tracePt t="63405" x="1206500" y="3886200"/>
          <p14:tracePt t="63421" x="1193800" y="3886200"/>
          <p14:tracePt t="63438" x="1181100" y="3886200"/>
          <p14:tracePt t="63524" x="1181100" y="3879850"/>
          <p14:tracePt t="63556" x="1181100" y="3873500"/>
          <p14:tracePt t="63565" x="1187450" y="3873500"/>
          <p14:tracePt t="63573" x="1206500" y="3867150"/>
          <p14:tracePt t="63588" x="1219200" y="3867150"/>
          <p14:tracePt t="63605" x="1301750" y="3854450"/>
          <p14:tracePt t="63621" x="1365250" y="3848100"/>
          <p14:tracePt t="63638" x="1454150" y="3848100"/>
          <p14:tracePt t="63655" x="1555750" y="3848100"/>
          <p14:tracePt t="63671" x="1663700" y="3848100"/>
          <p14:tracePt t="63688" x="1771650" y="3841750"/>
          <p14:tracePt t="63705" x="1873250" y="3841750"/>
          <p14:tracePt t="63721" x="1955800" y="3841750"/>
          <p14:tracePt t="63738" x="2032000" y="3848100"/>
          <p14:tracePt t="63755" x="2108200" y="3848100"/>
          <p14:tracePt t="63771" x="2190750" y="3848100"/>
          <p14:tracePt t="63773" x="2241550" y="3848100"/>
          <p14:tracePt t="63788" x="2286000" y="3848100"/>
          <p14:tracePt t="63805" x="2438400" y="3848100"/>
          <p14:tracePt t="63821" x="2520950" y="3848100"/>
          <p14:tracePt t="63838" x="2603500" y="3848100"/>
          <p14:tracePt t="63855" x="2654300" y="3854450"/>
          <p14:tracePt t="63871" x="2705100" y="3854450"/>
          <p14:tracePt t="63888" x="2755900" y="3854450"/>
          <p14:tracePt t="63904" x="2794000" y="3854450"/>
          <p14:tracePt t="63921" x="2825750" y="3854450"/>
          <p14:tracePt t="63938" x="2882900" y="3854450"/>
          <p14:tracePt t="63955" x="2933700" y="3854450"/>
          <p14:tracePt t="63971" x="2997200" y="3854450"/>
          <p14:tracePt t="63973" x="3035300" y="3854450"/>
          <p14:tracePt t="63988" x="3117850" y="3860800"/>
          <p14:tracePt t="64004" x="3200400" y="3860800"/>
          <p14:tracePt t="64021" x="3276600" y="3860800"/>
          <p14:tracePt t="64039" x="3340100" y="3860800"/>
          <p14:tracePt t="64055" x="3397250" y="3860800"/>
          <p14:tracePt t="64071" x="3460750" y="3860800"/>
          <p14:tracePt t="64088" x="3530600" y="3860800"/>
          <p14:tracePt t="64104" x="3587750" y="3860800"/>
          <p14:tracePt t="64121" x="3651250" y="3841750"/>
          <p14:tracePt t="64138" x="3689350" y="3841750"/>
          <p14:tracePt t="64155" x="3721100" y="3841750"/>
          <p14:tracePt t="64172" x="3746500" y="3841750"/>
          <p14:tracePt t="64188" x="3790950" y="3848100"/>
          <p14:tracePt t="64205" x="3835400" y="3848100"/>
          <p14:tracePt t="64221" x="3886200" y="3848100"/>
          <p14:tracePt t="64238" x="3943350" y="3848100"/>
          <p14:tracePt t="64255" x="3994150" y="3848100"/>
          <p14:tracePt t="64271" x="4064000" y="3848100"/>
          <p14:tracePt t="64288" x="4133850" y="3841750"/>
          <p14:tracePt t="64305" x="4216400" y="3841750"/>
          <p14:tracePt t="64321" x="4286250" y="3841750"/>
          <p14:tracePt t="64338" x="4343400" y="3841750"/>
          <p14:tracePt t="64354" x="4381500" y="3841750"/>
          <p14:tracePt t="64371" x="4400550" y="3835400"/>
          <p14:tracePt t="64388" x="4413250" y="3835400"/>
          <p14:tracePt t="64797" x="4419600" y="3835400"/>
          <p14:tracePt t="64820" x="4425950" y="3835400"/>
          <p14:tracePt t="64828" x="4438650" y="3835400"/>
          <p14:tracePt t="64838" x="4451350" y="3835400"/>
          <p14:tracePt t="64854" x="4483100" y="3835400"/>
          <p14:tracePt t="64871" x="4521200" y="3835400"/>
          <p14:tracePt t="64888" x="4552950" y="3829050"/>
          <p14:tracePt t="64904" x="4584700" y="3816350"/>
          <p14:tracePt t="64921" x="4622800" y="3803650"/>
          <p14:tracePt t="64938" x="4641850" y="3784600"/>
          <p14:tracePt t="64954" x="4667250" y="3771900"/>
          <p14:tracePt t="64971" x="4699000" y="3752850"/>
          <p14:tracePt t="64973" x="4705350" y="3733800"/>
          <p14:tracePt t="64988" x="4724400" y="3714750"/>
          <p14:tracePt t="65005" x="4768850" y="3638550"/>
          <p14:tracePt t="65021" x="4800600" y="3587750"/>
          <p14:tracePt t="65038" x="4826000" y="3549650"/>
          <p14:tracePt t="65054" x="4832350" y="3517900"/>
          <p14:tracePt t="65071" x="4838700" y="3498850"/>
          <p14:tracePt t="65088" x="4838700" y="3467100"/>
          <p14:tracePt t="65104" x="4838700" y="3422650"/>
          <p14:tracePt t="65121" x="4838700" y="3390900"/>
          <p14:tracePt t="65138" x="4838700" y="3359150"/>
          <p14:tracePt t="65155" x="4838700" y="3340100"/>
          <p14:tracePt t="65171" x="4838700" y="3308350"/>
          <p14:tracePt t="65188" x="4838700" y="3257550"/>
          <p14:tracePt t="65205" x="4838700" y="3181350"/>
          <p14:tracePt t="65221" x="4838700" y="3143250"/>
          <p14:tracePt t="65238" x="4838700" y="3117850"/>
          <p14:tracePt t="65254" x="4832350" y="3092450"/>
          <p14:tracePt t="65271" x="4819650" y="3060700"/>
          <p14:tracePt t="65288" x="4794250" y="3022600"/>
          <p14:tracePt t="65304" x="4787900" y="2990850"/>
          <p14:tracePt t="65321" x="4768850" y="2952750"/>
          <p14:tracePt t="65338" x="4756150" y="2921000"/>
          <p14:tracePt t="65354" x="4756150" y="2870200"/>
          <p14:tracePt t="65372" x="4737100" y="2774950"/>
          <p14:tracePt t="65388" x="4737100" y="2724150"/>
          <p14:tracePt t="65404" x="4737100" y="2673350"/>
          <p14:tracePt t="65421" x="4737100" y="2616200"/>
          <p14:tracePt t="65438" x="4737100" y="2559050"/>
          <p14:tracePt t="65454" x="4737100" y="2501900"/>
          <p14:tracePt t="65471" x="4737100" y="2444750"/>
          <p14:tracePt t="65488" x="4749800" y="2400300"/>
          <p14:tracePt t="65504" x="4749800" y="2336800"/>
          <p14:tracePt t="65521" x="4775200" y="2273300"/>
          <p14:tracePt t="65538" x="4794250" y="2197100"/>
          <p14:tracePt t="65554" x="4806950" y="2139950"/>
          <p14:tracePt t="65571" x="4826000" y="2089150"/>
          <p14:tracePt t="65588" x="4832350" y="2032000"/>
          <p14:tracePt t="65605" x="4838700" y="1987550"/>
          <p14:tracePt t="65621" x="4857750" y="1924050"/>
          <p14:tracePt t="65638" x="4876800" y="1866900"/>
          <p14:tracePt t="65655" x="4889500" y="1828800"/>
          <p14:tracePt t="65671" x="4889500" y="1822450"/>
          <p14:tracePt t="65688" x="4902200" y="1803400"/>
          <p14:tracePt t="65704" x="4914900" y="1778000"/>
          <p14:tracePt t="65721" x="4921250" y="1739900"/>
          <p14:tracePt t="65738" x="4933950" y="1708150"/>
          <p14:tracePt t="65754" x="4940300" y="1695450"/>
          <p14:tracePt t="65884" x="4940300" y="1689100"/>
          <p14:tracePt t="66453" x="4933950" y="1689100"/>
          <p14:tracePt t="66476" x="4927600" y="1689100"/>
          <p14:tracePt t="66508" x="4914900" y="1689100"/>
          <p14:tracePt t="66524" x="4914900" y="1695450"/>
          <p14:tracePt t="66532" x="4914900" y="1701800"/>
          <p14:tracePt t="66540" x="4908550" y="1701800"/>
          <p14:tracePt t="66554" x="4902200" y="1701800"/>
          <p14:tracePt t="66571" x="4895850" y="1708150"/>
          <p14:tracePt t="66588" x="4895850" y="1714500"/>
          <p14:tracePt t="66621" x="4889500" y="1714500"/>
          <p14:tracePt t="66638" x="4883150" y="1727200"/>
          <p14:tracePt t="66688" x="4864100" y="1739900"/>
          <p14:tracePt t="66705" x="4864100" y="1746250"/>
          <p14:tracePt t="66721" x="4864100" y="1752600"/>
          <p14:tracePt t="66738" x="4851400" y="1765300"/>
          <p14:tracePt t="66756" x="4838700" y="1784350"/>
          <p14:tracePt t="66771" x="4838700" y="1790700"/>
          <p14:tracePt t="66788" x="4832350" y="1803400"/>
          <p14:tracePt t="66805" x="4826000" y="1816100"/>
          <p14:tracePt t="66821" x="4813300" y="1828800"/>
          <p14:tracePt t="66838" x="4813300" y="1835150"/>
          <p14:tracePt t="66855" x="4800600" y="1854200"/>
          <p14:tracePt t="66871" x="4794250" y="1879600"/>
          <p14:tracePt t="66888" x="4781550" y="1898650"/>
          <p14:tracePt t="66905" x="4781550" y="1905000"/>
          <p14:tracePt t="66921" x="4781550" y="1917700"/>
          <p14:tracePt t="66938" x="4781550" y="1930400"/>
          <p14:tracePt t="66955" x="4775200" y="1936750"/>
          <p14:tracePt t="66971" x="4768850" y="1962150"/>
          <p14:tracePt t="66988" x="4756150" y="2000250"/>
          <p14:tracePt t="67005" x="4743450" y="2025650"/>
          <p14:tracePt t="67021" x="4737100" y="2057400"/>
          <p14:tracePt t="67038" x="4730750" y="2089150"/>
          <p14:tracePt t="67055" x="4730750" y="2133600"/>
          <p14:tracePt t="67071" x="4718050" y="2178050"/>
          <p14:tracePt t="67088" x="4711700" y="2228850"/>
          <p14:tracePt t="67105" x="4711700" y="2279650"/>
          <p14:tracePt t="67121" x="4711700" y="2336800"/>
          <p14:tracePt t="67138" x="4711700" y="2374900"/>
          <p14:tracePt t="67155" x="4705350" y="2413000"/>
          <p14:tracePt t="67157" x="4705350" y="2419350"/>
          <p14:tracePt t="67171" x="4705350" y="2438400"/>
          <p14:tracePt t="67188" x="4705350" y="2482850"/>
          <p14:tracePt t="67205" x="4705350" y="2514600"/>
          <p14:tracePt t="67221" x="4705350" y="2559050"/>
          <p14:tracePt t="67238" x="4705350" y="2609850"/>
          <p14:tracePt t="67255" x="4705350" y="2647950"/>
          <p14:tracePt t="67271" x="4705350" y="2698750"/>
          <p14:tracePt t="67288" x="4705350" y="2749550"/>
          <p14:tracePt t="67305" x="4705350" y="2806700"/>
          <p14:tracePt t="67321" x="4705350" y="2863850"/>
          <p14:tracePt t="67338" x="4705350" y="2921000"/>
          <p14:tracePt t="67355" x="4705350" y="2978150"/>
          <p14:tracePt t="67371" x="4705350" y="3041650"/>
          <p14:tracePt t="67373" x="4705350" y="3067050"/>
          <p14:tracePt t="67388" x="4705350" y="3124200"/>
          <p14:tracePt t="67405" x="4705350" y="3187700"/>
          <p14:tracePt t="67421" x="4705350" y="3244850"/>
          <p14:tracePt t="67438" x="4705350" y="3302000"/>
          <p14:tracePt t="67454" x="4705350" y="3352800"/>
          <p14:tracePt t="67471" x="4705350" y="3409950"/>
          <p14:tracePt t="67488" x="4705350" y="3473450"/>
          <p14:tracePt t="67504" x="4705350" y="3536950"/>
          <p14:tracePt t="67521" x="4705350" y="3606800"/>
          <p14:tracePt t="67538" x="4686300" y="3670300"/>
          <p14:tracePt t="67554" x="4660900" y="3733800"/>
          <p14:tracePt t="67571" x="4641850" y="3790950"/>
          <p14:tracePt t="67588" x="4616450" y="3816350"/>
          <p14:tracePt t="67693" x="4616450" y="3829050"/>
          <p14:tracePt t="67701" x="4603750" y="3841750"/>
          <p14:tracePt t="67708" x="4584700" y="3867150"/>
          <p14:tracePt t="67721" x="4559300" y="3898900"/>
          <p14:tracePt t="67738" x="4483100" y="3994150"/>
          <p14:tracePt t="67755" x="4368800" y="4114800"/>
          <p14:tracePt t="67772" x="4254500" y="4273550"/>
          <p14:tracePt t="67788" x="4025900" y="4464050"/>
          <p14:tracePt t="67804" x="3860800" y="4540250"/>
          <p14:tracePt t="67821" x="3708400" y="4616450"/>
          <p14:tracePt t="67838" x="3530600" y="4667250"/>
          <p14:tracePt t="67855" x="3359150" y="4756150"/>
          <p14:tracePt t="67871" x="3194050" y="4838700"/>
          <p14:tracePt t="67888" x="3073400" y="4895850"/>
          <p14:tracePt t="67905" x="2984500" y="4946650"/>
          <p14:tracePt t="67921" x="2895600" y="4978400"/>
          <p14:tracePt t="67938" x="2819400" y="5010150"/>
          <p14:tracePt t="67955" x="2736850" y="5041900"/>
          <p14:tracePt t="67957" x="2692400" y="5054600"/>
          <p14:tracePt t="67971" x="2647950" y="5067300"/>
          <p14:tracePt t="67988" x="2520950" y="5111750"/>
          <p14:tracePt t="68005" x="2432050" y="5149850"/>
          <p14:tracePt t="68021" x="2343150" y="5162550"/>
          <p14:tracePt t="68039" x="2254250" y="5162550"/>
          <p14:tracePt t="68055" x="2165350" y="5162550"/>
          <p14:tracePt t="68071" x="2076450" y="5162550"/>
          <p14:tracePt t="68088" x="1993900" y="5162550"/>
          <p14:tracePt t="68105" x="1924050" y="5162550"/>
          <p14:tracePt t="68121" x="1873250" y="5156200"/>
          <p14:tracePt t="68138" x="1828800" y="5143500"/>
          <p14:tracePt t="68156" x="1765300" y="5130800"/>
          <p14:tracePt t="68172" x="1733550" y="5130800"/>
          <p14:tracePt t="68188" x="1701800" y="5130800"/>
          <p14:tracePt t="68204" x="1676400" y="5130800"/>
          <p14:tracePt t="68221" x="1651000" y="5130800"/>
          <p14:tracePt t="68238" x="1631950" y="5130800"/>
          <p14:tracePt t="68254" x="1600200" y="5124450"/>
          <p14:tracePt t="68271" x="1587500" y="5118100"/>
          <p14:tracePt t="68288" x="1581150" y="5111750"/>
          <p14:tracePt t="68340" x="1593850" y="5111750"/>
          <p14:tracePt t="68354" x="1638300" y="5111750"/>
          <p14:tracePt t="68372" x="1854200" y="5099050"/>
          <p14:tracePt t="68388" x="2063750" y="5092700"/>
          <p14:tracePt t="68404" x="2279650" y="5092700"/>
          <p14:tracePt t="68421" x="2501900" y="5080000"/>
          <p14:tracePt t="68438" x="2667000" y="5080000"/>
          <p14:tracePt t="68455" x="2749550" y="5080000"/>
          <p14:tracePt t="68471" x="2781300" y="5086350"/>
          <p14:tracePt t="68652" x="2787650" y="5086350"/>
          <p14:tracePt t="68671" x="2882900" y="5086350"/>
          <p14:tracePt t="68688" x="3003550" y="5073650"/>
          <p14:tracePt t="68704" x="3175000" y="5029200"/>
          <p14:tracePt t="68721" x="3384550" y="4959350"/>
          <p14:tracePt t="68738" x="3663950" y="4857750"/>
          <p14:tracePt t="68755" x="3924300" y="4762500"/>
          <p14:tracePt t="68771" x="4108450" y="4679950"/>
          <p14:tracePt t="68773" x="4184650" y="4654550"/>
          <p14:tracePt t="68788" x="4298950" y="4622800"/>
          <p14:tracePt t="68804" x="4362450" y="4584700"/>
          <p14:tracePt t="68821" x="4413250" y="4514850"/>
          <p14:tracePt t="68838" x="4451350" y="4451350"/>
          <p14:tracePt t="68854" x="4476750" y="4400550"/>
          <p14:tracePt t="68871" x="4483100" y="4375150"/>
          <p14:tracePt t="68888" x="4489450" y="4368800"/>
          <p14:tracePt t="68905" x="4495800" y="4362450"/>
          <p14:tracePt t="68956" x="4508500" y="4362450"/>
          <p14:tracePt t="68971" x="4514850" y="4356100"/>
          <p14:tracePt t="68988" x="4533900" y="4349750"/>
          <p14:tracePt t="69044" x="4533900" y="4343400"/>
          <p14:tracePt t="69054" x="4533900" y="4324350"/>
          <p14:tracePt t="69071" x="4565650" y="4292600"/>
          <p14:tracePt t="69088" x="4603750" y="4229100"/>
          <p14:tracePt t="69105" x="4629150" y="4178300"/>
          <p14:tracePt t="69121" x="4648200" y="4140200"/>
          <p14:tracePt t="69138" x="4660900" y="4095750"/>
          <p14:tracePt t="69154" x="4692650" y="4044950"/>
          <p14:tracePt t="69172" x="4737100" y="3975100"/>
          <p14:tracePt t="69188" x="4749800" y="3949700"/>
          <p14:tracePt t="69205" x="4762500" y="3937000"/>
          <p14:tracePt t="69412" x="4762500" y="3968750"/>
          <p14:tracePt t="69422" x="4762500" y="4019550"/>
          <p14:tracePt t="69438" x="4794250" y="4133850"/>
          <p14:tracePt t="69454" x="4870450" y="4267200"/>
          <p14:tracePt t="69472" x="4959350" y="4394200"/>
          <p14:tracePt t="69488" x="5092700" y="4540250"/>
          <p14:tracePt t="69505" x="5289550" y="4692650"/>
          <p14:tracePt t="69521" x="5511800" y="4794250"/>
          <p14:tracePt t="69538" x="5727700" y="4851400"/>
          <p14:tracePt t="69556" x="5956300" y="4806950"/>
          <p14:tracePt t="69572" x="6083300" y="4724400"/>
          <p14:tracePt t="69588" x="6184900" y="4629150"/>
          <p14:tracePt t="69605" x="6267450" y="4521200"/>
          <p14:tracePt t="69622" x="6311900" y="4451350"/>
          <p14:tracePt t="69638" x="6343650" y="4387850"/>
          <p14:tracePt t="69655" x="6369050" y="4343400"/>
          <p14:tracePt t="69671" x="6388100" y="4324350"/>
          <p14:tracePt t="69688" x="6400800" y="4298950"/>
          <p14:tracePt t="69704" x="6419850" y="4260850"/>
          <p14:tracePt t="69721" x="6438900" y="4216400"/>
          <p14:tracePt t="69738" x="6451600" y="4178300"/>
          <p14:tracePt t="69754" x="6457950" y="4146550"/>
          <p14:tracePt t="69772" x="6457950" y="4127500"/>
          <p14:tracePt t="69773" x="6464300" y="4108450"/>
          <p14:tracePt t="69788" x="6489700" y="4064000"/>
          <p14:tracePt t="69805" x="6527800" y="4051300"/>
          <p14:tracePt t="69821" x="6553200" y="4051300"/>
          <p14:tracePt t="69838" x="6584950" y="4051300"/>
          <p14:tracePt t="69854" x="6629400" y="4083050"/>
          <p14:tracePt t="69871" x="6711950" y="4140200"/>
          <p14:tracePt t="69888" x="6788150" y="4191000"/>
          <p14:tracePt t="69905" x="6838950" y="4254500"/>
          <p14:tracePt t="69921" x="6940550" y="4273550"/>
          <p14:tracePt t="69938" x="7035800" y="4260850"/>
          <p14:tracePt t="69955" x="7131050" y="4260850"/>
          <p14:tracePt t="69972" x="7213600" y="4197350"/>
          <p14:tracePt t="69988" x="7251700" y="4146550"/>
          <p14:tracePt t="70005" x="7283450" y="4083050"/>
          <p14:tracePt t="70021" x="7302500" y="4038600"/>
          <p14:tracePt t="70038" x="7327900" y="4000500"/>
          <p14:tracePt t="70055" x="7353300" y="3949700"/>
          <p14:tracePt t="70071" x="7410450" y="3879850"/>
          <p14:tracePt t="70088" x="7480300" y="3790950"/>
          <p14:tracePt t="70104" x="7550150" y="3708400"/>
          <p14:tracePt t="70121" x="7594600" y="3657600"/>
          <p14:tracePt t="70138" x="7620000" y="3619500"/>
          <p14:tracePt t="70155" x="7645400" y="3581400"/>
          <p14:tracePt t="70157" x="7664450" y="3562350"/>
          <p14:tracePt t="70172" x="7677150" y="3536950"/>
          <p14:tracePt t="70188" x="7772400" y="3403600"/>
          <p14:tracePt t="70204" x="7816850" y="3321050"/>
          <p14:tracePt t="70221" x="7842250" y="3289300"/>
          <p14:tracePt t="70238" x="7842250" y="3282950"/>
          <p14:tracePt t="70357" x="7848600" y="3276600"/>
          <p14:tracePt t="70364" x="7848600" y="3263900"/>
          <p14:tracePt t="70373" x="7861300" y="3238500"/>
          <p14:tracePt t="70388" x="7861300" y="3181350"/>
          <p14:tracePt t="70405" x="7861300" y="3117850"/>
          <p14:tracePt t="70421" x="7861300" y="3092450"/>
          <p14:tracePt t="70438" x="7848600" y="3086100"/>
          <p14:tracePt t="70455" x="7842250" y="3086100"/>
          <p14:tracePt t="70488" x="7835900" y="3079750"/>
          <p14:tracePt t="70504" x="7835900" y="3067050"/>
          <p14:tracePt t="70521" x="7835900" y="3041650"/>
          <p14:tracePt t="70538" x="7835900" y="3022600"/>
          <p14:tracePt t="70555" x="7848600" y="2997200"/>
          <p14:tracePt t="70572" x="7880350" y="2940050"/>
          <p14:tracePt t="70588" x="7918450" y="2895600"/>
          <p14:tracePt t="70605" x="7950200" y="2863850"/>
          <p14:tracePt t="70621" x="7962900" y="2844800"/>
          <p14:tracePt t="70638" x="7969250" y="2838450"/>
          <p14:tracePt t="70655" x="7975600" y="2838450"/>
          <p14:tracePt t="70671" x="8001000" y="2838450"/>
          <p14:tracePt t="70688" x="8039100" y="2825750"/>
          <p14:tracePt t="70705" x="8070850" y="2819400"/>
          <p14:tracePt t="70721" x="8096250" y="2813050"/>
          <p14:tracePt t="70738" x="8096250" y="2806700"/>
          <p14:tracePt t="70755" x="8102600" y="2819400"/>
          <p14:tracePt t="70771" x="8140700" y="2838450"/>
          <p14:tracePt t="70773" x="8166100" y="2851150"/>
          <p14:tracePt t="70788" x="8210550" y="2863850"/>
          <p14:tracePt t="70805" x="8235950" y="2870200"/>
          <p14:tracePt t="70821" x="8248650" y="2876550"/>
          <p14:tracePt t="70876" x="8242300" y="2882900"/>
          <p14:tracePt t="70900" x="8242300" y="2889250"/>
          <p14:tracePt t="70965" x="8242300" y="2882900"/>
          <p14:tracePt t="70981" x="8255000" y="2882900"/>
          <p14:tracePt t="70989" x="8280400" y="2876550"/>
          <p14:tracePt t="71005" x="8331200" y="2857500"/>
          <p14:tracePt t="71021" x="8394700" y="2844800"/>
          <p14:tracePt t="71040" x="8439150" y="2832100"/>
          <p14:tracePt t="71055" x="8451850" y="2832100"/>
          <p14:tracePt t="71071" x="8451850" y="2825750"/>
          <p14:tracePt t="71164" x="8451850" y="2838450"/>
          <p14:tracePt t="71173" x="8451850" y="2857500"/>
          <p14:tracePt t="71180" x="8451850" y="2870200"/>
          <p14:tracePt t="71189" x="8451850" y="2895600"/>
          <p14:tracePt t="71205" x="8451850" y="2959100"/>
          <p14:tracePt t="71221" x="8458200" y="3028950"/>
          <p14:tracePt t="71238" x="8458200" y="3105150"/>
          <p14:tracePt t="71254" x="8445500" y="3155950"/>
          <p14:tracePt t="71271" x="8445500" y="3187700"/>
          <p14:tracePt t="71288" x="8445500" y="3194050"/>
          <p14:tracePt t="71305" x="8451850" y="3194050"/>
          <p14:tracePt t="71354" x="8439150" y="3194050"/>
          <p14:tracePt t="71372" x="8426450" y="3194050"/>
          <p14:tracePt t="71374" x="8413750" y="3194050"/>
          <p14:tracePt t="71388" x="8394700" y="3194050"/>
          <p14:tracePt t="71404" x="8350250" y="3194050"/>
          <p14:tracePt t="71421" x="8312150" y="3187700"/>
          <p14:tracePt t="71438" x="8280400" y="3181350"/>
          <p14:tracePt t="71455" x="8274050" y="3181350"/>
          <p14:tracePt t="71471" x="8274050" y="3175000"/>
          <p14:tracePt t="71488" x="8274050" y="3143250"/>
          <p14:tracePt t="71505" x="8274050" y="3092450"/>
          <p14:tracePt t="71521" x="8274050" y="3048000"/>
          <p14:tracePt t="71538" x="8261350" y="3016250"/>
          <p14:tracePt t="71555" x="8248650" y="2997200"/>
          <p14:tracePt t="71571" x="8248650" y="2990850"/>
          <p14:tracePt t="71573" x="8248650" y="2984500"/>
          <p14:tracePt t="71589" x="8248650" y="2978150"/>
          <p14:tracePt t="71604" x="8248650" y="2965450"/>
          <p14:tracePt t="71621" x="8248650" y="2940050"/>
          <p14:tracePt t="71638" x="8248650" y="2927350"/>
          <p14:tracePt t="71748" x="8242300" y="2927350"/>
          <p14:tracePt t="71756" x="8229600" y="2927350"/>
          <p14:tracePt t="71771" x="8223250" y="2940050"/>
          <p14:tracePt t="71788" x="8204200" y="2971800"/>
          <p14:tracePt t="71805" x="8197850" y="2984500"/>
          <p14:tracePt t="71821" x="8197850" y="2990850"/>
          <p14:tracePt t="71838" x="8191500" y="2997200"/>
          <p14:tracePt t="71871" x="8191500" y="3016250"/>
          <p14:tracePt t="71888" x="8185150" y="3035300"/>
          <p14:tracePt t="71905" x="8147050" y="3054350"/>
          <p14:tracePt t="71921" x="8134350" y="3067050"/>
          <p14:tracePt t="71938" x="8128000" y="3079750"/>
          <p14:tracePt t="72021" x="8128000" y="3067050"/>
          <p14:tracePt t="72028" x="8134350" y="3054350"/>
          <p14:tracePt t="72038" x="8140700" y="3041650"/>
          <p14:tracePt t="72055" x="8159750" y="3016250"/>
          <p14:tracePt t="72071" x="8191500" y="2990850"/>
          <p14:tracePt t="72088" x="8229600" y="2971800"/>
          <p14:tracePt t="72104" x="8261350" y="2959100"/>
          <p14:tracePt t="72121" x="8280400" y="2946400"/>
          <p14:tracePt t="72138" x="8293100" y="2946400"/>
          <p14:tracePt t="72154" x="8293100" y="2940050"/>
          <p14:tracePt t="72701" x="8293100" y="2946400"/>
          <p14:tracePt t="72708" x="8280400" y="2959100"/>
          <p14:tracePt t="72721" x="8229600" y="2978150"/>
          <p14:tracePt t="72738" x="8153400" y="3035300"/>
          <p14:tracePt t="72754" x="8121650" y="3111500"/>
          <p14:tracePt t="72772" x="8134350" y="3270250"/>
          <p14:tracePt t="72788" x="8166100" y="3352800"/>
          <p14:tracePt t="72805" x="8197850" y="3409950"/>
          <p14:tracePt t="72821" x="8261350" y="3460750"/>
          <p14:tracePt t="72838" x="8318500" y="3492500"/>
          <p14:tracePt t="72854" x="8343900" y="3498850"/>
          <p14:tracePt t="72904" x="8350250" y="3498850"/>
          <p14:tracePt t="72921" x="8356600" y="3498850"/>
          <p14:tracePt t="72938" x="8362950" y="3492500"/>
          <p14:tracePt t="72955" x="8362950" y="3486150"/>
          <p14:tracePt t="72971" x="8362950" y="3479800"/>
          <p14:tracePt t="73189" x="8362950" y="3473450"/>
          <p14:tracePt t="73356" x="8356600" y="3473450"/>
          <p14:tracePt t="73517" x="8356600" y="3467100"/>
          <p14:tracePt t="73532" x="8356600" y="3460750"/>
          <p14:tracePt t="73540" x="8331200" y="3454400"/>
          <p14:tracePt t="73548" x="8299450" y="3454400"/>
          <p14:tracePt t="73556" x="8261350" y="3454400"/>
          <p14:tracePt t="73571" x="8191500" y="3467100"/>
          <p14:tracePt t="73588" x="7867650" y="3568700"/>
          <p14:tracePt t="73605" x="7569200" y="3708400"/>
          <p14:tracePt t="73621" x="7207250" y="3886200"/>
          <p14:tracePt t="73638" x="6826250" y="4089400"/>
          <p14:tracePt t="73655" x="6502400" y="4273550"/>
          <p14:tracePt t="73671" x="6197600" y="4445000"/>
          <p14:tracePt t="73688" x="5911850" y="4603750"/>
          <p14:tracePt t="73705" x="5581650" y="4705350"/>
          <p14:tracePt t="73721" x="5270500" y="4781550"/>
          <p14:tracePt t="73738" x="5041900" y="4851400"/>
          <p14:tracePt t="73755" x="4864100" y="4908550"/>
          <p14:tracePt t="73772" x="4749800" y="4953000"/>
          <p14:tracePt t="73788" x="4616450" y="4997450"/>
          <p14:tracePt t="73805" x="4540250" y="5022850"/>
          <p14:tracePt t="73821" x="4470400" y="5041900"/>
          <p14:tracePt t="73838" x="4425950" y="5060950"/>
          <p14:tracePt t="73855" x="4394200" y="5067300"/>
          <p14:tracePt t="73871" x="4356100" y="5080000"/>
          <p14:tracePt t="73888" x="4305300" y="5092700"/>
          <p14:tracePt t="73905" x="4241800" y="5105400"/>
          <p14:tracePt t="73922" x="4152900" y="5118100"/>
          <p14:tracePt t="73938" x="4051300" y="5143500"/>
          <p14:tracePt t="73955" x="3949700" y="5181600"/>
          <p14:tracePt t="73956" x="3892550" y="5200650"/>
          <p14:tracePt t="73971" x="3841750" y="5219700"/>
          <p14:tracePt t="73988" x="3721100" y="5257800"/>
          <p14:tracePt t="74005" x="3663950" y="5276850"/>
          <p14:tracePt t="74021" x="3619500" y="5283200"/>
          <p14:tracePt t="74039" x="3594100" y="5289550"/>
          <p14:tracePt t="74055" x="3581400" y="5295900"/>
          <p14:tracePt t="74071" x="3556000" y="5302250"/>
          <p14:tracePt t="74088" x="3505200" y="5308600"/>
          <p14:tracePt t="74105" x="3435350" y="5314950"/>
          <p14:tracePt t="74121" x="3371850" y="5314950"/>
          <p14:tracePt t="74138" x="3282950" y="5314950"/>
          <p14:tracePt t="74155" x="3187700" y="5314950"/>
          <p14:tracePt t="74171" x="3079750" y="5314950"/>
          <p14:tracePt t="74188" x="2889250" y="5314950"/>
          <p14:tracePt t="74205" x="2749550" y="5314950"/>
          <p14:tracePt t="74221" x="2603500" y="5314950"/>
          <p14:tracePt t="74238" x="2476500" y="5314950"/>
          <p14:tracePt t="74254" x="2355850" y="5321300"/>
          <p14:tracePt t="74271" x="2260600" y="5334000"/>
          <p14:tracePt t="74288" x="2197100" y="5334000"/>
          <p14:tracePt t="74304" x="2171700" y="5334000"/>
          <p14:tracePt t="74389" x="2165350" y="5334000"/>
          <p14:tracePt t="74396" x="2146300" y="5334000"/>
          <p14:tracePt t="74404" x="2133600" y="5334000"/>
          <p14:tracePt t="74421" x="2063750" y="5334000"/>
          <p14:tracePt t="74438" x="1987550" y="5334000"/>
          <p14:tracePt t="74455" x="1885950" y="5334000"/>
          <p14:tracePt t="74471" x="1771650" y="5334000"/>
          <p14:tracePt t="74488" x="1682750" y="5334000"/>
          <p14:tracePt t="74505" x="1657350" y="5327650"/>
          <p14:tracePt t="74538" x="1657350" y="5321300"/>
          <p14:tracePt t="74554" x="1644650" y="5302250"/>
          <p14:tracePt t="74572" x="1619250" y="5276850"/>
          <p14:tracePt t="74588" x="1600200" y="5270500"/>
          <p14:tracePt t="74605" x="1581150" y="5257800"/>
          <p14:tracePt t="74621" x="1581150" y="5251450"/>
          <p14:tracePt t="74638" x="1568450" y="5238750"/>
          <p14:tracePt t="74655" x="1562100" y="5232400"/>
          <p14:tracePt t="74671" x="1555750" y="5219700"/>
          <p14:tracePt t="74688" x="1543050" y="5207000"/>
          <p14:tracePt t="74705" x="1536700" y="5194300"/>
          <p14:tracePt t="74738" x="1517650" y="5181600"/>
          <p14:tracePt t="74755" x="1498600" y="5168900"/>
          <p14:tracePt t="74772" x="1460500" y="5137150"/>
          <p14:tracePt t="74788" x="1435100" y="5130800"/>
          <p14:tracePt t="74805" x="1428750" y="5130800"/>
          <p14:tracePt t="74900" x="1422400" y="5130800"/>
          <p14:tracePt t="74908" x="1422400" y="5124450"/>
          <p14:tracePt t="74933" x="1422400" y="5118100"/>
          <p14:tracePt t="74940" x="1435100" y="5118100"/>
          <p14:tracePt t="74956" x="1441450" y="5118100"/>
          <p14:tracePt t="74972" x="1466850" y="5118100"/>
          <p14:tracePt t="74988" x="1511300" y="5118100"/>
          <p14:tracePt t="75005" x="1600200" y="5118100"/>
          <p14:tracePt t="75021" x="1727200" y="5118100"/>
          <p14:tracePt t="75038" x="1885950" y="5118100"/>
          <p14:tracePt t="75055" x="2057400" y="5118100"/>
          <p14:tracePt t="75071" x="2209800" y="5118100"/>
          <p14:tracePt t="75088" x="2362200" y="5118100"/>
          <p14:tracePt t="75104" x="2501900" y="5118100"/>
          <p14:tracePt t="75121" x="2641600" y="5105400"/>
          <p14:tracePt t="75138" x="2800350" y="5092700"/>
          <p14:tracePt t="75154" x="2946400" y="5073650"/>
          <p14:tracePt t="75172" x="3105150" y="5073650"/>
          <p14:tracePt t="75188" x="3162300" y="5073650"/>
          <p14:tracePt t="75204" x="3213100" y="5073650"/>
          <p14:tracePt t="75222" x="3257550" y="5073650"/>
          <p14:tracePt t="75238" x="3295650" y="5073650"/>
          <p14:tracePt t="75254" x="3346450" y="5067300"/>
          <p14:tracePt t="75271" x="3403600" y="5048250"/>
          <p14:tracePt t="75288" x="3441700" y="5035550"/>
          <p14:tracePt t="75305" x="3454400" y="5029200"/>
          <p14:tracePt t="75388" x="3460750" y="5029200"/>
          <p14:tracePt t="75396" x="3473450" y="5022850"/>
          <p14:tracePt t="75405" x="3486150" y="5022850"/>
          <p14:tracePt t="75421" x="3492500" y="5022850"/>
          <p14:tracePt t="75438" x="3511550" y="5022850"/>
          <p14:tracePt t="75454" x="3524250" y="5022850"/>
          <p14:tracePt t="75471" x="3562350" y="5022850"/>
          <p14:tracePt t="75488" x="3594100" y="5022850"/>
          <p14:tracePt t="75505" x="3625850" y="5022850"/>
          <p14:tracePt t="75521" x="3632200" y="5022850"/>
          <p14:tracePt t="77156" x="3632200" y="4984750"/>
          <p14:tracePt t="77165" x="3625850" y="4933950"/>
          <p14:tracePt t="77173" x="3600450" y="4857750"/>
          <p14:tracePt t="77188" x="3530600" y="4686300"/>
          <p14:tracePt t="77204" x="3422650" y="4527550"/>
          <p14:tracePt t="77221" x="3321050" y="4368800"/>
          <p14:tracePt t="77238" x="3200400" y="4222750"/>
          <p14:tracePt t="77254" x="3105150" y="4095750"/>
          <p14:tracePt t="77271" x="3060700" y="4019550"/>
          <p14:tracePt t="77288" x="3041650" y="3962400"/>
          <p14:tracePt t="77304" x="3035300" y="3930650"/>
          <p14:tracePt t="77321" x="3028950" y="3911600"/>
          <p14:tracePt t="77501" x="3028950" y="3917950"/>
          <p14:tracePt t="77508" x="3022600" y="3937000"/>
          <p14:tracePt t="77522" x="3009900" y="3975100"/>
          <p14:tracePt t="77538" x="2971800" y="4095750"/>
          <p14:tracePt t="77555" x="2914650" y="4267200"/>
          <p14:tracePt t="77572" x="2844800" y="4527550"/>
          <p14:tracePt t="77588" x="2813050" y="4648200"/>
          <p14:tracePt t="77605" x="2794000" y="4705350"/>
          <p14:tracePt t="77621" x="2781300" y="4743450"/>
          <p14:tracePt t="77638" x="2774950" y="4775200"/>
          <p14:tracePt t="77654" x="2762250" y="4794250"/>
          <p14:tracePt t="77672" x="2762250" y="4800600"/>
          <p14:tracePt t="77828" x="2762250" y="4743450"/>
          <p14:tracePt t="77836" x="2762250" y="4686300"/>
          <p14:tracePt t="77855" x="2768600" y="4546600"/>
          <p14:tracePt t="77871" x="2768600" y="4394200"/>
          <p14:tracePt t="77888" x="2762250" y="4260850"/>
          <p14:tracePt t="77905" x="2755900" y="4140200"/>
          <p14:tracePt t="77921" x="2743200" y="4044950"/>
          <p14:tracePt t="77938" x="2724150" y="3987800"/>
          <p14:tracePt t="77955" x="2711450" y="3949700"/>
          <p14:tracePt t="77971" x="2711450" y="3943350"/>
          <p14:tracePt t="77988" x="2705100" y="3943350"/>
          <p14:tracePt t="78004" x="2705100" y="3930650"/>
          <p14:tracePt t="78116" x="2698750" y="3968750"/>
          <p14:tracePt t="78124" x="2686050" y="4013200"/>
          <p14:tracePt t="78138" x="2673350" y="4051300"/>
          <p14:tracePt t="78154" x="2660650" y="4146550"/>
          <p14:tracePt t="78171" x="2641600" y="4343400"/>
          <p14:tracePt t="78188" x="2635250" y="4527550"/>
          <p14:tracePt t="78205" x="2635250" y="4730750"/>
          <p14:tracePt t="78221" x="2641600" y="4914900"/>
          <p14:tracePt t="78238" x="2641600" y="5016500"/>
          <p14:tracePt t="78255" x="2641600" y="5060950"/>
          <p14:tracePt t="78412" x="2654300" y="5022850"/>
          <p14:tracePt t="78420" x="2673350" y="4965700"/>
          <p14:tracePt t="78438" x="2711450" y="4845050"/>
          <p14:tracePt t="78454" x="2755900" y="4718050"/>
          <p14:tracePt t="78471" x="2781300" y="4584700"/>
          <p14:tracePt t="78488" x="2781300" y="4483100"/>
          <p14:tracePt t="78505" x="2787650" y="4381500"/>
          <p14:tracePt t="78521" x="2787650" y="4267200"/>
          <p14:tracePt t="78538" x="2787650" y="4165600"/>
          <p14:tracePt t="78554" x="2787650" y="4064000"/>
          <p14:tracePt t="78571" x="2787650" y="3968750"/>
          <p14:tracePt t="78588" x="2787650" y="3892550"/>
          <p14:tracePt t="78604" x="2787650" y="3873500"/>
          <p14:tracePt t="78621" x="2787650" y="3860800"/>
          <p14:tracePt t="78638" x="2787650" y="3835400"/>
          <p14:tracePt t="78654" x="2787650" y="3816350"/>
          <p14:tracePt t="78671" x="2800350" y="3803650"/>
          <p14:tracePt t="78797" x="2800350" y="3810000"/>
          <p14:tracePt t="78804" x="2800350" y="3848100"/>
          <p14:tracePt t="78821" x="2800350" y="3956050"/>
          <p14:tracePt t="78838" x="2800350" y="4089400"/>
          <p14:tracePt t="78854" x="2800350" y="4222750"/>
          <p14:tracePt t="78871" x="2800350" y="4356100"/>
          <p14:tracePt t="78888" x="2806700" y="4546600"/>
          <p14:tracePt t="78904" x="2800350" y="4749800"/>
          <p14:tracePt t="78921" x="2794000" y="4965700"/>
          <p14:tracePt t="78938" x="2781300" y="5149850"/>
          <p14:tracePt t="78955" x="2774950" y="5251450"/>
          <p14:tracePt t="78971" x="2762250" y="5257800"/>
          <p14:tracePt t="79132" x="2762250" y="5251450"/>
          <p14:tracePt t="79141" x="2762250" y="5232400"/>
          <p14:tracePt t="79149" x="2755900" y="5207000"/>
          <p14:tracePt t="79156" x="2730500" y="5168900"/>
          <p14:tracePt t="79172" x="2667000" y="5073650"/>
          <p14:tracePt t="79188" x="2584450" y="4946650"/>
          <p14:tracePt t="79204" x="2457450" y="4794250"/>
          <p14:tracePt t="79221" x="2292350" y="4635500"/>
          <p14:tracePt t="79238" x="2120900" y="4476750"/>
          <p14:tracePt t="79255" x="1911350" y="4324350"/>
          <p14:tracePt t="79271" x="1733550" y="4241800"/>
          <p14:tracePt t="79288" x="1568450" y="4184650"/>
          <p14:tracePt t="79305" x="1454150" y="4140200"/>
          <p14:tracePt t="79321" x="1358900" y="4108450"/>
          <p14:tracePt t="79338" x="1295400" y="4083050"/>
          <p14:tracePt t="79354" x="1289050" y="4076700"/>
          <p14:tracePt t="79404" x="1282700" y="4076700"/>
          <p14:tracePt t="79421" x="1270000" y="4076700"/>
          <p14:tracePt t="79438" x="1238250" y="4076700"/>
          <p14:tracePt t="79455" x="1225550" y="4076700"/>
          <p14:tracePt t="79471" x="1212850" y="4076700"/>
          <p14:tracePt t="79488" x="1200150" y="4076700"/>
          <p14:tracePt t="79505" x="1181100" y="4076700"/>
          <p14:tracePt t="79521" x="1162050" y="4076700"/>
          <p14:tracePt t="79538" x="1149350" y="4076700"/>
          <p14:tracePt t="79555" x="1143000" y="4076700"/>
          <p14:tracePt t="79804" x="1149350" y="4076700"/>
          <p14:tracePt t="79813" x="1162050" y="4076700"/>
          <p14:tracePt t="79821" x="1187450" y="4076700"/>
          <p14:tracePt t="79838" x="1238250" y="4076700"/>
          <p14:tracePt t="79855" x="1327150" y="4076700"/>
          <p14:tracePt t="79871" x="1479550" y="4083050"/>
          <p14:tracePt t="79888" x="1695450" y="4089400"/>
          <p14:tracePt t="79905" x="1949450" y="4102100"/>
          <p14:tracePt t="79921" x="2222500" y="4102100"/>
          <p14:tracePt t="79938" x="2489200" y="4102100"/>
          <p14:tracePt t="79941" x="2622550" y="4102100"/>
          <p14:tracePt t="79954" x="2730500" y="4102100"/>
          <p14:tracePt t="79972" x="2997200" y="4102100"/>
          <p14:tracePt t="79988" x="3143250" y="4102100"/>
          <p14:tracePt t="80005" x="3270250" y="4102100"/>
          <p14:tracePt t="80021" x="3333750" y="4102100"/>
          <p14:tracePt t="80040" x="3340100" y="4102100"/>
          <p14:tracePt t="80088" x="3352800" y="4102100"/>
          <p14:tracePt t="80106" x="3365500" y="4102100"/>
          <p14:tracePt t="80138" x="3359150" y="4108450"/>
          <p14:tracePt t="80155" x="3302000" y="4159250"/>
          <p14:tracePt t="80157" x="3263900" y="4203700"/>
          <p14:tracePt t="80173" x="3124200" y="4305300"/>
          <p14:tracePt t="80188" x="2901950" y="4425950"/>
          <p14:tracePt t="80205" x="2641600" y="4527550"/>
          <p14:tracePt t="80221" x="2387600" y="4635500"/>
          <p14:tracePt t="80238" x="2146300" y="4743450"/>
          <p14:tracePt t="80255" x="1955800" y="4851400"/>
          <p14:tracePt t="80271" x="1828800" y="4927600"/>
          <p14:tracePt t="80288" x="1733550" y="4991100"/>
          <p14:tracePt t="80305" x="1657350" y="5035550"/>
          <p14:tracePt t="80321" x="1587500" y="5086350"/>
          <p14:tracePt t="80338" x="1504950" y="5124450"/>
          <p14:tracePt t="80355" x="1409700" y="5149850"/>
          <p14:tracePt t="80372" x="1314450" y="5187950"/>
          <p14:tracePt t="80388" x="1263650" y="5187950"/>
          <p14:tracePt t="80406" x="1225550" y="5187950"/>
          <p14:tracePt t="80421" x="1181100" y="5187950"/>
          <p14:tracePt t="80438" x="1143000" y="5187950"/>
          <p14:tracePt t="80455" x="1130300" y="5194300"/>
          <p14:tracePt t="80471" x="1123950" y="5194300"/>
          <p14:tracePt t="80532" x="1149350" y="5194300"/>
          <p14:tracePt t="80540" x="1206500" y="5194300"/>
          <p14:tracePt t="80554" x="1270000" y="5194300"/>
          <p14:tracePt t="80572" x="1619250" y="5194300"/>
          <p14:tracePt t="80588" x="1892300" y="5194300"/>
          <p14:tracePt t="80605" x="2228850" y="5200650"/>
          <p14:tracePt t="80621" x="2571750" y="5200650"/>
          <p14:tracePt t="80638" x="2851150" y="5200650"/>
          <p14:tracePt t="80655" x="3092450" y="5207000"/>
          <p14:tracePt t="80671" x="3244850" y="5226050"/>
          <p14:tracePt t="80688" x="3276600" y="5226050"/>
          <p14:tracePt t="80705" x="3263900" y="5226050"/>
          <p14:tracePt t="80721" x="3187700" y="5226050"/>
          <p14:tracePt t="80738" x="3035300" y="5213350"/>
          <p14:tracePt t="80755" x="2844800" y="5149850"/>
          <p14:tracePt t="80772" x="2501900" y="5035550"/>
          <p14:tracePt t="80788" x="2228850" y="4940300"/>
          <p14:tracePt t="80805" x="1955800" y="4845050"/>
          <p14:tracePt t="80821" x="1695450" y="4749800"/>
          <p14:tracePt t="80838" x="1504950" y="4686300"/>
          <p14:tracePt t="80854" x="1371600" y="4616450"/>
          <p14:tracePt t="80871" x="1320800" y="4578350"/>
          <p14:tracePt t="80888" x="1314450" y="4546600"/>
          <p14:tracePt t="80905" x="1327150" y="4527550"/>
          <p14:tracePt t="80921" x="1384300" y="4502150"/>
          <p14:tracePt t="80938" x="1441450" y="4476750"/>
          <p14:tracePt t="80955" x="1473200" y="4457700"/>
          <p14:tracePt t="80972" x="1543050" y="4451350"/>
          <p14:tracePt t="80988" x="1670050" y="4445000"/>
          <p14:tracePt t="81006" x="1930400" y="4438650"/>
          <p14:tracePt t="81021" x="2311400" y="4425950"/>
          <p14:tracePt t="81038" x="2774950" y="4394200"/>
          <p14:tracePt t="81055" x="3289300" y="4368800"/>
          <p14:tracePt t="81071" x="3848100" y="4311650"/>
          <p14:tracePt t="81088" x="4381500" y="4216400"/>
          <p14:tracePt t="81105" x="4870450" y="4121150"/>
          <p14:tracePt t="81121" x="5295900" y="4006850"/>
          <p14:tracePt t="81138" x="5632450" y="3873500"/>
          <p14:tracePt t="81155" x="5924550" y="3740150"/>
          <p14:tracePt t="81172" x="6242050" y="3581400"/>
          <p14:tracePt t="81188" x="6337300" y="3511550"/>
          <p14:tracePt t="81205" x="6369050" y="3479800"/>
          <p14:tracePt t="81221" x="6381750" y="3467100"/>
          <p14:tracePt t="81238" x="6432550" y="3441700"/>
          <p14:tracePt t="81255" x="6508750" y="3409950"/>
          <p14:tracePt t="81271" x="6578600" y="3365500"/>
          <p14:tracePt t="81288" x="6629400" y="3327400"/>
          <p14:tracePt t="81305" x="6648450" y="3302000"/>
          <p14:tracePt t="81321" x="6667500" y="3289300"/>
          <p14:tracePt t="81340" x="6731000" y="3257550"/>
          <p14:tracePt t="81356" x="6807200" y="3219450"/>
          <p14:tracePt t="81372" x="6889750" y="3187700"/>
          <p14:tracePt t="81388" x="6965950" y="3149600"/>
          <p14:tracePt t="81405" x="7061200" y="3092450"/>
          <p14:tracePt t="81421" x="7207250" y="3028950"/>
          <p14:tracePt t="81438" x="7359650" y="2965450"/>
          <p14:tracePt t="81455" x="7518400" y="2901950"/>
          <p14:tracePt t="81471" x="7683500" y="2857500"/>
          <p14:tracePt t="81488" x="7791450" y="2806700"/>
          <p14:tracePt t="81505" x="7861300" y="2762250"/>
          <p14:tracePt t="81521" x="7899400" y="2736850"/>
          <p14:tracePt t="81538" x="7918450" y="2724150"/>
          <p14:tracePt t="81555" x="7937500" y="2717800"/>
          <p14:tracePt t="81572" x="7988300" y="2705100"/>
          <p14:tracePt t="81588" x="8032750" y="2692400"/>
          <p14:tracePt t="81605" x="8064500" y="2686050"/>
          <p14:tracePt t="81621" x="8070850" y="2679700"/>
          <p14:tracePt t="81638" x="8070850" y="2673350"/>
          <p14:tracePt t="81655" x="8077200" y="2667000"/>
          <p14:tracePt t="81671" x="8102600" y="2647950"/>
          <p14:tracePt t="81688" x="8128000" y="2628900"/>
          <p14:tracePt t="81738" x="8077200" y="2628900"/>
          <p14:tracePt t="81755" x="8013700" y="2622550"/>
          <p14:tracePt t="81772" x="7975600" y="2622550"/>
          <p14:tracePt t="81788" x="7950200" y="2616200"/>
          <p14:tracePt t="81805" x="7931150" y="2603500"/>
          <p14:tracePt t="81821" x="7931150" y="2590800"/>
          <p14:tracePt t="81838" x="7931150" y="2584450"/>
          <p14:tracePt t="81855" x="7931150" y="2565400"/>
          <p14:tracePt t="81871" x="7943850" y="2552700"/>
          <p14:tracePt t="81888" x="7994650" y="2540000"/>
          <p14:tracePt t="81905" x="8064500" y="2540000"/>
          <p14:tracePt t="81921" x="8115300" y="2540000"/>
          <p14:tracePt t="81938" x="8128000" y="2540000"/>
          <p14:tracePt t="81941" x="8134350" y="2540000"/>
          <p14:tracePt t="81972" x="8134350" y="2552700"/>
          <p14:tracePt t="81981" x="8134350" y="2571750"/>
          <p14:tracePt t="81989" x="8121650" y="2578100"/>
          <p14:tracePt t="82005" x="8102600" y="2590800"/>
          <p14:tracePt t="82021" x="8083550" y="2590800"/>
          <p14:tracePt t="82039" x="8064500" y="2597150"/>
          <p14:tracePt t="82055" x="8013700" y="2609850"/>
          <p14:tracePt t="82071" x="7931150" y="2616200"/>
          <p14:tracePt t="82088" x="7835900" y="2628900"/>
          <p14:tracePt t="82105" x="7759700" y="2635250"/>
          <p14:tracePt t="82121" x="7670800" y="2647950"/>
          <p14:tracePt t="82138" x="7556500" y="2660650"/>
          <p14:tracePt t="82155" x="7327900" y="2692400"/>
          <p14:tracePt t="82172" x="6858000" y="2781300"/>
          <p14:tracePt t="82188" x="6534150" y="2857500"/>
          <p14:tracePt t="82205" x="6261100" y="2946400"/>
          <p14:tracePt t="82221" x="5975350" y="3028950"/>
          <p14:tracePt t="82238" x="5594350" y="3105150"/>
          <p14:tracePt t="82255" x="5130800" y="3175000"/>
          <p14:tracePt t="82271" x="4654550" y="3276600"/>
          <p14:tracePt t="82288" x="4248150" y="3359150"/>
          <p14:tracePt t="82305" x="3975100" y="3397250"/>
          <p14:tracePt t="82321" x="3733800" y="3403600"/>
          <p14:tracePt t="82338" x="3505200" y="3416300"/>
          <p14:tracePt t="82354" x="3238500" y="3441700"/>
          <p14:tracePt t="82372" x="2844800" y="3536950"/>
          <p14:tracePt t="82388" x="2641600" y="3594100"/>
          <p14:tracePt t="82404" x="2546350" y="3644900"/>
          <p14:tracePt t="82421" x="2514600" y="3657600"/>
          <p14:tracePt t="82438" x="2501900" y="3670300"/>
          <p14:tracePt t="82455" x="2470150" y="3683000"/>
          <p14:tracePt t="82471" x="2425700" y="3695700"/>
          <p14:tracePt t="82488" x="2343150" y="3733800"/>
          <p14:tracePt t="82504" x="2241550" y="3797300"/>
          <p14:tracePt t="82521" x="2146300" y="3841750"/>
          <p14:tracePt t="82538" x="2089150" y="3886200"/>
          <p14:tracePt t="82555" x="2038350" y="3917950"/>
          <p14:tracePt t="82572" x="1993900" y="3943350"/>
          <p14:tracePt t="82588" x="1981200" y="3949700"/>
          <p14:tracePt t="82605" x="1981200" y="3956050"/>
          <p14:tracePt t="82621" x="1962150" y="3962400"/>
          <p14:tracePt t="82638" x="1930400" y="3968750"/>
          <p14:tracePt t="82655" x="1911350" y="3975100"/>
          <p14:tracePt t="82671" x="1905000" y="3981450"/>
          <p14:tracePt t="82688" x="1898650" y="3981450"/>
          <p14:tracePt t="82756" x="1898650" y="3987800"/>
          <p14:tracePt t="82781" x="1885950" y="3994150"/>
          <p14:tracePt t="82789" x="1879600" y="3994150"/>
          <p14:tracePt t="82805" x="1860550" y="4000500"/>
          <p14:tracePt t="82821" x="1841500" y="4006850"/>
          <p14:tracePt t="82932" x="1835150" y="4013200"/>
          <p14:tracePt t="82948" x="1828800" y="4013200"/>
          <p14:tracePt t="84580" x="1835150" y="4013200"/>
          <p14:tracePt t="84589" x="1860550" y="4013200"/>
          <p14:tracePt t="84605" x="1892300" y="4013200"/>
          <p14:tracePt t="84621" x="1905000" y="4006850"/>
          <p14:tracePt t="84804" x="1905000" y="3994150"/>
          <p14:tracePt t="84813" x="1905000" y="3981450"/>
          <p14:tracePt t="84821" x="1905000" y="3975100"/>
          <p14:tracePt t="84838" x="1905000" y="3962400"/>
          <p14:tracePt t="84855" x="1905000" y="3949700"/>
          <p14:tracePt t="84871" x="1905000" y="3943350"/>
          <p14:tracePt t="84904" x="1898650" y="3943350"/>
          <p14:tracePt t="84921" x="1892300" y="3943350"/>
          <p14:tracePt t="85588" x="1885950" y="3943350"/>
          <p14:tracePt t="85597" x="1854200" y="3943350"/>
          <p14:tracePt t="85604" x="1822450" y="3943350"/>
          <p14:tracePt t="85621" x="1752600" y="3943350"/>
          <p14:tracePt t="85638" x="1682750" y="3943350"/>
          <p14:tracePt t="85655" x="1600200" y="3962400"/>
          <p14:tracePt t="85672" x="1492250" y="3962400"/>
          <p14:tracePt t="85688" x="1390650" y="3962400"/>
          <p14:tracePt t="85705" x="1301750" y="3962400"/>
          <p14:tracePt t="85721" x="1225550" y="3975100"/>
          <p14:tracePt t="85738" x="1181100" y="3987800"/>
          <p14:tracePt t="85755" x="1155700" y="3987800"/>
          <p14:tracePt t="85756" x="1149350" y="3987800"/>
          <p14:tracePt t="86805" x="1143000" y="3987800"/>
          <p14:tracePt t="86813" x="1130300" y="3987800"/>
          <p14:tracePt t="86821" x="1117600" y="3994150"/>
          <p14:tracePt t="86838" x="1079500" y="4013200"/>
          <p14:tracePt t="86854" x="1022350" y="4044950"/>
          <p14:tracePt t="86871" x="952500" y="4076700"/>
          <p14:tracePt t="86888" x="882650" y="4095750"/>
          <p14:tracePt t="86905" x="819150" y="4102100"/>
          <p14:tracePt t="86921" x="762000" y="4102100"/>
          <p14:tracePt t="86938" x="704850" y="4102100"/>
          <p14:tracePt t="86955" x="666750" y="4102100"/>
          <p14:tracePt t="86972" x="596900" y="4102100"/>
          <p14:tracePt t="86988" x="552450" y="4102100"/>
          <p14:tracePt t="87005" x="514350" y="4102100"/>
          <p14:tracePt t="87021" x="501650" y="4102100"/>
          <p14:tracePt t="87040" x="501650" y="4095750"/>
          <p14:tracePt t="87055" x="495300" y="4089400"/>
          <p14:tracePt t="87071" x="482600" y="4076700"/>
          <p14:tracePt t="87088" x="476250" y="4070350"/>
          <p14:tracePt t="87105" x="457200" y="4057650"/>
          <p14:tracePt t="87121" x="444500" y="4051300"/>
          <p14:tracePt t="87138" x="431800" y="4044950"/>
          <p14:tracePt t="87155" x="412750" y="4038600"/>
          <p14:tracePt t="87171" x="400050" y="4038600"/>
          <p14:tracePt t="87252" x="400050" y="4019550"/>
          <p14:tracePt t="87271" x="400050" y="3994150"/>
          <p14:tracePt t="87289" x="406400" y="3968750"/>
          <p14:tracePt t="87305" x="444500" y="3949700"/>
          <p14:tracePt t="87321" x="482600" y="3917950"/>
          <p14:tracePt t="87338" x="533400" y="3892550"/>
          <p14:tracePt t="87355" x="590550" y="3873500"/>
          <p14:tracePt t="87372" x="711200" y="3848100"/>
          <p14:tracePt t="87388" x="831850" y="3835400"/>
          <p14:tracePt t="87405" x="965200" y="3835400"/>
          <p14:tracePt t="87421" x="1079500" y="3835400"/>
          <p14:tracePt t="87438" x="1155700" y="3841750"/>
          <p14:tracePt t="87455" x="1206500" y="3841750"/>
          <p14:tracePt t="87471" x="1231900" y="3854450"/>
          <p14:tracePt t="87488" x="1263650" y="3867150"/>
          <p14:tracePt t="87505" x="1295400" y="3873500"/>
          <p14:tracePt t="87521" x="1327150" y="3898900"/>
          <p14:tracePt t="87538" x="1365250" y="3924300"/>
          <p14:tracePt t="87555" x="1403350" y="3956050"/>
          <p14:tracePt t="87572" x="1492250" y="3994150"/>
          <p14:tracePt t="87588" x="1562100" y="4019550"/>
          <p14:tracePt t="87605" x="1638300" y="4025900"/>
          <p14:tracePt t="87621" x="1720850" y="4025900"/>
          <p14:tracePt t="87638" x="1797050" y="4019550"/>
          <p14:tracePt t="87655" x="1873250" y="4019550"/>
          <p14:tracePt t="87671" x="1943100" y="4019550"/>
          <p14:tracePt t="87688" x="2019300" y="4019550"/>
          <p14:tracePt t="87705" x="2095500" y="4019550"/>
          <p14:tracePt t="87721" x="2184400" y="4019550"/>
          <p14:tracePt t="87738" x="2266950" y="4019550"/>
          <p14:tracePt t="87755" x="2349500" y="4019550"/>
          <p14:tracePt t="87772" x="2470150" y="4019550"/>
          <p14:tracePt t="87788" x="2565400" y="4019550"/>
          <p14:tracePt t="87805" x="2660650" y="4019550"/>
          <p14:tracePt t="87822" x="2762250" y="4013200"/>
          <p14:tracePt t="87838" x="2876550" y="3994150"/>
          <p14:tracePt t="87855" x="2990850" y="3994150"/>
          <p14:tracePt t="87872" x="3079750" y="3994150"/>
          <p14:tracePt t="87888" x="3149600" y="3987800"/>
          <p14:tracePt t="87905" x="3251200" y="3987800"/>
          <p14:tracePt t="87921" x="3359150" y="3987800"/>
          <p14:tracePt t="87938" x="3473450" y="3987800"/>
          <p14:tracePt t="87955" x="3587750" y="3981450"/>
          <p14:tracePt t="87972" x="3765550" y="3981450"/>
          <p14:tracePt t="87988" x="3879850" y="3981450"/>
          <p14:tracePt t="88005" x="4013200" y="3981450"/>
          <p14:tracePt t="88021" x="4159250" y="3981450"/>
          <p14:tracePt t="88038" x="4286250" y="3975100"/>
          <p14:tracePt t="88055" x="4381500" y="3975100"/>
          <p14:tracePt t="88071" x="4419600" y="3975100"/>
          <p14:tracePt t="88088" x="4425950" y="3981450"/>
          <p14:tracePt t="88460" x="4451350" y="3981450"/>
          <p14:tracePt t="88469" x="4489450" y="3981450"/>
          <p14:tracePt t="88488" x="4552950" y="3975100"/>
          <p14:tracePt t="88505" x="4603750" y="3968750"/>
          <p14:tracePt t="88521" x="4641850" y="3962400"/>
          <p14:tracePt t="88538" x="4667250" y="3962400"/>
          <p14:tracePt t="88555" x="4673600" y="3956050"/>
          <p14:tracePt t="88901" x="4667250" y="3949700"/>
          <p14:tracePt t="88908" x="4654550" y="3949700"/>
          <p14:tracePt t="88921" x="4641850" y="3949700"/>
          <p14:tracePt t="88938" x="4622800" y="3943350"/>
          <p14:tracePt t="88955" x="4610100" y="3937000"/>
          <p14:tracePt t="88972" x="4597400" y="3937000"/>
          <p14:tracePt t="88988" x="4572000" y="3937000"/>
          <p14:tracePt t="89005" x="4533900" y="3937000"/>
          <p14:tracePt t="89021" x="4502150" y="3943350"/>
          <p14:tracePt t="89040" x="4464050" y="3943350"/>
          <p14:tracePt t="89055" x="4425950" y="3943350"/>
          <p14:tracePt t="89071" x="4413250" y="3949700"/>
          <p14:tracePt t="89088" x="4400550" y="3949700"/>
          <p14:tracePt t="89105" x="4394200" y="3949700"/>
          <p14:tracePt t="89121" x="4375150" y="3949700"/>
          <p14:tracePt t="89138" x="4362450" y="3949700"/>
          <p14:tracePt t="89155" x="4343400" y="3949700"/>
          <p14:tracePt t="89171" x="4324350" y="3949700"/>
          <p14:tracePt t="89188" x="4318000" y="3949700"/>
          <p14:tracePt t="89228" x="4311650" y="3949700"/>
          <p14:tracePt t="89238" x="4292600" y="3949700"/>
          <p14:tracePt t="89255" x="4254500" y="3949700"/>
          <p14:tracePt t="89271" x="4210050" y="3949700"/>
          <p14:tracePt t="89288" x="4171950" y="3949700"/>
          <p14:tracePt t="89305" x="4121150" y="3949700"/>
          <p14:tracePt t="89321" x="4089400" y="3949700"/>
          <p14:tracePt t="89338" x="4064000" y="3949700"/>
          <p14:tracePt t="89355" x="4032250" y="3949700"/>
          <p14:tracePt t="89372" x="3987800" y="3949700"/>
          <p14:tracePt t="89388" x="3892550" y="3956050"/>
          <p14:tracePt t="89405" x="3835400" y="3956050"/>
          <p14:tracePt t="89421" x="3778250" y="3956050"/>
          <p14:tracePt t="89438" x="3746500" y="3956050"/>
          <p14:tracePt t="89455" x="3733800" y="3949700"/>
          <p14:tracePt t="89471" x="3721100" y="3949700"/>
          <p14:tracePt t="89488" x="3708400" y="3943350"/>
          <p14:tracePt t="89505" x="3683000" y="3937000"/>
          <p14:tracePt t="89521" x="3657600" y="3937000"/>
          <p14:tracePt t="89538" x="3619500" y="3930650"/>
          <p14:tracePt t="89555" x="3594100" y="3930650"/>
          <p14:tracePt t="89556" x="3587750" y="3924300"/>
          <p14:tracePt t="89572" x="3575050" y="3924300"/>
          <p14:tracePt t="89588" x="3568700" y="3924300"/>
          <p14:tracePt t="89605" x="3543300" y="3924300"/>
          <p14:tracePt t="89622" x="3517900" y="3924300"/>
          <p14:tracePt t="89638" x="3486150" y="3917950"/>
          <p14:tracePt t="89655" x="3460750" y="3917950"/>
          <p14:tracePt t="89671" x="3441700" y="3917950"/>
          <p14:tracePt t="89688" x="3429000" y="3917950"/>
          <p14:tracePt t="89705" x="3416300" y="3917950"/>
          <p14:tracePt t="89738" x="3409950" y="3917950"/>
          <p14:tracePt t="89771" x="3390900" y="3911600"/>
          <p14:tracePt t="89788" x="3371850" y="3898900"/>
          <p14:tracePt t="89805" x="3346450" y="3886200"/>
          <p14:tracePt t="89821" x="3321050" y="3879850"/>
          <p14:tracePt t="89838" x="3295650" y="3873500"/>
          <p14:tracePt t="89855" x="3270250" y="3860800"/>
          <p14:tracePt t="89872" x="3238500" y="3860800"/>
          <p14:tracePt t="89888" x="3187700" y="3860800"/>
          <p14:tracePt t="89905" x="3117850" y="3860800"/>
          <p14:tracePt t="89922" x="3048000" y="3854450"/>
          <p14:tracePt t="89938" x="2984500" y="3835400"/>
          <p14:tracePt t="89955" x="2921000" y="3829050"/>
          <p14:tracePt t="89971" x="2863850" y="3829050"/>
          <p14:tracePt t="89973" x="2832100" y="3829050"/>
          <p14:tracePt t="89988" x="2774950" y="3829050"/>
          <p14:tracePt t="90005" x="2717800" y="3816350"/>
          <p14:tracePt t="90022" x="2654300" y="3803650"/>
          <p14:tracePt t="90038" x="2590800" y="3797300"/>
          <p14:tracePt t="90055" x="2527300" y="3790950"/>
          <p14:tracePt t="90071" x="2476500" y="3778250"/>
          <p14:tracePt t="90088" x="2419350" y="3778250"/>
          <p14:tracePt t="90105" x="2374900" y="3778250"/>
          <p14:tracePt t="90122" x="2336800" y="3778250"/>
          <p14:tracePt t="90138" x="2292350" y="3771900"/>
          <p14:tracePt t="90155" x="2241550" y="3771900"/>
          <p14:tracePt t="90172" x="2139950" y="3771900"/>
          <p14:tracePt t="90188" x="2070100" y="3765550"/>
          <p14:tracePt t="90205" x="2000250" y="3759200"/>
          <p14:tracePt t="90221" x="1930400" y="3759200"/>
          <p14:tracePt t="90238" x="1860550" y="3759200"/>
          <p14:tracePt t="90255" x="1797050" y="3759200"/>
          <p14:tracePt t="90271" x="1727200" y="3759200"/>
          <p14:tracePt t="90288" x="1657350" y="3759200"/>
          <p14:tracePt t="90305" x="1606550" y="3759200"/>
          <p14:tracePt t="90322" x="1568450" y="3759200"/>
          <p14:tracePt t="90338" x="1536700" y="3759200"/>
          <p14:tracePt t="90355" x="1492250" y="3759200"/>
          <p14:tracePt t="90357" x="1466850" y="3759200"/>
          <p14:tracePt t="90371" x="1416050" y="3759200"/>
          <p14:tracePt t="90388" x="1358900" y="3759200"/>
          <p14:tracePt t="90405" x="1308100" y="3759200"/>
          <p14:tracePt t="90421" x="1263650" y="3759200"/>
          <p14:tracePt t="90438" x="1219200" y="3759200"/>
          <p14:tracePt t="90455" x="1187450" y="3759200"/>
          <p14:tracePt t="90471" x="1143000" y="3759200"/>
          <p14:tracePt t="90488" x="1092200" y="3759200"/>
          <p14:tracePt t="90505" x="1041400" y="3759200"/>
          <p14:tracePt t="90522" x="996950" y="3759200"/>
          <p14:tracePt t="90538" x="939800" y="3759200"/>
          <p14:tracePt t="90555" x="889000" y="3759200"/>
          <p14:tracePt t="90557" x="857250" y="3759200"/>
          <p14:tracePt t="90572" x="781050" y="3759200"/>
          <p14:tracePt t="90588" x="704850" y="3759200"/>
          <p14:tracePt t="90605" x="622300" y="3759200"/>
          <p14:tracePt t="90621" x="552450" y="3759200"/>
          <p14:tracePt t="90638" x="495300" y="3759200"/>
          <p14:tracePt t="90655" x="457200" y="3759200"/>
          <p14:tracePt t="90671" x="400050" y="3759200"/>
          <p14:tracePt t="90688" x="349250" y="3759200"/>
          <p14:tracePt t="90705" x="304800" y="3759200"/>
          <p14:tracePt t="90722" x="241300" y="3759200"/>
          <p14:tracePt t="90738" x="196850" y="3759200"/>
          <p14:tracePt t="90755" x="171450" y="3759200"/>
          <p14:tracePt t="90757" x="165100" y="3759200"/>
          <p14:tracePt t="90771" x="158750" y="3759200"/>
          <p14:tracePt t="90821" x="139700" y="3759200"/>
          <p14:tracePt t="90838" x="101600" y="3759200"/>
          <p14:tracePt t="90855" x="63500" y="3759200"/>
          <p14:tracePt t="90871" x="25400" y="3759200"/>
          <p14:tracePt t="90888" x="19050" y="3759200"/>
          <p14:tracePt t="91045" x="25400" y="3759200"/>
          <p14:tracePt t="91052" x="31750" y="3759200"/>
          <p14:tracePt t="91071" x="63500" y="3759200"/>
          <p14:tracePt t="91088" x="107950" y="3759200"/>
          <p14:tracePt t="91105" x="158750" y="3778250"/>
          <p14:tracePt t="91121" x="203200" y="3790950"/>
          <p14:tracePt t="91138" x="241300" y="3816350"/>
          <p14:tracePt t="91155" x="279400" y="3835400"/>
          <p14:tracePt t="91156" x="298450" y="3848100"/>
          <p14:tracePt t="91172" x="349250" y="3854450"/>
          <p14:tracePt t="91188" x="400050" y="3854450"/>
          <p14:tracePt t="91205" x="438150" y="3854450"/>
          <p14:tracePt t="91222" x="469900" y="3854450"/>
          <p14:tracePt t="91238" x="488950" y="3854450"/>
          <p14:tracePt t="91255" x="508000" y="3854450"/>
          <p14:tracePt t="91271" x="527050" y="3854450"/>
          <p14:tracePt t="91372" x="533400" y="3854450"/>
          <p14:tracePt t="91404" x="539750" y="3854450"/>
          <p14:tracePt t="91492" x="539750" y="3848100"/>
          <p14:tracePt t="91501" x="552450" y="3848100"/>
          <p14:tracePt t="91508" x="565150" y="3848100"/>
          <p14:tracePt t="91521" x="571500" y="3848100"/>
          <p14:tracePt t="91538" x="590550" y="3848100"/>
          <p14:tracePt t="91555" x="596900" y="3848100"/>
          <p14:tracePt t="91613" x="596900" y="3841750"/>
          <p14:tracePt t="91629" x="603250" y="3841750"/>
          <p14:tracePt t="91638" x="615950" y="3841750"/>
          <p14:tracePt t="91655" x="641350" y="3841750"/>
          <p14:tracePt t="91671" x="654050" y="3841750"/>
          <p14:tracePt t="91688" x="666750" y="3841750"/>
          <p14:tracePt t="91705" x="679450" y="3841750"/>
          <p14:tracePt t="91722" x="685800" y="3841750"/>
          <p14:tracePt t="91738" x="698500" y="3841750"/>
          <p14:tracePt t="91755" x="717550" y="3841750"/>
          <p14:tracePt t="91757" x="736600" y="3841750"/>
          <p14:tracePt t="91771" x="781050" y="3841750"/>
          <p14:tracePt t="91788" x="819150" y="3841750"/>
          <p14:tracePt t="91805" x="857250" y="3841750"/>
          <p14:tracePt t="91821" x="889000" y="3841750"/>
          <p14:tracePt t="91838" x="920750" y="3841750"/>
          <p14:tracePt t="91855" x="958850" y="3841750"/>
          <p14:tracePt t="91872" x="996950" y="3841750"/>
          <p14:tracePt t="91888" x="1041400" y="3841750"/>
          <p14:tracePt t="91905" x="1079500" y="3841750"/>
          <p14:tracePt t="91921" x="1117600" y="3841750"/>
          <p14:tracePt t="91938" x="1155700" y="3841750"/>
          <p14:tracePt t="91941" x="1174750" y="3841750"/>
          <p14:tracePt t="91955" x="1193800" y="3841750"/>
          <p14:tracePt t="91972" x="1244600" y="3841750"/>
          <p14:tracePt t="91988" x="1308100" y="3841750"/>
          <p14:tracePt t="92006" x="1327150" y="3841750"/>
          <p14:tracePt t="92021" x="1358900" y="3841750"/>
          <p14:tracePt t="92039" x="1390650" y="3841750"/>
          <p14:tracePt t="92055" x="1428750" y="3841750"/>
          <p14:tracePt t="92072" x="1466850" y="3841750"/>
          <p14:tracePt t="92088" x="1498600" y="3841750"/>
          <p14:tracePt t="92105" x="1524000" y="3841750"/>
          <p14:tracePt t="92122" x="1549400" y="3841750"/>
          <p14:tracePt t="92138" x="1574800" y="3841750"/>
          <p14:tracePt t="92155" x="1600200" y="3841750"/>
          <p14:tracePt t="92172" x="1651000" y="3841750"/>
          <p14:tracePt t="92188" x="1670050" y="3841750"/>
          <p14:tracePt t="92205" x="1682750" y="3841750"/>
          <p14:tracePt t="92222" x="1689100" y="3841750"/>
          <p14:tracePt t="92238" x="1695450" y="3841750"/>
          <p14:tracePt t="92255" x="1714500" y="3841750"/>
          <p14:tracePt t="92271" x="1758950" y="3835400"/>
          <p14:tracePt t="92288" x="1822450" y="3835400"/>
          <p14:tracePt t="92305" x="1892300" y="3835400"/>
          <p14:tracePt t="92321" x="1949450" y="3835400"/>
          <p14:tracePt t="92338" x="1993900" y="3835400"/>
          <p14:tracePt t="92355" x="2051050" y="3841750"/>
          <p14:tracePt t="92357" x="2082800" y="3841750"/>
          <p14:tracePt t="92371" x="2108200" y="3841750"/>
          <p14:tracePt t="92388" x="2222500" y="3841750"/>
          <p14:tracePt t="92405" x="2298700" y="3841750"/>
          <p14:tracePt t="92422" x="2368550" y="3841750"/>
          <p14:tracePt t="92438" x="2444750" y="3841750"/>
          <p14:tracePt t="92455" x="2527300" y="3841750"/>
          <p14:tracePt t="92472" x="2616200" y="3841750"/>
          <p14:tracePt t="92488" x="2724150" y="3841750"/>
          <p14:tracePt t="92505" x="2832100" y="3841750"/>
          <p14:tracePt t="92522" x="2946400" y="3848100"/>
          <p14:tracePt t="92538" x="3054350" y="3848100"/>
          <p14:tracePt t="92555" x="3162300" y="3848100"/>
          <p14:tracePt t="92557" x="3213100" y="3848100"/>
          <p14:tracePt t="92572" x="3333750" y="3848100"/>
          <p14:tracePt t="92588" x="3435350" y="3848100"/>
          <p14:tracePt t="92605" x="3543300" y="3848100"/>
          <p14:tracePt t="92622" x="3638550" y="3848100"/>
          <p14:tracePt t="92638" x="3721100" y="3848100"/>
          <p14:tracePt t="92655" x="3797300" y="3854450"/>
          <p14:tracePt t="92671" x="3835400" y="3854450"/>
          <p14:tracePt t="92688" x="3854450" y="3854450"/>
          <p14:tracePt t="92705" x="3873500" y="3854450"/>
          <p14:tracePt t="92721" x="3905250" y="3854450"/>
          <p14:tracePt t="92738" x="3943350" y="3854450"/>
          <p14:tracePt t="92756" x="3981450" y="3854450"/>
          <p14:tracePt t="92771" x="3987800" y="3854450"/>
          <p14:tracePt t="92844" x="4000500" y="3854450"/>
          <p14:tracePt t="92852" x="4013200" y="3854450"/>
          <p14:tracePt t="92872" x="4051300" y="3854450"/>
          <p14:tracePt t="92888" x="4070350" y="3854450"/>
          <p14:tracePt t="92905" x="4089400" y="3854450"/>
          <p14:tracePt t="92921" x="4121150" y="3854450"/>
          <p14:tracePt t="92938" x="4146550" y="3854450"/>
          <p14:tracePt t="92955" x="4171950" y="3860800"/>
          <p14:tracePt t="92972" x="4197350" y="3873500"/>
          <p14:tracePt t="93021" x="4203700" y="3873500"/>
          <p14:tracePt t="93028" x="4210050" y="3879850"/>
          <p14:tracePt t="93038" x="4210050" y="3886200"/>
          <p14:tracePt t="93055" x="4210050" y="3898900"/>
          <p14:tracePt t="93071" x="4210050" y="3905250"/>
          <p14:tracePt t="93088" x="4210050" y="3911600"/>
          <p14:tracePt t="93121" x="4210050" y="3917950"/>
          <p14:tracePt t="93138" x="4229100" y="3930650"/>
          <p14:tracePt t="93155" x="4241800" y="3937000"/>
          <p14:tracePt t="93172" x="4305300" y="3949700"/>
          <p14:tracePt t="93188" x="4337050" y="3949700"/>
          <p14:tracePt t="93205" x="4356100" y="3949700"/>
          <p14:tracePt t="93221" x="4368800" y="3949700"/>
          <p14:tracePt t="93340" x="4362450" y="3949700"/>
          <p14:tracePt t="93349" x="4356100" y="3949700"/>
          <p14:tracePt t="93356" x="4349750" y="3949700"/>
          <p14:tracePt t="93388" x="4311650" y="3943350"/>
          <p14:tracePt t="93405" x="4267200" y="3943350"/>
          <p14:tracePt t="93421" x="4222750" y="3937000"/>
          <p14:tracePt t="93438" x="4165600" y="3937000"/>
          <p14:tracePt t="93455" x="4127500" y="3937000"/>
          <p14:tracePt t="93471" x="4089400" y="3937000"/>
          <p14:tracePt t="93488" x="4083050" y="3924300"/>
          <p14:tracePt t="93505" x="4076700" y="3924300"/>
          <p14:tracePt t="93522" x="4057650" y="3917950"/>
          <p14:tracePt t="93538" x="4032250" y="3911600"/>
          <p14:tracePt t="93555" x="4006850" y="3905250"/>
          <p14:tracePt t="93571" x="3975100" y="3898900"/>
          <p14:tracePt t="93588" x="3911600" y="3892550"/>
          <p14:tracePt t="93605" x="3867150" y="3879850"/>
          <p14:tracePt t="93621" x="3822700" y="3873500"/>
          <p14:tracePt t="93638" x="3778250" y="3867150"/>
          <p14:tracePt t="93655" x="3740150" y="3867150"/>
          <p14:tracePt t="93671" x="3708400" y="3860800"/>
          <p14:tracePt t="93688" x="3657600" y="3860800"/>
          <p14:tracePt t="93705" x="3600450" y="3860800"/>
          <p14:tracePt t="93722" x="3543300" y="3860800"/>
          <p14:tracePt t="93738" x="3467100" y="3860800"/>
          <p14:tracePt t="93756" x="3359150" y="3860800"/>
          <p14:tracePt t="93772" x="3276600" y="3860800"/>
          <p14:tracePt t="93788" x="3181350" y="3854450"/>
          <p14:tracePt t="93805" x="3098800" y="3854450"/>
          <p14:tracePt t="93822" x="3028950" y="3854450"/>
          <p14:tracePt t="93838" x="2971800" y="3854450"/>
          <p14:tracePt t="93855" x="2927350" y="3854450"/>
          <p14:tracePt t="93871" x="2876550" y="3854450"/>
          <p14:tracePt t="93888" x="2819400" y="3854450"/>
          <p14:tracePt t="93905" x="2749550" y="3854450"/>
          <p14:tracePt t="93921" x="2686050" y="3854450"/>
          <p14:tracePt t="93938" x="2628900" y="3854450"/>
          <p14:tracePt t="93955" x="2578100" y="3854450"/>
          <p14:tracePt t="93972" x="2501900" y="3848100"/>
          <p14:tracePt t="93988" x="2438400" y="3848100"/>
          <p14:tracePt t="94005" x="2362200" y="3848100"/>
          <p14:tracePt t="94022" x="2298700" y="3841750"/>
          <p14:tracePt t="94038" x="2235200" y="3841750"/>
          <p14:tracePt t="94055" x="2184400" y="3841750"/>
          <p14:tracePt t="94071" x="2133600" y="3841750"/>
          <p14:tracePt t="94088" x="2095500" y="3841750"/>
          <p14:tracePt t="94105" x="2057400" y="3841750"/>
          <p14:tracePt t="94122" x="2012950" y="3841750"/>
          <p14:tracePt t="94138" x="1968500" y="3841750"/>
          <p14:tracePt t="94155" x="1898650" y="3835400"/>
          <p14:tracePt t="94157" x="1873250" y="3835400"/>
          <p14:tracePt t="94172" x="1828800" y="3829050"/>
          <p14:tracePt t="94188" x="1784350" y="3829050"/>
          <p14:tracePt t="94205" x="1752600" y="3829050"/>
          <p14:tracePt t="94221" x="1733550" y="3829050"/>
          <p14:tracePt t="94238" x="1720850" y="3829050"/>
          <p14:tracePt t="94255" x="1714500" y="3835400"/>
          <p14:tracePt t="94272" x="1682750" y="3835400"/>
          <p14:tracePt t="94288" x="1644650" y="3835400"/>
          <p14:tracePt t="94305" x="1593850" y="3835400"/>
          <p14:tracePt t="94321" x="1536700" y="3835400"/>
          <p14:tracePt t="94338" x="1498600" y="3835400"/>
          <p14:tracePt t="94355" x="1466850" y="3835400"/>
          <p14:tracePt t="94357" x="1447800" y="3835400"/>
          <p14:tracePt t="94372" x="1422400" y="3835400"/>
          <p14:tracePt t="94388" x="1397000" y="3835400"/>
          <p14:tracePt t="94405" x="1371600" y="3835400"/>
          <p14:tracePt t="94422" x="1333500" y="3835400"/>
          <p14:tracePt t="94438" x="1301750" y="3835400"/>
          <p14:tracePt t="94455" x="1270000" y="3835400"/>
          <p14:tracePt t="94471" x="1231900" y="3835400"/>
          <p14:tracePt t="94488" x="1193800" y="3835400"/>
          <p14:tracePt t="94505" x="1155700" y="3835400"/>
          <p14:tracePt t="94522" x="1104900" y="3835400"/>
          <p14:tracePt t="94538" x="1066800" y="3835400"/>
          <p14:tracePt t="94555" x="1028700" y="3835400"/>
          <p14:tracePt t="94572" x="990600" y="3835400"/>
          <p14:tracePt t="94588" x="965200" y="3835400"/>
          <p14:tracePt t="94605" x="939800" y="3835400"/>
          <p14:tracePt t="94621" x="908050" y="3835400"/>
          <p14:tracePt t="94638" x="876300" y="3835400"/>
          <p14:tracePt t="94655" x="838200" y="3835400"/>
          <p14:tracePt t="94672" x="793750" y="3835400"/>
          <p14:tracePt t="94688" x="755650" y="3835400"/>
          <p14:tracePt t="94705" x="717550" y="3835400"/>
          <p14:tracePt t="94721" x="679450" y="3835400"/>
          <p14:tracePt t="94738" x="641350" y="3835400"/>
          <p14:tracePt t="94755" x="609600" y="3835400"/>
          <p14:tracePt t="94756" x="596900" y="3835400"/>
          <p14:tracePt t="94774" x="584200" y="3835400"/>
          <p14:tracePt t="94940" x="577850" y="3835400"/>
          <p14:tracePt t="94948" x="565150" y="3835400"/>
          <p14:tracePt t="94956" x="546100" y="3835400"/>
          <p14:tracePt t="94972" x="533400" y="3835400"/>
          <p14:tracePt t="94988" x="488950" y="3835400"/>
          <p14:tracePt t="95005" x="457200" y="3835400"/>
          <p14:tracePt t="95021" x="431800" y="3835400"/>
          <p14:tracePt t="95038" x="406400" y="3835400"/>
          <p14:tracePt t="95055" x="387350" y="3835400"/>
          <p14:tracePt t="95071" x="368300" y="3835400"/>
          <p14:tracePt t="95088" x="361950" y="3835400"/>
          <p14:tracePt t="95104" x="355600" y="3835400"/>
          <p14:tracePt t="95317" x="361950" y="3848100"/>
          <p14:tracePt t="95324" x="387350" y="3879850"/>
          <p14:tracePt t="95332" x="412750" y="3917950"/>
          <p14:tracePt t="95340" x="444500" y="3962400"/>
          <p14:tracePt t="95355" x="501650" y="4025900"/>
          <p14:tracePt t="95371" x="584200" y="4152900"/>
          <p14:tracePt t="95388" x="730250" y="4375150"/>
          <p14:tracePt t="95405" x="838200" y="4533900"/>
          <p14:tracePt t="95422" x="914400" y="4654550"/>
          <p14:tracePt t="95438" x="965200" y="4718050"/>
          <p14:tracePt t="95455" x="977900" y="4743450"/>
          <p14:tracePt t="95472" x="977900" y="4749800"/>
          <p14:tracePt t="95605" x="977900" y="4762500"/>
          <p14:tracePt t="95613" x="977900" y="4775200"/>
          <p14:tracePt t="95621" x="977900" y="4781550"/>
          <p14:tracePt t="95638" x="971550" y="4781550"/>
          <p14:tracePt t="95655" x="965200" y="4781550"/>
          <p14:tracePt t="95724" x="958850" y="4781550"/>
          <p14:tracePt t="95733" x="952500" y="4787900"/>
          <p14:tracePt t="95740" x="946150" y="4794250"/>
          <p14:tracePt t="95757" x="939800" y="4794250"/>
          <p14:tracePt t="95772" x="927100" y="4806950"/>
          <p14:tracePt t="95788" x="920750" y="4806950"/>
          <p14:tracePt t="95805" x="914400" y="4813300"/>
          <p14:tracePt t="95822" x="908050" y="4813300"/>
          <p14:tracePt t="95838" x="908050" y="4819650"/>
          <p14:tracePt t="95855" x="889000" y="4826000"/>
          <p14:tracePt t="95872" x="876300" y="4832350"/>
          <p14:tracePt t="95888" x="857250" y="4838700"/>
          <p14:tracePt t="95905" x="825500" y="4838700"/>
          <p14:tracePt t="95922" x="800100" y="4838700"/>
          <p14:tracePt t="95938" x="774700" y="4838700"/>
          <p14:tracePt t="95940" x="768350" y="4838700"/>
          <p14:tracePt t="95955" x="755650" y="4838700"/>
          <p14:tracePt t="95972" x="749300" y="4826000"/>
          <p14:tracePt t="95973" x="736600" y="4813300"/>
          <p14:tracePt t="95988" x="717550" y="4794250"/>
          <p14:tracePt t="96005" x="685800" y="4749800"/>
          <p14:tracePt t="96021" x="666750" y="4705350"/>
          <p14:tracePt t="96039" x="654050" y="4667250"/>
          <p14:tracePt t="96055" x="654050" y="4641850"/>
          <p14:tracePt t="96072" x="654050" y="4622800"/>
          <p14:tracePt t="96089" x="654050" y="4597400"/>
          <p14:tracePt t="96105" x="679450" y="4572000"/>
          <p14:tracePt t="96121" x="698500" y="4552950"/>
          <p14:tracePt t="96138" x="736600" y="4540250"/>
          <p14:tracePt t="96155" x="755650" y="4533900"/>
          <p14:tracePt t="96172" x="812800" y="4527550"/>
          <p14:tracePt t="96188" x="844550" y="4527550"/>
          <p14:tracePt t="96205" x="869950" y="4527550"/>
          <p14:tracePt t="96221" x="895350" y="4527550"/>
          <p14:tracePt t="96238" x="914400" y="4559300"/>
          <p14:tracePt t="96255" x="933450" y="4591050"/>
          <p14:tracePt t="96271" x="965200" y="4635500"/>
          <p14:tracePt t="96288" x="984250" y="4673600"/>
          <p14:tracePt t="96305" x="984250" y="4711700"/>
          <p14:tracePt t="96321" x="977900" y="4762500"/>
          <p14:tracePt t="96338" x="971550" y="4800600"/>
          <p14:tracePt t="96355" x="952500" y="4832350"/>
          <p14:tracePt t="96372" x="933450" y="4851400"/>
          <p14:tracePt t="96388" x="933450" y="4857750"/>
          <p14:tracePt t="96405" x="927100" y="4864100"/>
          <p14:tracePt t="96421" x="908050" y="4876800"/>
          <p14:tracePt t="96438" x="889000" y="4883150"/>
          <p14:tracePt t="96455" x="876300" y="4883150"/>
          <p14:tracePt t="96516" x="876300" y="4889500"/>
          <p14:tracePt t="96556" x="876300" y="4883150"/>
          <p14:tracePt t="96564" x="876300" y="4876800"/>
          <p14:tracePt t="96573" x="876300" y="4870450"/>
          <p14:tracePt t="96588" x="908050" y="4845050"/>
          <p14:tracePt t="96605" x="958850" y="4826000"/>
          <p14:tracePt t="96622" x="1028700" y="4819650"/>
          <p14:tracePt t="96638" x="1079500" y="4819650"/>
          <p14:tracePt t="96655" x="1117600" y="4819650"/>
          <p14:tracePt t="96671" x="1149350" y="4819650"/>
          <p14:tracePt t="96688" x="1206500" y="4819650"/>
          <p14:tracePt t="96705" x="1263650" y="4819650"/>
          <p14:tracePt t="96722" x="1301750" y="4819650"/>
          <p14:tracePt t="96738" x="1320800" y="4838700"/>
          <p14:tracePt t="96755" x="1320800" y="4845050"/>
          <p14:tracePt t="96772" x="1308100" y="4857750"/>
          <p14:tracePt t="96788" x="1289050" y="4864100"/>
          <p14:tracePt t="96805" x="1270000" y="4870450"/>
          <p14:tracePt t="96822" x="1244600" y="4870450"/>
          <p14:tracePt t="96838" x="1225550" y="4870450"/>
          <p14:tracePt t="96855" x="1206500" y="4857750"/>
          <p14:tracePt t="96871" x="1187450" y="4819650"/>
          <p14:tracePt t="96888" x="1181100" y="4768850"/>
          <p14:tracePt t="96905" x="1181100" y="4699000"/>
          <p14:tracePt t="96922" x="1187450" y="4635500"/>
          <p14:tracePt t="96938" x="1219200" y="4597400"/>
          <p14:tracePt t="96955" x="1257300" y="4572000"/>
          <p14:tracePt t="96971" x="1314450" y="4552950"/>
          <p14:tracePt t="96974" x="1358900" y="4552950"/>
          <p14:tracePt t="96988" x="1441450" y="4552950"/>
          <p14:tracePt t="97005" x="1504950" y="4559300"/>
          <p14:tracePt t="97022" x="1543050" y="4584700"/>
          <p14:tracePt t="97038" x="1562100" y="4635500"/>
          <p14:tracePt t="97055" x="1562100" y="4699000"/>
          <p14:tracePt t="97072" x="1555750" y="4756150"/>
          <p14:tracePt t="97088" x="1511300" y="4826000"/>
          <p14:tracePt t="97105" x="1460500" y="4876800"/>
          <p14:tracePt t="97121" x="1403350" y="4914900"/>
          <p14:tracePt t="97138" x="1346200" y="4946650"/>
          <p14:tracePt t="97155" x="1276350" y="4972050"/>
          <p14:tracePt t="97172" x="1181100" y="5003800"/>
          <p14:tracePt t="97188" x="1136650" y="5016500"/>
          <p14:tracePt t="97205" x="1117600" y="5016500"/>
          <p14:tracePt t="97300" x="1111250" y="5016500"/>
          <p14:tracePt t="97404" x="1117600" y="5022850"/>
          <p14:tracePt t="97412" x="1123950" y="5022850"/>
          <p14:tracePt t="97421" x="1136650" y="5029200"/>
          <p14:tracePt t="97438" x="1162050" y="5035550"/>
          <p14:tracePt t="97455" x="1206500" y="5048250"/>
          <p14:tracePt t="97471" x="1276350" y="5073650"/>
          <p14:tracePt t="97488" x="1346200" y="5086350"/>
          <p14:tracePt t="97505" x="1435100" y="5092700"/>
          <p14:tracePt t="97522" x="1524000" y="5092700"/>
          <p14:tracePt t="97538" x="1593850" y="5092700"/>
          <p14:tracePt t="97555" x="1638300" y="5092700"/>
          <p14:tracePt t="97571" x="1670050" y="5092700"/>
          <p14:tracePt t="97573" x="1682750" y="5092700"/>
          <p14:tracePt t="97588" x="1720850" y="5092700"/>
          <p14:tracePt t="97605" x="1752600" y="5086350"/>
          <p14:tracePt t="97621" x="1790700" y="5086350"/>
          <p14:tracePt t="97638" x="1847850" y="5086350"/>
          <p14:tracePt t="97655" x="1911350" y="5086350"/>
          <p14:tracePt t="97671" x="2006600" y="5086350"/>
          <p14:tracePt t="97688" x="2095500" y="5080000"/>
          <p14:tracePt t="97705" x="2184400" y="5080000"/>
          <p14:tracePt t="97722" x="2273300" y="5080000"/>
          <p14:tracePt t="97738" x="2343150" y="5080000"/>
          <p14:tracePt t="97755" x="2393950" y="5080000"/>
          <p14:tracePt t="97756" x="2425700" y="5086350"/>
          <p14:tracePt t="97772" x="2482850" y="5086350"/>
          <p14:tracePt t="97788" x="2552700" y="5086350"/>
          <p14:tracePt t="97805" x="2635250" y="5086350"/>
          <p14:tracePt t="97822" x="2730500" y="5092700"/>
          <p14:tracePt t="97838" x="2838450" y="5092700"/>
          <p14:tracePt t="97855" x="2971800" y="5092700"/>
          <p14:tracePt t="97871" x="3105150" y="5099050"/>
          <p14:tracePt t="97888" x="3251200" y="5105400"/>
          <p14:tracePt t="97905" x="3378200" y="5105400"/>
          <p14:tracePt t="97921" x="3467100" y="5099050"/>
          <p14:tracePt t="97938" x="3568700" y="5099050"/>
          <p14:tracePt t="97955" x="3644900" y="5099050"/>
          <p14:tracePt t="97971" x="3733800" y="5099050"/>
          <p14:tracePt t="97973" x="3771900" y="5099050"/>
          <p14:tracePt t="97988" x="3879850" y="5099050"/>
          <p14:tracePt t="98005" x="3994150" y="5099050"/>
          <p14:tracePt t="98022" x="4121150" y="5099050"/>
          <p14:tracePt t="98038" x="4229100" y="5111750"/>
          <p14:tracePt t="98055" x="4318000" y="5118100"/>
          <p14:tracePt t="98072" x="4387850" y="5124450"/>
          <p14:tracePt t="98088" x="4464050" y="5130800"/>
          <p14:tracePt t="98105" x="4514850" y="5137150"/>
          <p14:tracePt t="98122" x="4552950" y="5137150"/>
          <p14:tracePt t="98138" x="4597400" y="5137150"/>
          <p14:tracePt t="98155" x="4635500" y="5137150"/>
          <p14:tracePt t="98171" x="4686300" y="5137150"/>
          <p14:tracePt t="98188" x="4768850" y="5137150"/>
          <p14:tracePt t="98205" x="4832350" y="5137150"/>
          <p14:tracePt t="98222" x="4883150" y="5137150"/>
          <p14:tracePt t="98238" x="4921250" y="5137150"/>
          <p14:tracePt t="98255" x="4927600" y="5137150"/>
          <p14:tracePt t="98676" x="4921250" y="5137150"/>
          <p14:tracePt t="98700" x="4914900" y="5137150"/>
          <p14:tracePt t="98717" x="4908550" y="5137150"/>
          <p14:tracePt t="98724" x="4902200" y="5137150"/>
          <p14:tracePt t="98732" x="4889500" y="5137150"/>
          <p14:tracePt t="98740" x="4876800" y="5137150"/>
          <p14:tracePt t="98755" x="4851400" y="5137150"/>
          <p14:tracePt t="98771" x="4781550" y="5137150"/>
          <p14:tracePt t="98773" x="4743450" y="5137150"/>
          <p14:tracePt t="98788" x="4660900" y="5137150"/>
          <p14:tracePt t="98805" x="4572000" y="5137150"/>
          <p14:tracePt t="98822" x="4476750" y="5137150"/>
          <p14:tracePt t="98838" x="4349750" y="5137150"/>
          <p14:tracePt t="98855" x="4197350" y="5137150"/>
          <p14:tracePt t="98871" x="4032250" y="5143500"/>
          <p14:tracePt t="98888" x="3867150" y="5143500"/>
          <p14:tracePt t="98905" x="3708400" y="5143500"/>
          <p14:tracePt t="98922" x="3581400" y="5130800"/>
          <p14:tracePt t="98938" x="3454400" y="5130800"/>
          <p14:tracePt t="98955" x="3333750" y="5130800"/>
          <p14:tracePt t="98971" x="3168650" y="5130800"/>
          <p14:tracePt t="98973" x="3092450" y="5130800"/>
          <p14:tracePt t="98988" x="2933700" y="5130800"/>
          <p14:tracePt t="99005" x="2787650" y="5118100"/>
          <p14:tracePt t="99022" x="2647950" y="5099050"/>
          <p14:tracePt t="99038" x="2495550" y="5080000"/>
          <p14:tracePt t="99055" x="2355850" y="5060950"/>
          <p14:tracePt t="99072" x="2184400" y="5048250"/>
          <p14:tracePt t="99088" x="2025650" y="5022850"/>
          <p14:tracePt t="99105" x="1879600" y="5003800"/>
          <p14:tracePt t="99121" x="1771650" y="4997450"/>
          <p14:tracePt t="99138" x="1689100" y="4997450"/>
          <p14:tracePt t="99155" x="1625600" y="4997450"/>
          <p14:tracePt t="99172" x="1587500" y="4997450"/>
          <p14:tracePt t="99174" x="1555750" y="4997450"/>
          <p14:tracePt t="99188" x="1485900" y="4997450"/>
          <p14:tracePt t="99205" x="1422400" y="4997450"/>
          <p14:tracePt t="99221" x="1377950" y="4997450"/>
          <p14:tracePt t="99238" x="1333500" y="4991100"/>
          <p14:tracePt t="99255" x="1282700" y="4984750"/>
          <p14:tracePt t="99272" x="1238250" y="4984750"/>
          <p14:tracePt t="99288" x="1181100" y="4965700"/>
          <p14:tracePt t="99305" x="1104900" y="4965700"/>
          <p14:tracePt t="99321" x="1022350" y="4965700"/>
          <p14:tracePt t="99338" x="933450" y="4965700"/>
          <p14:tracePt t="99355" x="844550" y="4965700"/>
          <p14:tracePt t="99371" x="774700" y="4946650"/>
          <p14:tracePt t="99388" x="749300" y="4921250"/>
          <p14:tracePt t="99405" x="749300" y="4870450"/>
          <p14:tracePt t="99422" x="755650" y="4781550"/>
          <p14:tracePt t="99438" x="781050" y="4673600"/>
          <p14:tracePt t="99455" x="793750" y="4552950"/>
          <p14:tracePt t="99472" x="812800" y="4432300"/>
          <p14:tracePt t="99488" x="844550" y="4311650"/>
          <p14:tracePt t="99505" x="869950" y="4222750"/>
          <p14:tracePt t="99522" x="901700" y="4159250"/>
          <p14:tracePt t="99538" x="908050" y="4121150"/>
          <p14:tracePt t="99555" x="914400" y="4095750"/>
          <p14:tracePt t="99557" x="920750" y="4089400"/>
          <p14:tracePt t="99571" x="927100" y="4076700"/>
          <p14:tracePt t="99588" x="927100" y="4070350"/>
          <p14:tracePt t="99652" x="933450" y="4064000"/>
          <p14:tracePt t="99671" x="952500" y="4038600"/>
          <p14:tracePt t="99688" x="971550" y="4000500"/>
          <p14:tracePt t="99705" x="1009650" y="3975100"/>
          <p14:tracePt t="99722" x="1073150" y="3956050"/>
          <p14:tracePt t="99738" x="1162050" y="3930650"/>
          <p14:tracePt t="99755" x="1282700" y="3911600"/>
          <p14:tracePt t="99772" x="1441450" y="3917950"/>
          <p14:tracePt t="99788" x="1733550" y="3924300"/>
          <p14:tracePt t="99805" x="1943100" y="3924300"/>
          <p14:tracePt t="99821" x="2159000" y="3930650"/>
          <p14:tracePt t="99838" x="2362200" y="3930650"/>
          <p14:tracePt t="99855" x="2559050" y="3930650"/>
          <p14:tracePt t="99872" x="2724150" y="3930650"/>
          <p14:tracePt t="99888" x="2851150" y="3930650"/>
          <p14:tracePt t="99905" x="2927350" y="3930650"/>
          <p14:tracePt t="99922" x="2978150" y="3930650"/>
          <p14:tracePt t="99938" x="2997200" y="3930650"/>
          <p14:tracePt t="100012" x="2997200" y="3943350"/>
          <p14:tracePt t="100021" x="2997200" y="3962400"/>
          <p14:tracePt t="100038" x="2997200" y="4032250"/>
          <p14:tracePt t="100055" x="3009900" y="4121150"/>
          <p14:tracePt t="100071" x="3022600" y="4197350"/>
          <p14:tracePt t="100188" x="3028950" y="4178300"/>
          <p14:tracePt t="100197" x="3035300" y="4159250"/>
          <p14:tracePt t="100205" x="3035300" y="4127500"/>
          <p14:tracePt t="100221" x="3041650" y="4076700"/>
          <p14:tracePt t="100238" x="3041650" y="4019550"/>
          <p14:tracePt t="100255" x="3048000" y="3994150"/>
          <p14:tracePt t="100272" x="3060700" y="3962400"/>
          <p14:tracePt t="100288" x="3067050" y="3930650"/>
          <p14:tracePt t="100305" x="3067050" y="3905250"/>
          <p14:tracePt t="100321" x="3028950" y="3892550"/>
          <p14:tracePt t="100338" x="2946400" y="3886200"/>
          <p14:tracePt t="100355" x="2863850" y="3879850"/>
          <p14:tracePt t="100357" x="2819400" y="3879850"/>
          <p14:tracePt t="100371" x="2787650" y="3873500"/>
          <p14:tracePt t="100388" x="2692400" y="3873500"/>
          <p14:tracePt t="100405" x="2673350" y="3867150"/>
          <p14:tracePt t="100438" x="2673350" y="3860800"/>
          <p14:tracePt t="100455" x="2705100" y="3848100"/>
          <p14:tracePt t="100471" x="2736850" y="3841750"/>
          <p14:tracePt t="100488" x="2762250" y="3835400"/>
          <p14:tracePt t="100505" x="2806700" y="3829050"/>
          <p14:tracePt t="100522" x="2870200" y="3829050"/>
          <p14:tracePt t="100538" x="2933700" y="3829050"/>
          <p14:tracePt t="100555" x="2997200" y="3829050"/>
          <p14:tracePt t="100557" x="3028950" y="3829050"/>
          <p14:tracePt t="100572" x="3105150" y="3829050"/>
          <p14:tracePt t="100588" x="3187700" y="3829050"/>
          <p14:tracePt t="100605" x="3270250" y="3829050"/>
          <p14:tracePt t="100622" x="3340100" y="3822700"/>
          <p14:tracePt t="100638" x="3371850" y="3822700"/>
          <p14:tracePt t="100655" x="3384550" y="3816350"/>
          <p14:tracePt t="100671" x="3390900" y="3816350"/>
          <p14:tracePt t="100688" x="3422650" y="3816350"/>
          <p14:tracePt t="100705" x="3498850" y="3816350"/>
          <p14:tracePt t="100721" x="3594100" y="3822700"/>
          <p14:tracePt t="100738" x="3676650" y="3829050"/>
          <p14:tracePt t="100755" x="3740150" y="3822700"/>
          <p14:tracePt t="100772" x="3778250" y="3816350"/>
          <p14:tracePt t="100788" x="3797300" y="3816350"/>
          <p14:tracePt t="100805" x="3816350" y="3816350"/>
          <p14:tracePt t="100821" x="3829050" y="3816350"/>
          <p14:tracePt t="100838" x="3835400" y="3816350"/>
          <p14:tracePt t="100925" x="3848100" y="3816350"/>
          <p14:tracePt t="100932" x="3854450" y="3816350"/>
          <p14:tracePt t="100940" x="3867150" y="3816350"/>
          <p14:tracePt t="100955" x="3873500" y="3816350"/>
          <p14:tracePt t="101124" x="3898900" y="3816350"/>
          <p14:tracePt t="101133" x="3930650" y="3816350"/>
          <p14:tracePt t="101140" x="3968750" y="3816350"/>
          <p14:tracePt t="101155" x="4006850" y="3816350"/>
          <p14:tracePt t="101172" x="4083050" y="3822700"/>
          <p14:tracePt t="101188" x="4203700" y="3810000"/>
          <p14:tracePt t="101205" x="4241800" y="3810000"/>
          <p14:tracePt t="101221" x="4248150" y="3810000"/>
          <p14:tracePt t="101316" x="4248150" y="3816350"/>
          <p14:tracePt t="101324" x="4248150" y="3841750"/>
          <p14:tracePt t="101332" x="4248150" y="3879850"/>
          <p14:tracePt t="101340" x="4241800" y="3924300"/>
          <p14:tracePt t="101355" x="4222750" y="3987800"/>
          <p14:tracePt t="101371" x="4210050" y="4146550"/>
          <p14:tracePt t="101373" x="4203700" y="4235450"/>
          <p14:tracePt t="101388" x="4191000" y="4394200"/>
          <p14:tracePt t="101405" x="4191000" y="4540250"/>
          <p14:tracePt t="101421" x="4197350" y="4667250"/>
          <p14:tracePt t="101438" x="4197350" y="4749800"/>
          <p14:tracePt t="101455" x="4197350" y="4806950"/>
          <p14:tracePt t="101472" x="4197350" y="4851400"/>
          <p14:tracePt t="101488" x="4197350" y="4876800"/>
          <p14:tracePt t="101505" x="4197350" y="4902200"/>
          <p14:tracePt t="101522" x="4197350" y="4908550"/>
          <p14:tracePt t="101580" x="4197350" y="4914900"/>
          <p14:tracePt t="101589" x="4197350" y="4933950"/>
          <p14:tracePt t="101605" x="4197350" y="4946650"/>
          <p14:tracePt t="101622" x="4197350" y="4953000"/>
          <p14:tracePt t="101655" x="4184650" y="4953000"/>
          <p14:tracePt t="101671" x="4114800" y="4953000"/>
          <p14:tracePt t="101688" x="4013200" y="4959350"/>
          <p14:tracePt t="101705" x="3924300" y="4953000"/>
          <p14:tracePt t="101722" x="3848100" y="4953000"/>
          <p14:tracePt t="101738" x="3803650" y="4953000"/>
          <p14:tracePt t="101755" x="3790950" y="4946650"/>
          <p14:tracePt t="101828" x="3784600" y="4946650"/>
          <p14:tracePt t="101900" x="3790950" y="4940300"/>
          <p14:tracePt t="101908" x="3810000" y="4927600"/>
          <p14:tracePt t="101917" x="3835400" y="4921250"/>
          <p14:tracePt t="101924" x="3873500" y="4908550"/>
          <p14:tracePt t="101938" x="3911600" y="4908550"/>
          <p14:tracePt t="101955" x="3994150" y="4889500"/>
          <p14:tracePt t="101972" x="4089400" y="4883150"/>
          <p14:tracePt t="101974" x="4127500" y="4876800"/>
          <p14:tracePt t="101988" x="4165600" y="4864100"/>
          <p14:tracePt t="102005" x="4191000" y="4857750"/>
          <p14:tracePt t="102022" x="4210050" y="4851400"/>
          <p14:tracePt t="102038" x="4241800" y="4838700"/>
          <p14:tracePt t="102055" x="4273550" y="4819650"/>
          <p14:tracePt t="102071" x="4298950" y="4762500"/>
          <p14:tracePt t="102088" x="4337050" y="4667250"/>
          <p14:tracePt t="102105" x="4356100" y="4546600"/>
          <p14:tracePt t="102122" x="4368800" y="4413250"/>
          <p14:tracePt t="102138" x="4387850" y="4260850"/>
          <p14:tracePt t="102155" x="4387850" y="4133850"/>
          <p14:tracePt t="102171" x="4394200" y="4044950"/>
          <p14:tracePt t="102188" x="4394200" y="3968750"/>
          <p14:tracePt t="102205" x="4368800" y="3943350"/>
          <p14:tracePt t="102222" x="4362450" y="3937000"/>
          <p14:tracePt t="102238" x="4356100" y="3930650"/>
          <p14:tracePt t="102255" x="4337050" y="3930650"/>
          <p14:tracePt t="102271" x="4298950" y="3930650"/>
          <p14:tracePt t="102288" x="4235450" y="3924300"/>
          <p14:tracePt t="102305" x="4159250" y="3924300"/>
          <p14:tracePt t="102322" x="4051300" y="3898900"/>
          <p14:tracePt t="102338" x="3943350" y="3892550"/>
          <p14:tracePt t="102355" x="3829050" y="3854450"/>
          <p14:tracePt t="102371" x="3733800" y="3829050"/>
          <p14:tracePt t="102388" x="3644900" y="3816350"/>
          <p14:tracePt t="102405" x="3638550" y="3816350"/>
          <p14:tracePt t="102422" x="3632200" y="3816350"/>
          <p14:tracePt t="102549" x="3632200" y="3822700"/>
          <p14:tracePt t="102557" x="3632200" y="3841750"/>
          <p14:tracePt t="102564" x="3657600" y="3867150"/>
          <p14:tracePt t="102573" x="3695700" y="3892550"/>
          <p14:tracePt t="102588" x="3765550" y="3962400"/>
          <p14:tracePt t="102605" x="3879850" y="4044950"/>
          <p14:tracePt t="102622" x="4013200" y="4127500"/>
          <p14:tracePt t="102638" x="4114800" y="4197350"/>
          <p14:tracePt t="102655" x="4197350" y="4248150"/>
          <p14:tracePt t="102671" x="4260850" y="4273550"/>
          <p14:tracePt t="102688" x="4330700" y="4254500"/>
          <p14:tracePt t="102705" x="4387850" y="4222750"/>
          <p14:tracePt t="102721" x="4419600" y="4165600"/>
          <p14:tracePt t="102738" x="4438650" y="4127500"/>
          <p14:tracePt t="102755" x="4438650" y="4108450"/>
          <p14:tracePt t="102772" x="4438650" y="4089400"/>
          <p14:tracePt t="102788" x="4438650" y="4076700"/>
          <p14:tracePt t="102805" x="4432300" y="4076700"/>
          <p14:tracePt t="102932" x="4432300" y="4070350"/>
          <p14:tracePt t="103020" x="4432300" y="4089400"/>
          <p14:tracePt t="103038" x="4445000" y="4133850"/>
          <p14:tracePt t="103055" x="4464050" y="4184650"/>
          <p14:tracePt t="103072" x="4483100" y="4235450"/>
          <p14:tracePt t="103088" x="4502150" y="4267200"/>
          <p14:tracePt t="103105" x="4508500" y="4273550"/>
          <p14:tracePt t="103121" x="4514850" y="4273550"/>
          <p14:tracePt t="103165" x="4521200" y="4267200"/>
          <p14:tracePt t="103173" x="4552950" y="4248150"/>
          <p14:tracePt t="103188" x="4622800" y="4203700"/>
          <p14:tracePt t="103205" x="4692650" y="4159250"/>
          <p14:tracePt t="103222" x="4749800" y="4127500"/>
          <p14:tracePt t="103238" x="4781550" y="4102100"/>
          <p14:tracePt t="103255" x="4781550" y="4095750"/>
          <p14:tracePt t="103301" x="4787900" y="4095750"/>
          <p14:tracePt t="103308" x="4794250" y="4095750"/>
          <p14:tracePt t="103324" x="4794250" y="4108450"/>
          <p14:tracePt t="103338" x="4800600" y="4121150"/>
          <p14:tracePt t="103355" x="4800600" y="4133850"/>
          <p14:tracePt t="103371" x="4806950" y="4146550"/>
          <p14:tracePt t="103373" x="4813300" y="4152900"/>
          <p14:tracePt t="103388" x="4826000" y="4159250"/>
          <p14:tracePt t="103405" x="4832350" y="4159250"/>
          <p14:tracePt t="103421" x="4845050" y="4159250"/>
          <p14:tracePt t="103438" x="4864100" y="4159250"/>
          <p14:tracePt t="103455" x="4889500" y="4140200"/>
          <p14:tracePt t="103472" x="4921250" y="4114800"/>
          <p14:tracePt t="103488" x="4959350" y="4095750"/>
          <p14:tracePt t="103505" x="4991100" y="4083050"/>
          <p14:tracePt t="103522" x="5029200" y="4076700"/>
          <p14:tracePt t="103538" x="5073650" y="4064000"/>
          <p14:tracePt t="103555" x="5111750" y="4057650"/>
          <p14:tracePt t="103572" x="5156200" y="4057650"/>
          <p14:tracePt t="103588" x="5194300" y="4057650"/>
          <p14:tracePt t="103605" x="5245100" y="4057650"/>
          <p14:tracePt t="103622" x="5295900" y="4057650"/>
          <p14:tracePt t="103638" x="5340350" y="4044950"/>
          <p14:tracePt t="103655" x="5372100" y="4032250"/>
          <p14:tracePt t="103671" x="5410200" y="4019550"/>
          <p14:tracePt t="103688" x="5448300" y="4000500"/>
          <p14:tracePt t="103705" x="5499100" y="3975100"/>
          <p14:tracePt t="103721" x="5568950" y="3956050"/>
          <p14:tracePt t="103738" x="5632450" y="3937000"/>
          <p14:tracePt t="103755" x="5695950" y="3911600"/>
          <p14:tracePt t="103757" x="5734050" y="3892550"/>
          <p14:tracePt t="103772" x="5810250" y="3879850"/>
          <p14:tracePt t="103788" x="5899150" y="3873500"/>
          <p14:tracePt t="103805" x="5988050" y="3860800"/>
          <p14:tracePt t="103822" x="6070600" y="3854450"/>
          <p14:tracePt t="103838" x="6115050" y="3835400"/>
          <p14:tracePt t="103855" x="6165850" y="3816350"/>
          <p14:tracePt t="103872" x="6203950" y="3810000"/>
          <p14:tracePt t="103888" x="6210300" y="3803650"/>
          <p14:tracePt t="103905" x="6210300" y="3797300"/>
          <p14:tracePt t="103964" x="6203950" y="3797300"/>
          <p14:tracePt t="103980" x="6203950" y="3803650"/>
          <p14:tracePt t="103989" x="6203950" y="3810000"/>
          <p14:tracePt t="104005" x="6203950" y="3829050"/>
          <p14:tracePt t="104021" x="6178550" y="3860800"/>
          <p14:tracePt t="104038" x="6153150" y="3911600"/>
          <p14:tracePt t="104055" x="6140450" y="3968750"/>
          <p14:tracePt t="104072" x="6121400" y="4025900"/>
          <p14:tracePt t="104088" x="6102350" y="4083050"/>
          <p14:tracePt t="104105" x="6070600" y="4133850"/>
          <p14:tracePt t="104121" x="6013450" y="4171950"/>
          <p14:tracePt t="104138" x="5930900" y="4216400"/>
          <p14:tracePt t="104155" x="5842000" y="4267200"/>
          <p14:tracePt t="104171" x="5734050" y="4311650"/>
          <p14:tracePt t="104188" x="5607050" y="4375150"/>
          <p14:tracePt t="104205" x="5530850" y="4400550"/>
          <p14:tracePt t="104222" x="5454650" y="4419600"/>
          <p14:tracePt t="104238" x="5403850" y="4445000"/>
          <p14:tracePt t="104255" x="5340350" y="4451350"/>
          <p14:tracePt t="104271" x="5251450" y="4451350"/>
          <p14:tracePt t="104289" x="5130800" y="4451350"/>
          <p14:tracePt t="104305" x="5003800" y="4419600"/>
          <p14:tracePt t="104321" x="4876800" y="4381500"/>
          <p14:tracePt t="104338" x="4781550" y="4362450"/>
          <p14:tracePt t="104355" x="4718050" y="4330700"/>
          <p14:tracePt t="104372" x="4667250" y="4260850"/>
          <p14:tracePt t="104388" x="4654550" y="4178300"/>
          <p14:tracePt t="104405" x="4654550" y="4083050"/>
          <p14:tracePt t="104422" x="4660900" y="4006850"/>
          <p14:tracePt t="104438" x="4667250" y="3956050"/>
          <p14:tracePt t="104455" x="4692650" y="3905250"/>
          <p14:tracePt t="104471" x="4762500" y="3860800"/>
          <p14:tracePt t="104488" x="4876800" y="3822700"/>
          <p14:tracePt t="104505" x="5029200" y="3784600"/>
          <p14:tracePt t="104522" x="5207000" y="3771900"/>
          <p14:tracePt t="104538" x="5378450" y="3778250"/>
          <p14:tracePt t="104555" x="5537200" y="3778250"/>
          <p14:tracePt t="104572" x="5753100" y="3829050"/>
          <p14:tracePt t="104588" x="5854700" y="3867150"/>
          <p14:tracePt t="104605" x="5905500" y="3943350"/>
          <p14:tracePt t="104622" x="5924550" y="4038600"/>
          <p14:tracePt t="104638" x="5918200" y="4146550"/>
          <p14:tracePt t="104655" x="5880100" y="4260850"/>
          <p14:tracePt t="104671" x="5816600" y="4362450"/>
          <p14:tracePt t="104688" x="5746750" y="4413250"/>
          <p14:tracePt t="104705" x="5670550" y="4445000"/>
          <p14:tracePt t="104721" x="5568950" y="4470400"/>
          <p14:tracePt t="104738" x="5480050" y="4476750"/>
          <p14:tracePt t="104755" x="5346700" y="4438650"/>
          <p14:tracePt t="104772" x="5137150" y="4362450"/>
          <p14:tracePt t="104788" x="4991100" y="4292600"/>
          <p14:tracePt t="104805" x="4845050" y="4203700"/>
          <p14:tracePt t="104821" x="4730750" y="4127500"/>
          <p14:tracePt t="104838" x="4667250" y="4064000"/>
          <p14:tracePt t="104855" x="4641850" y="3994150"/>
          <p14:tracePt t="104871" x="4635500" y="3886200"/>
          <p14:tracePt t="104888" x="4686300" y="3778250"/>
          <p14:tracePt t="104905" x="4775200" y="3714750"/>
          <p14:tracePt t="104921" x="4864100" y="3676650"/>
          <p14:tracePt t="104938" x="4965700" y="3644900"/>
          <p14:tracePt t="104955" x="5092700" y="3632200"/>
          <p14:tracePt t="104971" x="5219700" y="3638550"/>
          <p14:tracePt t="104988" x="5397500" y="3702050"/>
          <p14:tracePt t="105005" x="5518150" y="3778250"/>
          <p14:tracePt t="105021" x="5613400" y="3873500"/>
          <p14:tracePt t="105038" x="5683250" y="3987800"/>
          <p14:tracePt t="105055" x="5695950" y="4064000"/>
          <p14:tracePt t="105071" x="5689600" y="4114800"/>
          <p14:tracePt t="105088" x="5670550" y="4165600"/>
          <p14:tracePt t="105105" x="5626100" y="4203700"/>
          <p14:tracePt t="105121" x="5556250" y="4235450"/>
          <p14:tracePt t="105138" x="5473700" y="4267200"/>
          <p14:tracePt t="105155" x="5403850" y="4298950"/>
          <p14:tracePt t="105171" x="5321300" y="4305300"/>
          <p14:tracePt t="105172" x="5295900" y="4298950"/>
          <p14:tracePt t="105188" x="5264150" y="4298950"/>
          <p14:tracePt t="105205" x="5257800" y="4298950"/>
          <p14:tracePt t="105380" x="5245100" y="4298950"/>
          <p14:tracePt t="105388" x="5232400" y="4298950"/>
          <p14:tracePt t="105405" x="5200650" y="4298950"/>
          <p14:tracePt t="105421" x="5187950" y="4298950"/>
          <p14:tracePt t="105438" x="5149850" y="4298950"/>
          <p14:tracePt t="105455" x="5105400" y="4298950"/>
          <p14:tracePt t="105471" x="5041900" y="4298950"/>
          <p14:tracePt t="105488" x="4991100" y="4298950"/>
          <p14:tracePt t="105505" x="4953000" y="4298950"/>
          <p14:tracePt t="105521" x="4883150" y="4298950"/>
          <p14:tracePt t="105538" x="4806950" y="4298950"/>
          <p14:tracePt t="105555" x="4718050" y="4298950"/>
          <p14:tracePt t="105571" x="4622800" y="4298950"/>
          <p14:tracePt t="105573" x="4572000" y="4298950"/>
          <p14:tracePt t="105588" x="4457700" y="4298950"/>
          <p14:tracePt t="105605" x="4292600" y="4298950"/>
          <p14:tracePt t="105622" x="4108450" y="4298950"/>
          <p14:tracePt t="105638" x="3905250" y="4298950"/>
          <p14:tracePt t="105655" x="3746500" y="4298950"/>
          <p14:tracePt t="105672" x="3587750" y="4298950"/>
          <p14:tracePt t="105688" x="3422650" y="4298950"/>
          <p14:tracePt t="105705" x="3257550" y="4298950"/>
          <p14:tracePt t="105722" x="3092450" y="4298950"/>
          <p14:tracePt t="105738" x="2933700" y="4286250"/>
          <p14:tracePt t="105755" x="2819400" y="4248150"/>
          <p14:tracePt t="105771" x="2698750" y="4210050"/>
          <p14:tracePt t="105773" x="2647950" y="4197350"/>
          <p14:tracePt t="105788" x="2565400" y="4171950"/>
          <p14:tracePt t="105805" x="2451100" y="4146550"/>
          <p14:tracePt t="105821" x="2336800" y="4121150"/>
          <p14:tracePt t="105838" x="2235200" y="4095750"/>
          <p14:tracePt t="105855" x="2133600" y="4064000"/>
          <p14:tracePt t="105871" x="2070100" y="4044950"/>
          <p14:tracePt t="105888" x="2057400" y="4025900"/>
          <p14:tracePt t="105905" x="2038350" y="4019550"/>
          <p14:tracePt t="105921" x="2006600" y="4013200"/>
          <p14:tracePt t="105938" x="1955800" y="3987800"/>
          <p14:tracePt t="105941" x="1924050" y="3981450"/>
          <p14:tracePt t="105955" x="1898650" y="3981450"/>
          <p14:tracePt t="105971" x="1847850" y="3981450"/>
          <p14:tracePt t="105973" x="1828800" y="3975100"/>
          <p14:tracePt t="105988" x="1803400" y="3975100"/>
          <p14:tracePt t="106005" x="1797050" y="3968750"/>
          <p14:tracePt t="106116" x="1790700" y="3968750"/>
          <p14:tracePt t="106126" x="1778000" y="3968750"/>
          <p14:tracePt t="106138" x="1765300" y="3968750"/>
          <p14:tracePt t="106155" x="1739900" y="3968750"/>
          <p14:tracePt t="106171" x="1663700" y="3956050"/>
          <p14:tracePt t="106188" x="1606550" y="3943350"/>
          <p14:tracePt t="106205" x="1530350" y="3917950"/>
          <p14:tracePt t="106221" x="1454150" y="3892550"/>
          <p14:tracePt t="106238" x="1390650" y="3879850"/>
          <p14:tracePt t="106255" x="1339850" y="3867150"/>
          <p14:tracePt t="106272" x="1308100" y="3854450"/>
          <p14:tracePt t="106288" x="1289050" y="3848100"/>
          <p14:tracePt t="106305" x="1250950" y="3841750"/>
          <p14:tracePt t="106321" x="1219200" y="3829050"/>
          <p14:tracePt t="106338" x="1181100" y="3822700"/>
          <p14:tracePt t="106355" x="1162050" y="3816350"/>
          <p14:tracePt t="106388" x="1143000" y="3816350"/>
          <p14:tracePt t="106405" x="1073150" y="3816350"/>
          <p14:tracePt t="106422" x="1003300" y="3816350"/>
          <p14:tracePt t="106438" x="977900" y="3816350"/>
          <p14:tracePt t="106471" x="946150" y="3822700"/>
          <p14:tracePt t="106488" x="908050" y="3822700"/>
          <p14:tracePt t="106505" x="869950" y="3822700"/>
          <p14:tracePt t="106522" x="850900" y="3829050"/>
          <p14:tracePt t="106538" x="844550" y="3835400"/>
          <p14:tracePt t="106555" x="838200" y="3835400"/>
          <p14:tracePt t="106588" x="838200" y="3841750"/>
          <p14:tracePt t="106644" x="831850" y="3841750"/>
          <p14:tracePt t="107548" x="838200" y="3841750"/>
          <p14:tracePt t="107557" x="863600" y="3848100"/>
          <p14:tracePt t="107572" x="914400" y="3860800"/>
          <p14:tracePt t="107588" x="946150" y="3873500"/>
          <p14:tracePt t="107605" x="958850" y="3879850"/>
          <p14:tracePt t="107622" x="984250" y="3886200"/>
          <p14:tracePt t="107638" x="996950" y="3892550"/>
          <p14:tracePt t="107948" x="984250" y="3898900"/>
          <p14:tracePt t="107956" x="971550" y="3898900"/>
          <p14:tracePt t="107971" x="946150" y="3905250"/>
          <p14:tracePt t="107988" x="876300" y="3905250"/>
          <p14:tracePt t="108005" x="863600" y="3905250"/>
          <p14:tracePt t="108022" x="850900" y="3905250"/>
          <p14:tracePt t="108039" x="819150" y="3911600"/>
          <p14:tracePt t="108055" x="781050" y="3911600"/>
          <p14:tracePt t="108072" x="774700" y="3911600"/>
          <p14:tracePt t="108140" x="781050" y="3911600"/>
          <p14:tracePt t="108149" x="800100" y="3911600"/>
          <p14:tracePt t="108155" x="825500" y="3911600"/>
          <p14:tracePt t="108171" x="857250" y="3911600"/>
          <p14:tracePt t="108188" x="977900" y="3911600"/>
          <p14:tracePt t="108205" x="1079500" y="3911600"/>
          <p14:tracePt t="108221" x="1200150" y="3911600"/>
          <p14:tracePt t="108238" x="1339850" y="3924300"/>
          <p14:tracePt t="108255" x="1485900" y="3924300"/>
          <p14:tracePt t="108271" x="1619250" y="3943350"/>
          <p14:tracePt t="108288" x="1720850" y="3956050"/>
          <p14:tracePt t="108305" x="1835150" y="3956050"/>
          <p14:tracePt t="108321" x="1955800" y="3956050"/>
          <p14:tracePt t="108338" x="2076450" y="3949700"/>
          <p14:tracePt t="108355" x="2203450" y="3949700"/>
          <p14:tracePt t="108372" x="2374900" y="3949700"/>
          <p14:tracePt t="108388" x="2482850" y="3949700"/>
          <p14:tracePt t="108405" x="2584450" y="3949700"/>
          <p14:tracePt t="108422" x="2686050" y="3949700"/>
          <p14:tracePt t="108438" x="2794000" y="3949700"/>
          <p14:tracePt t="108455" x="2895600" y="3943350"/>
          <p14:tracePt t="108471" x="2997200" y="3943350"/>
          <p14:tracePt t="108488" x="3105150" y="3943350"/>
          <p14:tracePt t="108505" x="3200400" y="3943350"/>
          <p14:tracePt t="108522" x="3295650" y="3943350"/>
          <p14:tracePt t="108538" x="3371850" y="3943350"/>
          <p14:tracePt t="108555" x="3448050" y="3943350"/>
          <p14:tracePt t="108571" x="3536950" y="3943350"/>
          <p14:tracePt t="108574" x="3594100" y="3943350"/>
          <p14:tracePt t="108588" x="3702050" y="3943350"/>
          <p14:tracePt t="108605" x="3822700" y="3943350"/>
          <p14:tracePt t="108622" x="3949700" y="3943350"/>
          <p14:tracePt t="108638" x="4057650" y="3943350"/>
          <p14:tracePt t="108655" x="4159250" y="3943350"/>
          <p14:tracePt t="108672" x="4254500" y="3937000"/>
          <p14:tracePt t="108688" x="4349750" y="3937000"/>
          <p14:tracePt t="108705" x="4438650" y="3930650"/>
          <p14:tracePt t="108722" x="4521200" y="3924300"/>
          <p14:tracePt t="108738" x="4559300" y="3917950"/>
          <p14:tracePt t="108755" x="4597400" y="3911600"/>
          <p14:tracePt t="108772" x="4610100" y="3898900"/>
          <p14:tracePt t="108774" x="4616450" y="3898900"/>
          <p14:tracePt t="108788" x="4629150" y="3892550"/>
          <p14:tracePt t="108805" x="4641850" y="3892550"/>
          <p14:tracePt t="108821" x="4648200" y="3886200"/>
          <p14:tracePt t="109276" x="4648200" y="3892550"/>
          <p14:tracePt t="109308" x="4641850" y="3892550"/>
          <p14:tracePt t="109317" x="4635500" y="3892550"/>
          <p14:tracePt t="109324" x="4616450" y="3892550"/>
          <p14:tracePt t="109338" x="4597400" y="3905250"/>
          <p14:tracePt t="109355" x="4521200" y="3911600"/>
          <p14:tracePt t="109357" x="4489450" y="3917950"/>
          <p14:tracePt t="109371" x="4451350" y="3917950"/>
          <p14:tracePt t="109388" x="4368800" y="3917950"/>
          <p14:tracePt t="109405" x="4337050" y="3917950"/>
          <p14:tracePt t="109421" x="4298950" y="3917950"/>
          <p14:tracePt t="109438" x="4248150" y="3930650"/>
          <p14:tracePt t="109455" x="4197350" y="3962400"/>
          <p14:tracePt t="109472" x="4127500" y="4000500"/>
          <p14:tracePt t="109488" x="4057650" y="4057650"/>
          <p14:tracePt t="109505" x="3987800" y="4108450"/>
          <p14:tracePt t="109522" x="3930650" y="4146550"/>
          <p14:tracePt t="109538" x="3873500" y="4178300"/>
          <p14:tracePt t="109555" x="3829050" y="4216400"/>
          <p14:tracePt t="109572" x="3765550" y="4298950"/>
          <p14:tracePt t="109588" x="3702050" y="4362450"/>
          <p14:tracePt t="109605" x="3644900" y="4432300"/>
          <p14:tracePt t="109622" x="3581400" y="4502150"/>
          <p14:tracePt t="109638" x="3530600" y="4559300"/>
          <p14:tracePt t="109655" x="3486150" y="4610100"/>
          <p14:tracePt t="109672" x="3467100" y="4648200"/>
          <p14:tracePt t="109688" x="3448050" y="4673600"/>
          <p14:tracePt t="109705" x="3435350" y="4692650"/>
          <p14:tracePt t="109722" x="3429000" y="4705350"/>
          <p14:tracePt t="109738" x="3422650" y="4730750"/>
          <p14:tracePt t="109755" x="3416300" y="4749800"/>
          <p14:tracePt t="109757" x="3416300" y="4762500"/>
          <p14:tracePt t="109771" x="3409950" y="4768850"/>
          <p14:tracePt t="109788" x="3403600" y="4800600"/>
          <p14:tracePt t="109805" x="3397250" y="4813300"/>
          <p14:tracePt t="109822" x="3397250" y="4819650"/>
          <p14:tracePt t="109838" x="3390900" y="4826000"/>
          <p14:tracePt t="109855" x="3390900" y="4832350"/>
          <p14:tracePt t="109871" x="3384550" y="4838700"/>
          <p14:tracePt t="110548" x="3384550" y="4845050"/>
          <p14:tracePt t="110556" x="3378200" y="4851400"/>
          <p14:tracePt t="110572" x="3359150" y="4857750"/>
          <p14:tracePt t="110588" x="3327400" y="4883150"/>
          <p14:tracePt t="110605" x="3289300" y="4895850"/>
          <p14:tracePt t="110622" x="3251200" y="4908550"/>
          <p14:tracePt t="110638" x="3232150" y="4921250"/>
          <p14:tracePt t="110655" x="3225800" y="4927600"/>
          <p14:tracePt t="111389" x="3225800" y="4921250"/>
          <p14:tracePt t="111397" x="3225800" y="4908550"/>
          <p14:tracePt t="111405" x="3225800" y="4889500"/>
          <p14:tracePt t="111422" x="3244850" y="4832350"/>
          <p14:tracePt t="111438" x="3276600" y="4749800"/>
          <p14:tracePt t="111455" x="3340100" y="4679950"/>
          <p14:tracePt t="111472" x="3422650" y="4629150"/>
          <p14:tracePt t="111488" x="3536950" y="4584700"/>
          <p14:tracePt t="111505" x="3670300" y="4533900"/>
          <p14:tracePt t="111522" x="3810000" y="4489450"/>
          <p14:tracePt t="111538" x="3930650" y="4445000"/>
          <p14:tracePt t="111556" x="4019550" y="4413250"/>
          <p14:tracePt t="111572" x="4089400" y="4400550"/>
          <p14:tracePt t="111588" x="4152900" y="4394200"/>
          <p14:tracePt t="111605" x="4184650" y="4394200"/>
          <p14:tracePt t="111622" x="4210050" y="4394200"/>
          <p14:tracePt t="111638" x="4229100" y="4400550"/>
          <p14:tracePt t="111655" x="4248150" y="4419600"/>
          <p14:tracePt t="111672" x="4279900" y="4419600"/>
          <p14:tracePt t="111688" x="4305300" y="4419600"/>
          <p14:tracePt t="111705" x="4343400" y="4419600"/>
          <p14:tracePt t="111722" x="4406900" y="4419600"/>
          <p14:tracePt t="111738" x="4476750" y="4419600"/>
          <p14:tracePt t="111755" x="4552950" y="4419600"/>
          <p14:tracePt t="111772" x="4667250" y="4413250"/>
          <p14:tracePt t="111788" x="4749800" y="4406900"/>
          <p14:tracePt t="111805" x="4832350" y="4400550"/>
          <p14:tracePt t="111822" x="4883150" y="4400550"/>
          <p14:tracePt t="111838" x="4889500" y="4400550"/>
          <p14:tracePt t="111871" x="4883150" y="4400550"/>
          <p14:tracePt t="111888" x="4864100" y="4394200"/>
          <p14:tracePt t="111906" x="4832350" y="4356100"/>
          <p14:tracePt t="111922" x="4794250" y="4330700"/>
          <p14:tracePt t="111938" x="4749800" y="4298950"/>
          <p14:tracePt t="111955" x="4718050" y="4279900"/>
          <p14:tracePt t="111957" x="4705350" y="4267200"/>
          <p14:tracePt t="111972" x="4692650" y="4267200"/>
          <p14:tracePt t="111988" x="4686300" y="4267200"/>
          <p14:tracePt t="112038" x="4673600" y="4286250"/>
          <p14:tracePt t="112055" x="4660900" y="4298950"/>
          <p14:tracePt t="112072" x="4648200" y="4324350"/>
          <p14:tracePt t="112088" x="4629150" y="4362450"/>
          <p14:tracePt t="112105" x="4610100" y="4406900"/>
          <p14:tracePt t="112122" x="4603750" y="4419600"/>
          <p14:tracePt t="112138" x="4597400" y="4432300"/>
          <p14:tracePt t="112172" x="4603750" y="4438650"/>
          <p14:tracePt t="112188" x="4629150" y="4445000"/>
          <p14:tracePt t="112205" x="4679950" y="4457700"/>
          <p14:tracePt t="112222" x="4756150" y="4457700"/>
          <p14:tracePt t="112238" x="4838700" y="4457700"/>
          <p14:tracePt t="112255" x="4902200" y="4457700"/>
          <p14:tracePt t="112272" x="4984750" y="4464050"/>
          <p14:tracePt t="112288" x="5048250" y="4464050"/>
          <p14:tracePt t="112305" x="5092700" y="4470400"/>
          <p14:tracePt t="112321" x="5111750" y="4476750"/>
          <p14:tracePt t="112453" x="5111750" y="4483100"/>
          <p14:tracePt t="112476" x="5105400" y="4483100"/>
          <p14:tracePt t="112488" x="5086350" y="4483100"/>
          <p14:tracePt t="112505" x="5054600" y="4489450"/>
          <p14:tracePt t="112522" x="5010150" y="4489450"/>
          <p14:tracePt t="112538" x="4965700" y="4495800"/>
          <p14:tracePt t="112555" x="4933950" y="4495800"/>
          <p14:tracePt t="112557" x="4908550" y="4495800"/>
          <p14:tracePt t="112572" x="4870450" y="4483100"/>
          <p14:tracePt t="112588" x="4832350" y="4464050"/>
          <p14:tracePt t="112605" x="4813300" y="4445000"/>
          <p14:tracePt t="112622" x="4800600" y="4432300"/>
          <p14:tracePt t="112638" x="4787900" y="4400550"/>
          <p14:tracePt t="112655" x="4775200" y="4362450"/>
          <p14:tracePt t="112671" x="4768850" y="4324350"/>
          <p14:tracePt t="112688" x="4768850" y="4279900"/>
          <p14:tracePt t="112705" x="4768850" y="4248150"/>
          <p14:tracePt t="112722" x="4768850" y="4222750"/>
          <p14:tracePt t="112738" x="4787900" y="4197350"/>
          <p14:tracePt t="112755" x="4813300" y="4171950"/>
          <p14:tracePt t="112757" x="4832350" y="4159250"/>
          <p14:tracePt t="112772" x="4876800" y="4140200"/>
          <p14:tracePt t="112788" x="4902200" y="4127500"/>
          <p14:tracePt t="112805" x="4953000" y="4114800"/>
          <p14:tracePt t="112822" x="5010150" y="4095750"/>
          <p14:tracePt t="112838" x="5067300" y="4095750"/>
          <p14:tracePt t="112855" x="5118100" y="4095750"/>
          <p14:tracePt t="112872" x="5168900" y="4095750"/>
          <p14:tracePt t="112888" x="5219700" y="4095750"/>
          <p14:tracePt t="112905" x="5270500" y="4095750"/>
          <p14:tracePt t="112922" x="5302250" y="4114800"/>
          <p14:tracePt t="112938" x="5334000" y="4152900"/>
          <p14:tracePt t="112956" x="5346700" y="4241800"/>
          <p14:tracePt t="112972" x="5346700" y="4279900"/>
          <p14:tracePt t="112988" x="5308600" y="4375150"/>
          <p14:tracePt t="113005" x="5276850" y="4445000"/>
          <p14:tracePt t="113022" x="5219700" y="4489450"/>
          <p14:tracePt t="113039" x="5162550" y="4514850"/>
          <p14:tracePt t="113055" x="5099050" y="4527550"/>
          <p14:tracePt t="113072" x="5003800" y="4533900"/>
          <p14:tracePt t="113088" x="4889500" y="4533900"/>
          <p14:tracePt t="113105" x="4787900" y="4533900"/>
          <p14:tracePt t="113122" x="4756150" y="4514850"/>
          <p14:tracePt t="113139" x="4743450" y="4514850"/>
          <p14:tracePt t="113155" x="4743450" y="4508500"/>
          <p14:tracePt t="113171" x="4743450" y="4502150"/>
          <p14:tracePt t="113188" x="4743450" y="4483100"/>
          <p14:tracePt t="113222" x="4743450" y="4476750"/>
          <p14:tracePt t="113316" x="4737100" y="4476750"/>
          <p14:tracePt t="113324" x="4724400" y="4483100"/>
          <p14:tracePt t="113332" x="4686300" y="4489450"/>
          <p14:tracePt t="113340" x="4641850" y="4495800"/>
          <p14:tracePt t="113355" x="4584700" y="4495800"/>
          <p14:tracePt t="113372" x="4451350" y="4508500"/>
          <p14:tracePt t="113373" x="4381500" y="4527550"/>
          <p14:tracePt t="113388" x="4210050" y="4552950"/>
          <p14:tracePt t="113405" x="4000500" y="4552950"/>
          <p14:tracePt t="113422" x="3733800" y="4552950"/>
          <p14:tracePt t="113438" x="3460750" y="4552950"/>
          <p14:tracePt t="113455" x="3187700" y="4527550"/>
          <p14:tracePt t="113471" x="2965450" y="4527550"/>
          <p14:tracePt t="113488" x="2762250" y="4521200"/>
          <p14:tracePt t="113505" x="2559050" y="4502150"/>
          <p14:tracePt t="113521" x="2393950" y="4476750"/>
          <p14:tracePt t="113538" x="2235200" y="4438650"/>
          <p14:tracePt t="113555" x="2095500" y="4387850"/>
          <p14:tracePt t="113572" x="1987550" y="4349750"/>
          <p14:tracePt t="113588" x="1835150" y="4292600"/>
          <p14:tracePt t="113605" x="1739900" y="4260850"/>
          <p14:tracePt t="113622" x="1631950" y="4222750"/>
          <p14:tracePt t="113638" x="1511300" y="4191000"/>
          <p14:tracePt t="113655" x="1409700" y="4152900"/>
          <p14:tracePt t="113672" x="1320800" y="4121150"/>
          <p14:tracePt t="113688" x="1308100" y="4114800"/>
          <p14:tracePt t="113705" x="1301750" y="4114800"/>
          <p14:tracePt t="113820" x="1295400" y="4114800"/>
          <p14:tracePt t="113838" x="1219200" y="4095750"/>
          <p14:tracePt t="113855" x="1098550" y="4051300"/>
          <p14:tracePt t="113872" x="977900" y="4006850"/>
          <p14:tracePt t="113888" x="889000" y="3981450"/>
          <p14:tracePt t="113905" x="863600" y="3975100"/>
          <p14:tracePt t="113922" x="838200" y="3962400"/>
          <p14:tracePt t="113938" x="831850" y="3962400"/>
          <p14:tracePt t="114044" x="831850" y="3956050"/>
          <p14:tracePt t="114053" x="831850" y="3943350"/>
          <p14:tracePt t="114072" x="831850" y="3924300"/>
          <p14:tracePt t="114088" x="831850" y="3917950"/>
          <p14:tracePt t="114196" x="825500" y="3930650"/>
          <p14:tracePt t="114206" x="806450" y="3937000"/>
          <p14:tracePt t="114221" x="768350" y="3962400"/>
          <p14:tracePt t="114238" x="717550" y="3987800"/>
          <p14:tracePt t="114255" x="660400" y="4019550"/>
          <p14:tracePt t="114272" x="590550" y="4070350"/>
          <p14:tracePt t="114288" x="514350" y="4133850"/>
          <p14:tracePt t="114305" x="438150" y="4197350"/>
          <p14:tracePt t="114322" x="393700" y="4260850"/>
          <p14:tracePt t="114338" x="355600" y="4318000"/>
          <p14:tracePt t="114355" x="330200" y="4362450"/>
          <p14:tracePt t="114372" x="317500" y="4387850"/>
          <p14:tracePt t="114388" x="311150" y="4394200"/>
          <p14:tracePt t="114508" x="323850" y="4394200"/>
          <p14:tracePt t="114516" x="355600" y="4406900"/>
          <p14:tracePt t="114524" x="400050" y="4425950"/>
          <p14:tracePt t="114538" x="444500" y="4457700"/>
          <p14:tracePt t="114555" x="539750" y="4521200"/>
          <p14:tracePt t="114556" x="590550" y="4552950"/>
          <p14:tracePt t="114572" x="692150" y="4641850"/>
          <p14:tracePt t="114588" x="806450" y="4749800"/>
          <p14:tracePt t="114605" x="933450" y="4864100"/>
          <p14:tracePt t="114621" x="1047750" y="4972050"/>
          <p14:tracePt t="114638" x="1149350" y="5073650"/>
          <p14:tracePt t="114655" x="1200150" y="5124450"/>
          <p14:tracePt t="114672" x="1212850" y="5137150"/>
          <p14:tracePt t="114764" x="1212850" y="5124450"/>
          <p14:tracePt t="114773" x="1212850" y="5111750"/>
          <p14:tracePt t="114780" x="1212850" y="5086350"/>
          <p14:tracePt t="114789" x="1181100" y="5048250"/>
          <p14:tracePt t="114805" x="1143000" y="4991100"/>
          <p14:tracePt t="114822" x="1079500" y="4902200"/>
          <p14:tracePt t="114838" x="1009650" y="4800600"/>
          <p14:tracePt t="114855" x="946150" y="4699000"/>
          <p14:tracePt t="114872" x="901700" y="4597400"/>
          <p14:tracePt t="114889" x="869950" y="4502150"/>
          <p14:tracePt t="114905" x="844550" y="4432300"/>
          <p14:tracePt t="114922" x="838200" y="4362450"/>
          <p14:tracePt t="114938" x="838200" y="4298950"/>
          <p14:tracePt t="114956" x="838200" y="4241800"/>
          <p14:tracePt t="114957" x="857250" y="4216400"/>
          <p14:tracePt t="114972" x="876300" y="4197350"/>
          <p14:tracePt t="114988" x="977900" y="4114800"/>
          <p14:tracePt t="115005" x="1066800" y="4025900"/>
          <p14:tracePt t="115022" x="1143000" y="3968750"/>
          <p14:tracePt t="115039" x="1193800" y="3937000"/>
          <p14:tracePt t="115055" x="1238250" y="3930650"/>
          <p14:tracePt t="115071" x="1270000" y="3917950"/>
          <p14:tracePt t="115088" x="1295400" y="3911600"/>
          <p14:tracePt t="115105" x="1308100" y="3898900"/>
          <p14:tracePt t="115204" x="1301750" y="3898900"/>
          <p14:tracePt t="115213" x="1270000" y="3911600"/>
          <p14:tracePt t="115221" x="1225550" y="3930650"/>
          <p14:tracePt t="115238" x="1123950" y="3975100"/>
          <p14:tracePt t="115255" x="1009650" y="4013200"/>
          <p14:tracePt t="115272" x="876300" y="4051300"/>
          <p14:tracePt t="115288" x="781050" y="4089400"/>
          <p14:tracePt t="115305" x="736600" y="4102100"/>
          <p14:tracePt t="115322" x="730250" y="4108450"/>
          <p14:tracePt t="115500" x="730250" y="4114800"/>
          <p14:tracePt t="115508" x="749300" y="4165600"/>
          <p14:tracePt t="115517" x="787400" y="4235450"/>
          <p14:tracePt t="115524" x="831850" y="4318000"/>
          <p14:tracePt t="115538" x="876300" y="4406900"/>
          <p14:tracePt t="115555" x="990600" y="4572000"/>
          <p14:tracePt t="115572" x="1092200" y="4730750"/>
          <p14:tracePt t="115588" x="1231900" y="4876800"/>
          <p14:tracePt t="115605" x="1250950" y="4902200"/>
          <p14:tracePt t="115692" x="1250950" y="4895850"/>
          <p14:tracePt t="115700" x="1250950" y="4876800"/>
          <p14:tracePt t="115708" x="1250950" y="4864100"/>
          <p14:tracePt t="115721" x="1244600" y="4838700"/>
          <p14:tracePt t="115738" x="1219200" y="4762500"/>
          <p14:tracePt t="115756" x="1187450" y="4667250"/>
          <p14:tracePt t="115757" x="1168400" y="4616450"/>
          <p14:tracePt t="115772" x="1130300" y="4533900"/>
          <p14:tracePt t="115789" x="1085850" y="4451350"/>
          <p14:tracePt t="115805" x="1054100" y="4349750"/>
          <p14:tracePt t="115822" x="1035050" y="4254500"/>
          <p14:tracePt t="115838" x="1035050" y="4159250"/>
          <p14:tracePt t="115855" x="1028700" y="4108450"/>
          <p14:tracePt t="115872" x="1028700" y="4076700"/>
          <p14:tracePt t="115888" x="1028700" y="4064000"/>
          <p14:tracePt t="115921" x="1028700" y="4057650"/>
          <p14:tracePt t="115938" x="1028700" y="4044950"/>
          <p14:tracePt t="115955" x="1047750" y="4006850"/>
          <p14:tracePt t="115972" x="1060450" y="3962400"/>
          <p14:tracePt t="115973" x="1066800" y="3956050"/>
          <p14:tracePt t="115988" x="1073150" y="3943350"/>
          <p14:tracePt t="117540" x="1092200" y="3943350"/>
          <p14:tracePt t="117549" x="1104900" y="3943350"/>
          <p14:tracePt t="117556" x="1123950" y="3943350"/>
          <p14:tracePt t="117572" x="1136650" y="3943350"/>
          <p14:tracePt t="117588" x="1187450" y="3943350"/>
          <p14:tracePt t="117605" x="1263650" y="3943350"/>
          <p14:tracePt t="117622" x="1365250" y="3943350"/>
          <p14:tracePt t="117638" x="1479550" y="3943350"/>
          <p14:tracePt t="117655" x="1536700" y="3943350"/>
          <p14:tracePt t="117672" x="1657350" y="3981450"/>
          <p14:tracePt t="117688" x="1790700" y="4025900"/>
          <p14:tracePt t="117705" x="1924050" y="4057650"/>
          <p14:tracePt t="117722" x="2044700" y="4083050"/>
          <p14:tracePt t="117738" x="2152650" y="4095750"/>
          <p14:tracePt t="117756" x="2286000" y="4095750"/>
          <p14:tracePt t="117757" x="2349500" y="4102100"/>
          <p14:tracePt t="117772" x="2413000" y="4108450"/>
          <p14:tracePt t="117788" x="2635250" y="4114800"/>
          <p14:tracePt t="117805" x="2787650" y="4121150"/>
          <p14:tracePt t="117822" x="2971800" y="4121150"/>
          <p14:tracePt t="117838" x="3149600" y="4121150"/>
          <p14:tracePt t="117855" x="3314700" y="4121150"/>
          <p14:tracePt t="117872" x="3454400" y="4114800"/>
          <p14:tracePt t="117888" x="3562350" y="4114800"/>
          <p14:tracePt t="117905" x="3657600" y="4114800"/>
          <p14:tracePt t="117922" x="3740150" y="4114800"/>
          <p14:tracePt t="117938" x="3829050" y="4114800"/>
          <p14:tracePt t="117941" x="3854450" y="4102100"/>
          <p14:tracePt t="117956" x="3892550" y="4095750"/>
          <p14:tracePt t="117971" x="3924300" y="4089400"/>
          <p14:tracePt t="117988" x="3962400" y="4089400"/>
          <p14:tracePt t="118005" x="4000500" y="4089400"/>
          <p14:tracePt t="118022" x="4032250" y="4083050"/>
          <p14:tracePt t="118038" x="4057650" y="4070350"/>
          <p14:tracePt t="118055" x="4083050" y="4057650"/>
          <p14:tracePt t="118072" x="4102100" y="4044950"/>
          <p14:tracePt t="118088" x="4121150" y="4013200"/>
          <p14:tracePt t="118105" x="4152900" y="3956050"/>
          <p14:tracePt t="118122" x="4191000" y="3873500"/>
          <p14:tracePt t="118138" x="4210050" y="3816350"/>
          <p14:tracePt t="118155" x="4216400" y="3765550"/>
          <p14:tracePt t="118172" x="4216400" y="3727450"/>
          <p14:tracePt t="118188" x="4216400" y="3714750"/>
          <p14:tracePt t="118205" x="4203700" y="3708400"/>
          <p14:tracePt t="118238" x="4203700" y="3702050"/>
          <p14:tracePt t="118272" x="4197350" y="3702050"/>
          <p14:tracePt t="118288" x="4133850" y="3695700"/>
          <p14:tracePt t="118305" x="4038600" y="3683000"/>
          <p14:tracePt t="118322" x="3917950" y="3670300"/>
          <p14:tracePt t="118338" x="3778250" y="3663950"/>
          <p14:tracePt t="118356" x="3619500" y="3657600"/>
          <p14:tracePt t="118357" x="3524250" y="3657600"/>
          <p14:tracePt t="118372" x="3327400" y="3651250"/>
          <p14:tracePt t="118388" x="3130550" y="3644900"/>
          <p14:tracePt t="118405" x="2927350" y="3638550"/>
          <p14:tracePt t="118422" x="2736850" y="3638550"/>
          <p14:tracePt t="118438" x="2559050" y="3638550"/>
          <p14:tracePt t="118455" x="2387600" y="3638550"/>
          <p14:tracePt t="118472" x="2203450" y="3638550"/>
          <p14:tracePt t="118488" x="2032000" y="3638550"/>
          <p14:tracePt t="118505" x="1879600" y="3638550"/>
          <p14:tracePt t="118522" x="1765300" y="3638550"/>
          <p14:tracePt t="118538" x="1682750" y="3638550"/>
          <p14:tracePt t="118555" x="1612900" y="3638550"/>
          <p14:tracePt t="118556" x="1593850" y="3638550"/>
          <p14:tracePt t="118572" x="1574800" y="3638550"/>
          <p14:tracePt t="118588" x="1549400" y="3638550"/>
          <p14:tracePt t="118605" x="1536700" y="3638550"/>
          <p14:tracePt t="118621" x="1524000" y="3638550"/>
          <p14:tracePt t="118700" x="1524000" y="3644900"/>
          <p14:tracePt t="118708" x="1504950" y="3657600"/>
          <p14:tracePt t="118717" x="1492250" y="3683000"/>
          <p14:tracePt t="118724" x="1473200" y="3721100"/>
          <p14:tracePt t="118738" x="1460500" y="3771900"/>
          <p14:tracePt t="118755" x="1428750" y="3879850"/>
          <p14:tracePt t="118772" x="1416050" y="3968750"/>
          <p14:tracePt t="118788" x="1416050" y="4070350"/>
          <p14:tracePt t="118805" x="1428750" y="4108450"/>
          <p14:tracePt t="118822" x="1428750" y="4140200"/>
          <p14:tracePt t="118839" x="1428750" y="4191000"/>
          <p14:tracePt t="118855" x="1428750" y="4273550"/>
          <p14:tracePt t="118872" x="1428750" y="4387850"/>
          <p14:tracePt t="118888" x="1435100" y="4502150"/>
          <p14:tracePt t="118905" x="1454150" y="4616450"/>
          <p14:tracePt t="118922" x="1466850" y="4711700"/>
          <p14:tracePt t="118938" x="1473200" y="4794250"/>
          <p14:tracePt t="118955" x="1473200" y="4857750"/>
          <p14:tracePt t="118972" x="1473200" y="4902200"/>
          <p14:tracePt t="118988" x="1473200" y="4921250"/>
          <p14:tracePt t="119052" x="1473200" y="4927600"/>
          <p14:tracePt t="119072" x="1473200" y="4940300"/>
          <p14:tracePt t="119088" x="1454150" y="4959350"/>
          <p14:tracePt t="119105" x="1454150" y="4965700"/>
          <p14:tracePt t="119229" x="1454150" y="4959350"/>
          <p14:tracePt t="119237" x="1454150" y="4940300"/>
          <p14:tracePt t="119255" x="1454150" y="4883150"/>
          <p14:tracePt t="119272" x="1454150" y="4826000"/>
          <p14:tracePt t="119288" x="1460500" y="4806950"/>
          <p14:tracePt t="119305" x="1460500" y="4800600"/>
          <p14:tracePt t="119322" x="1466850" y="4794250"/>
          <p14:tracePt t="119338" x="1473200" y="4787900"/>
          <p14:tracePt t="119356" x="1492250" y="4781550"/>
          <p14:tracePt t="119357" x="1511300" y="4781550"/>
          <p14:tracePt t="119372" x="1530350" y="4775200"/>
          <p14:tracePt t="119388" x="1682750" y="4775200"/>
          <p14:tracePt t="119405" x="1828800" y="4775200"/>
          <p14:tracePt t="119422" x="2038350" y="4775200"/>
          <p14:tracePt t="119438" x="2273300" y="4794250"/>
          <p14:tracePt t="119455" x="2495550" y="4813300"/>
          <p14:tracePt t="119471" x="2717800" y="4813300"/>
          <p14:tracePt t="119488" x="2946400" y="4845050"/>
          <p14:tracePt t="119505" x="3155950" y="4851400"/>
          <p14:tracePt t="119522" x="3340100" y="4851400"/>
          <p14:tracePt t="119538" x="3511550" y="4851400"/>
          <p14:tracePt t="119555" x="3651250" y="4851400"/>
          <p14:tracePt t="119557" x="3708400" y="4851400"/>
          <p14:tracePt t="119572" x="3759200" y="4851400"/>
          <p14:tracePt t="119588" x="3841750" y="4832350"/>
          <p14:tracePt t="119605" x="3848100" y="4826000"/>
          <p14:tracePt t="119621" x="3854450" y="4826000"/>
          <p14:tracePt t="119757" x="3848100" y="4826000"/>
          <p14:tracePt t="119764" x="3841750" y="4838700"/>
          <p14:tracePt t="119772" x="3829050" y="4864100"/>
          <p14:tracePt t="119788" x="3803650" y="4940300"/>
          <p14:tracePt t="119805" x="3778250" y="5022850"/>
          <p14:tracePt t="119821" x="3746500" y="5099050"/>
          <p14:tracePt t="119838" x="3727450" y="5143500"/>
          <p14:tracePt t="119855" x="3714750" y="5168900"/>
          <p14:tracePt t="119888" x="3714750" y="5175250"/>
          <p14:tracePt t="119938" x="3721100" y="5175250"/>
          <p14:tracePt t="119955" x="3689350" y="5175250"/>
          <p14:tracePt t="119972" x="3530600" y="5168900"/>
          <p14:tracePt t="119988" x="3384550" y="5162550"/>
          <p14:tracePt t="120006" x="3200400" y="5162550"/>
          <p14:tracePt t="120022" x="3003550" y="5162550"/>
          <p14:tracePt t="120039" x="2787650" y="5149850"/>
          <p14:tracePt t="120055" x="2571750" y="5143500"/>
          <p14:tracePt t="120071" x="2374900" y="5143500"/>
          <p14:tracePt t="120088" x="2171700" y="5143500"/>
          <p14:tracePt t="120105" x="1962150" y="5143500"/>
          <p14:tracePt t="120122" x="1752600" y="5149850"/>
          <p14:tracePt t="120139" x="1593850" y="5149850"/>
          <p14:tracePt t="120156" x="1479550" y="5149850"/>
          <p14:tracePt t="120157" x="1435100" y="5149850"/>
          <p14:tracePt t="120172" x="1409700" y="5149850"/>
          <p14:tracePt t="120188" x="1377950" y="5149850"/>
          <p14:tracePt t="120238" x="1371600" y="5149850"/>
          <p14:tracePt t="120255" x="1352550" y="5156200"/>
          <p14:tracePt t="120272" x="1308100" y="5162550"/>
          <p14:tracePt t="120288" x="1282700" y="5175250"/>
          <p14:tracePt t="120305" x="1276350" y="5181600"/>
          <p14:tracePt t="120380" x="1282700" y="5181600"/>
          <p14:tracePt t="120452" x="1289050" y="5187950"/>
          <p14:tracePt t="120471" x="1308100" y="5200650"/>
          <p14:tracePt t="120488" x="1314450" y="5200650"/>
          <p14:tracePt t="120505" x="1314450" y="5162550"/>
          <p14:tracePt t="120522" x="1320800" y="5067300"/>
          <p14:tracePt t="120538" x="1339850" y="4933950"/>
          <p14:tracePt t="120555" x="1371600" y="4749800"/>
          <p14:tracePt t="120556" x="1390650" y="4654550"/>
          <p14:tracePt t="120572" x="1409700" y="4483100"/>
          <p14:tracePt t="120588" x="1409700" y="4381500"/>
          <p14:tracePt t="120605" x="1409700" y="4311650"/>
          <p14:tracePt t="120622" x="1409700" y="4241800"/>
          <p14:tracePt t="120638" x="1409700" y="4178300"/>
          <p14:tracePt t="120655" x="1409700" y="4133850"/>
          <p14:tracePt t="120672" x="1409700" y="4121150"/>
          <p14:tracePt t="120688" x="1409700" y="4108450"/>
          <p14:tracePt t="120722" x="1409700" y="4102100"/>
          <p14:tracePt t="120738" x="1409700" y="4089400"/>
          <p14:tracePt t="120756" x="1416050" y="4076700"/>
          <p14:tracePt t="120772" x="1422400" y="4064000"/>
          <p14:tracePt t="120788" x="1435100" y="4038600"/>
          <p14:tracePt t="120805" x="1435100" y="4019550"/>
          <p14:tracePt t="120822" x="1435100" y="4006850"/>
          <p14:tracePt t="120838" x="1435100" y="4000500"/>
          <p14:tracePt t="120872" x="1428750" y="3994150"/>
          <p14:tracePt t="120888" x="1428750" y="3981450"/>
          <p14:tracePt t="120905" x="1422400" y="3968750"/>
          <p14:tracePt t="120922" x="1416050" y="3949700"/>
          <p14:tracePt t="120938" x="1397000" y="3924300"/>
          <p14:tracePt t="120955" x="1390650" y="3892550"/>
          <p14:tracePt t="120956" x="1384300" y="3873500"/>
          <p14:tracePt t="120972" x="1384300" y="3848100"/>
          <p14:tracePt t="120988" x="1384300" y="3759200"/>
          <p14:tracePt t="121005" x="1384300" y="3676650"/>
          <p14:tracePt t="121022" x="1384300" y="3638550"/>
          <p14:tracePt t="121038" x="1390650" y="3625850"/>
          <p14:tracePt t="121055" x="1403350" y="3613150"/>
          <p14:tracePt t="121072" x="1460500" y="3606800"/>
          <p14:tracePt t="121088" x="1568450" y="3600450"/>
          <p14:tracePt t="121105" x="1714500" y="3600450"/>
          <p14:tracePt t="121121" x="1866900" y="3594100"/>
          <p14:tracePt t="121138" x="2025650" y="3587750"/>
          <p14:tracePt t="121156" x="2222500" y="3587750"/>
          <p14:tracePt t="121157" x="2330450" y="3587750"/>
          <p14:tracePt t="121173" x="2540000" y="3587750"/>
          <p14:tracePt t="121188" x="2749550" y="3587750"/>
          <p14:tracePt t="121205" x="2933700" y="3587750"/>
          <p14:tracePt t="121222" x="3028950" y="3587750"/>
          <p14:tracePt t="121238" x="3073400" y="3587750"/>
          <p14:tracePt t="121255" x="3092450" y="3587750"/>
          <p14:tracePt t="121272" x="3105150" y="3587750"/>
          <p14:tracePt t="121288" x="3124200" y="3587750"/>
          <p14:tracePt t="121305" x="3155950" y="3587750"/>
          <p14:tracePt t="121322" x="3168650" y="3587750"/>
          <p14:tracePt t="121371" x="3187700" y="3644900"/>
          <p14:tracePt t="121389" x="3200400" y="3683000"/>
          <p14:tracePt t="121405" x="3225800" y="3714750"/>
          <p14:tracePt t="121422" x="3244850" y="3752850"/>
          <p14:tracePt t="121439" x="3244850" y="3803650"/>
          <p14:tracePt t="121455" x="3244850" y="3860800"/>
          <p14:tracePt t="121472" x="3213100" y="3917950"/>
          <p14:tracePt t="121488" x="3194050" y="3981450"/>
          <p14:tracePt t="121505" x="3175000" y="4013200"/>
          <p14:tracePt t="121522" x="3136900" y="4038600"/>
          <p14:tracePt t="121538" x="3067050" y="4064000"/>
          <p14:tracePt t="121555" x="2959100" y="4070350"/>
          <p14:tracePt t="121572" x="2813050" y="4070350"/>
          <p14:tracePt t="121589" x="2571750" y="4051300"/>
          <p14:tracePt t="121605" x="2393950" y="4025900"/>
          <p14:tracePt t="121622" x="2197100" y="3975100"/>
          <p14:tracePt t="121638" x="1987550" y="3911600"/>
          <p14:tracePt t="121655" x="1784350" y="3860800"/>
          <p14:tracePt t="121672" x="1612900" y="3848100"/>
          <p14:tracePt t="121689" x="1454150" y="3835400"/>
          <p14:tracePt t="121705" x="1333500" y="3803650"/>
          <p14:tracePt t="121722" x="1231900" y="3778250"/>
          <p14:tracePt t="121738" x="1162050" y="3752850"/>
          <p14:tracePt t="121755" x="1130300" y="3740150"/>
          <p14:tracePt t="121797" x="1143000" y="3740150"/>
          <p14:tracePt t="121804" x="1162050" y="3740150"/>
          <p14:tracePt t="121822" x="1250950" y="3740150"/>
          <p14:tracePt t="121838" x="1390650" y="3740150"/>
          <p14:tracePt t="121855" x="1593850" y="3740150"/>
          <p14:tracePt t="121872" x="1847850" y="3746500"/>
          <p14:tracePt t="121889" x="2159000" y="3771900"/>
          <p14:tracePt t="121905" x="2489200" y="3790950"/>
          <p14:tracePt t="121922" x="2863850" y="3835400"/>
          <p14:tracePt t="121938" x="3219450" y="3867150"/>
          <p14:tracePt t="121955" x="3625850" y="3905250"/>
          <p14:tracePt t="121972" x="4006850" y="3930650"/>
          <p14:tracePt t="121988" x="4400550" y="3943350"/>
          <p14:tracePt t="122005" x="4565650" y="3962400"/>
          <p14:tracePt t="122022" x="4667250" y="3962400"/>
          <p14:tracePt t="122039" x="4756150" y="3962400"/>
          <p14:tracePt t="122055" x="4806950" y="3949700"/>
          <p14:tracePt t="122072" x="4819650" y="3937000"/>
          <p14:tracePt t="122088" x="4819650" y="3924300"/>
          <p14:tracePt t="122105" x="4813300" y="3924300"/>
          <p14:tracePt t="122138" x="4813300" y="3956050"/>
          <p14:tracePt t="122155" x="4838700" y="4000500"/>
          <p14:tracePt t="122172" x="4902200" y="4032250"/>
          <p14:tracePt t="122189" x="4914900" y="4083050"/>
          <p14:tracePt t="122205" x="4914900" y="4133850"/>
          <p14:tracePt t="122222" x="4889500" y="4191000"/>
          <p14:tracePt t="122238" x="4883150" y="4216400"/>
          <p14:tracePt t="122340" x="4857750" y="4216400"/>
          <p14:tracePt t="122349" x="4787900" y="4216400"/>
          <p14:tracePt t="122357" x="4724400" y="4216400"/>
          <p14:tracePt t="122372" x="4673600" y="4216400"/>
          <p14:tracePt t="122388" x="4552950" y="4191000"/>
          <p14:tracePt t="122405" x="4527550" y="4171950"/>
          <p14:tracePt t="122422" x="4514850" y="4159250"/>
          <p14:tracePt t="122438" x="4508500" y="4152900"/>
          <p14:tracePt t="122455" x="4508500" y="4146550"/>
          <p14:tracePt t="122540" x="4502150" y="4146550"/>
          <p14:tracePt t="122557" x="4495800" y="4146550"/>
          <p14:tracePt t="122564" x="4489450" y="4146550"/>
          <p14:tracePt t="122573" x="4483100" y="4140200"/>
          <p14:tracePt t="122589" x="4476750" y="4140200"/>
          <p14:tracePt t="122701" x="4464050" y="4140200"/>
          <p14:tracePt t="122708" x="4457700" y="4140200"/>
          <p14:tracePt t="122716" x="4451350" y="4140200"/>
          <p14:tracePt t="122724" x="4445000" y="4140200"/>
          <p14:tracePt t="122738" x="4432300" y="4140200"/>
          <p14:tracePt t="122755" x="4425950" y="4146550"/>
          <p14:tracePt t="122820" x="4425950" y="4140200"/>
          <p14:tracePt t="122838" x="4425950" y="4102100"/>
          <p14:tracePt t="122855" x="4451350" y="4051300"/>
          <p14:tracePt t="122872" x="4502150" y="3981450"/>
          <p14:tracePt t="122889" x="4565650" y="3905250"/>
          <p14:tracePt t="122905" x="4629150" y="3803650"/>
          <p14:tracePt t="122922" x="4699000" y="3695700"/>
          <p14:tracePt t="122938" x="4768850" y="3613150"/>
          <p14:tracePt t="122940" x="4794250" y="3581400"/>
          <p14:tracePt t="122955" x="4819650" y="3556000"/>
          <p14:tracePt t="122972" x="4864100" y="3511550"/>
          <p14:tracePt t="122988" x="4902200" y="3435350"/>
          <p14:tracePt t="123005" x="4927600" y="3371850"/>
          <p14:tracePt t="123022" x="4940300" y="3327400"/>
          <p14:tracePt t="123040" x="4946650" y="3302000"/>
          <p14:tracePt t="123055" x="4959350" y="3289300"/>
          <p14:tracePt t="123072" x="4965700" y="3263900"/>
          <p14:tracePt t="123089" x="4978400" y="3225800"/>
          <p14:tracePt t="123105" x="4984750" y="3194050"/>
          <p14:tracePt t="123122" x="4991100" y="3175000"/>
          <p14:tracePt t="123138" x="4991100" y="3168650"/>
          <p14:tracePt t="123252" x="4991100" y="3175000"/>
          <p14:tracePt t="123272" x="4953000" y="3282950"/>
          <p14:tracePt t="123288" x="4902200" y="3422650"/>
          <p14:tracePt t="123305" x="4864100" y="3536950"/>
          <p14:tracePt t="123322" x="4813300" y="3632200"/>
          <p14:tracePt t="123338" x="4743450" y="3740150"/>
          <p14:tracePt t="123355" x="4679950" y="3867150"/>
          <p14:tracePt t="123357" x="4641850" y="3930650"/>
          <p14:tracePt t="123372" x="4572000" y="4038600"/>
          <p14:tracePt t="123388" x="4521200" y="4114800"/>
          <p14:tracePt t="123405" x="4495800" y="4140200"/>
          <p14:tracePt t="123422" x="4483100" y="4152900"/>
          <p14:tracePt t="123438" x="4470400" y="4159250"/>
          <p14:tracePt t="123455" x="4464050" y="4165600"/>
          <p14:tracePt t="123508" x="4464050" y="4171950"/>
          <p14:tracePt t="123692" x="4464050" y="4159250"/>
          <p14:tracePt t="123701" x="4464050" y="4140200"/>
          <p14:tracePt t="123708" x="4470400" y="4114800"/>
          <p14:tracePt t="123721" x="4476750" y="4089400"/>
          <p14:tracePt t="123738" x="4489450" y="4038600"/>
          <p14:tracePt t="123755" x="4508500" y="3987800"/>
          <p14:tracePt t="123771" x="4521200" y="3943350"/>
          <p14:tracePt t="123788" x="4552950" y="3886200"/>
          <p14:tracePt t="123805" x="4572000" y="3848100"/>
          <p14:tracePt t="123822" x="4603750" y="3797300"/>
          <p14:tracePt t="123838" x="4635500" y="3746500"/>
          <p14:tracePt t="123855" x="4673600" y="3689350"/>
          <p14:tracePt t="123872" x="4718050" y="3625850"/>
          <p14:tracePt t="123888" x="4756150" y="3562350"/>
          <p14:tracePt t="123905" x="4794250" y="3517900"/>
          <p14:tracePt t="123922" x="4826000" y="3479800"/>
          <p14:tracePt t="123938" x="4864100" y="3429000"/>
          <p14:tracePt t="123941" x="4883150" y="3403600"/>
          <p14:tracePt t="123956" x="4914900" y="3384550"/>
          <p14:tracePt t="123972" x="4972050" y="3308350"/>
          <p14:tracePt t="123988" x="5010150" y="3270250"/>
          <p14:tracePt t="124005" x="5041900" y="3244850"/>
          <p14:tracePt t="124022" x="5073650" y="3213100"/>
          <p14:tracePt t="124038" x="5111750" y="3168650"/>
          <p14:tracePt t="124055" x="5156200" y="3111500"/>
          <p14:tracePt t="124072" x="5194300" y="3048000"/>
          <p14:tracePt t="124089" x="5232400" y="3003550"/>
          <p14:tracePt t="124105" x="5257800" y="2965450"/>
          <p14:tracePt t="124122" x="5270500" y="2946400"/>
          <p14:tracePt t="124138" x="5289550" y="2914650"/>
          <p14:tracePt t="124155" x="5314950" y="2876550"/>
          <p14:tracePt t="124157" x="5321300" y="2851150"/>
          <p14:tracePt t="124172" x="5340350" y="2800350"/>
          <p14:tracePt t="124189" x="5346700" y="2794000"/>
          <p14:tracePt t="124205" x="5346700" y="2787650"/>
          <p14:tracePt t="124286" x="5346700" y="2794000"/>
          <p14:tracePt t="124292" x="5346700" y="2800350"/>
          <p14:tracePt t="124305" x="5346700" y="2819400"/>
          <p14:tracePt t="124322" x="5308600" y="2901950"/>
          <p14:tracePt t="124338" x="5251450" y="3060700"/>
          <p14:tracePt t="124356" x="5124450" y="3365500"/>
          <p14:tracePt t="124372" x="5035550" y="3575050"/>
          <p14:tracePt t="124389" x="4933950" y="3778250"/>
          <p14:tracePt t="124405" x="4870450" y="3975100"/>
          <p14:tracePt t="124422" x="4819650" y="4114800"/>
          <p14:tracePt t="124438" x="4787900" y="4222750"/>
          <p14:tracePt t="124455" x="4756150" y="4298950"/>
          <p14:tracePt t="124472" x="4730750" y="4362450"/>
          <p14:tracePt t="124488" x="4699000" y="4406900"/>
          <p14:tracePt t="124505" x="4679950" y="4438650"/>
          <p14:tracePt t="124522" x="4660900" y="4451350"/>
          <p14:tracePt t="124538" x="4654550" y="4457700"/>
          <p14:tracePt t="124540" x="4648200" y="4457700"/>
          <p14:tracePt t="124556" x="4635500" y="4464050"/>
          <p14:tracePt t="124572" x="4629150" y="4470400"/>
          <p14:tracePt t="124588" x="4584700" y="4483100"/>
          <p14:tracePt t="124605" x="4559300" y="4502150"/>
          <p14:tracePt t="124622" x="4521200" y="4521200"/>
          <p14:tracePt t="124638" x="4470400" y="4552950"/>
          <p14:tracePt t="124655" x="4406900" y="4597400"/>
          <p14:tracePt t="124672" x="4318000" y="4660900"/>
          <p14:tracePt t="124688" x="4222750" y="4730750"/>
          <p14:tracePt t="124705" x="4127500" y="4794250"/>
          <p14:tracePt t="124722" x="4038600" y="4851400"/>
          <p14:tracePt t="124739" x="3962400" y="4908550"/>
          <p14:tracePt t="124740" x="3917950" y="4940300"/>
          <p14:tracePt t="124755" x="3879850" y="4965700"/>
          <p14:tracePt t="124772" x="3746500" y="5035550"/>
          <p14:tracePt t="124788" x="3663950" y="5067300"/>
          <p14:tracePt t="124805" x="3587750" y="5086350"/>
          <p14:tracePt t="124822" x="3505200" y="5118100"/>
          <p14:tracePt t="124838" x="3397250" y="5149850"/>
          <p14:tracePt t="124855" x="3257550" y="5194300"/>
          <p14:tracePt t="124872" x="3105150" y="5238750"/>
          <p14:tracePt t="124888" x="2946400" y="5264150"/>
          <p14:tracePt t="124905" x="2806700" y="5270500"/>
          <p14:tracePt t="124922" x="2692400" y="5270500"/>
          <p14:tracePt t="124938" x="2603500" y="5270500"/>
          <p14:tracePt t="124955" x="2533650" y="5270500"/>
          <p14:tracePt t="124957" x="2501900" y="5270500"/>
          <p14:tracePt t="124972" x="2438400" y="5270500"/>
          <p14:tracePt t="124989" x="2368550" y="5270500"/>
          <p14:tracePt t="125005" x="2298700" y="5270500"/>
          <p14:tracePt t="125022" x="2222500" y="5270500"/>
          <p14:tracePt t="125038" x="2146300" y="5270500"/>
          <p14:tracePt t="125055" x="2063750" y="5276850"/>
          <p14:tracePt t="125072" x="2000250" y="5276850"/>
          <p14:tracePt t="125088" x="1949450" y="5276850"/>
          <p14:tracePt t="125105" x="1905000" y="5276850"/>
          <p14:tracePt t="125122" x="1860550" y="5276850"/>
          <p14:tracePt t="125138" x="1835150" y="5276850"/>
          <p14:tracePt t="125155" x="1828800" y="5276850"/>
          <p14:tracePt t="125157" x="1816100" y="5276850"/>
          <p14:tracePt t="125389" x="1822450" y="5276850"/>
          <p14:tracePt t="125397" x="1835150" y="5264150"/>
          <p14:tracePt t="125405" x="1873250" y="5251450"/>
          <p14:tracePt t="125422" x="1949450" y="5226050"/>
          <p14:tracePt t="125439" x="2076450" y="5187950"/>
          <p14:tracePt t="125455" x="2247900" y="5149850"/>
          <p14:tracePt t="125472" x="2438400" y="5111750"/>
          <p14:tracePt t="125489" x="2641600" y="5080000"/>
          <p14:tracePt t="125505" x="2800350" y="5073650"/>
          <p14:tracePt t="125522" x="2908300" y="5054600"/>
          <p14:tracePt t="125538" x="3003550" y="5048250"/>
          <p14:tracePt t="125556" x="3098800" y="5048250"/>
          <p14:tracePt t="125571" x="3282950" y="5016500"/>
          <p14:tracePt t="125588" x="3422650" y="4991100"/>
          <p14:tracePt t="125605" x="3543300" y="4965700"/>
          <p14:tracePt t="125622" x="3638550" y="4959350"/>
          <p14:tracePt t="125638" x="3759200" y="4959350"/>
          <p14:tracePt t="125655" x="3917950" y="4959350"/>
          <p14:tracePt t="125672" x="4127500" y="4959350"/>
          <p14:tracePt t="125688" x="4330700" y="4959350"/>
          <p14:tracePt t="125705" x="4470400" y="4953000"/>
          <p14:tracePt t="125721" x="4546600" y="4953000"/>
          <p14:tracePt t="125738" x="4597400" y="4946650"/>
          <p14:tracePt t="125756" x="4724400" y="4921250"/>
          <p14:tracePt t="125772" x="4819650" y="4870450"/>
          <p14:tracePt t="125789" x="4895850" y="4832350"/>
          <p14:tracePt t="125805" x="4914900" y="4787900"/>
          <p14:tracePt t="125821" x="4921250" y="4787900"/>
          <p14:tracePt t="125838" x="4927600" y="4787900"/>
          <p14:tracePt t="125855" x="4921250" y="4787900"/>
          <p14:tracePt t="125908" x="4914900" y="4787900"/>
          <p14:tracePt t="125989" x="4921250" y="4768850"/>
          <p14:tracePt t="125997" x="4940300" y="4737100"/>
          <p14:tracePt t="126005" x="4965700" y="4705350"/>
          <p14:tracePt t="126022" x="5022850" y="4610100"/>
          <p14:tracePt t="126038" x="5060950" y="4489450"/>
          <p14:tracePt t="126055" x="5099050" y="4381500"/>
          <p14:tracePt t="126072" x="5130800" y="4273550"/>
          <p14:tracePt t="126089" x="5187950" y="4165600"/>
          <p14:tracePt t="126105" x="5257800" y="4051300"/>
          <p14:tracePt t="126122" x="5308600" y="3949700"/>
          <p14:tracePt t="126138" x="5340350" y="3873500"/>
          <p14:tracePt t="126155" x="5359400" y="3829050"/>
          <p14:tracePt t="126157" x="5359400" y="3816350"/>
          <p14:tracePt t="126172" x="5359400" y="3803650"/>
          <p14:tracePt t="126189" x="5372100" y="3790950"/>
          <p14:tracePt t="126205" x="5378450" y="3784600"/>
          <p14:tracePt t="126222" x="5378450" y="3778250"/>
          <p14:tracePt t="126238" x="5378450" y="3771900"/>
          <p14:tracePt t="126272" x="5384800" y="3771900"/>
          <p14:tracePt t="126349" x="5372100" y="3778250"/>
          <p14:tracePt t="126356" x="5359400" y="3803650"/>
          <p14:tracePt t="126372" x="5334000" y="3854450"/>
          <p14:tracePt t="126388" x="5251450" y="4044950"/>
          <p14:tracePt t="126405" x="5175250" y="4165600"/>
          <p14:tracePt t="126422" x="5124450" y="4241800"/>
          <p14:tracePt t="126439" x="5060950" y="4298950"/>
          <p14:tracePt t="126455" x="4978400" y="4362450"/>
          <p14:tracePt t="126472" x="4902200" y="4413250"/>
          <p14:tracePt t="126488" x="4864100" y="4438650"/>
          <p14:tracePt t="126505" x="4857750" y="4445000"/>
          <p14:tracePt t="126522" x="4851400" y="4445000"/>
          <p14:tracePt t="126661" x="4857750" y="4445000"/>
          <p14:tracePt t="126669" x="4864100" y="4445000"/>
          <p14:tracePt t="126688" x="4876800" y="4438650"/>
          <p14:tracePt t="126705" x="4895850" y="4394200"/>
          <p14:tracePt t="126722" x="4914900" y="4337050"/>
          <p14:tracePt t="126738" x="4933950" y="4267200"/>
          <p14:tracePt t="126755" x="4965700" y="4216400"/>
          <p14:tracePt t="126772" x="5003800" y="4140200"/>
          <p14:tracePt t="126788" x="5029200" y="4076700"/>
          <p14:tracePt t="126805" x="5073650" y="3981450"/>
          <p14:tracePt t="126822" x="5118100" y="3867150"/>
          <p14:tracePt t="126838" x="5168900" y="3797300"/>
          <p14:tracePt t="126855" x="5181600" y="3752850"/>
          <p14:tracePt t="126872" x="5187950" y="3752850"/>
          <p14:tracePt t="127212" x="5200650" y="3752850"/>
          <p14:tracePt t="127220" x="5213350" y="3752850"/>
          <p14:tracePt t="127238" x="5238750" y="3708400"/>
          <p14:tracePt t="127255" x="5276850" y="3651250"/>
          <p14:tracePt t="127272" x="5334000" y="3575050"/>
          <p14:tracePt t="127288" x="5378450" y="3498850"/>
          <p14:tracePt t="127305" x="5422900" y="3435350"/>
          <p14:tracePt t="127322" x="5461000" y="3384550"/>
          <p14:tracePt t="127338" x="5480050" y="3327400"/>
          <p14:tracePt t="127356" x="5499100" y="3257550"/>
          <p14:tracePt t="127357" x="5505450" y="3232150"/>
          <p14:tracePt t="127372" x="5524500" y="3187700"/>
          <p14:tracePt t="127388" x="5530850" y="3175000"/>
          <p14:tracePt t="127405" x="5530850" y="3162300"/>
          <p14:tracePt t="127422" x="5537200" y="3149600"/>
          <p14:tracePt t="127438" x="5543550" y="3136900"/>
          <p14:tracePt t="127455" x="5543550" y="3124200"/>
          <p14:tracePt t="127472" x="5549900" y="3117850"/>
          <p14:tracePt t="127488" x="5549900" y="3111500"/>
          <p14:tracePt t="127597" x="5549900" y="3130550"/>
          <p14:tracePt t="127604" x="5530850" y="3175000"/>
          <p14:tracePt t="127622" x="5480050" y="3314700"/>
          <p14:tracePt t="127638" x="5403850" y="3467100"/>
          <p14:tracePt t="127655" x="5359400" y="3600450"/>
          <p14:tracePt t="127672" x="5314950" y="3683000"/>
          <p14:tracePt t="127688" x="5289550" y="3733800"/>
          <p14:tracePt t="127705" x="5270500" y="3803650"/>
          <p14:tracePt t="127722" x="5219700" y="3892550"/>
          <p14:tracePt t="127738" x="5175250" y="3987800"/>
          <p14:tracePt t="127755" x="5149850" y="4057650"/>
          <p14:tracePt t="127771" x="5054600" y="4102100"/>
          <p14:tracePt t="127789" x="4965700" y="4133850"/>
          <p14:tracePt t="127805" x="4851400" y="4146550"/>
          <p14:tracePt t="127822" x="4737100" y="4152900"/>
          <p14:tracePt t="127839" x="4635500" y="4152900"/>
          <p14:tracePt t="127855" x="4584700" y="4159250"/>
          <p14:tracePt t="127872" x="4559300" y="4159250"/>
          <p14:tracePt t="127889" x="4540250" y="4159250"/>
          <p14:tracePt t="127905" x="4476750" y="4159250"/>
          <p14:tracePt t="127922" x="4387850" y="4159250"/>
          <p14:tracePt t="127938" x="4273550" y="4178300"/>
          <p14:tracePt t="127955" x="4152900" y="4178300"/>
          <p14:tracePt t="127957" x="4095750" y="4184650"/>
          <p14:tracePt t="127972" x="3968750" y="4191000"/>
          <p14:tracePt t="127988" x="3822700" y="4191000"/>
          <p14:tracePt t="128005" x="3644900" y="4197350"/>
          <p14:tracePt t="128022" x="3448050" y="4197350"/>
          <p14:tracePt t="128038" x="3282950" y="4197350"/>
          <p14:tracePt t="128055" x="3143250" y="4197350"/>
          <p14:tracePt t="128072" x="3003550" y="4197350"/>
          <p14:tracePt t="128088" x="2882900" y="4197350"/>
          <p14:tracePt t="128105" x="2743200" y="4197350"/>
          <p14:tracePt t="128122" x="2584450" y="4191000"/>
          <p14:tracePt t="128139" x="2419350" y="4191000"/>
          <p14:tracePt t="128156" x="2139950" y="4184650"/>
          <p14:tracePt t="128172" x="1968500" y="4184650"/>
          <p14:tracePt t="128188" x="1816100" y="4178300"/>
          <p14:tracePt t="128205" x="1689100" y="4165600"/>
          <p14:tracePt t="128222" x="1600200" y="4159250"/>
          <p14:tracePt t="128239" x="1568450" y="4152900"/>
          <p14:tracePt t="128317" x="1562100" y="4152900"/>
          <p14:tracePt t="128324" x="1549400" y="4152900"/>
          <p14:tracePt t="128333" x="1524000" y="4152900"/>
          <p14:tracePt t="128340" x="1498600" y="4152900"/>
          <p14:tracePt t="128355" x="1479550" y="4152900"/>
          <p14:tracePt t="128372" x="1397000" y="4152900"/>
          <p14:tracePt t="128388" x="1339850" y="4152900"/>
          <p14:tracePt t="128405" x="1289050" y="4152900"/>
          <p14:tracePt t="128422" x="1257300" y="4152900"/>
          <p14:tracePt t="128472" x="1257300" y="4140200"/>
          <p14:tracePt t="128488" x="1320800" y="4140200"/>
          <p14:tracePt t="128505" x="1422400" y="4133850"/>
          <p14:tracePt t="128522" x="1524000" y="4121150"/>
          <p14:tracePt t="128538" x="1638300" y="4089400"/>
          <p14:tracePt t="128555" x="1790700" y="4083050"/>
          <p14:tracePt t="128572" x="1962150" y="4076700"/>
          <p14:tracePt t="128588" x="2044700" y="4076700"/>
          <p14:tracePt t="128605" x="2127250" y="4076700"/>
          <p14:tracePt t="128622" x="2190750" y="4076700"/>
          <p14:tracePt t="128638" x="2235200" y="4076700"/>
          <p14:tracePt t="128655" x="2241550" y="4076700"/>
          <p14:tracePt t="128724" x="2235200" y="4076700"/>
          <p14:tracePt t="128732" x="2222500" y="4076700"/>
          <p14:tracePt t="128740" x="2197100" y="4076700"/>
          <p14:tracePt t="128755" x="2171700" y="4076700"/>
          <p14:tracePt t="128772" x="2057400" y="4076700"/>
          <p14:tracePt t="128788" x="1962150" y="4076700"/>
          <p14:tracePt t="128805" x="1854200" y="4076700"/>
          <p14:tracePt t="128821" x="1733550" y="4083050"/>
          <p14:tracePt t="128838" x="1619250" y="4083050"/>
          <p14:tracePt t="128855" x="1524000" y="4083050"/>
          <p14:tracePt t="128872" x="1454150" y="4083050"/>
          <p14:tracePt t="128888" x="1428750" y="4083050"/>
          <p14:tracePt t="128905" x="1403350" y="4095750"/>
          <p14:tracePt t="128922" x="1377950" y="4083050"/>
          <p14:tracePt t="128972" x="1371600" y="4083050"/>
          <p14:tracePt t="129133" x="1377950" y="4083050"/>
          <p14:tracePt t="129204" x="1377950" y="4076700"/>
          <p14:tracePt t="129222" x="1377950" y="4070350"/>
          <p14:tracePt t="129244" x="1390650" y="4070350"/>
          <p14:tracePt t="129356" x="1403350" y="4070350"/>
          <p14:tracePt t="129364" x="1403350" y="4064000"/>
          <p14:tracePt t="129373" x="1403350" y="4057650"/>
          <p14:tracePt t="129388" x="1428750" y="4044950"/>
          <p14:tracePt t="129405" x="1473200" y="4038600"/>
          <p14:tracePt t="129422" x="1562100" y="4038600"/>
          <p14:tracePt t="129438" x="1682750" y="4038600"/>
          <p14:tracePt t="129455" x="1866900" y="4038600"/>
          <p14:tracePt t="129472" x="2082800" y="4038600"/>
          <p14:tracePt t="129489" x="2362200" y="4025900"/>
          <p14:tracePt t="129505" x="2635250" y="4025900"/>
          <p14:tracePt t="129522" x="2895600" y="4025900"/>
          <p14:tracePt t="129539" x="3098800" y="4025900"/>
          <p14:tracePt t="129555" x="3257550" y="4025900"/>
          <p14:tracePt t="129557" x="3340100" y="4025900"/>
          <p14:tracePt t="129572" x="3429000" y="4038600"/>
          <p14:tracePt t="129589" x="3644900" y="4038600"/>
          <p14:tracePt t="129606" x="3778250" y="4032250"/>
          <p14:tracePt t="129622" x="3905250" y="4013200"/>
          <p14:tracePt t="129638" x="4038600" y="4006850"/>
          <p14:tracePt t="129655" x="4197350" y="4006850"/>
          <p14:tracePt t="129672" x="4381500" y="4006850"/>
          <p14:tracePt t="129688" x="4635500" y="4006850"/>
          <p14:tracePt t="129705" x="4857750" y="4000500"/>
          <p14:tracePt t="129722" x="5060950" y="4013200"/>
          <p14:tracePt t="129738" x="5219700" y="4064000"/>
          <p14:tracePt t="129755" x="5372100" y="4121150"/>
          <p14:tracePt t="129772" x="5607050" y="4203700"/>
          <p14:tracePt t="129789" x="5708650" y="4254500"/>
          <p14:tracePt t="129805" x="5715000" y="4254500"/>
          <p14:tracePt t="129838" x="5708650" y="4273550"/>
          <p14:tracePt t="129855" x="5689600" y="4292600"/>
          <p14:tracePt t="129889" x="5683250" y="4298950"/>
          <p14:tracePt t="129905" x="5664200" y="4305300"/>
          <p14:tracePt t="129922" x="5657850" y="4311650"/>
          <p14:tracePt t="129938" x="5651500" y="4330700"/>
          <p14:tracePt t="129955" x="5632450" y="4356100"/>
          <p14:tracePt t="129972" x="5613400" y="4400550"/>
          <p14:tracePt t="129988" x="5613400" y="4432300"/>
          <p14:tracePt t="130005" x="5607050" y="4438650"/>
          <p14:tracePt t="130022" x="5607050" y="4457700"/>
          <p14:tracePt t="130038" x="5619750" y="4476750"/>
          <p14:tracePt t="130055" x="5664200" y="4489450"/>
          <p14:tracePt t="130071" x="5702300" y="4495800"/>
          <p14:tracePt t="130088" x="5715000" y="4495800"/>
          <p14:tracePt t="130105" x="5721350" y="4489450"/>
          <p14:tracePt t="130122" x="5734050" y="4470400"/>
          <p14:tracePt t="130138" x="5740400" y="4432300"/>
          <p14:tracePt t="130156" x="5746750" y="4400550"/>
          <p14:tracePt t="130157" x="5746750" y="4387850"/>
          <p14:tracePt t="130172" x="5746750" y="4375150"/>
          <p14:tracePt t="130189" x="5746750" y="4337050"/>
          <p14:tracePt t="130205" x="5746750" y="4298950"/>
          <p14:tracePt t="130222" x="5765800" y="4273550"/>
          <p14:tracePt t="130238" x="5765800" y="4248150"/>
          <p14:tracePt t="130255" x="5772150" y="4241800"/>
          <p14:tracePt t="130316" x="5778500" y="4241800"/>
          <p14:tracePt t="130332" x="5791200" y="4241800"/>
          <p14:tracePt t="130340" x="5810250" y="4241800"/>
          <p14:tracePt t="130356" x="5829300" y="4241800"/>
          <p14:tracePt t="130372" x="5905500" y="4241800"/>
          <p14:tracePt t="130389" x="5924550" y="4241800"/>
          <p14:tracePt t="130406" x="5930900" y="4241800"/>
          <p14:tracePt t="130460" x="5930900" y="4235450"/>
          <p14:tracePt t="130472" x="5930900" y="4229100"/>
          <p14:tracePt t="130488" x="5892800" y="4203700"/>
          <p14:tracePt t="130505" x="5803900" y="4178300"/>
          <p14:tracePt t="130522" x="5715000" y="4140200"/>
          <p14:tracePt t="130613" x="5715000" y="4133850"/>
          <p14:tracePt t="130620" x="5715000" y="4127500"/>
          <p14:tracePt t="130639" x="5715000" y="4089400"/>
          <p14:tracePt t="130655" x="5753100" y="3987800"/>
          <p14:tracePt t="130672" x="5835650" y="3854450"/>
          <p14:tracePt t="130689" x="5924550" y="3721100"/>
          <p14:tracePt t="130705" x="6038850" y="3619500"/>
          <p14:tracePt t="130722" x="6146800" y="3581400"/>
          <p14:tracePt t="130738" x="6261100" y="3543300"/>
          <p14:tracePt t="130755" x="6426200" y="3517900"/>
          <p14:tracePt t="130757" x="6521450" y="3511550"/>
          <p14:tracePt t="130771" x="6724650" y="3460750"/>
          <p14:tracePt t="130788" x="6864350" y="3409950"/>
          <p14:tracePt t="130805" x="6915150" y="3397250"/>
          <p14:tracePt t="130822" x="6921500" y="3397250"/>
          <p14:tracePt t="130838" x="6921500" y="3409950"/>
          <p14:tracePt t="130855" x="6921500" y="3454400"/>
          <p14:tracePt t="130872" x="6921500" y="3479800"/>
          <p14:tracePt t="130932" x="6915150" y="3467100"/>
          <p14:tracePt t="130964" x="6915150" y="3460750"/>
          <p14:tracePt t="130973" x="6915150" y="3454400"/>
          <p14:tracePt t="130980" x="6915150" y="3448050"/>
          <p14:tracePt t="130989" x="6921500" y="3441700"/>
          <p14:tracePt t="131005" x="6934200" y="3435350"/>
          <p14:tracePt t="131068" x="6965950" y="3429000"/>
          <p14:tracePt t="131076" x="7004050" y="3416300"/>
          <p14:tracePt t="131088" x="7035800" y="3397250"/>
          <p14:tracePt t="131105" x="7086600" y="3340100"/>
          <p14:tracePt t="131122" x="7124700" y="3238500"/>
          <p14:tracePt t="131139" x="7150100" y="3175000"/>
          <p14:tracePt t="131155" x="7150100" y="3162300"/>
          <p14:tracePt t="131172" x="7156450" y="3162300"/>
          <p14:tracePt t="131188" x="7156450" y="3155950"/>
          <p14:tracePt t="131205" x="7169150" y="3155950"/>
          <p14:tracePt t="131222" x="7175500" y="3155950"/>
          <p14:tracePt t="131596" x="7175500" y="3149600"/>
          <p14:tracePt t="131605" x="7188200" y="3136900"/>
          <p14:tracePt t="131622" x="7264400" y="3105150"/>
          <p14:tracePt t="131639" x="7359650" y="3067050"/>
          <p14:tracePt t="131655" x="7486650" y="3022600"/>
          <p14:tracePt t="131672" x="7613650" y="2965450"/>
          <p14:tracePt t="131688" x="7708900" y="2908300"/>
          <p14:tracePt t="131705" x="7778750" y="2857500"/>
          <p14:tracePt t="131722" x="7848600" y="2813050"/>
          <p14:tracePt t="131739" x="7912100" y="2768600"/>
          <p14:tracePt t="131755" x="7969250" y="2730500"/>
          <p14:tracePt t="131772" x="8039100" y="2679700"/>
          <p14:tracePt t="131788" x="8070850" y="2667000"/>
          <p14:tracePt t="131805" x="8083550" y="2654300"/>
          <p14:tracePt t="131876" x="8083550" y="2647950"/>
          <p14:tracePt t="132021" x="8083550" y="2654300"/>
          <p14:tracePt t="132038" x="8064500" y="2698750"/>
          <p14:tracePt t="132055" x="7981950" y="2774950"/>
          <p14:tracePt t="132072" x="7867650" y="2870200"/>
          <p14:tracePt t="132088" x="7721600" y="2959100"/>
          <p14:tracePt t="132105" x="7575550" y="3035300"/>
          <p14:tracePt t="132122" x="7448550" y="3111500"/>
          <p14:tracePt t="132139" x="7327900" y="3175000"/>
          <p14:tracePt t="132156" x="7264400" y="3219450"/>
          <p14:tracePt t="132158" x="7239000" y="3225800"/>
          <p14:tracePt t="132172" x="7207250" y="3238500"/>
          <p14:tracePt t="132188" x="7188200" y="3244850"/>
          <p14:tracePt t="132205" x="7181850" y="3244850"/>
          <p14:tracePt t="132324" x="7169150" y="3244850"/>
          <p14:tracePt t="132333" x="7156450" y="3244850"/>
          <p14:tracePt t="132340" x="7143750" y="3244850"/>
          <p14:tracePt t="132355" x="7131050" y="3244850"/>
          <p14:tracePt t="132372" x="7112000" y="3244850"/>
          <p14:tracePt t="132389" x="7105650" y="3244850"/>
          <p14:tracePt t="132405" x="7105650" y="3251200"/>
          <p14:tracePt t="132422" x="7092950" y="3251200"/>
          <p14:tracePt t="132438" x="7086600" y="3251200"/>
          <p14:tracePt t="132472" x="7080250" y="3251200"/>
          <p14:tracePt t="132756" x="7073900" y="3251200"/>
          <p14:tracePt t="132765" x="7067550" y="3251200"/>
          <p14:tracePt t="132773" x="7061200" y="3251200"/>
          <p14:tracePt t="132789" x="7042150" y="3251200"/>
          <p14:tracePt t="132805" x="7023100" y="3251200"/>
          <p14:tracePt t="132822" x="7004050" y="3251200"/>
          <p14:tracePt t="132840" x="6985000" y="3251200"/>
          <p14:tracePt t="132855" x="6959600" y="3251200"/>
          <p14:tracePt t="132872" x="6953250" y="3251200"/>
          <p14:tracePt t="132941" x="6946900" y="3251200"/>
          <p14:tracePt t="132988" x="6940550" y="3244850"/>
          <p14:tracePt t="133333" x="6940550" y="3238500"/>
          <p14:tracePt t="133349" x="6940550" y="3232150"/>
          <p14:tracePt t="133357" x="6940550" y="3225800"/>
          <p14:tracePt t="133364" x="6940550" y="3219450"/>
          <p14:tracePt t="133373" x="6946900" y="3219450"/>
          <p14:tracePt t="133653" x="6953250" y="3219450"/>
          <p14:tracePt t="133672" x="6953250" y="3187700"/>
          <p14:tracePt t="133688" x="6972300" y="3168650"/>
          <p14:tracePt t="133705" x="6991350" y="3149600"/>
          <p14:tracePt t="133722" x="7010400" y="3136900"/>
          <p14:tracePt t="133738" x="7029450" y="3124200"/>
          <p14:tracePt t="133755" x="7048500" y="3111500"/>
          <p14:tracePt t="133772" x="7080250" y="3098800"/>
          <p14:tracePt t="133789" x="7112000" y="3092450"/>
          <p14:tracePt t="133805" x="7150100" y="3079750"/>
          <p14:tracePt t="133822" x="7200900" y="3073400"/>
          <p14:tracePt t="133838" x="7258050" y="3073400"/>
          <p14:tracePt t="133855" x="7321550" y="3067050"/>
          <p14:tracePt t="133872" x="7391400" y="3054350"/>
          <p14:tracePt t="133889" x="7454900" y="3054350"/>
          <p14:tracePt t="133905" x="7512050" y="3054350"/>
          <p14:tracePt t="133922" x="7562850" y="3054350"/>
          <p14:tracePt t="133924" x="7588250" y="3048000"/>
          <p14:tracePt t="133938" x="7600950" y="3041650"/>
          <p14:tracePt t="133955" x="7651750" y="3028950"/>
          <p14:tracePt t="133972" x="7715250" y="3009900"/>
          <p14:tracePt t="133989" x="7753350" y="2984500"/>
          <p14:tracePt t="134005" x="7791450" y="2952750"/>
          <p14:tracePt t="134022" x="7835900" y="2927350"/>
          <p14:tracePt t="134038" x="7893050" y="2882900"/>
          <p14:tracePt t="134055" x="7937500" y="2825750"/>
          <p14:tracePt t="134072" x="7969250" y="2794000"/>
          <p14:tracePt t="134088" x="7994650" y="2768600"/>
          <p14:tracePt t="134105" x="8020050" y="2755900"/>
          <p14:tracePt t="134122" x="8026400" y="2743200"/>
          <p14:tracePt t="134139" x="8045450" y="2724150"/>
          <p14:tracePt t="134141" x="8051800" y="2711450"/>
          <p14:tracePt t="134155" x="8058150" y="2698750"/>
          <p14:tracePt t="134172" x="8070850" y="2686050"/>
          <p14:tracePt t="134188" x="8070850" y="2679700"/>
          <p14:tracePt t="134444" x="8070850" y="2686050"/>
          <p14:tracePt t="134453" x="8070850" y="2692400"/>
          <p14:tracePt t="134472" x="8064500" y="2717800"/>
          <p14:tracePt t="134489" x="7994650" y="2806700"/>
          <p14:tracePt t="134505" x="7880350" y="2959100"/>
          <p14:tracePt t="134522" x="7696200" y="3155950"/>
          <p14:tracePt t="134539" x="7435850" y="3365500"/>
          <p14:tracePt t="134556" x="6991350" y="3708400"/>
          <p14:tracePt t="134572" x="6654800" y="3879850"/>
          <p14:tracePt t="134589" x="6280150" y="4038600"/>
          <p14:tracePt t="134605" x="5918200" y="4184650"/>
          <p14:tracePt t="134622" x="5568950" y="4349750"/>
          <p14:tracePt t="134639" x="5289550" y="4508500"/>
          <p14:tracePt t="134655" x="5010150" y="4648200"/>
          <p14:tracePt t="134672" x="4756150" y="4756150"/>
          <p14:tracePt t="134689" x="4533900" y="4857750"/>
          <p14:tracePt t="134705" x="4330700" y="4933950"/>
          <p14:tracePt t="134722" x="4127500" y="5003800"/>
          <p14:tracePt t="134739" x="3949700" y="5067300"/>
          <p14:tracePt t="134756" x="3810000" y="5111750"/>
          <p14:tracePt t="134757" x="3746500" y="5124450"/>
          <p14:tracePt t="134772" x="3644900" y="5137150"/>
          <p14:tracePt t="134789" x="3575050" y="5137150"/>
          <p14:tracePt t="134805" x="3517900" y="5137150"/>
          <p14:tracePt t="134822" x="3460750" y="5137150"/>
          <p14:tracePt t="134838" x="3403600" y="5137150"/>
          <p14:tracePt t="134855" x="3346450" y="5143500"/>
          <p14:tracePt t="134872" x="3282950" y="5156200"/>
          <p14:tracePt t="134888" x="3225800" y="5162550"/>
          <p14:tracePt t="134905" x="3168650" y="5162550"/>
          <p14:tracePt t="134922" x="3124200" y="5162550"/>
          <p14:tracePt t="134939" x="3092450" y="5168900"/>
          <p14:tracePt t="134955" x="3048000" y="5181600"/>
          <p14:tracePt t="134957" x="3022600" y="5187950"/>
          <p14:tracePt t="134972" x="2946400" y="5200650"/>
          <p14:tracePt t="134989" x="2870200" y="5207000"/>
          <p14:tracePt t="135005" x="2787650" y="5219700"/>
          <p14:tracePt t="135022" x="2724150" y="5219700"/>
          <p14:tracePt t="135039" x="2660650" y="5219700"/>
          <p14:tracePt t="135055" x="2590800" y="5219700"/>
          <p14:tracePt t="135072" x="2514600" y="5219700"/>
          <p14:tracePt t="135089" x="2444750" y="5226050"/>
          <p14:tracePt t="135105" x="2381250" y="5226050"/>
          <p14:tracePt t="135122" x="2311400" y="5226050"/>
          <p14:tracePt t="135140" x="2235200" y="5226050"/>
          <p14:tracePt t="135155" x="2209800" y="5213350"/>
          <p14:tracePt t="135172" x="2159000" y="5207000"/>
          <p14:tracePt t="135189" x="2120900" y="5194300"/>
          <p14:tracePt t="135205" x="2082800" y="5181600"/>
          <p14:tracePt t="135222" x="2038350" y="5168900"/>
          <p14:tracePt t="135238" x="1981200" y="5143500"/>
          <p14:tracePt t="135255" x="1911350" y="5111750"/>
          <p14:tracePt t="135272" x="1854200" y="5092700"/>
          <p14:tracePt t="135288" x="1790700" y="5073650"/>
          <p14:tracePt t="135305" x="1752600" y="5060950"/>
          <p14:tracePt t="135322" x="1733550" y="5035550"/>
          <p14:tracePt t="135338" x="1720850" y="5003800"/>
          <p14:tracePt t="135356" x="1714500" y="4933950"/>
          <p14:tracePt t="135372" x="1708150" y="4902200"/>
          <p14:tracePt t="135389" x="1720850" y="4883150"/>
          <p14:tracePt t="135405" x="1758950" y="4851400"/>
          <p14:tracePt t="135422" x="1809750" y="4813300"/>
          <p14:tracePt t="135439" x="1885950" y="4768850"/>
          <p14:tracePt t="135455" x="1962150" y="4749800"/>
          <p14:tracePt t="135472" x="2038350" y="4730750"/>
          <p14:tracePt t="135489" x="2133600" y="4711700"/>
          <p14:tracePt t="135505" x="2241550" y="4711700"/>
          <p14:tracePt t="135522" x="2349500" y="4711700"/>
          <p14:tracePt t="135539" x="2438400" y="4705350"/>
          <p14:tracePt t="135556" x="2527300" y="4724400"/>
          <p14:tracePt t="135558" x="2571750" y="4743450"/>
          <p14:tracePt t="135572" x="2679700" y="4762500"/>
          <p14:tracePt t="135589" x="2787650" y="4787900"/>
          <p14:tracePt t="135605" x="2889250" y="4826000"/>
          <p14:tracePt t="135622" x="2959100" y="4851400"/>
          <p14:tracePt t="135639" x="2984500" y="4864100"/>
          <p14:tracePt t="135672" x="2984500" y="4876800"/>
          <p14:tracePt t="135688" x="2978150" y="4921250"/>
          <p14:tracePt t="135705" x="2959100" y="4972050"/>
          <p14:tracePt t="135722" x="2946400" y="5003800"/>
          <p14:tracePt t="135740" x="2933700" y="5041900"/>
          <p14:tracePt t="135755" x="2927350" y="5054600"/>
          <p14:tracePt t="135772" x="2901950" y="5080000"/>
          <p14:tracePt t="135789" x="2863850" y="5105400"/>
          <p14:tracePt t="135805" x="2819400" y="5124450"/>
          <p14:tracePt t="135822" x="2762250" y="5137150"/>
          <p14:tracePt t="135838" x="2679700" y="5137150"/>
          <p14:tracePt t="135855" x="2590800" y="5137150"/>
          <p14:tracePt t="135872" x="2508250" y="5137150"/>
          <p14:tracePt t="135888" x="2438400" y="5137150"/>
          <p14:tracePt t="135905" x="2406650" y="5137150"/>
          <p14:tracePt t="135922" x="2400300" y="5137150"/>
          <p14:tracePt t="135939" x="2400300" y="5130800"/>
          <p14:tracePt t="135955" x="2406650" y="5118100"/>
          <p14:tracePt t="135972" x="2419350" y="5105400"/>
          <p14:tracePt t="135974" x="2425700" y="5105400"/>
          <p14:tracePt t="135996" x="2432050" y="5111750"/>
          <p14:tracePt t="136005" x="2438400" y="5111750"/>
          <p14:tracePt t="136141" x="2438400" y="5105400"/>
          <p14:tracePt t="136149" x="2438400" y="5099050"/>
          <p14:tracePt t="136156" x="2438400" y="5092700"/>
          <p14:tracePt t="136172" x="2438400" y="5086350"/>
          <p14:tracePt t="136205" x="2438400" y="5080000"/>
          <p14:tracePt t="136238" x="2438400" y="5073650"/>
          <p14:tracePt t="136255" x="2438400" y="5067300"/>
          <p14:tracePt t="136272" x="2463800" y="5060950"/>
          <p14:tracePt t="136289" x="2540000" y="5035550"/>
          <p14:tracePt t="136305" x="2711450" y="5003800"/>
          <p14:tracePt t="136322" x="2921000" y="4959350"/>
          <p14:tracePt t="136339" x="3111500" y="4908550"/>
          <p14:tracePt t="136355" x="3251200" y="4883150"/>
          <p14:tracePt t="136357" x="3295650" y="4883150"/>
          <p14:tracePt t="136372" x="3314700" y="4876800"/>
          <p14:tracePt t="136388" x="3365500" y="4876800"/>
          <p14:tracePt t="136405" x="3371850" y="4876800"/>
          <p14:tracePt t="136517" x="3384550" y="4876800"/>
          <p14:tracePt t="136532" x="3422650" y="4864100"/>
          <p14:tracePt t="136540" x="3486150" y="4845050"/>
          <p14:tracePt t="136555" x="3562350" y="4819650"/>
          <p14:tracePt t="136572" x="3930650" y="4673600"/>
          <p14:tracePt t="136589" x="4273550" y="4514850"/>
          <p14:tracePt t="136605" x="4673600" y="4279900"/>
          <p14:tracePt t="136622" x="5143500" y="4006850"/>
          <p14:tracePt t="136638" x="5575300" y="3752850"/>
          <p14:tracePt t="136655" x="5994400" y="3575050"/>
          <p14:tracePt t="136672" x="6286500" y="3517900"/>
          <p14:tracePt t="136689" x="6483350" y="3492500"/>
          <p14:tracePt t="136705" x="6629400" y="3479800"/>
          <p14:tracePt t="136722" x="6711950" y="3479800"/>
          <p14:tracePt t="136738" x="6756400" y="3486150"/>
          <p14:tracePt t="136765" x="6756400" y="3479800"/>
          <p14:tracePt t="136773" x="6743700" y="3473450"/>
          <p14:tracePt t="136789" x="6731000" y="3473450"/>
          <p14:tracePt t="136838" x="6813550" y="3448050"/>
          <p14:tracePt t="136855" x="6877050" y="3422650"/>
          <p14:tracePt t="136872" x="6915150" y="3378200"/>
          <p14:tracePt t="136888" x="6946900" y="3346450"/>
          <p14:tracePt t="136905" x="6972300" y="3321050"/>
          <p14:tracePt t="136922" x="6985000" y="3308350"/>
          <p14:tracePt t="136938" x="6997700" y="3276600"/>
          <p14:tracePt t="136956" x="7023100" y="3206750"/>
          <p14:tracePt t="136972" x="7048500" y="3168650"/>
          <p14:tracePt t="136989" x="7073900" y="3124200"/>
          <p14:tracePt t="137005" x="7112000" y="3092450"/>
          <p14:tracePt t="137022" x="7143750" y="3048000"/>
          <p14:tracePt t="137039" x="7169150" y="2997200"/>
          <p14:tracePt t="137055" x="7181850" y="2952750"/>
          <p14:tracePt t="137072" x="7188200" y="2927350"/>
          <p14:tracePt t="137308" x="7181850" y="2927350"/>
          <p14:tracePt t="137341" x="7181850" y="2933700"/>
          <p14:tracePt t="137428" x="7181850" y="2946400"/>
          <p14:tracePt t="137436" x="7181850" y="2952750"/>
          <p14:tracePt t="137455" x="7181850" y="2959100"/>
          <p14:tracePt t="137472" x="7181850" y="2965450"/>
          <p14:tracePt t="137489" x="7181850" y="2978150"/>
          <p14:tracePt t="137505" x="7175500" y="2990850"/>
          <p14:tracePt t="137522" x="7175500" y="3022600"/>
          <p14:tracePt t="137539" x="7175500" y="3048000"/>
          <p14:tracePt t="137541" x="7175500" y="3054350"/>
          <p14:tracePt t="137829" x="7175500" y="3022600"/>
          <p14:tracePt t="137836" x="7175500" y="2990850"/>
          <p14:tracePt t="137855" x="7175500" y="2914650"/>
          <p14:tracePt t="137872" x="7175500" y="2806700"/>
          <p14:tracePt t="137888" x="7181850" y="2692400"/>
          <p14:tracePt t="137905" x="7188200" y="2603500"/>
          <p14:tracePt t="137922" x="7188200" y="2552700"/>
          <p14:tracePt t="137939" x="7188200" y="2514600"/>
          <p14:tracePt t="137955" x="7188200" y="2482850"/>
          <p14:tracePt t="137972" x="7188200" y="2470150"/>
          <p14:tracePt t="138188" x="7200900" y="2482850"/>
          <p14:tracePt t="138196" x="7207250" y="2508250"/>
          <p14:tracePt t="138205" x="7213600" y="2540000"/>
          <p14:tracePt t="138222" x="7245350" y="2660650"/>
          <p14:tracePt t="138238" x="7296150" y="2806700"/>
          <p14:tracePt t="138255" x="7346950" y="2946400"/>
          <p14:tracePt t="138272" x="7372350" y="3016250"/>
          <p14:tracePt t="138289" x="7385050" y="3067050"/>
          <p14:tracePt t="138305" x="7385050" y="3111500"/>
          <p14:tracePt t="138322" x="7385050" y="3130550"/>
          <p14:tracePt t="138381" x="7385050" y="3136900"/>
          <p14:tracePt t="138396" x="7385050" y="3143250"/>
          <p14:tracePt t="138836" x="7378700" y="3143250"/>
          <p14:tracePt t="138844" x="7372350" y="3149600"/>
          <p14:tracePt t="138855" x="7359650" y="3155950"/>
          <p14:tracePt t="138872" x="7334250" y="3168650"/>
          <p14:tracePt t="138889" x="7315200" y="3181350"/>
          <p14:tracePt t="138905" x="7296150" y="3194050"/>
          <p14:tracePt t="138922" x="7283450" y="3200400"/>
          <p14:tracePt t="138939" x="7283450" y="3206750"/>
          <p14:tracePt t="138972" x="7283450" y="3225800"/>
          <p14:tracePt t="138988" x="7283450" y="3257550"/>
          <p14:tracePt t="139005" x="7296150" y="3308350"/>
          <p14:tracePt t="139022" x="7359650" y="3378200"/>
          <p14:tracePt t="139038" x="7442200" y="3454400"/>
          <p14:tracePt t="139055" x="7512050" y="3517900"/>
          <p14:tracePt t="139072" x="7594600" y="3575050"/>
          <p14:tracePt t="139088" x="7651750" y="3613150"/>
          <p14:tracePt t="139105" x="7683500" y="3632200"/>
          <p14:tracePt t="139122" x="7689850" y="3638550"/>
          <p14:tracePt t="139356" x="7670800" y="3619500"/>
          <p14:tracePt t="139365" x="7639050" y="3587750"/>
          <p14:tracePt t="139372" x="7588250" y="3556000"/>
          <p14:tracePt t="139389" x="7486650" y="3486150"/>
          <p14:tracePt t="139405" x="7404100" y="3435350"/>
          <p14:tracePt t="139422" x="7315200" y="3390900"/>
          <p14:tracePt t="139438" x="7264400" y="3365500"/>
          <p14:tracePt t="139455" x="7245350" y="3346450"/>
          <p14:tracePt t="139472" x="7232650" y="3346450"/>
          <p14:tracePt t="140084" x="7219950" y="3346450"/>
          <p14:tracePt t="140092" x="7169150" y="3346450"/>
          <p14:tracePt t="140101" x="7118350" y="3378200"/>
          <p14:tracePt t="140122" x="6934200" y="3511550"/>
          <p14:tracePt t="140138" x="6673850" y="3759200"/>
          <p14:tracePt t="140155" x="6318250" y="4038600"/>
          <p14:tracePt t="140172" x="5727700" y="4457700"/>
          <p14:tracePt t="140189" x="5410200" y="4730750"/>
          <p14:tracePt t="140205" x="5137150" y="4927600"/>
          <p14:tracePt t="140222" x="4914900" y="5060950"/>
          <p14:tracePt t="140238" x="4737100" y="5137150"/>
          <p14:tracePt t="140255" x="4603750" y="5200650"/>
          <p14:tracePt t="140272" x="4495800" y="5245100"/>
          <p14:tracePt t="140289" x="4419600" y="5289550"/>
          <p14:tracePt t="140305" x="4343400" y="5308600"/>
          <p14:tracePt t="140322" x="4267200" y="5314950"/>
          <p14:tracePt t="140338" x="4191000" y="5314950"/>
          <p14:tracePt t="140355" x="4140200" y="5321300"/>
          <p14:tracePt t="140356" x="4121150" y="5327650"/>
          <p14:tracePt t="140372" x="4089400" y="5346700"/>
          <p14:tracePt t="140389" x="4064000" y="5353050"/>
          <p14:tracePt t="140405" x="4025900" y="5365750"/>
          <p14:tracePt t="140422" x="3975100" y="5384800"/>
          <p14:tracePt t="140439" x="3911600" y="5403850"/>
          <p14:tracePt t="140455" x="3854450" y="5429250"/>
          <p14:tracePt t="140472" x="3771900" y="5454650"/>
          <p14:tracePt t="140489" x="3676650" y="5480050"/>
          <p14:tracePt t="140505" x="3581400" y="5518150"/>
          <p14:tracePt t="140522" x="3467100" y="5543550"/>
          <p14:tracePt t="140539" x="3346450" y="5562600"/>
          <p14:tracePt t="140555" x="3263900" y="5562600"/>
          <p14:tracePt t="140572" x="3213100" y="5543550"/>
          <p14:tracePt t="140589" x="3213100" y="5530850"/>
          <p14:tracePt t="140605" x="3213100" y="5486400"/>
          <p14:tracePt t="140622" x="3213100" y="5441950"/>
          <p14:tracePt t="140639" x="3225800" y="5397500"/>
          <p14:tracePt t="140655" x="3257550" y="5321300"/>
          <p14:tracePt t="140672" x="3333750" y="5238750"/>
          <p14:tracePt t="140689" x="3448050" y="5162550"/>
          <p14:tracePt t="140705" x="3562350" y="5092700"/>
          <p14:tracePt t="140722" x="3670300" y="5080000"/>
          <p14:tracePt t="140739" x="3752850" y="5080000"/>
          <p14:tracePt t="140756" x="3892550" y="5099050"/>
          <p14:tracePt t="140772" x="3968750" y="5118100"/>
          <p14:tracePt t="140789" x="4044950" y="5175250"/>
          <p14:tracePt t="140805" x="4133850" y="5264150"/>
          <p14:tracePt t="140822" x="4191000" y="5346700"/>
          <p14:tracePt t="140839" x="4216400" y="5416550"/>
          <p14:tracePt t="140855" x="4216400" y="5467350"/>
          <p14:tracePt t="140872" x="4171950" y="5524500"/>
          <p14:tracePt t="140889" x="4108450" y="5562600"/>
          <p14:tracePt t="140905" x="4019550" y="5613400"/>
          <p14:tracePt t="140922" x="3930650" y="5657850"/>
          <p14:tracePt t="140939" x="3854450" y="5689600"/>
          <p14:tracePt t="140955" x="3765550" y="5715000"/>
          <p14:tracePt t="140972" x="3625850" y="5765800"/>
          <p14:tracePt t="140989" x="3536950" y="5784850"/>
          <p14:tracePt t="141005" x="3460750" y="5791200"/>
          <p14:tracePt t="141022" x="3409950" y="5791200"/>
          <p14:tracePt t="141039" x="3359150" y="5784850"/>
          <p14:tracePt t="141055" x="3321050" y="5772150"/>
          <p14:tracePt t="141072" x="3289300" y="5765800"/>
          <p14:tracePt t="141089" x="3270250" y="5759450"/>
          <p14:tracePt t="141105" x="3251200" y="5746750"/>
          <p14:tracePt t="141122" x="3232150" y="5740400"/>
          <p14:tracePt t="141139" x="3219450" y="5727700"/>
          <p14:tracePt t="141155" x="3213100" y="5715000"/>
          <p14:tracePt t="141172" x="3213100" y="5708650"/>
          <p14:tracePt t="141205" x="3213100" y="5702300"/>
          <p14:tracePt t="141222" x="3225800" y="5683250"/>
          <p14:tracePt t="141239" x="3232150" y="5638800"/>
          <p14:tracePt t="141255" x="3238500" y="5588000"/>
          <p14:tracePt t="141272" x="3238500" y="5556250"/>
          <p14:tracePt t="141289" x="3244850" y="5537200"/>
          <p14:tracePt t="141305" x="3251200" y="5524500"/>
          <p14:tracePt t="141322" x="3257550" y="5505450"/>
          <p14:tracePt t="141338" x="3263900" y="5492750"/>
          <p14:tracePt t="141355" x="3270250" y="5473700"/>
          <p14:tracePt t="141469" x="3270250" y="5467350"/>
          <p14:tracePt t="141476" x="3270250" y="5461000"/>
          <p14:tracePt t="141488" x="3270250" y="5448300"/>
          <p14:tracePt t="141505" x="3276600" y="5441950"/>
          <p14:tracePt t="141522" x="3282950" y="5435600"/>
          <p14:tracePt t="141539" x="3289300" y="5422900"/>
          <p14:tracePt t="141555" x="3314700" y="5410200"/>
          <p14:tracePt t="141557" x="3333750" y="5403850"/>
          <p14:tracePt t="141572" x="3397250" y="5372100"/>
          <p14:tracePt t="141589" x="3473450" y="5346700"/>
          <p14:tracePt t="141605" x="3556000" y="5321300"/>
          <p14:tracePt t="141622" x="3619500" y="5314950"/>
          <p14:tracePt t="141638" x="3683000" y="5314950"/>
          <p14:tracePt t="141655" x="3759200" y="5314950"/>
          <p14:tracePt t="141672" x="3835400" y="5314950"/>
          <p14:tracePt t="141688" x="3898900" y="5334000"/>
          <p14:tracePt t="141705" x="3956050" y="5353050"/>
          <p14:tracePt t="141722" x="3981450" y="5372100"/>
          <p14:tracePt t="141739" x="4006850" y="5397500"/>
          <p14:tracePt t="141772" x="4006850" y="5403850"/>
          <p14:tracePt t="141788" x="4006850" y="5416550"/>
          <p14:tracePt t="141892" x="4006850" y="5422900"/>
          <p14:tracePt t="141901" x="4006850" y="5429250"/>
          <p14:tracePt t="141908" x="4000500" y="5429250"/>
          <p14:tracePt t="141922" x="4000500" y="5435600"/>
          <p14:tracePt t="141938" x="3994150" y="5441950"/>
          <p14:tracePt t="141941" x="3994150" y="5448300"/>
          <p14:tracePt t="141955" x="3987800" y="5448300"/>
          <p14:tracePt t="141956" x="3987800" y="5454650"/>
          <p14:tracePt t="141972" x="3981450" y="5461000"/>
          <p14:tracePt t="141989" x="3968750" y="5461000"/>
          <p14:tracePt t="142005" x="3962400" y="5461000"/>
          <p14:tracePt t="142055" x="3962400" y="5454650"/>
          <p14:tracePt t="142072" x="3975100" y="5410200"/>
          <p14:tracePt t="142089" x="3994150" y="5378450"/>
          <p14:tracePt t="142105" x="4000500" y="5353050"/>
          <p14:tracePt t="142122" x="4006850" y="5340350"/>
          <p14:tracePt t="142139" x="4032250" y="5314950"/>
          <p14:tracePt t="142156" x="4140200" y="5213350"/>
          <p14:tracePt t="142172" x="4216400" y="5137150"/>
          <p14:tracePt t="142189" x="4298950" y="5067300"/>
          <p14:tracePt t="142205" x="4394200" y="5010150"/>
          <p14:tracePt t="142222" x="4476750" y="4959350"/>
          <p14:tracePt t="142239" x="4578350" y="4889500"/>
          <p14:tracePt t="142255" x="4679950" y="4756150"/>
          <p14:tracePt t="142272" x="4826000" y="4572000"/>
          <p14:tracePt t="142288" x="4978400" y="4375150"/>
          <p14:tracePt t="142305" x="5130800" y="4235450"/>
          <p14:tracePt t="142322" x="5276850" y="4127500"/>
          <p14:tracePt t="142338" x="5486400" y="4013200"/>
          <p14:tracePt t="142355" x="5765800" y="3860800"/>
          <p14:tracePt t="142372" x="6178550" y="3594100"/>
          <p14:tracePt t="142388" x="6375400" y="3448050"/>
          <p14:tracePt t="142405" x="6515100" y="3365500"/>
          <p14:tracePt t="142422" x="6616700" y="3333750"/>
          <p14:tracePt t="142439" x="6718300" y="3282950"/>
          <p14:tracePt t="142455" x="6813550" y="3213100"/>
          <p14:tracePt t="142472" x="6877050" y="3124200"/>
          <p14:tracePt t="142489" x="6908800" y="3060700"/>
          <p14:tracePt t="142505" x="6908800" y="3028950"/>
          <p14:tracePt t="142522" x="6908800" y="3016250"/>
          <p14:tracePt t="142538" x="6934200" y="3003550"/>
          <p14:tracePt t="142556" x="7023100" y="2965450"/>
          <p14:tracePt t="142572" x="7054850" y="2933700"/>
          <p14:tracePt t="142588" x="7073900" y="2914650"/>
          <p14:tracePt t="142605" x="7080250" y="2914650"/>
          <p14:tracePt t="142622" x="7105650" y="2908300"/>
          <p14:tracePt t="142638" x="7143750" y="2889250"/>
          <p14:tracePt t="142655" x="7188200" y="2863850"/>
          <p14:tracePt t="142672" x="7226300" y="2838450"/>
          <p14:tracePt t="142689" x="7239000" y="2819400"/>
          <p14:tracePt t="142804" x="7239000" y="2832100"/>
          <p14:tracePt t="142813" x="7239000" y="2844800"/>
          <p14:tracePt t="142822" x="7239000" y="2863850"/>
          <p14:tracePt t="142838" x="7239000" y="2882900"/>
          <p14:tracePt t="142855" x="7264400" y="2908300"/>
          <p14:tracePt t="142872" x="7270750" y="2927350"/>
          <p14:tracePt t="142889" x="7277100" y="2959100"/>
          <p14:tracePt t="142905" x="7277100" y="3003550"/>
          <p14:tracePt t="142922" x="7258050" y="3054350"/>
          <p14:tracePt t="142938" x="7245350" y="3092450"/>
          <p14:tracePt t="142940" x="7239000" y="3098800"/>
          <p14:tracePt t="142955" x="7232650" y="3105150"/>
          <p14:tracePt t="142989" x="7226300" y="3105150"/>
          <p14:tracePt t="143022" x="7219950" y="3105150"/>
          <p14:tracePt t="143085" x="7219950" y="3111500"/>
          <p14:tracePt t="143349" x="7219950" y="3105150"/>
          <p14:tracePt t="143357" x="7219950" y="3098800"/>
          <p14:tracePt t="143364" x="7239000" y="3086100"/>
          <p14:tracePt t="143373" x="7264400" y="3067050"/>
          <p14:tracePt t="143389" x="7334250" y="3035300"/>
          <p14:tracePt t="143405" x="7435850" y="2984500"/>
          <p14:tracePt t="143422" x="7581900" y="2914650"/>
          <p14:tracePt t="143439" x="7740650" y="2844800"/>
          <p14:tracePt t="143455" x="7874000" y="2800350"/>
          <p14:tracePt t="143472" x="7937500" y="2755900"/>
          <p14:tracePt t="143489" x="7969250" y="2736850"/>
          <p14:tracePt t="143505" x="7988300" y="2730500"/>
          <p14:tracePt t="143581" x="7981950" y="2730500"/>
          <p14:tracePt t="143589" x="7969250" y="2730500"/>
          <p14:tracePt t="143605" x="7918450" y="2749550"/>
          <p14:tracePt t="143622" x="7861300" y="2787650"/>
          <p14:tracePt t="143639" x="7785100" y="2844800"/>
          <p14:tracePt t="143655" x="7670800" y="2901950"/>
          <p14:tracePt t="143672" x="7499350" y="2959100"/>
          <p14:tracePt t="143688" x="7359650" y="3041650"/>
          <p14:tracePt t="143705" x="7251700" y="3079750"/>
          <p14:tracePt t="143722" x="7232650" y="3086100"/>
          <p14:tracePt t="143755" x="7239000" y="3086100"/>
          <p14:tracePt t="143772" x="7264400" y="3073400"/>
          <p14:tracePt t="143788" x="7302500" y="3041650"/>
          <p14:tracePt t="143805" x="7366000" y="2997200"/>
          <p14:tracePt t="143822" x="7461250" y="2940050"/>
          <p14:tracePt t="143839" x="7588250" y="2870200"/>
          <p14:tracePt t="143855" x="7727950" y="2800350"/>
          <p14:tracePt t="143872" x="7848600" y="2743200"/>
          <p14:tracePt t="143889" x="7931150" y="2705100"/>
          <p14:tracePt t="143905" x="7969250" y="2679700"/>
          <p14:tracePt t="143922" x="7975600" y="2679700"/>
          <p14:tracePt t="143989" x="7962900" y="2679700"/>
          <p14:tracePt t="143996" x="7950200" y="2698750"/>
          <p14:tracePt t="144005" x="7924800" y="2736850"/>
          <p14:tracePt t="144022" x="7867650" y="2794000"/>
          <p14:tracePt t="144039" x="7785100" y="2851150"/>
          <p14:tracePt t="144055" x="7670800" y="2914650"/>
          <p14:tracePt t="144072" x="7562850" y="2997200"/>
          <p14:tracePt t="144089" x="7461250" y="3067050"/>
          <p14:tracePt t="144105" x="7385050" y="3111500"/>
          <p14:tracePt t="144122" x="7346950" y="3136900"/>
          <p14:tracePt t="144139" x="7315200" y="3149600"/>
          <p14:tracePt t="144156" x="7283450" y="3149600"/>
          <p14:tracePt t="144172" x="7258050" y="3149600"/>
          <p14:tracePt t="144189" x="7239000" y="3149600"/>
          <p14:tracePt t="144205" x="7232650" y="3149600"/>
          <p14:tracePt t="144708" x="7232650" y="3143250"/>
          <p14:tracePt t="145068" x="7239000" y="3143250"/>
          <p14:tracePt t="145084" x="7245350" y="3143250"/>
          <p14:tracePt t="145100" x="7251700" y="3143250"/>
          <p14:tracePt t="145108" x="7258050" y="3143250"/>
          <p14:tracePt t="145122" x="7264400" y="3136900"/>
          <p14:tracePt t="145139" x="7289800" y="3124200"/>
          <p14:tracePt t="145156" x="7334250" y="3105150"/>
          <p14:tracePt t="145172" x="7461250" y="3041650"/>
          <p14:tracePt t="145189" x="7575550" y="2984500"/>
          <p14:tracePt t="145205" x="7683500" y="2921000"/>
          <p14:tracePt t="145222" x="7804150" y="2882900"/>
          <p14:tracePt t="145239" x="7886700" y="2844800"/>
          <p14:tracePt t="145255" x="7950200" y="2819400"/>
          <p14:tracePt t="145272" x="7975600" y="2806700"/>
          <p14:tracePt t="145289" x="7981950" y="2806700"/>
          <p14:tracePt t="145305" x="7988300" y="2806700"/>
          <p14:tracePt t="145340" x="7905750" y="2838450"/>
          <p14:tracePt t="145355" x="7835900" y="2876550"/>
          <p14:tracePt t="145372" x="7505700" y="3067050"/>
          <p14:tracePt t="145389" x="7150100" y="3225800"/>
          <p14:tracePt t="145405" x="6724650" y="3416300"/>
          <p14:tracePt t="145422" x="6254750" y="3619500"/>
          <p14:tracePt t="145439" x="5842000" y="3841750"/>
          <p14:tracePt t="145455" x="5467350" y="4044950"/>
          <p14:tracePt t="145472" x="5111750" y="4210050"/>
          <p14:tracePt t="145489" x="4819650" y="4362450"/>
          <p14:tracePt t="145505" x="4546600" y="4457700"/>
          <p14:tracePt t="145522" x="4337050" y="4552950"/>
          <p14:tracePt t="145539" x="4229100" y="4578350"/>
          <p14:tracePt t="145555" x="4197350" y="4591050"/>
          <p14:tracePt t="145620" x="4197350" y="4584700"/>
          <p14:tracePt t="145639" x="4197350" y="4572000"/>
          <p14:tracePt t="145655" x="4197350" y="4552950"/>
          <p14:tracePt t="145688" x="4197350" y="4546600"/>
          <p14:tracePt t="145705" x="4197350" y="4527550"/>
          <p14:tracePt t="145722" x="4210050" y="4502150"/>
          <p14:tracePt t="145738" x="4254500" y="4470400"/>
          <p14:tracePt t="145756" x="4343400" y="4400550"/>
          <p14:tracePt t="145772" x="4445000" y="4349750"/>
          <p14:tracePt t="145789" x="4578350" y="4267200"/>
          <p14:tracePt t="145805" x="4768850" y="4165600"/>
          <p14:tracePt t="145822" x="4972050" y="4051300"/>
          <p14:tracePt t="145838" x="5162550" y="3968750"/>
          <p14:tracePt t="145855" x="5289550" y="3924300"/>
          <p14:tracePt t="145872" x="5353050" y="3898900"/>
          <p14:tracePt t="145922" x="5346700" y="3930650"/>
          <p14:tracePt t="145939" x="5270500" y="3981450"/>
          <p14:tracePt t="145941" x="5219700" y="4013200"/>
          <p14:tracePt t="145956" x="5092700" y="4083050"/>
          <p14:tracePt t="145972" x="4927600" y="4178300"/>
          <p14:tracePt t="145988" x="4756150" y="4279900"/>
          <p14:tracePt t="146005" x="4578350" y="4368800"/>
          <p14:tracePt t="146022" x="4457700" y="4432300"/>
          <p14:tracePt t="146038" x="4400550" y="4451350"/>
          <p14:tracePt t="146055" x="4394200" y="4451350"/>
          <p14:tracePt t="146072" x="4394200" y="4438650"/>
          <p14:tracePt t="146088" x="4445000" y="4381500"/>
          <p14:tracePt t="146105" x="4559300" y="4305300"/>
          <p14:tracePt t="146122" x="4711700" y="4210050"/>
          <p14:tracePt t="146139" x="4883150" y="4108450"/>
          <p14:tracePt t="146156" x="5130800" y="3968750"/>
          <p14:tracePt t="146172" x="5232400" y="3930650"/>
          <p14:tracePt t="146188" x="5276850" y="3905250"/>
          <p14:tracePt t="146205" x="5289550" y="3898900"/>
          <p14:tracePt t="146239" x="5289550" y="3917950"/>
          <p14:tracePt t="146255" x="5194300" y="3981450"/>
          <p14:tracePt t="146272" x="5048250" y="4095750"/>
          <p14:tracePt t="146288" x="4806950" y="4267200"/>
          <p14:tracePt t="146305" x="4527550" y="4445000"/>
          <p14:tracePt t="146322" x="4241800" y="4629150"/>
          <p14:tracePt t="146338" x="3968750" y="4806950"/>
          <p14:tracePt t="146356" x="3695700" y="4984750"/>
          <p14:tracePt t="146372" x="3390900" y="5156200"/>
          <p14:tracePt t="146389" x="3244850" y="5245100"/>
          <p14:tracePt t="146405" x="3155950" y="5308600"/>
          <p14:tracePt t="146422" x="3124200" y="5334000"/>
          <p14:tracePt t="146439" x="3117850" y="5340350"/>
          <p14:tracePt t="146455" x="3111500" y="5340350"/>
          <p14:tracePt t="146472" x="3086100" y="5353050"/>
          <p14:tracePt t="146489" x="3035300" y="5365750"/>
          <p14:tracePt t="146505" x="2978150" y="5384800"/>
          <p14:tracePt t="146522" x="2914650" y="5397500"/>
          <p14:tracePt t="146538" x="2857500" y="5416550"/>
          <p14:tracePt t="146556" x="2781300" y="5416550"/>
          <p14:tracePt t="146557" x="2730500" y="5422900"/>
          <p14:tracePt t="146572" x="2641600" y="5416550"/>
          <p14:tracePt t="146588" x="2540000" y="5416550"/>
          <p14:tracePt t="146605" x="2419350" y="5416550"/>
          <p14:tracePt t="146622" x="2292350" y="5416550"/>
          <p14:tracePt t="146639" x="2197100" y="5416550"/>
          <p14:tracePt t="146655" x="2101850" y="5416550"/>
          <p14:tracePt t="146672" x="2025650" y="5416550"/>
          <p14:tracePt t="146689" x="1943100" y="5422900"/>
          <p14:tracePt t="146705" x="1841500" y="5422900"/>
          <p14:tracePt t="146722" x="1733550" y="5422900"/>
          <p14:tracePt t="146739" x="1651000" y="5403850"/>
          <p14:tracePt t="146755" x="1619250" y="5384800"/>
          <p14:tracePt t="146757" x="1619250" y="5378450"/>
          <p14:tracePt t="146772" x="1619250" y="5365750"/>
          <p14:tracePt t="146788" x="1644650" y="5340350"/>
          <p14:tracePt t="146805" x="1670050" y="5314950"/>
          <p14:tracePt t="146822" x="1689100" y="5289550"/>
          <p14:tracePt t="146838" x="1701800" y="5264150"/>
          <p14:tracePt t="146855" x="1708150" y="5257800"/>
          <p14:tracePt t="146872" x="1714500" y="5238750"/>
          <p14:tracePt t="146889" x="1727200" y="5219700"/>
          <p14:tracePt t="146905" x="1739900" y="5200650"/>
          <p14:tracePt t="146922" x="1739900" y="5194300"/>
          <p14:tracePt t="146939" x="1746250" y="5187950"/>
          <p14:tracePt t="146941" x="1746250" y="5181600"/>
          <p14:tracePt t="146955" x="1752600" y="5181600"/>
          <p14:tracePt t="146972" x="1828800" y="5162550"/>
          <p14:tracePt t="146989" x="1924050" y="5124450"/>
          <p14:tracePt t="147005" x="2044700" y="5099050"/>
          <p14:tracePt t="147022" x="2165350" y="5073650"/>
          <p14:tracePt t="147038" x="2286000" y="5048250"/>
          <p14:tracePt t="147055" x="2419350" y="5048250"/>
          <p14:tracePt t="147072" x="2495550" y="5048250"/>
          <p14:tracePt t="147088" x="2552700" y="5048250"/>
          <p14:tracePt t="147105" x="2635250" y="5048250"/>
          <p14:tracePt t="147122" x="2730500" y="5048250"/>
          <p14:tracePt t="147138" x="2819400" y="5048250"/>
          <p14:tracePt t="147156" x="2927350" y="5048250"/>
          <p14:tracePt t="147172" x="2940050" y="5048250"/>
          <p14:tracePt t="147189" x="2946400" y="5048250"/>
          <p14:tracePt t="147324" x="2946400" y="5041900"/>
          <p14:tracePt t="147333" x="2959100" y="5029200"/>
          <p14:tracePt t="147340" x="3003550" y="5016500"/>
          <p14:tracePt t="147355" x="3079750" y="4991100"/>
          <p14:tracePt t="147372" x="3359150" y="4889500"/>
          <p14:tracePt t="147389" x="3689350" y="4762500"/>
          <p14:tracePt t="147405" x="4127500" y="4635500"/>
          <p14:tracePt t="147422" x="4578350" y="4489450"/>
          <p14:tracePt t="147439" x="5041900" y="4394200"/>
          <p14:tracePt t="147455" x="5454650" y="4292600"/>
          <p14:tracePt t="147472" x="5822950" y="4146550"/>
          <p14:tracePt t="147489" x="6115050" y="3968750"/>
          <p14:tracePt t="147505" x="6394450" y="3854450"/>
          <p14:tracePt t="147522" x="6616700" y="3790950"/>
          <p14:tracePt t="147539" x="6781800" y="3740150"/>
          <p14:tracePt t="147556" x="6883400" y="3657600"/>
          <p14:tracePt t="147572" x="6908800" y="3587750"/>
          <p14:tracePt t="147589" x="6921500" y="3543300"/>
          <p14:tracePt t="147605" x="6934200" y="3524250"/>
          <p14:tracePt t="147622" x="6940550" y="3511550"/>
          <p14:tracePt t="147639" x="6991350" y="3498850"/>
          <p14:tracePt t="147656" x="7080250" y="3460750"/>
          <p14:tracePt t="147672" x="7200900" y="3403600"/>
          <p14:tracePt t="147688" x="7315200" y="3321050"/>
          <p14:tracePt t="147705" x="7416800" y="3244850"/>
          <p14:tracePt t="147722" x="7518400" y="3181350"/>
          <p14:tracePt t="147739" x="7620000" y="3117850"/>
          <p14:tracePt t="147756" x="7696200" y="3022600"/>
          <p14:tracePt t="147772" x="7696200" y="2990850"/>
          <p14:tracePt t="147789" x="7664450" y="2984500"/>
          <p14:tracePt t="147805" x="7626350" y="2978150"/>
          <p14:tracePt t="147822" x="7607300" y="2978150"/>
          <p14:tracePt t="147839" x="7600950" y="2978150"/>
          <p14:tracePt t="147855" x="7594600" y="2978150"/>
          <p14:tracePt t="147888" x="7581900" y="2978150"/>
          <p14:tracePt t="147905" x="7543800" y="2990850"/>
          <p14:tracePt t="147922" x="7505700" y="3003550"/>
          <p14:tracePt t="147939" x="7486650" y="3009900"/>
          <p14:tracePt t="147956" x="7442200" y="3028950"/>
          <p14:tracePt t="147972" x="7416800" y="3035300"/>
          <p14:tracePt t="147988" x="7385050" y="3060700"/>
          <p14:tracePt t="148005" x="7378700" y="3060700"/>
          <p14:tracePt t="148022" x="7359650" y="3073400"/>
          <p14:tracePt t="148038" x="7315200" y="3086100"/>
          <p14:tracePt t="148055" x="7302500" y="3092450"/>
          <p14:tracePt t="148072" x="7296150" y="3092450"/>
          <p14:tracePt t="148173" x="7296150" y="3086100"/>
          <p14:tracePt t="148180" x="7296150" y="3079750"/>
          <p14:tracePt t="148189" x="7296150" y="3073400"/>
          <p14:tracePt t="148205" x="7289800" y="3054350"/>
          <p14:tracePt t="148222" x="7277100" y="3016250"/>
          <p14:tracePt t="148238" x="7258050" y="2965450"/>
          <p14:tracePt t="148255" x="7239000" y="2908300"/>
          <p14:tracePt t="148272" x="7219950" y="2844800"/>
          <p14:tracePt t="148289" x="7207250" y="2762250"/>
          <p14:tracePt t="148305" x="7181850" y="2698750"/>
          <p14:tracePt t="148322" x="7156450" y="2641600"/>
          <p14:tracePt t="148339" x="7143750" y="2603500"/>
          <p14:tracePt t="148356" x="7137400" y="2571750"/>
          <p14:tracePt t="148372" x="7137400" y="2565400"/>
          <p14:tracePt t="148389" x="7137400" y="2559050"/>
          <p14:tracePt t="148797" x="7137400" y="2584450"/>
          <p14:tracePt t="148804" x="7137400" y="2622550"/>
          <p14:tracePt t="148822" x="7137400" y="2730500"/>
          <p14:tracePt t="148839" x="7137400" y="2844800"/>
          <p14:tracePt t="148855" x="7137400" y="2952750"/>
          <p14:tracePt t="148872" x="7137400" y="3067050"/>
          <p14:tracePt t="148888" x="7143750" y="3175000"/>
          <p14:tracePt t="148905" x="7156450" y="3225800"/>
          <p14:tracePt t="148922" x="7156450" y="3232150"/>
          <p14:tracePt t="149269" x="7162800" y="3232150"/>
          <p14:tracePt t="149277" x="7181850" y="3232150"/>
          <p14:tracePt t="149288" x="7207250" y="3232150"/>
          <p14:tracePt t="149306" x="7251700" y="3232150"/>
          <p14:tracePt t="149322" x="7321550" y="3251200"/>
          <p14:tracePt t="149339" x="7448550" y="3308350"/>
          <p14:tracePt t="149340" x="7543800" y="3340100"/>
          <p14:tracePt t="149356" x="7677150" y="3390900"/>
          <p14:tracePt t="149372" x="7785100" y="3429000"/>
          <p14:tracePt t="149389" x="7829550" y="3448050"/>
          <p14:tracePt t="149406" x="7835900" y="3448050"/>
          <p14:tracePt t="149645" x="7823200" y="3448050"/>
          <p14:tracePt t="149652" x="7804150" y="3441700"/>
          <p14:tracePt t="149672" x="7740650" y="3422650"/>
          <p14:tracePt t="149689" x="7670800" y="3384550"/>
          <p14:tracePt t="149705" x="7562850" y="3327400"/>
          <p14:tracePt t="149722" x="7480300" y="3282950"/>
          <p14:tracePt t="149739" x="7410450" y="3244850"/>
          <p14:tracePt t="149756" x="7334250" y="3194050"/>
          <p14:tracePt t="149772" x="7315200" y="3175000"/>
          <p14:tracePt t="149789" x="7296150" y="3155950"/>
          <p14:tracePt t="149805" x="7289800" y="3149600"/>
          <p14:tracePt t="149822" x="7289800" y="3143250"/>
          <p14:tracePt t="149839" x="7283450" y="3136900"/>
          <p14:tracePt t="149949" x="7277100" y="3136900"/>
          <p14:tracePt t="150388" x="7277100" y="3124200"/>
          <p14:tracePt t="150396" x="7277100" y="3105150"/>
          <p14:tracePt t="150405" x="7277100" y="3079750"/>
          <p14:tracePt t="150422" x="7277100" y="3009900"/>
          <p14:tracePt t="150439" x="7277100" y="2927350"/>
          <p14:tracePt t="150455" x="7277100" y="2838450"/>
          <p14:tracePt t="150472" x="7277100" y="2724150"/>
          <p14:tracePt t="150488" x="7258050" y="2603500"/>
          <p14:tracePt t="150505" x="7258050" y="2546350"/>
          <p14:tracePt t="150522" x="7258050" y="2514600"/>
          <p14:tracePt t="150539" x="7258050" y="2495550"/>
          <p14:tracePt t="150620" x="7258050" y="2489200"/>
          <p14:tracePt t="150892" x="7251700" y="2489200"/>
          <p14:tracePt t="150909" x="7245350" y="2501900"/>
          <p14:tracePt t="150917" x="7239000" y="2527300"/>
          <p14:tracePt t="150925" x="7239000" y="2565400"/>
          <p14:tracePt t="150938" x="7239000" y="2603500"/>
          <p14:tracePt t="150956" x="7232650" y="2711450"/>
          <p14:tracePt t="150972" x="7232650" y="2806700"/>
          <p14:tracePt t="150989" x="7232650" y="2921000"/>
          <p14:tracePt t="151005" x="7239000" y="3016250"/>
          <p14:tracePt t="151022" x="7219950" y="3048000"/>
          <p14:tracePt t="151038" x="7219950" y="3060700"/>
          <p14:tracePt t="151055" x="7213600" y="3067050"/>
          <p14:tracePt t="151088" x="7207250" y="3060700"/>
          <p14:tracePt t="151204" x="7200900" y="3060700"/>
          <p14:tracePt t="151252" x="7200900" y="3035300"/>
          <p14:tracePt t="151272" x="7194550" y="2997200"/>
          <p14:tracePt t="151289" x="7194550" y="2940050"/>
          <p14:tracePt t="151305" x="7200900" y="2844800"/>
          <p14:tracePt t="151322" x="7213600" y="2717800"/>
          <p14:tracePt t="151339" x="7219950" y="2590800"/>
          <p14:tracePt t="151341" x="7219950" y="2546350"/>
          <p14:tracePt t="151355" x="7219950" y="2514600"/>
          <p14:tracePt t="151372" x="7213600" y="2463800"/>
          <p14:tracePt t="151389" x="7213600" y="2451100"/>
          <p14:tracePt t="151468" x="7213600" y="2444750"/>
          <p14:tracePt t="151821" x="7213600" y="2457450"/>
          <p14:tracePt t="151839" x="7226300" y="2552700"/>
          <p14:tracePt t="151855" x="7226300" y="2724150"/>
          <p14:tracePt t="151872" x="7239000" y="2908300"/>
          <p14:tracePt t="151889" x="7264400" y="3048000"/>
          <p14:tracePt t="151905" x="7289800" y="3136900"/>
          <p14:tracePt t="151922" x="7315200" y="3200400"/>
          <p14:tracePt t="151938" x="7315200" y="3206750"/>
          <p14:tracePt t="151955" x="7315200" y="3213100"/>
          <p14:tracePt t="152012" x="7315200" y="3206750"/>
          <p14:tracePt t="152164" x="7315200" y="3194050"/>
          <p14:tracePt t="152173" x="7315200" y="3181350"/>
          <p14:tracePt t="152188" x="7302500" y="3143250"/>
          <p14:tracePt t="152205" x="7289800" y="3124200"/>
          <p14:tracePt t="152222" x="7283450" y="3105150"/>
          <p14:tracePt t="152238" x="7270750" y="3079750"/>
          <p14:tracePt t="152255" x="7258050" y="3067050"/>
          <p14:tracePt t="152272" x="7245350" y="3035300"/>
          <p14:tracePt t="152289" x="7245350" y="2984500"/>
          <p14:tracePt t="152305" x="7245350" y="2914650"/>
          <p14:tracePt t="152322" x="7251700" y="2838450"/>
          <p14:tracePt t="152339" x="7232650" y="2768600"/>
          <p14:tracePt t="152356" x="7226300" y="2705100"/>
          <p14:tracePt t="152372" x="7213600" y="2667000"/>
          <p14:tracePt t="152389" x="7207250" y="2609850"/>
          <p14:tracePt t="152405" x="7200900" y="2552700"/>
          <p14:tracePt t="152422" x="7194550" y="2514600"/>
          <p14:tracePt t="152439" x="7181850" y="2489200"/>
          <p14:tracePt t="152455" x="7181850" y="2476500"/>
          <p14:tracePt t="152516" x="7188200" y="2476500"/>
          <p14:tracePt t="152868" x="7194550" y="2476500"/>
          <p14:tracePt t="153189" x="7200900" y="2476500"/>
          <p14:tracePt t="153196" x="7213600" y="2476500"/>
          <p14:tracePt t="153205" x="7226300" y="2463800"/>
          <p14:tracePt t="153222" x="7245350" y="2425700"/>
          <p14:tracePt t="153238" x="7264400" y="2393950"/>
          <p14:tracePt t="153256" x="7270750" y="2368550"/>
          <p14:tracePt t="153272" x="7270750" y="2355850"/>
          <p14:tracePt t="153289" x="7277100" y="2355850"/>
          <p14:tracePt t="153322" x="7277100" y="2343150"/>
          <p14:tracePt t="153338" x="7283450" y="2336800"/>
          <p14:tracePt t="153355" x="7283450" y="2330450"/>
          <p14:tracePt t="153405" x="7289800" y="2330450"/>
          <p14:tracePt t="153422" x="7302500" y="2330450"/>
          <p14:tracePt t="153472" x="7302500" y="2324100"/>
          <p14:tracePt t="153489" x="7277100" y="2286000"/>
          <p14:tracePt t="153505" x="7226300" y="2235200"/>
          <p14:tracePt t="153522" x="7143750" y="2178050"/>
          <p14:tracePt t="153539" x="7054850" y="2114550"/>
          <p14:tracePt t="153541" x="7004050" y="2076450"/>
          <p14:tracePt t="153556" x="6889750" y="1949450"/>
          <p14:tracePt t="153572" x="6775450" y="1835150"/>
          <p14:tracePt t="153589" x="6718300" y="1778000"/>
          <p14:tracePt t="153605" x="6705600" y="1746250"/>
          <p14:tracePt t="153622" x="6699250" y="1733550"/>
          <p14:tracePt t="153638" x="6699250" y="1727200"/>
          <p14:tracePt t="153655" x="6711950" y="1714500"/>
          <p14:tracePt t="153672" x="6724650" y="1701800"/>
          <p14:tracePt t="153689" x="6737350" y="1682750"/>
          <p14:tracePt t="153705" x="6769100" y="1670050"/>
          <p14:tracePt t="153722" x="6800850" y="1663700"/>
          <p14:tracePt t="153739" x="6858000" y="1663700"/>
          <p14:tracePt t="153755" x="6934200" y="1651000"/>
          <p14:tracePt t="153772" x="7029450" y="1651000"/>
          <p14:tracePt t="153789" x="7124700" y="1644650"/>
          <p14:tracePt t="153805" x="7200900" y="1644650"/>
          <p14:tracePt t="153822" x="7277100" y="1644650"/>
          <p14:tracePt t="153839" x="7391400" y="1644650"/>
          <p14:tracePt t="153855" x="7493000" y="1644650"/>
          <p14:tracePt t="153872" x="7537450" y="1644650"/>
          <p14:tracePt t="153889" x="7543800" y="1638300"/>
          <p14:tracePt t="153906" x="7550150" y="1625600"/>
          <p14:tracePt t="153939" x="7550150" y="1619250"/>
          <p14:tracePt t="154260" x="7550150" y="1625600"/>
          <p14:tracePt t="154453" x="7543800" y="1631950"/>
          <p14:tracePt t="154472" x="7518400" y="1657350"/>
          <p14:tracePt t="154489" x="7505700" y="1708150"/>
          <p14:tracePt t="154505" x="7486650" y="1765300"/>
          <p14:tracePt t="154522" x="7461250" y="1809750"/>
          <p14:tracePt t="154539" x="7461250" y="1854200"/>
          <p14:tracePt t="154556" x="7480300" y="1943100"/>
          <p14:tracePt t="154572" x="7569200" y="2012950"/>
          <p14:tracePt t="154589" x="7658100" y="2057400"/>
          <p14:tracePt t="154605" x="7740650" y="2089150"/>
          <p14:tracePt t="154622" x="7810500" y="2108200"/>
          <p14:tracePt t="154638" x="7861300" y="2114550"/>
          <p14:tracePt t="154655" x="7899400" y="2114550"/>
          <p14:tracePt t="154672" x="7905750" y="2114550"/>
          <p14:tracePt t="154705" x="7912100" y="2114550"/>
          <p14:tracePt t="155885" x="7918450" y="2114550"/>
          <p14:tracePt t="155892" x="7931150" y="2114550"/>
          <p14:tracePt t="155905" x="7950200" y="2101850"/>
          <p14:tracePt t="155922" x="7988300" y="2044700"/>
          <p14:tracePt t="155938" x="8045450" y="1974850"/>
          <p14:tracePt t="155956" x="8153400" y="1841500"/>
          <p14:tracePt t="155972" x="8204200" y="1758950"/>
          <p14:tracePt t="155989" x="8229600" y="1701800"/>
          <p14:tracePt t="156005" x="8248650" y="1657350"/>
          <p14:tracePt t="156022" x="8255000" y="1638300"/>
          <p14:tracePt t="156039" x="8255000" y="1625600"/>
          <p14:tracePt t="156055" x="8261350" y="1612900"/>
          <p14:tracePt t="156072" x="8274050" y="1600200"/>
          <p14:tracePt t="156089" x="8286750" y="1581150"/>
          <p14:tracePt t="156105" x="8293100" y="1574800"/>
          <p14:tracePt t="156122" x="8305800" y="1568450"/>
          <p14:tracePt t="156155" x="8312150" y="1562100"/>
          <p14:tracePt t="156244" x="8299450" y="1574800"/>
          <p14:tracePt t="156252" x="8286750" y="1612900"/>
          <p14:tracePt t="156260" x="8255000" y="1657350"/>
          <p14:tracePt t="156272" x="8229600" y="1701800"/>
          <p14:tracePt t="156289" x="8178800" y="1771650"/>
          <p14:tracePt t="156305" x="8128000" y="1854200"/>
          <p14:tracePt t="156322" x="8077200" y="1936750"/>
          <p14:tracePt t="156339" x="8032750" y="2000250"/>
          <p14:tracePt t="156356" x="7988300" y="2051050"/>
          <p14:tracePt t="156372" x="7975600" y="2063750"/>
          <p14:tracePt t="156423" x="7981950" y="2063750"/>
          <p14:tracePt t="156444" x="7981950" y="2051050"/>
          <p14:tracePt t="156455" x="7994650" y="2038350"/>
          <p14:tracePt t="156472" x="8007350" y="2000250"/>
          <p14:tracePt t="156489" x="8039100" y="1955800"/>
          <p14:tracePt t="156505" x="8077200" y="1898650"/>
          <p14:tracePt t="156522" x="8128000" y="1816100"/>
          <p14:tracePt t="156539" x="8172450" y="1720850"/>
          <p14:tracePt t="156556" x="8223250" y="1606550"/>
          <p14:tracePt t="156572" x="8242300" y="1568450"/>
          <p14:tracePt t="156589" x="8242300" y="1562100"/>
          <p14:tracePt t="156764" x="8242300" y="1568450"/>
          <p14:tracePt t="156773" x="8242300" y="1574800"/>
          <p14:tracePt t="156789" x="8229600" y="1587500"/>
          <p14:tracePt t="156805" x="8223250" y="1600200"/>
          <p14:tracePt t="156822" x="8210550" y="1612900"/>
          <p14:tracePt t="156839" x="8210550" y="1619250"/>
          <p14:tracePt t="156855" x="8204200" y="1625600"/>
          <p14:tracePt t="156872" x="8204200" y="1631950"/>
          <p14:tracePt t="156905" x="8197850" y="1631950"/>
          <p14:tracePt t="156922" x="8178800" y="1638300"/>
          <p14:tracePt t="156939" x="8172450" y="1670050"/>
          <p14:tracePt t="156956" x="8153400" y="1714500"/>
          <p14:tracePt t="156972" x="8140700" y="1746250"/>
          <p14:tracePt t="156989" x="8108950" y="1803400"/>
          <p14:tracePt t="157005" x="8064500" y="1885950"/>
          <p14:tracePt t="157022" x="8026400" y="1949450"/>
          <p14:tracePt t="157039" x="8007350" y="1981200"/>
          <p14:tracePt t="157055" x="8001000" y="1987550"/>
          <p14:tracePt t="157072" x="7994650" y="1993900"/>
          <p14:tracePt t="157124" x="7988300" y="2006600"/>
          <p14:tracePt t="157141" x="7981950" y="2006600"/>
          <p14:tracePt t="157156" x="7962900" y="2012950"/>
          <p14:tracePt t="157172" x="7956550" y="2025650"/>
          <p14:tracePt t="157205" x="7943850" y="2044700"/>
          <p14:tracePt t="157222" x="7912100" y="2076450"/>
          <p14:tracePt t="157239" x="7842250" y="2146300"/>
          <p14:tracePt t="157256" x="7766050" y="2247900"/>
          <p14:tracePt t="157272" x="7708900" y="2330450"/>
          <p14:tracePt t="157289" x="7664450" y="2387600"/>
          <p14:tracePt t="157305" x="7607300" y="2425700"/>
          <p14:tracePt t="157322" x="7556500" y="2495550"/>
          <p14:tracePt t="157339" x="7480300" y="2578100"/>
          <p14:tracePt t="157356" x="7353300" y="2755900"/>
          <p14:tracePt t="157372" x="7321550" y="2825750"/>
          <p14:tracePt t="157389" x="7302500" y="2882900"/>
          <p14:tracePt t="157405" x="7270750" y="2940050"/>
          <p14:tracePt t="157422" x="7251700" y="3003550"/>
          <p14:tracePt t="157439" x="7219950" y="3073400"/>
          <p14:tracePt t="157455" x="7175500" y="3168650"/>
          <p14:tracePt t="157472" x="7156450" y="3219450"/>
          <p14:tracePt t="157489" x="7156450" y="3225800"/>
          <p14:tracePt t="157884" x="7156450" y="3219450"/>
          <p14:tracePt t="157892" x="7156450" y="3213100"/>
          <p14:tracePt t="157901" x="7162800" y="3206750"/>
          <p14:tracePt t="157908" x="7169150" y="3200400"/>
          <p14:tracePt t="157924" x="7169150" y="3194050"/>
          <p14:tracePt t="157939" x="7169150" y="3181350"/>
          <p14:tracePt t="157957" x="7200900" y="3060700"/>
          <p14:tracePt t="157972" x="7219950" y="2901950"/>
          <p14:tracePt t="157989" x="7239000" y="2692400"/>
          <p14:tracePt t="158005" x="7245350" y="2463800"/>
          <p14:tracePt t="158022" x="7245350" y="2247900"/>
          <p14:tracePt t="158039" x="7239000" y="2082800"/>
          <p14:tracePt t="158055" x="7239000" y="1898650"/>
          <p14:tracePt t="158072" x="7245350" y="1790700"/>
          <p14:tracePt t="158089" x="7251700" y="1784350"/>
          <p14:tracePt t="158173" x="7258050" y="1790700"/>
          <p14:tracePt t="158212" x="7251700" y="1790700"/>
          <p14:tracePt t="158221" x="7245350" y="1790700"/>
          <p14:tracePt t="158239" x="7200900" y="1790700"/>
          <p14:tracePt t="158255" x="7150100" y="1790700"/>
          <p14:tracePt t="158272" x="7137400" y="1790700"/>
          <p14:tracePt t="158305" x="7137400" y="1778000"/>
          <p14:tracePt t="158322" x="7137400" y="1714500"/>
          <p14:tracePt t="158339" x="7156450" y="1619250"/>
          <p14:tracePt t="158356" x="7239000" y="1524000"/>
          <p14:tracePt t="158372" x="7378700" y="1485900"/>
          <p14:tracePt t="158389" x="7588250" y="1473200"/>
          <p14:tracePt t="158405" x="7816850" y="1466850"/>
          <p14:tracePt t="158422" x="7943850" y="1460500"/>
          <p14:tracePt t="158439" x="7994650" y="1460500"/>
          <p14:tracePt t="158455" x="8001000" y="1460500"/>
          <p14:tracePt t="158472" x="8001000" y="1466850"/>
          <p14:tracePt t="158489" x="8001000" y="1473200"/>
          <p14:tracePt t="158505" x="8001000" y="1479550"/>
          <p14:tracePt t="158522" x="8001000" y="1485900"/>
          <p14:tracePt t="158539" x="7994650" y="1485900"/>
          <p14:tracePt t="158556" x="7969250" y="1498600"/>
          <p14:tracePt t="158572" x="7912100" y="1504950"/>
          <p14:tracePt t="158589" x="7835900" y="1504950"/>
          <p14:tracePt t="158605" x="7734300" y="1504950"/>
          <p14:tracePt t="158622" x="7626350" y="1504950"/>
          <p14:tracePt t="158639" x="7499350" y="1504950"/>
          <p14:tracePt t="158656" x="7410450" y="1543050"/>
          <p14:tracePt t="158672" x="7296150" y="1581150"/>
          <p14:tracePt t="158689" x="7207250" y="1638300"/>
          <p14:tracePt t="158705" x="7156450" y="1708150"/>
          <p14:tracePt t="158722" x="7112000" y="1803400"/>
          <p14:tracePt t="158739" x="7067550" y="1936750"/>
          <p14:tracePt t="158756" x="6997700" y="2114550"/>
          <p14:tracePt t="158772" x="6972300" y="2197100"/>
          <p14:tracePt t="158789" x="6946900" y="2260600"/>
          <p14:tracePt t="158805" x="6934200" y="2305050"/>
          <p14:tracePt t="158822" x="6921500" y="2324100"/>
          <p14:tracePt t="158839" x="6915150" y="2324100"/>
          <p14:tracePt t="158855" x="6915150" y="2330450"/>
          <p14:tracePt t="158889" x="6915150" y="2324100"/>
          <p14:tracePt t="158905" x="6915150" y="2266950"/>
          <p14:tracePt t="158922" x="6934200" y="2184400"/>
          <p14:tracePt t="158939" x="6972300" y="2095500"/>
          <p14:tracePt t="158941" x="6985000" y="2044700"/>
          <p14:tracePt t="158956" x="7042150" y="1936750"/>
          <p14:tracePt t="158972" x="7118350" y="1847850"/>
          <p14:tracePt t="158989" x="7239000" y="1797050"/>
          <p14:tracePt t="159006" x="7359650" y="1758950"/>
          <p14:tracePt t="159022" x="7467600" y="1727200"/>
          <p14:tracePt t="159040" x="7556500" y="1695450"/>
          <p14:tracePt t="159055" x="7645400" y="1689100"/>
          <p14:tracePt t="159072" x="7708900" y="1670050"/>
          <p14:tracePt t="159089" x="7734300" y="1657350"/>
          <p14:tracePt t="159106" x="7740650" y="1657350"/>
          <p14:tracePt t="159308" x="7727950" y="1657350"/>
          <p14:tracePt t="159317" x="7721600" y="1657350"/>
          <p14:tracePt t="159324" x="7708900" y="1657350"/>
          <p14:tracePt t="159339" x="7696200" y="1657350"/>
          <p14:tracePt t="159356" x="7658100" y="1676400"/>
          <p14:tracePt t="159372" x="7639050" y="1701800"/>
          <p14:tracePt t="159389" x="7613650" y="1708150"/>
          <p14:tracePt t="159405" x="7594600" y="1727200"/>
          <p14:tracePt t="159422" x="7588250" y="1727200"/>
          <p14:tracePt t="161012" x="7581900" y="1727200"/>
          <p14:tracePt t="161084" x="7588250" y="1708150"/>
          <p14:tracePt t="161092" x="7594600" y="1695450"/>
          <p14:tracePt t="161101" x="7600950" y="1670050"/>
          <p14:tracePt t="161108" x="7607300" y="1651000"/>
          <p14:tracePt t="161122" x="7613650" y="1631950"/>
          <p14:tracePt t="161139" x="7626350" y="1600200"/>
          <p14:tracePt t="161156" x="7639050" y="1581150"/>
          <p14:tracePt t="161172" x="7670800" y="1543050"/>
          <p14:tracePt t="161189" x="7702550" y="1511300"/>
          <p14:tracePt t="161205" x="7721600" y="1485900"/>
          <p14:tracePt t="161222" x="7727950" y="1473200"/>
          <p14:tracePt t="161349" x="7727950" y="1466850"/>
          <p14:tracePt t="161612" x="7721600" y="1460500"/>
          <p14:tracePt t="161645" x="7715250" y="1460500"/>
          <p14:tracePt t="161684" x="7715250" y="1454150"/>
          <p14:tracePt t="161708" x="7708900" y="1454150"/>
          <p14:tracePt t="161772" x="7702550" y="1454150"/>
          <p14:tracePt t="161781" x="7696200" y="1454150"/>
          <p14:tracePt t="161788" x="7689850" y="1454150"/>
          <p14:tracePt t="161806" x="7664450" y="1454150"/>
          <p14:tracePt t="161822" x="7620000" y="1473200"/>
          <p14:tracePt t="161839" x="7581900" y="1492250"/>
          <p14:tracePt t="161855" x="7531100" y="1517650"/>
          <p14:tracePt t="161872" x="7473950" y="1530350"/>
          <p14:tracePt t="161889" x="7416800" y="1549400"/>
          <p14:tracePt t="161905" x="7372350" y="1562100"/>
          <p14:tracePt t="161922" x="7334250" y="1574800"/>
          <p14:tracePt t="161939" x="7315200" y="1581150"/>
          <p14:tracePt t="161941" x="7308850" y="1581150"/>
          <p14:tracePt t="161955" x="7302500" y="1581150"/>
          <p14:tracePt t="162060" x="7296150" y="1574800"/>
          <p14:tracePt t="162069" x="7283450" y="1574800"/>
          <p14:tracePt t="162076" x="7277100" y="1574800"/>
          <p14:tracePt t="162089" x="7258050" y="1574800"/>
          <p14:tracePt t="162105" x="7219950" y="1587500"/>
          <p14:tracePt t="162122" x="7200900" y="1625600"/>
          <p14:tracePt t="162139" x="7169150" y="1670050"/>
          <p14:tracePt t="162141" x="7143750" y="1689100"/>
          <p14:tracePt t="162156" x="7105650" y="1720850"/>
          <p14:tracePt t="162172" x="7073900" y="1752600"/>
          <p14:tracePt t="162222" x="7080250" y="1752600"/>
          <p14:tracePt t="162239" x="7118350" y="1689100"/>
          <p14:tracePt t="162255" x="7175500" y="1625600"/>
          <p14:tracePt t="162272" x="7239000" y="1530350"/>
          <p14:tracePt t="162289" x="7359650" y="1441450"/>
          <p14:tracePt t="162305" x="7499350" y="1384300"/>
          <p14:tracePt t="162322" x="7645400" y="1333500"/>
          <p14:tracePt t="162339" x="7759700" y="1327150"/>
          <p14:tracePt t="162355" x="7823200" y="1327150"/>
          <p14:tracePt t="162396" x="7829550" y="1327150"/>
          <p14:tracePt t="162412" x="7829550" y="1333500"/>
          <p14:tracePt t="162421" x="7810500" y="1358900"/>
          <p14:tracePt t="162439" x="7753350" y="1435100"/>
          <p14:tracePt t="162455" x="7683500" y="1543050"/>
          <p14:tracePt t="162472" x="7600950" y="1657350"/>
          <p14:tracePt t="162489" x="7512050" y="1746250"/>
          <p14:tracePt t="162505" x="7435850" y="1828800"/>
          <p14:tracePt t="162522" x="7372350" y="1924050"/>
          <p14:tracePt t="162539" x="7308850" y="2032000"/>
          <p14:tracePt t="162556" x="7232650" y="2152650"/>
          <p14:tracePt t="162572" x="7219950" y="2184400"/>
          <p14:tracePt t="162644" x="7219950" y="2178050"/>
          <p14:tracePt t="162652" x="7219950" y="2146300"/>
          <p14:tracePt t="162660" x="7219950" y="2114550"/>
          <p14:tracePt t="162672" x="7232650" y="2063750"/>
          <p14:tracePt t="162689" x="7264400" y="1949450"/>
          <p14:tracePt t="162706" x="7302500" y="1822450"/>
          <p14:tracePt t="162722" x="7353300" y="1714500"/>
          <p14:tracePt t="162739" x="7410450" y="1606550"/>
          <p14:tracePt t="162756" x="7524750" y="1492250"/>
          <p14:tracePt t="162772" x="7626350" y="1447800"/>
          <p14:tracePt t="162789" x="7747000" y="1435100"/>
          <p14:tracePt t="162805" x="7842250" y="1422400"/>
          <p14:tracePt t="162822" x="7905750" y="1422400"/>
          <p14:tracePt t="162839" x="7931150" y="1422400"/>
          <p14:tracePt t="162973" x="7912100" y="1422400"/>
          <p14:tracePt t="162980" x="7886700" y="1428750"/>
          <p14:tracePt t="162988" x="7867650" y="1447800"/>
          <p14:tracePt t="163005" x="7810500" y="1473200"/>
          <p14:tracePt t="163022" x="7753350" y="1504950"/>
          <p14:tracePt t="163039" x="7651750" y="1568450"/>
          <p14:tracePt t="163056" x="7512050" y="1663700"/>
          <p14:tracePt t="163072" x="7359650" y="1828800"/>
          <p14:tracePt t="163089" x="7181850" y="2012950"/>
          <p14:tracePt t="163105" x="6940550" y="2216150"/>
          <p14:tracePt t="163122" x="6667500" y="2451100"/>
          <p14:tracePt t="163139" x="6343650" y="2711450"/>
          <p14:tracePt t="163141" x="6159500" y="2844800"/>
          <p14:tracePt t="163156" x="5784850" y="3111500"/>
          <p14:tracePt t="163172" x="5473700" y="3365500"/>
          <p14:tracePt t="163189" x="5219700" y="3587750"/>
          <p14:tracePt t="163206" x="5003800" y="3790950"/>
          <p14:tracePt t="163222" x="4851400" y="3949700"/>
          <p14:tracePt t="163239" x="4711700" y="4057650"/>
          <p14:tracePt t="163255" x="4584700" y="4133850"/>
          <p14:tracePt t="163272" x="4470400" y="4178300"/>
          <p14:tracePt t="163289" x="4394200" y="4222750"/>
          <p14:tracePt t="163305" x="4356100" y="4241800"/>
          <p14:tracePt t="163322" x="4318000" y="4248150"/>
          <p14:tracePt t="163339" x="4292600" y="4254500"/>
          <p14:tracePt t="163356" x="4191000" y="4254500"/>
          <p14:tracePt t="163372" x="4095750" y="4260850"/>
          <p14:tracePt t="163389" x="4006850" y="4260850"/>
          <p14:tracePt t="163405" x="3937000" y="4260850"/>
          <p14:tracePt t="163422" x="3854450" y="4248150"/>
          <p14:tracePt t="163439" x="3746500" y="4248150"/>
          <p14:tracePt t="163455" x="3606800" y="4248150"/>
          <p14:tracePt t="163472" x="3467100" y="4248150"/>
          <p14:tracePt t="163489" x="3333750" y="4248150"/>
          <p14:tracePt t="163505" x="3244850" y="4248150"/>
          <p14:tracePt t="163522" x="3187700" y="4248150"/>
          <p14:tracePt t="163539" x="3130550" y="4248150"/>
          <p14:tracePt t="163540" x="3105150" y="4248150"/>
          <p14:tracePt t="163556" x="3073400" y="4248150"/>
          <p14:tracePt t="163572" x="2940050" y="4248150"/>
          <p14:tracePt t="163589" x="2844800" y="4260850"/>
          <p14:tracePt t="163606" x="2736850" y="4273550"/>
          <p14:tracePt t="163622" x="2609850" y="4273550"/>
          <p14:tracePt t="163639" x="2495550" y="4273550"/>
          <p14:tracePt t="163656" x="2387600" y="4273550"/>
          <p14:tracePt t="163672" x="2292350" y="4273550"/>
          <p14:tracePt t="163689" x="2184400" y="4273550"/>
          <p14:tracePt t="163705" x="2095500" y="4273550"/>
          <p14:tracePt t="163722" x="2038350" y="4273550"/>
          <p14:tracePt t="163739" x="2006600" y="4273550"/>
          <p14:tracePt t="163740" x="2000250" y="4273550"/>
          <p14:tracePt t="163821" x="1993900" y="4273550"/>
          <p14:tracePt t="163828" x="1987550" y="4273550"/>
          <p14:tracePt t="163839" x="1974850" y="4273550"/>
          <p14:tracePt t="163855" x="1962150" y="4273550"/>
          <p14:tracePt t="163924" x="1962150" y="4267200"/>
          <p14:tracePt t="163933" x="1968500" y="4267200"/>
          <p14:tracePt t="163940" x="1968500" y="4260850"/>
          <p14:tracePt t="163956" x="1968500" y="4254500"/>
          <p14:tracePt t="163972" x="1968500" y="4241800"/>
          <p14:tracePt t="163989" x="1968500" y="4235450"/>
          <p14:tracePt t="164005" x="1968500" y="4222750"/>
          <p14:tracePt t="164022" x="1974850" y="4210050"/>
          <p14:tracePt t="164072" x="1981200" y="4203700"/>
          <p14:tracePt t="164092" x="1987550" y="4203700"/>
          <p14:tracePt t="164105" x="1987550" y="4197350"/>
          <p14:tracePt t="164124" x="1987550" y="4191000"/>
          <p14:tracePt t="164213" x="1974850" y="4191000"/>
          <p14:tracePt t="164221" x="1955800" y="4191000"/>
          <p14:tracePt t="164239" x="1885950" y="4191000"/>
          <p14:tracePt t="164255" x="1816100" y="4191000"/>
          <p14:tracePt t="164272" x="1714500" y="4191000"/>
          <p14:tracePt t="164289" x="1574800" y="4159250"/>
          <p14:tracePt t="164305" x="1416050" y="4102100"/>
          <p14:tracePt t="164322" x="1308100" y="4064000"/>
          <p14:tracePt t="164339" x="1219200" y="4032250"/>
          <p14:tracePt t="164356" x="1117600" y="3962400"/>
          <p14:tracePt t="164372" x="1092200" y="3949700"/>
          <p14:tracePt t="164389" x="1085850" y="3943350"/>
          <p14:tracePt t="164573" x="1079500" y="3943350"/>
          <p14:tracePt t="164581" x="1066800" y="3956050"/>
          <p14:tracePt t="164589" x="1054100" y="3975100"/>
          <p14:tracePt t="164605" x="1003300" y="4013200"/>
          <p14:tracePt t="164622" x="939800" y="4057650"/>
          <p14:tracePt t="164639" x="869950" y="4095750"/>
          <p14:tracePt t="164655" x="768350" y="4140200"/>
          <p14:tracePt t="164672" x="641350" y="4178300"/>
          <p14:tracePt t="164689" x="501650" y="4229100"/>
          <p14:tracePt t="164706" x="374650" y="4267200"/>
          <p14:tracePt t="164722" x="273050" y="4298950"/>
          <p14:tracePt t="164739" x="209550" y="4318000"/>
          <p14:tracePt t="164741" x="196850" y="4324350"/>
          <p14:tracePt t="164756" x="190500" y="4324350"/>
          <p14:tracePt t="164772" x="184150" y="4324350"/>
          <p14:tracePt t="164860" x="203200" y="4324350"/>
          <p14:tracePt t="164868" x="241300" y="4356100"/>
          <p14:tracePt t="164876" x="292100" y="4406900"/>
          <p14:tracePt t="164889" x="349250" y="4457700"/>
          <p14:tracePt t="164905" x="476250" y="4546600"/>
          <p14:tracePt t="164922" x="641350" y="4660900"/>
          <p14:tracePt t="164939" x="838200" y="4787900"/>
          <p14:tracePt t="164956" x="1130300" y="4978400"/>
          <p14:tracePt t="164972" x="1282700" y="5054600"/>
          <p14:tracePt t="164989" x="1397000" y="5105400"/>
          <p14:tracePt t="165005" x="1466850" y="5124450"/>
          <p14:tracePt t="165022" x="1485900" y="5130800"/>
          <p14:tracePt t="165164" x="1485900" y="5137150"/>
          <p14:tracePt t="165316" x="1479550" y="5137150"/>
          <p14:tracePt t="165333" x="1473200" y="5137150"/>
          <p14:tracePt t="165340" x="1473200" y="5143500"/>
          <p14:tracePt t="165772" x="1460500" y="5143500"/>
          <p14:tracePt t="165781" x="1435100" y="5143500"/>
          <p14:tracePt t="165789" x="1409700" y="5143500"/>
          <p14:tracePt t="165805" x="1346200" y="5143500"/>
          <p14:tracePt t="165822" x="1282700" y="5143500"/>
          <p14:tracePt t="165839" x="1193800" y="5130800"/>
          <p14:tracePt t="165855" x="1111250" y="5067300"/>
          <p14:tracePt t="165872" x="1028700" y="4978400"/>
          <p14:tracePt t="165889" x="977900" y="4870450"/>
          <p14:tracePt t="165906" x="971550" y="4768850"/>
          <p14:tracePt t="165922" x="977900" y="4641850"/>
          <p14:tracePt t="165939" x="977900" y="4495800"/>
          <p14:tracePt t="165956" x="984250" y="4241800"/>
          <p14:tracePt t="165972" x="1003300" y="4095750"/>
          <p14:tracePt t="165989" x="1035050" y="3975100"/>
          <p14:tracePt t="166005" x="1041400" y="3873500"/>
          <p14:tracePt t="166022" x="1041400" y="3778250"/>
          <p14:tracePt t="166039" x="1041400" y="3689350"/>
          <p14:tracePt t="166055" x="1041400" y="3619500"/>
          <p14:tracePt t="166072" x="1035050" y="3587750"/>
          <p14:tracePt t="166122" x="1028700" y="3587750"/>
          <p14:tracePt t="166196" x="1022350" y="3587750"/>
          <p14:tracePt t="166205" x="1003300" y="3600450"/>
          <p14:tracePt t="166222" x="977900" y="3606800"/>
          <p14:tracePt t="166239" x="952500" y="3625850"/>
          <p14:tracePt t="166332" x="946150" y="3625850"/>
          <p14:tracePt t="166405" x="946150" y="3632200"/>
          <p14:tracePt t="166413" x="946150" y="3651250"/>
          <p14:tracePt t="166422" x="946150" y="3689350"/>
          <p14:tracePt t="166439" x="920750" y="3765550"/>
          <p14:tracePt t="166455" x="895350" y="3854450"/>
          <p14:tracePt t="166472" x="869950" y="3956050"/>
          <p14:tracePt t="166489" x="863600" y="4057650"/>
          <p14:tracePt t="166506" x="838200" y="4171950"/>
          <p14:tracePt t="166522" x="819150" y="4279900"/>
          <p14:tracePt t="166539" x="812800" y="4400550"/>
          <p14:tracePt t="166555" x="806450" y="4521200"/>
          <p14:tracePt t="166572" x="806450" y="4699000"/>
          <p14:tracePt t="166589" x="806450" y="4806950"/>
          <p14:tracePt t="166605" x="793750" y="4921250"/>
          <p14:tracePt t="166622" x="762000" y="5041900"/>
          <p14:tracePt t="166639" x="742950" y="5149850"/>
          <p14:tracePt t="166655" x="717550" y="5232400"/>
          <p14:tracePt t="166672" x="704850" y="5321300"/>
          <p14:tracePt t="166689" x="704850" y="5416550"/>
          <p14:tracePt t="166706" x="711200" y="5499100"/>
          <p14:tracePt t="166722" x="723900" y="5575300"/>
          <p14:tracePt t="166739" x="749300" y="5645150"/>
          <p14:tracePt t="166756" x="749300" y="5727700"/>
          <p14:tracePt t="166772" x="749300" y="5797550"/>
          <p14:tracePt t="166789" x="749300" y="5861050"/>
          <p14:tracePt t="166806" x="749300" y="5899150"/>
          <p14:tracePt t="166822" x="749300" y="5918200"/>
          <p14:tracePt t="166839" x="749300" y="5924550"/>
          <p14:tracePt t="167132" x="762000" y="5924550"/>
          <p14:tracePt t="167141" x="768350" y="5918200"/>
          <p14:tracePt t="167156" x="774700" y="5911850"/>
          <p14:tracePt t="167172" x="781050" y="5905500"/>
          <p14:tracePt t="167396" x="787400" y="59055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62E3CEA-B73A-4B83-A27F-E361FFC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6412BC5-C117-4BAE-A1EF-BF623317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67B6D45D-375E-4A6C-840D-304BD8F73CC4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3A69156-6B77-4285-9F29-2401C1D9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E21C2F4-F6CF-41B2-83B8-E190010C2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1.1</a:t>
            </a:r>
            <a:r>
              <a:rPr lang="en-US" altLang="ko-KR" sz="2800">
                <a:ea typeface="굴림" panose="020B0600000101010101" pitchFamily="50" charset="-127"/>
              </a:rPr>
              <a:t> What </a:t>
            </a:r>
            <a:r>
              <a:rPr lang="en-US" altLang="ko-KR" sz="2800" i="1">
                <a:ea typeface="굴림" panose="020B0600000101010101" pitchFamily="50" charset="-127"/>
              </a:rPr>
              <a:t>is</a:t>
            </a:r>
            <a:r>
              <a:rPr lang="en-US" altLang="ko-KR" sz="2800"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1.2</a:t>
            </a:r>
            <a:r>
              <a:rPr lang="en-US" altLang="ko-KR" sz="2800">
                <a:ea typeface="굴림" panose="020B0600000101010101" pitchFamily="50" charset="-127"/>
              </a:rPr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1.3</a:t>
            </a:r>
            <a:r>
              <a:rPr lang="en-US" altLang="ko-KR" sz="2800">
                <a:ea typeface="굴림" panose="020B0600000101010101" pitchFamily="50" charset="-127"/>
              </a:rPr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1.4 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</a:t>
            </a:r>
            <a:r>
              <a:rPr lang="en-US" altLang="ko-KR" sz="2800">
                <a:ea typeface="굴림" panose="020B0600000101010101" pitchFamily="50" charset="-127"/>
              </a:rPr>
              <a:t> 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1.7</a:t>
            </a:r>
            <a:r>
              <a:rPr lang="en-US" altLang="ko-KR" sz="2800">
                <a:ea typeface="굴림" panose="020B0600000101010101" pitchFamily="50" charset="-127"/>
              </a:rPr>
              <a:t> Protocol layers, service models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1.8</a:t>
            </a:r>
            <a:r>
              <a:rPr lang="en-US" altLang="ko-KR" sz="2800">
                <a:ea typeface="굴림" panose="020B0600000101010101" pitchFamily="50" charset="-127"/>
              </a:rPr>
              <a:t>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6"/>
    </mc:Choice>
    <mc:Fallback xmlns="">
      <p:transition spd="slow" advTm="8676"/>
    </mc:Fallback>
  </mc:AlternateContent>
  <p:extLst>
    <p:ext uri="{3A86A75C-4F4B-4683-9AE1-C65F6400EC91}">
      <p14:laserTraceLst xmlns:p14="http://schemas.microsoft.com/office/powerpoint/2010/main">
        <p14:tracePtLst>
          <p14:tracePt t="386" x="3232150" y="3841750"/>
          <p14:tracePt t="394" x="3232150" y="3822700"/>
          <p14:tracePt t="429" x="3206750" y="3746500"/>
          <p14:tracePt t="445" x="3194050" y="3740150"/>
          <p14:tracePt t="495" x="3194050" y="3733800"/>
          <p14:tracePt t="513" x="3187700" y="3727450"/>
          <p14:tracePt t="529" x="3187700" y="3714750"/>
          <p14:tracePt t="545" x="3181350" y="3714750"/>
          <p14:tracePt t="562" x="3181350" y="3740150"/>
          <p14:tracePt t="579" x="3168650" y="3784600"/>
          <p14:tracePt t="595" x="3155950" y="3816350"/>
          <p14:tracePt t="612" x="3149600" y="3835400"/>
          <p14:tracePt t="629" x="3136900" y="3848100"/>
          <p14:tracePt t="646" x="3092450" y="3860800"/>
          <p14:tracePt t="662" x="3016250" y="3886200"/>
          <p14:tracePt t="679" x="2933700" y="3917950"/>
          <p14:tracePt t="695" x="2851150" y="3937000"/>
          <p14:tracePt t="712" x="2819400" y="3949700"/>
          <p14:tracePt t="729" x="2825750" y="3949700"/>
          <p14:tracePt t="762" x="2825750" y="3943350"/>
          <p14:tracePt t="779" x="2806700" y="3911600"/>
          <p14:tracePt t="796" x="2781300" y="3898900"/>
          <p14:tracePt t="812" x="2749550" y="3898900"/>
          <p14:tracePt t="829" x="2717800" y="3892550"/>
          <p14:tracePt t="846" x="2698750" y="3892550"/>
          <p14:tracePt t="863" x="2673350" y="3892550"/>
          <p14:tracePt t="879" x="2641600" y="3898900"/>
          <p14:tracePt t="896" x="2597150" y="3911600"/>
          <p14:tracePt t="912" x="2559050" y="3917950"/>
          <p14:tracePt t="915" x="2546350" y="3917950"/>
          <p14:tracePt t="929" x="2533650" y="3917950"/>
          <p14:tracePt t="945" x="2482850" y="3917950"/>
          <p14:tracePt t="962" x="2438400" y="3917950"/>
          <p14:tracePt t="979" x="2393950" y="3917950"/>
          <p14:tracePt t="996" x="2355850" y="3917950"/>
          <p14:tracePt t="1013" x="2317750" y="3917950"/>
          <p14:tracePt t="1029" x="2292350" y="3917950"/>
          <p14:tracePt t="1098" x="2286000" y="3917950"/>
          <p14:tracePt t="1106" x="2286000" y="3911600"/>
          <p14:tracePt t="1113" x="2279650" y="3905250"/>
          <p14:tracePt t="1129" x="2273300" y="3905250"/>
          <p14:tracePt t="1145" x="2266950" y="3898900"/>
          <p14:tracePt t="1179" x="2260600" y="3898900"/>
          <p14:tracePt t="1195" x="2260600" y="3892550"/>
          <p14:tracePt t="1229" x="2260600" y="3860800"/>
          <p14:tracePt t="1246" x="2279650" y="3841750"/>
          <p14:tracePt t="1263" x="2305050" y="3841750"/>
          <p14:tracePt t="1279" x="2324100" y="3829050"/>
          <p14:tracePt t="1295" x="2374900" y="3810000"/>
          <p14:tracePt t="1312" x="2463800" y="3765550"/>
          <p14:tracePt t="1329" x="2565400" y="3708400"/>
          <p14:tracePt t="1331" x="2616200" y="3689350"/>
          <p14:tracePt t="1345" x="2705100" y="3657600"/>
          <p14:tracePt t="1363" x="2787650" y="3632200"/>
          <p14:tracePt t="1379" x="2882900" y="3594100"/>
          <p14:tracePt t="1396" x="2971800" y="3556000"/>
          <p14:tracePt t="1412" x="3028950" y="3517900"/>
          <p14:tracePt t="1429" x="3079750" y="3517900"/>
          <p14:tracePt t="1446" x="3092450" y="3543300"/>
          <p14:tracePt t="1463" x="3092450" y="3600450"/>
          <p14:tracePt t="1479" x="3048000" y="3657600"/>
          <p14:tracePt t="1496" x="3041650" y="3663950"/>
          <p14:tracePt t="1594" x="3016250" y="3657600"/>
          <p14:tracePt t="1613" x="2933700" y="3651250"/>
          <p14:tracePt t="1629" x="2838450" y="3651250"/>
          <p14:tracePt t="1646" x="2743200" y="3644900"/>
          <p14:tracePt t="1663" x="2673350" y="3657600"/>
          <p14:tracePt t="1679" x="2616200" y="3663950"/>
          <p14:tracePt t="1696" x="2565400" y="3670300"/>
          <p14:tracePt t="1712" x="2501900" y="3683000"/>
          <p14:tracePt t="1714" x="2457450" y="3683000"/>
          <p14:tracePt t="1729" x="2413000" y="3683000"/>
          <p14:tracePt t="1745" x="2228850" y="3683000"/>
          <p14:tracePt t="1763" x="2089150" y="3663950"/>
          <p14:tracePt t="1779" x="1981200" y="3663950"/>
          <p14:tracePt t="1795" x="1924050" y="3663950"/>
          <p14:tracePt t="1812" x="1911350" y="3663950"/>
          <p14:tracePt t="1829" x="1911350" y="3657600"/>
          <p14:tracePt t="1866" x="1905000" y="3657600"/>
          <p14:tracePt t="1879" x="1898650" y="3657600"/>
          <p14:tracePt t="1895" x="1892300" y="3657600"/>
          <p14:tracePt t="1931" x="1885950" y="3657600"/>
          <p14:tracePt t="1945" x="1866900" y="3632200"/>
          <p14:tracePt t="1963" x="1854200" y="3613150"/>
          <p14:tracePt t="1979" x="1854200" y="3606800"/>
          <p14:tracePt t="2482" x="1854200" y="3594100"/>
          <p14:tracePt t="2490" x="1854200" y="3587750"/>
          <p14:tracePt t="2497" x="1860550" y="3581400"/>
          <p14:tracePt t="2512" x="1879600" y="3568700"/>
          <p14:tracePt t="2529" x="1936750" y="3568700"/>
          <p14:tracePt t="2531" x="1968500" y="3568700"/>
          <p14:tracePt t="2545" x="2051050" y="3568700"/>
          <p14:tracePt t="2562" x="2146300" y="3556000"/>
          <p14:tracePt t="2579" x="2279650" y="3556000"/>
          <p14:tracePt t="2596" x="2451100" y="3549650"/>
          <p14:tracePt t="2613" x="2647950" y="3543300"/>
          <p14:tracePt t="2629" x="2851150" y="3543300"/>
          <p14:tracePt t="2646" x="3054350" y="3543300"/>
          <p14:tracePt t="2663" x="3213100" y="3562350"/>
          <p14:tracePt t="2679" x="3321050" y="3581400"/>
          <p14:tracePt t="2695" x="3409950" y="3594100"/>
          <p14:tracePt t="2712" x="3511550" y="3600450"/>
          <p14:tracePt t="2729" x="3676650" y="3606800"/>
          <p14:tracePt t="2746" x="3759200" y="3606800"/>
          <p14:tracePt t="2762" x="3822700" y="3606800"/>
          <p14:tracePt t="2779" x="3867150" y="3606800"/>
          <p14:tracePt t="2795" x="3892550" y="3606800"/>
          <p14:tracePt t="2812" x="3917950" y="3606800"/>
          <p14:tracePt t="2829" x="3956050" y="3606800"/>
          <p14:tracePt t="2846" x="3981450" y="3606800"/>
          <p14:tracePt t="2862" x="4006850" y="3606800"/>
          <p14:tracePt t="2879" x="4019550" y="3606800"/>
          <p14:tracePt t="2896" x="4025900" y="3606800"/>
          <p14:tracePt t="2948" x="4032250" y="3606800"/>
          <p14:tracePt t="2962" x="4038600" y="3606800"/>
          <p14:tracePt t="2995" x="4038600" y="3613150"/>
          <p14:tracePt t="3012" x="3981450" y="3632200"/>
          <p14:tracePt t="3029" x="3898900" y="3638550"/>
          <p14:tracePt t="3045" x="3886200" y="3625850"/>
          <p14:tracePt t="3202" x="3860800" y="3625850"/>
          <p14:tracePt t="3210" x="3854450" y="3625850"/>
          <p14:tracePt t="3218" x="3854450" y="3613150"/>
          <p14:tracePt t="3229" x="3848100" y="3594100"/>
          <p14:tracePt t="3245" x="3841750" y="3581400"/>
          <p14:tracePt t="3262" x="3841750" y="3562350"/>
          <p14:tracePt t="3279" x="3841750" y="3543300"/>
          <p14:tracePt t="3295" x="3841750" y="3536950"/>
          <p14:tracePt t="3312" x="3841750" y="3530600"/>
          <p14:tracePt t="3346" x="3841750" y="3517900"/>
          <p14:tracePt t="3810" x="3841750" y="3511550"/>
          <p14:tracePt t="3825" x="3841750" y="3505200"/>
          <p14:tracePt t="3986" x="3835400" y="3505200"/>
          <p14:tracePt t="3994" x="3822700" y="3505200"/>
          <p14:tracePt t="4001" x="3810000" y="3505200"/>
          <p14:tracePt t="4012" x="3784600" y="3505200"/>
          <p14:tracePt t="4029" x="3740150" y="3505200"/>
          <p14:tracePt t="4045" x="3676650" y="3505200"/>
          <p14:tracePt t="4062" x="3625850" y="3505200"/>
          <p14:tracePt t="4079" x="3562350" y="3511550"/>
          <p14:tracePt t="4095" x="3517900" y="3511550"/>
          <p14:tracePt t="4112" x="3460750" y="3511550"/>
          <p14:tracePt t="4115" x="3435350" y="3511550"/>
          <p14:tracePt t="4129" x="3416300" y="3517900"/>
          <p14:tracePt t="4145" x="3371850" y="3511550"/>
          <p14:tracePt t="4162" x="3327400" y="3492500"/>
          <p14:tracePt t="4179" x="3282950" y="3492500"/>
          <p14:tracePt t="4196" x="3232150" y="3492500"/>
          <p14:tracePt t="4213" x="3155950" y="3498850"/>
          <p14:tracePt t="4229" x="3073400" y="3505200"/>
          <p14:tracePt t="4246" x="2984500" y="3511550"/>
          <p14:tracePt t="4262" x="2914650" y="3524250"/>
          <p14:tracePt t="4279" x="2838450" y="3524250"/>
          <p14:tracePt t="4295" x="2755900" y="3524250"/>
          <p14:tracePt t="4313" x="2667000" y="3524250"/>
          <p14:tracePt t="4329" x="2559050" y="3524250"/>
          <p14:tracePt t="4345" x="2400300" y="3524250"/>
          <p14:tracePt t="4363" x="2292350" y="3524250"/>
          <p14:tracePt t="4379" x="2209800" y="3524250"/>
          <p14:tracePt t="4396" x="2146300" y="3524250"/>
          <p14:tracePt t="4412" x="2101850" y="3517900"/>
          <p14:tracePt t="4429" x="2063750" y="3511550"/>
          <p14:tracePt t="4446" x="2057400" y="3511550"/>
          <p14:tracePt t="4498" x="2051050" y="3511550"/>
          <p14:tracePt t="4738" x="2057400" y="3511550"/>
          <p14:tracePt t="5098" x="2057400" y="3505200"/>
          <p14:tracePt t="5675" x="2057400" y="3517900"/>
          <p14:tracePt t="5681" x="2063750" y="3524250"/>
          <p14:tracePt t="5690" x="2089150" y="3536950"/>
          <p14:tracePt t="5697" x="2114550" y="3549650"/>
          <p14:tracePt t="5712" x="2133600" y="3556000"/>
          <p14:tracePt t="5729" x="2178050" y="3581400"/>
          <p14:tracePt t="5731" x="2203450" y="3587750"/>
          <p14:tracePt t="5746" x="2266950" y="3600450"/>
          <p14:tracePt t="5762" x="2317750" y="3613150"/>
          <p14:tracePt t="5779" x="2381250" y="3619500"/>
          <p14:tracePt t="5796" x="2444750" y="3619500"/>
          <p14:tracePt t="5812" x="2527300" y="3619500"/>
          <p14:tracePt t="5829" x="2622550" y="3638550"/>
          <p14:tracePt t="5846" x="2730500" y="3651250"/>
          <p14:tracePt t="5862" x="2832100" y="3657600"/>
          <p14:tracePt t="5879" x="2927350" y="3670300"/>
          <p14:tracePt t="5896" x="3022600" y="3670300"/>
          <p14:tracePt t="5913" x="3111500" y="3663950"/>
          <p14:tracePt t="5915" x="3155950" y="3663950"/>
          <p14:tracePt t="5929" x="3200400" y="3663950"/>
          <p14:tracePt t="5945" x="3359150" y="3663950"/>
          <p14:tracePt t="5962" x="3467100" y="3663950"/>
          <p14:tracePt t="5979" x="3606800" y="3663950"/>
          <p14:tracePt t="5996" x="3765550" y="3663950"/>
          <p14:tracePt t="6013" x="3949700" y="3663950"/>
          <p14:tracePt t="6029" x="4133850" y="3670300"/>
          <p14:tracePt t="6046" x="4356100" y="3670300"/>
          <p14:tracePt t="6062" x="4572000" y="3663950"/>
          <p14:tracePt t="6079" x="4787900" y="3663950"/>
          <p14:tracePt t="6096" x="4972050" y="3663950"/>
          <p14:tracePt t="6112" x="5092700" y="3651250"/>
          <p14:tracePt t="6114" x="5149850" y="3651250"/>
          <p14:tracePt t="6129" x="5245100" y="3644900"/>
          <p14:tracePt t="6146" x="5340350" y="3644900"/>
          <p14:tracePt t="6163" x="5429250" y="3625850"/>
          <p14:tracePt t="6179" x="5530850" y="3600450"/>
          <p14:tracePt t="6195" x="5613400" y="3568700"/>
          <p14:tracePt t="6212" x="5664200" y="3549650"/>
          <p14:tracePt t="6229" x="5695950" y="3543300"/>
          <p14:tracePt t="6246" x="5721350" y="3530600"/>
          <p14:tracePt t="6262" x="5746750" y="3524250"/>
          <p14:tracePt t="6296" x="5740400" y="3524250"/>
          <p14:tracePt t="6312" x="5727700" y="3524250"/>
          <p14:tracePt t="6578" x="5727700" y="3536950"/>
          <p14:tracePt t="6596" x="5734050" y="3543300"/>
          <p14:tracePt t="6612" x="5753100" y="3543300"/>
          <p14:tracePt t="6629" x="5810250" y="3543300"/>
          <p14:tracePt t="6646" x="5880100" y="3543300"/>
          <p14:tracePt t="6662" x="5956300" y="3543300"/>
          <p14:tracePt t="6679" x="6064250" y="3543300"/>
          <p14:tracePt t="6696" x="6184900" y="3543300"/>
          <p14:tracePt t="6713" x="6337300" y="3543300"/>
          <p14:tracePt t="6729" x="6578600" y="3543300"/>
          <p14:tracePt t="6746" x="6737350" y="3543300"/>
          <p14:tracePt t="6763" x="6883400" y="3543300"/>
          <p14:tracePt t="6779" x="7023100" y="3549650"/>
          <p14:tracePt t="6796" x="7131050" y="3556000"/>
          <p14:tracePt t="6814" x="7207250" y="3556000"/>
          <p14:tracePt t="6830" x="7232650" y="3536950"/>
          <p14:tracePt t="6845" x="7264400" y="35306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바닥글 개체 틀 5">
            <a:extLst>
              <a:ext uri="{FF2B5EF4-FFF2-40B4-BE49-F238E27FC236}">
                <a16:creationId xmlns:a16="http://schemas.microsoft.com/office/drawing/2014/main" id="{5A20AA66-4165-4D77-8DC7-3518D8D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42" name="슬라이드 번호 개체 틀 6">
            <a:extLst>
              <a:ext uri="{FF2B5EF4-FFF2-40B4-BE49-F238E27FC236}">
                <a16:creationId xmlns:a16="http://schemas.microsoft.com/office/drawing/2014/main" id="{2345474F-026F-4911-AFF2-247B5234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BE6CB621-1A5C-439A-BD86-5BCE5AC88BCA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98CE08F-C0B1-4E64-8826-72417A1C4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Access networks and physical media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9DDD6C0-908F-4418-9BEB-EAC549CAEF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10025" cy="5010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i="1">
                <a:solidFill>
                  <a:srgbClr val="FF0000"/>
                </a:solidFill>
                <a:ea typeface="굴림" panose="020B0600000101010101" pitchFamily="50" charset="-127"/>
              </a:rPr>
              <a:t>Q: How to connection end systems to edge router?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residential access nets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institutional access networks (school, company)</a:t>
            </a:r>
          </a:p>
          <a:p>
            <a:pPr>
              <a:spcAft>
                <a:spcPct val="30000"/>
              </a:spcAft>
            </a:pPr>
            <a:r>
              <a:rPr lang="en-US" altLang="ko-KR" sz="2400">
                <a:ea typeface="굴림" panose="020B0600000101010101" pitchFamily="50" charset="-127"/>
              </a:rPr>
              <a:t>mobile access networks</a:t>
            </a:r>
            <a:endParaRPr lang="en-US" altLang="ko-KR" sz="24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i="1">
                <a:solidFill>
                  <a:srgbClr val="FF0000"/>
                </a:solidFill>
                <a:ea typeface="굴림" panose="020B0600000101010101" pitchFamily="50" charset="-127"/>
              </a:rPr>
              <a:t>Keep in mind: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bandwidth (bits per second) of access network?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shared or dedicated?</a:t>
            </a:r>
          </a:p>
        </p:txBody>
      </p:sp>
      <p:sp>
        <p:nvSpPr>
          <p:cNvPr id="22548" name="Freeform 20">
            <a:extLst>
              <a:ext uri="{FF2B5EF4-FFF2-40B4-BE49-F238E27FC236}">
                <a16:creationId xmlns:a16="http://schemas.microsoft.com/office/drawing/2014/main" id="{3F192D83-EC0D-469B-9754-EA6275FA1979}"/>
              </a:ext>
            </a:extLst>
          </p:cNvPr>
          <p:cNvSpPr>
            <a:spLocks/>
          </p:cNvSpPr>
          <p:nvPr/>
        </p:nvSpPr>
        <p:spPr bwMode="auto">
          <a:xfrm>
            <a:off x="6807200" y="1800225"/>
            <a:ext cx="1989138" cy="2009775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Freeform 21">
            <a:extLst>
              <a:ext uri="{FF2B5EF4-FFF2-40B4-BE49-F238E27FC236}">
                <a16:creationId xmlns:a16="http://schemas.microsoft.com/office/drawing/2014/main" id="{51E40472-4E63-4480-8BC8-A644B8B6FEDB}"/>
              </a:ext>
            </a:extLst>
          </p:cNvPr>
          <p:cNvSpPr>
            <a:spLocks/>
          </p:cNvSpPr>
          <p:nvPr/>
        </p:nvSpPr>
        <p:spPr bwMode="auto">
          <a:xfrm>
            <a:off x="4727575" y="1628775"/>
            <a:ext cx="2065338" cy="19065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Freeform 22">
            <a:extLst>
              <a:ext uri="{FF2B5EF4-FFF2-40B4-BE49-F238E27FC236}">
                <a16:creationId xmlns:a16="http://schemas.microsoft.com/office/drawing/2014/main" id="{54F6026C-5A90-4C68-8E1D-8032EA2B1AEF}"/>
              </a:ext>
            </a:extLst>
          </p:cNvPr>
          <p:cNvSpPr>
            <a:spLocks/>
          </p:cNvSpPr>
          <p:nvPr/>
        </p:nvSpPr>
        <p:spPr bwMode="auto">
          <a:xfrm>
            <a:off x="5124450" y="3357563"/>
            <a:ext cx="3290888" cy="2662237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552" name="Object 24">
            <a:extLst>
              <a:ext uri="{FF2B5EF4-FFF2-40B4-BE49-F238E27FC236}">
                <a16:creationId xmlns:a16="http://schemas.microsoft.com/office/drawing/2014/main" id="{D1D98085-2D05-4C07-BC34-D6C8BA639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1790700"/>
          <a:ext cx="46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790700"/>
                        <a:ext cx="4603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CAFAB530-310F-43FC-8815-894A704A3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1931988"/>
          <a:ext cx="3095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Clip" r:id="rId5" imgW="676440" imgH="485640" progId="MS_ClipArt_Gallery.2">
                  <p:embed/>
                </p:oleObj>
              </mc:Choice>
              <mc:Fallback>
                <p:oleObj name="Clip" r:id="rId5" imgW="676440" imgH="4856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931988"/>
                        <a:ext cx="309563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Line 26">
            <a:extLst>
              <a:ext uri="{FF2B5EF4-FFF2-40B4-BE49-F238E27FC236}">
                <a16:creationId xmlns:a16="http://schemas.microsoft.com/office/drawing/2014/main" id="{B94325D5-72D5-4F95-A566-689FA49B1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7013" y="2081213"/>
            <a:ext cx="1270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556" name="Object 28">
            <a:extLst>
              <a:ext uri="{FF2B5EF4-FFF2-40B4-BE49-F238E27FC236}">
                <a16:creationId xmlns:a16="http://schemas.microsoft.com/office/drawing/2014/main" id="{DD1EB27D-4CB5-4D1C-84FE-87367C3DB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2505075"/>
          <a:ext cx="46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505075"/>
                        <a:ext cx="4603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>
            <a:extLst>
              <a:ext uri="{FF2B5EF4-FFF2-40B4-BE49-F238E27FC236}">
                <a16:creationId xmlns:a16="http://schemas.microsoft.com/office/drawing/2014/main" id="{BA4D9E58-9E70-4FEA-A854-644A0385B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2646363"/>
          <a:ext cx="3095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Clip" r:id="rId8" imgW="676440" imgH="485640" progId="MS_ClipArt_Gallery.2">
                  <p:embed/>
                </p:oleObj>
              </mc:Choice>
              <mc:Fallback>
                <p:oleObj name="Clip" r:id="rId8" imgW="676440" imgH="48564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646363"/>
                        <a:ext cx="309563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Line 30">
            <a:extLst>
              <a:ext uri="{FF2B5EF4-FFF2-40B4-BE49-F238E27FC236}">
                <a16:creationId xmlns:a16="http://schemas.microsoft.com/office/drawing/2014/main" id="{363D63DB-A193-4B8B-A663-B5E9C16A76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7013" y="2795588"/>
            <a:ext cx="1270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559" name="Group 31">
            <a:extLst>
              <a:ext uri="{FF2B5EF4-FFF2-40B4-BE49-F238E27FC236}">
                <a16:creationId xmlns:a16="http://schemas.microsoft.com/office/drawing/2014/main" id="{706E81E9-9059-4007-A0E6-32BF04383DCF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2249488"/>
            <a:ext cx="77788" cy="257175"/>
            <a:chOff x="3842" y="406"/>
            <a:chExt cx="51" cy="167"/>
          </a:xfrm>
        </p:grpSpPr>
        <p:sp>
          <p:nvSpPr>
            <p:cNvPr id="22560" name="Oval 32">
              <a:extLst>
                <a:ext uri="{FF2B5EF4-FFF2-40B4-BE49-F238E27FC236}">
                  <a16:creationId xmlns:a16="http://schemas.microsoft.com/office/drawing/2014/main" id="{95EC87C4-B2B4-4D76-9BD3-19AFEB7B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Oval 33">
              <a:extLst>
                <a:ext uri="{FF2B5EF4-FFF2-40B4-BE49-F238E27FC236}">
                  <a16:creationId xmlns:a16="http://schemas.microsoft.com/office/drawing/2014/main" id="{5AB3A8AC-2D59-48A2-A98D-DA931925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Oval 34">
              <a:extLst>
                <a:ext uri="{FF2B5EF4-FFF2-40B4-BE49-F238E27FC236}">
                  <a16:creationId xmlns:a16="http://schemas.microsoft.com/office/drawing/2014/main" id="{AB47DA23-1CD9-490B-86D6-1A2EA23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3" name="Group 35">
            <a:extLst>
              <a:ext uri="{FF2B5EF4-FFF2-40B4-BE49-F238E27FC236}">
                <a16:creationId xmlns:a16="http://schemas.microsoft.com/office/drawing/2014/main" id="{065F1DB9-3B38-45DB-B94C-CF20A67D5E37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2852738"/>
            <a:ext cx="231775" cy="474662"/>
            <a:chOff x="4180" y="783"/>
            <a:chExt cx="150" cy="307"/>
          </a:xfrm>
        </p:grpSpPr>
        <p:sp>
          <p:nvSpPr>
            <p:cNvPr id="22564" name="AutoShape 36">
              <a:extLst>
                <a:ext uri="{FF2B5EF4-FFF2-40B4-BE49-F238E27FC236}">
                  <a16:creationId xmlns:a16="http://schemas.microsoft.com/office/drawing/2014/main" id="{DE421AB5-E748-44E9-973E-6641482E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5" name="Rectangle 37">
              <a:extLst>
                <a:ext uri="{FF2B5EF4-FFF2-40B4-BE49-F238E27FC236}">
                  <a16:creationId xmlns:a16="http://schemas.microsoft.com/office/drawing/2014/main" id="{5C23F3C7-5449-483F-B3BC-C0350CA5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6" name="Rectangle 38">
              <a:extLst>
                <a:ext uri="{FF2B5EF4-FFF2-40B4-BE49-F238E27FC236}">
                  <a16:creationId xmlns:a16="http://schemas.microsoft.com/office/drawing/2014/main" id="{8DD985A3-0152-4B23-BF5B-9946DE3A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7" name="AutoShape 39">
              <a:extLst>
                <a:ext uri="{FF2B5EF4-FFF2-40B4-BE49-F238E27FC236}">
                  <a16:creationId xmlns:a16="http://schemas.microsoft.com/office/drawing/2014/main" id="{E5F60708-86A1-428E-80BA-25B0D48E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8" name="Line 40">
              <a:extLst>
                <a:ext uri="{FF2B5EF4-FFF2-40B4-BE49-F238E27FC236}">
                  <a16:creationId xmlns:a16="http://schemas.microsoft.com/office/drawing/2014/main" id="{B0B80490-76F0-4B52-BFC4-CD2402ABA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9" name="Line 41">
              <a:extLst>
                <a:ext uri="{FF2B5EF4-FFF2-40B4-BE49-F238E27FC236}">
                  <a16:creationId xmlns:a16="http://schemas.microsoft.com/office/drawing/2014/main" id="{5C6AE867-ED1E-46DF-AFBB-169FC51E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0" name="Rectangle 42">
              <a:extLst>
                <a:ext uri="{FF2B5EF4-FFF2-40B4-BE49-F238E27FC236}">
                  <a16:creationId xmlns:a16="http://schemas.microsoft.com/office/drawing/2014/main" id="{B7E4EE6F-C821-4564-8BF2-C6AE15BE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1" name="Rectangle 43">
              <a:extLst>
                <a:ext uri="{FF2B5EF4-FFF2-40B4-BE49-F238E27FC236}">
                  <a16:creationId xmlns:a16="http://schemas.microsoft.com/office/drawing/2014/main" id="{D2A87050-2F1A-4E9A-B09C-E4CA994C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72" name="Group 44">
            <a:extLst>
              <a:ext uri="{FF2B5EF4-FFF2-40B4-BE49-F238E27FC236}">
                <a16:creationId xmlns:a16="http://schemas.microsoft.com/office/drawing/2014/main" id="{813FE41C-2A08-46FE-9E4E-A133426223A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35688" y="2957512"/>
            <a:ext cx="96838" cy="258763"/>
            <a:chOff x="3842" y="406"/>
            <a:chExt cx="51" cy="167"/>
          </a:xfrm>
        </p:grpSpPr>
        <p:sp>
          <p:nvSpPr>
            <p:cNvPr id="22573" name="Oval 45">
              <a:extLst>
                <a:ext uri="{FF2B5EF4-FFF2-40B4-BE49-F238E27FC236}">
                  <a16:creationId xmlns:a16="http://schemas.microsoft.com/office/drawing/2014/main" id="{A04A5E28-EE25-4040-9E04-54C2F79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4" name="Oval 46">
              <a:extLst>
                <a:ext uri="{FF2B5EF4-FFF2-40B4-BE49-F238E27FC236}">
                  <a16:creationId xmlns:a16="http://schemas.microsoft.com/office/drawing/2014/main" id="{16EFDE9C-2070-4170-8976-8FBCEB42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5" name="Oval 47">
              <a:extLst>
                <a:ext uri="{FF2B5EF4-FFF2-40B4-BE49-F238E27FC236}">
                  <a16:creationId xmlns:a16="http://schemas.microsoft.com/office/drawing/2014/main" id="{A5C664A8-DDB9-4383-96E3-484DDD8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76" name="Line 48">
            <a:extLst>
              <a:ext uri="{FF2B5EF4-FFF2-40B4-BE49-F238E27FC236}">
                <a16:creationId xmlns:a16="http://schemas.microsoft.com/office/drawing/2014/main" id="{F00C2042-3195-4B93-91BD-59D20FACB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2743200"/>
            <a:ext cx="5476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7" name="Line 49">
            <a:extLst>
              <a:ext uri="{FF2B5EF4-FFF2-40B4-BE49-F238E27FC236}">
                <a16:creationId xmlns:a16="http://schemas.microsoft.com/office/drawing/2014/main" id="{424BFFBA-8E44-47A3-A990-0E397DC6E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363" y="2738438"/>
            <a:ext cx="1587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8" name="Line 50">
            <a:extLst>
              <a:ext uri="{FF2B5EF4-FFF2-40B4-BE49-F238E27FC236}">
                <a16:creationId xmlns:a16="http://schemas.microsoft.com/office/drawing/2014/main" id="{D33D189F-A679-4D1A-84A3-06BDD9DA8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2736850"/>
            <a:ext cx="1588" cy="100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9" name="Line 51">
            <a:extLst>
              <a:ext uri="{FF2B5EF4-FFF2-40B4-BE49-F238E27FC236}">
                <a16:creationId xmlns:a16="http://schemas.microsoft.com/office/drawing/2014/main" id="{00F9826E-6B81-4D9B-9FAC-8231501C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2095500"/>
            <a:ext cx="319088" cy="317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0" name="Line 52">
            <a:extLst>
              <a:ext uri="{FF2B5EF4-FFF2-40B4-BE49-F238E27FC236}">
                <a16:creationId xmlns:a16="http://schemas.microsoft.com/office/drawing/2014/main" id="{EFA86F2E-C200-4B92-BC33-2C7E4BEE7D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6100" y="2438400"/>
            <a:ext cx="306388" cy="395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1" name="Line 53">
            <a:extLst>
              <a:ext uri="{FF2B5EF4-FFF2-40B4-BE49-F238E27FC236}">
                <a16:creationId xmlns:a16="http://schemas.microsoft.com/office/drawing/2014/main" id="{39C89538-FFB9-40D9-ABAA-58A89AC95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2541588"/>
            <a:ext cx="1588" cy="195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582" name="Group 54">
            <a:extLst>
              <a:ext uri="{FF2B5EF4-FFF2-40B4-BE49-F238E27FC236}">
                <a16:creationId xmlns:a16="http://schemas.microsoft.com/office/drawing/2014/main" id="{CD92448B-CC2B-46B5-B934-9AB17BC51BF7}"/>
              </a:ext>
            </a:extLst>
          </p:cNvPr>
          <p:cNvGrpSpPr>
            <a:grpSpLocks/>
          </p:cNvGrpSpPr>
          <p:nvPr/>
        </p:nvGrpSpPr>
        <p:grpSpPr bwMode="auto">
          <a:xfrm>
            <a:off x="6342063" y="2827338"/>
            <a:ext cx="231775" cy="473075"/>
            <a:chOff x="4180" y="783"/>
            <a:chExt cx="150" cy="307"/>
          </a:xfrm>
        </p:grpSpPr>
        <p:sp>
          <p:nvSpPr>
            <p:cNvPr id="22583" name="AutoShape 55">
              <a:extLst>
                <a:ext uri="{FF2B5EF4-FFF2-40B4-BE49-F238E27FC236}">
                  <a16:creationId xmlns:a16="http://schemas.microsoft.com/office/drawing/2014/main" id="{7016D52F-CAA1-406B-B2D0-973E8FB8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4" name="Rectangle 56">
              <a:extLst>
                <a:ext uri="{FF2B5EF4-FFF2-40B4-BE49-F238E27FC236}">
                  <a16:creationId xmlns:a16="http://schemas.microsoft.com/office/drawing/2014/main" id="{5AD0301A-E30E-412E-AFF5-3340DF6C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5" name="Rectangle 57">
              <a:extLst>
                <a:ext uri="{FF2B5EF4-FFF2-40B4-BE49-F238E27FC236}">
                  <a16:creationId xmlns:a16="http://schemas.microsoft.com/office/drawing/2014/main" id="{1822C661-008B-4E33-B8F5-7BD13CCF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6" name="AutoShape 58">
              <a:extLst>
                <a:ext uri="{FF2B5EF4-FFF2-40B4-BE49-F238E27FC236}">
                  <a16:creationId xmlns:a16="http://schemas.microsoft.com/office/drawing/2014/main" id="{E08CDCB0-4236-49DB-853F-3FC90120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7" name="Line 59">
              <a:extLst>
                <a:ext uri="{FF2B5EF4-FFF2-40B4-BE49-F238E27FC236}">
                  <a16:creationId xmlns:a16="http://schemas.microsoft.com/office/drawing/2014/main" id="{81F33057-77D7-4AE0-A17D-03D046DC3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8" name="Line 60">
              <a:extLst>
                <a:ext uri="{FF2B5EF4-FFF2-40B4-BE49-F238E27FC236}">
                  <a16:creationId xmlns:a16="http://schemas.microsoft.com/office/drawing/2014/main" id="{F127BBCF-9F89-4411-B258-F22B6D635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9" name="Rectangle 61">
              <a:extLst>
                <a:ext uri="{FF2B5EF4-FFF2-40B4-BE49-F238E27FC236}">
                  <a16:creationId xmlns:a16="http://schemas.microsoft.com/office/drawing/2014/main" id="{02218564-4990-4EA1-8589-2004B1D80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0" name="Rectangle 62">
              <a:extLst>
                <a:ext uri="{FF2B5EF4-FFF2-40B4-BE49-F238E27FC236}">
                  <a16:creationId xmlns:a16="http://schemas.microsoft.com/office/drawing/2014/main" id="{78129A78-E05C-4CFF-8C9B-B4121009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2592" name="Object 64">
            <a:extLst>
              <a:ext uri="{FF2B5EF4-FFF2-40B4-BE49-F238E27FC236}">
                <a16:creationId xmlns:a16="http://schemas.microsoft.com/office/drawing/2014/main" id="{6EEFFEDA-AB00-40A7-818C-D86E21E83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570288"/>
          <a:ext cx="460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570288"/>
                        <a:ext cx="4603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3" name="Line 65">
            <a:extLst>
              <a:ext uri="{FF2B5EF4-FFF2-40B4-BE49-F238E27FC236}">
                <a16:creationId xmlns:a16="http://schemas.microsoft.com/office/drawing/2014/main" id="{BDDFD17E-1ABF-424A-86EA-43C248275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4050" y="3865563"/>
            <a:ext cx="79375" cy="7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594" name="Object 66">
            <a:extLst>
              <a:ext uri="{FF2B5EF4-FFF2-40B4-BE49-F238E27FC236}">
                <a16:creationId xmlns:a16="http://schemas.microsoft.com/office/drawing/2014/main" id="{B61E3E5F-20C4-4230-97BA-72FB4D2C9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4283075"/>
          <a:ext cx="460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283075"/>
                        <a:ext cx="4603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5" name="Line 67">
            <a:extLst>
              <a:ext uri="{FF2B5EF4-FFF2-40B4-BE49-F238E27FC236}">
                <a16:creationId xmlns:a16="http://schemas.microsoft.com/office/drawing/2014/main" id="{6F00EAC9-B3BC-4667-8ECB-BA2949C45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4050" y="4584700"/>
            <a:ext cx="79375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596" name="Group 68">
            <a:extLst>
              <a:ext uri="{FF2B5EF4-FFF2-40B4-BE49-F238E27FC236}">
                <a16:creationId xmlns:a16="http://schemas.microsoft.com/office/drawing/2014/main" id="{8441AE02-E274-473E-92E3-E766C8F72458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3979863"/>
            <a:ext cx="79375" cy="266700"/>
            <a:chOff x="3842" y="406"/>
            <a:chExt cx="51" cy="167"/>
          </a:xfrm>
        </p:grpSpPr>
        <p:sp>
          <p:nvSpPr>
            <p:cNvPr id="22597" name="Oval 69">
              <a:extLst>
                <a:ext uri="{FF2B5EF4-FFF2-40B4-BE49-F238E27FC236}">
                  <a16:creationId xmlns:a16="http://schemas.microsoft.com/office/drawing/2014/main" id="{A36B53E5-47DD-444D-BF41-0A99202B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8" name="Oval 70">
              <a:extLst>
                <a:ext uri="{FF2B5EF4-FFF2-40B4-BE49-F238E27FC236}">
                  <a16:creationId xmlns:a16="http://schemas.microsoft.com/office/drawing/2014/main" id="{89565385-1047-4054-AFD4-32D25AFE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9" name="Oval 71">
              <a:extLst>
                <a:ext uri="{FF2B5EF4-FFF2-40B4-BE49-F238E27FC236}">
                  <a16:creationId xmlns:a16="http://schemas.microsoft.com/office/drawing/2014/main" id="{A947DF6D-9D84-4867-96FF-DE6BC238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600" name="Line 72">
            <a:extLst>
              <a:ext uri="{FF2B5EF4-FFF2-40B4-BE49-F238E27FC236}">
                <a16:creationId xmlns:a16="http://schemas.microsoft.com/office/drawing/2014/main" id="{99A41A8D-93B0-4729-8DE7-9CE2FFB66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3862388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601" name="Object 73">
            <a:extLst>
              <a:ext uri="{FF2B5EF4-FFF2-40B4-BE49-F238E27FC236}">
                <a16:creationId xmlns:a16="http://schemas.microsoft.com/office/drawing/2014/main" id="{AB97C6BD-278E-42AD-A1D9-2A4EDD5A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4781550"/>
          <a:ext cx="4619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4781550"/>
                        <a:ext cx="4619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2" name="Object 74">
            <a:extLst>
              <a:ext uri="{FF2B5EF4-FFF2-40B4-BE49-F238E27FC236}">
                <a16:creationId xmlns:a16="http://schemas.microsoft.com/office/drawing/2014/main" id="{3C575F8F-5CB8-4CDC-A039-962DED893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4188" y="4767263"/>
          <a:ext cx="458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4767263"/>
                        <a:ext cx="4587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06" name="Line 78">
            <a:extLst>
              <a:ext uri="{FF2B5EF4-FFF2-40B4-BE49-F238E27FC236}">
                <a16:creationId xmlns:a16="http://schemas.microsoft.com/office/drawing/2014/main" id="{9B1EC4F7-3397-42F9-890C-496CB14DC08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8906" y="4752182"/>
            <a:ext cx="73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07" name="Line 79">
            <a:extLst>
              <a:ext uri="{FF2B5EF4-FFF2-40B4-BE49-F238E27FC236}">
                <a16:creationId xmlns:a16="http://schemas.microsoft.com/office/drawing/2014/main" id="{68CDDE16-2B33-4447-899E-10501DEA6D0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95963" y="4741863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08" name="Line 80">
            <a:extLst>
              <a:ext uri="{FF2B5EF4-FFF2-40B4-BE49-F238E27FC236}">
                <a16:creationId xmlns:a16="http://schemas.microsoft.com/office/drawing/2014/main" id="{62622923-EFE2-4449-A11A-5B8E13152ED5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182519" y="4363244"/>
            <a:ext cx="0" cy="693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09" name="Line 81">
            <a:extLst>
              <a:ext uri="{FF2B5EF4-FFF2-40B4-BE49-F238E27FC236}">
                <a16:creationId xmlns:a16="http://schemas.microsoft.com/office/drawing/2014/main" id="{1123255A-D73D-4293-91BB-1B8D534E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4256088"/>
            <a:ext cx="112713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10" name="Line 82">
            <a:extLst>
              <a:ext uri="{FF2B5EF4-FFF2-40B4-BE49-F238E27FC236}">
                <a16:creationId xmlns:a16="http://schemas.microsoft.com/office/drawing/2014/main" id="{FD76BE0D-C1BA-496B-BFC4-7283CB1EC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4316413"/>
            <a:ext cx="334962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11" name="Line 83">
            <a:extLst>
              <a:ext uri="{FF2B5EF4-FFF2-40B4-BE49-F238E27FC236}">
                <a16:creationId xmlns:a16="http://schemas.microsoft.com/office/drawing/2014/main" id="{0959D9F3-4B63-467C-B78D-50AF78C70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3" y="4313238"/>
            <a:ext cx="309562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612" name="Object 84">
            <a:extLst>
              <a:ext uri="{FF2B5EF4-FFF2-40B4-BE49-F238E27FC236}">
                <a16:creationId xmlns:a16="http://schemas.microsoft.com/office/drawing/2014/main" id="{9A451766-5FD0-4FFC-AF15-F48EEC008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4913" y="3775075"/>
          <a:ext cx="2254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9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3775075"/>
                        <a:ext cx="2254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3" name="Object 85">
            <a:extLst>
              <a:ext uri="{FF2B5EF4-FFF2-40B4-BE49-F238E27FC236}">
                <a16:creationId xmlns:a16="http://schemas.microsoft.com/office/drawing/2014/main" id="{2A039FF8-0B66-49C3-B6D8-56DC140BA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6950" y="3871913"/>
          <a:ext cx="223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0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871913"/>
                        <a:ext cx="2238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4" name="Freeform 86">
            <a:extLst>
              <a:ext uri="{FF2B5EF4-FFF2-40B4-BE49-F238E27FC236}">
                <a16:creationId xmlns:a16="http://schemas.microsoft.com/office/drawing/2014/main" id="{223EC969-CF99-4222-865F-723CE1764E0F}"/>
              </a:ext>
            </a:extLst>
          </p:cNvPr>
          <p:cNvSpPr>
            <a:spLocks/>
          </p:cNvSpPr>
          <p:nvPr/>
        </p:nvSpPr>
        <p:spPr bwMode="auto">
          <a:xfrm>
            <a:off x="6165850" y="3602038"/>
            <a:ext cx="1498600" cy="365125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616" name="Object 88">
            <a:extLst>
              <a:ext uri="{FF2B5EF4-FFF2-40B4-BE49-F238E27FC236}">
                <a16:creationId xmlns:a16="http://schemas.microsoft.com/office/drawing/2014/main" id="{B1097984-7F7E-4C92-AF10-DF3996641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5308600"/>
          <a:ext cx="419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1" name="Clip" r:id="rId16" imgW="819000" imgH="847800" progId="MS_ClipArt_Gallery.2">
                  <p:embed/>
                </p:oleObj>
              </mc:Choice>
              <mc:Fallback>
                <p:oleObj name="Clip" r:id="rId16" imgW="819000" imgH="847800" progId="MS_ClipArt_Gallery.2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308600"/>
                        <a:ext cx="4191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7" name="Object 89">
            <a:extLst>
              <a:ext uri="{FF2B5EF4-FFF2-40B4-BE49-F238E27FC236}">
                <a16:creationId xmlns:a16="http://schemas.microsoft.com/office/drawing/2014/main" id="{AB7F7584-F15D-424A-B440-CE21172C5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5443538"/>
          <a:ext cx="3825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2" name="Clip" r:id="rId18" imgW="1266840" imgH="1200240" progId="MS_ClipArt_Gallery.2">
                  <p:embed/>
                </p:oleObj>
              </mc:Choice>
              <mc:Fallback>
                <p:oleObj name="Clip" r:id="rId18" imgW="1266840" imgH="1200240" progId="MS_ClipArt_Gallery.2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443538"/>
                        <a:ext cx="3825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18" name="Group 90">
            <a:extLst>
              <a:ext uri="{FF2B5EF4-FFF2-40B4-BE49-F238E27FC236}">
                <a16:creationId xmlns:a16="http://schemas.microsoft.com/office/drawing/2014/main" id="{6447BB3E-6357-411C-91C7-F46DBFC391C0}"/>
              </a:ext>
            </a:extLst>
          </p:cNvPr>
          <p:cNvGrpSpPr>
            <a:grpSpLocks/>
          </p:cNvGrpSpPr>
          <p:nvPr/>
        </p:nvGrpSpPr>
        <p:grpSpPr bwMode="auto">
          <a:xfrm>
            <a:off x="7321550" y="5346700"/>
            <a:ext cx="449263" cy="512763"/>
            <a:chOff x="2870" y="1518"/>
            <a:chExt cx="292" cy="320"/>
          </a:xfrm>
        </p:grpSpPr>
        <p:graphicFrame>
          <p:nvGraphicFramePr>
            <p:cNvPr id="22619" name="Object 91">
              <a:extLst>
                <a:ext uri="{FF2B5EF4-FFF2-40B4-BE49-F238E27FC236}">
                  <a16:creationId xmlns:a16="http://schemas.microsoft.com/office/drawing/2014/main" id="{1E14E2B8-966B-4041-A3E4-A688E3BFA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3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20" name="Object 92">
              <a:extLst>
                <a:ext uri="{FF2B5EF4-FFF2-40B4-BE49-F238E27FC236}">
                  <a16:creationId xmlns:a16="http://schemas.microsoft.com/office/drawing/2014/main" id="{6DE9EC77-5F76-46A3-B61C-D4BF29F2E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4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21" name="Group 93">
            <a:extLst>
              <a:ext uri="{FF2B5EF4-FFF2-40B4-BE49-F238E27FC236}">
                <a16:creationId xmlns:a16="http://schemas.microsoft.com/office/drawing/2014/main" id="{F56F6A52-2D99-4E90-8A4E-5A69768E3530}"/>
              </a:ext>
            </a:extLst>
          </p:cNvPr>
          <p:cNvGrpSpPr>
            <a:grpSpLocks/>
          </p:cNvGrpSpPr>
          <p:nvPr/>
        </p:nvGrpSpPr>
        <p:grpSpPr bwMode="auto">
          <a:xfrm>
            <a:off x="6862763" y="5005388"/>
            <a:ext cx="419100" cy="452437"/>
            <a:chOff x="4733" y="2082"/>
            <a:chExt cx="272" cy="282"/>
          </a:xfrm>
        </p:grpSpPr>
        <p:graphicFrame>
          <p:nvGraphicFramePr>
            <p:cNvPr id="22622" name="Object 94">
              <a:extLst>
                <a:ext uri="{FF2B5EF4-FFF2-40B4-BE49-F238E27FC236}">
                  <a16:creationId xmlns:a16="http://schemas.microsoft.com/office/drawing/2014/main" id="{E51E52E0-2EE0-4762-B287-6FE4944749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5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23" name="Rectangle 95">
              <a:extLst>
                <a:ext uri="{FF2B5EF4-FFF2-40B4-BE49-F238E27FC236}">
                  <a16:creationId xmlns:a16="http://schemas.microsoft.com/office/drawing/2014/main" id="{610D3D82-56C5-437D-BC01-E1C99969C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625" name="Group 97">
            <a:extLst>
              <a:ext uri="{FF2B5EF4-FFF2-40B4-BE49-F238E27FC236}">
                <a16:creationId xmlns:a16="http://schemas.microsoft.com/office/drawing/2014/main" id="{69C505F5-4553-4394-A52C-66438F0A2B9E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4198938"/>
            <a:ext cx="230187" cy="490537"/>
            <a:chOff x="4180" y="783"/>
            <a:chExt cx="150" cy="307"/>
          </a:xfrm>
        </p:grpSpPr>
        <p:sp>
          <p:nvSpPr>
            <p:cNvPr id="22626" name="AutoShape 98">
              <a:extLst>
                <a:ext uri="{FF2B5EF4-FFF2-40B4-BE49-F238E27FC236}">
                  <a16:creationId xmlns:a16="http://schemas.microsoft.com/office/drawing/2014/main" id="{82F674EE-4FE2-4612-96B0-D0D83D73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27" name="Rectangle 99">
              <a:extLst>
                <a:ext uri="{FF2B5EF4-FFF2-40B4-BE49-F238E27FC236}">
                  <a16:creationId xmlns:a16="http://schemas.microsoft.com/office/drawing/2014/main" id="{3BF64D9B-AFF0-4A2B-A4EA-81AC728B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28" name="Rectangle 100">
              <a:extLst>
                <a:ext uri="{FF2B5EF4-FFF2-40B4-BE49-F238E27FC236}">
                  <a16:creationId xmlns:a16="http://schemas.microsoft.com/office/drawing/2014/main" id="{056BCA39-A78C-420D-AF0F-1470C44C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29" name="AutoShape 101">
              <a:extLst>
                <a:ext uri="{FF2B5EF4-FFF2-40B4-BE49-F238E27FC236}">
                  <a16:creationId xmlns:a16="http://schemas.microsoft.com/office/drawing/2014/main" id="{90FF81C0-D0E0-4251-B13C-2BC0F517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0" name="Line 102">
              <a:extLst>
                <a:ext uri="{FF2B5EF4-FFF2-40B4-BE49-F238E27FC236}">
                  <a16:creationId xmlns:a16="http://schemas.microsoft.com/office/drawing/2014/main" id="{95350499-4F95-47A0-BD14-00661AF14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1" name="Line 103">
              <a:extLst>
                <a:ext uri="{FF2B5EF4-FFF2-40B4-BE49-F238E27FC236}">
                  <a16:creationId xmlns:a16="http://schemas.microsoft.com/office/drawing/2014/main" id="{5DE6F897-8D79-458E-A157-D227788E2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2" name="Rectangle 104">
              <a:extLst>
                <a:ext uri="{FF2B5EF4-FFF2-40B4-BE49-F238E27FC236}">
                  <a16:creationId xmlns:a16="http://schemas.microsoft.com/office/drawing/2014/main" id="{5A4F99C3-23BF-4FFC-95C5-B23EED21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3" name="Rectangle 105">
              <a:extLst>
                <a:ext uri="{FF2B5EF4-FFF2-40B4-BE49-F238E27FC236}">
                  <a16:creationId xmlns:a16="http://schemas.microsoft.com/office/drawing/2014/main" id="{528BBDF9-33CF-446B-B457-3F45AFFC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634" name="Group 106">
            <a:extLst>
              <a:ext uri="{FF2B5EF4-FFF2-40B4-BE49-F238E27FC236}">
                <a16:creationId xmlns:a16="http://schemas.microsoft.com/office/drawing/2014/main" id="{997403AC-2D57-47B5-8CBF-F1FBC301BD03}"/>
              </a:ext>
            </a:extLst>
          </p:cNvPr>
          <p:cNvGrpSpPr>
            <a:grpSpLocks/>
          </p:cNvGrpSpPr>
          <p:nvPr/>
        </p:nvGrpSpPr>
        <p:grpSpPr bwMode="auto">
          <a:xfrm>
            <a:off x="7985125" y="4732338"/>
            <a:ext cx="230188" cy="490537"/>
            <a:chOff x="4180" y="783"/>
            <a:chExt cx="150" cy="307"/>
          </a:xfrm>
        </p:grpSpPr>
        <p:sp>
          <p:nvSpPr>
            <p:cNvPr id="22635" name="AutoShape 107">
              <a:extLst>
                <a:ext uri="{FF2B5EF4-FFF2-40B4-BE49-F238E27FC236}">
                  <a16:creationId xmlns:a16="http://schemas.microsoft.com/office/drawing/2014/main" id="{62DB76BB-0F93-4AF4-A21F-F65B8120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6" name="Rectangle 108">
              <a:extLst>
                <a:ext uri="{FF2B5EF4-FFF2-40B4-BE49-F238E27FC236}">
                  <a16:creationId xmlns:a16="http://schemas.microsoft.com/office/drawing/2014/main" id="{ABB80CBC-638F-4F74-8876-935A5EA59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7" name="Rectangle 109">
              <a:extLst>
                <a:ext uri="{FF2B5EF4-FFF2-40B4-BE49-F238E27FC236}">
                  <a16:creationId xmlns:a16="http://schemas.microsoft.com/office/drawing/2014/main" id="{6284504C-03EF-473D-804D-F4F55D3A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8" name="AutoShape 110">
              <a:extLst>
                <a:ext uri="{FF2B5EF4-FFF2-40B4-BE49-F238E27FC236}">
                  <a16:creationId xmlns:a16="http://schemas.microsoft.com/office/drawing/2014/main" id="{6924AA3C-985F-4D9A-923D-B0AF14AA0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9" name="Line 111">
              <a:extLst>
                <a:ext uri="{FF2B5EF4-FFF2-40B4-BE49-F238E27FC236}">
                  <a16:creationId xmlns:a16="http://schemas.microsoft.com/office/drawing/2014/main" id="{535A83DB-D193-4DAB-ADF6-4CAF44E3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0" name="Line 112">
              <a:extLst>
                <a:ext uri="{FF2B5EF4-FFF2-40B4-BE49-F238E27FC236}">
                  <a16:creationId xmlns:a16="http://schemas.microsoft.com/office/drawing/2014/main" id="{1781E16B-C65C-4388-8121-791A62CB7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1" name="Rectangle 113">
              <a:extLst>
                <a:ext uri="{FF2B5EF4-FFF2-40B4-BE49-F238E27FC236}">
                  <a16:creationId xmlns:a16="http://schemas.microsoft.com/office/drawing/2014/main" id="{360D2499-5317-4C62-B322-0CE8889D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2" name="Rectangle 114">
              <a:extLst>
                <a:ext uri="{FF2B5EF4-FFF2-40B4-BE49-F238E27FC236}">
                  <a16:creationId xmlns:a16="http://schemas.microsoft.com/office/drawing/2014/main" id="{572528DA-990B-409B-9FC7-5108706A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643" name="Line 115">
            <a:extLst>
              <a:ext uri="{FF2B5EF4-FFF2-40B4-BE49-F238E27FC236}">
                <a16:creationId xmlns:a16="http://schemas.microsoft.com/office/drawing/2014/main" id="{F835FDF5-CE81-4AE7-BD77-FCFFD5B2018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542212" y="4646613"/>
            <a:ext cx="733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4" name="Line 116">
            <a:extLst>
              <a:ext uri="{FF2B5EF4-FFF2-40B4-BE49-F238E27FC236}">
                <a16:creationId xmlns:a16="http://schemas.microsoft.com/office/drawing/2014/main" id="{8ED31E29-61A9-4A5A-B23A-3B6D7EA4E03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62900" y="4954588"/>
            <a:ext cx="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5" name="Line 117">
            <a:extLst>
              <a:ext uri="{FF2B5EF4-FFF2-40B4-BE49-F238E27FC236}">
                <a16:creationId xmlns:a16="http://schemas.microsoft.com/office/drawing/2014/main" id="{ABE39488-EB89-4C42-ADAF-BC7F84A6A67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51788" y="4391025"/>
            <a:ext cx="0" cy="9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6" name="Line 118">
            <a:extLst>
              <a:ext uri="{FF2B5EF4-FFF2-40B4-BE49-F238E27FC236}">
                <a16:creationId xmlns:a16="http://schemas.microsoft.com/office/drawing/2014/main" id="{BEDED0EA-2B68-401C-B912-175533AC1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288" y="2155825"/>
            <a:ext cx="506412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7" name="Line 119">
            <a:extLst>
              <a:ext uri="{FF2B5EF4-FFF2-40B4-BE49-F238E27FC236}">
                <a16:creationId xmlns:a16="http://schemas.microsoft.com/office/drawing/2014/main" id="{B51455E6-8603-4C9B-A4C2-CE32B2537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136775"/>
            <a:ext cx="538163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8" name="Line 120">
            <a:extLst>
              <a:ext uri="{FF2B5EF4-FFF2-40B4-BE49-F238E27FC236}">
                <a16:creationId xmlns:a16="http://schemas.microsoft.com/office/drawing/2014/main" id="{EA88AD32-39DF-41D2-8A4F-5769F0377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9425" y="2541588"/>
            <a:ext cx="26670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9" name="Line 121">
            <a:extLst>
              <a:ext uri="{FF2B5EF4-FFF2-40B4-BE49-F238E27FC236}">
                <a16:creationId xmlns:a16="http://schemas.microsoft.com/office/drawing/2014/main" id="{EFDB407A-A715-4F1B-918F-622B28662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38" y="22733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50" name="Line 122">
            <a:extLst>
              <a:ext uri="{FF2B5EF4-FFF2-40B4-BE49-F238E27FC236}">
                <a16:creationId xmlns:a16="http://schemas.microsoft.com/office/drawing/2014/main" id="{75348AD5-7102-45E8-9E18-B5FA76FB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3049588"/>
            <a:ext cx="592137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51" name="Line 123">
            <a:extLst>
              <a:ext uri="{FF2B5EF4-FFF2-40B4-BE49-F238E27FC236}">
                <a16:creationId xmlns:a16="http://schemas.microsoft.com/office/drawing/2014/main" id="{4C8705CD-BC12-40EC-A92A-F32B6EFE7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5100" y="3608388"/>
            <a:ext cx="2952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52" name="Line 124">
            <a:extLst>
              <a:ext uri="{FF2B5EF4-FFF2-40B4-BE49-F238E27FC236}">
                <a16:creationId xmlns:a16="http://schemas.microsoft.com/office/drawing/2014/main" id="{7741BA98-6F61-4274-8547-7EF60CB87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5" y="2503488"/>
            <a:ext cx="6191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53" name="Line 125">
            <a:extLst>
              <a:ext uri="{FF2B5EF4-FFF2-40B4-BE49-F238E27FC236}">
                <a16:creationId xmlns:a16="http://schemas.microsoft.com/office/drawing/2014/main" id="{C9F491A5-F230-497D-A7E7-C25B83306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830388"/>
            <a:ext cx="38893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54" name="Line 126">
            <a:extLst>
              <a:ext uri="{FF2B5EF4-FFF2-40B4-BE49-F238E27FC236}">
                <a16:creationId xmlns:a16="http://schemas.microsoft.com/office/drawing/2014/main" id="{49E83100-DB94-4844-8424-D1D010E7C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37550" y="2041525"/>
            <a:ext cx="223838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655" name="Group 127">
            <a:extLst>
              <a:ext uri="{FF2B5EF4-FFF2-40B4-BE49-F238E27FC236}">
                <a16:creationId xmlns:a16="http://schemas.microsoft.com/office/drawing/2014/main" id="{DEFE8845-AA3D-4FF0-B98F-DCA24C14C562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2273300"/>
            <a:ext cx="554037" cy="279400"/>
            <a:chOff x="3600" y="219"/>
            <a:chExt cx="360" cy="175"/>
          </a:xfrm>
        </p:grpSpPr>
        <p:sp>
          <p:nvSpPr>
            <p:cNvPr id="22656" name="Oval 128">
              <a:extLst>
                <a:ext uri="{FF2B5EF4-FFF2-40B4-BE49-F238E27FC236}">
                  <a16:creationId xmlns:a16="http://schemas.microsoft.com/office/drawing/2014/main" id="{E1CD10DA-4CE0-48C7-9FFA-15A2591B6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57" name="Line 129">
              <a:extLst>
                <a:ext uri="{FF2B5EF4-FFF2-40B4-BE49-F238E27FC236}">
                  <a16:creationId xmlns:a16="http://schemas.microsoft.com/office/drawing/2014/main" id="{EB823EC3-16BE-48DF-BFF0-E3FC0AAF5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58" name="Line 130">
              <a:extLst>
                <a:ext uri="{FF2B5EF4-FFF2-40B4-BE49-F238E27FC236}">
                  <a16:creationId xmlns:a16="http://schemas.microsoft.com/office/drawing/2014/main" id="{3B68350A-E115-495E-8658-8B93F33C4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59" name="Rectangle 131">
              <a:extLst>
                <a:ext uri="{FF2B5EF4-FFF2-40B4-BE49-F238E27FC236}">
                  <a16:creationId xmlns:a16="http://schemas.microsoft.com/office/drawing/2014/main" id="{D6AC76BE-B2DB-4A77-AF9E-98C39A9A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660" name="Oval 132">
              <a:extLst>
                <a:ext uri="{FF2B5EF4-FFF2-40B4-BE49-F238E27FC236}">
                  <a16:creationId xmlns:a16="http://schemas.microsoft.com/office/drawing/2014/main" id="{28E34053-C4BB-41A1-A0B2-CFB82EBD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661" name="Group 133">
              <a:extLst>
                <a:ext uri="{FF2B5EF4-FFF2-40B4-BE49-F238E27FC236}">
                  <a16:creationId xmlns:a16="http://schemas.microsoft.com/office/drawing/2014/main" id="{12564B13-DEEE-4774-88D8-479B91E9B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62" name="Line 134">
                <a:extLst>
                  <a:ext uri="{FF2B5EF4-FFF2-40B4-BE49-F238E27FC236}">
                    <a16:creationId xmlns:a16="http://schemas.microsoft.com/office/drawing/2014/main" id="{00BD3043-9CBB-47B2-AFC1-EBD7C4E68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3" name="Line 135">
                <a:extLst>
                  <a:ext uri="{FF2B5EF4-FFF2-40B4-BE49-F238E27FC236}">
                    <a16:creationId xmlns:a16="http://schemas.microsoft.com/office/drawing/2014/main" id="{57A449AD-74C5-4F2C-B74E-33F891A7A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4" name="Line 136">
                <a:extLst>
                  <a:ext uri="{FF2B5EF4-FFF2-40B4-BE49-F238E27FC236}">
                    <a16:creationId xmlns:a16="http://schemas.microsoft.com/office/drawing/2014/main" id="{07D79FE7-CC7A-4D55-94E8-829EB5110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665" name="Group 137">
              <a:extLst>
                <a:ext uri="{FF2B5EF4-FFF2-40B4-BE49-F238E27FC236}">
                  <a16:creationId xmlns:a16="http://schemas.microsoft.com/office/drawing/2014/main" id="{C1A8C091-51BD-4527-883B-13E5B7033ED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6" name="Line 138">
                <a:extLst>
                  <a:ext uri="{FF2B5EF4-FFF2-40B4-BE49-F238E27FC236}">
                    <a16:creationId xmlns:a16="http://schemas.microsoft.com/office/drawing/2014/main" id="{3071FB91-91FA-4058-88CE-B3B11CA7F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7" name="Line 139">
                <a:extLst>
                  <a:ext uri="{FF2B5EF4-FFF2-40B4-BE49-F238E27FC236}">
                    <a16:creationId xmlns:a16="http://schemas.microsoft.com/office/drawing/2014/main" id="{3E1340B5-9EB5-408D-AE1B-846498E85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8" name="Line 140">
                <a:extLst>
                  <a:ext uri="{FF2B5EF4-FFF2-40B4-BE49-F238E27FC236}">
                    <a16:creationId xmlns:a16="http://schemas.microsoft.com/office/drawing/2014/main" id="{AA38DA99-5238-4FD8-B29E-FCFF4B05B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69" name="Group 141">
            <a:extLst>
              <a:ext uri="{FF2B5EF4-FFF2-40B4-BE49-F238E27FC236}">
                <a16:creationId xmlns:a16="http://schemas.microsoft.com/office/drawing/2014/main" id="{8737502D-D80C-4BE7-AD7B-4CFDC44D808D}"/>
              </a:ext>
            </a:extLst>
          </p:cNvPr>
          <p:cNvGrpSpPr>
            <a:grpSpLocks/>
          </p:cNvGrpSpPr>
          <p:nvPr/>
        </p:nvGrpSpPr>
        <p:grpSpPr bwMode="auto">
          <a:xfrm>
            <a:off x="6970713" y="1998663"/>
            <a:ext cx="554037" cy="279400"/>
            <a:chOff x="3600" y="219"/>
            <a:chExt cx="360" cy="175"/>
          </a:xfrm>
        </p:grpSpPr>
        <p:sp>
          <p:nvSpPr>
            <p:cNvPr id="22670" name="Oval 142">
              <a:extLst>
                <a:ext uri="{FF2B5EF4-FFF2-40B4-BE49-F238E27FC236}">
                  <a16:creationId xmlns:a16="http://schemas.microsoft.com/office/drawing/2014/main" id="{4D16F924-FE94-4D4A-A129-7CA98831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71" name="Line 143">
              <a:extLst>
                <a:ext uri="{FF2B5EF4-FFF2-40B4-BE49-F238E27FC236}">
                  <a16:creationId xmlns:a16="http://schemas.microsoft.com/office/drawing/2014/main" id="{F460A5C9-ED43-4B32-A3A6-629ED49D1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72" name="Line 144">
              <a:extLst>
                <a:ext uri="{FF2B5EF4-FFF2-40B4-BE49-F238E27FC236}">
                  <a16:creationId xmlns:a16="http://schemas.microsoft.com/office/drawing/2014/main" id="{02952704-D757-4FFE-B4F7-F5BE18522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73" name="Rectangle 145">
              <a:extLst>
                <a:ext uri="{FF2B5EF4-FFF2-40B4-BE49-F238E27FC236}">
                  <a16:creationId xmlns:a16="http://schemas.microsoft.com/office/drawing/2014/main" id="{D7C9C928-6C09-4DDE-81F7-54385CBB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674" name="Oval 146">
              <a:extLst>
                <a:ext uri="{FF2B5EF4-FFF2-40B4-BE49-F238E27FC236}">
                  <a16:creationId xmlns:a16="http://schemas.microsoft.com/office/drawing/2014/main" id="{00F4EC3D-968E-4D66-94A9-81B968225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675" name="Group 147">
              <a:extLst>
                <a:ext uri="{FF2B5EF4-FFF2-40B4-BE49-F238E27FC236}">
                  <a16:creationId xmlns:a16="http://schemas.microsoft.com/office/drawing/2014/main" id="{38C05AAD-221E-4468-AB5E-239CB3B1C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76" name="Line 148">
                <a:extLst>
                  <a:ext uri="{FF2B5EF4-FFF2-40B4-BE49-F238E27FC236}">
                    <a16:creationId xmlns:a16="http://schemas.microsoft.com/office/drawing/2014/main" id="{ECC99A84-D4E2-4AA5-A68B-5BE32672D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77" name="Line 149">
                <a:extLst>
                  <a:ext uri="{FF2B5EF4-FFF2-40B4-BE49-F238E27FC236}">
                    <a16:creationId xmlns:a16="http://schemas.microsoft.com/office/drawing/2014/main" id="{CFF3BE54-7AA3-4372-8BA7-56C72BBFC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78" name="Line 150">
                <a:extLst>
                  <a:ext uri="{FF2B5EF4-FFF2-40B4-BE49-F238E27FC236}">
                    <a16:creationId xmlns:a16="http://schemas.microsoft.com/office/drawing/2014/main" id="{B3C698C5-EDA9-4DCA-9319-1A1D94A57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679" name="Group 151">
              <a:extLst>
                <a:ext uri="{FF2B5EF4-FFF2-40B4-BE49-F238E27FC236}">
                  <a16:creationId xmlns:a16="http://schemas.microsoft.com/office/drawing/2014/main" id="{968D2601-04A7-4B75-85A9-B60F6F69856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80" name="Line 152">
                <a:extLst>
                  <a:ext uri="{FF2B5EF4-FFF2-40B4-BE49-F238E27FC236}">
                    <a16:creationId xmlns:a16="http://schemas.microsoft.com/office/drawing/2014/main" id="{669BF407-E7E7-47E4-9FF9-A6F797468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81" name="Line 153">
                <a:extLst>
                  <a:ext uri="{FF2B5EF4-FFF2-40B4-BE49-F238E27FC236}">
                    <a16:creationId xmlns:a16="http://schemas.microsoft.com/office/drawing/2014/main" id="{16C1F5BE-1D54-4503-9E69-DC216B7B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82" name="Line 154">
                <a:extLst>
                  <a:ext uri="{FF2B5EF4-FFF2-40B4-BE49-F238E27FC236}">
                    <a16:creationId xmlns:a16="http://schemas.microsoft.com/office/drawing/2014/main" id="{C825F4DC-E7F0-47D6-B72D-5D78DFDE2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83" name="Group 155">
            <a:extLst>
              <a:ext uri="{FF2B5EF4-FFF2-40B4-BE49-F238E27FC236}">
                <a16:creationId xmlns:a16="http://schemas.microsoft.com/office/drawing/2014/main" id="{FC2DB7BE-A54F-4985-B938-25A182F3A15C}"/>
              </a:ext>
            </a:extLst>
          </p:cNvPr>
          <p:cNvGrpSpPr>
            <a:grpSpLocks/>
          </p:cNvGrpSpPr>
          <p:nvPr/>
        </p:nvGrpSpPr>
        <p:grpSpPr bwMode="auto">
          <a:xfrm>
            <a:off x="6989763" y="2786063"/>
            <a:ext cx="554037" cy="280987"/>
            <a:chOff x="3600" y="219"/>
            <a:chExt cx="360" cy="175"/>
          </a:xfrm>
        </p:grpSpPr>
        <p:sp>
          <p:nvSpPr>
            <p:cNvPr id="22684" name="Oval 156">
              <a:extLst>
                <a:ext uri="{FF2B5EF4-FFF2-40B4-BE49-F238E27FC236}">
                  <a16:creationId xmlns:a16="http://schemas.microsoft.com/office/drawing/2014/main" id="{53854DF4-69A7-4387-B387-35E07088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85" name="Line 157">
              <a:extLst>
                <a:ext uri="{FF2B5EF4-FFF2-40B4-BE49-F238E27FC236}">
                  <a16:creationId xmlns:a16="http://schemas.microsoft.com/office/drawing/2014/main" id="{1C4038E0-ACDC-47B8-A324-210C68B0F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86" name="Line 158">
              <a:extLst>
                <a:ext uri="{FF2B5EF4-FFF2-40B4-BE49-F238E27FC236}">
                  <a16:creationId xmlns:a16="http://schemas.microsoft.com/office/drawing/2014/main" id="{1C1175F8-0A84-4DD4-B022-7788897E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87" name="Rectangle 159">
              <a:extLst>
                <a:ext uri="{FF2B5EF4-FFF2-40B4-BE49-F238E27FC236}">
                  <a16:creationId xmlns:a16="http://schemas.microsoft.com/office/drawing/2014/main" id="{55F54E4A-0466-4BC1-8BB8-2271AB121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688" name="Oval 160">
              <a:extLst>
                <a:ext uri="{FF2B5EF4-FFF2-40B4-BE49-F238E27FC236}">
                  <a16:creationId xmlns:a16="http://schemas.microsoft.com/office/drawing/2014/main" id="{0FECDB28-6458-42D6-B4DF-A7695111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689" name="Group 161">
              <a:extLst>
                <a:ext uri="{FF2B5EF4-FFF2-40B4-BE49-F238E27FC236}">
                  <a16:creationId xmlns:a16="http://schemas.microsoft.com/office/drawing/2014/main" id="{A22A36EE-998D-47F2-B9CF-0FCDDF7D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90" name="Line 162">
                <a:extLst>
                  <a:ext uri="{FF2B5EF4-FFF2-40B4-BE49-F238E27FC236}">
                    <a16:creationId xmlns:a16="http://schemas.microsoft.com/office/drawing/2014/main" id="{4C599488-5383-4E00-889F-07BFD8163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1" name="Line 163">
                <a:extLst>
                  <a:ext uri="{FF2B5EF4-FFF2-40B4-BE49-F238E27FC236}">
                    <a16:creationId xmlns:a16="http://schemas.microsoft.com/office/drawing/2014/main" id="{4C37DF8B-3FFE-4942-A233-CFE954104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2" name="Line 164">
                <a:extLst>
                  <a:ext uri="{FF2B5EF4-FFF2-40B4-BE49-F238E27FC236}">
                    <a16:creationId xmlns:a16="http://schemas.microsoft.com/office/drawing/2014/main" id="{4E07E704-31A4-4672-A9C5-A0CD73338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693" name="Group 165">
              <a:extLst>
                <a:ext uri="{FF2B5EF4-FFF2-40B4-BE49-F238E27FC236}">
                  <a16:creationId xmlns:a16="http://schemas.microsoft.com/office/drawing/2014/main" id="{96FDDCF4-2DF1-4EFF-B65E-5CA9CFD7BF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94" name="Line 166">
                <a:extLst>
                  <a:ext uri="{FF2B5EF4-FFF2-40B4-BE49-F238E27FC236}">
                    <a16:creationId xmlns:a16="http://schemas.microsoft.com/office/drawing/2014/main" id="{CEEB7E03-7A12-421B-9719-8DD15EDC6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5" name="Line 167">
                <a:extLst>
                  <a:ext uri="{FF2B5EF4-FFF2-40B4-BE49-F238E27FC236}">
                    <a16:creationId xmlns:a16="http://schemas.microsoft.com/office/drawing/2014/main" id="{0EA4E2D6-06DE-4135-BF0C-D43E1C648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6" name="Line 168">
                <a:extLst>
                  <a:ext uri="{FF2B5EF4-FFF2-40B4-BE49-F238E27FC236}">
                    <a16:creationId xmlns:a16="http://schemas.microsoft.com/office/drawing/2014/main" id="{C0674A1A-BAF1-470F-B89A-5362B74F5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97" name="Group 169">
            <a:extLst>
              <a:ext uri="{FF2B5EF4-FFF2-40B4-BE49-F238E27FC236}">
                <a16:creationId xmlns:a16="http://schemas.microsoft.com/office/drawing/2014/main" id="{6D3CB61D-4765-45DF-8CEF-813EB5C069EE}"/>
              </a:ext>
            </a:extLst>
          </p:cNvPr>
          <p:cNvGrpSpPr>
            <a:grpSpLocks/>
          </p:cNvGrpSpPr>
          <p:nvPr/>
        </p:nvGrpSpPr>
        <p:grpSpPr bwMode="auto">
          <a:xfrm>
            <a:off x="8062913" y="2247900"/>
            <a:ext cx="552450" cy="279400"/>
            <a:chOff x="3600" y="219"/>
            <a:chExt cx="360" cy="175"/>
          </a:xfrm>
        </p:grpSpPr>
        <p:sp>
          <p:nvSpPr>
            <p:cNvPr id="22698" name="Oval 170">
              <a:extLst>
                <a:ext uri="{FF2B5EF4-FFF2-40B4-BE49-F238E27FC236}">
                  <a16:creationId xmlns:a16="http://schemas.microsoft.com/office/drawing/2014/main" id="{1328B9FB-DDAD-46CD-A10E-E18217F7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99" name="Line 171">
              <a:extLst>
                <a:ext uri="{FF2B5EF4-FFF2-40B4-BE49-F238E27FC236}">
                  <a16:creationId xmlns:a16="http://schemas.microsoft.com/office/drawing/2014/main" id="{3E48979C-5659-4A15-A9F3-9934717E5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00" name="Line 172">
              <a:extLst>
                <a:ext uri="{FF2B5EF4-FFF2-40B4-BE49-F238E27FC236}">
                  <a16:creationId xmlns:a16="http://schemas.microsoft.com/office/drawing/2014/main" id="{130ACF84-0C6A-40DC-A8EC-B8665E292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01" name="Rectangle 173">
              <a:extLst>
                <a:ext uri="{FF2B5EF4-FFF2-40B4-BE49-F238E27FC236}">
                  <a16:creationId xmlns:a16="http://schemas.microsoft.com/office/drawing/2014/main" id="{28290EAB-A772-4015-B10B-45BE5D56B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702" name="Oval 174">
              <a:extLst>
                <a:ext uri="{FF2B5EF4-FFF2-40B4-BE49-F238E27FC236}">
                  <a16:creationId xmlns:a16="http://schemas.microsoft.com/office/drawing/2014/main" id="{32C2A27B-F11D-4F6C-B010-EB4DD8DA5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703" name="Group 175">
              <a:extLst>
                <a:ext uri="{FF2B5EF4-FFF2-40B4-BE49-F238E27FC236}">
                  <a16:creationId xmlns:a16="http://schemas.microsoft.com/office/drawing/2014/main" id="{EE13B98E-6917-4AE5-B0E8-476B9F869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04" name="Line 176">
                <a:extLst>
                  <a:ext uri="{FF2B5EF4-FFF2-40B4-BE49-F238E27FC236}">
                    <a16:creationId xmlns:a16="http://schemas.microsoft.com/office/drawing/2014/main" id="{8E854F15-3901-4FF7-826B-115513FA5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5" name="Line 177">
                <a:extLst>
                  <a:ext uri="{FF2B5EF4-FFF2-40B4-BE49-F238E27FC236}">
                    <a16:creationId xmlns:a16="http://schemas.microsoft.com/office/drawing/2014/main" id="{700D820A-7904-4508-B854-7ED7B2839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6" name="Line 178">
                <a:extLst>
                  <a:ext uri="{FF2B5EF4-FFF2-40B4-BE49-F238E27FC236}">
                    <a16:creationId xmlns:a16="http://schemas.microsoft.com/office/drawing/2014/main" id="{5E56DCDB-8C1B-4804-8364-44D3DE414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7" name="Group 179">
              <a:extLst>
                <a:ext uri="{FF2B5EF4-FFF2-40B4-BE49-F238E27FC236}">
                  <a16:creationId xmlns:a16="http://schemas.microsoft.com/office/drawing/2014/main" id="{68A26DF8-5E81-49FD-86AE-E04E857796B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08" name="Line 180">
                <a:extLst>
                  <a:ext uri="{FF2B5EF4-FFF2-40B4-BE49-F238E27FC236}">
                    <a16:creationId xmlns:a16="http://schemas.microsoft.com/office/drawing/2014/main" id="{A5BD0247-9752-4EF1-95D4-F8D73763F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9" name="Line 181">
                <a:extLst>
                  <a:ext uri="{FF2B5EF4-FFF2-40B4-BE49-F238E27FC236}">
                    <a16:creationId xmlns:a16="http://schemas.microsoft.com/office/drawing/2014/main" id="{2C9D6895-0A06-41E2-B346-1091B5DE9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0" name="Line 182">
                <a:extLst>
                  <a:ext uri="{FF2B5EF4-FFF2-40B4-BE49-F238E27FC236}">
                    <a16:creationId xmlns:a16="http://schemas.microsoft.com/office/drawing/2014/main" id="{194C49DE-31C7-4F88-A2EE-E178F73BB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711" name="Group 183">
            <a:extLst>
              <a:ext uri="{FF2B5EF4-FFF2-40B4-BE49-F238E27FC236}">
                <a16:creationId xmlns:a16="http://schemas.microsoft.com/office/drawing/2014/main" id="{D1C09DFC-4D0F-404A-A0DA-5C337EF9FB9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324225"/>
            <a:ext cx="554038" cy="279400"/>
            <a:chOff x="3600" y="219"/>
            <a:chExt cx="360" cy="175"/>
          </a:xfrm>
        </p:grpSpPr>
        <p:sp>
          <p:nvSpPr>
            <p:cNvPr id="22712" name="Oval 184">
              <a:extLst>
                <a:ext uri="{FF2B5EF4-FFF2-40B4-BE49-F238E27FC236}">
                  <a16:creationId xmlns:a16="http://schemas.microsoft.com/office/drawing/2014/main" id="{650DE0FB-B062-445D-9933-B1A25467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13" name="Line 185">
              <a:extLst>
                <a:ext uri="{FF2B5EF4-FFF2-40B4-BE49-F238E27FC236}">
                  <a16:creationId xmlns:a16="http://schemas.microsoft.com/office/drawing/2014/main" id="{A3FADF37-3289-400D-877A-4522A14A3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14" name="Line 186">
              <a:extLst>
                <a:ext uri="{FF2B5EF4-FFF2-40B4-BE49-F238E27FC236}">
                  <a16:creationId xmlns:a16="http://schemas.microsoft.com/office/drawing/2014/main" id="{98FF82CE-D2B9-4F08-89F6-7D9477CAB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15" name="Rectangle 187">
              <a:extLst>
                <a:ext uri="{FF2B5EF4-FFF2-40B4-BE49-F238E27FC236}">
                  <a16:creationId xmlns:a16="http://schemas.microsoft.com/office/drawing/2014/main" id="{90E6C202-674D-41B9-AFD1-9BFF7C7E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716" name="Oval 188">
              <a:extLst>
                <a:ext uri="{FF2B5EF4-FFF2-40B4-BE49-F238E27FC236}">
                  <a16:creationId xmlns:a16="http://schemas.microsoft.com/office/drawing/2014/main" id="{5A5BC65F-4204-412A-9E5B-761337BF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717" name="Group 189">
              <a:extLst>
                <a:ext uri="{FF2B5EF4-FFF2-40B4-BE49-F238E27FC236}">
                  <a16:creationId xmlns:a16="http://schemas.microsoft.com/office/drawing/2014/main" id="{D42F95A6-8339-4C95-91C7-AA13A65DC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18" name="Line 190">
                <a:extLst>
                  <a:ext uri="{FF2B5EF4-FFF2-40B4-BE49-F238E27FC236}">
                    <a16:creationId xmlns:a16="http://schemas.microsoft.com/office/drawing/2014/main" id="{428D8311-B912-4C24-910A-F74AF9EBD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9" name="Line 191">
                <a:extLst>
                  <a:ext uri="{FF2B5EF4-FFF2-40B4-BE49-F238E27FC236}">
                    <a16:creationId xmlns:a16="http://schemas.microsoft.com/office/drawing/2014/main" id="{2F5AA324-2655-4776-A72E-C8F638DC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0" name="Line 192">
                <a:extLst>
                  <a:ext uri="{FF2B5EF4-FFF2-40B4-BE49-F238E27FC236}">
                    <a16:creationId xmlns:a16="http://schemas.microsoft.com/office/drawing/2014/main" id="{345BED2F-A67E-4D0C-A80B-23A2F11AA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21" name="Group 193">
              <a:extLst>
                <a:ext uri="{FF2B5EF4-FFF2-40B4-BE49-F238E27FC236}">
                  <a16:creationId xmlns:a16="http://schemas.microsoft.com/office/drawing/2014/main" id="{9E510EF5-732F-437A-9B5E-BAA55B0E306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22" name="Line 194">
                <a:extLst>
                  <a:ext uri="{FF2B5EF4-FFF2-40B4-BE49-F238E27FC236}">
                    <a16:creationId xmlns:a16="http://schemas.microsoft.com/office/drawing/2014/main" id="{C13E9C18-8D10-46F6-AE57-F0BEEBB85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3" name="Line 195">
                <a:extLst>
                  <a:ext uri="{FF2B5EF4-FFF2-40B4-BE49-F238E27FC236}">
                    <a16:creationId xmlns:a16="http://schemas.microsoft.com/office/drawing/2014/main" id="{DE877973-B022-4762-BA6E-7BB7E30C7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4" name="Line 196">
                <a:extLst>
                  <a:ext uri="{FF2B5EF4-FFF2-40B4-BE49-F238E27FC236}">
                    <a16:creationId xmlns:a16="http://schemas.microsoft.com/office/drawing/2014/main" id="{C6D20D70-F6A7-4BF7-9F54-9AB7C7BDB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725" name="Group 197">
            <a:extLst>
              <a:ext uri="{FF2B5EF4-FFF2-40B4-BE49-F238E27FC236}">
                <a16:creationId xmlns:a16="http://schemas.microsoft.com/office/drawing/2014/main" id="{DCCEC381-E93E-4027-A9B6-43FCC2760A9E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4024313"/>
            <a:ext cx="555625" cy="282575"/>
            <a:chOff x="3600" y="219"/>
            <a:chExt cx="360" cy="175"/>
          </a:xfrm>
        </p:grpSpPr>
        <p:sp>
          <p:nvSpPr>
            <p:cNvPr id="22726" name="Oval 198">
              <a:extLst>
                <a:ext uri="{FF2B5EF4-FFF2-40B4-BE49-F238E27FC236}">
                  <a16:creationId xmlns:a16="http://schemas.microsoft.com/office/drawing/2014/main" id="{24005B12-B341-479C-8BC2-2520CAF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27" name="Line 199">
              <a:extLst>
                <a:ext uri="{FF2B5EF4-FFF2-40B4-BE49-F238E27FC236}">
                  <a16:creationId xmlns:a16="http://schemas.microsoft.com/office/drawing/2014/main" id="{FE9950DE-DBF7-44AA-9493-CAC36F903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28" name="Line 200">
              <a:extLst>
                <a:ext uri="{FF2B5EF4-FFF2-40B4-BE49-F238E27FC236}">
                  <a16:creationId xmlns:a16="http://schemas.microsoft.com/office/drawing/2014/main" id="{FF38DD78-BD0D-4E2B-A554-BD6A7055F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29" name="Rectangle 201">
              <a:extLst>
                <a:ext uri="{FF2B5EF4-FFF2-40B4-BE49-F238E27FC236}">
                  <a16:creationId xmlns:a16="http://schemas.microsoft.com/office/drawing/2014/main" id="{6A75A1F1-608C-47CE-9B9B-EF256D70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730" name="Oval 202">
              <a:extLst>
                <a:ext uri="{FF2B5EF4-FFF2-40B4-BE49-F238E27FC236}">
                  <a16:creationId xmlns:a16="http://schemas.microsoft.com/office/drawing/2014/main" id="{C46A845A-6832-435C-B1AD-1ED3707A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731" name="Group 203">
              <a:extLst>
                <a:ext uri="{FF2B5EF4-FFF2-40B4-BE49-F238E27FC236}">
                  <a16:creationId xmlns:a16="http://schemas.microsoft.com/office/drawing/2014/main" id="{D9BCEC1C-6E27-4150-B9F1-02EC9886E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32" name="Line 204">
                <a:extLst>
                  <a:ext uri="{FF2B5EF4-FFF2-40B4-BE49-F238E27FC236}">
                    <a16:creationId xmlns:a16="http://schemas.microsoft.com/office/drawing/2014/main" id="{96F577E9-6E36-46FE-B2C6-7B55AFE7F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3" name="Line 205">
                <a:extLst>
                  <a:ext uri="{FF2B5EF4-FFF2-40B4-BE49-F238E27FC236}">
                    <a16:creationId xmlns:a16="http://schemas.microsoft.com/office/drawing/2014/main" id="{906D65F2-8DF0-4C07-B3C3-6C9A103F2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4" name="Line 206">
                <a:extLst>
                  <a:ext uri="{FF2B5EF4-FFF2-40B4-BE49-F238E27FC236}">
                    <a16:creationId xmlns:a16="http://schemas.microsoft.com/office/drawing/2014/main" id="{DBB99681-2DD4-4B8F-89F9-995869963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5" name="Group 207">
              <a:extLst>
                <a:ext uri="{FF2B5EF4-FFF2-40B4-BE49-F238E27FC236}">
                  <a16:creationId xmlns:a16="http://schemas.microsoft.com/office/drawing/2014/main" id="{ABDBE4F0-FF9E-4B14-947F-C09843D74A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36" name="Line 208">
                <a:extLst>
                  <a:ext uri="{FF2B5EF4-FFF2-40B4-BE49-F238E27FC236}">
                    <a16:creationId xmlns:a16="http://schemas.microsoft.com/office/drawing/2014/main" id="{E103EEA5-22F4-49B3-BA6F-F5D908874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7" name="Line 209">
                <a:extLst>
                  <a:ext uri="{FF2B5EF4-FFF2-40B4-BE49-F238E27FC236}">
                    <a16:creationId xmlns:a16="http://schemas.microsoft.com/office/drawing/2014/main" id="{52EDD80F-190B-4BD0-B490-DCD820990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8" name="Line 210">
                <a:extLst>
                  <a:ext uri="{FF2B5EF4-FFF2-40B4-BE49-F238E27FC236}">
                    <a16:creationId xmlns:a16="http://schemas.microsoft.com/office/drawing/2014/main" id="{FDF04517-680B-4163-A3DF-B44C10659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739" name="Group 211">
            <a:extLst>
              <a:ext uri="{FF2B5EF4-FFF2-40B4-BE49-F238E27FC236}">
                <a16:creationId xmlns:a16="http://schemas.microsoft.com/office/drawing/2014/main" id="{7F3E387B-F245-44F5-ADEE-BADEC063C405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4611688"/>
            <a:ext cx="552450" cy="279400"/>
            <a:chOff x="3600" y="219"/>
            <a:chExt cx="360" cy="175"/>
          </a:xfrm>
        </p:grpSpPr>
        <p:sp>
          <p:nvSpPr>
            <p:cNvPr id="22740" name="Oval 212">
              <a:extLst>
                <a:ext uri="{FF2B5EF4-FFF2-40B4-BE49-F238E27FC236}">
                  <a16:creationId xmlns:a16="http://schemas.microsoft.com/office/drawing/2014/main" id="{A7181B92-4237-49D1-94D1-89DCBC3A9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41" name="Line 213">
              <a:extLst>
                <a:ext uri="{FF2B5EF4-FFF2-40B4-BE49-F238E27FC236}">
                  <a16:creationId xmlns:a16="http://schemas.microsoft.com/office/drawing/2014/main" id="{1FE1AB01-8055-4C8B-B577-BBF567ED0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42" name="Line 214">
              <a:extLst>
                <a:ext uri="{FF2B5EF4-FFF2-40B4-BE49-F238E27FC236}">
                  <a16:creationId xmlns:a16="http://schemas.microsoft.com/office/drawing/2014/main" id="{A2E7E539-DCC4-42A7-8512-B8312438B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43" name="Rectangle 215">
              <a:extLst>
                <a:ext uri="{FF2B5EF4-FFF2-40B4-BE49-F238E27FC236}">
                  <a16:creationId xmlns:a16="http://schemas.microsoft.com/office/drawing/2014/main" id="{487D33CA-FCB9-4C61-A4C6-35012A8EE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744" name="Oval 216">
              <a:extLst>
                <a:ext uri="{FF2B5EF4-FFF2-40B4-BE49-F238E27FC236}">
                  <a16:creationId xmlns:a16="http://schemas.microsoft.com/office/drawing/2014/main" id="{7BCFB45B-6281-4A9F-A725-153B99BB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745" name="Group 217">
              <a:extLst>
                <a:ext uri="{FF2B5EF4-FFF2-40B4-BE49-F238E27FC236}">
                  <a16:creationId xmlns:a16="http://schemas.microsoft.com/office/drawing/2014/main" id="{BB4173C9-29AD-4538-899E-C2C9F6116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46" name="Line 218">
                <a:extLst>
                  <a:ext uri="{FF2B5EF4-FFF2-40B4-BE49-F238E27FC236}">
                    <a16:creationId xmlns:a16="http://schemas.microsoft.com/office/drawing/2014/main" id="{9FC60DE6-A708-4059-B182-2BF55E287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7" name="Line 219">
                <a:extLst>
                  <a:ext uri="{FF2B5EF4-FFF2-40B4-BE49-F238E27FC236}">
                    <a16:creationId xmlns:a16="http://schemas.microsoft.com/office/drawing/2014/main" id="{5F52E8D2-5087-48DC-9A6A-70BDDBAF3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8" name="Line 220">
                <a:extLst>
                  <a:ext uri="{FF2B5EF4-FFF2-40B4-BE49-F238E27FC236}">
                    <a16:creationId xmlns:a16="http://schemas.microsoft.com/office/drawing/2014/main" id="{8844D520-CEB2-4B8B-866A-171B7BCDC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9" name="Group 221">
              <a:extLst>
                <a:ext uri="{FF2B5EF4-FFF2-40B4-BE49-F238E27FC236}">
                  <a16:creationId xmlns:a16="http://schemas.microsoft.com/office/drawing/2014/main" id="{BDE63159-C1F0-458B-80FD-703B269CED2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50" name="Line 222">
                <a:extLst>
                  <a:ext uri="{FF2B5EF4-FFF2-40B4-BE49-F238E27FC236}">
                    <a16:creationId xmlns:a16="http://schemas.microsoft.com/office/drawing/2014/main" id="{2709DB2D-C505-4C21-AAC2-E28397E49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1" name="Line 223">
                <a:extLst>
                  <a:ext uri="{FF2B5EF4-FFF2-40B4-BE49-F238E27FC236}">
                    <a16:creationId xmlns:a16="http://schemas.microsoft.com/office/drawing/2014/main" id="{AEC302DB-763A-4DF5-8B72-32967E8EE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2" name="Line 224">
                <a:extLst>
                  <a:ext uri="{FF2B5EF4-FFF2-40B4-BE49-F238E27FC236}">
                    <a16:creationId xmlns:a16="http://schemas.microsoft.com/office/drawing/2014/main" id="{3941FB6B-DB96-43D2-92DC-70BAFE40D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753" name="Group 225">
            <a:extLst>
              <a:ext uri="{FF2B5EF4-FFF2-40B4-BE49-F238E27FC236}">
                <a16:creationId xmlns:a16="http://schemas.microsoft.com/office/drawing/2014/main" id="{67D696DC-3CB3-419F-A377-63020FD60D9E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4160838"/>
            <a:ext cx="554037" cy="279400"/>
            <a:chOff x="3600" y="219"/>
            <a:chExt cx="360" cy="175"/>
          </a:xfrm>
        </p:grpSpPr>
        <p:sp>
          <p:nvSpPr>
            <p:cNvPr id="22754" name="Oval 226">
              <a:extLst>
                <a:ext uri="{FF2B5EF4-FFF2-40B4-BE49-F238E27FC236}">
                  <a16:creationId xmlns:a16="http://schemas.microsoft.com/office/drawing/2014/main" id="{C9984572-DCA1-445E-9334-116AC1DA0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55" name="Line 227">
              <a:extLst>
                <a:ext uri="{FF2B5EF4-FFF2-40B4-BE49-F238E27FC236}">
                  <a16:creationId xmlns:a16="http://schemas.microsoft.com/office/drawing/2014/main" id="{44AB516B-5DFB-48D1-B020-251DB522D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56" name="Line 228">
              <a:extLst>
                <a:ext uri="{FF2B5EF4-FFF2-40B4-BE49-F238E27FC236}">
                  <a16:creationId xmlns:a16="http://schemas.microsoft.com/office/drawing/2014/main" id="{50792CE0-97F6-49B9-82B5-C1110A5F1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57" name="Rectangle 229">
              <a:extLst>
                <a:ext uri="{FF2B5EF4-FFF2-40B4-BE49-F238E27FC236}">
                  <a16:creationId xmlns:a16="http://schemas.microsoft.com/office/drawing/2014/main" id="{1EEE49DF-44C3-4D39-8B97-E2D9CC10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758" name="Oval 230">
              <a:extLst>
                <a:ext uri="{FF2B5EF4-FFF2-40B4-BE49-F238E27FC236}">
                  <a16:creationId xmlns:a16="http://schemas.microsoft.com/office/drawing/2014/main" id="{738648CF-4610-4AEF-9FC2-A587E986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759" name="Group 231">
              <a:extLst>
                <a:ext uri="{FF2B5EF4-FFF2-40B4-BE49-F238E27FC236}">
                  <a16:creationId xmlns:a16="http://schemas.microsoft.com/office/drawing/2014/main" id="{EF505C9E-9EB7-4225-9439-9BCD00C95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60" name="Line 232">
                <a:extLst>
                  <a:ext uri="{FF2B5EF4-FFF2-40B4-BE49-F238E27FC236}">
                    <a16:creationId xmlns:a16="http://schemas.microsoft.com/office/drawing/2014/main" id="{10CD4B7B-1E64-45D5-8375-1721CF9C6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1" name="Line 233">
                <a:extLst>
                  <a:ext uri="{FF2B5EF4-FFF2-40B4-BE49-F238E27FC236}">
                    <a16:creationId xmlns:a16="http://schemas.microsoft.com/office/drawing/2014/main" id="{3D7B1A3A-7BA0-4D94-85E7-587F9AC48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2" name="Line 234">
                <a:extLst>
                  <a:ext uri="{FF2B5EF4-FFF2-40B4-BE49-F238E27FC236}">
                    <a16:creationId xmlns:a16="http://schemas.microsoft.com/office/drawing/2014/main" id="{8E042977-8997-41FD-A0A1-7ADC89822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3" name="Group 235">
              <a:extLst>
                <a:ext uri="{FF2B5EF4-FFF2-40B4-BE49-F238E27FC236}">
                  <a16:creationId xmlns:a16="http://schemas.microsoft.com/office/drawing/2014/main" id="{9899F89D-24C4-49AB-BB6A-B9FD046A629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64" name="Line 236">
                <a:extLst>
                  <a:ext uri="{FF2B5EF4-FFF2-40B4-BE49-F238E27FC236}">
                    <a16:creationId xmlns:a16="http://schemas.microsoft.com/office/drawing/2014/main" id="{BDAC3BEC-0EB1-4A02-8A47-A029B1E6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5" name="Line 237">
                <a:extLst>
                  <a:ext uri="{FF2B5EF4-FFF2-40B4-BE49-F238E27FC236}">
                    <a16:creationId xmlns:a16="http://schemas.microsoft.com/office/drawing/2014/main" id="{04D73956-B155-4576-8357-C6DE41EB4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6" name="Line 238">
                <a:extLst>
                  <a:ext uri="{FF2B5EF4-FFF2-40B4-BE49-F238E27FC236}">
                    <a16:creationId xmlns:a16="http://schemas.microsoft.com/office/drawing/2014/main" id="{8449E32B-D96B-4A82-AAF5-48D94577F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2767" name="Line 239">
            <a:extLst>
              <a:ext uri="{FF2B5EF4-FFF2-40B4-BE49-F238E27FC236}">
                <a16:creationId xmlns:a16="http://schemas.microsoft.com/office/drawing/2014/main" id="{CD06CED9-3DA8-489E-A427-882BBDEF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4430713"/>
            <a:ext cx="1587" cy="273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776" name="Group 248">
            <a:extLst>
              <a:ext uri="{FF2B5EF4-FFF2-40B4-BE49-F238E27FC236}">
                <a16:creationId xmlns:a16="http://schemas.microsoft.com/office/drawing/2014/main" id="{977E4848-6EE0-482D-9095-9AE1EDC8F66F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4889500"/>
            <a:ext cx="1179513" cy="287338"/>
            <a:chOff x="3794" y="3080"/>
            <a:chExt cx="743" cy="181"/>
          </a:xfrm>
        </p:grpSpPr>
        <p:sp>
          <p:nvSpPr>
            <p:cNvPr id="22603" name="Oval 75">
              <a:extLst>
                <a:ext uri="{FF2B5EF4-FFF2-40B4-BE49-F238E27FC236}">
                  <a16:creationId xmlns:a16="http://schemas.microsoft.com/office/drawing/2014/main" id="{FBD984CD-9D16-45B8-83C1-F87A6F756F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793" y="3084"/>
              <a:ext cx="47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4" name="Oval 76">
              <a:extLst>
                <a:ext uri="{FF2B5EF4-FFF2-40B4-BE49-F238E27FC236}">
                  <a16:creationId xmlns:a16="http://schemas.microsoft.com/office/drawing/2014/main" id="{F4ACD5E4-B6C5-4AF6-8B7E-D2BA8DDF52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52" y="3082"/>
              <a:ext cx="48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5" name="Oval 77">
              <a:extLst>
                <a:ext uri="{FF2B5EF4-FFF2-40B4-BE49-F238E27FC236}">
                  <a16:creationId xmlns:a16="http://schemas.microsoft.com/office/drawing/2014/main" id="{13FD806F-352C-40EF-A19E-43DB16DCAD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06" y="3086"/>
              <a:ext cx="47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24" name="Line 96">
              <a:extLst>
                <a:ext uri="{FF2B5EF4-FFF2-40B4-BE49-F238E27FC236}">
                  <a16:creationId xmlns:a16="http://schemas.microsoft.com/office/drawing/2014/main" id="{BBFD2C34-240E-46CF-BAAE-0FAC25F68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3080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68" name="Freeform 240">
              <a:extLst>
                <a:ext uri="{FF2B5EF4-FFF2-40B4-BE49-F238E27FC236}">
                  <a16:creationId xmlns:a16="http://schemas.microsoft.com/office/drawing/2014/main" id="{C6939B4E-E3BE-4106-A8A3-62A5EE76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174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0" name="Freeform 242">
              <a:extLst>
                <a:ext uri="{FF2B5EF4-FFF2-40B4-BE49-F238E27FC236}">
                  <a16:creationId xmlns:a16="http://schemas.microsoft.com/office/drawing/2014/main" id="{526CD485-F85C-4980-AF13-774F6787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58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2" name="Freeform 244">
              <a:extLst>
                <a:ext uri="{FF2B5EF4-FFF2-40B4-BE49-F238E27FC236}">
                  <a16:creationId xmlns:a16="http://schemas.microsoft.com/office/drawing/2014/main" id="{E710356C-A7DB-4B9D-BF20-8DCEFD32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3148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3" name="Freeform 245">
              <a:extLst>
                <a:ext uri="{FF2B5EF4-FFF2-40B4-BE49-F238E27FC236}">
                  <a16:creationId xmlns:a16="http://schemas.microsoft.com/office/drawing/2014/main" id="{6B7EB200-CB0B-413B-903B-5EE7096198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23" y="3165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4" name="Freeform 246">
              <a:extLst>
                <a:ext uri="{FF2B5EF4-FFF2-40B4-BE49-F238E27FC236}">
                  <a16:creationId xmlns:a16="http://schemas.microsoft.com/office/drawing/2014/main" id="{C9929BE0-4B57-4889-80C5-C381FE5F061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40" y="3149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5" name="Freeform 247">
              <a:extLst>
                <a:ext uri="{FF2B5EF4-FFF2-40B4-BE49-F238E27FC236}">
                  <a16:creationId xmlns:a16="http://schemas.microsoft.com/office/drawing/2014/main" id="{7856CD8B-6EC1-487C-B72F-FD7DA34A6DA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54" y="3127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788" name="Group 260">
            <a:extLst>
              <a:ext uri="{FF2B5EF4-FFF2-40B4-BE49-F238E27FC236}">
                <a16:creationId xmlns:a16="http://schemas.microsoft.com/office/drawing/2014/main" id="{207B84E8-BDB8-4A3B-B0DA-6A9EA0CADB03}"/>
              </a:ext>
            </a:extLst>
          </p:cNvPr>
          <p:cNvGrpSpPr>
            <a:grpSpLocks/>
          </p:cNvGrpSpPr>
          <p:nvPr/>
        </p:nvGrpSpPr>
        <p:grpSpPr bwMode="auto">
          <a:xfrm>
            <a:off x="7304088" y="5316538"/>
            <a:ext cx="368300" cy="212725"/>
            <a:chOff x="3479" y="3685"/>
            <a:chExt cx="232" cy="134"/>
          </a:xfrm>
        </p:grpSpPr>
        <p:sp>
          <p:nvSpPr>
            <p:cNvPr id="22782" name="Freeform 254">
              <a:extLst>
                <a:ext uri="{FF2B5EF4-FFF2-40B4-BE49-F238E27FC236}">
                  <a16:creationId xmlns:a16="http://schemas.microsoft.com/office/drawing/2014/main" id="{7175407B-DD50-402F-801A-1E1F54FC2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3732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3" name="Freeform 255">
              <a:extLst>
                <a:ext uri="{FF2B5EF4-FFF2-40B4-BE49-F238E27FC236}">
                  <a16:creationId xmlns:a16="http://schemas.microsoft.com/office/drawing/2014/main" id="{CB0D1EA8-185E-463C-9D4C-8C3202A8E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3716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4" name="Freeform 256">
              <a:extLst>
                <a:ext uri="{FF2B5EF4-FFF2-40B4-BE49-F238E27FC236}">
                  <a16:creationId xmlns:a16="http://schemas.microsoft.com/office/drawing/2014/main" id="{234F7952-ECB0-4D55-BC05-63BFA14EA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3706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5" name="Freeform 257">
              <a:extLst>
                <a:ext uri="{FF2B5EF4-FFF2-40B4-BE49-F238E27FC236}">
                  <a16:creationId xmlns:a16="http://schemas.microsoft.com/office/drawing/2014/main" id="{3DE65340-30C2-48F2-A393-FAAAAC2337F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07" y="3723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6" name="Freeform 258">
              <a:extLst>
                <a:ext uri="{FF2B5EF4-FFF2-40B4-BE49-F238E27FC236}">
                  <a16:creationId xmlns:a16="http://schemas.microsoft.com/office/drawing/2014/main" id="{84EE93EC-B3F0-49D8-A0C6-2E406B331A5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24" y="3707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7" name="Freeform 259">
              <a:extLst>
                <a:ext uri="{FF2B5EF4-FFF2-40B4-BE49-F238E27FC236}">
                  <a16:creationId xmlns:a16="http://schemas.microsoft.com/office/drawing/2014/main" id="{1270F066-0C1B-4273-B755-62397AD768E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38" y="3685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789" name="Group 261">
            <a:extLst>
              <a:ext uri="{FF2B5EF4-FFF2-40B4-BE49-F238E27FC236}">
                <a16:creationId xmlns:a16="http://schemas.microsoft.com/office/drawing/2014/main" id="{A71DDFDA-B424-4819-B0EF-DC57E9179731}"/>
              </a:ext>
            </a:extLst>
          </p:cNvPr>
          <p:cNvGrpSpPr>
            <a:grpSpLocks/>
          </p:cNvGrpSpPr>
          <p:nvPr/>
        </p:nvGrpSpPr>
        <p:grpSpPr bwMode="auto">
          <a:xfrm>
            <a:off x="6399213" y="5268913"/>
            <a:ext cx="368300" cy="212725"/>
            <a:chOff x="3479" y="3685"/>
            <a:chExt cx="232" cy="134"/>
          </a:xfrm>
        </p:grpSpPr>
        <p:sp>
          <p:nvSpPr>
            <p:cNvPr id="22790" name="Freeform 262">
              <a:extLst>
                <a:ext uri="{FF2B5EF4-FFF2-40B4-BE49-F238E27FC236}">
                  <a16:creationId xmlns:a16="http://schemas.microsoft.com/office/drawing/2014/main" id="{4DAFE6E4-61B8-419A-8D60-56E6D6E1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3732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1" name="Freeform 263">
              <a:extLst>
                <a:ext uri="{FF2B5EF4-FFF2-40B4-BE49-F238E27FC236}">
                  <a16:creationId xmlns:a16="http://schemas.microsoft.com/office/drawing/2014/main" id="{63A2DA9B-B46F-430E-8916-7195619AC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3716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2" name="Freeform 264">
              <a:extLst>
                <a:ext uri="{FF2B5EF4-FFF2-40B4-BE49-F238E27FC236}">
                  <a16:creationId xmlns:a16="http://schemas.microsoft.com/office/drawing/2014/main" id="{AC435D99-262D-4AA2-B77A-3B70EE967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3706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3" name="Freeform 265">
              <a:extLst>
                <a:ext uri="{FF2B5EF4-FFF2-40B4-BE49-F238E27FC236}">
                  <a16:creationId xmlns:a16="http://schemas.microsoft.com/office/drawing/2014/main" id="{D99C6923-DA7B-4052-9F70-0CFD33FF4B5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07" y="3723"/>
              <a:ext cx="41" cy="48"/>
            </a:xfrm>
            <a:custGeom>
              <a:avLst/>
              <a:gdLst>
                <a:gd name="T0" fmla="*/ 35 w 41"/>
                <a:gd name="T1" fmla="*/ 0 h 48"/>
                <a:gd name="T2" fmla="*/ 4 w 41"/>
                <a:gd name="T3" fmla="*/ 23 h 48"/>
                <a:gd name="T4" fmla="*/ 8 w 41"/>
                <a:gd name="T5" fmla="*/ 39 h 48"/>
                <a:gd name="T6" fmla="*/ 41 w 4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8">
                  <a:moveTo>
                    <a:pt x="35" y="0"/>
                  </a:moveTo>
                  <a:cubicBezTo>
                    <a:pt x="20" y="8"/>
                    <a:pt x="8" y="16"/>
                    <a:pt x="4" y="23"/>
                  </a:cubicBezTo>
                  <a:cubicBezTo>
                    <a:pt x="0" y="30"/>
                    <a:pt x="2" y="35"/>
                    <a:pt x="8" y="39"/>
                  </a:cubicBezTo>
                  <a:cubicBezTo>
                    <a:pt x="14" y="43"/>
                    <a:pt x="34" y="46"/>
                    <a:pt x="41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4" name="Freeform 266">
              <a:extLst>
                <a:ext uri="{FF2B5EF4-FFF2-40B4-BE49-F238E27FC236}">
                  <a16:creationId xmlns:a16="http://schemas.microsoft.com/office/drawing/2014/main" id="{ADC57500-5F3E-4030-86C8-80D853941F5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24" y="3707"/>
              <a:ext cx="58" cy="82"/>
            </a:xfrm>
            <a:custGeom>
              <a:avLst/>
              <a:gdLst>
                <a:gd name="T0" fmla="*/ 40 w 58"/>
                <a:gd name="T1" fmla="*/ 0 h 82"/>
                <a:gd name="T2" fmla="*/ 5 w 58"/>
                <a:gd name="T3" fmla="*/ 33 h 82"/>
                <a:gd name="T4" fmla="*/ 7 w 58"/>
                <a:gd name="T5" fmla="*/ 55 h 82"/>
                <a:gd name="T6" fmla="*/ 28 w 58"/>
                <a:gd name="T7" fmla="*/ 75 h 82"/>
                <a:gd name="T8" fmla="*/ 58 w 58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40" y="0"/>
                  </a:moveTo>
                  <a:cubicBezTo>
                    <a:pt x="34" y="5"/>
                    <a:pt x="10" y="24"/>
                    <a:pt x="5" y="33"/>
                  </a:cubicBezTo>
                  <a:cubicBezTo>
                    <a:pt x="0" y="42"/>
                    <a:pt x="3" y="48"/>
                    <a:pt x="7" y="55"/>
                  </a:cubicBezTo>
                  <a:cubicBezTo>
                    <a:pt x="11" y="62"/>
                    <a:pt x="20" y="71"/>
                    <a:pt x="28" y="75"/>
                  </a:cubicBezTo>
                  <a:cubicBezTo>
                    <a:pt x="36" y="79"/>
                    <a:pt x="52" y="81"/>
                    <a:pt x="58" y="8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5" name="Freeform 267">
              <a:extLst>
                <a:ext uri="{FF2B5EF4-FFF2-40B4-BE49-F238E27FC236}">
                  <a16:creationId xmlns:a16="http://schemas.microsoft.com/office/drawing/2014/main" id="{12DC6F4A-7B8B-4F6E-98D6-2218BD4E815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38" y="3685"/>
              <a:ext cx="73" cy="113"/>
            </a:xfrm>
            <a:custGeom>
              <a:avLst/>
              <a:gdLst>
                <a:gd name="T0" fmla="*/ 46 w 73"/>
                <a:gd name="T1" fmla="*/ 0 h 113"/>
                <a:gd name="T2" fmla="*/ 11 w 73"/>
                <a:gd name="T3" fmla="*/ 33 h 113"/>
                <a:gd name="T4" fmla="*/ 3 w 73"/>
                <a:gd name="T5" fmla="*/ 67 h 113"/>
                <a:gd name="T6" fmla="*/ 27 w 73"/>
                <a:gd name="T7" fmla="*/ 95 h 113"/>
                <a:gd name="T8" fmla="*/ 73 w 7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3">
                  <a:moveTo>
                    <a:pt x="46" y="0"/>
                  </a:moveTo>
                  <a:cubicBezTo>
                    <a:pt x="40" y="5"/>
                    <a:pt x="18" y="22"/>
                    <a:pt x="11" y="33"/>
                  </a:cubicBezTo>
                  <a:cubicBezTo>
                    <a:pt x="4" y="44"/>
                    <a:pt x="0" y="57"/>
                    <a:pt x="3" y="67"/>
                  </a:cubicBezTo>
                  <a:cubicBezTo>
                    <a:pt x="6" y="77"/>
                    <a:pt x="15" y="87"/>
                    <a:pt x="27" y="95"/>
                  </a:cubicBezTo>
                  <a:cubicBezTo>
                    <a:pt x="39" y="103"/>
                    <a:pt x="64" y="109"/>
                    <a:pt x="73" y="11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7"/>
    </mc:Choice>
    <mc:Fallback xmlns="">
      <p:transition spd="slow" advTm="12947"/>
    </mc:Fallback>
  </mc:AlternateContent>
  <p:extLst>
    <p:ext uri="{3A86A75C-4F4B-4683-9AE1-C65F6400EC91}">
      <p14:laserTraceLst xmlns:p14="http://schemas.microsoft.com/office/powerpoint/2010/main">
        <p14:tracePtLst>
          <p14:tracePt t="419" x="7251700" y="3505200"/>
          <p14:tracePt t="427" x="7239000" y="3505200"/>
          <p14:tracePt t="438" x="7219950" y="3498850"/>
          <p14:tracePt t="455" x="7194550" y="3479800"/>
          <p14:tracePt t="472" x="7105650" y="3448050"/>
          <p14:tracePt t="488" x="6946900" y="3448050"/>
          <p14:tracePt t="505" x="6750050" y="3448050"/>
          <p14:tracePt t="522" x="6521450" y="3448050"/>
          <p14:tracePt t="538" x="6286500" y="3441700"/>
          <p14:tracePt t="555" x="5867400" y="3352800"/>
          <p14:tracePt t="572" x="5670550" y="3308350"/>
          <p14:tracePt t="588" x="5594350" y="3289300"/>
          <p14:tracePt t="739" x="5594350" y="3282950"/>
          <p14:tracePt t="747" x="5575300" y="3276600"/>
          <p14:tracePt t="755" x="5556250" y="3270250"/>
          <p14:tracePt t="772" x="5473700" y="3244850"/>
          <p14:tracePt t="788" x="5302250" y="3187700"/>
          <p14:tracePt t="805" x="5035550" y="3124200"/>
          <p14:tracePt t="821" x="4756150" y="3028950"/>
          <p14:tracePt t="838" x="4502150" y="2946400"/>
          <p14:tracePt t="855" x="4273550" y="2882900"/>
          <p14:tracePt t="872" x="4095750" y="2825750"/>
          <p14:tracePt t="888" x="3924300" y="2768600"/>
          <p14:tracePt t="905" x="3759200" y="2724150"/>
          <p14:tracePt t="922" x="3613150" y="2679700"/>
          <p14:tracePt t="938" x="3479800" y="2609850"/>
          <p14:tracePt t="955" x="3365500" y="2527300"/>
          <p14:tracePt t="971" x="3302000" y="2470150"/>
          <p14:tracePt t="988" x="3251200" y="2432050"/>
          <p14:tracePt t="1005" x="3187700" y="2406650"/>
          <p14:tracePt t="1021" x="3143250" y="2393950"/>
          <p14:tracePt t="1038" x="3136900" y="2387600"/>
          <p14:tracePt t="1055" x="3143250" y="2387600"/>
          <p14:tracePt t="1071" x="3162300" y="2393950"/>
          <p14:tracePt t="1212" x="3136900" y="2381250"/>
          <p14:tracePt t="1219" x="3086100" y="2368550"/>
          <p14:tracePt t="1226" x="3028950" y="2349500"/>
          <p14:tracePt t="1238" x="2971800" y="2330450"/>
          <p14:tracePt t="1254" x="2819400" y="2279650"/>
          <p14:tracePt t="1272" x="2698750" y="2228850"/>
          <p14:tracePt t="1288" x="2590800" y="2197100"/>
          <p14:tracePt t="1305" x="2482850" y="2184400"/>
          <p14:tracePt t="1322" x="2368550" y="2159000"/>
          <p14:tracePt t="1324" x="2324100" y="2146300"/>
          <p14:tracePt t="1338" x="2247900" y="2127250"/>
          <p14:tracePt t="1355" x="2178050" y="2108200"/>
          <p14:tracePt t="1371" x="2114550" y="2082800"/>
          <p14:tracePt t="1388" x="2057400" y="2063750"/>
          <p14:tracePt t="1405" x="2000250" y="2044700"/>
          <p14:tracePt t="1421" x="1943100" y="2025650"/>
          <p14:tracePt t="1438" x="1911350" y="2025650"/>
          <p14:tracePt t="1455" x="1860550" y="2012950"/>
          <p14:tracePt t="1471" x="1809750" y="2012950"/>
          <p14:tracePt t="1488" x="1746250" y="2012950"/>
          <p14:tracePt t="1505" x="1682750" y="2012950"/>
          <p14:tracePt t="1523" x="1593850" y="2006600"/>
          <p14:tracePt t="1539" x="1543050" y="2006600"/>
          <p14:tracePt t="1555" x="1517650" y="2006600"/>
          <p14:tracePt t="1572" x="1504950" y="2000250"/>
          <p14:tracePt t="1979" x="1517650" y="2000250"/>
          <p14:tracePt t="1987" x="1568450" y="2000250"/>
          <p14:tracePt t="2005" x="1714500" y="1993900"/>
          <p14:tracePt t="2021" x="1917700" y="1993900"/>
          <p14:tracePt t="2038" x="2146300" y="1993900"/>
          <p14:tracePt t="2055" x="2413000" y="1993900"/>
          <p14:tracePt t="2072" x="2774950" y="2000250"/>
          <p14:tracePt t="2088" x="3175000" y="2006600"/>
          <p14:tracePt t="2105" x="3511550" y="2019300"/>
          <p14:tracePt t="2122" x="3733800" y="2038350"/>
          <p14:tracePt t="2138" x="3841750" y="2044700"/>
          <p14:tracePt t="2155" x="3848100" y="2051050"/>
          <p14:tracePt t="2172" x="3784600" y="2063750"/>
          <p14:tracePt t="2188" x="3613150" y="2070100"/>
          <p14:tracePt t="2205" x="3397250" y="2070100"/>
          <p14:tracePt t="2222" x="3162300" y="2070100"/>
          <p14:tracePt t="2238" x="2927350" y="2082800"/>
          <p14:tracePt t="2255" x="2698750" y="2095500"/>
          <p14:tracePt t="2272" x="2501900" y="2089150"/>
          <p14:tracePt t="2289" x="2362200" y="2095500"/>
          <p14:tracePt t="2305" x="2336800" y="2095500"/>
          <p14:tracePt t="2307" x="2349500" y="2095500"/>
          <p14:tracePt t="2322" x="2374900" y="2095500"/>
          <p14:tracePt t="2324" x="2419350" y="2089150"/>
          <p14:tracePt t="2339" x="2559050" y="2082800"/>
          <p14:tracePt t="2355" x="2762250" y="2082800"/>
          <p14:tracePt t="2372" x="2978150" y="2108200"/>
          <p14:tracePt t="2388" x="3194050" y="2159000"/>
          <p14:tracePt t="2405" x="3327400" y="2235200"/>
          <p14:tracePt t="2421" x="3378200" y="2305050"/>
          <p14:tracePt t="2438" x="3378200" y="2349500"/>
          <p14:tracePt t="2455" x="3327400" y="2400300"/>
          <p14:tracePt t="2472" x="3232150" y="2444750"/>
          <p14:tracePt t="2488" x="3149600" y="2489200"/>
          <p14:tracePt t="2505" x="3130550" y="2546350"/>
          <p14:tracePt t="2521" x="3200400" y="2597150"/>
          <p14:tracePt t="2538" x="3492500" y="2692400"/>
          <p14:tracePt t="2555" x="3765550" y="2711450"/>
          <p14:tracePt t="2572" x="4044950" y="2717800"/>
          <p14:tracePt t="2589" x="4324350" y="2724150"/>
          <p14:tracePt t="2605" x="4521200" y="2730500"/>
          <p14:tracePt t="2622" x="4565650" y="2762250"/>
          <p14:tracePt t="2638" x="4552950" y="2768600"/>
          <p14:tracePt t="2771" x="4552950" y="2762250"/>
          <p14:tracePt t="2779" x="4559300" y="2743200"/>
          <p14:tracePt t="2788" x="4584700" y="2717800"/>
          <p14:tracePt t="2805" x="4705350" y="2641600"/>
          <p14:tracePt t="2822" x="4940300" y="2635250"/>
          <p14:tracePt t="2839" x="5245100" y="2603500"/>
          <p14:tracePt t="2855" x="5549900" y="2584450"/>
          <p14:tracePt t="2871" x="5816600" y="2571750"/>
          <p14:tracePt t="2888" x="5975350" y="2540000"/>
          <p14:tracePt t="2905" x="6026150" y="2514600"/>
          <p14:tracePt t="2921" x="6026150" y="2489200"/>
          <p14:tracePt t="2938" x="6026150" y="2451100"/>
          <p14:tracePt t="2940" x="6026150" y="2432050"/>
          <p14:tracePt t="2955" x="6000750" y="2393950"/>
          <p14:tracePt t="2972" x="5988050" y="2374900"/>
          <p14:tracePt t="2988" x="5975350" y="2368550"/>
          <p14:tracePt t="3021" x="5975350" y="2362200"/>
          <p14:tracePt t="3058" x="5975350" y="2355850"/>
          <p14:tracePt t="3072" x="5943600" y="2336800"/>
          <p14:tracePt t="3088" x="5880100" y="2330450"/>
          <p14:tracePt t="3105" x="5803900" y="2298700"/>
          <p14:tracePt t="3121" x="5721350" y="2266950"/>
          <p14:tracePt t="3138" x="5676900" y="2260600"/>
          <p14:tracePt t="3140" x="5670550" y="2254250"/>
          <p14:tracePt t="3187" x="5664200" y="2254250"/>
          <p14:tracePt t="3195" x="5651500" y="2254250"/>
          <p14:tracePt t="3204" x="5626100" y="2254250"/>
          <p14:tracePt t="3222" x="5575300" y="2254250"/>
          <p14:tracePt t="3239" x="5524500" y="2254250"/>
          <p14:tracePt t="3255" x="5480050" y="2254250"/>
          <p14:tracePt t="3272" x="5435600" y="2254250"/>
          <p14:tracePt t="3288" x="5378450" y="2254250"/>
          <p14:tracePt t="3305" x="5302250" y="2228850"/>
          <p14:tracePt t="3322" x="5226050" y="2209800"/>
          <p14:tracePt t="3323" x="5187950" y="2203450"/>
          <p14:tracePt t="3339" x="5156200" y="2197100"/>
          <p14:tracePt t="3355" x="5130800" y="2178050"/>
          <p14:tracePt t="3372" x="5118100" y="2165350"/>
          <p14:tracePt t="3388" x="5111750" y="2146300"/>
          <p14:tracePt t="3405" x="5105400" y="2133600"/>
          <p14:tracePt t="3421" x="5099050" y="2120900"/>
          <p14:tracePt t="3438" x="5092700" y="2114550"/>
          <p14:tracePt t="3472" x="5092700" y="2101850"/>
          <p14:tracePt t="3488" x="5092700" y="2089150"/>
          <p14:tracePt t="3505" x="5092700" y="2076450"/>
          <p14:tracePt t="3521" x="5092700" y="2070100"/>
          <p14:tracePt t="3563" x="5086350" y="2070100"/>
          <p14:tracePt t="3587" x="5067300" y="2070100"/>
          <p14:tracePt t="3605" x="5022850" y="2063750"/>
          <p14:tracePt t="3621" x="4940300" y="2038350"/>
          <p14:tracePt t="3638" x="4864100" y="2006600"/>
          <p14:tracePt t="3655" x="4806950" y="1962150"/>
          <p14:tracePt t="3672" x="4794250" y="1911350"/>
          <p14:tracePt t="3688" x="4794250" y="1841500"/>
          <p14:tracePt t="3705" x="4826000" y="1790700"/>
          <p14:tracePt t="3722" x="4870450" y="1765300"/>
          <p14:tracePt t="3724" x="4883150" y="1746250"/>
          <p14:tracePt t="3738" x="4902200" y="1733550"/>
          <p14:tracePt t="3755" x="4997450" y="1708150"/>
          <p14:tracePt t="3771" x="5092700" y="1689100"/>
          <p14:tracePt t="3788" x="5200650" y="1689100"/>
          <p14:tracePt t="3805" x="5302250" y="1695450"/>
          <p14:tracePt t="3821" x="5346700" y="1752600"/>
          <p14:tracePt t="3838" x="5403850" y="1809750"/>
          <p14:tracePt t="3855" x="5441950" y="1892300"/>
          <p14:tracePt t="3872" x="5467350" y="1974850"/>
          <p14:tracePt t="3888" x="5454650" y="2057400"/>
          <p14:tracePt t="3905" x="5416550" y="2133600"/>
          <p14:tracePt t="3922" x="5372100" y="2184400"/>
          <p14:tracePt t="3939" x="5321300" y="2241550"/>
          <p14:tracePt t="3955" x="5276850" y="2260600"/>
          <p14:tracePt t="3972" x="5232400" y="2266950"/>
          <p14:tracePt t="3988" x="5168900" y="2266950"/>
          <p14:tracePt t="4005" x="5092700" y="2266950"/>
          <p14:tracePt t="4023" x="5035550" y="2266950"/>
          <p14:tracePt t="4038" x="5003800" y="2266950"/>
          <p14:tracePt t="4055" x="4991100" y="2266950"/>
          <p14:tracePt t="4072" x="4984750" y="2266950"/>
          <p14:tracePt t="4298" x="4984750" y="2260600"/>
          <p14:tracePt t="4371" x="4997450" y="2260600"/>
          <p14:tracePt t="4379" x="5041900" y="2266950"/>
          <p14:tracePt t="4388" x="5111750" y="2286000"/>
          <p14:tracePt t="4405" x="5289550" y="2330450"/>
          <p14:tracePt t="4421" x="5499100" y="2393950"/>
          <p14:tracePt t="4438" x="5746750" y="2444750"/>
          <p14:tracePt t="4455" x="6007100" y="2508250"/>
          <p14:tracePt t="4472" x="6203950" y="2559050"/>
          <p14:tracePt t="4488" x="6356350" y="2609850"/>
          <p14:tracePt t="4505" x="6438900" y="2641600"/>
          <p14:tracePt t="4521" x="6496050" y="2667000"/>
          <p14:tracePt t="4523" x="6508750" y="2673350"/>
          <p14:tracePt t="4538" x="6521450" y="2679700"/>
          <p14:tracePt t="4579" x="6527800" y="2679700"/>
          <p14:tracePt t="4627" x="6527800" y="2686050"/>
          <p14:tracePt t="4635" x="6527800" y="2692400"/>
          <p14:tracePt t="4642" x="6527800" y="2698750"/>
          <p14:tracePt t="4655" x="6540500" y="2705100"/>
          <p14:tracePt t="4672" x="6553200" y="2717800"/>
          <p14:tracePt t="4731" x="6540500" y="2717800"/>
          <p14:tracePt t="4740" x="6521450" y="2717800"/>
          <p14:tracePt t="4747" x="6502400" y="2717800"/>
          <p14:tracePt t="4756" x="6483350" y="2717800"/>
          <p14:tracePt t="4771" x="6438900" y="2717800"/>
          <p14:tracePt t="4788" x="6394450" y="2717800"/>
          <p14:tracePt t="4805" x="6343650" y="2717800"/>
          <p14:tracePt t="4821" x="6286500" y="2692400"/>
          <p14:tracePt t="4838" x="6242050" y="2673350"/>
          <p14:tracePt t="4855" x="6203950" y="2647950"/>
          <p14:tracePt t="4871" x="6178550" y="2635250"/>
          <p14:tracePt t="4889" x="6140450" y="2609850"/>
          <p14:tracePt t="4905" x="6096000" y="2578100"/>
          <p14:tracePt t="4922" x="6026150" y="2540000"/>
          <p14:tracePt t="4939" x="5981700" y="2514600"/>
          <p14:tracePt t="4955" x="5924550" y="2482850"/>
          <p14:tracePt t="4971" x="5873750" y="2451100"/>
          <p14:tracePt t="4988" x="5842000" y="2438400"/>
          <p14:tracePt t="5005" x="5842000" y="2425700"/>
          <p14:tracePt t="5022" x="5835650" y="2413000"/>
          <p14:tracePt t="5038" x="5835650" y="2393950"/>
          <p14:tracePt t="5055" x="5835650" y="2362200"/>
          <p14:tracePt t="5072" x="5835650" y="2336800"/>
          <p14:tracePt t="5089" x="5848350" y="2298700"/>
          <p14:tracePt t="5105" x="5886450" y="2260600"/>
          <p14:tracePt t="5123" x="5956300" y="2190750"/>
          <p14:tracePt t="5139" x="6045200" y="2152650"/>
          <p14:tracePt t="5155" x="6108700" y="2120900"/>
          <p14:tracePt t="5171" x="6184900" y="2114550"/>
          <p14:tracePt t="5188" x="6280150" y="2120900"/>
          <p14:tracePt t="5205" x="6381750" y="2152650"/>
          <p14:tracePt t="5222" x="6483350" y="2184400"/>
          <p14:tracePt t="5238" x="6540500" y="2209800"/>
          <p14:tracePt t="5255" x="6578600" y="2228850"/>
          <p14:tracePt t="5272" x="6597650" y="2266950"/>
          <p14:tracePt t="5289" x="6604000" y="2330450"/>
          <p14:tracePt t="5305" x="6597650" y="2432050"/>
          <p14:tracePt t="5322" x="6527800" y="2597150"/>
          <p14:tracePt t="5338" x="6508750" y="2628900"/>
          <p14:tracePt t="5355" x="6464300" y="2692400"/>
          <p14:tracePt t="5372" x="6400800" y="2711450"/>
          <p14:tracePt t="5388" x="6330950" y="2711450"/>
          <p14:tracePt t="5405" x="6248400" y="2717800"/>
          <p14:tracePt t="5422" x="6197600" y="2705100"/>
          <p14:tracePt t="5438" x="6153150" y="2679700"/>
          <p14:tracePt t="5455" x="6108700" y="2641600"/>
          <p14:tracePt t="5471" x="6038850" y="2571750"/>
          <p14:tracePt t="5489" x="5969000" y="2508250"/>
          <p14:tracePt t="5505" x="5892800" y="2432050"/>
          <p14:tracePt t="5507" x="5861050" y="2406650"/>
          <p14:tracePt t="5523" x="5797550" y="2362200"/>
          <p14:tracePt t="5538" x="5772150" y="2336800"/>
          <p14:tracePt t="5555" x="5734050" y="2286000"/>
          <p14:tracePt t="5571" x="5727700" y="2260600"/>
          <p14:tracePt t="5588" x="5715000" y="2235200"/>
          <p14:tracePt t="5605" x="5715000" y="2222500"/>
          <p14:tracePt t="5621" x="5702300" y="2203450"/>
          <p14:tracePt t="5638" x="5695950" y="2190750"/>
          <p14:tracePt t="5655" x="5676900" y="2171700"/>
          <p14:tracePt t="5671" x="5664200" y="2152650"/>
          <p14:tracePt t="5688" x="5651500" y="2139950"/>
          <p14:tracePt t="5705" x="5651500" y="2127250"/>
          <p14:tracePt t="5722" x="5651500" y="2120900"/>
          <p14:tracePt t="5739" x="5645150" y="2101850"/>
          <p14:tracePt t="5755" x="5638800" y="2076450"/>
          <p14:tracePt t="5772" x="5632450" y="2057400"/>
          <p14:tracePt t="5788" x="5632450" y="2038350"/>
          <p14:tracePt t="6124" x="5626100" y="2038350"/>
          <p14:tracePt t="6131" x="5588000" y="2038350"/>
          <p14:tracePt t="6139" x="5556250" y="2051050"/>
          <p14:tracePt t="6155" x="5461000" y="2057400"/>
          <p14:tracePt t="6171" x="5359400" y="2057400"/>
          <p14:tracePt t="6188" x="5295900" y="2057400"/>
          <p14:tracePt t="6205" x="5276850" y="2057400"/>
          <p14:tracePt t="6238" x="5270500" y="2057400"/>
          <p14:tracePt t="6255" x="5264150" y="2057400"/>
          <p14:tracePt t="6272" x="5257800" y="2051050"/>
          <p14:tracePt t="6363" x="5257800" y="2044700"/>
          <p14:tracePt t="6467" x="5264150" y="2044700"/>
          <p14:tracePt t="6475" x="5283200" y="2044700"/>
          <p14:tracePt t="6483" x="5302250" y="2044700"/>
          <p14:tracePt t="6490" x="5327650" y="2044700"/>
          <p14:tracePt t="6505" x="5359400" y="2044700"/>
          <p14:tracePt t="6522" x="5429250" y="2044700"/>
          <p14:tracePt t="6524" x="5454650" y="2044700"/>
          <p14:tracePt t="6538" x="5480050" y="2051050"/>
          <p14:tracePt t="6555" x="5511800" y="2070100"/>
          <p14:tracePt t="6572" x="5537200" y="2114550"/>
          <p14:tracePt t="6588" x="5556250" y="2178050"/>
          <p14:tracePt t="6605" x="5594350" y="2247900"/>
          <p14:tracePt t="6622" x="5619750" y="2298700"/>
          <p14:tracePt t="6638" x="5651500" y="2349500"/>
          <p14:tracePt t="6655" x="5676900" y="2374900"/>
          <p14:tracePt t="6672" x="5715000" y="2413000"/>
          <p14:tracePt t="6688" x="5765800" y="2451100"/>
          <p14:tracePt t="6705" x="5829300" y="2482850"/>
          <p14:tracePt t="6723" x="5905500" y="2508250"/>
          <p14:tracePt t="6738" x="5949950" y="2527300"/>
          <p14:tracePt t="6755" x="5981700" y="2527300"/>
          <p14:tracePt t="6771" x="5994400" y="2527300"/>
          <p14:tracePt t="6788" x="5994400" y="2533650"/>
          <p14:tracePt t="6859" x="5988050" y="2552700"/>
          <p14:tracePt t="6867" x="5969000" y="2578100"/>
          <p14:tracePt t="6875" x="5924550" y="2597150"/>
          <p14:tracePt t="6888" x="5880100" y="2628900"/>
          <p14:tracePt t="6905" x="5778500" y="2692400"/>
          <p14:tracePt t="6921" x="5670550" y="2749550"/>
          <p14:tracePt t="6923" x="5632450" y="2774950"/>
          <p14:tracePt t="6938" x="5588000" y="2800350"/>
          <p14:tracePt t="6955" x="5486400" y="2870200"/>
          <p14:tracePt t="6971" x="5448300" y="2908300"/>
          <p14:tracePt t="6988" x="5422900" y="2921000"/>
          <p14:tracePt t="7005" x="5403850" y="2933700"/>
          <p14:tracePt t="7021" x="5397500" y="2933700"/>
          <p14:tracePt t="7131" x="5403850" y="2927350"/>
          <p14:tracePt t="7140" x="5410200" y="2921000"/>
          <p14:tracePt t="7147" x="5429250" y="2908300"/>
          <p14:tracePt t="7155" x="5448300" y="2895600"/>
          <p14:tracePt t="7172" x="5505450" y="2863850"/>
          <p14:tracePt t="7188" x="5568950" y="2813050"/>
          <p14:tracePt t="7205" x="5638800" y="2768600"/>
          <p14:tracePt t="7221" x="5689600" y="2705100"/>
          <p14:tracePt t="7238" x="5721350" y="2641600"/>
          <p14:tracePt t="7255" x="5765800" y="2565400"/>
          <p14:tracePt t="7271" x="5810250" y="2501900"/>
          <p14:tracePt t="7288" x="5854700" y="2451100"/>
          <p14:tracePt t="7305" x="5886450" y="2413000"/>
          <p14:tracePt t="7321" x="5918200" y="2387600"/>
          <p14:tracePt t="7339" x="5943600" y="2368550"/>
          <p14:tracePt t="7355" x="5949950" y="2355850"/>
          <p14:tracePt t="7459" x="5949950" y="2362200"/>
          <p14:tracePt t="7467" x="5949950" y="2387600"/>
          <p14:tracePt t="7475" x="5949950" y="2419350"/>
          <p14:tracePt t="7488" x="5949950" y="2444750"/>
          <p14:tracePt t="7505" x="5949950" y="2495550"/>
          <p14:tracePt t="7522" x="5969000" y="2559050"/>
          <p14:tracePt t="7524" x="5981700" y="2590800"/>
          <p14:tracePt t="7538" x="6026150" y="2647950"/>
          <p14:tracePt t="7555" x="6083300" y="2673350"/>
          <p14:tracePt t="7571" x="6134100" y="2686050"/>
          <p14:tracePt t="7588" x="6178550" y="2686050"/>
          <p14:tracePt t="7605" x="6235700" y="2686050"/>
          <p14:tracePt t="7622" x="6286500" y="2673350"/>
          <p14:tracePt t="7638" x="6318250" y="2654300"/>
          <p14:tracePt t="7655" x="6350000" y="2635250"/>
          <p14:tracePt t="7671" x="6375400" y="2622550"/>
          <p14:tracePt t="7688" x="6381750" y="2616200"/>
          <p14:tracePt t="7819" x="6381750" y="2628900"/>
          <p14:tracePt t="7827" x="6381750" y="2647950"/>
          <p14:tracePt t="7838" x="6375400" y="2679700"/>
          <p14:tracePt t="7855" x="6350000" y="2768600"/>
          <p14:tracePt t="7871" x="6337300" y="2851150"/>
          <p14:tracePt t="7888" x="6337300" y="2908300"/>
          <p14:tracePt t="7905" x="6337300" y="2933700"/>
          <p14:tracePt t="8003" x="6311900" y="2933700"/>
          <p14:tracePt t="8021" x="6235700" y="2933700"/>
          <p14:tracePt t="8038" x="6153150" y="2933700"/>
          <p14:tracePt t="8055" x="6057900" y="2927350"/>
          <p14:tracePt t="8072" x="5969000" y="2940050"/>
          <p14:tracePt t="8089" x="5918200" y="2946400"/>
          <p14:tracePt t="8091" x="5905500" y="2946400"/>
          <p14:tracePt t="8187" x="5905500" y="2940050"/>
          <p14:tracePt t="8219" x="5905500" y="2933700"/>
          <p14:tracePt t="8226" x="5905500" y="2921000"/>
          <p14:tracePt t="8238" x="5911850" y="2908300"/>
          <p14:tracePt t="8255" x="5949950" y="2870200"/>
          <p14:tracePt t="8272" x="6013450" y="2838450"/>
          <p14:tracePt t="8289" x="6096000" y="2806700"/>
          <p14:tracePt t="8305" x="6203950" y="2800350"/>
          <p14:tracePt t="8323" x="6337300" y="2806700"/>
          <p14:tracePt t="8339" x="6400800" y="2806700"/>
          <p14:tracePt t="8355" x="6445250" y="2806700"/>
          <p14:tracePt t="8372" x="6477000" y="2806700"/>
          <p14:tracePt t="8389" x="6489700" y="2806700"/>
          <p14:tracePt t="8483" x="6489700" y="2838450"/>
          <p14:tracePt t="8491" x="6489700" y="2876550"/>
          <p14:tracePt t="8499" x="6489700" y="2914650"/>
          <p14:tracePt t="8506" x="6489700" y="2959100"/>
          <p14:tracePt t="8523" x="6489700" y="3035300"/>
          <p14:tracePt t="8538" x="6489700" y="3098800"/>
          <p14:tracePt t="8555" x="6489700" y="3136900"/>
          <p14:tracePt t="8571" x="6477000" y="3168650"/>
          <p14:tracePt t="8588" x="6464300" y="3206750"/>
          <p14:tracePt t="8605" x="6451600" y="3238500"/>
          <p14:tracePt t="8622" x="6426200" y="3295650"/>
          <p14:tracePt t="8638" x="6362700" y="3416300"/>
          <p14:tracePt t="8655" x="6305550" y="3562350"/>
          <p14:tracePt t="8672" x="6203950" y="3727450"/>
          <p14:tracePt t="8688" x="6089650" y="3905250"/>
          <p14:tracePt t="8707" x="5905500" y="4044950"/>
          <p14:tracePt t="8723" x="5835650" y="4102100"/>
          <p14:tracePt t="8738" x="5784850" y="4121150"/>
          <p14:tracePt t="8755" x="5753100" y="4127500"/>
          <p14:tracePt t="8772" x="5734050" y="4127500"/>
          <p14:tracePt t="8789" x="5695950" y="4108450"/>
          <p14:tracePt t="8805" x="5651500" y="4095750"/>
          <p14:tracePt t="8822" x="5619750" y="4076700"/>
          <p14:tracePt t="8839" x="5581650" y="4076700"/>
          <p14:tracePt t="8855" x="5556250" y="4076700"/>
          <p14:tracePt t="8872" x="5530850" y="4070350"/>
          <p14:tracePt t="8888" x="5486400" y="4051300"/>
          <p14:tracePt t="8905" x="5448300" y="4038600"/>
          <p14:tracePt t="8922" x="5448300" y="4032250"/>
          <p14:tracePt t="8971" x="5448300" y="4025900"/>
          <p14:tracePt t="8979" x="5473700" y="4013200"/>
          <p14:tracePt t="8988" x="5505450" y="3987800"/>
          <p14:tracePt t="9005" x="5594350" y="3956050"/>
          <p14:tracePt t="9023" x="5695950" y="3924300"/>
          <p14:tracePt t="9038" x="5791200" y="3911600"/>
          <p14:tracePt t="9055" x="5867400" y="3905250"/>
          <p14:tracePt t="9071" x="5911850" y="3898900"/>
          <p14:tracePt t="9088" x="5937250" y="3892550"/>
          <p14:tracePt t="9211" x="5937250" y="3911600"/>
          <p14:tracePt t="9219" x="5937250" y="3956050"/>
          <p14:tracePt t="9226" x="5924550" y="4000500"/>
          <p14:tracePt t="9238" x="5905500" y="4044950"/>
          <p14:tracePt t="9255" x="5867400" y="4159250"/>
          <p14:tracePt t="9271" x="5829300" y="4267200"/>
          <p14:tracePt t="9288" x="5784850" y="4362450"/>
          <p14:tracePt t="9305" x="5765800" y="4438650"/>
          <p14:tracePt t="9322" x="5734050" y="4533900"/>
          <p14:tracePt t="9340" x="5721350" y="4584700"/>
          <p14:tracePt t="9355" x="5708650" y="4629150"/>
          <p14:tracePt t="9372" x="5702300" y="4654550"/>
          <p14:tracePt t="9388" x="5695950" y="4660900"/>
          <p14:tracePt t="9405" x="5695950" y="4667250"/>
          <p14:tracePt t="9490" x="5689600" y="4667250"/>
          <p14:tracePt t="9507" x="5676900" y="4667250"/>
          <p14:tracePt t="9516" x="5664200" y="4667250"/>
          <p14:tracePt t="9524" x="5638800" y="4667250"/>
          <p14:tracePt t="9539" x="5594350" y="4660900"/>
          <p14:tracePt t="9555" x="5568950" y="4635500"/>
          <p14:tracePt t="9572" x="5556250" y="4597400"/>
          <p14:tracePt t="9588" x="5556250" y="4540250"/>
          <p14:tracePt t="9605" x="5568950" y="4470400"/>
          <p14:tracePt t="9621" x="5607050" y="4406900"/>
          <p14:tracePt t="9638" x="5619750" y="4356100"/>
          <p14:tracePt t="9655" x="5638800" y="4311650"/>
          <p14:tracePt t="9672" x="5657850" y="4273550"/>
          <p14:tracePt t="9689" x="5657850" y="4248150"/>
          <p14:tracePt t="9705" x="5657850" y="4235450"/>
          <p14:tracePt t="9721" x="5657850" y="4229100"/>
          <p14:tracePt t="9787" x="5664200" y="4229100"/>
          <p14:tracePt t="9805" x="5695950" y="4229100"/>
          <p14:tracePt t="9822" x="5759450" y="4229100"/>
          <p14:tracePt t="9838" x="5854700" y="4229100"/>
          <p14:tracePt t="9855" x="5924550" y="4222750"/>
          <p14:tracePt t="9872" x="5949950" y="4222750"/>
          <p14:tracePt t="9889" x="5956300" y="4222750"/>
          <p14:tracePt t="9930" x="5956300" y="4235450"/>
          <p14:tracePt t="9940" x="5956300" y="4260850"/>
          <p14:tracePt t="9955" x="5956300" y="4318000"/>
          <p14:tracePt t="9971" x="5956300" y="4394200"/>
          <p14:tracePt t="9989" x="5956300" y="4457700"/>
          <p14:tracePt t="10005" x="5956300" y="4495800"/>
          <p14:tracePt t="10024" x="5969000" y="4514850"/>
          <p14:tracePt t="10075" x="5969000" y="4521200"/>
          <p14:tracePt t="10083" x="5975350" y="4521200"/>
          <p14:tracePt t="10090" x="5975350" y="4527550"/>
          <p14:tracePt t="10106" x="5981700" y="4527550"/>
          <p14:tracePt t="10147" x="5988050" y="4540250"/>
          <p14:tracePt t="10156" x="5994400" y="4552950"/>
          <p14:tracePt t="10172" x="6007100" y="4565650"/>
          <p14:tracePt t="10189" x="6019800" y="4591050"/>
          <p14:tracePt t="10205" x="6019800" y="4610100"/>
          <p14:tracePt t="10222" x="6026150" y="4622800"/>
          <p14:tracePt t="10307" x="6038850" y="4622800"/>
          <p14:tracePt t="10315" x="6051550" y="4610100"/>
          <p14:tracePt t="10324" x="6076950" y="4572000"/>
          <p14:tracePt t="10339" x="6146800" y="4464050"/>
          <p14:tracePt t="10355" x="6223000" y="4349750"/>
          <p14:tracePt t="10371" x="6280150" y="4279900"/>
          <p14:tracePt t="10389" x="6305550" y="4254500"/>
          <p14:tracePt t="10405" x="6311900" y="4254500"/>
          <p14:tracePt t="10421" x="6311900" y="4260850"/>
          <p14:tracePt t="10438" x="6286500" y="4337050"/>
          <p14:tracePt t="10455" x="6254750" y="4425950"/>
          <p14:tracePt t="10472" x="6210300" y="4527550"/>
          <p14:tracePt t="10488" x="6165850" y="4616450"/>
          <p14:tracePt t="10505" x="6121400" y="4692650"/>
          <p14:tracePt t="10523" x="6083300" y="4768850"/>
          <p14:tracePt t="10539" x="6064250" y="4787900"/>
          <p14:tracePt t="10579" x="6057900" y="4781550"/>
          <p14:tracePt t="10588" x="6038850" y="4781550"/>
          <p14:tracePt t="10605" x="5994400" y="4781550"/>
          <p14:tracePt t="10621" x="5937250" y="4781550"/>
          <p14:tracePt t="10638" x="5873750" y="4781550"/>
          <p14:tracePt t="10656" x="5816600" y="4781550"/>
          <p14:tracePt t="10672" x="5765800" y="4794250"/>
          <p14:tracePt t="10688" x="5740400" y="4813300"/>
          <p14:tracePt t="10705" x="5727700" y="4819650"/>
          <p14:tracePt t="10739" x="5734050" y="4819650"/>
          <p14:tracePt t="10755" x="5759450" y="4813300"/>
          <p14:tracePt t="10772" x="5810250" y="4768850"/>
          <p14:tracePt t="10789" x="5886450" y="4743450"/>
          <p14:tracePt t="10805" x="5969000" y="4711700"/>
          <p14:tracePt t="10823" x="6051550" y="4679950"/>
          <p14:tracePt t="10838" x="6115050" y="4667250"/>
          <p14:tracePt t="10855" x="6159500" y="4667250"/>
          <p14:tracePt t="10872" x="6191250" y="4660900"/>
          <p14:tracePt t="10889" x="6210300" y="4660900"/>
          <p14:tracePt t="10905" x="6223000" y="4667250"/>
          <p14:tracePt t="10923" x="6235700" y="4718050"/>
          <p14:tracePt t="10938" x="6242050" y="4768850"/>
          <p14:tracePt t="10955" x="6248400" y="4819650"/>
          <p14:tracePt t="10972" x="6254750" y="4851400"/>
          <p14:tracePt t="10988" x="6254750" y="4876800"/>
          <p14:tracePt t="11005" x="6254750" y="4902200"/>
          <p14:tracePt t="11021" x="6229350" y="4902200"/>
          <p14:tracePt t="11039" x="6203950" y="4908550"/>
          <p14:tracePt t="11055" x="6191250" y="4883150"/>
          <p14:tracePt t="11072" x="6184900" y="4857750"/>
          <p14:tracePt t="11089" x="6178550" y="4845050"/>
          <p14:tracePt t="11105" x="6178550" y="4832350"/>
          <p14:tracePt t="11122" x="6178550" y="4826000"/>
          <p14:tracePt t="11156" x="6191250" y="4819650"/>
          <p14:tracePt t="11172" x="6216650" y="4813300"/>
          <p14:tracePt t="11188" x="6248400" y="4806950"/>
          <p14:tracePt t="11205" x="6299200" y="4787900"/>
          <p14:tracePt t="11222" x="6381750" y="4781550"/>
          <p14:tracePt t="11239" x="6457950" y="4756150"/>
          <p14:tracePt t="11255" x="6534150" y="4718050"/>
          <p14:tracePt t="11271" x="6591300" y="4699000"/>
          <p14:tracePt t="11288" x="6629400" y="4667250"/>
          <p14:tracePt t="11307" x="6699250" y="4635500"/>
          <p14:tracePt t="11322" x="6743700" y="4622800"/>
          <p14:tracePt t="11339" x="6775450" y="4603750"/>
          <p14:tracePt t="11356" x="6800850" y="4603750"/>
          <p14:tracePt t="11372" x="6813550" y="4597400"/>
          <p14:tracePt t="11388" x="6819900" y="4610100"/>
          <p14:tracePt t="11405" x="6819900" y="4635500"/>
          <p14:tracePt t="11421" x="6813550" y="4673600"/>
          <p14:tracePt t="11438" x="6788150" y="4730750"/>
          <p14:tracePt t="11456" x="6756400" y="4781550"/>
          <p14:tracePt t="11472" x="6724650" y="4819650"/>
          <p14:tracePt t="11488" x="6699250" y="4851400"/>
          <p14:tracePt t="11505" x="6667500" y="4870450"/>
          <p14:tracePt t="11506" x="6654800" y="4876800"/>
          <p14:tracePt t="11521" x="6642100" y="4883150"/>
          <p14:tracePt t="11539" x="6623050" y="4889500"/>
          <p14:tracePt t="11619" x="6629400" y="4889500"/>
          <p14:tracePt t="11651" x="6623050" y="4889500"/>
          <p14:tracePt t="11659" x="6616700" y="4895850"/>
          <p14:tracePt t="11674" x="6610350" y="4895850"/>
          <p14:tracePt t="11699" x="6604000" y="4902200"/>
          <p14:tracePt t="11706" x="6591300" y="4902200"/>
          <p14:tracePt t="11721" x="6572250" y="4908550"/>
          <p14:tracePt t="11738" x="6508750" y="4933950"/>
          <p14:tracePt t="11755" x="6483350" y="4946650"/>
          <p14:tracePt t="11771" x="6445250" y="4953000"/>
          <p14:tracePt t="11788" x="6413500" y="4959350"/>
          <p14:tracePt t="11805" x="6381750" y="4972050"/>
          <p14:tracePt t="11822" x="6362700" y="4978400"/>
          <p14:tracePt t="11838" x="6343650" y="4984750"/>
          <p14:tracePt t="11855" x="6337300" y="4984750"/>
          <p14:tracePt t="11872" x="6337300" y="4991100"/>
          <p14:tracePt t="11955" x="6337300" y="4984750"/>
          <p14:tracePt t="12019" x="6330950" y="4978400"/>
          <p14:tracePt t="12026" x="6305550" y="4972050"/>
          <p14:tracePt t="12038" x="6273800" y="4959350"/>
          <p14:tracePt t="12055" x="6197600" y="4953000"/>
          <p14:tracePt t="12071" x="6083300" y="4933950"/>
          <p14:tracePt t="12088" x="5861050" y="4876800"/>
          <p14:tracePt t="12105" x="5638800" y="4857750"/>
          <p14:tracePt t="12121" x="5378450" y="4800600"/>
          <p14:tracePt t="12138" x="5067300" y="4756150"/>
          <p14:tracePt t="12155" x="4870450" y="4730750"/>
          <p14:tracePt t="12171" x="4699000" y="4705350"/>
          <p14:tracePt t="12188" x="4559300" y="4673600"/>
          <p14:tracePt t="12205" x="4400550" y="4641850"/>
          <p14:tracePt t="12222" x="4241800" y="4591050"/>
          <p14:tracePt t="12238" x="4140200" y="4559300"/>
          <p14:tracePt t="12255" x="4133850" y="4552950"/>
          <p14:tracePt t="12523" x="4133850" y="45466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바닥글 개체 틀 5">
            <a:extLst>
              <a:ext uri="{FF2B5EF4-FFF2-40B4-BE49-F238E27FC236}">
                <a16:creationId xmlns:a16="http://schemas.microsoft.com/office/drawing/2014/main" id="{B1D0C673-42EA-4CE3-BD73-B504B42B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33" name="슬라이드 번호 개체 틀 6">
            <a:extLst>
              <a:ext uri="{FF2B5EF4-FFF2-40B4-BE49-F238E27FC236}">
                <a16:creationId xmlns:a16="http://schemas.microsoft.com/office/drawing/2014/main" id="{9CE6E2AB-3D27-46CE-8EBC-1B59B2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72426CC8-F729-44D0-BF3A-96227428436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B27EDEF-7A85-4BFF-A66D-F4BC2894D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Residential access: point to point access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0CA1D1-1158-4763-9DA3-685A6D2A3F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616075"/>
            <a:ext cx="5181600" cy="2587625"/>
          </a:xfrm>
        </p:spPr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Dialup via modem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up to 56Kbps direct access to router (often less)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Can’t surf and phone at same time: can’t be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“always on”</a:t>
            </a:r>
            <a:endParaRPr lang="en-US" altLang="ko-KR" sz="200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grpSp>
        <p:nvGrpSpPr>
          <p:cNvPr id="23588" name="Group 36">
            <a:extLst>
              <a:ext uri="{FF2B5EF4-FFF2-40B4-BE49-F238E27FC236}">
                <a16:creationId xmlns:a16="http://schemas.microsoft.com/office/drawing/2014/main" id="{4ED863D3-7160-473D-877E-EA5179CE9BD7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1700213"/>
            <a:ext cx="2555875" cy="1830387"/>
            <a:chOff x="3060" y="1128"/>
            <a:chExt cx="1016" cy="691"/>
          </a:xfrm>
        </p:grpSpPr>
        <p:graphicFrame>
          <p:nvGraphicFramePr>
            <p:cNvPr id="23558" name="Object 6">
              <a:extLst>
                <a:ext uri="{FF2B5EF4-FFF2-40B4-BE49-F238E27FC236}">
                  <a16:creationId xmlns:a16="http://schemas.microsoft.com/office/drawing/2014/main" id="{420E890D-80B3-4C0E-8DBA-D6784DFF12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1128"/>
            <a:ext cx="29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1128"/>
                          <a:ext cx="29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>
              <a:extLst>
                <a:ext uri="{FF2B5EF4-FFF2-40B4-BE49-F238E27FC236}">
                  <a16:creationId xmlns:a16="http://schemas.microsoft.com/office/drawing/2014/main" id="{A5DE9D62-501D-40E7-A849-344943257D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1217"/>
            <a:ext cx="19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217"/>
                          <a:ext cx="195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BADEB70C-3D7C-4B5F-AA7D-B47B08C26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" y="1311"/>
              <a:ext cx="8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3561" name="Object 9">
              <a:extLst>
                <a:ext uri="{FF2B5EF4-FFF2-40B4-BE49-F238E27FC236}">
                  <a16:creationId xmlns:a16="http://schemas.microsoft.com/office/drawing/2014/main" id="{D8A8840F-5509-4226-93D8-4542E308D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1578"/>
            <a:ext cx="29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1578"/>
                          <a:ext cx="29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>
              <a:extLst>
                <a:ext uri="{FF2B5EF4-FFF2-40B4-BE49-F238E27FC236}">
                  <a16:creationId xmlns:a16="http://schemas.microsoft.com/office/drawing/2014/main" id="{68487E77-1D3A-46C6-AAAA-72A14B23AA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1667"/>
            <a:ext cx="19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667"/>
                          <a:ext cx="195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A83677C4-9C02-444D-B3A5-A6D4A8F30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" y="1761"/>
              <a:ext cx="8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F2D0C821-E405-42D6-825D-BF1EB0EAD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1417"/>
              <a:ext cx="49" cy="162"/>
              <a:chOff x="3842" y="406"/>
              <a:chExt cx="51" cy="167"/>
            </a:xfrm>
          </p:grpSpPr>
          <p:sp>
            <p:nvSpPr>
              <p:cNvPr id="23565" name="Oval 13">
                <a:extLst>
                  <a:ext uri="{FF2B5EF4-FFF2-40B4-BE49-F238E27FC236}">
                    <a16:creationId xmlns:a16="http://schemas.microsoft.com/office/drawing/2014/main" id="{C21FE4AD-019B-43AC-93E1-971114503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6" name="Oval 14">
                <a:extLst>
                  <a:ext uri="{FF2B5EF4-FFF2-40B4-BE49-F238E27FC236}">
                    <a16:creationId xmlns:a16="http://schemas.microsoft.com/office/drawing/2014/main" id="{DE7DAFA0-B29F-4B84-BD23-268B123D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7" name="Oval 15">
                <a:extLst>
                  <a:ext uri="{FF2B5EF4-FFF2-40B4-BE49-F238E27FC236}">
                    <a16:creationId xmlns:a16="http://schemas.microsoft.com/office/drawing/2014/main" id="{FB0BCEDA-3D7A-40DA-AEF0-6374ABAD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5C2D2C89-A7BA-467C-ADEA-4EC1F36D0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320"/>
              <a:ext cx="201" cy="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8E0C9B46-EAA7-4160-A653-06E64D435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4" y="1536"/>
              <a:ext cx="193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574" name="Group 22">
              <a:extLst>
                <a:ext uri="{FF2B5EF4-FFF2-40B4-BE49-F238E27FC236}">
                  <a16:creationId xmlns:a16="http://schemas.microsoft.com/office/drawing/2014/main" id="{F1508FDE-2688-4E4F-B1BB-3E5AC2A84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7" y="1432"/>
              <a:ext cx="349" cy="176"/>
              <a:chOff x="3600" y="219"/>
              <a:chExt cx="360" cy="175"/>
            </a:xfrm>
          </p:grpSpPr>
          <p:sp>
            <p:nvSpPr>
              <p:cNvPr id="23575" name="Oval 23">
                <a:extLst>
                  <a:ext uri="{FF2B5EF4-FFF2-40B4-BE49-F238E27FC236}">
                    <a16:creationId xmlns:a16="http://schemas.microsoft.com/office/drawing/2014/main" id="{73A51553-45CC-404E-AA19-4D17542BA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76" name="Line 24">
                <a:extLst>
                  <a:ext uri="{FF2B5EF4-FFF2-40B4-BE49-F238E27FC236}">
                    <a16:creationId xmlns:a16="http://schemas.microsoft.com/office/drawing/2014/main" id="{F21E2BC2-9F9F-4774-9CCE-13F46B7E5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77" name="Line 25">
                <a:extLst>
                  <a:ext uri="{FF2B5EF4-FFF2-40B4-BE49-F238E27FC236}">
                    <a16:creationId xmlns:a16="http://schemas.microsoft.com/office/drawing/2014/main" id="{D3CA466E-A7D3-46FB-9D26-83E3802D9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78" name="Rectangle 26">
                <a:extLst>
                  <a:ext uri="{FF2B5EF4-FFF2-40B4-BE49-F238E27FC236}">
                    <a16:creationId xmlns:a16="http://schemas.microsoft.com/office/drawing/2014/main" id="{E4804635-83FC-492C-9F3D-764E09E3C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579" name="Oval 27">
                <a:extLst>
                  <a:ext uri="{FF2B5EF4-FFF2-40B4-BE49-F238E27FC236}">
                    <a16:creationId xmlns:a16="http://schemas.microsoft.com/office/drawing/2014/main" id="{7261FAF6-EBA0-4851-9473-4546ABB92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3580" name="Group 28">
                <a:extLst>
                  <a:ext uri="{FF2B5EF4-FFF2-40B4-BE49-F238E27FC236}">
                    <a16:creationId xmlns:a16="http://schemas.microsoft.com/office/drawing/2014/main" id="{F1E0E0DF-3051-4F28-95A4-5301D0B3B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581" name="Line 29">
                  <a:extLst>
                    <a:ext uri="{FF2B5EF4-FFF2-40B4-BE49-F238E27FC236}">
                      <a16:creationId xmlns:a16="http://schemas.microsoft.com/office/drawing/2014/main" id="{75D91A8B-57C5-4C3D-B39E-2A11345BA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82" name="Line 30">
                  <a:extLst>
                    <a:ext uri="{FF2B5EF4-FFF2-40B4-BE49-F238E27FC236}">
                      <a16:creationId xmlns:a16="http://schemas.microsoft.com/office/drawing/2014/main" id="{DEA0A5B5-1114-4883-A3A3-648ED8FD7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83" name="Line 31">
                  <a:extLst>
                    <a:ext uri="{FF2B5EF4-FFF2-40B4-BE49-F238E27FC236}">
                      <a16:creationId xmlns:a16="http://schemas.microsoft.com/office/drawing/2014/main" id="{A183B73E-4D11-4026-A9F3-20658B62E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584" name="Group 32">
                <a:extLst>
                  <a:ext uri="{FF2B5EF4-FFF2-40B4-BE49-F238E27FC236}">
                    <a16:creationId xmlns:a16="http://schemas.microsoft.com/office/drawing/2014/main" id="{F1EBEEB3-316A-4D33-92A4-99AECC9689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585" name="Line 33">
                  <a:extLst>
                    <a:ext uri="{FF2B5EF4-FFF2-40B4-BE49-F238E27FC236}">
                      <a16:creationId xmlns:a16="http://schemas.microsoft.com/office/drawing/2014/main" id="{FDA4EC39-4D69-4C4E-9F98-D1D69729F9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86" name="Line 34">
                  <a:extLst>
                    <a:ext uri="{FF2B5EF4-FFF2-40B4-BE49-F238E27FC236}">
                      <a16:creationId xmlns:a16="http://schemas.microsoft.com/office/drawing/2014/main" id="{1D653187-C14D-4E9B-A50B-C1AC7A645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87" name="Line 35">
                  <a:extLst>
                    <a:ext uri="{FF2B5EF4-FFF2-40B4-BE49-F238E27FC236}">
                      <a16:creationId xmlns:a16="http://schemas.microsoft.com/office/drawing/2014/main" id="{49F6B68C-D405-4CB7-85B4-91C02C911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48C1AD71-C73F-4BDC-A5F0-7AC83B44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817938"/>
            <a:ext cx="85026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ADSL: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 asymmetric digital subscriber line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up to 1 Mbps upstream (today typically &lt; 256 kbps)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up to 8 Mbps downstream (today typically &lt; 1 Mbps)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FDM: 50 kHz - 1 MHz for downstream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               </a:t>
            </a:r>
            <a:r>
              <a:rPr lang="en-US" altLang="ko-KR">
                <a:ea typeface="굴림" panose="020B0600000101010101" pitchFamily="50" charset="-127"/>
              </a:rPr>
              <a:t>4 kHz - 50 kHz for upstream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            0 kHz - 4 kHz for ordinary telephone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22"/>
    </mc:Choice>
    <mc:Fallback xmlns="">
      <p:transition spd="slow" advTm="68222"/>
    </mc:Fallback>
  </mc:AlternateContent>
  <p:extLst>
    <p:ext uri="{3A86A75C-4F4B-4683-9AE1-C65F6400EC91}">
      <p14:laserTraceLst xmlns:p14="http://schemas.microsoft.com/office/powerpoint/2010/main">
        <p14:tracePtLst>
          <p14:tracePt t="2053" x="4140200" y="4546600"/>
          <p14:tracePt t="2062" x="4178300" y="4533900"/>
          <p14:tracePt t="2070" x="4222750" y="4508500"/>
          <p14:tracePt t="2077" x="4292600" y="4483100"/>
          <p14:tracePt t="2090" x="4356100" y="4445000"/>
          <p14:tracePt t="2107" x="4559300" y="4356100"/>
          <p14:tracePt t="2125" x="5067300" y="4083050"/>
          <p14:tracePt t="2140" x="5257800" y="3981450"/>
          <p14:tracePt t="2157" x="5765800" y="3733800"/>
          <p14:tracePt t="2173" x="6032500" y="3638550"/>
          <p14:tracePt t="2191" x="6178550" y="3556000"/>
          <p14:tracePt t="2207" x="6292850" y="3473450"/>
          <p14:tracePt t="2223" x="6362700" y="3371850"/>
          <p14:tracePt t="2240" x="6407150" y="3251200"/>
          <p14:tracePt t="2257" x="6445250" y="3162300"/>
          <p14:tracePt t="2273" x="6457950" y="3117850"/>
          <p14:tracePt t="2290" x="6477000" y="3098800"/>
          <p14:tracePt t="2307" x="6496050" y="3098800"/>
          <p14:tracePt t="2323" x="6553200" y="3086100"/>
          <p14:tracePt t="2325" x="6591300" y="3073400"/>
          <p14:tracePt t="2340" x="6623050" y="3060700"/>
          <p14:tracePt t="2357" x="6648450" y="3048000"/>
          <p14:tracePt t="2469" x="6629400" y="3016250"/>
          <p14:tracePt t="2477" x="6578600" y="2959100"/>
          <p14:tracePt t="2486" x="6534150" y="2914650"/>
          <p14:tracePt t="2493" x="6483350" y="2863850"/>
          <p14:tracePt t="2507" x="6438900" y="2819400"/>
          <p14:tracePt t="2524" x="6324600" y="2679700"/>
          <p14:tracePt t="2540" x="6191250" y="2578100"/>
          <p14:tracePt t="2542" x="6121400" y="2533650"/>
          <p14:tracePt t="2558" x="5981700" y="2476500"/>
          <p14:tracePt t="2574" x="5854700" y="2438400"/>
          <p14:tracePt t="2590" x="5715000" y="2419350"/>
          <p14:tracePt t="2607" x="5543550" y="2432050"/>
          <p14:tracePt t="2623" x="5295900" y="2413000"/>
          <p14:tracePt t="2641" x="5022850" y="2413000"/>
          <p14:tracePt t="2657" x="4743450" y="2393950"/>
          <p14:tracePt t="2673" x="4483100" y="2381250"/>
          <p14:tracePt t="2690" x="4235450" y="2387600"/>
          <p14:tracePt t="2708" x="4019550" y="2368550"/>
          <p14:tracePt t="2723" x="3854450" y="2349500"/>
          <p14:tracePt t="2725" x="3797300" y="2355850"/>
          <p14:tracePt t="2741" x="3740150" y="2355850"/>
          <p14:tracePt t="2757" x="3727450" y="2355850"/>
          <p14:tracePt t="2797" x="3721100" y="2355850"/>
          <p14:tracePt t="2893" x="3714750" y="2355850"/>
          <p14:tracePt t="2901" x="3689350" y="2343150"/>
          <p14:tracePt t="2909" x="3657600" y="2324100"/>
          <p14:tracePt t="2925" x="3613150" y="2324100"/>
          <p14:tracePt t="2942" x="3587750" y="2343150"/>
          <p14:tracePt t="2958" x="3581400" y="2400300"/>
          <p14:tracePt t="2973" x="3581400" y="2413000"/>
          <p14:tracePt t="3181" x="3575050" y="2406650"/>
          <p14:tracePt t="3189" x="3568700" y="2387600"/>
          <p14:tracePt t="3207" x="3562350" y="2374900"/>
          <p14:tracePt t="3223" x="3562350" y="2368550"/>
          <p14:tracePt t="3257" x="3562350" y="2362200"/>
          <p14:tracePt t="3274" x="3562350" y="2355850"/>
          <p14:tracePt t="3290" x="3549650" y="2355850"/>
          <p14:tracePt t="3307" x="3543300" y="2355850"/>
          <p14:tracePt t="3323" x="3517900" y="2355850"/>
          <p14:tracePt t="3341" x="3492500" y="2355850"/>
          <p14:tracePt t="3357" x="3479800" y="2355850"/>
          <p14:tracePt t="3374" x="3460750" y="2355850"/>
          <p14:tracePt t="3390" x="3448050" y="2355850"/>
          <p14:tracePt t="3407" x="3422650" y="2368550"/>
          <p14:tracePt t="3424" x="3416300" y="2368550"/>
          <p14:tracePt t="3440" x="3397250" y="2381250"/>
          <p14:tracePt t="3457" x="3390900" y="2381250"/>
          <p14:tracePt t="3933" x="3403600" y="2368550"/>
          <p14:tracePt t="3942" x="3435350" y="2349500"/>
          <p14:tracePt t="3950" x="3473450" y="2317750"/>
          <p14:tracePt t="3959" x="3505200" y="2273300"/>
          <p14:tracePt t="3973" x="3581400" y="2184400"/>
          <p14:tracePt t="3991" x="3657600" y="2076450"/>
          <p14:tracePt t="4007" x="3721100" y="1962150"/>
          <p14:tracePt t="4023" x="3822700" y="1860550"/>
          <p14:tracePt t="4041" x="3943350" y="1765300"/>
          <p14:tracePt t="4057" x="4076700" y="1657350"/>
          <p14:tracePt t="4074" x="4184650" y="1593850"/>
          <p14:tracePt t="4090" x="4229100" y="1549400"/>
          <p14:tracePt t="4107" x="4235450" y="1536700"/>
          <p14:tracePt t="4158" x="4241800" y="1536700"/>
          <p14:tracePt t="4165" x="4241800" y="1530350"/>
          <p14:tracePt t="4174" x="4248150" y="1524000"/>
          <p14:tracePt t="4191" x="4254500" y="1517650"/>
          <p14:tracePt t="4237" x="4260850" y="1517650"/>
          <p14:tracePt t="4246" x="4273550" y="1517650"/>
          <p14:tracePt t="4257" x="4279900" y="1517650"/>
          <p14:tracePt t="4273" x="4305300" y="1498600"/>
          <p14:tracePt t="4290" x="4324350" y="1485900"/>
          <p14:tracePt t="4307" x="4330700" y="1479550"/>
          <p14:tracePt t="4323" x="4343400" y="1479550"/>
          <p14:tracePt t="4340" x="4362450" y="1466850"/>
          <p14:tracePt t="4357" x="4419600" y="1428750"/>
          <p14:tracePt t="4373" x="4476750" y="1390650"/>
          <p14:tracePt t="4390" x="4533900" y="1352550"/>
          <p14:tracePt t="4407" x="4597400" y="1320800"/>
          <p14:tracePt t="4423" x="4679950" y="1301750"/>
          <p14:tracePt t="4441" x="4787900" y="1289050"/>
          <p14:tracePt t="4457" x="4927600" y="1282700"/>
          <p14:tracePt t="4474" x="5060950" y="1282700"/>
          <p14:tracePt t="4492" x="5162550" y="1282700"/>
          <p14:tracePt t="4507" x="5219700" y="1289050"/>
          <p14:tracePt t="4509" x="5251450" y="1295400"/>
          <p14:tracePt t="4523" x="5283200" y="1320800"/>
          <p14:tracePt t="4540" x="5365750" y="1352550"/>
          <p14:tracePt t="4557" x="5441950" y="1397000"/>
          <p14:tracePt t="4573" x="5473700" y="1409700"/>
          <p14:tracePt t="4590" x="5486400" y="1428750"/>
          <p14:tracePt t="4607" x="5486400" y="1447800"/>
          <p14:tracePt t="4623" x="5486400" y="1460500"/>
          <p14:tracePt t="4640" x="5486400" y="1466850"/>
          <p14:tracePt t="4693" x="5486400" y="1473200"/>
          <p14:tracePt t="6517" x="5486400" y="1479550"/>
          <p14:tracePt t="6533" x="5486400" y="1492250"/>
          <p14:tracePt t="6541" x="5505450" y="1517650"/>
          <p14:tracePt t="6549" x="5556250" y="1568450"/>
          <p14:tracePt t="6557" x="5607050" y="1619250"/>
          <p14:tracePt t="6573" x="5759450" y="1720850"/>
          <p14:tracePt t="6590" x="5949950" y="1841500"/>
          <p14:tracePt t="6607" x="6172200" y="1949450"/>
          <p14:tracePt t="6623" x="6426200" y="2063750"/>
          <p14:tracePt t="6640" x="6629400" y="2133600"/>
          <p14:tracePt t="6657" x="6781800" y="2184400"/>
          <p14:tracePt t="6673" x="6864350" y="2203450"/>
          <p14:tracePt t="6690" x="6934200" y="2216150"/>
          <p14:tracePt t="6707" x="6959600" y="2216150"/>
          <p14:tracePt t="6723" x="6965950" y="2216150"/>
          <p14:tracePt t="6773" x="6972300" y="2216150"/>
          <p14:tracePt t="6790" x="6972300" y="2209800"/>
          <p14:tracePt t="6807" x="6985000" y="2209800"/>
          <p14:tracePt t="6823" x="6991350" y="2203450"/>
          <p14:tracePt t="6840" x="6997700" y="2203450"/>
          <p14:tracePt t="6949" x="7004050" y="2203450"/>
          <p14:tracePt t="7045" x="6991350" y="2209800"/>
          <p14:tracePt t="7053" x="6978650" y="2222500"/>
          <p14:tracePt t="7061" x="6965950" y="2222500"/>
          <p14:tracePt t="7073" x="6953250" y="2228850"/>
          <p14:tracePt t="7090" x="6940550" y="2241550"/>
          <p14:tracePt t="7107" x="6927850" y="2247900"/>
          <p14:tracePt t="7123" x="6908800" y="2254250"/>
          <p14:tracePt t="7141" x="6838950" y="2266950"/>
          <p14:tracePt t="7157" x="6769100" y="2266950"/>
          <p14:tracePt t="7174" x="6705600" y="2273300"/>
          <p14:tracePt t="7190" x="6667500" y="2273300"/>
          <p14:tracePt t="7207" x="6648450" y="2273300"/>
          <p14:tracePt t="7317" x="6648450" y="2260600"/>
          <p14:tracePt t="7325" x="6642100" y="2247900"/>
          <p14:tracePt t="7341" x="6642100" y="2228850"/>
          <p14:tracePt t="7357" x="6642100" y="2209800"/>
          <p14:tracePt t="7421" x="6642100" y="2203450"/>
          <p14:tracePt t="7429" x="6667500" y="2197100"/>
          <p14:tracePt t="7440" x="6686550" y="2197100"/>
          <p14:tracePt t="7457" x="6731000" y="2184400"/>
          <p14:tracePt t="7473" x="6800850" y="2159000"/>
          <p14:tracePt t="7491" x="6864350" y="2146300"/>
          <p14:tracePt t="7507" x="6896100" y="2146300"/>
          <p14:tracePt t="7581" x="6902450" y="2146300"/>
          <p14:tracePt t="7645" x="6915150" y="2152650"/>
          <p14:tracePt t="7653" x="6921500" y="2159000"/>
          <p14:tracePt t="7661" x="6934200" y="2165350"/>
          <p14:tracePt t="7673" x="6946900" y="2171700"/>
          <p14:tracePt t="7690" x="6972300" y="2184400"/>
          <p14:tracePt t="7707" x="6991350" y="2190750"/>
          <p14:tracePt t="7723" x="7004050" y="2203450"/>
          <p14:tracePt t="7740" x="7010400" y="2228850"/>
          <p14:tracePt t="7757" x="7048500" y="2292350"/>
          <p14:tracePt t="7773" x="7086600" y="2330450"/>
          <p14:tracePt t="7790" x="7131050" y="2381250"/>
          <p14:tracePt t="7807" x="7156450" y="2419350"/>
          <p14:tracePt t="7824" x="7175500" y="2463800"/>
          <p14:tracePt t="7841" x="7194550" y="2501900"/>
          <p14:tracePt t="7857" x="7213600" y="2533650"/>
          <p14:tracePt t="7874" x="7245350" y="2565400"/>
          <p14:tracePt t="7890" x="7296150" y="2597150"/>
          <p14:tracePt t="7907" x="7346950" y="2628900"/>
          <p14:tracePt t="7923" x="7385050" y="2667000"/>
          <p14:tracePt t="7940" x="7404100" y="2711450"/>
          <p14:tracePt t="7957" x="7423150" y="2768600"/>
          <p14:tracePt t="7973" x="7435850" y="2794000"/>
          <p14:tracePt t="7990" x="7448550" y="2813050"/>
          <p14:tracePt t="8023" x="7442200" y="2813050"/>
          <p14:tracePt t="8040" x="7416800" y="2813050"/>
          <p14:tracePt t="8057" x="7378700" y="2813050"/>
          <p14:tracePt t="8073" x="7378700" y="2794000"/>
          <p14:tracePt t="8302" x="7385050" y="2800350"/>
          <p14:tracePt t="8318" x="7391400" y="2800350"/>
          <p14:tracePt t="8325" x="7397750" y="2800350"/>
          <p14:tracePt t="8340" x="7404100" y="2800350"/>
          <p14:tracePt t="8357" x="7473950" y="2800350"/>
          <p14:tracePt t="8373" x="7531100" y="2800350"/>
          <p14:tracePt t="8391" x="7594600" y="2825750"/>
          <p14:tracePt t="8407" x="7677150" y="2863850"/>
          <p14:tracePt t="8423" x="7778750" y="2901950"/>
          <p14:tracePt t="8440" x="7867650" y="2933700"/>
          <p14:tracePt t="8457" x="7912100" y="2946400"/>
          <p14:tracePt t="8473" x="7918450" y="2952750"/>
          <p14:tracePt t="8525" x="7924800" y="2952750"/>
          <p14:tracePt t="8693" x="7918450" y="2946400"/>
          <p14:tracePt t="8702" x="7912100" y="2946400"/>
          <p14:tracePt t="8717" x="7912100" y="2940050"/>
          <p14:tracePt t="8726" x="7899400" y="2933700"/>
          <p14:tracePt t="8741" x="7880350" y="2927350"/>
          <p14:tracePt t="8757" x="7848600" y="2914650"/>
          <p14:tracePt t="8773" x="7810500" y="2901950"/>
          <p14:tracePt t="8792" x="7766050" y="2889250"/>
          <p14:tracePt t="8807" x="7715250" y="2870200"/>
          <p14:tracePt t="8823" x="7683500" y="2851150"/>
          <p14:tracePt t="8840" x="7658100" y="2838450"/>
          <p14:tracePt t="8857" x="7639050" y="2819400"/>
          <p14:tracePt t="8874" x="7626350" y="2806700"/>
          <p14:tracePt t="8890" x="7600950" y="2781300"/>
          <p14:tracePt t="8907" x="7569200" y="2762250"/>
          <p14:tracePt t="8923" x="7537450" y="2736850"/>
          <p14:tracePt t="8925" x="7524750" y="2717800"/>
          <p14:tracePt t="8940" x="7512050" y="2711450"/>
          <p14:tracePt t="8957" x="7473950" y="2686050"/>
          <p14:tracePt t="8974" x="7454900" y="2667000"/>
          <p14:tracePt t="8991" x="7435850" y="2647950"/>
          <p14:tracePt t="9007" x="7416800" y="2622550"/>
          <p14:tracePt t="9023" x="7391400" y="2590800"/>
          <p14:tracePt t="9042" x="7353300" y="2559050"/>
          <p14:tracePt t="9057" x="7315200" y="2520950"/>
          <p14:tracePt t="9074" x="7270750" y="2489200"/>
          <p14:tracePt t="9090" x="7239000" y="2463800"/>
          <p14:tracePt t="9107" x="7200900" y="2432050"/>
          <p14:tracePt t="9123" x="7175500" y="2406650"/>
          <p14:tracePt t="9142" x="7124700" y="2355850"/>
          <p14:tracePt t="9157" x="7080250" y="2317750"/>
          <p14:tracePt t="9173" x="7035800" y="2286000"/>
          <p14:tracePt t="9190" x="7004050" y="2260600"/>
          <p14:tracePt t="9208" x="6978650" y="2247900"/>
          <p14:tracePt t="9223" x="6953250" y="2228850"/>
          <p14:tracePt t="9240" x="6940550" y="2216150"/>
          <p14:tracePt t="9257" x="6902450" y="2203450"/>
          <p14:tracePt t="9274" x="6851650" y="2184400"/>
          <p14:tracePt t="9290" x="6794500" y="2171700"/>
          <p14:tracePt t="9307" x="6756400" y="2159000"/>
          <p14:tracePt t="9325" x="6731000" y="2159000"/>
          <p14:tracePt t="9340" x="6718300" y="2159000"/>
          <p14:tracePt t="9357" x="6705600" y="2159000"/>
          <p14:tracePt t="9373" x="6692900" y="2152650"/>
          <p14:tracePt t="9390" x="6673850" y="2146300"/>
          <p14:tracePt t="9407" x="6661150" y="2146300"/>
          <p14:tracePt t="9423" x="6648450" y="2146300"/>
          <p14:tracePt t="9541" x="6642100" y="2139950"/>
          <p14:tracePt t="10253" x="6642100" y="2146300"/>
          <p14:tracePt t="10261" x="6610350" y="2159000"/>
          <p14:tracePt t="10269" x="6559550" y="2171700"/>
          <p14:tracePt t="10277" x="6483350" y="2190750"/>
          <p14:tracePt t="10290" x="6394450" y="2209800"/>
          <p14:tracePt t="10307" x="6172200" y="2286000"/>
          <p14:tracePt t="10324" x="5886450" y="2381250"/>
          <p14:tracePt t="10341" x="5403850" y="2584450"/>
          <p14:tracePt t="10357" x="5086350" y="2743200"/>
          <p14:tracePt t="10374" x="4794250" y="2895600"/>
          <p14:tracePt t="10390" x="4527550" y="3009900"/>
          <p14:tracePt t="10407" x="4292600" y="3117850"/>
          <p14:tracePt t="10423" x="4133850" y="3225800"/>
          <p14:tracePt t="10440" x="4032250" y="3327400"/>
          <p14:tracePt t="10457" x="3956050" y="3384550"/>
          <p14:tracePt t="10474" x="3924300" y="3403600"/>
          <p14:tracePt t="10491" x="3917950" y="3403600"/>
          <p14:tracePt t="10523" x="3924300" y="3397250"/>
          <p14:tracePt t="10573" x="3917950" y="3403600"/>
          <p14:tracePt t="10581" x="3898900" y="3409950"/>
          <p14:tracePt t="10590" x="3879850" y="3409950"/>
          <p14:tracePt t="10607" x="3829050" y="3429000"/>
          <p14:tracePt t="10623" x="3765550" y="3454400"/>
          <p14:tracePt t="10641" x="3689350" y="3473450"/>
          <p14:tracePt t="10657" x="3619500" y="3473450"/>
          <p14:tracePt t="10674" x="3543300" y="3479800"/>
          <p14:tracePt t="10690" x="3467100" y="3473450"/>
          <p14:tracePt t="10707" x="3384550" y="3473450"/>
          <p14:tracePt t="10724" x="3302000" y="3479800"/>
          <p14:tracePt t="10740" x="3225800" y="3473450"/>
          <p14:tracePt t="10742" x="3194050" y="3473450"/>
          <p14:tracePt t="10757" x="3124200" y="3473450"/>
          <p14:tracePt t="10774" x="3067050" y="3473450"/>
          <p14:tracePt t="10790" x="3009900" y="3479800"/>
          <p14:tracePt t="10807" x="2959100" y="3486150"/>
          <p14:tracePt t="10824" x="2927350" y="3498850"/>
          <p14:tracePt t="10840" x="2901950" y="3505200"/>
          <p14:tracePt t="10857" x="2895600" y="3505200"/>
          <p14:tracePt t="10874" x="2882900" y="3505200"/>
          <p14:tracePt t="10890" x="2882900" y="3511550"/>
          <p14:tracePt t="10907" x="2863850" y="3511550"/>
          <p14:tracePt t="10923" x="2832100" y="3524250"/>
          <p14:tracePt t="10940" x="2794000" y="3524250"/>
          <p14:tracePt t="10942" x="2774950" y="3524250"/>
          <p14:tracePt t="10957" x="2755900" y="3524250"/>
          <p14:tracePt t="11117" x="2743200" y="3530600"/>
          <p14:tracePt t="11125" x="2730500" y="3530600"/>
          <p14:tracePt t="11140" x="2711450" y="3549650"/>
          <p14:tracePt t="11157" x="2590800" y="3625850"/>
          <p14:tracePt t="11173" x="2451100" y="3714750"/>
          <p14:tracePt t="11190" x="2311400" y="3803650"/>
          <p14:tracePt t="11207" x="2190750" y="3886200"/>
          <p14:tracePt t="11224" x="2108200" y="3930650"/>
          <p14:tracePt t="11241" x="2038350" y="3968750"/>
          <p14:tracePt t="11257" x="2000250" y="4000500"/>
          <p14:tracePt t="11274" x="1968500" y="4019550"/>
          <p14:tracePt t="11290" x="1949450" y="4025900"/>
          <p14:tracePt t="11307" x="1949450" y="4032250"/>
          <p14:tracePt t="11323" x="1943100" y="4032250"/>
          <p14:tracePt t="11341" x="1911350" y="4051300"/>
          <p14:tracePt t="11357" x="1873250" y="4083050"/>
          <p14:tracePt t="11373" x="1816100" y="4127500"/>
          <p14:tracePt t="11390" x="1765300" y="4184650"/>
          <p14:tracePt t="11407" x="1727200" y="4216400"/>
          <p14:tracePt t="11423" x="1689100" y="4241800"/>
          <p14:tracePt t="11440" x="1663700" y="4260850"/>
          <p14:tracePt t="11457" x="1631950" y="4279900"/>
          <p14:tracePt t="11474" x="1600200" y="4292600"/>
          <p14:tracePt t="11490" x="1568450" y="4305300"/>
          <p14:tracePt t="11507" x="1530350" y="4318000"/>
          <p14:tracePt t="11523" x="1485900" y="4330700"/>
          <p14:tracePt t="11525" x="1466850" y="4337050"/>
          <p14:tracePt t="11541" x="1409700" y="4356100"/>
          <p14:tracePt t="11557" x="1346200" y="4368800"/>
          <p14:tracePt t="11574" x="1270000" y="4381500"/>
          <p14:tracePt t="11590" x="1187450" y="4381500"/>
          <p14:tracePt t="11607" x="1104900" y="4381500"/>
          <p14:tracePt t="11623" x="996950" y="4375150"/>
          <p14:tracePt t="11640" x="889000" y="4368800"/>
          <p14:tracePt t="11657" x="781050" y="4375150"/>
          <p14:tracePt t="11673" x="698500" y="4368800"/>
          <p14:tracePt t="11690" x="654050" y="4356100"/>
          <p14:tracePt t="11707" x="628650" y="4349750"/>
          <p14:tracePt t="11750" x="609600" y="4330700"/>
          <p14:tracePt t="11757" x="590550" y="4305300"/>
          <p14:tracePt t="11774" x="558800" y="4254500"/>
          <p14:tracePt t="11790" x="533400" y="4203700"/>
          <p14:tracePt t="11807" x="514350" y="4159250"/>
          <p14:tracePt t="11824" x="508000" y="4114800"/>
          <p14:tracePt t="11841" x="508000" y="4070350"/>
          <p14:tracePt t="11857" x="527050" y="4013200"/>
          <p14:tracePt t="11873" x="546100" y="3956050"/>
          <p14:tracePt t="11890" x="565150" y="3911600"/>
          <p14:tracePt t="11907" x="590550" y="3879850"/>
          <p14:tracePt t="11923" x="628650" y="3854450"/>
          <p14:tracePt t="11940" x="673100" y="3822700"/>
          <p14:tracePt t="11942" x="704850" y="3810000"/>
          <p14:tracePt t="11957" x="762000" y="3784600"/>
          <p14:tracePt t="11974" x="825500" y="3765550"/>
          <p14:tracePt t="11990" x="876300" y="3746500"/>
          <p14:tracePt t="12007" x="927100" y="3727450"/>
          <p14:tracePt t="12023" x="977900" y="3714750"/>
          <p14:tracePt t="12043" x="1035050" y="3695700"/>
          <p14:tracePt t="12057" x="1085850" y="3676650"/>
          <p14:tracePt t="12073" x="1143000" y="3670300"/>
          <p14:tracePt t="12090" x="1206500" y="3663950"/>
          <p14:tracePt t="12107" x="1257300" y="3663950"/>
          <p14:tracePt t="12124" x="1308100" y="3663950"/>
          <p14:tracePt t="12141" x="1365250" y="3663950"/>
          <p14:tracePt t="12157" x="1390650" y="3663950"/>
          <p14:tracePt t="12174" x="1416050" y="3670300"/>
          <p14:tracePt t="12190" x="1447800" y="3695700"/>
          <p14:tracePt t="12207" x="1479550" y="3714750"/>
          <p14:tracePt t="12223" x="1504950" y="3733800"/>
          <p14:tracePt t="12240" x="1530350" y="3759200"/>
          <p14:tracePt t="12257" x="1549400" y="3771900"/>
          <p14:tracePt t="12274" x="1568450" y="3797300"/>
          <p14:tracePt t="12290" x="1581150" y="3835400"/>
          <p14:tracePt t="12307" x="1593850" y="3873500"/>
          <p14:tracePt t="12323" x="1612900" y="3917950"/>
          <p14:tracePt t="12341" x="1638300" y="3975100"/>
          <p14:tracePt t="12357" x="1638300" y="4019550"/>
          <p14:tracePt t="12374" x="1638300" y="4070350"/>
          <p14:tracePt t="12390" x="1638300" y="4133850"/>
          <p14:tracePt t="12407" x="1638300" y="4184650"/>
          <p14:tracePt t="12423" x="1625600" y="4241800"/>
          <p14:tracePt t="12440" x="1600200" y="4305300"/>
          <p14:tracePt t="12457" x="1568450" y="4356100"/>
          <p14:tracePt t="12473" x="1543050" y="4406900"/>
          <p14:tracePt t="12490" x="1517650" y="4451350"/>
          <p14:tracePt t="12507" x="1511300" y="4464050"/>
          <p14:tracePt t="12629" x="1511300" y="4457700"/>
          <p14:tracePt t="12645" x="1517650" y="4457700"/>
          <p14:tracePt t="12654" x="1517650" y="4451350"/>
          <p14:tracePt t="12661" x="1524000" y="4445000"/>
          <p14:tracePt t="12673" x="1530350" y="4432300"/>
          <p14:tracePt t="12690" x="1555750" y="4425950"/>
          <p14:tracePt t="12707" x="1581150" y="4406900"/>
          <p14:tracePt t="12724" x="1612900" y="4400550"/>
          <p14:tracePt t="12741" x="1644650" y="4381500"/>
          <p14:tracePt t="12757" x="1682750" y="4375150"/>
          <p14:tracePt t="12773" x="1758950" y="4362450"/>
          <p14:tracePt t="12790" x="1873250" y="4362450"/>
          <p14:tracePt t="12807" x="2044700" y="4349750"/>
          <p14:tracePt t="12824" x="2241550" y="4343400"/>
          <p14:tracePt t="12840" x="2413000" y="4343400"/>
          <p14:tracePt t="12857" x="2533650" y="4337050"/>
          <p14:tracePt t="12874" x="2673350" y="4337050"/>
          <p14:tracePt t="12890" x="2806700" y="4337050"/>
          <p14:tracePt t="12907" x="2978150" y="4343400"/>
          <p14:tracePt t="12924" x="3168650" y="4343400"/>
          <p14:tracePt t="12941" x="3486150" y="4349750"/>
          <p14:tracePt t="12957" x="3663950" y="4356100"/>
          <p14:tracePt t="12973" x="3816350" y="4362450"/>
          <p14:tracePt t="12990" x="3962400" y="4381500"/>
          <p14:tracePt t="13007" x="4070350" y="4375150"/>
          <p14:tracePt t="13023" x="4241800" y="4368800"/>
          <p14:tracePt t="13040" x="4451350" y="4368800"/>
          <p14:tracePt t="13057" x="4667250" y="4349750"/>
          <p14:tracePt t="13073" x="4876800" y="4343400"/>
          <p14:tracePt t="13090" x="5054600" y="4343400"/>
          <p14:tracePt t="13106" x="5219700" y="4368800"/>
          <p14:tracePt t="13123" x="5372100" y="4368800"/>
          <p14:tracePt t="13140" x="5537200" y="4375150"/>
          <p14:tracePt t="13156" x="5721350" y="4349750"/>
          <p14:tracePt t="13174" x="5734050" y="4318000"/>
          <p14:tracePt t="13253" x="5746750" y="4311650"/>
          <p14:tracePt t="13261" x="5765800" y="4298950"/>
          <p14:tracePt t="13269" x="5778500" y="4279900"/>
          <p14:tracePt t="13277" x="5803900" y="4267200"/>
          <p14:tracePt t="13290" x="5822950" y="4260850"/>
          <p14:tracePt t="13307" x="5842000" y="4241800"/>
          <p14:tracePt t="13324" x="5899150" y="4229100"/>
          <p14:tracePt t="13340" x="5956300" y="4216400"/>
          <p14:tracePt t="13342" x="5975350" y="4210050"/>
          <p14:tracePt t="13357" x="6007100" y="4203700"/>
          <p14:tracePt t="13374" x="6013450" y="4203700"/>
          <p14:tracePt t="13566" x="6019800" y="4203700"/>
          <p14:tracePt t="13574" x="6038850" y="4203700"/>
          <p14:tracePt t="13590" x="6076950" y="4203700"/>
          <p14:tracePt t="13607" x="6115050" y="4197350"/>
          <p14:tracePt t="13624" x="6140450" y="4197350"/>
          <p14:tracePt t="13641" x="6172200" y="4197350"/>
          <p14:tracePt t="13657" x="6191250" y="4197350"/>
          <p14:tracePt t="13830" x="6191250" y="4191000"/>
          <p14:tracePt t="15238" x="6191250" y="4184650"/>
          <p14:tracePt t="15245" x="6191250" y="4178300"/>
          <p14:tracePt t="15565" x="6184900" y="4178300"/>
          <p14:tracePt t="15886" x="6184900" y="4171950"/>
          <p14:tracePt t="16101" x="6178550" y="4171950"/>
          <p14:tracePt t="16614" x="6178550" y="4165600"/>
          <p14:tracePt t="16645" x="6172200" y="4165600"/>
          <p14:tracePt t="16654" x="6165850" y="4165600"/>
          <p14:tracePt t="16669" x="6153150" y="4165600"/>
          <p14:tracePt t="16677" x="6127750" y="4165600"/>
          <p14:tracePt t="16690" x="6096000" y="4165600"/>
          <p14:tracePt t="16707" x="6026150" y="4165600"/>
          <p14:tracePt t="16724" x="5937250" y="4165600"/>
          <p14:tracePt t="16741" x="5753100" y="4165600"/>
          <p14:tracePt t="16757" x="5600700" y="4159250"/>
          <p14:tracePt t="16774" x="5435600" y="4159250"/>
          <p14:tracePt t="16790" x="5283200" y="4159250"/>
          <p14:tracePt t="16807" x="5086350" y="4146550"/>
          <p14:tracePt t="16823" x="4927600" y="4140200"/>
          <p14:tracePt t="16840" x="4800600" y="4133850"/>
          <p14:tracePt t="16857" x="4692650" y="4127500"/>
          <p14:tracePt t="16873" x="4591050" y="4127500"/>
          <p14:tracePt t="16890" x="4514850" y="4121150"/>
          <p14:tracePt t="16894" x="4489450" y="4121150"/>
          <p14:tracePt t="16907" x="4470400" y="4121150"/>
          <p14:tracePt t="16925" x="4438650" y="4114800"/>
          <p14:tracePt t="16940" x="4432300" y="4114800"/>
          <p14:tracePt t="16957" x="4387850" y="4114800"/>
          <p14:tracePt t="16974" x="4318000" y="4114800"/>
          <p14:tracePt t="16990" x="4229100" y="4114800"/>
          <p14:tracePt t="17007" x="4108450" y="4114800"/>
          <p14:tracePt t="17024" x="3943350" y="4114800"/>
          <p14:tracePt t="17040" x="3771900" y="4102100"/>
          <p14:tracePt t="17057" x="3600450" y="4095750"/>
          <p14:tracePt t="17073" x="3416300" y="4095750"/>
          <p14:tracePt t="17090" x="3232150" y="4102100"/>
          <p14:tracePt t="17107" x="3060700" y="4102100"/>
          <p14:tracePt t="17124" x="2901950" y="4133850"/>
          <p14:tracePt t="17141" x="2647950" y="4165600"/>
          <p14:tracePt t="17157" x="2482850" y="4191000"/>
          <p14:tracePt t="17174" x="2317750" y="4197350"/>
          <p14:tracePt t="17190" x="2127250" y="4191000"/>
          <p14:tracePt t="17207" x="1962150" y="4191000"/>
          <p14:tracePt t="17223" x="1790700" y="4191000"/>
          <p14:tracePt t="17240" x="1663700" y="4191000"/>
          <p14:tracePt t="17257" x="1555750" y="4184650"/>
          <p14:tracePt t="17273" x="1473200" y="4184650"/>
          <p14:tracePt t="17290" x="1422400" y="4184650"/>
          <p14:tracePt t="17307" x="1384300" y="4184650"/>
          <p14:tracePt t="17323" x="1377950" y="4184650"/>
          <p14:tracePt t="17365" x="1371600" y="4184650"/>
          <p14:tracePt t="18349" x="1377950" y="4184650"/>
          <p14:tracePt t="18637" x="1371600" y="4178300"/>
          <p14:tracePt t="19861" x="1371600" y="4184650"/>
          <p14:tracePt t="19901" x="1365250" y="4191000"/>
          <p14:tracePt t="19933" x="1358900" y="4191000"/>
          <p14:tracePt t="20821" x="1358900" y="4197350"/>
          <p14:tracePt t="20910" x="1352550" y="4191000"/>
          <p14:tracePt t="20982" x="1346200" y="4191000"/>
          <p14:tracePt t="21149" x="1352550" y="4191000"/>
          <p14:tracePt t="21158" x="1352550" y="4197350"/>
          <p14:tracePt t="21293" x="1346200" y="4197350"/>
          <p14:tracePt t="21413" x="1352550" y="4203700"/>
          <p14:tracePt t="22189" x="1352550" y="4191000"/>
          <p14:tracePt t="22205" x="1352550" y="4171950"/>
          <p14:tracePt t="22213" x="1352550" y="4146550"/>
          <p14:tracePt t="22223" x="1352550" y="4121150"/>
          <p14:tracePt t="22240" x="1352550" y="4076700"/>
          <p14:tracePt t="22257" x="1352550" y="4006850"/>
          <p14:tracePt t="22273" x="1352550" y="3917950"/>
          <p14:tracePt t="22290" x="1390650" y="3810000"/>
          <p14:tracePt t="22307" x="1416050" y="3740150"/>
          <p14:tracePt t="22324" x="1435100" y="3708400"/>
          <p14:tracePt t="22340" x="1441450" y="3695700"/>
          <p14:tracePt t="22358" x="1447800" y="3695700"/>
          <p14:tracePt t="22390" x="1447800" y="3689350"/>
          <p14:tracePt t="22429" x="1454150" y="3689350"/>
          <p14:tracePt t="22440" x="1473200" y="3695700"/>
          <p14:tracePt t="22457" x="1524000" y="3714750"/>
          <p14:tracePt t="22474" x="1619250" y="3721100"/>
          <p14:tracePt t="22491" x="1809750" y="3721100"/>
          <p14:tracePt t="22507" x="2044700" y="3733800"/>
          <p14:tracePt t="22524" x="2286000" y="3765550"/>
          <p14:tracePt t="22526" x="2400300" y="3784600"/>
          <p14:tracePt t="22541" x="2603500" y="3790950"/>
          <p14:tracePt t="22557" x="2851150" y="3810000"/>
          <p14:tracePt t="22573" x="3136900" y="3816350"/>
          <p14:tracePt t="22590" x="3536950" y="3848100"/>
          <p14:tracePt t="22607" x="4038600" y="3905250"/>
          <p14:tracePt t="22623" x="4591050" y="3949700"/>
          <p14:tracePt t="22640" x="5156200" y="3968750"/>
          <p14:tracePt t="22657" x="5708650" y="3975100"/>
          <p14:tracePt t="22674" x="6223000" y="3911600"/>
          <p14:tracePt t="22690" x="6534150" y="3835400"/>
          <p14:tracePt t="22707" x="6686550" y="3765550"/>
          <p14:tracePt t="22723" x="6756400" y="3714750"/>
          <p14:tracePt t="22741" x="6692900" y="3651250"/>
          <p14:tracePt t="22757" x="6604000" y="3632200"/>
          <p14:tracePt t="22893" x="6597650" y="3632200"/>
          <p14:tracePt t="22902" x="6597650" y="3625850"/>
          <p14:tracePt t="22910" x="6604000" y="3613150"/>
          <p14:tracePt t="22923" x="6597650" y="3594100"/>
          <p14:tracePt t="22941" x="6604000" y="3530600"/>
          <p14:tracePt t="22957" x="6616700" y="3517900"/>
          <p14:tracePt t="22974" x="6642100" y="3498850"/>
          <p14:tracePt t="22990" x="6654800" y="3473450"/>
          <p14:tracePt t="23007" x="6654800" y="3454400"/>
          <p14:tracePt t="23024" x="6661150" y="3422650"/>
          <p14:tracePt t="23040" x="6661150" y="3416300"/>
          <p14:tracePt t="23057" x="6661150" y="3409950"/>
          <p14:tracePt t="23073" x="6661150" y="3403600"/>
          <p14:tracePt t="23090" x="6667500" y="3403600"/>
          <p14:tracePt t="23222" x="6673850" y="3403600"/>
          <p14:tracePt t="23733" x="6667500" y="3403600"/>
          <p14:tracePt t="23743" x="6661150" y="3403600"/>
          <p14:tracePt t="23749" x="6616700" y="3403600"/>
          <p14:tracePt t="23759" x="6553200" y="3416300"/>
          <p14:tracePt t="23774" x="6400800" y="3467100"/>
          <p14:tracePt t="23790" x="6210300" y="3536950"/>
          <p14:tracePt t="23807" x="5981700" y="3581400"/>
          <p14:tracePt t="23824" x="5708650" y="3619500"/>
          <p14:tracePt t="23840" x="5435600" y="3695700"/>
          <p14:tracePt t="23857" x="5168900" y="3733800"/>
          <p14:tracePt t="23874" x="4953000" y="3790950"/>
          <p14:tracePt t="23890" x="4794250" y="3835400"/>
          <p14:tracePt t="23907" x="4724400" y="3835400"/>
          <p14:tracePt t="23924" x="4699000" y="3835400"/>
          <p14:tracePt t="23940" x="4692650" y="3835400"/>
          <p14:tracePt t="24005" x="4686300" y="3835400"/>
          <p14:tracePt t="24013" x="4679950" y="3835400"/>
          <p14:tracePt t="24023" x="4673600" y="3835400"/>
          <p14:tracePt t="24502" x="4679950" y="3829050"/>
          <p14:tracePt t="24509" x="4692650" y="3822700"/>
          <p14:tracePt t="24517" x="4718050" y="3810000"/>
          <p14:tracePt t="24525" x="4749800" y="3797300"/>
          <p14:tracePt t="24541" x="4819650" y="3778250"/>
          <p14:tracePt t="24557" x="4883150" y="3778250"/>
          <p14:tracePt t="24574" x="4965700" y="3771900"/>
          <p14:tracePt t="24590" x="5086350" y="3765550"/>
          <p14:tracePt t="24607" x="5245100" y="3765550"/>
          <p14:tracePt t="24624" x="5340350" y="3765550"/>
          <p14:tracePt t="24640" x="5359400" y="3771900"/>
          <p14:tracePt t="24673" x="5353050" y="3771900"/>
          <p14:tracePt t="24707" x="5334000" y="3771900"/>
          <p14:tracePt t="24724" x="5314950" y="3759200"/>
          <p14:tracePt t="24741" x="5276850" y="3708400"/>
          <p14:tracePt t="24757" x="5238750" y="3632200"/>
          <p14:tracePt t="24774" x="5232400" y="3536950"/>
          <p14:tracePt t="24790" x="5232400" y="3390900"/>
          <p14:tracePt t="24807" x="5232400" y="3225800"/>
          <p14:tracePt t="24823" x="5251450" y="3028950"/>
          <p14:tracePt t="24840" x="5270500" y="2838450"/>
          <p14:tracePt t="24857" x="5289550" y="2647950"/>
          <p14:tracePt t="24874" x="5346700" y="2438400"/>
          <p14:tracePt t="24890" x="5391150" y="2222500"/>
          <p14:tracePt t="24907" x="5403850" y="2095500"/>
          <p14:tracePt t="24924" x="5410200" y="2032000"/>
          <p14:tracePt t="24941" x="5429250" y="2000250"/>
          <p14:tracePt t="24957" x="5429250" y="1993900"/>
          <p14:tracePt t="26637" x="5410200" y="1993900"/>
          <p14:tracePt t="26645" x="5391150" y="1993900"/>
          <p14:tracePt t="26653" x="5378450" y="1993900"/>
          <p14:tracePt t="26661" x="5359400" y="1981200"/>
          <p14:tracePt t="26673" x="5340350" y="1974850"/>
          <p14:tracePt t="26690" x="5283200" y="1955800"/>
          <p14:tracePt t="26707" x="5194300" y="1930400"/>
          <p14:tracePt t="26723" x="5099050" y="1911350"/>
          <p14:tracePt t="26741" x="4991100" y="1879600"/>
          <p14:tracePt t="26757" x="4972050" y="1866900"/>
          <p14:tracePt t="26774" x="4972050" y="1847850"/>
          <p14:tracePt t="26790" x="4972050" y="1841500"/>
          <p14:tracePt t="26807" x="4978400" y="1841500"/>
          <p14:tracePt t="26823" x="5016500" y="1841500"/>
          <p14:tracePt t="26840" x="5054600" y="1841500"/>
          <p14:tracePt t="26857" x="5060950" y="1841500"/>
          <p14:tracePt t="26973" x="5067300" y="1841500"/>
          <p14:tracePt t="26981" x="5060950" y="1841500"/>
          <p14:tracePt t="26997" x="5067300" y="1841500"/>
          <p14:tracePt t="27007" x="5073650" y="1841500"/>
          <p14:tracePt t="27023" x="5080000" y="1841500"/>
          <p14:tracePt t="27040" x="5080000" y="1835150"/>
          <p14:tracePt t="27057" x="5086350" y="1835150"/>
          <p14:tracePt t="27073" x="5092700" y="1835150"/>
          <p14:tracePt t="27445" x="5092700" y="1828800"/>
          <p14:tracePt t="27461" x="5099050" y="1828800"/>
          <p14:tracePt t="27558" x="5099050" y="1835150"/>
          <p14:tracePt t="28013" x="5099050" y="1822450"/>
          <p14:tracePt t="28021" x="5099050" y="1816100"/>
          <p14:tracePt t="28029" x="5073650" y="1809750"/>
          <p14:tracePt t="28040" x="5035550" y="1790700"/>
          <p14:tracePt t="28057" x="4908550" y="1778000"/>
          <p14:tracePt t="28074" x="4737100" y="1752600"/>
          <p14:tracePt t="28090" x="4546600" y="1701800"/>
          <p14:tracePt t="28107" x="4362450" y="1657350"/>
          <p14:tracePt t="28124" x="4222750" y="1644650"/>
          <p14:tracePt t="28126" x="4152900" y="1644650"/>
          <p14:tracePt t="28141" x="4019550" y="1638300"/>
          <p14:tracePt t="28157" x="3898900" y="1638300"/>
          <p14:tracePt t="28174" x="3797300" y="1631950"/>
          <p14:tracePt t="28190" x="3733800" y="1631950"/>
          <p14:tracePt t="28207" x="3702050" y="1619250"/>
          <p14:tracePt t="28557" x="3702050" y="1625600"/>
          <p14:tracePt t="28566" x="3689350" y="1689100"/>
          <p14:tracePt t="28574" x="3676650" y="1797050"/>
          <p14:tracePt t="28590" x="3651250" y="2108200"/>
          <p14:tracePt t="28607" x="3575050" y="2482850"/>
          <p14:tracePt t="28624" x="3492500" y="2882900"/>
          <p14:tracePt t="28640" x="3409950" y="3200400"/>
          <p14:tracePt t="28657" x="3314700" y="3409950"/>
          <p14:tracePt t="28674" x="3194050" y="3517900"/>
          <p14:tracePt t="28690" x="3048000" y="3594100"/>
          <p14:tracePt t="28707" x="2901950" y="3651250"/>
          <p14:tracePt t="28724" x="2749550" y="3702050"/>
          <p14:tracePt t="28726" x="2679700" y="3727450"/>
          <p14:tracePt t="28741" x="2584450" y="3759200"/>
          <p14:tracePt t="28757" x="2489200" y="3784600"/>
          <p14:tracePt t="28774" x="2406650" y="3790950"/>
          <p14:tracePt t="28790" x="2311400" y="3822700"/>
          <p14:tracePt t="28808" x="2171700" y="3867150"/>
          <p14:tracePt t="28823" x="2025650" y="3905250"/>
          <p14:tracePt t="28840" x="1905000" y="3943350"/>
          <p14:tracePt t="28857" x="1809750" y="3975100"/>
          <p14:tracePt t="28874" x="1758950" y="3987800"/>
          <p14:tracePt t="28890" x="1727200" y="4000500"/>
          <p14:tracePt t="28907" x="1695450" y="4019550"/>
          <p14:tracePt t="28910" x="1676400" y="4032250"/>
          <p14:tracePt t="28923" x="1651000" y="4038600"/>
          <p14:tracePt t="28941" x="1638300" y="4108450"/>
          <p14:tracePt t="28957" x="1670050" y="4146550"/>
          <p14:tracePt t="28990" x="1682750" y="4159250"/>
          <p14:tracePt t="29182" x="1695450" y="4159250"/>
          <p14:tracePt t="29189" x="1701800" y="4159250"/>
          <p14:tracePt t="29205" x="1701800" y="4146550"/>
          <p14:tracePt t="29213" x="1701800" y="4140200"/>
          <p14:tracePt t="29223" x="1708150" y="4127500"/>
          <p14:tracePt t="29240" x="1714500" y="4108450"/>
          <p14:tracePt t="29257" x="1714500" y="4102100"/>
          <p14:tracePt t="29274" x="1720850" y="4102100"/>
          <p14:tracePt t="29589" x="1720850" y="4095750"/>
          <p14:tracePt t="29766" x="1727200" y="4095750"/>
          <p14:tracePt t="30181" x="1720850" y="4095750"/>
          <p14:tracePt t="30190" x="1708150" y="4095750"/>
          <p14:tracePt t="30207" x="1695450" y="4083050"/>
          <p14:tracePt t="30224" x="1663700" y="4064000"/>
          <p14:tracePt t="30240" x="1625600" y="4038600"/>
          <p14:tracePt t="30257" x="1593850" y="4032250"/>
          <p14:tracePt t="30273" x="1568450" y="4025900"/>
          <p14:tracePt t="30290" x="1555750" y="4019550"/>
          <p14:tracePt t="30307" x="1536700" y="4013200"/>
          <p14:tracePt t="30324" x="1517650" y="4006850"/>
          <p14:tracePt t="30341" x="1504950" y="4006850"/>
          <p14:tracePt t="30357" x="1498600" y="4006850"/>
          <p14:tracePt t="30550" x="1498600" y="4000500"/>
          <p14:tracePt t="30558" x="1492250" y="4000500"/>
          <p14:tracePt t="30637" x="1485900" y="3994150"/>
          <p14:tracePt t="30725" x="1498600" y="3994150"/>
          <p14:tracePt t="30742" x="1504950" y="3994150"/>
          <p14:tracePt t="30749" x="1511300" y="3994150"/>
          <p14:tracePt t="30757" x="1530350" y="3987800"/>
          <p14:tracePt t="30773" x="1587500" y="3962400"/>
          <p14:tracePt t="30791" x="1708150" y="3924300"/>
          <p14:tracePt t="30807" x="1892300" y="3867150"/>
          <p14:tracePt t="30824" x="2114550" y="3803650"/>
          <p14:tracePt t="30840" x="2374900" y="3778250"/>
          <p14:tracePt t="30857" x="2571750" y="3784600"/>
          <p14:tracePt t="30874" x="2724150" y="3790950"/>
          <p14:tracePt t="30890" x="2857500" y="3790950"/>
          <p14:tracePt t="30907" x="3003550" y="3810000"/>
          <p14:tracePt t="30924" x="3162300" y="3822700"/>
          <p14:tracePt t="30941" x="3359150" y="3822700"/>
          <p14:tracePt t="30957" x="3448050" y="3835400"/>
          <p14:tracePt t="30974" x="3536950" y="3873500"/>
          <p14:tracePt t="30990" x="3644900" y="3911600"/>
          <p14:tracePt t="31007" x="3797300" y="3937000"/>
          <p14:tracePt t="31024" x="3943350" y="3956050"/>
          <p14:tracePt t="31040" x="4083050" y="3962400"/>
          <p14:tracePt t="31057" x="4152900" y="3994150"/>
          <p14:tracePt t="31074" x="4184650" y="4006850"/>
          <p14:tracePt t="31090" x="4197350" y="4006850"/>
          <p14:tracePt t="31107" x="4203700" y="4006850"/>
          <p14:tracePt t="31158" x="4210050" y="4006850"/>
          <p14:tracePt t="31165" x="4216400" y="4013200"/>
          <p14:tracePt t="31277" x="4216400" y="4000500"/>
          <p14:tracePt t="31285" x="4222750" y="3962400"/>
          <p14:tracePt t="31293" x="4241800" y="3924300"/>
          <p14:tracePt t="31307" x="4267200" y="3879850"/>
          <p14:tracePt t="31324" x="4330700" y="3816350"/>
          <p14:tracePt t="31326" x="4368800" y="3790950"/>
          <p14:tracePt t="31341" x="4451350" y="3752850"/>
          <p14:tracePt t="31357" x="4546600" y="3721100"/>
          <p14:tracePt t="31374" x="4635500" y="3689350"/>
          <p14:tracePt t="31390" x="4730750" y="3689350"/>
          <p14:tracePt t="31407" x="4800600" y="3702050"/>
          <p14:tracePt t="31424" x="4864100" y="3727450"/>
          <p14:tracePt t="31440" x="4895850" y="3759200"/>
          <p14:tracePt t="31457" x="4902200" y="3797300"/>
          <p14:tracePt t="31474" x="4889500" y="3867150"/>
          <p14:tracePt t="31491" x="4826000" y="3924300"/>
          <p14:tracePt t="31507" x="4762500" y="3968750"/>
          <p14:tracePt t="31524" x="4679950" y="4000500"/>
          <p14:tracePt t="31526" x="4635500" y="4013200"/>
          <p14:tracePt t="31541" x="4527550" y="4032250"/>
          <p14:tracePt t="31557" x="4432300" y="4019550"/>
          <p14:tracePt t="31574" x="4330700" y="3987800"/>
          <p14:tracePt t="31590" x="4273550" y="3956050"/>
          <p14:tracePt t="31607" x="4235450" y="3924300"/>
          <p14:tracePt t="31624" x="4235450" y="3867150"/>
          <p14:tracePt t="31640" x="4254500" y="3784600"/>
          <p14:tracePt t="31657" x="4292600" y="3708400"/>
          <p14:tracePt t="31674" x="4349750" y="3638550"/>
          <p14:tracePt t="31691" x="4445000" y="3594100"/>
          <p14:tracePt t="31707" x="4546600" y="3549650"/>
          <p14:tracePt t="31724" x="4654550" y="3543300"/>
          <p14:tracePt t="31741" x="4768850" y="3581400"/>
          <p14:tracePt t="31757" x="4819650" y="3651250"/>
          <p14:tracePt t="31774" x="4851400" y="3746500"/>
          <p14:tracePt t="31790" x="4883150" y="3835400"/>
          <p14:tracePt t="31807" x="4883150" y="3937000"/>
          <p14:tracePt t="31824" x="4838700" y="4006850"/>
          <p14:tracePt t="31840" x="4762500" y="4057650"/>
          <p14:tracePt t="31857" x="4667250" y="4095750"/>
          <p14:tracePt t="31874" x="4565650" y="4102100"/>
          <p14:tracePt t="31890" x="4476750" y="4083050"/>
          <p14:tracePt t="31907" x="4413250" y="4051300"/>
          <p14:tracePt t="31924" x="4337050" y="3994150"/>
          <p14:tracePt t="31941" x="4254500" y="3867150"/>
          <p14:tracePt t="31957" x="4235450" y="3746500"/>
          <p14:tracePt t="31974" x="4248150" y="3644900"/>
          <p14:tracePt t="31990" x="4292600" y="3575050"/>
          <p14:tracePt t="32007" x="4337050" y="3524250"/>
          <p14:tracePt t="32024" x="4419600" y="3486150"/>
          <p14:tracePt t="32041" x="4527550" y="3511550"/>
          <p14:tracePt t="32057" x="4616450" y="3543300"/>
          <p14:tracePt t="32074" x="4692650" y="3606800"/>
          <p14:tracePt t="32091" x="4756150" y="3714750"/>
          <p14:tracePt t="32107" x="4743450" y="3816350"/>
          <p14:tracePt t="32124" x="4724400" y="3898900"/>
          <p14:tracePt t="32141" x="4667250" y="3981450"/>
          <p14:tracePt t="32157" x="4603750" y="4006850"/>
          <p14:tracePt t="32174" x="4533900" y="4006850"/>
          <p14:tracePt t="32190" x="4483100" y="4006850"/>
          <p14:tracePt t="32207" x="4457700" y="3987800"/>
          <p14:tracePt t="32224" x="4451350" y="3962400"/>
          <p14:tracePt t="32240" x="4451350" y="3930650"/>
          <p14:tracePt t="32257" x="4464050" y="3917950"/>
          <p14:tracePt t="32274" x="4470400" y="3898900"/>
          <p14:tracePt t="32290" x="4470400" y="3892550"/>
          <p14:tracePt t="32342" x="4470400" y="3886200"/>
          <p14:tracePt t="32397" x="4457700" y="3886200"/>
          <p14:tracePt t="32406" x="4432300" y="3886200"/>
          <p14:tracePt t="32413" x="4406900" y="3886200"/>
          <p14:tracePt t="32423" x="4381500" y="3886200"/>
          <p14:tracePt t="32441" x="4349750" y="3886200"/>
          <p14:tracePt t="32457" x="4324350" y="3873500"/>
          <p14:tracePt t="32474" x="4311650" y="3867150"/>
          <p14:tracePt t="32491" x="4305300" y="3860800"/>
          <p14:tracePt t="32507" x="4279900" y="3854450"/>
          <p14:tracePt t="32524" x="4248150" y="3841750"/>
          <p14:tracePt t="32526" x="4235450" y="3835400"/>
          <p14:tracePt t="32541" x="4178300" y="3810000"/>
          <p14:tracePt t="32557" x="4089400" y="3778250"/>
          <p14:tracePt t="32574" x="3962400" y="3740150"/>
          <p14:tracePt t="32590" x="3810000" y="3683000"/>
          <p14:tracePt t="32607" x="3651250" y="3632200"/>
          <p14:tracePt t="32624" x="3473450" y="3600450"/>
          <p14:tracePt t="32640" x="3308350" y="3594100"/>
          <p14:tracePt t="32658" x="3143250" y="3587750"/>
          <p14:tracePt t="32674" x="2978150" y="3587750"/>
          <p14:tracePt t="32691" x="2813050" y="3638550"/>
          <p14:tracePt t="32707" x="2679700" y="3689350"/>
          <p14:tracePt t="32724" x="2571750" y="3740150"/>
          <p14:tracePt t="32741" x="2470150" y="3810000"/>
          <p14:tracePt t="32757" x="2425700" y="3841750"/>
          <p14:tracePt t="32774" x="2393950" y="3873500"/>
          <p14:tracePt t="32790" x="2368550" y="3892550"/>
          <p14:tracePt t="32807" x="2355850" y="3898900"/>
          <p14:tracePt t="33109" x="2355850" y="3892550"/>
          <p14:tracePt t="33118" x="2355850" y="3873500"/>
          <p14:tracePt t="33125" x="2362200" y="3854450"/>
          <p14:tracePt t="33141" x="2387600" y="3816350"/>
          <p14:tracePt t="33157" x="2432050" y="3765550"/>
          <p14:tracePt t="33175" x="2520950" y="3708400"/>
          <p14:tracePt t="33190" x="2622550" y="3644900"/>
          <p14:tracePt t="33207" x="2736850" y="3594100"/>
          <p14:tracePt t="33224" x="2851150" y="3562350"/>
          <p14:tracePt t="33240" x="2984500" y="3543300"/>
          <p14:tracePt t="33257" x="3124200" y="3536950"/>
          <p14:tracePt t="33273" x="3263900" y="3536950"/>
          <p14:tracePt t="33290" x="3409950" y="3549650"/>
          <p14:tracePt t="33307" x="3581400" y="3562350"/>
          <p14:tracePt t="33323" x="3727450" y="3581400"/>
          <p14:tracePt t="33341" x="3911600" y="3575050"/>
          <p14:tracePt t="33357" x="4044950" y="3619500"/>
          <p14:tracePt t="33375" x="4178300" y="3670300"/>
          <p14:tracePt t="33391" x="4305300" y="3714750"/>
          <p14:tracePt t="33407" x="4387850" y="3752850"/>
          <p14:tracePt t="33424" x="4425950" y="3765550"/>
          <p14:tracePt t="33441" x="4445000" y="3790950"/>
          <p14:tracePt t="33457" x="4457700" y="3816350"/>
          <p14:tracePt t="33474" x="4464050" y="3835400"/>
          <p14:tracePt t="33490" x="4464050" y="3848100"/>
          <p14:tracePt t="33507" x="4476750" y="3860800"/>
          <p14:tracePt t="33524" x="4476750" y="3867150"/>
          <p14:tracePt t="33540" x="4483100" y="3867150"/>
          <p14:tracePt t="33678" x="4457700" y="3848100"/>
          <p14:tracePt t="33686" x="4413250" y="3822700"/>
          <p14:tracePt t="33693" x="4362450" y="3790950"/>
          <p14:tracePt t="33707" x="4305300" y="3752850"/>
          <p14:tracePt t="33724" x="4159250" y="3695700"/>
          <p14:tracePt t="33726" x="4064000" y="3663950"/>
          <p14:tracePt t="33741" x="3879850" y="3606800"/>
          <p14:tracePt t="33757" x="3702050" y="3562350"/>
          <p14:tracePt t="33774" x="3530600" y="3543300"/>
          <p14:tracePt t="33790" x="3378200" y="3543300"/>
          <p14:tracePt t="33807" x="3219450" y="3543300"/>
          <p14:tracePt t="33824" x="3086100" y="3549650"/>
          <p14:tracePt t="33840" x="2965450" y="3562350"/>
          <p14:tracePt t="33857" x="2851150" y="3613150"/>
          <p14:tracePt t="33874" x="2743200" y="3663950"/>
          <p14:tracePt t="33890" x="2654300" y="3727450"/>
          <p14:tracePt t="33907" x="2590800" y="3790950"/>
          <p14:tracePt t="33924" x="2540000" y="3848100"/>
          <p14:tracePt t="33941" x="2476500" y="3917950"/>
          <p14:tracePt t="33957" x="2451100" y="3968750"/>
          <p14:tracePt t="33974" x="2432050" y="4019550"/>
          <p14:tracePt t="33990" x="2413000" y="4057650"/>
          <p14:tracePt t="34007" x="2400300" y="4083050"/>
          <p14:tracePt t="34024" x="2393950" y="4089400"/>
          <p14:tracePt t="34040" x="2393950" y="4102100"/>
          <p14:tracePt t="34093" x="2393950" y="4095750"/>
          <p14:tracePt t="34101" x="2400300" y="4064000"/>
          <p14:tracePt t="34109" x="2413000" y="4025900"/>
          <p14:tracePt t="34124" x="2425700" y="3981450"/>
          <p14:tracePt t="34141" x="2476500" y="3854450"/>
          <p14:tracePt t="34157" x="2546350" y="3784600"/>
          <p14:tracePt t="34174" x="2622550" y="3714750"/>
          <p14:tracePt t="34190" x="2717800" y="3657600"/>
          <p14:tracePt t="34207" x="2819400" y="3619500"/>
          <p14:tracePt t="34224" x="2927350" y="3581400"/>
          <p14:tracePt t="34240" x="3048000" y="3562350"/>
          <p14:tracePt t="34257" x="3175000" y="3562350"/>
          <p14:tracePt t="34274" x="3308350" y="3562350"/>
          <p14:tracePt t="34290" x="3422650" y="3568700"/>
          <p14:tracePt t="34307" x="3549650" y="3562350"/>
          <p14:tracePt t="34323" x="3727450" y="3594100"/>
          <p14:tracePt t="34341" x="3994150" y="3644900"/>
          <p14:tracePt t="34357" x="4178300" y="3708400"/>
          <p14:tracePt t="34374" x="4292600" y="3752850"/>
          <p14:tracePt t="34390" x="4387850" y="3803650"/>
          <p14:tracePt t="34407" x="4451350" y="3848100"/>
          <p14:tracePt t="34424" x="4483100" y="3886200"/>
          <p14:tracePt t="34440" x="4502150" y="3898900"/>
          <p14:tracePt t="34474" x="4508500" y="3898900"/>
          <p14:tracePt t="36238" x="4483100" y="3898900"/>
          <p14:tracePt t="36245" x="4432300" y="3898900"/>
          <p14:tracePt t="36253" x="4375150" y="3898900"/>
          <p14:tracePt t="36261" x="4318000" y="3898900"/>
          <p14:tracePt t="36274" x="4260850" y="3898900"/>
          <p14:tracePt t="36291" x="4133850" y="3905250"/>
          <p14:tracePt t="36307" x="3981450" y="3911600"/>
          <p14:tracePt t="36324" x="3835400" y="3917950"/>
          <p14:tracePt t="36326" x="3759200" y="3924300"/>
          <p14:tracePt t="36341" x="3638550" y="3924300"/>
          <p14:tracePt t="36357" x="3543300" y="3930650"/>
          <p14:tracePt t="36374" x="3467100" y="3930650"/>
          <p14:tracePt t="36390" x="3429000" y="3943350"/>
          <p14:tracePt t="36407" x="3403600" y="3949700"/>
          <p14:tracePt t="36424" x="3384550" y="3956050"/>
          <p14:tracePt t="36441" x="3359150" y="3962400"/>
          <p14:tracePt t="36457" x="3308350" y="3981450"/>
          <p14:tracePt t="36474" x="3232150" y="4013200"/>
          <p14:tracePt t="36490" x="3155950" y="4032250"/>
          <p14:tracePt t="36507" x="3111500" y="4044950"/>
          <p14:tracePt t="36524" x="3079750" y="4051300"/>
          <p14:tracePt t="36525" x="3060700" y="4051300"/>
          <p14:tracePt t="36540" x="3048000" y="4051300"/>
          <p14:tracePt t="36557" x="3054350" y="4051300"/>
          <p14:tracePt t="36725" x="3048000" y="4025900"/>
          <p14:tracePt t="36733" x="3022600" y="4000500"/>
          <p14:tracePt t="36742" x="2978150" y="3981450"/>
          <p14:tracePt t="36757" x="2863850" y="3937000"/>
          <p14:tracePt t="36774" x="2698750" y="3924300"/>
          <p14:tracePt t="36790" x="2540000" y="3911600"/>
          <p14:tracePt t="36807" x="2393950" y="3867150"/>
          <p14:tracePt t="36824" x="2266950" y="3829050"/>
          <p14:tracePt t="36840" x="2133600" y="3790950"/>
          <p14:tracePt t="36857" x="2000250" y="3790950"/>
          <p14:tracePt t="36874" x="1879600" y="3797300"/>
          <p14:tracePt t="36890" x="1784350" y="3829050"/>
          <p14:tracePt t="36907" x="1676400" y="3867150"/>
          <p14:tracePt t="36926" x="1543050" y="3943350"/>
          <p14:tracePt t="36940" x="1517650" y="3968750"/>
          <p14:tracePt t="36957" x="1479550" y="4038600"/>
          <p14:tracePt t="36974" x="1460500" y="4064000"/>
          <p14:tracePt t="36990" x="1454150" y="4070350"/>
          <p14:tracePt t="37189" x="1454150" y="4076700"/>
          <p14:tracePt t="37207" x="1435100" y="4089400"/>
          <p14:tracePt t="37224" x="1416050" y="4095750"/>
          <p14:tracePt t="37240" x="1409700" y="4102100"/>
          <p14:tracePt t="37257" x="1397000" y="4108450"/>
          <p14:tracePt t="37274" x="1390650" y="4108450"/>
          <p14:tracePt t="37290" x="1390650" y="4114800"/>
          <p14:tracePt t="37307" x="1384300" y="4114800"/>
          <p14:tracePt t="37324" x="1377950" y="4127500"/>
          <p14:tracePt t="37341" x="1358900" y="4133850"/>
          <p14:tracePt t="37342" x="1346200" y="4133850"/>
          <p14:tracePt t="37357" x="1327150" y="4140200"/>
          <p14:tracePt t="37374" x="1327150" y="4146550"/>
          <p14:tracePt t="37390" x="1308100" y="4152900"/>
          <p14:tracePt t="37407" x="1295400" y="4152900"/>
          <p14:tracePt t="37423" x="1295400" y="4159250"/>
          <p14:tracePt t="37461" x="1289050" y="4159250"/>
          <p14:tracePt t="37486" x="1276350" y="4159250"/>
          <p14:tracePt t="37493" x="1257300" y="4171950"/>
          <p14:tracePt t="37507" x="1238250" y="4171950"/>
          <p14:tracePt t="37524" x="1206500" y="4184650"/>
          <p14:tracePt t="37541" x="1155700" y="4203700"/>
          <p14:tracePt t="37557" x="1117600" y="4203700"/>
          <p14:tracePt t="37574" x="1085850" y="4216400"/>
          <p14:tracePt t="37590" x="1035050" y="4216400"/>
          <p14:tracePt t="37607" x="971550" y="4216400"/>
          <p14:tracePt t="37624" x="914400" y="4216400"/>
          <p14:tracePt t="37640" x="857250" y="4216400"/>
          <p14:tracePt t="37658" x="812800" y="4216400"/>
          <p14:tracePt t="37674" x="749300" y="4216400"/>
          <p14:tracePt t="37690" x="692150" y="4216400"/>
          <p14:tracePt t="37707" x="647700" y="4216400"/>
          <p14:tracePt t="37724" x="622300" y="4210050"/>
          <p14:tracePt t="37725" x="609600" y="4203700"/>
          <p14:tracePt t="37741" x="590550" y="4178300"/>
          <p14:tracePt t="37757" x="584200" y="4146550"/>
          <p14:tracePt t="37774" x="584200" y="4095750"/>
          <p14:tracePt t="37790" x="584200" y="4032250"/>
          <p14:tracePt t="37808" x="584200" y="3981450"/>
          <p14:tracePt t="37824" x="584200" y="3943350"/>
          <p14:tracePt t="37840" x="590550" y="3905250"/>
          <p14:tracePt t="37857" x="622300" y="3860800"/>
          <p14:tracePt t="37874" x="654050" y="3816350"/>
          <p14:tracePt t="37890" x="692150" y="3771900"/>
          <p14:tracePt t="37907" x="711200" y="3740150"/>
          <p14:tracePt t="37924" x="742950" y="3714750"/>
          <p14:tracePt t="37926" x="762000" y="3708400"/>
          <p14:tracePt t="37941" x="800100" y="3683000"/>
          <p14:tracePt t="37957" x="869950" y="3663950"/>
          <p14:tracePt t="37974" x="952500" y="3644900"/>
          <p14:tracePt t="37990" x="1041400" y="3644900"/>
          <p14:tracePt t="38007" x="1111250" y="3644900"/>
          <p14:tracePt t="38024" x="1181100" y="3657600"/>
          <p14:tracePt t="38042" x="1238250" y="3663950"/>
          <p14:tracePt t="38057" x="1295400" y="3683000"/>
          <p14:tracePt t="38074" x="1346200" y="3695700"/>
          <p14:tracePt t="38091" x="1416050" y="3721100"/>
          <p14:tracePt t="38107" x="1492250" y="3765550"/>
          <p14:tracePt t="38124" x="1574800" y="3829050"/>
          <p14:tracePt t="38126" x="1600200" y="3854450"/>
          <p14:tracePt t="38141" x="1625600" y="3886200"/>
          <p14:tracePt t="38157" x="1695450" y="3987800"/>
          <p14:tracePt t="38174" x="1746250" y="4057650"/>
          <p14:tracePt t="38190" x="1758950" y="4102100"/>
          <p14:tracePt t="38207" x="1758950" y="4152900"/>
          <p14:tracePt t="38224" x="1758950" y="4197350"/>
          <p14:tracePt t="38240" x="1727200" y="4222750"/>
          <p14:tracePt t="38257" x="1708150" y="4241800"/>
          <p14:tracePt t="38274" x="1689100" y="4260850"/>
          <p14:tracePt t="38290" x="1676400" y="4273550"/>
          <p14:tracePt t="38307" x="1644650" y="4286250"/>
          <p14:tracePt t="38324" x="1600200" y="4292600"/>
          <p14:tracePt t="38326" x="1581150" y="4298950"/>
          <p14:tracePt t="38341" x="1530350" y="4298950"/>
          <p14:tracePt t="38357" x="1479550" y="4305300"/>
          <p14:tracePt t="38374" x="1428750" y="4305300"/>
          <p14:tracePt t="38390" x="1397000" y="4311650"/>
          <p14:tracePt t="38407" x="1352550" y="4318000"/>
          <p14:tracePt t="38424" x="1308100" y="4324350"/>
          <p14:tracePt t="38440" x="1257300" y="4324350"/>
          <p14:tracePt t="38457" x="1212850" y="4324350"/>
          <p14:tracePt t="38474" x="1155700" y="4324350"/>
          <p14:tracePt t="38490" x="1111250" y="4324350"/>
          <p14:tracePt t="38507" x="1041400" y="4330700"/>
          <p14:tracePt t="38524" x="965200" y="4330700"/>
          <p14:tracePt t="38541" x="844550" y="4330700"/>
          <p14:tracePt t="38557" x="768350" y="4330700"/>
          <p14:tracePt t="38574" x="698500" y="4318000"/>
          <p14:tracePt t="38590" x="647700" y="4305300"/>
          <p14:tracePt t="38607" x="609600" y="4273550"/>
          <p14:tracePt t="38624" x="584200" y="4222750"/>
          <p14:tracePt t="38640" x="558800" y="4159250"/>
          <p14:tracePt t="38657" x="533400" y="4083050"/>
          <p14:tracePt t="38674" x="527050" y="4019550"/>
          <p14:tracePt t="38690" x="527050" y="3956050"/>
          <p14:tracePt t="38707" x="527050" y="3905250"/>
          <p14:tracePt t="38724" x="527050" y="3867150"/>
          <p14:tracePt t="38725" x="533400" y="3848100"/>
          <p14:tracePt t="38741" x="552450" y="3810000"/>
          <p14:tracePt t="38757" x="584200" y="3784600"/>
          <p14:tracePt t="38774" x="641350" y="3733800"/>
          <p14:tracePt t="38790" x="723900" y="3689350"/>
          <p14:tracePt t="38807" x="800100" y="3644900"/>
          <p14:tracePt t="38824" x="882650" y="3613150"/>
          <p14:tracePt t="38841" x="939800" y="3594100"/>
          <p14:tracePt t="38857" x="996950" y="3587750"/>
          <p14:tracePt t="38874" x="1060450" y="3587750"/>
          <p14:tracePt t="38890" x="1136650" y="3587750"/>
          <p14:tracePt t="38907" x="1206500" y="3587750"/>
          <p14:tracePt t="38924" x="1282700" y="3600450"/>
          <p14:tracePt t="38926" x="1314450" y="3613150"/>
          <p14:tracePt t="38941" x="1371600" y="3632200"/>
          <p14:tracePt t="38957" x="1422400" y="3651250"/>
          <p14:tracePt t="38973" x="1473200" y="3683000"/>
          <p14:tracePt t="38990" x="1524000" y="3721100"/>
          <p14:tracePt t="39007" x="1568450" y="3765550"/>
          <p14:tracePt t="39024" x="1593850" y="3810000"/>
          <p14:tracePt t="39041" x="1612900" y="3854450"/>
          <p14:tracePt t="39057" x="1638300" y="3879850"/>
          <p14:tracePt t="39074" x="1651000" y="3924300"/>
          <p14:tracePt t="39090" x="1663700" y="3962400"/>
          <p14:tracePt t="39107" x="1682750" y="4006850"/>
          <p14:tracePt t="39124" x="1689100" y="4044950"/>
          <p14:tracePt t="39125" x="1689100" y="4051300"/>
          <p14:tracePt t="39141" x="1695450" y="4070350"/>
          <p14:tracePt t="39157" x="1695450" y="4076700"/>
          <p14:tracePt t="39174" x="1695450" y="4083050"/>
          <p14:tracePt t="39191" x="1695450" y="4089400"/>
          <p14:tracePt t="39207" x="1689100" y="4095750"/>
          <p14:tracePt t="39224" x="1682750" y="4108450"/>
          <p14:tracePt t="39240" x="1663700" y="4127500"/>
          <p14:tracePt t="39257" x="1651000" y="4152900"/>
          <p14:tracePt t="39274" x="1638300" y="4165600"/>
          <p14:tracePt t="39291" x="1625600" y="4171950"/>
          <p14:tracePt t="39307" x="1619250" y="4178300"/>
          <p14:tracePt t="39324" x="1612900" y="4184650"/>
          <p14:tracePt t="39341" x="1574800" y="4203700"/>
          <p14:tracePt t="39357" x="1543050" y="4216400"/>
          <p14:tracePt t="39374" x="1504950" y="4229100"/>
          <p14:tracePt t="39390" x="1473200" y="4235450"/>
          <p14:tracePt t="39407" x="1447800" y="4235450"/>
          <p14:tracePt t="39424" x="1416050" y="4235450"/>
          <p14:tracePt t="39440" x="1371600" y="4235450"/>
          <p14:tracePt t="39457" x="1327150" y="4235450"/>
          <p14:tracePt t="39474" x="1250950" y="4248150"/>
          <p14:tracePt t="39490" x="1181100" y="4248150"/>
          <p14:tracePt t="39508" x="1117600" y="4254500"/>
          <p14:tracePt t="39524" x="1054100" y="4254500"/>
          <p14:tracePt t="39526" x="1035050" y="4254500"/>
          <p14:tracePt t="39541" x="990600" y="4254500"/>
          <p14:tracePt t="39557" x="977900" y="4254500"/>
          <p14:tracePt t="39574" x="965200" y="4254500"/>
          <p14:tracePt t="39829" x="958850" y="4254500"/>
          <p14:tracePt t="39838" x="952500" y="4254500"/>
          <p14:tracePt t="39845" x="939800" y="4254500"/>
          <p14:tracePt t="39857" x="927100" y="4254500"/>
          <p14:tracePt t="39874" x="908050" y="4254500"/>
          <p14:tracePt t="39890" x="889000" y="4254500"/>
          <p14:tracePt t="39907" x="857250" y="4254500"/>
          <p14:tracePt t="39924" x="850900" y="4254500"/>
          <p14:tracePt t="39941" x="831850" y="4254500"/>
          <p14:tracePt t="39957" x="812800" y="4254500"/>
          <p14:tracePt t="39974" x="762000" y="4254500"/>
          <p14:tracePt t="39990" x="717550" y="4254500"/>
          <p14:tracePt t="40007" x="647700" y="4254500"/>
          <p14:tracePt t="40024" x="577850" y="4241800"/>
          <p14:tracePt t="40042" x="520700" y="4222750"/>
          <p14:tracePt t="40057" x="482600" y="4191000"/>
          <p14:tracePt t="40074" x="450850" y="4159250"/>
          <p14:tracePt t="40090" x="438150" y="4133850"/>
          <p14:tracePt t="40107" x="431800" y="4121150"/>
          <p14:tracePt t="40124" x="431800" y="4102100"/>
          <p14:tracePt t="40126" x="431800" y="4095750"/>
          <p14:tracePt t="40141" x="431800" y="4064000"/>
          <p14:tracePt t="40157" x="444500" y="4019550"/>
          <p14:tracePt t="40174" x="476250" y="3962400"/>
          <p14:tracePt t="40190" x="520700" y="3898900"/>
          <p14:tracePt t="40207" x="558800" y="3848100"/>
          <p14:tracePt t="40224" x="596900" y="3816350"/>
          <p14:tracePt t="40240" x="628650" y="3797300"/>
          <p14:tracePt t="40257" x="660400" y="3778250"/>
          <p14:tracePt t="40274" x="704850" y="3765550"/>
          <p14:tracePt t="40290" x="755650" y="3746500"/>
          <p14:tracePt t="40307" x="825500" y="3727450"/>
          <p14:tracePt t="40324" x="889000" y="3708400"/>
          <p14:tracePt t="40326" x="914400" y="3689350"/>
          <p14:tracePt t="40340" x="984250" y="3689350"/>
          <p14:tracePt t="40357" x="1060450" y="3683000"/>
          <p14:tracePt t="40373" x="1117600" y="3683000"/>
          <p14:tracePt t="40390" x="1168400" y="3683000"/>
          <p14:tracePt t="40407" x="1206500" y="3683000"/>
          <p14:tracePt t="40423" x="1257300" y="3695700"/>
          <p14:tracePt t="40440" x="1289050" y="3708400"/>
          <p14:tracePt t="40457" x="1333500" y="3721100"/>
          <p14:tracePt t="40473" x="1365250" y="3746500"/>
          <p14:tracePt t="40490" x="1409700" y="3784600"/>
          <p14:tracePt t="40507" x="1460500" y="3835400"/>
          <p14:tracePt t="40524" x="1504950" y="3886200"/>
          <p14:tracePt t="40541" x="1555750" y="3975100"/>
          <p14:tracePt t="40557" x="1568450" y="4025900"/>
          <p14:tracePt t="40574" x="1581150" y="4076700"/>
          <p14:tracePt t="40590" x="1593850" y="4121150"/>
          <p14:tracePt t="40607" x="1593850" y="4152900"/>
          <p14:tracePt t="40624" x="1593850" y="4191000"/>
          <p14:tracePt t="40640" x="1574800" y="4229100"/>
          <p14:tracePt t="40657" x="1555750" y="4273550"/>
          <p14:tracePt t="40674" x="1530350" y="4305300"/>
          <p14:tracePt t="40690" x="1504950" y="4337050"/>
          <p14:tracePt t="40707" x="1479550" y="4349750"/>
          <p14:tracePt t="40724" x="1447800" y="4356100"/>
          <p14:tracePt t="40741" x="1384300" y="4375150"/>
          <p14:tracePt t="40757" x="1339850" y="4381500"/>
          <p14:tracePt t="40775" x="1308100" y="4381500"/>
          <p14:tracePt t="40790" x="1295400" y="4381500"/>
          <p14:tracePt t="40807" x="1282700" y="4381500"/>
          <p14:tracePt t="40824" x="1270000" y="4381500"/>
          <p14:tracePt t="40840" x="1250950" y="4381500"/>
          <p14:tracePt t="40857" x="1212850" y="4381500"/>
          <p14:tracePt t="40874" x="1149350" y="4381500"/>
          <p14:tracePt t="40890" x="1054100" y="4381500"/>
          <p14:tracePt t="40907" x="933450" y="4356100"/>
          <p14:tracePt t="40924" x="812800" y="4318000"/>
          <p14:tracePt t="40941" x="673100" y="4260850"/>
          <p14:tracePt t="40957" x="615950" y="4222750"/>
          <p14:tracePt t="40973" x="596900" y="4197350"/>
          <p14:tracePt t="40990" x="590550" y="4159250"/>
          <p14:tracePt t="41007" x="590550" y="4083050"/>
          <p14:tracePt t="41024" x="603250" y="3981450"/>
          <p14:tracePt t="41041" x="609600" y="3911600"/>
          <p14:tracePt t="41057" x="609600" y="3867150"/>
          <p14:tracePt t="41074" x="615950" y="3835400"/>
          <p14:tracePt t="41090" x="654050" y="3810000"/>
          <p14:tracePt t="41107" x="749300" y="3784600"/>
          <p14:tracePt t="41124" x="869950" y="3733800"/>
          <p14:tracePt t="41126" x="958850" y="3708400"/>
          <p14:tracePt t="41141" x="1123950" y="3663950"/>
          <p14:tracePt t="41157" x="1212850" y="3670300"/>
          <p14:tracePt t="41174" x="1270000" y="3676650"/>
          <p14:tracePt t="41191" x="1346200" y="3708400"/>
          <p14:tracePt t="41208" x="1428750" y="3765550"/>
          <p14:tracePt t="41224" x="1504950" y="3822700"/>
          <p14:tracePt t="41240" x="1574800" y="3886200"/>
          <p14:tracePt t="41257" x="1625600" y="3937000"/>
          <p14:tracePt t="41274" x="1689100" y="3981450"/>
          <p14:tracePt t="41290" x="1752600" y="4006850"/>
          <p14:tracePt t="41308" x="1854200" y="4006850"/>
          <p14:tracePt t="41324" x="1981200" y="4006850"/>
          <p14:tracePt t="41326" x="2051050" y="4000500"/>
          <p14:tracePt t="41341" x="2184400" y="3981450"/>
          <p14:tracePt t="41357" x="2298700" y="3975100"/>
          <p14:tracePt t="41374" x="2381250" y="3943350"/>
          <p14:tracePt t="41390" x="2457450" y="3917950"/>
          <p14:tracePt t="41407" x="2540000" y="3892550"/>
          <p14:tracePt t="41424" x="2628900" y="3873500"/>
          <p14:tracePt t="41440" x="2698750" y="3867150"/>
          <p14:tracePt t="41457" x="2717800" y="3867150"/>
          <p14:tracePt t="41613" x="2717800" y="3873500"/>
          <p14:tracePt t="41622" x="2711450" y="3873500"/>
          <p14:tracePt t="41629" x="2711450" y="3879850"/>
          <p14:tracePt t="41640" x="2705100" y="3879850"/>
          <p14:tracePt t="41657" x="2692400" y="3873500"/>
          <p14:tracePt t="41674" x="2679700" y="3860800"/>
          <p14:tracePt t="41690" x="2667000" y="3822700"/>
          <p14:tracePt t="41707" x="2660650" y="3778250"/>
          <p14:tracePt t="41724" x="2660650" y="3746500"/>
          <p14:tracePt t="41726" x="2667000" y="3721100"/>
          <p14:tracePt t="41741" x="2686050" y="3676650"/>
          <p14:tracePt t="41757" x="2730500" y="3644900"/>
          <p14:tracePt t="41773" x="2806700" y="3613150"/>
          <p14:tracePt t="41790" x="2895600" y="3600450"/>
          <p14:tracePt t="41807" x="2971800" y="3600450"/>
          <p14:tracePt t="41824" x="3028950" y="3613150"/>
          <p14:tracePt t="41840" x="3079750" y="3632200"/>
          <p14:tracePt t="41857" x="3117850" y="3657600"/>
          <p14:tracePt t="41874" x="3124200" y="3708400"/>
          <p14:tracePt t="41890" x="3124200" y="3765550"/>
          <p14:tracePt t="41907" x="3124200" y="3835400"/>
          <p14:tracePt t="41926" x="3098800" y="3905250"/>
          <p14:tracePt t="41941" x="3060700" y="3943350"/>
          <p14:tracePt t="41957" x="2997200" y="3968750"/>
          <p14:tracePt t="41974" x="2921000" y="3987800"/>
          <p14:tracePt t="41990" x="2857500" y="3994150"/>
          <p14:tracePt t="42007" x="2800350" y="3994150"/>
          <p14:tracePt t="42023" x="2749550" y="3994150"/>
          <p14:tracePt t="42040" x="2711450" y="3975100"/>
          <p14:tracePt t="42057" x="2686050" y="3943350"/>
          <p14:tracePt t="42074" x="2667000" y="3892550"/>
          <p14:tracePt t="42090" x="2660650" y="3835400"/>
          <p14:tracePt t="42107" x="2660650" y="3771900"/>
          <p14:tracePt t="42124" x="2660650" y="3695700"/>
          <p14:tracePt t="42126" x="2679700" y="3670300"/>
          <p14:tracePt t="42141" x="2711450" y="3632200"/>
          <p14:tracePt t="42157" x="2755900" y="3606800"/>
          <p14:tracePt t="42174" x="2813050" y="3594100"/>
          <p14:tracePt t="42190" x="2870200" y="3587750"/>
          <p14:tracePt t="42207" x="2933700" y="3587750"/>
          <p14:tracePt t="42224" x="2990850" y="3587750"/>
          <p14:tracePt t="42240" x="3041650" y="3587750"/>
          <p14:tracePt t="42257" x="3079750" y="3600450"/>
          <p14:tracePt t="42274" x="3117850" y="3644900"/>
          <p14:tracePt t="42290" x="3130550" y="3689350"/>
          <p14:tracePt t="42307" x="3149600" y="3740150"/>
          <p14:tracePt t="42324" x="3155950" y="3790950"/>
          <p14:tracePt t="42341" x="3155950" y="3841750"/>
          <p14:tracePt t="42343" x="3155950" y="3860800"/>
          <p14:tracePt t="42357" x="3143250" y="3905250"/>
          <p14:tracePt t="42374" x="3117850" y="3937000"/>
          <p14:tracePt t="42390" x="3092450" y="3968750"/>
          <p14:tracePt t="42407" x="3067050" y="3994150"/>
          <p14:tracePt t="42424" x="3028950" y="4013200"/>
          <p14:tracePt t="42440" x="2984500" y="4025900"/>
          <p14:tracePt t="42457" x="2946400" y="4038600"/>
          <p14:tracePt t="42474" x="2921000" y="4057650"/>
          <p14:tracePt t="42491" x="2889250" y="4057650"/>
          <p14:tracePt t="42507" x="2870200" y="4044950"/>
          <p14:tracePt t="42524" x="2863850" y="4044950"/>
          <p14:tracePt t="42541" x="2851150" y="4032250"/>
          <p14:tracePt t="42557" x="2832100" y="4013200"/>
          <p14:tracePt t="42574" x="2813050" y="3981450"/>
          <p14:tracePt t="42590" x="2787650" y="3956050"/>
          <p14:tracePt t="42608" x="2781300" y="3943350"/>
          <p14:tracePt t="42624" x="2774950" y="3930650"/>
          <p14:tracePt t="42640" x="2768600" y="3898900"/>
          <p14:tracePt t="42657" x="2755900" y="3854450"/>
          <p14:tracePt t="42674" x="2749550" y="3790950"/>
          <p14:tracePt t="42690" x="2743200" y="3733800"/>
          <p14:tracePt t="42707" x="2730500" y="3708400"/>
          <p14:tracePt t="42724" x="2743200" y="3689350"/>
          <p14:tracePt t="42726" x="2743200" y="3683000"/>
          <p14:tracePt t="42741" x="2755900" y="3670300"/>
          <p14:tracePt t="42757" x="2768600" y="3651250"/>
          <p14:tracePt t="42774" x="2787650" y="3638550"/>
          <p14:tracePt t="42790" x="2825750" y="3625850"/>
          <p14:tracePt t="42808" x="2882900" y="3613150"/>
          <p14:tracePt t="42824" x="2946400" y="3606800"/>
          <p14:tracePt t="42840" x="3022600" y="3606800"/>
          <p14:tracePt t="42857" x="3073400" y="3600450"/>
          <p14:tracePt t="42874" x="3098800" y="3613150"/>
          <p14:tracePt t="42891" x="3117850" y="3632200"/>
          <p14:tracePt t="42907" x="3136900" y="3670300"/>
          <p14:tracePt t="42925" x="3168650" y="3740150"/>
          <p14:tracePt t="42941" x="3181350" y="3790950"/>
          <p14:tracePt t="42957" x="3181350" y="3841750"/>
          <p14:tracePt t="42974" x="3181350" y="3898900"/>
          <p14:tracePt t="42990" x="3149600" y="3956050"/>
          <p14:tracePt t="43008" x="3111500" y="4000500"/>
          <p14:tracePt t="43025" x="3067050" y="4032250"/>
          <p14:tracePt t="43040" x="3028950" y="4038600"/>
          <p14:tracePt t="43057" x="2990850" y="4051300"/>
          <p14:tracePt t="43074" x="2971800" y="4064000"/>
          <p14:tracePt t="43090" x="2952750" y="4064000"/>
          <p14:tracePt t="43107" x="2946400" y="4064000"/>
          <p14:tracePt t="43124" x="2940050" y="4044950"/>
          <p14:tracePt t="43126" x="2940050" y="4038600"/>
          <p14:tracePt t="43140" x="2933700" y="4032250"/>
          <p14:tracePt t="43157" x="2921000" y="4013200"/>
          <p14:tracePt t="43174" x="2901950" y="4013200"/>
          <p14:tracePt t="43190" x="2882900" y="4006850"/>
          <p14:tracePt t="43207" x="2876550" y="4000500"/>
          <p14:tracePt t="43224" x="2876550" y="3994150"/>
          <p14:tracePt t="43240" x="2876550" y="3975100"/>
          <p14:tracePt t="43257" x="2870200" y="3956050"/>
          <p14:tracePt t="43274" x="2870200" y="3937000"/>
          <p14:tracePt t="43290" x="2870200" y="3924300"/>
          <p14:tracePt t="43326" x="2870200" y="3917950"/>
          <p14:tracePt t="43341" x="2870200" y="3905250"/>
          <p14:tracePt t="43357" x="2870200" y="3892550"/>
          <p14:tracePt t="43374" x="2870200" y="3873500"/>
          <p14:tracePt t="43390" x="2838450" y="3848100"/>
          <p14:tracePt t="43407" x="2781300" y="3816350"/>
          <p14:tracePt t="43424" x="2711450" y="3765550"/>
          <p14:tracePt t="43441" x="2641600" y="3727450"/>
          <p14:tracePt t="43457" x="2565400" y="3689350"/>
          <p14:tracePt t="43474" x="2463800" y="3651250"/>
          <p14:tracePt t="43490" x="2368550" y="3632200"/>
          <p14:tracePt t="43507" x="2254250" y="3632200"/>
          <p14:tracePt t="43525" x="2076450" y="3638550"/>
          <p14:tracePt t="43540" x="2006600" y="3638550"/>
          <p14:tracePt t="43557" x="1816100" y="3663950"/>
          <p14:tracePt t="43574" x="1676400" y="3708400"/>
          <p14:tracePt t="43590" x="1555750" y="3746500"/>
          <p14:tracePt t="43607" x="1492250" y="3765550"/>
          <p14:tracePt t="43624" x="1460500" y="3771900"/>
          <p14:tracePt t="43693" x="1460500" y="3778250"/>
          <p14:tracePt t="45749" x="1454150" y="3778250"/>
          <p14:tracePt t="45758" x="1441450" y="3778250"/>
          <p14:tracePt t="45774" x="1428750" y="3803650"/>
          <p14:tracePt t="45790" x="1409700" y="3829050"/>
          <p14:tracePt t="45807" x="1390650" y="3867150"/>
          <p14:tracePt t="45824" x="1371600" y="3905250"/>
          <p14:tracePt t="45840" x="1339850" y="3949700"/>
          <p14:tracePt t="45857" x="1314450" y="3994150"/>
          <p14:tracePt t="45874" x="1301750" y="4013200"/>
          <p14:tracePt t="45891" x="1295400" y="4013200"/>
          <p14:tracePt t="45965" x="1295400" y="4019550"/>
          <p14:tracePt t="45974" x="1295400" y="4025900"/>
          <p14:tracePt t="45981" x="1282700" y="4032250"/>
          <p14:tracePt t="45990" x="1282700" y="4044950"/>
          <p14:tracePt t="46007" x="1270000" y="4051300"/>
          <p14:tracePt t="46024" x="1263650" y="4070350"/>
          <p14:tracePt t="46040" x="1257300" y="4095750"/>
          <p14:tracePt t="46057" x="1250950" y="4102100"/>
          <p14:tracePt t="46074" x="1250950" y="4108450"/>
          <p14:tracePt t="46107" x="1250950" y="4114800"/>
          <p14:tracePt t="46229" x="1250950" y="4121150"/>
          <p14:tracePt t="46238" x="1250950" y="4127500"/>
          <p14:tracePt t="46245" x="1250950" y="4140200"/>
          <p14:tracePt t="46257" x="1250950" y="4146550"/>
          <p14:tracePt t="46274" x="1250950" y="4171950"/>
          <p14:tracePt t="46290" x="1250950" y="4203700"/>
          <p14:tracePt t="46307" x="1250950" y="4229100"/>
          <p14:tracePt t="46324" x="1250950" y="4235450"/>
          <p14:tracePt t="46341" x="1244600" y="4241800"/>
          <p14:tracePt t="46357" x="1231900" y="4254500"/>
          <p14:tracePt t="46374" x="1212850" y="4260850"/>
          <p14:tracePt t="46390" x="1187450" y="4273550"/>
          <p14:tracePt t="46407" x="1168400" y="4298950"/>
          <p14:tracePt t="46424" x="1123950" y="4318000"/>
          <p14:tracePt t="46440" x="1079500" y="4330700"/>
          <p14:tracePt t="46457" x="1054100" y="4337050"/>
          <p14:tracePt t="46474" x="1022350" y="4337050"/>
          <p14:tracePt t="46490" x="984250" y="4337050"/>
          <p14:tracePt t="46507" x="952500" y="4337050"/>
          <p14:tracePt t="46524" x="920750" y="4337050"/>
          <p14:tracePt t="46540" x="863600" y="4337050"/>
          <p14:tracePt t="46557" x="800100" y="4337050"/>
          <p14:tracePt t="46574" x="749300" y="4318000"/>
          <p14:tracePt t="46590" x="698500" y="4279900"/>
          <p14:tracePt t="46608" x="654050" y="4241800"/>
          <p14:tracePt t="46624" x="628650" y="4197350"/>
          <p14:tracePt t="46640" x="615950" y="4159250"/>
          <p14:tracePt t="46657" x="603250" y="4127500"/>
          <p14:tracePt t="46674" x="603250" y="4102100"/>
          <p14:tracePt t="46691" x="603250" y="4070350"/>
          <p14:tracePt t="46707" x="603250" y="4038600"/>
          <p14:tracePt t="46724" x="603250" y="3994150"/>
          <p14:tracePt t="46726" x="603250" y="3975100"/>
          <p14:tracePt t="46741" x="603250" y="3943350"/>
          <p14:tracePt t="46757" x="615950" y="3911600"/>
          <p14:tracePt t="46774" x="635000" y="3886200"/>
          <p14:tracePt t="46790" x="666750" y="3854450"/>
          <p14:tracePt t="46807" x="723900" y="3822700"/>
          <p14:tracePt t="46824" x="787400" y="3771900"/>
          <p14:tracePt t="46840" x="857250" y="3746500"/>
          <p14:tracePt t="46857" x="920750" y="3733800"/>
          <p14:tracePt t="46874" x="1016000" y="3727450"/>
          <p14:tracePt t="46891" x="1111250" y="3727450"/>
          <p14:tracePt t="46907" x="1206500" y="3727450"/>
          <p14:tracePt t="46924" x="1282700" y="3752850"/>
          <p14:tracePt t="46941" x="1422400" y="3841750"/>
          <p14:tracePt t="46957" x="1511300" y="3924300"/>
          <p14:tracePt t="46974" x="1587500" y="4000500"/>
          <p14:tracePt t="46990" x="1644650" y="4070350"/>
          <p14:tracePt t="47007" x="1682750" y="4127500"/>
          <p14:tracePt t="47024" x="1689100" y="4178300"/>
          <p14:tracePt t="47042" x="1689100" y="4222750"/>
          <p14:tracePt t="47057" x="1689100" y="4248150"/>
          <p14:tracePt t="47074" x="1657350" y="4267200"/>
          <p14:tracePt t="47091" x="1625600" y="4292600"/>
          <p14:tracePt t="47107" x="1587500" y="4324350"/>
          <p14:tracePt t="47124" x="1536700" y="4349750"/>
          <p14:tracePt t="47140" x="1485900" y="4368800"/>
          <p14:tracePt t="47157" x="1441450" y="4381500"/>
          <p14:tracePt t="47174" x="1428750" y="4387850"/>
          <p14:tracePt t="48013" x="1422400" y="4387850"/>
          <p14:tracePt t="48173" x="1422400" y="4381500"/>
          <p14:tracePt t="48191" x="1422400" y="4368800"/>
          <p14:tracePt t="48207" x="1422400" y="4356100"/>
          <p14:tracePt t="48224" x="1428750" y="4349750"/>
          <p14:tracePt t="48241" x="1435100" y="4343400"/>
          <p14:tracePt t="48257" x="1435100" y="4337050"/>
          <p14:tracePt t="48461" x="1435100" y="4330700"/>
          <p14:tracePt t="48470" x="1435100" y="4324350"/>
          <p14:tracePt t="48477" x="1435100" y="4318000"/>
          <p14:tracePt t="48501" x="1435100" y="4311650"/>
          <p14:tracePt t="48814" x="1441450" y="4311650"/>
          <p14:tracePt t="48822" x="1466850" y="4311650"/>
          <p14:tracePt t="48829" x="1498600" y="4311650"/>
          <p14:tracePt t="48841" x="1536700" y="4298950"/>
          <p14:tracePt t="48857" x="1619250" y="4273550"/>
          <p14:tracePt t="48874" x="1720850" y="4241800"/>
          <p14:tracePt t="48890" x="1778000" y="4203700"/>
          <p14:tracePt t="48909" x="1841500" y="4178300"/>
          <p14:tracePt t="48924" x="1854200" y="4178300"/>
          <p14:tracePt t="48941" x="1860550" y="4171950"/>
          <p14:tracePt t="48989" x="1860550" y="4165600"/>
          <p14:tracePt t="48997" x="1866900" y="4165600"/>
          <p14:tracePt t="49007" x="1873250" y="4152900"/>
          <p14:tracePt t="49024" x="1898650" y="4146550"/>
          <p14:tracePt t="49040" x="1905000" y="4140200"/>
          <p14:tracePt t="49057" x="1911350" y="4140200"/>
          <p14:tracePt t="49174" x="1911350" y="4133850"/>
          <p14:tracePt t="49181" x="1911350" y="4127500"/>
          <p14:tracePt t="49197" x="1924050" y="4121150"/>
          <p14:tracePt t="49207" x="1924050" y="4114800"/>
          <p14:tracePt t="49224" x="1936750" y="4108450"/>
          <p14:tracePt t="49240" x="1943100" y="4108450"/>
          <p14:tracePt t="49257" x="1962150" y="4102100"/>
          <p14:tracePt t="49274" x="1987550" y="4083050"/>
          <p14:tracePt t="49290" x="2019300" y="4070350"/>
          <p14:tracePt t="49307" x="2044700" y="4051300"/>
          <p14:tracePt t="49324" x="2057400" y="4051300"/>
          <p14:tracePt t="49341" x="2070100" y="4051300"/>
          <p14:tracePt t="49357" x="2082800" y="4032250"/>
          <p14:tracePt t="49374" x="2095500" y="4019550"/>
          <p14:tracePt t="49391" x="2101850" y="4000500"/>
          <p14:tracePt t="49424" x="2108200" y="4000500"/>
          <p14:tracePt t="49574" x="2108200" y="3994150"/>
          <p14:tracePt t="49581" x="2108200" y="3975100"/>
          <p14:tracePt t="49590" x="2108200" y="3956050"/>
          <p14:tracePt t="49607" x="2108200" y="3930650"/>
          <p14:tracePt t="49624" x="2127250" y="3911600"/>
          <p14:tracePt t="49640" x="2127250" y="3892550"/>
          <p14:tracePt t="49657" x="2146300" y="3867150"/>
          <p14:tracePt t="49674" x="2152650" y="3848100"/>
          <p14:tracePt t="49690" x="2159000" y="3841750"/>
          <p14:tracePt t="49781" x="2159000" y="3835400"/>
          <p14:tracePt t="50198" x="2159000" y="3829050"/>
          <p14:tracePt t="50622" x="2159000" y="3822700"/>
          <p14:tracePt t="50701" x="2165350" y="3829050"/>
          <p14:tracePt t="51021" x="2171700" y="3829050"/>
          <p14:tracePt t="51046" x="2171700" y="3835400"/>
          <p14:tracePt t="51157" x="2178050" y="3835400"/>
          <p14:tracePt t="51718" x="2171700" y="3835400"/>
          <p14:tracePt t="51829" x="2171700" y="3829050"/>
          <p14:tracePt t="51853" x="2159000" y="3829050"/>
          <p14:tracePt t="51861" x="2127250" y="3829050"/>
          <p14:tracePt t="51870" x="2101850" y="3841750"/>
          <p14:tracePt t="51877" x="2076450" y="3841750"/>
          <p14:tracePt t="51890" x="2063750" y="3848100"/>
          <p14:tracePt t="51907" x="2032000" y="3854450"/>
          <p14:tracePt t="51924" x="2012950" y="3867150"/>
          <p14:tracePt t="51926" x="2000250" y="3867150"/>
          <p14:tracePt t="51941" x="1981200" y="3879850"/>
          <p14:tracePt t="51957" x="1962150" y="3892550"/>
          <p14:tracePt t="51974" x="1936750" y="3905250"/>
          <p14:tracePt t="51990" x="1905000" y="3911600"/>
          <p14:tracePt t="52008" x="1879600" y="3911600"/>
          <p14:tracePt t="52024" x="1873250" y="3911600"/>
          <p14:tracePt t="52042" x="1866900" y="3911600"/>
          <p14:tracePt t="52093" x="1854200" y="3905250"/>
          <p14:tracePt t="52102" x="1847850" y="3898900"/>
          <p14:tracePt t="52109" x="1835150" y="3898900"/>
          <p14:tracePt t="52124" x="1828800" y="3898900"/>
          <p14:tracePt t="52141" x="1809750" y="3898900"/>
          <p14:tracePt t="52157" x="1803400" y="3898900"/>
          <p14:tracePt t="52197" x="1803400" y="3905250"/>
          <p14:tracePt t="52207" x="1797050" y="3911600"/>
          <p14:tracePt t="52224" x="1790700" y="3911600"/>
          <p14:tracePt t="52241" x="1784350" y="3917950"/>
          <p14:tracePt t="52274" x="1778000" y="3917950"/>
          <p14:tracePt t="52290" x="1771650" y="3917950"/>
          <p14:tracePt t="52307" x="1765300" y="3905250"/>
          <p14:tracePt t="52324" x="1752600" y="3905250"/>
          <p14:tracePt t="52341" x="1739900" y="3892550"/>
          <p14:tracePt t="52357" x="1733550" y="3886200"/>
          <p14:tracePt t="52693" x="1733550" y="3879850"/>
          <p14:tracePt t="52709" x="1733550" y="3867150"/>
          <p14:tracePt t="52718" x="1733550" y="3854450"/>
          <p14:tracePt t="52725" x="1733550" y="3829050"/>
          <p14:tracePt t="52741" x="1733550" y="3803650"/>
          <p14:tracePt t="52757" x="1733550" y="3740150"/>
          <p14:tracePt t="52774" x="1733550" y="3695700"/>
          <p14:tracePt t="52790" x="1739900" y="3644900"/>
          <p14:tracePt t="52807" x="1758950" y="3606800"/>
          <p14:tracePt t="52824" x="1771650" y="3568700"/>
          <p14:tracePt t="52841" x="1784350" y="3543300"/>
          <p14:tracePt t="52857" x="1809750" y="3511550"/>
          <p14:tracePt t="52874" x="1847850" y="3486150"/>
          <p14:tracePt t="52891" x="1892300" y="3454400"/>
          <p14:tracePt t="52907" x="1943100" y="3441700"/>
          <p14:tracePt t="52924" x="1962150" y="3441700"/>
          <p14:tracePt t="52957" x="1987550" y="3441700"/>
          <p14:tracePt t="52974" x="2044700" y="3441700"/>
          <p14:tracePt t="52991" x="2108200" y="3454400"/>
          <p14:tracePt t="53007" x="2190750" y="3467100"/>
          <p14:tracePt t="53024" x="2286000" y="3467100"/>
          <p14:tracePt t="53040" x="2381250" y="3467100"/>
          <p14:tracePt t="53057" x="2470150" y="3467100"/>
          <p14:tracePt t="53074" x="2527300" y="3467100"/>
          <p14:tracePt t="53090" x="2552700" y="3467100"/>
          <p14:tracePt t="53107" x="2559050" y="3486150"/>
          <p14:tracePt t="53124" x="2565400" y="3511550"/>
          <p14:tracePt t="53141" x="2578100" y="3568700"/>
          <p14:tracePt t="53157" x="2578100" y="3587750"/>
          <p14:tracePt t="53175" x="2584450" y="3613150"/>
          <p14:tracePt t="53191" x="2584450" y="3632200"/>
          <p14:tracePt t="53207" x="2584450" y="3644900"/>
          <p14:tracePt t="53224" x="2578100" y="3670300"/>
          <p14:tracePt t="53241" x="2565400" y="3689350"/>
          <p14:tracePt t="53257" x="2552700" y="3733800"/>
          <p14:tracePt t="53274" x="2540000" y="3771900"/>
          <p14:tracePt t="53290" x="2533650" y="3810000"/>
          <p14:tracePt t="53308" x="2520950" y="3848100"/>
          <p14:tracePt t="53324" x="2508250" y="3879850"/>
          <p14:tracePt t="53326" x="2495550" y="3898900"/>
          <p14:tracePt t="53341" x="2495550" y="3924300"/>
          <p14:tracePt t="53357" x="2476500" y="3981450"/>
          <p14:tracePt t="53374" x="2463800" y="4019550"/>
          <p14:tracePt t="53391" x="2457450" y="4038600"/>
          <p14:tracePt t="53407" x="2444750" y="4057650"/>
          <p14:tracePt t="53424" x="2444750" y="4064000"/>
          <p14:tracePt t="53440" x="2444750" y="4070350"/>
          <p14:tracePt t="55878" x="2438400" y="4064000"/>
          <p14:tracePt t="55888" x="2425700" y="4044950"/>
          <p14:tracePt t="55893" x="2413000" y="4038600"/>
          <p14:tracePt t="55907" x="2393950" y="4032250"/>
          <p14:tracePt t="55924" x="2355850" y="4019550"/>
          <p14:tracePt t="55941" x="2279650" y="4006850"/>
          <p14:tracePt t="55957" x="2203450" y="4006850"/>
          <p14:tracePt t="55974" x="2101850" y="4006850"/>
          <p14:tracePt t="55991" x="1993900" y="4013200"/>
          <p14:tracePt t="56007" x="1892300" y="4019550"/>
          <p14:tracePt t="56024" x="1816100" y="4051300"/>
          <p14:tracePt t="56040" x="1746250" y="4076700"/>
          <p14:tracePt t="56058" x="1682750" y="4102100"/>
          <p14:tracePt t="56074" x="1644650" y="4127500"/>
          <p14:tracePt t="56091" x="1625600" y="4127500"/>
          <p14:tracePt t="56125" x="1625600" y="4133850"/>
          <p14:tracePt t="56141" x="1612900" y="4140200"/>
          <p14:tracePt t="56157" x="1568450" y="4159250"/>
          <p14:tracePt t="56174" x="1524000" y="4165600"/>
          <p14:tracePt t="56191" x="1466850" y="4165600"/>
          <p14:tracePt t="56207" x="1409700" y="4165600"/>
          <p14:tracePt t="56224" x="1346200" y="4165600"/>
          <p14:tracePt t="56241" x="1282700" y="4165600"/>
          <p14:tracePt t="56257" x="1238250" y="4171950"/>
          <p14:tracePt t="56274" x="1200150" y="4171950"/>
          <p14:tracePt t="56291" x="1168400" y="4171950"/>
          <p14:tracePt t="56307" x="1143000" y="4171950"/>
          <p14:tracePt t="56324" x="1104900" y="4171950"/>
          <p14:tracePt t="56341" x="1022350" y="4178300"/>
          <p14:tracePt t="56357" x="958850" y="4178300"/>
          <p14:tracePt t="56374" x="901700" y="4178300"/>
          <p14:tracePt t="56391" x="838200" y="4178300"/>
          <p14:tracePt t="56407" x="787400" y="4178300"/>
          <p14:tracePt t="56424" x="749300" y="4165600"/>
          <p14:tracePt t="56441" x="717550" y="4146550"/>
          <p14:tracePt t="56457" x="692150" y="4133850"/>
          <p14:tracePt t="56474" x="673100" y="4108450"/>
          <p14:tracePt t="56491" x="654050" y="4095750"/>
          <p14:tracePt t="56508" x="647700" y="4076700"/>
          <p14:tracePt t="56524" x="641350" y="4044950"/>
          <p14:tracePt t="56526" x="635000" y="4025900"/>
          <p14:tracePt t="56541" x="628650" y="3962400"/>
          <p14:tracePt t="56557" x="603250" y="3898900"/>
          <p14:tracePt t="56574" x="590550" y="3841750"/>
          <p14:tracePt t="56591" x="577850" y="3790950"/>
          <p14:tracePt t="56607" x="577850" y="3765550"/>
          <p14:tracePt t="56624" x="577850" y="3740150"/>
          <p14:tracePt t="56641" x="603250" y="3708400"/>
          <p14:tracePt t="56657" x="628650" y="3676650"/>
          <p14:tracePt t="56674" x="660400" y="3644900"/>
          <p14:tracePt t="56690" x="704850" y="3619500"/>
          <p14:tracePt t="56707" x="749300" y="3587750"/>
          <p14:tracePt t="56724" x="800100" y="3562350"/>
          <p14:tracePt t="56741" x="920750" y="3549650"/>
          <p14:tracePt t="56757" x="1009650" y="3543300"/>
          <p14:tracePt t="56774" x="1111250" y="3536950"/>
          <p14:tracePt t="56791" x="1206500" y="3524250"/>
          <p14:tracePt t="56807" x="1276350" y="3524250"/>
          <p14:tracePt t="56824" x="1352550" y="3524250"/>
          <p14:tracePt t="56841" x="1422400" y="3530600"/>
          <p14:tracePt t="56857" x="1466850" y="3556000"/>
          <p14:tracePt t="56874" x="1498600" y="3594100"/>
          <p14:tracePt t="56891" x="1504950" y="3644900"/>
          <p14:tracePt t="56907" x="1517650" y="3689350"/>
          <p14:tracePt t="56924" x="1517650" y="3733800"/>
          <p14:tracePt t="56926" x="1517650" y="3759200"/>
          <p14:tracePt t="56941" x="1517650" y="3822700"/>
          <p14:tracePt t="56957" x="1498600" y="3898900"/>
          <p14:tracePt t="56975" x="1466850" y="3975100"/>
          <p14:tracePt t="56991" x="1422400" y="4038600"/>
          <p14:tracePt t="57007" x="1397000" y="4051300"/>
          <p14:tracePt t="57040" x="1390650" y="4051300"/>
          <p14:tracePt t="57057" x="1377950" y="4051300"/>
          <p14:tracePt t="57074" x="1358900" y="4038600"/>
          <p14:tracePt t="57091" x="1346200" y="4013200"/>
          <p14:tracePt t="57107" x="1346200" y="3956050"/>
          <p14:tracePt t="57124" x="1365250" y="3879850"/>
          <p14:tracePt t="57126" x="1384300" y="3829050"/>
          <p14:tracePt t="57141" x="1409700" y="3740150"/>
          <p14:tracePt t="57157" x="1435100" y="3689350"/>
          <p14:tracePt t="57174" x="1441450" y="3657600"/>
          <p14:tracePt t="57190" x="1447800" y="3644900"/>
          <p14:tracePt t="57207" x="1454150" y="3638550"/>
          <p14:tracePt t="57318" x="1454150" y="3651250"/>
          <p14:tracePt t="57325" x="1454150" y="3663950"/>
          <p14:tracePt t="57341" x="1454150" y="3708400"/>
          <p14:tracePt t="57357" x="1454150" y="3765550"/>
          <p14:tracePt t="57374" x="1454150" y="3822700"/>
          <p14:tracePt t="57390" x="1454150" y="3886200"/>
          <p14:tracePt t="57408" x="1447800" y="3962400"/>
          <p14:tracePt t="57424" x="1422400" y="4032250"/>
          <p14:tracePt t="57441" x="1403350" y="4076700"/>
          <p14:tracePt t="57457" x="1371600" y="4114800"/>
          <p14:tracePt t="57474" x="1339850" y="4152900"/>
          <p14:tracePt t="57491" x="1308100" y="4178300"/>
          <p14:tracePt t="57507" x="1270000" y="4191000"/>
          <p14:tracePt t="57524" x="1244600" y="4210050"/>
          <p14:tracePt t="57526" x="1219200" y="4222750"/>
          <p14:tracePt t="57541" x="1206500" y="4241800"/>
          <p14:tracePt t="57557" x="1162050" y="4248150"/>
          <p14:tracePt t="57574" x="1117600" y="4260850"/>
          <p14:tracePt t="57590" x="1073150" y="4273550"/>
          <p14:tracePt t="57607" x="1041400" y="4279900"/>
          <p14:tracePt t="57624" x="1016000" y="4279900"/>
          <p14:tracePt t="57640" x="984250" y="4279900"/>
          <p14:tracePt t="57657" x="958850" y="4279900"/>
          <p14:tracePt t="57674" x="939800" y="4279900"/>
          <p14:tracePt t="57691" x="933450" y="4273550"/>
          <p14:tracePt t="57707" x="914400" y="4260850"/>
          <p14:tracePt t="57724" x="889000" y="4235450"/>
          <p14:tracePt t="57725" x="876300" y="4222750"/>
          <p14:tracePt t="57741" x="850900" y="4197350"/>
          <p14:tracePt t="57757" x="819150" y="4178300"/>
          <p14:tracePt t="57774" x="806450" y="4171950"/>
          <p14:tracePt t="57813" x="800100" y="4165600"/>
          <p14:tracePt t="57869" x="800100" y="4159250"/>
          <p14:tracePt t="57877" x="800100" y="4140200"/>
          <p14:tracePt t="57886" x="787400" y="4121150"/>
          <p14:tracePt t="57893" x="781050" y="4102100"/>
          <p14:tracePt t="57907" x="768350" y="4083050"/>
          <p14:tracePt t="57924" x="762000" y="4051300"/>
          <p14:tracePt t="57926" x="755650" y="4038600"/>
          <p14:tracePt t="57941" x="749300" y="4025900"/>
          <p14:tracePt t="57957" x="749300" y="4006850"/>
          <p14:tracePt t="57974" x="749300" y="3987800"/>
          <p14:tracePt t="57991" x="749300" y="3956050"/>
          <p14:tracePt t="58007" x="768350" y="3917950"/>
          <p14:tracePt t="58024" x="781050" y="3879850"/>
          <p14:tracePt t="58040" x="806450" y="3848100"/>
          <p14:tracePt t="58057" x="831850" y="3810000"/>
          <p14:tracePt t="58074" x="857250" y="3790950"/>
          <p14:tracePt t="58091" x="889000" y="3759200"/>
          <p14:tracePt t="58107" x="933450" y="3733800"/>
          <p14:tracePt t="58124" x="971550" y="3708400"/>
          <p14:tracePt t="58141" x="1035050" y="3676650"/>
          <p14:tracePt t="58157" x="1079500" y="3657600"/>
          <p14:tracePt t="58174" x="1117600" y="3638550"/>
          <p14:tracePt t="58190" x="1143000" y="3632200"/>
          <p14:tracePt t="58207" x="1168400" y="3619500"/>
          <p14:tracePt t="58224" x="1193800" y="3613150"/>
          <p14:tracePt t="58241" x="1231900" y="3600450"/>
          <p14:tracePt t="58257" x="1308100" y="3594100"/>
          <p14:tracePt t="58274" x="1416050" y="3594100"/>
          <p14:tracePt t="58291" x="1568450" y="3594100"/>
          <p14:tracePt t="58307" x="1765300" y="3600450"/>
          <p14:tracePt t="58325" x="2082800" y="3606800"/>
          <p14:tracePt t="58341" x="2298700" y="3606800"/>
          <p14:tracePt t="58357" x="2514600" y="3683000"/>
          <p14:tracePt t="58374" x="2654300" y="3740150"/>
          <p14:tracePt t="58390" x="2724150" y="3790950"/>
          <p14:tracePt t="58407" x="2743200" y="3816350"/>
          <p14:tracePt t="58424" x="2743200" y="3854450"/>
          <p14:tracePt t="58441" x="2717800" y="3917950"/>
          <p14:tracePt t="58457" x="2660650" y="3981450"/>
          <p14:tracePt t="58474" x="2597150" y="4038600"/>
          <p14:tracePt t="58491" x="2527300" y="4089400"/>
          <p14:tracePt t="58507" x="2451100" y="4152900"/>
          <p14:tracePt t="58524" x="2374900" y="4191000"/>
          <p14:tracePt t="58526" x="2330450" y="4197350"/>
          <p14:tracePt t="58540" x="2254250" y="4222750"/>
          <p14:tracePt t="58557" x="2146300" y="4229100"/>
          <p14:tracePt t="58574" x="2012950" y="4229100"/>
          <p14:tracePt t="58591" x="1873250" y="4229100"/>
          <p14:tracePt t="58607" x="1727200" y="4241800"/>
          <p14:tracePt t="58624" x="1593850" y="4241800"/>
          <p14:tracePt t="58641" x="1492250" y="4241800"/>
          <p14:tracePt t="58657" x="1409700" y="4235450"/>
          <p14:tracePt t="58674" x="1339850" y="4222750"/>
          <p14:tracePt t="58691" x="1276350" y="4191000"/>
          <p14:tracePt t="58707" x="1193800" y="4178300"/>
          <p14:tracePt t="58709" x="1136650" y="4159250"/>
          <p14:tracePt t="58725" x="1035050" y="4121150"/>
          <p14:tracePt t="58741" x="990600" y="4108450"/>
          <p14:tracePt t="58757" x="908050" y="4076700"/>
          <p14:tracePt t="58774" x="863600" y="4057650"/>
          <p14:tracePt t="58791" x="819150" y="4032250"/>
          <p14:tracePt t="58807" x="781050" y="3994150"/>
          <p14:tracePt t="58824" x="768350" y="3975100"/>
          <p14:tracePt t="58841" x="762000" y="3949700"/>
          <p14:tracePt t="58857" x="755650" y="3905250"/>
          <p14:tracePt t="58874" x="736600" y="3854450"/>
          <p14:tracePt t="58892" x="736600" y="3803650"/>
          <p14:tracePt t="58907" x="736600" y="3759200"/>
          <p14:tracePt t="58909" x="736600" y="3740150"/>
          <p14:tracePt t="58924" x="755650" y="3714750"/>
          <p14:tracePt t="58941" x="781050" y="3663950"/>
          <p14:tracePt t="58957" x="857250" y="3613150"/>
          <p14:tracePt t="58974" x="914400" y="3594100"/>
          <p14:tracePt t="58991" x="971550" y="3568700"/>
          <p14:tracePt t="59007" x="1041400" y="3562350"/>
          <p14:tracePt t="59024" x="1117600" y="3556000"/>
          <p14:tracePt t="59040" x="1193800" y="3568700"/>
          <p14:tracePt t="59057" x="1282700" y="3600450"/>
          <p14:tracePt t="59074" x="1339850" y="3644900"/>
          <p14:tracePt t="59091" x="1422400" y="3689350"/>
          <p14:tracePt t="59107" x="1511300" y="3740150"/>
          <p14:tracePt t="59124" x="1562100" y="3778250"/>
          <p14:tracePt t="59141" x="1593850" y="3822700"/>
          <p14:tracePt t="59159" x="1593850" y="3829050"/>
          <p14:tracePt t="59174" x="1600200" y="3841750"/>
          <p14:tracePt t="59191" x="1600200" y="3848100"/>
          <p14:tracePt t="59207" x="1606550" y="3867150"/>
          <p14:tracePt t="59224" x="1606550" y="3886200"/>
          <p14:tracePt t="59242" x="1606550" y="3911600"/>
          <p14:tracePt t="59257" x="1619250" y="3924300"/>
          <p14:tracePt t="59274" x="1619250" y="3937000"/>
          <p14:tracePt t="59291" x="1619250" y="3956050"/>
          <p14:tracePt t="59308" x="1625600" y="3962400"/>
          <p14:tracePt t="59324" x="1631950" y="3975100"/>
          <p14:tracePt t="59405" x="1625600" y="3975100"/>
          <p14:tracePt t="59413" x="1619250" y="3975100"/>
          <p14:tracePt t="59424" x="1619250" y="3987800"/>
          <p14:tracePt t="59441" x="1619250" y="4000500"/>
          <p14:tracePt t="59457" x="1606550" y="4019550"/>
          <p14:tracePt t="59474" x="1606550" y="4044950"/>
          <p14:tracePt t="59491" x="1600200" y="4064000"/>
          <p14:tracePt t="59507" x="1587500" y="4076700"/>
          <p14:tracePt t="59524" x="1587500" y="4089400"/>
          <p14:tracePt t="59582" x="1581150" y="4089400"/>
          <p14:tracePt t="60253" x="1587500" y="4089400"/>
          <p14:tracePt t="60261" x="1593850" y="4089400"/>
          <p14:tracePt t="60269" x="1600200" y="4089400"/>
          <p14:tracePt t="60277" x="1600200" y="4083050"/>
          <p14:tracePt t="60290" x="1606550" y="4076700"/>
          <p14:tracePt t="60307" x="1612900" y="4057650"/>
          <p14:tracePt t="60324" x="1631950" y="4038600"/>
          <p14:tracePt t="60340" x="1651000" y="4006850"/>
          <p14:tracePt t="60342" x="1663700" y="3987800"/>
          <p14:tracePt t="60357" x="1714500" y="3956050"/>
          <p14:tracePt t="60374" x="1778000" y="3924300"/>
          <p14:tracePt t="60391" x="1854200" y="3898900"/>
          <p14:tracePt t="60407" x="1930400" y="3873500"/>
          <p14:tracePt t="60424" x="2006600" y="3848100"/>
          <p14:tracePt t="60441" x="2076450" y="3822700"/>
          <p14:tracePt t="60457" x="2133600" y="3797300"/>
          <p14:tracePt t="60474" x="2178050" y="3784600"/>
          <p14:tracePt t="60491" x="2216150" y="3771900"/>
          <p14:tracePt t="60507" x="2235200" y="3759200"/>
          <p14:tracePt t="60524" x="2260600" y="3759200"/>
          <p14:tracePt t="60525" x="2273300" y="3759200"/>
          <p14:tracePt t="60541" x="2286000" y="3759200"/>
          <p14:tracePt t="60557" x="2362200" y="3759200"/>
          <p14:tracePt t="60574" x="2432050" y="3759200"/>
          <p14:tracePt t="60590" x="2501900" y="3759200"/>
          <p14:tracePt t="60607" x="2565400" y="3752850"/>
          <p14:tracePt t="60624" x="2597150" y="3752850"/>
          <p14:tracePt t="60641" x="2616200" y="3752850"/>
          <p14:tracePt t="60657" x="2628900" y="3752850"/>
          <p14:tracePt t="60674" x="2628900" y="3746500"/>
          <p14:tracePt t="60765" x="2635250" y="3746500"/>
          <p14:tracePt t="60774" x="2647950" y="3746500"/>
          <p14:tracePt t="60791" x="2679700" y="3746500"/>
          <p14:tracePt t="60807" x="2711450" y="3746500"/>
          <p14:tracePt t="60824" x="2736850" y="3746500"/>
          <p14:tracePt t="60841" x="2755900" y="3746500"/>
          <p14:tracePt t="60857" x="2768600" y="3746500"/>
          <p14:tracePt t="60874" x="2781300" y="3746500"/>
          <p14:tracePt t="60891" x="2800350" y="3746500"/>
          <p14:tracePt t="60908" x="2813050" y="3746500"/>
          <p14:tracePt t="60924" x="2819400" y="3746500"/>
          <p14:tracePt t="61109" x="2819400" y="3752850"/>
          <p14:tracePt t="61117" x="2819400" y="3759200"/>
          <p14:tracePt t="61125" x="2819400" y="3765550"/>
          <p14:tracePt t="61141" x="2813050" y="3784600"/>
          <p14:tracePt t="61157" x="2800350" y="3797300"/>
          <p14:tracePt t="61174" x="2794000" y="3797300"/>
          <p14:tracePt t="61190" x="2794000" y="3803650"/>
          <p14:tracePt t="61245" x="2787650" y="3803650"/>
          <p14:tracePt t="61253" x="2781300" y="3803650"/>
          <p14:tracePt t="61261" x="2774950" y="3803650"/>
          <p14:tracePt t="61274" x="2768600" y="3803650"/>
          <p14:tracePt t="61517" x="2774950" y="3803650"/>
          <p14:tracePt t="61525" x="2787650" y="3797300"/>
          <p14:tracePt t="61541" x="2832100" y="3790950"/>
          <p14:tracePt t="61557" x="2901950" y="3784600"/>
          <p14:tracePt t="61574" x="2990850" y="3784600"/>
          <p14:tracePt t="61590" x="3098800" y="3790950"/>
          <p14:tracePt t="61607" x="3244850" y="3803650"/>
          <p14:tracePt t="61624" x="3390900" y="3803650"/>
          <p14:tracePt t="61640" x="3556000" y="3803650"/>
          <p14:tracePt t="61657" x="3721100" y="3803650"/>
          <p14:tracePt t="61674" x="3892550" y="3810000"/>
          <p14:tracePt t="61691" x="4013200" y="3816350"/>
          <p14:tracePt t="61707" x="4089400" y="3829050"/>
          <p14:tracePt t="61725" x="4133850" y="3829050"/>
          <p14:tracePt t="61741" x="4140200" y="3829050"/>
          <p14:tracePt t="61774" x="4146550" y="3829050"/>
          <p14:tracePt t="61805" x="4152900" y="3829050"/>
          <p14:tracePt t="61813" x="4165600" y="3829050"/>
          <p14:tracePt t="61824" x="4178300" y="3829050"/>
          <p14:tracePt t="61840" x="4210050" y="3829050"/>
          <p14:tracePt t="61857" x="4222750" y="3829050"/>
          <p14:tracePt t="61874" x="4235450" y="3829050"/>
          <p14:tracePt t="61890" x="4241800" y="3829050"/>
          <p14:tracePt t="62021" x="4235450" y="3829050"/>
          <p14:tracePt t="62029" x="4222750" y="3829050"/>
          <p14:tracePt t="62040" x="4210050" y="3829050"/>
          <p14:tracePt t="62057" x="4159250" y="3829050"/>
          <p14:tracePt t="62074" x="4083050" y="3829050"/>
          <p14:tracePt t="62091" x="4000500" y="3829050"/>
          <p14:tracePt t="62107" x="3911600" y="3835400"/>
          <p14:tracePt t="62125" x="3803650" y="3835400"/>
          <p14:tracePt t="62127" x="3752850" y="3835400"/>
          <p14:tracePt t="62141" x="3689350" y="3835400"/>
          <p14:tracePt t="62157" x="3524250" y="3848100"/>
          <p14:tracePt t="62174" x="3429000" y="3848100"/>
          <p14:tracePt t="62191" x="3359150" y="3829050"/>
          <p14:tracePt t="62207" x="3321050" y="3816350"/>
          <p14:tracePt t="62224" x="3282950" y="3810000"/>
          <p14:tracePt t="62241" x="3244850" y="3797300"/>
          <p14:tracePt t="62257" x="3213100" y="3797300"/>
          <p14:tracePt t="62274" x="3181350" y="3797300"/>
          <p14:tracePt t="62291" x="3130550" y="3797300"/>
          <p14:tracePt t="62307" x="3073400" y="3797300"/>
          <p14:tracePt t="62324" x="3041650" y="3790950"/>
          <p14:tracePt t="62340" x="3028950" y="3790950"/>
          <p14:tracePt t="62342" x="3016250" y="3790950"/>
          <p14:tracePt t="62357" x="2997200" y="3778250"/>
          <p14:tracePt t="62374" x="2990850" y="3778250"/>
          <p14:tracePt t="62693" x="2984500" y="3778250"/>
          <p14:tracePt t="63045" x="2990850" y="3778250"/>
          <p14:tracePt t="63053" x="2997200" y="3778250"/>
          <p14:tracePt t="63061" x="3003550" y="3771900"/>
          <p14:tracePt t="63074" x="3016250" y="3765550"/>
          <p14:tracePt t="63091" x="3035300" y="3752850"/>
          <p14:tracePt t="63107" x="3041650" y="3752850"/>
          <p14:tracePt t="63326" x="3048000" y="3759200"/>
          <p14:tracePt t="63333" x="3054350" y="3765550"/>
          <p14:tracePt t="63405" x="3048000" y="3765550"/>
          <p14:tracePt t="63725" x="3041650" y="3765550"/>
          <p14:tracePt t="63790" x="3041650" y="3771900"/>
          <p14:tracePt t="64126" x="3041650" y="3778250"/>
          <p14:tracePt t="64189" x="3041650" y="3771900"/>
          <p14:tracePt t="64197" x="3035300" y="3771900"/>
          <p14:tracePt t="64253" x="3028950" y="3771900"/>
          <p14:tracePt t="64301" x="3028950" y="3765550"/>
          <p14:tracePt t="64309" x="3028950" y="3759200"/>
          <p14:tracePt t="64333" x="3028950" y="3752850"/>
          <p14:tracePt t="64342" x="3028950" y="3746500"/>
          <p14:tracePt t="64358" x="3028950" y="3740150"/>
          <p14:tracePt t="64374" x="3035300" y="3727450"/>
          <p14:tracePt t="64453" x="3041650" y="3727450"/>
          <p14:tracePt t="64461" x="3048000" y="3721100"/>
          <p14:tracePt t="64470" x="3054350" y="3714750"/>
          <p14:tracePt t="64477" x="3060700" y="3714750"/>
          <p14:tracePt t="64490" x="3060700" y="3708400"/>
          <p14:tracePt t="64507" x="3067050" y="3702050"/>
          <p14:tracePt t="64524" x="3073400" y="3702050"/>
          <p14:tracePt t="64526" x="3079750" y="3702050"/>
          <p14:tracePt t="64541" x="3086100" y="3695700"/>
          <p14:tracePt t="64557" x="3124200" y="3683000"/>
          <p14:tracePt t="64574" x="3187700" y="3676650"/>
          <p14:tracePt t="64591" x="3263900" y="3676650"/>
          <p14:tracePt t="64607" x="3352800" y="3676650"/>
          <p14:tracePt t="64624" x="3422650" y="3676650"/>
          <p14:tracePt t="64641" x="3511550" y="3676650"/>
          <p14:tracePt t="64657" x="3600450" y="3676650"/>
          <p14:tracePt t="64675" x="3683000" y="3683000"/>
          <p14:tracePt t="64691" x="3771900" y="3683000"/>
          <p14:tracePt t="64707" x="3829050" y="3683000"/>
          <p14:tracePt t="64725" x="3879850" y="3676650"/>
          <p14:tracePt t="64741" x="3892550" y="3676650"/>
          <p14:tracePt t="65117" x="3892550" y="3683000"/>
          <p14:tracePt t="65125" x="3886200" y="3683000"/>
          <p14:tracePt t="65143" x="3886200" y="3689350"/>
          <p14:tracePt t="65157" x="3886200" y="3695700"/>
          <p14:tracePt t="65174" x="3873500" y="3721100"/>
          <p14:tracePt t="65191" x="3835400" y="3752850"/>
          <p14:tracePt t="65207" x="3790950" y="3771900"/>
          <p14:tracePt t="65224" x="3771900" y="3778250"/>
          <p14:tracePt t="65309" x="3759200" y="3771900"/>
          <p14:tracePt t="65366" x="3759200" y="3765550"/>
          <p14:tracePt t="65381" x="3752850" y="3765550"/>
          <p14:tracePt t="65477" x="3746500" y="3765550"/>
          <p14:tracePt t="65493" x="3740150" y="3765550"/>
          <p14:tracePt t="65502" x="3733800" y="3765550"/>
          <p14:tracePt t="65508" x="3727450" y="3765550"/>
          <p14:tracePt t="65525" x="3708400" y="3765550"/>
          <p14:tracePt t="65541" x="3676650" y="3778250"/>
          <p14:tracePt t="65557" x="3625850" y="3784600"/>
          <p14:tracePt t="65574" x="3575050" y="3790950"/>
          <p14:tracePt t="65591" x="3524250" y="3803650"/>
          <p14:tracePt t="65608" x="3454400" y="3829050"/>
          <p14:tracePt t="65624" x="3384550" y="3848100"/>
          <p14:tracePt t="65641" x="3308350" y="3848100"/>
          <p14:tracePt t="65657" x="3225800" y="3848100"/>
          <p14:tracePt t="65674" x="3175000" y="3848100"/>
          <p14:tracePt t="65691" x="3130550" y="3848100"/>
          <p14:tracePt t="65707" x="3105150" y="3848100"/>
          <p14:tracePt t="65724" x="3092450" y="3848100"/>
          <p14:tracePt t="65925" x="3117850" y="3848100"/>
          <p14:tracePt t="65933" x="3143250" y="3848100"/>
          <p14:tracePt t="65942" x="3187700" y="3848100"/>
          <p14:tracePt t="65957" x="3308350" y="3848100"/>
          <p14:tracePt t="65974" x="3448050" y="3848100"/>
          <p14:tracePt t="65991" x="3600450" y="3841750"/>
          <p14:tracePt t="66007" x="3733800" y="3841750"/>
          <p14:tracePt t="66024" x="3854450" y="3835400"/>
          <p14:tracePt t="66041" x="3911600" y="3835400"/>
          <p14:tracePt t="66057" x="3917950" y="3835400"/>
          <p14:tracePt t="66150" x="3917950" y="3841750"/>
          <p14:tracePt t="66158" x="3892550" y="3841750"/>
          <p14:tracePt t="66174" x="3835400" y="3854450"/>
          <p14:tracePt t="66191" x="3752850" y="3867150"/>
          <p14:tracePt t="66207" x="3651250" y="3873500"/>
          <p14:tracePt t="66224" x="3530600" y="3879850"/>
          <p14:tracePt t="66241" x="3403600" y="3886200"/>
          <p14:tracePt t="66257" x="3289300" y="3886200"/>
          <p14:tracePt t="66274" x="3213100" y="3886200"/>
          <p14:tracePt t="66290" x="3155950" y="3886200"/>
          <p14:tracePt t="66307" x="3136900" y="3886200"/>
          <p14:tracePt t="66324" x="3130550" y="3886200"/>
          <p14:tracePt t="66405" x="3130550" y="3879850"/>
          <p14:tracePt t="66422" x="3130550" y="3873500"/>
          <p14:tracePt t="66429" x="3149600" y="3860800"/>
          <p14:tracePt t="66441" x="3187700" y="3854450"/>
          <p14:tracePt t="66457" x="3251200" y="3841750"/>
          <p14:tracePt t="66474" x="3327400" y="3835400"/>
          <p14:tracePt t="66491" x="3403600" y="3835400"/>
          <p14:tracePt t="66507" x="3479800" y="3835400"/>
          <p14:tracePt t="66524" x="3530600" y="3835400"/>
          <p14:tracePt t="66540" x="3594100" y="3835400"/>
          <p14:tracePt t="66557" x="3619500" y="3835400"/>
          <p14:tracePt t="66574" x="3638550" y="3835400"/>
          <p14:tracePt t="66607" x="3638550" y="3829050"/>
          <p14:tracePt t="66624" x="3651250" y="3829050"/>
          <p14:tracePt t="66641" x="3683000" y="3829050"/>
          <p14:tracePt t="66658" x="3714750" y="3829050"/>
          <p14:tracePt t="66674" x="3746500" y="3829050"/>
          <p14:tracePt t="66691" x="3752850" y="3829050"/>
          <p14:tracePt t="67221" x="3759200" y="3829050"/>
          <p14:tracePt t="67229" x="3771900" y="3829050"/>
          <p14:tracePt t="67238" x="3790950" y="3829050"/>
          <p14:tracePt t="67245" x="3810000" y="3829050"/>
          <p14:tracePt t="67257" x="3829050" y="3829050"/>
          <p14:tracePt t="67274" x="3835400" y="38290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5">
            <a:extLst>
              <a:ext uri="{FF2B5EF4-FFF2-40B4-BE49-F238E27FC236}">
                <a16:creationId xmlns:a16="http://schemas.microsoft.com/office/drawing/2014/main" id="{CB80D1D4-60C4-40C6-8D86-034A7C61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5FEE7A5D-B8A0-4941-9042-8FB629D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112FA25D-068A-437B-952A-156E80857F0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DC9624E-0D9E-4E71-BD2D-4C97E8563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Residential access: cable modems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3AA38E2-DB47-45D6-AE46-1CE0CF223B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97038"/>
            <a:ext cx="7337425" cy="3976687"/>
          </a:xfrm>
        </p:spPr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HFC: hybrid fiber coax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asymmetric: up to 10Mbps upstream, 1 Mbps downstream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network</a:t>
            </a:r>
            <a:r>
              <a:rPr lang="en-US" altLang="ko-KR" sz="2400">
                <a:ea typeface="굴림" panose="020B0600000101010101" pitchFamily="50" charset="-127"/>
              </a:rPr>
              <a:t> of cable and fiber attaches homes to ISP router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shared access to router among home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issues: congestion, dimensioning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deployment: available via cable companies, e.g., MediaOne</a:t>
            </a:r>
            <a:endParaRPr lang="en-US" altLang="ko-KR" sz="240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6"/>
    </mc:Choice>
    <mc:Fallback xmlns="">
      <p:transition spd="slow" advTm="63476"/>
    </mc:Fallback>
  </mc:AlternateContent>
  <p:extLst>
    <p:ext uri="{3A86A75C-4F4B-4683-9AE1-C65F6400EC91}">
      <p14:laserTraceLst xmlns:p14="http://schemas.microsoft.com/office/powerpoint/2010/main">
        <p14:tracePtLst>
          <p14:tracePt t="520" x="3835400" y="3822700"/>
          <p14:tracePt t="553" x="3835400" y="3816350"/>
          <p14:tracePt t="561" x="3822700" y="3816350"/>
          <p14:tracePt t="570" x="3816350" y="3816350"/>
          <p14:tracePt t="587" x="3771900" y="3803650"/>
          <p14:tracePt t="604" x="3689350" y="3778250"/>
          <p14:tracePt t="621" x="3581400" y="3752850"/>
          <p14:tracePt t="637" x="3422650" y="3695700"/>
          <p14:tracePt t="654" x="3232150" y="3632200"/>
          <p14:tracePt t="671" x="3022600" y="3543300"/>
          <p14:tracePt t="688" x="2686050" y="3346450"/>
          <p14:tracePt t="704" x="2578100" y="3276600"/>
          <p14:tracePt t="721" x="2292350" y="3003550"/>
          <p14:tracePt t="738" x="2139950" y="2851150"/>
          <p14:tracePt t="754" x="2038350" y="2762250"/>
          <p14:tracePt t="771" x="1974850" y="2698750"/>
          <p14:tracePt t="788" x="1962150" y="2673350"/>
          <p14:tracePt t="804" x="1987550" y="2673350"/>
          <p14:tracePt t="821" x="2044700" y="2692400"/>
          <p14:tracePt t="837" x="2057400" y="2692400"/>
          <p14:tracePt t="960" x="2044700" y="2673350"/>
          <p14:tracePt t="969" x="2006600" y="2635250"/>
          <p14:tracePt t="977" x="1955800" y="2597150"/>
          <p14:tracePt t="987" x="1905000" y="2565400"/>
          <p14:tracePt t="1004" x="1816100" y="2489200"/>
          <p14:tracePt t="1021" x="1733550" y="2400300"/>
          <p14:tracePt t="1037" x="1695450" y="2317750"/>
          <p14:tracePt t="1054" x="1689100" y="2228850"/>
          <p14:tracePt t="1071" x="1689100" y="2101850"/>
          <p14:tracePt t="1087" x="1739900" y="1968500"/>
          <p14:tracePt t="1089" x="1758950" y="1892300"/>
          <p14:tracePt t="1104" x="1809750" y="1739900"/>
          <p14:tracePt t="1121" x="1847850" y="1593850"/>
          <p14:tracePt t="1137" x="1892300" y="1492250"/>
          <p14:tracePt t="1154" x="1917700" y="1441450"/>
          <p14:tracePt t="1171" x="1943100" y="1403350"/>
          <p14:tracePt t="1188" x="1974850" y="1365250"/>
          <p14:tracePt t="1204" x="2019300" y="1308100"/>
          <p14:tracePt t="1221" x="2070100" y="1238250"/>
          <p14:tracePt t="1238" x="2095500" y="1193800"/>
          <p14:tracePt t="1254" x="2108200" y="1187450"/>
          <p14:tracePt t="1425" x="2108200" y="1181100"/>
          <p14:tracePt t="1433" x="2108200" y="1174750"/>
          <p14:tracePt t="1440" x="2114550" y="1168400"/>
          <p14:tracePt t="1793" x="2108200" y="1168400"/>
          <p14:tracePt t="1856" x="2095500" y="1168400"/>
          <p14:tracePt t="1864" x="2076450" y="1168400"/>
          <p14:tracePt t="1872" x="2057400" y="1168400"/>
          <p14:tracePt t="1889" x="2012950" y="1174750"/>
          <p14:tracePt t="1904" x="1962150" y="1193800"/>
          <p14:tracePt t="1920" x="1936750" y="1219200"/>
          <p14:tracePt t="1938" x="1892300" y="1238250"/>
          <p14:tracePt t="1954" x="1847850" y="1263650"/>
          <p14:tracePt t="1971" x="1784350" y="1289050"/>
          <p14:tracePt t="1988" x="1739900" y="1320800"/>
          <p14:tracePt t="2004" x="1720850" y="1365250"/>
          <p14:tracePt t="2021" x="1708150" y="1384300"/>
          <p14:tracePt t="2225" x="1701800" y="1377950"/>
          <p14:tracePt t="2233" x="1701800" y="1365250"/>
          <p14:tracePt t="2240" x="1701800" y="1358900"/>
          <p14:tracePt t="2254" x="1701800" y="1352550"/>
          <p14:tracePt t="2271" x="1708150" y="1346200"/>
          <p14:tracePt t="2288" x="1714500" y="1327150"/>
          <p14:tracePt t="2304" x="1714500" y="1314450"/>
          <p14:tracePt t="2321" x="1714500" y="1301750"/>
          <p14:tracePt t="2337" x="1720850" y="1295400"/>
          <p14:tracePt t="2371" x="1720850" y="1282700"/>
          <p14:tracePt t="2387" x="1727200" y="1270000"/>
          <p14:tracePt t="2404" x="1733550" y="1238250"/>
          <p14:tracePt t="2421" x="1746250" y="1212850"/>
          <p14:tracePt t="2438" x="1758950" y="1168400"/>
          <p14:tracePt t="2454" x="1784350" y="1123950"/>
          <p14:tracePt t="2471" x="1797050" y="1079500"/>
          <p14:tracePt t="2488" x="1816100" y="1009650"/>
          <p14:tracePt t="2504" x="1828800" y="990600"/>
          <p14:tracePt t="2521" x="1828800" y="971550"/>
          <p14:tracePt t="2538" x="1835150" y="971550"/>
          <p14:tracePt t="2554" x="1841500" y="971550"/>
          <p14:tracePt t="2588" x="1847850" y="965200"/>
          <p14:tracePt t="2604" x="1860550" y="952500"/>
          <p14:tracePt t="2621" x="1866900" y="933450"/>
          <p14:tracePt t="2654" x="1879600" y="933450"/>
          <p14:tracePt t="2671" x="1905000" y="920750"/>
          <p14:tracePt t="2689" x="1949450" y="850900"/>
          <p14:tracePt t="2704" x="1962150" y="825500"/>
          <p14:tracePt t="2721" x="2012950" y="762000"/>
          <p14:tracePt t="2738" x="2044700" y="730250"/>
          <p14:tracePt t="2754" x="2076450" y="717550"/>
          <p14:tracePt t="2770" x="2095500" y="692150"/>
          <p14:tracePt t="2788" x="2133600" y="666750"/>
          <p14:tracePt t="2804" x="2171700" y="641350"/>
          <p14:tracePt t="2821" x="2216150" y="628650"/>
          <p14:tracePt t="2837" x="2222500" y="615950"/>
          <p14:tracePt t="2854" x="2228850" y="609600"/>
          <p14:tracePt t="2870" x="2241550" y="609600"/>
          <p14:tracePt t="2889" x="2292350" y="609600"/>
          <p14:tracePt t="2904" x="2311400" y="609600"/>
          <p14:tracePt t="2921" x="2374900" y="609600"/>
          <p14:tracePt t="2938" x="2419350" y="609600"/>
          <p14:tracePt t="2954" x="2470150" y="609600"/>
          <p14:tracePt t="2970" x="2527300" y="622300"/>
          <p14:tracePt t="2987" x="2603500" y="641350"/>
          <p14:tracePt t="3004" x="2673350" y="673100"/>
          <p14:tracePt t="3021" x="2774950" y="692150"/>
          <p14:tracePt t="3037" x="2876550" y="698500"/>
          <p14:tracePt t="3054" x="2990850" y="742950"/>
          <p14:tracePt t="3071" x="3124200" y="781050"/>
          <p14:tracePt t="3087" x="3225800" y="819150"/>
          <p14:tracePt t="3104" x="3276600" y="838200"/>
          <p14:tracePt t="3121" x="3282950" y="844550"/>
          <p14:tracePt t="3201" x="3282950" y="850900"/>
          <p14:tracePt t="3225" x="3282950" y="857250"/>
          <p14:tracePt t="3313" x="3276600" y="857250"/>
          <p14:tracePt t="3329" x="3270250" y="857250"/>
          <p14:tracePt t="3337" x="3263900" y="857250"/>
          <p14:tracePt t="3354" x="3244850" y="863600"/>
          <p14:tracePt t="3371" x="3187700" y="863600"/>
          <p14:tracePt t="3388" x="3111500" y="863600"/>
          <p14:tracePt t="3404" x="3028950" y="863600"/>
          <p14:tracePt t="3421" x="2952750" y="863600"/>
          <p14:tracePt t="3437" x="2895600" y="850900"/>
          <p14:tracePt t="3454" x="2819400" y="819150"/>
          <p14:tracePt t="3471" x="2730500" y="787400"/>
          <p14:tracePt t="3487" x="2635250" y="755650"/>
          <p14:tracePt t="3489" x="2584450" y="742950"/>
          <p14:tracePt t="3504" x="2546350" y="730250"/>
          <p14:tracePt t="3521" x="2400300" y="685800"/>
          <p14:tracePt t="3537" x="2330450" y="685800"/>
          <p14:tracePt t="3554" x="2273300" y="685800"/>
          <p14:tracePt t="3571" x="2222500" y="717550"/>
          <p14:tracePt t="3587" x="2165350" y="762000"/>
          <p14:tracePt t="3604" x="2120900" y="819150"/>
          <p14:tracePt t="3620" x="2095500" y="857250"/>
          <p14:tracePt t="3637" x="2095500" y="863600"/>
          <p14:tracePt t="3654" x="2095500" y="869950"/>
          <p14:tracePt t="3729" x="2095500" y="863600"/>
          <p14:tracePt t="3752" x="2095500" y="844550"/>
          <p14:tracePt t="3760" x="2095500" y="825500"/>
          <p14:tracePt t="3770" x="2095500" y="806450"/>
          <p14:tracePt t="3788" x="2114550" y="774700"/>
          <p14:tracePt t="3804" x="2133600" y="749300"/>
          <p14:tracePt t="3821" x="2152650" y="717550"/>
          <p14:tracePt t="3837" x="2184400" y="698500"/>
          <p14:tracePt t="3854" x="2228850" y="673100"/>
          <p14:tracePt t="3870" x="2273300" y="641350"/>
          <p14:tracePt t="3889" x="2387600" y="603250"/>
          <p14:tracePt t="3904" x="2438400" y="603250"/>
          <p14:tracePt t="3921" x="2559050" y="571500"/>
          <p14:tracePt t="3938" x="2628900" y="558800"/>
          <p14:tracePt t="3954" x="2692400" y="558800"/>
          <p14:tracePt t="3971" x="2755900" y="558800"/>
          <p14:tracePt t="3988" x="2832100" y="571500"/>
          <p14:tracePt t="4004" x="2901950" y="590550"/>
          <p14:tracePt t="4021" x="2971800" y="615950"/>
          <p14:tracePt t="4038" x="3028950" y="641350"/>
          <p14:tracePt t="4054" x="3079750" y="679450"/>
          <p14:tracePt t="4071" x="3111500" y="730250"/>
          <p14:tracePt t="4089" x="3155950" y="812800"/>
          <p14:tracePt t="4104" x="3162300" y="844550"/>
          <p14:tracePt t="4121" x="3168650" y="857250"/>
          <p14:tracePt t="4297" x="3168650" y="869950"/>
          <p14:tracePt t="4305" x="3168650" y="895350"/>
          <p14:tracePt t="4313" x="3168650" y="927100"/>
          <p14:tracePt t="4321" x="3155950" y="965200"/>
          <p14:tracePt t="4337" x="3124200" y="1054100"/>
          <p14:tracePt t="4354" x="3124200" y="1162050"/>
          <p14:tracePt t="4371" x="3130550" y="1231900"/>
          <p14:tracePt t="4387" x="3136900" y="1282700"/>
          <p14:tracePt t="4404" x="3136900" y="1314450"/>
          <p14:tracePt t="4421" x="3136900" y="1333500"/>
          <p14:tracePt t="4437" x="3136900" y="1339850"/>
          <p14:tracePt t="4472" x="3136900" y="1352550"/>
          <p14:tracePt t="4490" x="3136900" y="1365250"/>
          <p14:tracePt t="4504" x="3130550" y="1371600"/>
          <p14:tracePt t="4521" x="3124200" y="1377950"/>
          <p14:tracePt t="4538" x="3124200" y="1390650"/>
          <p14:tracePt t="4649" x="3117850" y="1390650"/>
          <p14:tracePt t="5520" x="3130550" y="1390650"/>
          <p14:tracePt t="5529" x="3130550" y="1384300"/>
          <p14:tracePt t="5681" x="3124200" y="1384300"/>
          <p14:tracePt t="6592" x="3130550" y="1384300"/>
          <p14:tracePt t="7113" x="3130550" y="1371600"/>
          <p14:tracePt t="7122" x="3143250" y="1352550"/>
          <p14:tracePt t="7138" x="3175000" y="1314450"/>
          <p14:tracePt t="7154" x="3206750" y="1295400"/>
          <p14:tracePt t="7171" x="3225800" y="1282700"/>
          <p14:tracePt t="7188" x="3251200" y="1270000"/>
          <p14:tracePt t="7204" x="3270250" y="1257300"/>
          <p14:tracePt t="7221" x="3308350" y="1250950"/>
          <p14:tracePt t="7238" x="3352800" y="1244600"/>
          <p14:tracePt t="7254" x="3384550" y="1238250"/>
          <p14:tracePt t="7271" x="3422650" y="1238250"/>
          <p14:tracePt t="7289" x="3479800" y="1238250"/>
          <p14:tracePt t="7304" x="3517900" y="1238250"/>
          <p14:tracePt t="7321" x="3562350" y="1231900"/>
          <p14:tracePt t="7337" x="3606800" y="1231900"/>
          <p14:tracePt t="7354" x="3651250" y="1231900"/>
          <p14:tracePt t="7371" x="3702050" y="1231900"/>
          <p14:tracePt t="7388" x="3746500" y="1231900"/>
          <p14:tracePt t="7404" x="3797300" y="1231900"/>
          <p14:tracePt t="7421" x="3835400" y="1231900"/>
          <p14:tracePt t="7438" x="3886200" y="1231900"/>
          <p14:tracePt t="7454" x="3924300" y="1231900"/>
          <p14:tracePt t="7471" x="3930650" y="1231900"/>
          <p14:tracePt t="8897" x="3924300" y="1231900"/>
          <p14:tracePt t="8928" x="3917950" y="1231900"/>
          <p14:tracePt t="9161" x="3917950" y="1225550"/>
          <p14:tracePt t="9169" x="3917950" y="1219200"/>
          <p14:tracePt t="9209" x="3911600" y="1212850"/>
          <p14:tracePt t="9233" x="3905250" y="1212850"/>
          <p14:tracePt t="9240" x="3905250" y="1206500"/>
          <p14:tracePt t="9249" x="3898900" y="1206500"/>
          <p14:tracePt t="9256" x="3892550" y="1206500"/>
          <p14:tracePt t="9270" x="3892550" y="1200150"/>
          <p14:tracePt t="9288" x="3867150" y="1193800"/>
          <p14:tracePt t="9304" x="3860800" y="1193800"/>
          <p14:tracePt t="9321" x="3854450" y="1193800"/>
          <p14:tracePt t="9377" x="3848100" y="1193800"/>
          <p14:tracePt t="9385" x="3835400" y="1187450"/>
          <p14:tracePt t="9392" x="3822700" y="1187450"/>
          <p14:tracePt t="9404" x="3803650" y="1187450"/>
          <p14:tracePt t="9421" x="3759200" y="1187450"/>
          <p14:tracePt t="9438" x="3714750" y="1187450"/>
          <p14:tracePt t="9454" x="3683000" y="1187450"/>
          <p14:tracePt t="9471" x="3670300" y="1187450"/>
          <p14:tracePt t="9488" x="3638550" y="1187450"/>
          <p14:tracePt t="9490" x="3619500" y="1187450"/>
          <p14:tracePt t="9504" x="3549650" y="1206500"/>
          <p14:tracePt t="9521" x="3448050" y="1231900"/>
          <p14:tracePt t="9538" x="3371850" y="1270000"/>
          <p14:tracePt t="9554" x="3295650" y="1301750"/>
          <p14:tracePt t="9570" x="3251200" y="1327150"/>
          <p14:tracePt t="9588" x="3200400" y="1365250"/>
          <p14:tracePt t="9604" x="3149600" y="1390650"/>
          <p14:tracePt t="9621" x="3098800" y="1422400"/>
          <p14:tracePt t="9637" x="3054350" y="1447800"/>
          <p14:tracePt t="9654" x="3035300" y="1466850"/>
          <p14:tracePt t="9671" x="3016250" y="1479550"/>
          <p14:tracePt t="9728" x="3009900" y="1479550"/>
          <p14:tracePt t="9793" x="3003550" y="1479550"/>
          <p14:tracePt t="9801" x="2984500" y="1479550"/>
          <p14:tracePt t="9808" x="2959100" y="1492250"/>
          <p14:tracePt t="9820" x="2921000" y="1504950"/>
          <p14:tracePt t="9837" x="2832100" y="1530350"/>
          <p14:tracePt t="9854" x="2717800" y="1562100"/>
          <p14:tracePt t="9871" x="2578100" y="1600200"/>
          <p14:tracePt t="9888" x="2355850" y="1670050"/>
          <p14:tracePt t="9904" x="2235200" y="1701800"/>
          <p14:tracePt t="9921" x="2165350" y="1714500"/>
          <p14:tracePt t="9937" x="2127250" y="1720850"/>
          <p14:tracePt t="9954" x="2114550" y="1727200"/>
          <p14:tracePt t="10088" x="2114550" y="1714500"/>
          <p14:tracePt t="10097" x="2114550" y="1701800"/>
          <p14:tracePt t="10106" x="2114550" y="1689100"/>
          <p14:tracePt t="10121" x="2127250" y="1663700"/>
          <p14:tracePt t="10138" x="2139950" y="1631950"/>
          <p14:tracePt t="10154" x="2152650" y="1600200"/>
          <p14:tracePt t="10171" x="2171700" y="1574800"/>
          <p14:tracePt t="10187" x="2197100" y="1549400"/>
          <p14:tracePt t="10204" x="2235200" y="1530350"/>
          <p14:tracePt t="10221" x="2273300" y="1517650"/>
          <p14:tracePt t="10238" x="2324100" y="1492250"/>
          <p14:tracePt t="10254" x="2381250" y="1466850"/>
          <p14:tracePt t="10271" x="2451100" y="1454150"/>
          <p14:tracePt t="10288" x="2546350" y="1416050"/>
          <p14:tracePt t="10304" x="2603500" y="1403350"/>
          <p14:tracePt t="10321" x="2641600" y="1403350"/>
          <p14:tracePt t="10337" x="2679700" y="1390650"/>
          <p14:tracePt t="10354" x="2698750" y="1384300"/>
          <p14:tracePt t="10371" x="2717800" y="1377950"/>
          <p14:tracePt t="10388" x="2724150" y="1377950"/>
          <p14:tracePt t="10404" x="2730500" y="1377950"/>
          <p14:tracePt t="10421" x="2736850" y="1371600"/>
          <p14:tracePt t="10438" x="2749550" y="1371600"/>
          <p14:tracePt t="10454" x="2755900" y="1371600"/>
          <p14:tracePt t="10529" x="2768600" y="1371600"/>
          <p14:tracePt t="10537" x="2781300" y="1371600"/>
          <p14:tracePt t="10554" x="2800350" y="1371600"/>
          <p14:tracePt t="10571" x="2806700" y="1371600"/>
          <p14:tracePt t="10657" x="2813050" y="1371600"/>
          <p14:tracePt t="10848" x="2819400" y="1371600"/>
          <p14:tracePt t="11065" x="2832100" y="1371600"/>
          <p14:tracePt t="11072" x="2863850" y="1371600"/>
          <p14:tracePt t="11080" x="2908300" y="1371600"/>
          <p14:tracePt t="11089" x="2940050" y="1377950"/>
          <p14:tracePt t="11104" x="3022600" y="1390650"/>
          <p14:tracePt t="11121" x="3105150" y="1397000"/>
          <p14:tracePt t="11137" x="3162300" y="1384300"/>
          <p14:tracePt t="11154" x="3206750" y="1384300"/>
          <p14:tracePt t="11171" x="3251200" y="1384300"/>
          <p14:tracePt t="11188" x="3289300" y="1377950"/>
          <p14:tracePt t="11204" x="3327400" y="1377950"/>
          <p14:tracePt t="11221" x="3384550" y="1377950"/>
          <p14:tracePt t="11238" x="3454400" y="1377950"/>
          <p14:tracePt t="11254" x="3524250" y="1371600"/>
          <p14:tracePt t="11271" x="3594100" y="1377950"/>
          <p14:tracePt t="11288" x="3676650" y="1390650"/>
          <p14:tracePt t="11304" x="3721100" y="1390650"/>
          <p14:tracePt t="11321" x="3759200" y="1390650"/>
          <p14:tracePt t="11337" x="3790950" y="1390650"/>
          <p14:tracePt t="11355" x="3841750" y="1390650"/>
          <p14:tracePt t="11371" x="3898900" y="1390650"/>
          <p14:tracePt t="11388" x="3949700" y="1390650"/>
          <p14:tracePt t="11404" x="4000500" y="1390650"/>
          <p14:tracePt t="11421" x="4044950" y="1390650"/>
          <p14:tracePt t="11438" x="4089400" y="1390650"/>
          <p14:tracePt t="11454" x="4127500" y="1390650"/>
          <p14:tracePt t="11471" x="4165600" y="1390650"/>
          <p14:tracePt t="11488" x="4216400" y="1390650"/>
          <p14:tracePt t="11504" x="4254500" y="1390650"/>
          <p14:tracePt t="11521" x="4279900" y="1390650"/>
          <p14:tracePt t="11537" x="4311650" y="1390650"/>
          <p14:tracePt t="11554" x="4324350" y="1390650"/>
          <p14:tracePt t="11737" x="4318000" y="1390650"/>
          <p14:tracePt t="11745" x="4279900" y="1390650"/>
          <p14:tracePt t="11754" x="4229100" y="1390650"/>
          <p14:tracePt t="11771" x="4102100" y="1397000"/>
          <p14:tracePt t="11787" x="3956050" y="1397000"/>
          <p14:tracePt t="11804" x="3803650" y="1390650"/>
          <p14:tracePt t="11821" x="3657600" y="1390650"/>
          <p14:tracePt t="11837" x="3530600" y="1397000"/>
          <p14:tracePt t="11854" x="3429000" y="1397000"/>
          <p14:tracePt t="11871" x="3384550" y="1397000"/>
          <p14:tracePt t="11888" x="3365500" y="1397000"/>
          <p14:tracePt t="11921" x="3359150" y="1403350"/>
          <p14:tracePt t="11929" x="3352800" y="1403350"/>
          <p14:tracePt t="11937" x="3340100" y="1409700"/>
          <p14:tracePt t="11954" x="3327400" y="1416050"/>
          <p14:tracePt t="11971" x="3314700" y="1416050"/>
          <p14:tracePt t="11987" x="3308350" y="1422400"/>
          <p14:tracePt t="12004" x="3295650" y="1422400"/>
          <p14:tracePt t="12021" x="3257550" y="1422400"/>
          <p14:tracePt t="12037" x="3206750" y="1422400"/>
          <p14:tracePt t="12054" x="3149600" y="1422400"/>
          <p14:tracePt t="12071" x="3124200" y="1422400"/>
          <p14:tracePt t="12087" x="3105150" y="1422400"/>
          <p14:tracePt t="12137" x="3098800" y="1422400"/>
          <p14:tracePt t="12145" x="3086100" y="1422400"/>
          <p14:tracePt t="12154" x="3060700" y="1422400"/>
          <p14:tracePt t="12171" x="3016250" y="1422400"/>
          <p14:tracePt t="12187" x="2952750" y="1416050"/>
          <p14:tracePt t="12204" x="2908300" y="1403350"/>
          <p14:tracePt t="12221" x="2863850" y="1390650"/>
          <p14:tracePt t="12237" x="2832100" y="1377950"/>
          <p14:tracePt t="12254" x="2794000" y="1365250"/>
          <p14:tracePt t="12271" x="2774950" y="1365250"/>
          <p14:tracePt t="12288" x="2774950" y="1358900"/>
          <p14:tracePt t="12681" x="2787650" y="1358900"/>
          <p14:tracePt t="12689" x="2794000" y="1358900"/>
          <p14:tracePt t="12697" x="2800350" y="1358900"/>
          <p14:tracePt t="12706" x="2806700" y="1352550"/>
          <p14:tracePt t="12745" x="2800350" y="1352550"/>
          <p14:tracePt t="12753" x="2794000" y="1346200"/>
          <p14:tracePt t="12969" x="2813050" y="1346200"/>
          <p14:tracePt t="12977" x="2838450" y="1346200"/>
          <p14:tracePt t="12987" x="2876550" y="1346200"/>
          <p14:tracePt t="13004" x="2997200" y="1346200"/>
          <p14:tracePt t="13021" x="3181350" y="1346200"/>
          <p14:tracePt t="13037" x="3403600" y="1339850"/>
          <p14:tracePt t="13054" x="3606800" y="1314450"/>
          <p14:tracePt t="13071" x="3797300" y="1308100"/>
          <p14:tracePt t="13088" x="4032250" y="1320800"/>
          <p14:tracePt t="13104" x="4114800" y="1320800"/>
          <p14:tracePt t="13121" x="4159250" y="1320800"/>
          <p14:tracePt t="13138" x="4165600" y="1320800"/>
          <p14:tracePt t="13208" x="4165600" y="1327150"/>
          <p14:tracePt t="13225" x="4171950" y="1333500"/>
          <p14:tracePt t="13248" x="4171950" y="1339850"/>
          <p14:tracePt t="13256" x="4171950" y="1346200"/>
          <p14:tracePt t="13265" x="4171950" y="1352550"/>
          <p14:tracePt t="13281" x="4171950" y="1358900"/>
          <p14:tracePt t="13289" x="4171950" y="1371600"/>
          <p14:tracePt t="13304" x="4171950" y="1384300"/>
          <p14:tracePt t="13321" x="4171950" y="1403350"/>
          <p14:tracePt t="13338" x="4171950" y="1435100"/>
          <p14:tracePt t="13354" x="4159250" y="1454150"/>
          <p14:tracePt t="13371" x="4140200" y="1479550"/>
          <p14:tracePt t="13387" x="4133850" y="1485900"/>
          <p14:tracePt t="13433" x="4127500" y="1485900"/>
          <p14:tracePt t="13448" x="4114800" y="1485900"/>
          <p14:tracePt t="13456" x="4102100" y="1485900"/>
          <p14:tracePt t="13471" x="4083050" y="1485900"/>
          <p14:tracePt t="13488" x="4019550" y="1485900"/>
          <p14:tracePt t="13504" x="3987800" y="1485900"/>
          <p14:tracePt t="13521" x="3968750" y="1485900"/>
          <p14:tracePt t="13592" x="3994150" y="1485900"/>
          <p14:tracePt t="13600" x="4038600" y="1485900"/>
          <p14:tracePt t="13609" x="4076700" y="1485900"/>
          <p14:tracePt t="13621" x="4121150" y="1479550"/>
          <p14:tracePt t="13637" x="4178300" y="1460500"/>
          <p14:tracePt t="13654" x="4222750" y="1454150"/>
          <p14:tracePt t="13671" x="4260850" y="1441450"/>
          <p14:tracePt t="13687" x="4267200" y="1441450"/>
          <p14:tracePt t="13704" x="4273550" y="1441450"/>
          <p14:tracePt t="13728" x="4273550" y="1447800"/>
          <p14:tracePt t="13737" x="4273550" y="1454150"/>
          <p14:tracePt t="13754" x="4273550" y="1460500"/>
          <p14:tracePt t="13771" x="4273550" y="1466850"/>
          <p14:tracePt t="13788" x="4273550" y="1473200"/>
          <p14:tracePt t="13804" x="4260850" y="1479550"/>
          <p14:tracePt t="13821" x="4260850" y="1485900"/>
          <p14:tracePt t="13838" x="4254500" y="1485900"/>
          <p14:tracePt t="13870" x="4241800" y="1485900"/>
          <p14:tracePt t="13888" x="4184650" y="1466850"/>
          <p14:tracePt t="13904" x="4133850" y="1428750"/>
          <p14:tracePt t="13921" x="4095750" y="1403350"/>
          <p14:tracePt t="13937" x="4089400" y="1390650"/>
          <p14:tracePt t="13954" x="4089400" y="1377950"/>
          <p14:tracePt t="13971" x="4108450" y="1333500"/>
          <p14:tracePt t="13988" x="4152900" y="1308100"/>
          <p14:tracePt t="14004" x="4197350" y="1295400"/>
          <p14:tracePt t="14021" x="4241800" y="1263650"/>
          <p14:tracePt t="14037" x="4286250" y="1263650"/>
          <p14:tracePt t="14054" x="4343400" y="1257300"/>
          <p14:tracePt t="14071" x="4387850" y="1257300"/>
          <p14:tracePt t="14088" x="4413250" y="1257300"/>
          <p14:tracePt t="14104" x="4419600" y="1257300"/>
          <p14:tracePt t="14121" x="4425950" y="1263650"/>
          <p14:tracePt t="14138" x="4432300" y="1282700"/>
          <p14:tracePt t="14154" x="4445000" y="1308100"/>
          <p14:tracePt t="14171" x="4451350" y="1339850"/>
          <p14:tracePt t="14187" x="4451350" y="1384300"/>
          <p14:tracePt t="14204" x="4451350" y="1428750"/>
          <p14:tracePt t="14221" x="4438650" y="1466850"/>
          <p14:tracePt t="14237" x="4413250" y="1504950"/>
          <p14:tracePt t="14254" x="4375150" y="1530350"/>
          <p14:tracePt t="14271" x="4330700" y="1549400"/>
          <p14:tracePt t="14287" x="4305300" y="1555750"/>
          <p14:tracePt t="14289" x="4286250" y="1555750"/>
          <p14:tracePt t="14304" x="4273550" y="1555750"/>
          <p14:tracePt t="14321" x="4267200" y="1555750"/>
          <p14:tracePt t="14408" x="4241800" y="1555750"/>
          <p14:tracePt t="14417" x="4191000" y="1555750"/>
          <p14:tracePt t="14424" x="4133850" y="1555750"/>
          <p14:tracePt t="14438" x="4070350" y="1555750"/>
          <p14:tracePt t="14454" x="3898900" y="1524000"/>
          <p14:tracePt t="14471" x="3733800" y="1492250"/>
          <p14:tracePt t="14488" x="3492500" y="1447800"/>
          <p14:tracePt t="14504" x="3321050" y="1403350"/>
          <p14:tracePt t="14521" x="3168650" y="1352550"/>
          <p14:tracePt t="14537" x="3067050" y="1333500"/>
          <p14:tracePt t="14554" x="2990850" y="1327150"/>
          <p14:tracePt t="14571" x="2952750" y="1314450"/>
          <p14:tracePt t="14588" x="2940050" y="1314450"/>
          <p14:tracePt t="14604" x="2927350" y="1314450"/>
          <p14:tracePt t="14621" x="2908300" y="1314450"/>
          <p14:tracePt t="14638" x="2876550" y="1314450"/>
          <p14:tracePt t="14654" x="2844800" y="1308100"/>
          <p14:tracePt t="14671" x="2838450" y="1308100"/>
          <p14:tracePt t="15056" x="2838450" y="1301750"/>
          <p14:tracePt t="15064" x="2838450" y="1295400"/>
          <p14:tracePt t="15072" x="2851150" y="1295400"/>
          <p14:tracePt t="15089" x="2901950" y="1289050"/>
          <p14:tracePt t="15104" x="2984500" y="1289050"/>
          <p14:tracePt t="15121" x="3067050" y="1276350"/>
          <p14:tracePt t="15137" x="3162300" y="1276350"/>
          <p14:tracePt t="15154" x="3238500" y="1276350"/>
          <p14:tracePt t="15171" x="3289300" y="1276350"/>
          <p14:tracePt t="15188" x="3321050" y="1270000"/>
          <p14:tracePt t="15204" x="3352800" y="1270000"/>
          <p14:tracePt t="15221" x="3384550" y="1270000"/>
          <p14:tracePt t="15238" x="3429000" y="1270000"/>
          <p14:tracePt t="15254" x="3486150" y="1270000"/>
          <p14:tracePt t="15271" x="3549650" y="1270000"/>
          <p14:tracePt t="15288" x="3632200" y="1295400"/>
          <p14:tracePt t="15304" x="3683000" y="1301750"/>
          <p14:tracePt t="15321" x="3733800" y="1301750"/>
          <p14:tracePt t="15337" x="3784600" y="1314450"/>
          <p14:tracePt t="15354" x="3835400" y="1327150"/>
          <p14:tracePt t="15371" x="3905250" y="1333500"/>
          <p14:tracePt t="15387" x="3975100" y="1339850"/>
          <p14:tracePt t="15404" x="4051300" y="1358900"/>
          <p14:tracePt t="15421" x="4108450" y="1365250"/>
          <p14:tracePt t="15437" x="4165600" y="1371600"/>
          <p14:tracePt t="15454" x="4216400" y="1384300"/>
          <p14:tracePt t="15471" x="4267200" y="1384300"/>
          <p14:tracePt t="15488" x="4343400" y="1384300"/>
          <p14:tracePt t="15504" x="4362450" y="1384300"/>
          <p14:tracePt t="15521" x="4381500" y="1384300"/>
          <p14:tracePt t="15793" x="4375150" y="1384300"/>
          <p14:tracePt t="15801" x="4368800" y="1384300"/>
          <p14:tracePt t="15808" x="4356100" y="1384300"/>
          <p14:tracePt t="15821" x="4343400" y="1384300"/>
          <p14:tracePt t="15838" x="4273550" y="1384300"/>
          <p14:tracePt t="15854" x="4178300" y="1358900"/>
          <p14:tracePt t="15871" x="4057650" y="1327150"/>
          <p14:tracePt t="15887" x="3917950" y="1282700"/>
          <p14:tracePt t="15889" x="3848100" y="1263650"/>
          <p14:tracePt t="15904" x="3714750" y="1238250"/>
          <p14:tracePt t="15921" x="3587750" y="1231900"/>
          <p14:tracePt t="15938" x="3486150" y="1225550"/>
          <p14:tracePt t="15954" x="3429000" y="1231900"/>
          <p14:tracePt t="15971" x="3352800" y="1231900"/>
          <p14:tracePt t="15988" x="3276600" y="1231900"/>
          <p14:tracePt t="16004" x="3213100" y="1238250"/>
          <p14:tracePt t="16021" x="3168650" y="1257300"/>
          <p14:tracePt t="16038" x="3105150" y="1270000"/>
          <p14:tracePt t="16054" x="3048000" y="1295400"/>
          <p14:tracePt t="16071" x="2990850" y="1320800"/>
          <p14:tracePt t="16087" x="2921000" y="1346200"/>
          <p14:tracePt t="16105" x="2838450" y="1377950"/>
          <p14:tracePt t="16121" x="2794000" y="1390650"/>
          <p14:tracePt t="16138" x="2755900" y="1390650"/>
          <p14:tracePt t="16154" x="2762250" y="1403350"/>
          <p14:tracePt t="16171" x="2762250" y="1416050"/>
          <p14:tracePt t="16204" x="2762250" y="1422400"/>
          <p14:tracePt t="16238" x="2762250" y="1428750"/>
          <p14:tracePt t="16254" x="2755900" y="1428750"/>
          <p14:tracePt t="16271" x="2749550" y="1422400"/>
          <p14:tracePt t="16288" x="2762250" y="1416050"/>
          <p14:tracePt t="16306" x="2768600" y="1409700"/>
          <p14:tracePt t="16321" x="2787650" y="1397000"/>
          <p14:tracePt t="16338" x="2806700" y="1377950"/>
          <p14:tracePt t="16354" x="2832100" y="1358900"/>
          <p14:tracePt t="16371" x="2863850" y="1339850"/>
          <p14:tracePt t="16387" x="2901950" y="1327150"/>
          <p14:tracePt t="16404" x="2940050" y="1314450"/>
          <p14:tracePt t="16421" x="3003550" y="1314450"/>
          <p14:tracePt t="16438" x="3073400" y="1314450"/>
          <p14:tracePt t="16454" x="3155950" y="1314450"/>
          <p14:tracePt t="16471" x="3238500" y="1314450"/>
          <p14:tracePt t="16489" x="3365500" y="1314450"/>
          <p14:tracePt t="16504" x="3460750" y="1320800"/>
          <p14:tracePt t="16521" x="3549650" y="1327150"/>
          <p14:tracePt t="16538" x="3651250" y="1352550"/>
          <p14:tracePt t="16554" x="3771900" y="1384300"/>
          <p14:tracePt t="16571" x="3892550" y="1416050"/>
          <p14:tracePt t="16588" x="3994150" y="1435100"/>
          <p14:tracePt t="16604" x="4108450" y="1473200"/>
          <p14:tracePt t="16622" x="4216400" y="1492250"/>
          <p14:tracePt t="16637" x="4318000" y="1511300"/>
          <p14:tracePt t="16654" x="4400550" y="1530350"/>
          <p14:tracePt t="16671" x="4451350" y="1543050"/>
          <p14:tracePt t="16689" x="4483100" y="1543050"/>
          <p14:tracePt t="17065" x="4495800" y="1543050"/>
          <p14:tracePt t="17072" x="4527550" y="1536700"/>
          <p14:tracePt t="17087" x="4559300" y="1517650"/>
          <p14:tracePt t="17104" x="4673600" y="1473200"/>
          <p14:tracePt t="17121" x="4756150" y="1435100"/>
          <p14:tracePt t="17137" x="4826000" y="1397000"/>
          <p14:tracePt t="17154" x="4889500" y="1358900"/>
          <p14:tracePt t="17171" x="4921250" y="1320800"/>
          <p14:tracePt t="17188" x="4940300" y="1301750"/>
          <p14:tracePt t="17204" x="4940300" y="1295400"/>
          <p14:tracePt t="17265" x="4940300" y="1301750"/>
          <p14:tracePt t="17272" x="4940300" y="1308100"/>
          <p14:tracePt t="17287" x="4933950" y="1314450"/>
          <p14:tracePt t="17304" x="4895850" y="1333500"/>
          <p14:tracePt t="17321" x="4851400" y="1358900"/>
          <p14:tracePt t="17338" x="4794250" y="1384300"/>
          <p14:tracePt t="17354" x="4730750" y="1416050"/>
          <p14:tracePt t="17371" x="4673600" y="1441450"/>
          <p14:tracePt t="17388" x="4654550" y="1454150"/>
          <p14:tracePt t="17404" x="4641850" y="1473200"/>
          <p14:tracePt t="17421" x="4629150" y="1479550"/>
          <p14:tracePt t="17438" x="4610100" y="1485900"/>
          <p14:tracePt t="17454" x="4584700" y="1485900"/>
          <p14:tracePt t="17471" x="4546600" y="1485900"/>
          <p14:tracePt t="17489" x="4438650" y="1485900"/>
          <p14:tracePt t="17504" x="4381500" y="1492250"/>
          <p14:tracePt t="17697" x="4381500" y="1479550"/>
          <p14:tracePt t="17705" x="4381500" y="1485900"/>
          <p14:tracePt t="17721" x="4381500" y="1492250"/>
          <p14:tracePt t="17737" x="4400550" y="1492250"/>
          <p14:tracePt t="17754" x="4413250" y="1498600"/>
          <p14:tracePt t="17817" x="4419600" y="1498600"/>
          <p14:tracePt t="17833" x="4432300" y="1498600"/>
          <p14:tracePt t="17840" x="4451350" y="1498600"/>
          <p14:tracePt t="17848" x="4470400" y="1504950"/>
          <p14:tracePt t="17856" x="4495800" y="1511300"/>
          <p14:tracePt t="17871" x="4521200" y="1524000"/>
          <p14:tracePt t="17887" x="4565650" y="1524000"/>
          <p14:tracePt t="17889" x="4591050" y="1524000"/>
          <p14:tracePt t="17904" x="4610100" y="1524000"/>
          <p14:tracePt t="17921" x="4673600" y="1517650"/>
          <p14:tracePt t="17937" x="4724400" y="1485900"/>
          <p14:tracePt t="17954" x="4800600" y="1428750"/>
          <p14:tracePt t="17971" x="4876800" y="1371600"/>
          <p14:tracePt t="17988" x="4991100" y="1314450"/>
          <p14:tracePt t="18004" x="5137150" y="1276350"/>
          <p14:tracePt t="18021" x="5270500" y="1231900"/>
          <p14:tracePt t="18038" x="5346700" y="1187450"/>
          <p14:tracePt t="18054" x="5391150" y="1174750"/>
          <p14:tracePt t="18071" x="5410200" y="1168400"/>
          <p14:tracePt t="18104" x="5441950" y="1155700"/>
          <p14:tracePt t="18121" x="5467350" y="1130300"/>
          <p14:tracePt t="18138" x="5505450" y="1117600"/>
          <p14:tracePt t="18154" x="5518150" y="1117600"/>
          <p14:tracePt t="18171" x="5524500" y="1111250"/>
          <p14:tracePt t="18225" x="5543550" y="1111250"/>
          <p14:tracePt t="18233" x="5562600" y="1111250"/>
          <p14:tracePt t="18240" x="5581650" y="1111250"/>
          <p14:tracePt t="18254" x="5600700" y="1117600"/>
          <p14:tracePt t="18271" x="5645150" y="1136650"/>
          <p14:tracePt t="18288" x="5708650" y="1168400"/>
          <p14:tracePt t="18304" x="5746750" y="1174750"/>
          <p14:tracePt t="18321" x="5784850" y="1187450"/>
          <p14:tracePt t="18338" x="5829300" y="1206500"/>
          <p14:tracePt t="18354" x="5867400" y="1212850"/>
          <p14:tracePt t="18371" x="5911850" y="1212850"/>
          <p14:tracePt t="18388" x="5956300" y="1212850"/>
          <p14:tracePt t="18404" x="6000750" y="1212850"/>
          <p14:tracePt t="18421" x="6038850" y="1212850"/>
          <p14:tracePt t="18437" x="6083300" y="1212850"/>
          <p14:tracePt t="18454" x="6115050" y="1212850"/>
          <p14:tracePt t="18471" x="6140450" y="1219200"/>
          <p14:tracePt t="18487" x="6159500" y="1219200"/>
          <p14:tracePt t="18504" x="6172200" y="1219200"/>
          <p14:tracePt t="18521" x="6184900" y="1219200"/>
          <p14:tracePt t="18537" x="6197600" y="1219200"/>
          <p14:tracePt t="18554" x="6210300" y="1219200"/>
          <p14:tracePt t="18571" x="6216650" y="1212850"/>
          <p14:tracePt t="20289" x="6203950" y="1212850"/>
          <p14:tracePt t="20297" x="6197600" y="1212850"/>
          <p14:tracePt t="20306" x="6191250" y="1212850"/>
          <p14:tracePt t="20321" x="6172200" y="1212850"/>
          <p14:tracePt t="20338" x="6165850" y="1212850"/>
          <p14:tracePt t="20376" x="6165850" y="1219200"/>
          <p14:tracePt t="20425" x="6153150" y="1219200"/>
          <p14:tracePt t="20433" x="6134100" y="1219200"/>
          <p14:tracePt t="20440" x="6115050" y="1219200"/>
          <p14:tracePt t="20454" x="6102350" y="1219200"/>
          <p14:tracePt t="20471" x="6076950" y="1219200"/>
          <p14:tracePt t="20488" x="6045200" y="1219200"/>
          <p14:tracePt t="20489" x="6026150" y="1219200"/>
          <p14:tracePt t="20504" x="5988050" y="1219200"/>
          <p14:tracePt t="20521" x="5949950" y="1219200"/>
          <p14:tracePt t="20537" x="5930900" y="1219200"/>
          <p14:tracePt t="20554" x="5911850" y="1219200"/>
          <p14:tracePt t="20571" x="5899150" y="1219200"/>
          <p14:tracePt t="20588" x="5880100" y="1219200"/>
          <p14:tracePt t="20604" x="5861050" y="1219200"/>
          <p14:tracePt t="20621" x="5842000" y="1219200"/>
          <p14:tracePt t="20638" x="5803900" y="1219200"/>
          <p14:tracePt t="20655" x="5765800" y="1219200"/>
          <p14:tracePt t="20672" x="5727700" y="1219200"/>
          <p14:tracePt t="20674" x="5708650" y="1219200"/>
          <p14:tracePt t="20690" x="5670550" y="1219200"/>
          <p14:tracePt t="20704" x="5645150" y="1219200"/>
          <p14:tracePt t="20721" x="5626100" y="1219200"/>
          <p14:tracePt t="20737" x="5613400" y="1219200"/>
          <p14:tracePt t="20755" x="5607050" y="1225550"/>
          <p14:tracePt t="20771" x="5581650" y="1231900"/>
          <p14:tracePt t="20787" x="5549900" y="1238250"/>
          <p14:tracePt t="20804" x="5505450" y="1257300"/>
          <p14:tracePt t="20821" x="5448300" y="1276350"/>
          <p14:tracePt t="20838" x="5391150" y="1295400"/>
          <p14:tracePt t="20854" x="5340350" y="1308100"/>
          <p14:tracePt t="20871" x="5289550" y="1333500"/>
          <p14:tracePt t="20889" x="5207000" y="1358900"/>
          <p14:tracePt t="20904" x="5149850" y="1384300"/>
          <p14:tracePt t="20921" x="5086350" y="1416050"/>
          <p14:tracePt t="20938" x="5022850" y="1447800"/>
          <p14:tracePt t="20955" x="4946650" y="1473200"/>
          <p14:tracePt t="20971" x="4889500" y="1504950"/>
          <p14:tracePt t="20987" x="4838700" y="1530350"/>
          <p14:tracePt t="21004" x="4813300" y="1549400"/>
          <p14:tracePt t="21021" x="4794250" y="1555750"/>
          <p14:tracePt t="21038" x="4787900" y="1555750"/>
          <p14:tracePt t="21054" x="4775200" y="1562100"/>
          <p14:tracePt t="21088" x="4756150" y="1562100"/>
          <p14:tracePt t="21104" x="4730750" y="1562100"/>
          <p14:tracePt t="21121" x="4679950" y="1568450"/>
          <p14:tracePt t="21138" x="4629150" y="1574800"/>
          <p14:tracePt t="21155" x="4565650" y="1574800"/>
          <p14:tracePt t="21171" x="4508500" y="1574800"/>
          <p14:tracePt t="21187" x="4451350" y="1574800"/>
          <p14:tracePt t="21205" x="4406900" y="1574800"/>
          <p14:tracePt t="21221" x="4368800" y="1574800"/>
          <p14:tracePt t="21238" x="4324350" y="1574800"/>
          <p14:tracePt t="21254" x="4279900" y="1574800"/>
          <p14:tracePt t="21271" x="4248150" y="1574800"/>
          <p14:tracePt t="22241" x="4254500" y="1568450"/>
          <p14:tracePt t="22249" x="4267200" y="1568450"/>
          <p14:tracePt t="22256" x="4279900" y="1562100"/>
          <p14:tracePt t="22271" x="4286250" y="1555750"/>
          <p14:tracePt t="22288" x="4298950" y="1555750"/>
          <p14:tracePt t="22290" x="4305300" y="1549400"/>
          <p14:tracePt t="22304" x="4318000" y="1549400"/>
          <p14:tracePt t="22321" x="4343400" y="1543050"/>
          <p14:tracePt t="22338" x="4375150" y="1530350"/>
          <p14:tracePt t="22355" x="4413250" y="1524000"/>
          <p14:tracePt t="22371" x="4457700" y="1511300"/>
          <p14:tracePt t="22388" x="4514850" y="1492250"/>
          <p14:tracePt t="22404" x="4552950" y="1479550"/>
          <p14:tracePt t="22421" x="4591050" y="1460500"/>
          <p14:tracePt t="22438" x="4648200" y="1447800"/>
          <p14:tracePt t="22454" x="4686300" y="1435100"/>
          <p14:tracePt t="22471" x="4718050" y="1422400"/>
          <p14:tracePt t="22488" x="4762500" y="1409700"/>
          <p14:tracePt t="22489" x="4787900" y="1403350"/>
          <p14:tracePt t="22504" x="4857750" y="1384300"/>
          <p14:tracePt t="22521" x="4946650" y="1358900"/>
          <p14:tracePt t="22538" x="5041900" y="1320800"/>
          <p14:tracePt t="22555" x="5124450" y="1295400"/>
          <p14:tracePt t="22571" x="5194300" y="1270000"/>
          <p14:tracePt t="22588" x="5276850" y="1270000"/>
          <p14:tracePt t="22605" x="5346700" y="1257300"/>
          <p14:tracePt t="22621" x="5410200" y="1257300"/>
          <p14:tracePt t="22637" x="5454650" y="1244600"/>
          <p14:tracePt t="22654" x="5511800" y="1225550"/>
          <p14:tracePt t="22671" x="5575300" y="1206500"/>
          <p14:tracePt t="22688" x="5645150" y="1181100"/>
          <p14:tracePt t="22704" x="5676900" y="1174750"/>
          <p14:tracePt t="22721" x="5740400" y="1149350"/>
          <p14:tracePt t="22738" x="5784850" y="1136650"/>
          <p14:tracePt t="22754" x="5822950" y="1123950"/>
          <p14:tracePt t="22771" x="5842000" y="1104900"/>
          <p14:tracePt t="22788" x="5848350" y="1085850"/>
          <p14:tracePt t="22804" x="5854700" y="1079500"/>
          <p14:tracePt t="22841" x="5854700" y="1073150"/>
          <p14:tracePt t="22889" x="5848350" y="1073150"/>
          <p14:tracePt t="22897" x="5842000" y="1073150"/>
          <p14:tracePt t="22906" x="5829300" y="1073150"/>
          <p14:tracePt t="22921" x="5778500" y="1073150"/>
          <p14:tracePt t="22938" x="5721350" y="1073150"/>
          <p14:tracePt t="22954" x="5651500" y="1073150"/>
          <p14:tracePt t="22971" x="5562600" y="1073150"/>
          <p14:tracePt t="22987" x="5486400" y="1098550"/>
          <p14:tracePt t="23004" x="5391150" y="1130300"/>
          <p14:tracePt t="23021" x="5308600" y="1162050"/>
          <p14:tracePt t="23037" x="5226050" y="1212850"/>
          <p14:tracePt t="23054" x="5175250" y="1263650"/>
          <p14:tracePt t="23071" x="5118100" y="1276350"/>
          <p14:tracePt t="23088" x="5029200" y="1289050"/>
          <p14:tracePt t="23104" x="4972050" y="1295400"/>
          <p14:tracePt t="23121" x="4933950" y="1314450"/>
          <p14:tracePt t="23137" x="4870450" y="1327150"/>
          <p14:tracePt t="23154" x="4813300" y="1346200"/>
          <p14:tracePt t="23171" x="4775200" y="1365250"/>
          <p14:tracePt t="23188" x="4743450" y="1384300"/>
          <p14:tracePt t="23204" x="4705350" y="1403350"/>
          <p14:tracePt t="23221" x="4660900" y="1428750"/>
          <p14:tracePt t="23238" x="4603750" y="1454150"/>
          <p14:tracePt t="23254" x="4552950" y="1473200"/>
          <p14:tracePt t="23271" x="4508500" y="1504950"/>
          <p14:tracePt t="23288" x="4470400" y="1524000"/>
          <p14:tracePt t="23290" x="4451350" y="1530350"/>
          <p14:tracePt t="23304" x="4419600" y="1549400"/>
          <p14:tracePt t="23321" x="4368800" y="1568450"/>
          <p14:tracePt t="23337" x="4298950" y="1593850"/>
          <p14:tracePt t="23355" x="4203700" y="1625600"/>
          <p14:tracePt t="23371" x="4089400" y="1676400"/>
          <p14:tracePt t="23388" x="3968750" y="1720850"/>
          <p14:tracePt t="23404" x="3854450" y="1720850"/>
          <p14:tracePt t="23421" x="3765550" y="1708150"/>
          <p14:tracePt t="23438" x="3676650" y="1708150"/>
          <p14:tracePt t="23454" x="3625850" y="1708150"/>
          <p14:tracePt t="23471" x="3594100" y="1701800"/>
          <p14:tracePt t="23488" x="3568700" y="1714500"/>
          <p14:tracePt t="23504" x="3517900" y="1733550"/>
          <p14:tracePt t="23521" x="3460750" y="1746250"/>
          <p14:tracePt t="23538" x="3416300" y="1746250"/>
          <p14:tracePt t="23554" x="3384550" y="1746250"/>
          <p14:tracePt t="23571" x="3346450" y="1752600"/>
          <p14:tracePt t="23587" x="3302000" y="1771650"/>
          <p14:tracePt t="23604" x="3219450" y="1797050"/>
          <p14:tracePt t="23621" x="3124200" y="1828800"/>
          <p14:tracePt t="23638" x="3016250" y="1854200"/>
          <p14:tracePt t="23654" x="2927350" y="1854200"/>
          <p14:tracePt t="23671" x="2857500" y="1854200"/>
          <p14:tracePt t="23689" x="2832100" y="1860550"/>
          <p14:tracePt t="23849" x="2819400" y="1860550"/>
          <p14:tracePt t="23856" x="2813050" y="1860550"/>
          <p14:tracePt t="23865" x="2800350" y="1860550"/>
          <p14:tracePt t="23872" x="2794000" y="1860550"/>
          <p14:tracePt t="23888" x="2755900" y="1860550"/>
          <p14:tracePt t="23904" x="2692400" y="1860550"/>
          <p14:tracePt t="23921" x="2609850" y="1860550"/>
          <p14:tracePt t="23937" x="2533650" y="1860550"/>
          <p14:tracePt t="23954" x="2476500" y="1860550"/>
          <p14:tracePt t="23971" x="2438400" y="1860550"/>
          <p14:tracePt t="23988" x="2406650" y="1860550"/>
          <p14:tracePt t="24005" x="2349500" y="1860550"/>
          <p14:tracePt t="24021" x="2266950" y="1860550"/>
          <p14:tracePt t="24038" x="2165350" y="1873250"/>
          <p14:tracePt t="24054" x="2063750" y="1898650"/>
          <p14:tracePt t="24071" x="1943100" y="1911350"/>
          <p14:tracePt t="24088" x="1847850" y="1911350"/>
          <p14:tracePt t="24104" x="1714500" y="1924050"/>
          <p14:tracePt t="24121" x="1638300" y="1924050"/>
          <p14:tracePt t="24138" x="1555750" y="1911350"/>
          <p14:tracePt t="24154" x="1473200" y="1911350"/>
          <p14:tracePt t="24171" x="1403350" y="1917700"/>
          <p14:tracePt t="24188" x="1352550" y="1936750"/>
          <p14:tracePt t="24205" x="1320800" y="1949450"/>
          <p14:tracePt t="24221" x="1289050" y="1955800"/>
          <p14:tracePt t="24237" x="1257300" y="1968500"/>
          <p14:tracePt t="24255" x="1206500" y="1981200"/>
          <p14:tracePt t="24271" x="1155700" y="1987550"/>
          <p14:tracePt t="24273" x="1130300" y="1993900"/>
          <p14:tracePt t="24288" x="1085850" y="1993900"/>
          <p14:tracePt t="24304" x="1079500" y="2000250"/>
          <p14:tracePt t="24321" x="1066800" y="2006600"/>
          <p14:tracePt t="24337" x="1054100" y="2012950"/>
          <p14:tracePt t="24354" x="1035050" y="2025650"/>
          <p14:tracePt t="24371" x="1016000" y="2032000"/>
          <p14:tracePt t="24388" x="996950" y="2044700"/>
          <p14:tracePt t="24404" x="977900" y="2044700"/>
          <p14:tracePt t="24545" x="971550" y="2044700"/>
          <p14:tracePt t="24617" x="965200" y="2044700"/>
          <p14:tracePt t="24649" x="965200" y="2025650"/>
          <p14:tracePt t="24656" x="965200" y="2019300"/>
          <p14:tracePt t="24671" x="965200" y="2006600"/>
          <p14:tracePt t="24881" x="965200" y="2000250"/>
          <p14:tracePt t="24889" x="971550" y="1981200"/>
          <p14:tracePt t="24897" x="971550" y="1968500"/>
          <p14:tracePt t="24906" x="977900" y="1962150"/>
          <p14:tracePt t="24921" x="990600" y="1936750"/>
          <p14:tracePt t="24938" x="996950" y="1911350"/>
          <p14:tracePt t="24954" x="1009650" y="1898650"/>
          <p14:tracePt t="24971" x="1016000" y="1885950"/>
          <p14:tracePt t="24987" x="1028700" y="1866900"/>
          <p14:tracePt t="25004" x="1047750" y="1847850"/>
          <p14:tracePt t="25021" x="1066800" y="1828800"/>
          <p14:tracePt t="25038" x="1098550" y="1816100"/>
          <p14:tracePt t="25054" x="1130300" y="1816100"/>
          <p14:tracePt t="25071" x="1155700" y="1816100"/>
          <p14:tracePt t="25088" x="1187450" y="1835150"/>
          <p14:tracePt t="25104" x="1212850" y="1860550"/>
          <p14:tracePt t="25121" x="1225550" y="1905000"/>
          <p14:tracePt t="25137" x="1238250" y="1955800"/>
          <p14:tracePt t="25154" x="1238250" y="1993900"/>
          <p14:tracePt t="25171" x="1212850" y="2025650"/>
          <p14:tracePt t="25188" x="1200150" y="2044700"/>
          <p14:tracePt t="25205" x="1187450" y="2051050"/>
          <p14:tracePt t="25281" x="1187450" y="2044700"/>
          <p14:tracePt t="25305" x="1193800" y="2044700"/>
          <p14:tracePt t="25313" x="1206500" y="2038350"/>
          <p14:tracePt t="25322" x="1231900" y="2038350"/>
          <p14:tracePt t="25337" x="1276350" y="2038350"/>
          <p14:tracePt t="25354" x="1314450" y="2025650"/>
          <p14:tracePt t="25371" x="1333500" y="2025650"/>
          <p14:tracePt t="25545" x="1333500" y="2019300"/>
          <p14:tracePt t="25553" x="1327150" y="2000250"/>
          <p14:tracePt t="25561" x="1320800" y="1981200"/>
          <p14:tracePt t="25571" x="1314450" y="1962150"/>
          <p14:tracePt t="25587" x="1308100" y="1924050"/>
          <p14:tracePt t="25604" x="1301750" y="1854200"/>
          <p14:tracePt t="25621" x="1308100" y="1816100"/>
          <p14:tracePt t="25638" x="1320800" y="1790700"/>
          <p14:tracePt t="25654" x="1339850" y="1771650"/>
          <p14:tracePt t="25671" x="1384300" y="1752600"/>
          <p14:tracePt t="25689" x="1479550" y="1752600"/>
          <p14:tracePt t="25704" x="1511300" y="1752600"/>
          <p14:tracePt t="25721" x="1536700" y="1752600"/>
          <p14:tracePt t="25737" x="1562100" y="1790700"/>
          <p14:tracePt t="25754" x="1581150" y="1860550"/>
          <p14:tracePt t="25771" x="1600200" y="1924050"/>
          <p14:tracePt t="25788" x="1619250" y="1987550"/>
          <p14:tracePt t="25805" x="1631950" y="2057400"/>
          <p14:tracePt t="25821" x="1638300" y="2101850"/>
          <p14:tracePt t="25837" x="1638300" y="2120900"/>
          <p14:tracePt t="25854" x="1625600" y="2133600"/>
          <p14:tracePt t="25871" x="1606550" y="2146300"/>
          <p14:tracePt t="25888" x="1568450" y="2146300"/>
          <p14:tracePt t="25890" x="1549400" y="2146300"/>
          <p14:tracePt t="25904" x="1517650" y="2146300"/>
          <p14:tracePt t="25921" x="1504950" y="2127250"/>
          <p14:tracePt t="25938" x="1479550" y="2089150"/>
          <p14:tracePt t="25954" x="1460500" y="2038350"/>
          <p14:tracePt t="25971" x="1460500" y="1974850"/>
          <p14:tracePt t="25988" x="1460500" y="1911350"/>
          <p14:tracePt t="26004" x="1473200" y="1847850"/>
          <p14:tracePt t="26021" x="1498600" y="1803400"/>
          <p14:tracePt t="26038" x="1536700" y="1784350"/>
          <p14:tracePt t="26054" x="1587500" y="1771650"/>
          <p14:tracePt t="26071" x="1631950" y="1771650"/>
          <p14:tracePt t="26088" x="1682750" y="1841500"/>
          <p14:tracePt t="26104" x="1701800" y="1905000"/>
          <p14:tracePt t="26121" x="1720850" y="1993900"/>
          <p14:tracePt t="26138" x="1720850" y="2051050"/>
          <p14:tracePt t="26154" x="1670050" y="2101850"/>
          <p14:tracePt t="26171" x="1587500" y="2152650"/>
          <p14:tracePt t="26188" x="1473200" y="2184400"/>
          <p14:tracePt t="26204" x="1365250" y="2197100"/>
          <p14:tracePt t="26221" x="1282700" y="2184400"/>
          <p14:tracePt t="26237" x="1206500" y="2152650"/>
          <p14:tracePt t="26254" x="1162050" y="2133600"/>
          <p14:tracePt t="26271" x="1130300" y="2108200"/>
          <p14:tracePt t="26288" x="1111250" y="2089150"/>
          <p14:tracePt t="26377" x="1111250" y="2082800"/>
          <p14:tracePt t="26400" x="1130300" y="2076450"/>
          <p14:tracePt t="26408" x="1155700" y="2070100"/>
          <p14:tracePt t="26417" x="1187450" y="2070100"/>
          <p14:tracePt t="26424" x="1219200" y="2063750"/>
          <p14:tracePt t="26437" x="1270000" y="2063750"/>
          <p14:tracePt t="26454" x="1377950" y="2063750"/>
          <p14:tracePt t="26471" x="1492250" y="2063750"/>
          <p14:tracePt t="26488" x="1638300" y="2082800"/>
          <p14:tracePt t="26504" x="1746250" y="2114550"/>
          <p14:tracePt t="26521" x="1854200" y="2146300"/>
          <p14:tracePt t="26538" x="1974850" y="2190750"/>
          <p14:tracePt t="26554" x="2108200" y="2235200"/>
          <p14:tracePt t="26571" x="2203450" y="2260600"/>
          <p14:tracePt t="26587" x="2336800" y="2279650"/>
          <p14:tracePt t="26604" x="2508250" y="2330450"/>
          <p14:tracePt t="26621" x="2647950" y="2368550"/>
          <p14:tracePt t="26638" x="2787650" y="2393950"/>
          <p14:tracePt t="26654" x="2940050" y="2432050"/>
          <p14:tracePt t="26671" x="3073400" y="2457450"/>
          <p14:tracePt t="26690" x="3327400" y="2489200"/>
          <p14:tracePt t="26704" x="3524250" y="2514600"/>
          <p14:tracePt t="26721" x="3676650" y="2501900"/>
          <p14:tracePt t="26738" x="3778250" y="2489200"/>
          <p14:tracePt t="26754" x="3867150" y="2457450"/>
          <p14:tracePt t="26771" x="3943350" y="2438400"/>
          <p14:tracePt t="26787" x="4019550" y="2413000"/>
          <p14:tracePt t="26805" x="4095750" y="2387600"/>
          <p14:tracePt t="26821" x="4178300" y="2362200"/>
          <p14:tracePt t="26838" x="4248150" y="2336800"/>
          <p14:tracePt t="26854" x="4318000" y="2311400"/>
          <p14:tracePt t="26871" x="4381500" y="2286000"/>
          <p14:tracePt t="26891" x="4464050" y="2254250"/>
          <p14:tracePt t="26904" x="4514850" y="2228850"/>
          <p14:tracePt t="26921" x="4546600" y="2203450"/>
          <p14:tracePt t="26938" x="4578350" y="2178050"/>
          <p14:tracePt t="26954" x="4603750" y="2146300"/>
          <p14:tracePt t="26971" x="4616450" y="2127250"/>
          <p14:tracePt t="26988" x="4622800" y="2120900"/>
          <p14:tracePt t="27004" x="4629150" y="2114550"/>
          <p14:tracePt t="27021" x="4635500" y="2089150"/>
          <p14:tracePt t="27037" x="4641850" y="2063750"/>
          <p14:tracePt t="27054" x="4654550" y="2032000"/>
          <p14:tracePt t="27071" x="4654550" y="2019300"/>
          <p14:tracePt t="27088" x="4654550" y="1981200"/>
          <p14:tracePt t="27104" x="4629150" y="1968500"/>
          <p14:tracePt t="27121" x="4565650" y="1943100"/>
          <p14:tracePt t="27137" x="4476750" y="1936750"/>
          <p14:tracePt t="27154" x="4375150" y="1924050"/>
          <p14:tracePt t="27171" x="4241800" y="1892300"/>
          <p14:tracePt t="27188" x="4121150" y="1866900"/>
          <p14:tracePt t="27205" x="4006850" y="1835150"/>
          <p14:tracePt t="27221" x="3917950" y="1816100"/>
          <p14:tracePt t="27238" x="3816350" y="1784350"/>
          <p14:tracePt t="27254" x="3676650" y="1765300"/>
          <p14:tracePt t="27271" x="3543300" y="1733550"/>
          <p14:tracePt t="27289" x="3390900" y="1695450"/>
          <p14:tracePt t="27304" x="3263900" y="1689100"/>
          <p14:tracePt t="27321" x="3143250" y="1689100"/>
          <p14:tracePt t="27338" x="3022600" y="1689100"/>
          <p14:tracePt t="27355" x="2889250" y="1682750"/>
          <p14:tracePt t="27371" x="2730500" y="1682750"/>
          <p14:tracePt t="27388" x="2571750" y="1682750"/>
          <p14:tracePt t="27404" x="2425700" y="1689100"/>
          <p14:tracePt t="27421" x="2298700" y="1695450"/>
          <p14:tracePt t="27438" x="2203450" y="1695450"/>
          <p14:tracePt t="27455" x="2120900" y="1701800"/>
          <p14:tracePt t="27471" x="2025650" y="1708150"/>
          <p14:tracePt t="27488" x="1924050" y="1701800"/>
          <p14:tracePt t="27490" x="1866900" y="1695450"/>
          <p14:tracePt t="27504" x="1739900" y="1695450"/>
          <p14:tracePt t="27521" x="1600200" y="1695450"/>
          <p14:tracePt t="27538" x="1466850" y="1695450"/>
          <p14:tracePt t="27554" x="1339850" y="1695450"/>
          <p14:tracePt t="27571" x="1212850" y="1708150"/>
          <p14:tracePt t="27588" x="1098550" y="1708150"/>
          <p14:tracePt t="27604" x="1003300" y="1708150"/>
          <p14:tracePt t="27621" x="927100" y="1714500"/>
          <p14:tracePt t="27637" x="863600" y="1727200"/>
          <p14:tracePt t="27654" x="800100" y="1733550"/>
          <p14:tracePt t="27671" x="762000" y="1746250"/>
          <p14:tracePt t="27688" x="755650" y="1752600"/>
          <p14:tracePt t="27849" x="755650" y="1778000"/>
          <p14:tracePt t="27856" x="755650" y="1816100"/>
          <p14:tracePt t="27866" x="755650" y="1860550"/>
          <p14:tracePt t="27872" x="755650" y="1905000"/>
          <p14:tracePt t="27888" x="755650" y="2000250"/>
          <p14:tracePt t="27904" x="762000" y="2070100"/>
          <p14:tracePt t="27921" x="762000" y="2120900"/>
          <p14:tracePt t="27938" x="762000" y="2133600"/>
          <p14:tracePt t="27954" x="762000" y="2139950"/>
          <p14:tracePt t="29314" x="762000" y="2146300"/>
          <p14:tracePt t="29329" x="762000" y="2152650"/>
          <p14:tracePt t="31393" x="768350" y="2146300"/>
          <p14:tracePt t="31401" x="774700" y="2139950"/>
          <p14:tracePt t="31417" x="787400" y="2139950"/>
          <p14:tracePt t="31424" x="793750" y="2133600"/>
          <p14:tracePt t="31437" x="812800" y="2127250"/>
          <p14:tracePt t="31454" x="876300" y="2101850"/>
          <p14:tracePt t="31471" x="984250" y="2063750"/>
          <p14:tracePt t="31488" x="1136650" y="2019300"/>
          <p14:tracePt t="31504" x="1200150" y="2012950"/>
          <p14:tracePt t="31521" x="1238250" y="2000250"/>
          <p14:tracePt t="31537" x="1250950" y="2000250"/>
          <p14:tracePt t="31554" x="1270000" y="2000250"/>
          <p14:tracePt t="31571" x="1301750" y="2000250"/>
          <p14:tracePt t="31588" x="1320800" y="2000250"/>
          <p14:tracePt t="31604" x="1333500" y="2000250"/>
          <p14:tracePt t="31621" x="1339850" y="2000250"/>
          <p14:tracePt t="31705" x="1346200" y="2000250"/>
          <p14:tracePt t="31713" x="1365250" y="2000250"/>
          <p14:tracePt t="31721" x="1390650" y="2000250"/>
          <p14:tracePt t="31738" x="1447800" y="2000250"/>
          <p14:tracePt t="31754" x="1511300" y="2000250"/>
          <p14:tracePt t="31771" x="1562100" y="2006600"/>
          <p14:tracePt t="31788" x="1587500" y="2006600"/>
          <p14:tracePt t="31805" x="1606550" y="2006600"/>
          <p14:tracePt t="31838" x="1606550" y="2012950"/>
          <p14:tracePt t="32169" x="1606550" y="2019300"/>
          <p14:tracePt t="32177" x="1606550" y="2025650"/>
          <p14:tracePt t="32201" x="1606550" y="2032000"/>
          <p14:tracePt t="32401" x="1600200" y="2032000"/>
          <p14:tracePt t="32408" x="1600200" y="2038350"/>
          <p14:tracePt t="32424" x="1600200" y="2044700"/>
          <p14:tracePt t="32433" x="1600200" y="2051050"/>
          <p14:tracePt t="32440" x="1600200" y="2057400"/>
          <p14:tracePt t="32454" x="1593850" y="2057400"/>
          <p14:tracePt t="32471" x="1581150" y="2076450"/>
          <p14:tracePt t="32488" x="1581150" y="2095500"/>
          <p14:tracePt t="32490" x="1574800" y="2101850"/>
          <p14:tracePt t="32504" x="1574800" y="2127250"/>
          <p14:tracePt t="32521" x="1568450" y="2133600"/>
          <p14:tracePt t="33081" x="1568450" y="2127250"/>
          <p14:tracePt t="33273" x="1562100" y="2127250"/>
          <p14:tracePt t="33281" x="1555750" y="2127250"/>
          <p14:tracePt t="33289" x="1543050" y="2127250"/>
          <p14:tracePt t="33304" x="1511300" y="2139950"/>
          <p14:tracePt t="33321" x="1454150" y="2146300"/>
          <p14:tracePt t="33338" x="1377950" y="2165350"/>
          <p14:tracePt t="33354" x="1301750" y="2190750"/>
          <p14:tracePt t="33371" x="1225550" y="2203450"/>
          <p14:tracePt t="33387" x="1187450" y="2203450"/>
          <p14:tracePt t="33405" x="1181100" y="2209800"/>
          <p14:tracePt t="33489" x="1174750" y="2209800"/>
          <p14:tracePt t="33496" x="1168400" y="2209800"/>
          <p14:tracePt t="33505" x="1155700" y="2209800"/>
          <p14:tracePt t="33521" x="1136650" y="2209800"/>
          <p14:tracePt t="33538" x="1111250" y="2209800"/>
          <p14:tracePt t="33554" x="1085850" y="2209800"/>
          <p14:tracePt t="33571" x="1073150" y="2209800"/>
          <p14:tracePt t="33588" x="1054100" y="2209800"/>
          <p14:tracePt t="33604" x="1035050" y="2197100"/>
          <p14:tracePt t="33621" x="1009650" y="2190750"/>
          <p14:tracePt t="33637" x="977900" y="2165350"/>
          <p14:tracePt t="33654" x="952500" y="2146300"/>
          <p14:tracePt t="33671" x="927100" y="2114550"/>
          <p14:tracePt t="33688" x="901700" y="2070100"/>
          <p14:tracePt t="33704" x="882650" y="2032000"/>
          <p14:tracePt t="33721" x="869950" y="1981200"/>
          <p14:tracePt t="33738" x="857250" y="1949450"/>
          <p14:tracePt t="33754" x="857250" y="1924050"/>
          <p14:tracePt t="33771" x="857250" y="1898650"/>
          <p14:tracePt t="33788" x="857250" y="1866900"/>
          <p14:tracePt t="33806" x="876300" y="1835150"/>
          <p14:tracePt t="33821" x="901700" y="1803400"/>
          <p14:tracePt t="33838" x="933450" y="1771650"/>
          <p14:tracePt t="33854" x="971550" y="1739900"/>
          <p14:tracePt t="33871" x="1009650" y="1720850"/>
          <p14:tracePt t="33889" x="1066800" y="1701800"/>
          <p14:tracePt t="33904" x="1111250" y="1689100"/>
          <p14:tracePt t="33921" x="1181100" y="1682750"/>
          <p14:tracePt t="33938" x="1270000" y="1676400"/>
          <p14:tracePt t="33954" x="1377950" y="1657350"/>
          <p14:tracePt t="33971" x="1492250" y="1657350"/>
          <p14:tracePt t="33988" x="1600200" y="1670050"/>
          <p14:tracePt t="34004" x="1682750" y="1695450"/>
          <p14:tracePt t="34021" x="1727200" y="1714500"/>
          <p14:tracePt t="34037" x="1771650" y="1733550"/>
          <p14:tracePt t="34054" x="1803400" y="1758950"/>
          <p14:tracePt t="34071" x="1816100" y="1784350"/>
          <p14:tracePt t="34087" x="1847850" y="1860550"/>
          <p14:tracePt t="34104" x="1885950" y="1930400"/>
          <p14:tracePt t="34121" x="1911350" y="1987550"/>
          <p14:tracePt t="34138" x="1924050" y="2044700"/>
          <p14:tracePt t="34155" x="1924050" y="2089150"/>
          <p14:tracePt t="34171" x="1917700" y="2127250"/>
          <p14:tracePt t="34188" x="1905000" y="2152650"/>
          <p14:tracePt t="34204" x="1879600" y="2184400"/>
          <p14:tracePt t="34221" x="1847850" y="2209800"/>
          <p14:tracePt t="34237" x="1784350" y="2228850"/>
          <p14:tracePt t="34254" x="1701800" y="2247900"/>
          <p14:tracePt t="34271" x="1606550" y="2266950"/>
          <p14:tracePt t="34288" x="1504950" y="2279650"/>
          <p14:tracePt t="34290" x="1460500" y="2279650"/>
          <p14:tracePt t="34304" x="1390650" y="2273300"/>
          <p14:tracePt t="34321" x="1333500" y="2273300"/>
          <p14:tracePt t="34338" x="1276350" y="2273300"/>
          <p14:tracePt t="34355" x="1219200" y="2260600"/>
          <p14:tracePt t="34371" x="1136650" y="2197100"/>
          <p14:tracePt t="34388" x="1066800" y="2159000"/>
          <p14:tracePt t="34404" x="1003300" y="2101850"/>
          <p14:tracePt t="34421" x="965200" y="2063750"/>
          <p14:tracePt t="34438" x="939800" y="2012950"/>
          <p14:tracePt t="34454" x="927100" y="1962150"/>
          <p14:tracePt t="34471" x="927100" y="1905000"/>
          <p14:tracePt t="34488" x="958850" y="1822450"/>
          <p14:tracePt t="34504" x="1016000" y="1765300"/>
          <p14:tracePt t="34521" x="1098550" y="1714500"/>
          <p14:tracePt t="34538" x="1200150" y="1670050"/>
          <p14:tracePt t="34554" x="1314450" y="1631950"/>
          <p14:tracePt t="34571" x="1428750" y="1625600"/>
          <p14:tracePt t="34588" x="1517650" y="1625600"/>
          <p14:tracePt t="34604" x="1593850" y="1638300"/>
          <p14:tracePt t="34621" x="1657350" y="1682750"/>
          <p14:tracePt t="34638" x="1714500" y="1727200"/>
          <p14:tracePt t="34654" x="1758950" y="1790700"/>
          <p14:tracePt t="34671" x="1828800" y="1892300"/>
          <p14:tracePt t="34688" x="1924050" y="2032000"/>
          <p14:tracePt t="34704" x="1962150" y="2152650"/>
          <p14:tracePt t="34721" x="1981200" y="2235200"/>
          <p14:tracePt t="34737" x="1962150" y="2273300"/>
          <p14:tracePt t="34754" x="1949450" y="2298700"/>
          <p14:tracePt t="34771" x="1930400" y="2311400"/>
          <p14:tracePt t="34788" x="1898650" y="2311400"/>
          <p14:tracePt t="34806" x="1854200" y="2311400"/>
          <p14:tracePt t="34821" x="1803400" y="2311400"/>
          <p14:tracePt t="34838" x="1771650" y="2292350"/>
          <p14:tracePt t="34854" x="1765300" y="2286000"/>
          <p14:tracePt t="34888" x="1765300" y="2266950"/>
          <p14:tracePt t="34904" x="1765300" y="2254250"/>
          <p14:tracePt t="34921" x="1828800" y="2247900"/>
          <p14:tracePt t="34938" x="1917700" y="2241550"/>
          <p14:tracePt t="34954" x="2032000" y="2228850"/>
          <p14:tracePt t="34971" x="2178050" y="2235200"/>
          <p14:tracePt t="34988" x="2349500" y="2247900"/>
          <p14:tracePt t="35004" x="2495550" y="2273300"/>
          <p14:tracePt t="35021" x="2660650" y="2317750"/>
          <p14:tracePt t="35038" x="2832100" y="2362200"/>
          <p14:tracePt t="35054" x="3022600" y="2419350"/>
          <p14:tracePt t="35071" x="3219450" y="2463800"/>
          <p14:tracePt t="35088" x="3454400" y="2476500"/>
          <p14:tracePt t="35104" x="3606800" y="2470150"/>
          <p14:tracePt t="35121" x="3778250" y="2495550"/>
          <p14:tracePt t="35138" x="3975100" y="2495550"/>
          <p14:tracePt t="35154" x="4165600" y="2489200"/>
          <p14:tracePt t="35171" x="4330700" y="2463800"/>
          <p14:tracePt t="35188" x="4476750" y="2444750"/>
          <p14:tracePt t="35204" x="4521200" y="2438400"/>
          <p14:tracePt t="35273" x="4514850" y="2438400"/>
          <p14:tracePt t="35297" x="4514850" y="2432050"/>
          <p14:tracePt t="35305" x="4502150" y="2432050"/>
          <p14:tracePt t="35321" x="4457700" y="2432050"/>
          <p14:tracePt t="35338" x="4413250" y="2432050"/>
          <p14:tracePt t="35355" x="4337050" y="2438400"/>
          <p14:tracePt t="35371" x="4191000" y="2444750"/>
          <p14:tracePt t="35387" x="4000500" y="2444750"/>
          <p14:tracePt t="35404" x="3752850" y="2425700"/>
          <p14:tracePt t="35421" x="3479800" y="2419350"/>
          <p14:tracePt t="35438" x="3194050" y="2400300"/>
          <p14:tracePt t="35454" x="2908300" y="2387600"/>
          <p14:tracePt t="35471" x="2628900" y="2374900"/>
          <p14:tracePt t="35489" x="2292350" y="2368550"/>
          <p14:tracePt t="35504" x="2114550" y="2368550"/>
          <p14:tracePt t="35521" x="1968500" y="2362200"/>
          <p14:tracePt t="35538" x="1841500" y="2368550"/>
          <p14:tracePt t="35555" x="1727200" y="2368550"/>
          <p14:tracePt t="35571" x="1625600" y="2368550"/>
          <p14:tracePt t="35588" x="1574800" y="2381250"/>
          <p14:tracePt t="35604" x="1517650" y="2387600"/>
          <p14:tracePt t="35622" x="1498600" y="2400300"/>
          <p14:tracePt t="35638" x="1479550" y="2413000"/>
          <p14:tracePt t="35654" x="1473200" y="2432050"/>
          <p14:tracePt t="35671" x="1460500" y="2463800"/>
          <p14:tracePt t="35673" x="1454150" y="2482850"/>
          <p14:tracePt t="35689" x="1435100" y="2540000"/>
          <p14:tracePt t="35704" x="1403350" y="2628900"/>
          <p14:tracePt t="35721" x="1384300" y="2774950"/>
          <p14:tracePt t="35737" x="1377950" y="2901950"/>
          <p14:tracePt t="35754" x="1377950" y="3022600"/>
          <p14:tracePt t="35771" x="1377950" y="3117850"/>
          <p14:tracePt t="35788" x="1377950" y="3175000"/>
          <p14:tracePt t="35804" x="1377950" y="3206750"/>
          <p14:tracePt t="35821" x="1377950" y="3213100"/>
          <p14:tracePt t="35865" x="1377950" y="3187700"/>
          <p14:tracePt t="35873" x="1377950" y="3149600"/>
          <p14:tracePt t="35888" x="1377950" y="3079750"/>
          <p14:tracePt t="35904" x="1365250" y="3022600"/>
          <p14:tracePt t="35921" x="1346200" y="2971800"/>
          <p14:tracePt t="35938" x="1327150" y="2933700"/>
          <p14:tracePt t="35955" x="1314450" y="2921000"/>
          <p14:tracePt t="36008" x="1314450" y="2927350"/>
          <p14:tracePt t="36017" x="1308100" y="2940050"/>
          <p14:tracePt t="36024" x="1308100" y="2959100"/>
          <p14:tracePt t="36037" x="1308100" y="2971800"/>
          <p14:tracePt t="36054" x="1339850" y="3016250"/>
          <p14:tracePt t="36071" x="1422400" y="3048000"/>
          <p14:tracePt t="36073" x="1473200" y="3060700"/>
          <p14:tracePt t="36088" x="1612900" y="3067050"/>
          <p14:tracePt t="36105" x="1778000" y="3073400"/>
          <p14:tracePt t="36121" x="1955800" y="3073400"/>
          <p14:tracePt t="36138" x="2159000" y="3067050"/>
          <p14:tracePt t="36155" x="2317750" y="3067050"/>
          <p14:tracePt t="36171" x="2419350" y="3067050"/>
          <p14:tracePt t="36188" x="2470150" y="3067050"/>
          <p14:tracePt t="36205" x="2482850" y="3054350"/>
          <p14:tracePt t="36320" x="2476500" y="3054350"/>
          <p14:tracePt t="36329" x="2457450" y="3054350"/>
          <p14:tracePt t="36337" x="2432050" y="3054350"/>
          <p14:tracePt t="36355" x="2368550" y="3054350"/>
          <p14:tracePt t="36371" x="2286000" y="3060700"/>
          <p14:tracePt t="36388" x="2209800" y="3067050"/>
          <p14:tracePt t="36405" x="2152650" y="3086100"/>
          <p14:tracePt t="36421" x="2127250" y="3117850"/>
          <p14:tracePt t="36438" x="2114550" y="3149600"/>
          <p14:tracePt t="36454" x="2089150" y="3175000"/>
          <p14:tracePt t="36471" x="2006600" y="3187700"/>
          <p14:tracePt t="36488" x="1924050" y="3175000"/>
          <p14:tracePt t="36640" x="1936750" y="3162300"/>
          <p14:tracePt t="36649" x="1981200" y="3143250"/>
          <p14:tracePt t="36656" x="2038350" y="3143250"/>
          <p14:tracePt t="36671" x="2114550" y="3143250"/>
          <p14:tracePt t="36688" x="2457450" y="3155950"/>
          <p14:tracePt t="36704" x="2762250" y="3175000"/>
          <p14:tracePt t="36721" x="3105150" y="3194050"/>
          <p14:tracePt t="36738" x="3403600" y="3213100"/>
          <p14:tracePt t="36754" x="3613150" y="3238500"/>
          <p14:tracePt t="36771" x="3740150" y="3238500"/>
          <p14:tracePt t="36787" x="3829050" y="3244850"/>
          <p14:tracePt t="36804" x="3860800" y="3244850"/>
          <p14:tracePt t="36821" x="3867150" y="3244850"/>
          <p14:tracePt t="36854" x="3854450" y="3244850"/>
          <p14:tracePt t="36871" x="3829050" y="3244850"/>
          <p14:tracePt t="36888" x="3765550" y="3257550"/>
          <p14:tracePt t="36904" x="3727450" y="3289300"/>
          <p14:tracePt t="36921" x="3670300" y="3308350"/>
          <p14:tracePt t="36938" x="3594100" y="3327400"/>
          <p14:tracePt t="36955" x="3498850" y="3352800"/>
          <p14:tracePt t="36971" x="3378200" y="3403600"/>
          <p14:tracePt t="36988" x="3225800" y="3422650"/>
          <p14:tracePt t="37005" x="3117850" y="3435350"/>
          <p14:tracePt t="37021" x="2997200" y="3441700"/>
          <p14:tracePt t="37038" x="2895600" y="3429000"/>
          <p14:tracePt t="37054" x="2806700" y="3416300"/>
          <p14:tracePt t="37071" x="2736850" y="3390900"/>
          <p14:tracePt t="37088" x="2654300" y="3340100"/>
          <p14:tracePt t="37104" x="2635250" y="3321050"/>
          <p14:tracePt t="37121" x="2628900" y="3321050"/>
          <p14:tracePt t="37417" x="2622550" y="3321050"/>
          <p14:tracePt t="37424" x="2622550" y="3314700"/>
          <p14:tracePt t="37441" x="2616200" y="3314700"/>
          <p14:tracePt t="37448" x="2609850" y="3314700"/>
          <p14:tracePt t="37456" x="2603500" y="3308350"/>
          <p14:tracePt t="37471" x="2597150" y="3302000"/>
          <p14:tracePt t="37488" x="2590800" y="3289300"/>
          <p14:tracePt t="37490" x="2584450" y="3276600"/>
          <p14:tracePt t="37504" x="2578100" y="3238500"/>
          <p14:tracePt t="37521" x="2565400" y="3194050"/>
          <p14:tracePt t="37537" x="2565400" y="3168650"/>
          <p14:tracePt t="37555" x="2565400" y="3149600"/>
          <p14:tracePt t="37571" x="2565400" y="3143250"/>
          <p14:tracePt t="37588" x="2565400" y="3130550"/>
          <p14:tracePt t="37605" x="2565400" y="3124200"/>
          <p14:tracePt t="37621" x="2565400" y="3111500"/>
          <p14:tracePt t="37638" x="2571750" y="3092450"/>
          <p14:tracePt t="37654" x="2584450" y="3079750"/>
          <p14:tracePt t="37671" x="2597150" y="3073400"/>
          <p14:tracePt t="37688" x="2603500" y="3067050"/>
          <p14:tracePt t="37704" x="2609850" y="3060700"/>
          <p14:tracePt t="37721" x="2628900" y="3048000"/>
          <p14:tracePt t="37738" x="2667000" y="3028950"/>
          <p14:tracePt t="37755" x="2711450" y="3009900"/>
          <p14:tracePt t="37771" x="2749550" y="2990850"/>
          <p14:tracePt t="37787" x="2813050" y="2971800"/>
          <p14:tracePt t="37804" x="2870200" y="2959100"/>
          <p14:tracePt t="37821" x="2927350" y="2952750"/>
          <p14:tracePt t="37838" x="2990850" y="2952750"/>
          <p14:tracePt t="37854" x="3035300" y="2952750"/>
          <p14:tracePt t="37872" x="3079750" y="2952750"/>
          <p14:tracePt t="37888" x="3124200" y="2965450"/>
          <p14:tracePt t="37904" x="3162300" y="2990850"/>
          <p14:tracePt t="37921" x="3219450" y="3009900"/>
          <p14:tracePt t="37938" x="3276600" y="3048000"/>
          <p14:tracePt t="37954" x="3327400" y="3092450"/>
          <p14:tracePt t="37971" x="3371850" y="3143250"/>
          <p14:tracePt t="37988" x="3403600" y="3194050"/>
          <p14:tracePt t="38004" x="3429000" y="3251200"/>
          <p14:tracePt t="38021" x="3441700" y="3289300"/>
          <p14:tracePt t="38038" x="3448050" y="3321050"/>
          <p14:tracePt t="38054" x="3454400" y="3359150"/>
          <p14:tracePt t="38071" x="3454400" y="3390900"/>
          <p14:tracePt t="38088" x="3397250" y="3441700"/>
          <p14:tracePt t="38104" x="3340100" y="3460750"/>
          <p14:tracePt t="38121" x="3263900" y="3467100"/>
          <p14:tracePt t="38138" x="3181350" y="3467100"/>
          <p14:tracePt t="38155" x="3067050" y="3460750"/>
          <p14:tracePt t="38171" x="2965450" y="3448050"/>
          <p14:tracePt t="38188" x="2851150" y="3416300"/>
          <p14:tracePt t="38205" x="2762250" y="3384550"/>
          <p14:tracePt t="38221" x="2679700" y="3359150"/>
          <p14:tracePt t="38238" x="2628900" y="3327400"/>
          <p14:tracePt t="38254" x="2590800" y="3289300"/>
          <p14:tracePt t="38271" x="2584450" y="3263900"/>
          <p14:tracePt t="38288" x="2578100" y="3213100"/>
          <p14:tracePt t="38304" x="2578100" y="3168650"/>
          <p14:tracePt t="38321" x="2578100" y="3124200"/>
          <p14:tracePt t="38338" x="2578100" y="3086100"/>
          <p14:tracePt t="38354" x="2590800" y="3054350"/>
          <p14:tracePt t="38371" x="2628900" y="3022600"/>
          <p14:tracePt t="38388" x="2686050" y="2997200"/>
          <p14:tracePt t="38404" x="2787650" y="2965450"/>
          <p14:tracePt t="38421" x="2908300" y="2952750"/>
          <p14:tracePt t="38437" x="3028950" y="2940050"/>
          <p14:tracePt t="38454" x="3130550" y="2933700"/>
          <p14:tracePt t="38471" x="3225800" y="2959100"/>
          <p14:tracePt t="38488" x="3295650" y="2978150"/>
          <p14:tracePt t="38504" x="3321050" y="2997200"/>
          <p14:tracePt t="38521" x="3327400" y="3016250"/>
          <p14:tracePt t="38538" x="3346450" y="3048000"/>
          <p14:tracePt t="38554" x="3365500" y="3098800"/>
          <p14:tracePt t="38571" x="3378200" y="3143250"/>
          <p14:tracePt t="38588" x="3390900" y="3187700"/>
          <p14:tracePt t="38604" x="3409950" y="3232150"/>
          <p14:tracePt t="38622" x="3422650" y="3257550"/>
          <p14:tracePt t="38638" x="3422650" y="3282950"/>
          <p14:tracePt t="38655" x="3422650" y="3308350"/>
          <p14:tracePt t="38671" x="3409950" y="3340100"/>
          <p14:tracePt t="38673" x="3397250" y="3359150"/>
          <p14:tracePt t="38688" x="3359150" y="3390900"/>
          <p14:tracePt t="38704" x="3308350" y="3409950"/>
          <p14:tracePt t="38721" x="3251200" y="3429000"/>
          <p14:tracePt t="38738" x="3162300" y="3454400"/>
          <p14:tracePt t="38754" x="3067050" y="3467100"/>
          <p14:tracePt t="38771" x="2971800" y="3467100"/>
          <p14:tracePt t="38787" x="2901950" y="3467100"/>
          <p14:tracePt t="38804" x="2844800" y="3467100"/>
          <p14:tracePt t="38821" x="2781300" y="3448050"/>
          <p14:tracePt t="38838" x="2724150" y="3416300"/>
          <p14:tracePt t="38855" x="2673350" y="3384550"/>
          <p14:tracePt t="38871" x="2628900" y="3352800"/>
          <p14:tracePt t="38873" x="2609850" y="3340100"/>
          <p14:tracePt t="38888" x="2597150" y="3302000"/>
          <p14:tracePt t="38904" x="2597150" y="3251200"/>
          <p14:tracePt t="38921" x="2597150" y="3181350"/>
          <p14:tracePt t="38938" x="2616200" y="3111500"/>
          <p14:tracePt t="38954" x="2654300" y="3048000"/>
          <p14:tracePt t="38971" x="2717800" y="3009900"/>
          <p14:tracePt t="38988" x="2813050" y="2971800"/>
          <p14:tracePt t="39004" x="2921000" y="2952750"/>
          <p14:tracePt t="39021" x="3028950" y="2952750"/>
          <p14:tracePt t="39038" x="3098800" y="2984500"/>
          <p14:tracePt t="39054" x="3149600" y="3041650"/>
          <p14:tracePt t="39071" x="3200400" y="3117850"/>
          <p14:tracePt t="39089" x="3244850" y="3251200"/>
          <p14:tracePt t="39104" x="3244850" y="3340100"/>
          <p14:tracePt t="39121" x="3219450" y="3409950"/>
          <p14:tracePt t="39137" x="3187700" y="3467100"/>
          <p14:tracePt t="39154" x="3162300" y="3517900"/>
          <p14:tracePt t="39171" x="3130550" y="3524250"/>
          <p14:tracePt t="39188" x="3105150" y="3530600"/>
          <p14:tracePt t="39204" x="3067050" y="3530600"/>
          <p14:tracePt t="39221" x="3028950" y="3530600"/>
          <p14:tracePt t="39237" x="2971800" y="3511550"/>
          <p14:tracePt t="39254" x="2921000" y="3479800"/>
          <p14:tracePt t="39271" x="2895600" y="3467100"/>
          <p14:tracePt t="39288" x="2895600" y="3454400"/>
          <p14:tracePt t="39465" x="2914650" y="3454400"/>
          <p14:tracePt t="39473" x="2952750" y="3454400"/>
          <p14:tracePt t="39488" x="2984500" y="3448050"/>
          <p14:tracePt t="39504" x="3003550" y="3448050"/>
          <p14:tracePt t="39521" x="3048000" y="3448050"/>
          <p14:tracePt t="39538" x="3117850" y="3448050"/>
          <p14:tracePt t="39554" x="3225800" y="3448050"/>
          <p14:tracePt t="39571" x="3333750" y="3448050"/>
          <p14:tracePt t="39588" x="3435350" y="3441700"/>
          <p14:tracePt t="39604" x="3524250" y="3435350"/>
          <p14:tracePt t="39621" x="3600450" y="3435350"/>
          <p14:tracePt t="39638" x="3689350" y="3448050"/>
          <p14:tracePt t="39655" x="3790950" y="3454400"/>
          <p14:tracePt t="39671" x="3917950" y="3454400"/>
          <p14:tracePt t="39673" x="3987800" y="3454400"/>
          <p14:tracePt t="39688" x="4133850" y="3454400"/>
          <p14:tracePt t="39704" x="4267200" y="3454400"/>
          <p14:tracePt t="39721" x="4394200" y="3454400"/>
          <p14:tracePt t="39738" x="4521200" y="3454400"/>
          <p14:tracePt t="39755" x="4679950" y="3448050"/>
          <p14:tracePt t="39771" x="4851400" y="3403600"/>
          <p14:tracePt t="39788" x="4997450" y="3340100"/>
          <p14:tracePt t="39804" x="5099050" y="3276600"/>
          <p14:tracePt t="39821" x="5143500" y="3213100"/>
          <p14:tracePt t="39838" x="5149850" y="3194050"/>
          <p14:tracePt t="39854" x="5149850" y="3168650"/>
          <p14:tracePt t="39871" x="5149850" y="3149600"/>
          <p14:tracePt t="39873" x="5149850" y="3136900"/>
          <p14:tracePt t="39888" x="5130800" y="3124200"/>
          <p14:tracePt t="39904" x="5067300" y="3098800"/>
          <p14:tracePt t="39922" x="4991100" y="3060700"/>
          <p14:tracePt t="39938" x="4940300" y="3028950"/>
          <p14:tracePt t="39955" x="4864100" y="2990850"/>
          <p14:tracePt t="39971" x="4781550" y="2940050"/>
          <p14:tracePt t="39988" x="4679950" y="2895600"/>
          <p14:tracePt t="40004" x="4578350" y="2857500"/>
          <p14:tracePt t="40021" x="4495800" y="2806700"/>
          <p14:tracePt t="40037" x="4445000" y="2787650"/>
          <p14:tracePt t="40054" x="4425950" y="2762250"/>
          <p14:tracePt t="40071" x="4413250" y="2755900"/>
          <p14:tracePt t="40088" x="4400550" y="2755900"/>
          <p14:tracePt t="40104" x="4381500" y="2749550"/>
          <p14:tracePt t="40121" x="4362450" y="2743200"/>
          <p14:tracePt t="40201" x="4356100" y="2749550"/>
          <p14:tracePt t="40208" x="4349750" y="2749550"/>
          <p14:tracePt t="40216" x="4343400" y="2743200"/>
          <p14:tracePt t="40224" x="4330700" y="2736850"/>
          <p14:tracePt t="40237" x="4324350" y="2730500"/>
          <p14:tracePt t="40254" x="4305300" y="2711450"/>
          <p14:tracePt t="40272" x="4298950" y="2698750"/>
          <p14:tracePt t="40288" x="4292600" y="2686050"/>
          <p14:tracePt t="40305" x="4292600" y="2673350"/>
          <p14:tracePt t="40321" x="4298950" y="2673350"/>
          <p14:tracePt t="40354" x="4318000" y="2667000"/>
          <p14:tracePt t="40372" x="4349750" y="2660650"/>
          <p14:tracePt t="40388" x="4413250" y="2660650"/>
          <p14:tracePt t="40405" x="4476750" y="2660650"/>
          <p14:tracePt t="40421" x="4527550" y="2660650"/>
          <p14:tracePt t="40438" x="4565650" y="2660650"/>
          <p14:tracePt t="40455" x="4610100" y="2673350"/>
          <p14:tracePt t="40471" x="4648200" y="2686050"/>
          <p14:tracePt t="40488" x="4730750" y="2705100"/>
          <p14:tracePt t="40504" x="4775200" y="2705100"/>
          <p14:tracePt t="40521" x="4813300" y="2705100"/>
          <p14:tracePt t="40538" x="4832350" y="2705100"/>
          <p14:tracePt t="40554" x="4902200" y="2705100"/>
          <p14:tracePt t="40571" x="5029200" y="2686050"/>
          <p14:tracePt t="40588" x="5200650" y="2647950"/>
          <p14:tracePt t="40605" x="5391150" y="2571750"/>
          <p14:tracePt t="40621" x="5537200" y="2476500"/>
          <p14:tracePt t="40638" x="5607050" y="2387600"/>
          <p14:tracePt t="40654" x="5645150" y="2311400"/>
          <p14:tracePt t="40671" x="5676900" y="2241550"/>
          <p14:tracePt t="40688" x="5670550" y="2114550"/>
          <p14:tracePt t="40704" x="5657850" y="2070100"/>
          <p14:tracePt t="40721" x="5645150" y="2032000"/>
          <p14:tracePt t="40738" x="5632450" y="2012950"/>
          <p14:tracePt t="40754" x="5632450" y="2000250"/>
          <p14:tracePt t="40771" x="5645150" y="1974850"/>
          <p14:tracePt t="40788" x="5670550" y="1943100"/>
          <p14:tracePt t="40804" x="5689600" y="1905000"/>
          <p14:tracePt t="40821" x="5695950" y="1866900"/>
          <p14:tracePt t="40837" x="5702300" y="1854200"/>
          <p14:tracePt t="40854" x="5702300" y="1841500"/>
          <p14:tracePt t="40872" x="5708650" y="1841500"/>
          <p14:tracePt t="40969" x="5721350" y="1835150"/>
          <p14:tracePt t="40976" x="5727700" y="1835150"/>
          <p14:tracePt t="40985" x="5727700" y="1828800"/>
          <p14:tracePt t="41001" x="5734050" y="1828800"/>
          <p14:tracePt t="41008" x="5740400" y="1822450"/>
          <p14:tracePt t="41025" x="5746750" y="1822450"/>
          <p14:tracePt t="41041" x="5746750" y="1816100"/>
          <p14:tracePt t="41054" x="5753100" y="1816100"/>
          <p14:tracePt t="41071" x="5759450" y="1809750"/>
          <p14:tracePt t="41088" x="5797550" y="1790700"/>
          <p14:tracePt t="41104" x="5835650" y="1765300"/>
          <p14:tracePt t="41121" x="5861050" y="1739900"/>
          <p14:tracePt t="41138" x="5873750" y="1720850"/>
          <p14:tracePt t="41155" x="5873750" y="1714500"/>
          <p14:tracePt t="41171" x="5880100" y="1714500"/>
          <p14:tracePt t="41361" x="5873750" y="1714500"/>
          <p14:tracePt t="41369" x="5867400" y="1714500"/>
          <p14:tracePt t="41385" x="5861050" y="1714500"/>
          <p14:tracePt t="41392" x="5854700" y="1714500"/>
          <p14:tracePt t="41404" x="5848350" y="1720850"/>
          <p14:tracePt t="41421" x="5835650" y="1720850"/>
          <p14:tracePt t="41438" x="5822950" y="1727200"/>
          <p14:tracePt t="41454" x="5810250" y="1727200"/>
          <p14:tracePt t="41471" x="5784850" y="1727200"/>
          <p14:tracePt t="41488" x="5708650" y="1727200"/>
          <p14:tracePt t="41504" x="5619750" y="1727200"/>
          <p14:tracePt t="41521" x="5499100" y="1727200"/>
          <p14:tracePt t="41538" x="5359400" y="1733550"/>
          <p14:tracePt t="41554" x="5168900" y="1739900"/>
          <p14:tracePt t="41571" x="4902200" y="1790700"/>
          <p14:tracePt t="41588" x="4552950" y="1892300"/>
          <p14:tracePt t="41604" x="4133850" y="2019300"/>
          <p14:tracePt t="41621" x="3765550" y="2159000"/>
          <p14:tracePt t="41638" x="3517900" y="2260600"/>
          <p14:tracePt t="41654" x="3403600" y="2381250"/>
          <p14:tracePt t="41671" x="3384550" y="2584450"/>
          <p14:tracePt t="41689" x="3390900" y="2870200"/>
          <p14:tracePt t="41704" x="3403600" y="3016250"/>
          <p14:tracePt t="41721" x="3435350" y="3105150"/>
          <p14:tracePt t="41737" x="3435350" y="3155950"/>
          <p14:tracePt t="41754" x="3422650" y="3181350"/>
          <p14:tracePt t="41771" x="3403600" y="3181350"/>
          <p14:tracePt t="41788" x="3378200" y="3181350"/>
          <p14:tracePt t="41804" x="3352800" y="3175000"/>
          <p14:tracePt t="41822" x="3321050" y="3149600"/>
          <p14:tracePt t="41838" x="3263900" y="3117850"/>
          <p14:tracePt t="41854" x="3219450" y="3105150"/>
          <p14:tracePt t="41871" x="3168650" y="3079750"/>
          <p14:tracePt t="41888" x="3111500" y="3079750"/>
          <p14:tracePt t="41904" x="3079750" y="3079750"/>
          <p14:tracePt t="41921" x="3067050" y="3079750"/>
          <p14:tracePt t="41938" x="3054350" y="3079750"/>
          <p14:tracePt t="41955" x="3028950" y="3079750"/>
          <p14:tracePt t="41971" x="2978150" y="3079750"/>
          <p14:tracePt t="41988" x="2927350" y="3079750"/>
          <p14:tracePt t="42005" x="2889250" y="3079750"/>
          <p14:tracePt t="42021" x="2870200" y="3073400"/>
          <p14:tracePt t="42038" x="2863850" y="3073400"/>
          <p14:tracePt t="42071" x="2863850" y="3067050"/>
          <p14:tracePt t="42088" x="2863850" y="3041650"/>
          <p14:tracePt t="42104" x="2863850" y="3035300"/>
          <p14:tracePt t="42121" x="2876550" y="3003550"/>
          <p14:tracePt t="42138" x="2921000" y="2965450"/>
          <p14:tracePt t="42155" x="2997200" y="2927350"/>
          <p14:tracePt t="42171" x="3098800" y="2882900"/>
          <p14:tracePt t="42188" x="3213100" y="2844800"/>
          <p14:tracePt t="42205" x="3352800" y="2819400"/>
          <p14:tracePt t="42221" x="3530600" y="2787650"/>
          <p14:tracePt t="42238" x="3721100" y="2768600"/>
          <p14:tracePt t="42254" x="3937000" y="2768600"/>
          <p14:tracePt t="42271" x="4146550" y="2800350"/>
          <p14:tracePt t="42288" x="4324350" y="2863850"/>
          <p14:tracePt t="42304" x="4489450" y="2997200"/>
          <p14:tracePt t="42321" x="4552950" y="3086100"/>
          <p14:tracePt t="42338" x="4597400" y="3168650"/>
          <p14:tracePt t="42355" x="4622800" y="3225800"/>
          <p14:tracePt t="42371" x="4635500" y="3270250"/>
          <p14:tracePt t="42388" x="4641850" y="3276600"/>
          <p14:tracePt t="42425" x="4641850" y="3282950"/>
          <p14:tracePt t="43144" x="4641850" y="3289300"/>
          <p14:tracePt t="43161" x="4641850" y="3295650"/>
          <p14:tracePt t="43176" x="4641850" y="3302000"/>
          <p14:tracePt t="43457" x="4648200" y="3302000"/>
          <p14:tracePt t="45161" x="4629150" y="3308350"/>
          <p14:tracePt t="45169" x="4616450" y="3314700"/>
          <p14:tracePt t="45176" x="4597400" y="3321050"/>
          <p14:tracePt t="45187" x="4578350" y="3333750"/>
          <p14:tracePt t="45205" x="4527550" y="3365500"/>
          <p14:tracePt t="45221" x="4470400" y="3403600"/>
          <p14:tracePt t="45238" x="4419600" y="3422650"/>
          <p14:tracePt t="45255" x="4381500" y="3435350"/>
          <p14:tracePt t="45271" x="4337050" y="3448050"/>
          <p14:tracePt t="45273" x="4305300" y="3454400"/>
          <p14:tracePt t="45288" x="4248150" y="3473450"/>
          <p14:tracePt t="45304" x="4178300" y="3498850"/>
          <p14:tracePt t="45321" x="4089400" y="3524250"/>
          <p14:tracePt t="45338" x="3994150" y="3543300"/>
          <p14:tracePt t="45354" x="3879850" y="3575050"/>
          <p14:tracePt t="45372" x="3759200" y="3613150"/>
          <p14:tracePt t="45388" x="3632200" y="3651250"/>
          <p14:tracePt t="45405" x="3511550" y="3683000"/>
          <p14:tracePt t="45421" x="3397250" y="3702050"/>
          <p14:tracePt t="45438" x="3282950" y="3740150"/>
          <p14:tracePt t="45454" x="3162300" y="3771900"/>
          <p14:tracePt t="45472" x="3048000" y="3810000"/>
          <p14:tracePt t="45488" x="2889250" y="3860800"/>
          <p14:tracePt t="45504" x="2813050" y="3873500"/>
          <p14:tracePt t="45521" x="2717800" y="3886200"/>
          <p14:tracePt t="45537" x="2635250" y="3911600"/>
          <p14:tracePt t="45554" x="2565400" y="3911600"/>
          <p14:tracePt t="45571" x="2527300" y="3917950"/>
          <p14:tracePt t="45588" x="2514600" y="3917950"/>
          <p14:tracePt t="45604" x="2501900" y="3911600"/>
          <p14:tracePt t="45621" x="2489200" y="3905250"/>
          <p14:tracePt t="45654" x="2470150" y="3905250"/>
          <p14:tracePt t="45672" x="2425700" y="3886200"/>
          <p14:tracePt t="45689" x="2311400" y="3822700"/>
          <p14:tracePt t="45704" x="2216150" y="3778250"/>
          <p14:tracePt t="45721" x="2127250" y="3752850"/>
          <p14:tracePt t="45738" x="2076450" y="3733800"/>
          <p14:tracePt t="45754" x="2012950" y="3714750"/>
          <p14:tracePt t="45771" x="1974850" y="3695700"/>
          <p14:tracePt t="45788" x="1924050" y="3676650"/>
          <p14:tracePt t="45805" x="1885950" y="3657600"/>
          <p14:tracePt t="45821" x="1816100" y="3644900"/>
          <p14:tracePt t="45838" x="1720850" y="3606800"/>
          <p14:tracePt t="45855" x="1619250" y="3575050"/>
          <p14:tracePt t="45871" x="1498600" y="3536950"/>
          <p14:tracePt t="45874" x="1422400" y="3511550"/>
          <p14:tracePt t="45889" x="1308100" y="3473450"/>
          <p14:tracePt t="45904" x="1193800" y="3422650"/>
          <p14:tracePt t="45921" x="1085850" y="3359150"/>
          <p14:tracePt t="45938" x="990600" y="3308350"/>
          <p14:tracePt t="45955" x="920750" y="3270250"/>
          <p14:tracePt t="45971" x="857250" y="3219450"/>
          <p14:tracePt t="45988" x="825500" y="3168650"/>
          <p14:tracePt t="46005" x="800100" y="3105150"/>
          <p14:tracePt t="46022" x="800100" y="3028950"/>
          <p14:tracePt t="46038" x="825500" y="2952750"/>
          <p14:tracePt t="46054" x="869950" y="2889250"/>
          <p14:tracePt t="46071" x="908050" y="2844800"/>
          <p14:tracePt t="46088" x="996950" y="2800350"/>
          <p14:tracePt t="46105" x="1092200" y="2768600"/>
          <p14:tracePt t="46121" x="1200150" y="2749550"/>
          <p14:tracePt t="46137" x="1320800" y="2749550"/>
          <p14:tracePt t="46154" x="1454150" y="2774950"/>
          <p14:tracePt t="46171" x="1625600" y="2832100"/>
          <p14:tracePt t="46188" x="1822450" y="2895600"/>
          <p14:tracePt t="46204" x="1993900" y="2946400"/>
          <p14:tracePt t="46221" x="2108200" y="3003550"/>
          <p14:tracePt t="46238" x="2178050" y="3054350"/>
          <p14:tracePt t="46255" x="2209800" y="3098800"/>
          <p14:tracePt t="46271" x="2222500" y="3136900"/>
          <p14:tracePt t="46273" x="2222500" y="3155950"/>
          <p14:tracePt t="46288" x="2222500" y="3187700"/>
          <p14:tracePt t="46304" x="2203450" y="3238500"/>
          <p14:tracePt t="46321" x="2184400" y="3295650"/>
          <p14:tracePt t="46338" x="2152650" y="3365500"/>
          <p14:tracePt t="46354" x="2120900" y="3422650"/>
          <p14:tracePt t="46371" x="2070100" y="3467100"/>
          <p14:tracePt t="46388" x="2006600" y="3511550"/>
          <p14:tracePt t="46404" x="1936750" y="3543300"/>
          <p14:tracePt t="46421" x="1866900" y="3562350"/>
          <p14:tracePt t="46438" x="1797050" y="3562350"/>
          <p14:tracePt t="46454" x="1720850" y="3562350"/>
          <p14:tracePt t="46471" x="1651000" y="3562350"/>
          <p14:tracePt t="46488" x="1530350" y="3524250"/>
          <p14:tracePt t="46504" x="1447800" y="3473450"/>
          <p14:tracePt t="46521" x="1365250" y="3422650"/>
          <p14:tracePt t="46538" x="1289050" y="3365500"/>
          <p14:tracePt t="46554" x="1238250" y="3321050"/>
          <p14:tracePt t="46571" x="1219200" y="3282950"/>
          <p14:tracePt t="46588" x="1219200" y="3251200"/>
          <p14:tracePt t="46605" x="1219200" y="3206750"/>
          <p14:tracePt t="46621" x="1219200" y="3162300"/>
          <p14:tracePt t="46638" x="1219200" y="3136900"/>
          <p14:tracePt t="46655" x="1219200" y="3130550"/>
          <p14:tracePt t="46671" x="1231900" y="3117850"/>
          <p14:tracePt t="46673" x="1244600" y="3111500"/>
          <p14:tracePt t="46689" x="1282700" y="3111500"/>
          <p14:tracePt t="46704" x="1327150" y="3111500"/>
          <p14:tracePt t="46721" x="1403350" y="3111500"/>
          <p14:tracePt t="46738" x="1485900" y="3168650"/>
          <p14:tracePt t="46754" x="1574800" y="3257550"/>
          <p14:tracePt t="46771" x="1663700" y="3378200"/>
          <p14:tracePt t="46787" x="1752600" y="3517900"/>
          <p14:tracePt t="46804" x="1816100" y="3670300"/>
          <p14:tracePt t="46822" x="1841500" y="3778250"/>
          <p14:tracePt t="46838" x="1835150" y="3835400"/>
          <p14:tracePt t="46854" x="1803400" y="3841750"/>
          <p14:tracePt t="46871" x="1790700" y="3841750"/>
          <p14:tracePt t="47025" x="1797050" y="3854450"/>
          <p14:tracePt t="47032" x="1803400" y="3860800"/>
          <p14:tracePt t="47040" x="1816100" y="3879850"/>
          <p14:tracePt t="47054" x="1822450" y="3892550"/>
          <p14:tracePt t="47071" x="1835150" y="3917950"/>
          <p14:tracePt t="47088" x="1847850" y="3949700"/>
          <p14:tracePt t="47089" x="1847850" y="3962400"/>
          <p14:tracePt t="47104" x="1854200" y="3987800"/>
          <p14:tracePt t="47121" x="1860550" y="4013200"/>
          <p14:tracePt t="47138" x="1866900" y="4038600"/>
          <p14:tracePt t="47155" x="1866900" y="4057650"/>
          <p14:tracePt t="47171" x="1866900" y="4070350"/>
          <p14:tracePt t="47188" x="1854200" y="4076700"/>
          <p14:tracePt t="47205" x="1847850" y="4089400"/>
          <p14:tracePt t="47221" x="1841500" y="4089400"/>
          <p14:tracePt t="47238" x="1841500" y="4095750"/>
          <p14:tracePt t="47271" x="1841500" y="4108450"/>
          <p14:tracePt t="47288" x="1835150" y="4108450"/>
          <p14:tracePt t="47290" x="1835150" y="4114800"/>
          <p14:tracePt t="47304" x="1828800" y="4121150"/>
          <p14:tracePt t="47401" x="1822450" y="4121150"/>
          <p14:tracePt t="47409" x="1822450" y="4127500"/>
          <p14:tracePt t="47425" x="1816100" y="4127500"/>
          <p14:tracePt t="47841" x="1841500" y="4127500"/>
          <p14:tracePt t="47848" x="1905000" y="4108450"/>
          <p14:tracePt t="47856" x="1987550" y="4076700"/>
          <p14:tracePt t="47872" x="2184400" y="4038600"/>
          <p14:tracePt t="47888" x="2432050" y="4006850"/>
          <p14:tracePt t="47904" x="2705100" y="3975100"/>
          <p14:tracePt t="47921" x="2965450" y="3956050"/>
          <p14:tracePt t="47938" x="3155950" y="3956050"/>
          <p14:tracePt t="47954" x="3289300" y="3949700"/>
          <p14:tracePt t="47972" x="3371850" y="3943350"/>
          <p14:tracePt t="47988" x="3409950" y="3937000"/>
          <p14:tracePt t="48005" x="3416300" y="3930650"/>
          <p14:tracePt t="48072" x="3422650" y="3924300"/>
          <p14:tracePt t="48080" x="3435350" y="3911600"/>
          <p14:tracePt t="48089" x="3454400" y="3905250"/>
          <p14:tracePt t="48104" x="3473450" y="3892550"/>
          <p14:tracePt t="48121" x="3479800" y="3892550"/>
          <p14:tracePt t="48169" x="3479800" y="3886200"/>
          <p14:tracePt t="48176" x="3479800" y="3879850"/>
          <p14:tracePt t="48187" x="3486150" y="3873500"/>
          <p14:tracePt t="48205" x="3498850" y="3860800"/>
          <p14:tracePt t="48221" x="3511550" y="3854450"/>
          <p14:tracePt t="48238" x="3511550" y="3848100"/>
          <p14:tracePt t="48255" x="3511550" y="3829050"/>
          <p14:tracePt t="48271" x="3505200" y="3810000"/>
          <p14:tracePt t="48288" x="3498850" y="3790950"/>
          <p14:tracePt t="48304" x="3498850" y="3771900"/>
          <p14:tracePt t="48321" x="3498850" y="3759200"/>
          <p14:tracePt t="48338" x="3479800" y="3733800"/>
          <p14:tracePt t="48355" x="3460750" y="3714750"/>
          <p14:tracePt t="48371" x="3448050" y="3708400"/>
          <p14:tracePt t="48480" x="3441700" y="3708400"/>
          <p14:tracePt t="48505" x="3435350" y="3708400"/>
          <p14:tracePt t="48633" x="3454400" y="3708400"/>
          <p14:tracePt t="48640" x="3479800" y="3714750"/>
          <p14:tracePt t="48649" x="3505200" y="3727450"/>
          <p14:tracePt t="48656" x="3543300" y="3733800"/>
          <p14:tracePt t="48671" x="3587750" y="3746500"/>
          <p14:tracePt t="48688" x="3676650" y="3771900"/>
          <p14:tracePt t="48704" x="3854450" y="3803650"/>
          <p14:tracePt t="48721" x="3956050" y="3803650"/>
          <p14:tracePt t="48738" x="4044950" y="3797300"/>
          <p14:tracePt t="48754" x="4127500" y="3759200"/>
          <p14:tracePt t="48771" x="4203700" y="3714750"/>
          <p14:tracePt t="48788" x="4292600" y="3657600"/>
          <p14:tracePt t="48804" x="4400550" y="3594100"/>
          <p14:tracePt t="48821" x="4508500" y="3536950"/>
          <p14:tracePt t="48838" x="4610100" y="3492500"/>
          <p14:tracePt t="48855" x="4711700" y="3460750"/>
          <p14:tracePt t="48871" x="4806950" y="3441700"/>
          <p14:tracePt t="48888" x="4965700" y="3429000"/>
          <p14:tracePt t="48904" x="5111750" y="3429000"/>
          <p14:tracePt t="48921" x="5276850" y="3422650"/>
          <p14:tracePt t="48938" x="5448300" y="3422650"/>
          <p14:tracePt t="48954" x="5600700" y="3429000"/>
          <p14:tracePt t="48971" x="5746750" y="3435350"/>
          <p14:tracePt t="48988" x="5861050" y="3435350"/>
          <p14:tracePt t="49004" x="5943600" y="3435350"/>
          <p14:tracePt t="49021" x="6019800" y="3422650"/>
          <p14:tracePt t="49038" x="6070600" y="3435350"/>
          <p14:tracePt t="49054" x="6146800" y="3454400"/>
          <p14:tracePt t="49071" x="6229350" y="3479800"/>
          <p14:tracePt t="49089" x="6311900" y="3486150"/>
          <p14:tracePt t="49104" x="6343650" y="3486150"/>
          <p14:tracePt t="49121" x="6369050" y="3486150"/>
          <p14:tracePt t="49138" x="6388100" y="3492500"/>
          <p14:tracePt t="49155" x="6388100" y="3498850"/>
          <p14:tracePt t="49193" x="6381750" y="3505200"/>
          <p14:tracePt t="49204" x="6330950" y="3517900"/>
          <p14:tracePt t="49221" x="6203950" y="3568700"/>
          <p14:tracePt t="49238" x="6089650" y="3606800"/>
          <p14:tracePt t="49255" x="5937250" y="3619500"/>
          <p14:tracePt t="49271" x="5772150" y="3619500"/>
          <p14:tracePt t="49273" x="5689600" y="3619500"/>
          <p14:tracePt t="49289" x="5530850" y="3619500"/>
          <p14:tracePt t="49304" x="5435600" y="3594100"/>
          <p14:tracePt t="49321" x="5422900" y="3581400"/>
          <p14:tracePt t="49393" x="5416550" y="3594100"/>
          <p14:tracePt t="49401" x="5397500" y="3619500"/>
          <p14:tracePt t="49408" x="5391150" y="3657600"/>
          <p14:tracePt t="49421" x="5384800" y="3702050"/>
          <p14:tracePt t="49438" x="5372100" y="3765550"/>
          <p14:tracePt t="49454" x="5359400" y="3816350"/>
          <p14:tracePt t="49471" x="5340350" y="3854450"/>
          <p14:tracePt t="49488" x="5302250" y="3873500"/>
          <p14:tracePt t="49490" x="5276850" y="3873500"/>
          <p14:tracePt t="49504" x="5226050" y="3873500"/>
          <p14:tracePt t="49521" x="5143500" y="3816350"/>
          <p14:tracePt t="49538" x="5048250" y="3721100"/>
          <p14:tracePt t="49554" x="4953000" y="3651250"/>
          <p14:tracePt t="49571" x="4889500" y="3600450"/>
          <p14:tracePt t="49588" x="4864100" y="3587750"/>
          <p14:tracePt t="49605" x="4864100" y="3581400"/>
          <p14:tracePt t="49622" x="4864100" y="3587750"/>
          <p14:tracePt t="49638" x="4838700" y="3651250"/>
          <p14:tracePt t="49654" x="4826000" y="3714750"/>
          <p14:tracePt t="49671" x="4813300" y="3765550"/>
          <p14:tracePt t="49688" x="4787900" y="3810000"/>
          <p14:tracePt t="49705" x="4781550" y="3816350"/>
          <p14:tracePt t="49721" x="4749800" y="3803650"/>
          <p14:tracePt t="49738" x="4705350" y="3727450"/>
          <p14:tracePt t="49755" x="4648200" y="3651250"/>
          <p14:tracePt t="49771" x="4610100" y="3613150"/>
          <p14:tracePt t="49788" x="4597400" y="3606800"/>
          <p14:tracePt t="49824" x="4597400" y="3613150"/>
          <p14:tracePt t="49838" x="4610100" y="3638550"/>
          <p14:tracePt t="49854" x="4705350" y="3689350"/>
          <p14:tracePt t="49871" x="4826000" y="3740150"/>
          <p14:tracePt t="49888" x="4997450" y="3790950"/>
          <p14:tracePt t="49889" x="5092700" y="3822700"/>
          <p14:tracePt t="49905" x="5245100" y="3873500"/>
          <p14:tracePt t="49921" x="5384800" y="3917950"/>
          <p14:tracePt t="49938" x="5473700" y="3937000"/>
          <p14:tracePt t="49955" x="5549900" y="3949700"/>
          <p14:tracePt t="49971" x="5607050" y="3968750"/>
          <p14:tracePt t="49988" x="5632450" y="3968750"/>
          <p14:tracePt t="50004" x="5632450" y="3975100"/>
          <p14:tracePt t="50038" x="5632450" y="3987800"/>
          <p14:tracePt t="50054" x="5600700" y="4000500"/>
          <p14:tracePt t="50071" x="5543550" y="4019550"/>
          <p14:tracePt t="50088" x="5435600" y="4044950"/>
          <p14:tracePt t="50104" x="5321300" y="4057650"/>
          <p14:tracePt t="50121" x="5194300" y="4057650"/>
          <p14:tracePt t="50138" x="5054600" y="4057650"/>
          <p14:tracePt t="50154" x="4908550" y="4032250"/>
          <p14:tracePt t="50171" x="4768850" y="4006850"/>
          <p14:tracePt t="50188" x="4648200" y="3975100"/>
          <p14:tracePt t="50204" x="4527550" y="3937000"/>
          <p14:tracePt t="50221" x="4406900" y="3892550"/>
          <p14:tracePt t="50238" x="4305300" y="3879850"/>
          <p14:tracePt t="50254" x="4203700" y="3854450"/>
          <p14:tracePt t="50271" x="4108450" y="3822700"/>
          <p14:tracePt t="50288" x="4032250" y="3771900"/>
          <p14:tracePt t="50304" x="3911600" y="3689350"/>
          <p14:tracePt t="50321" x="3854450" y="3638550"/>
          <p14:tracePt t="50338" x="3816350" y="3587750"/>
          <p14:tracePt t="50355" x="3790950" y="3536950"/>
          <p14:tracePt t="50371" x="3759200" y="3479800"/>
          <p14:tracePt t="50388" x="3740150" y="3416300"/>
          <p14:tracePt t="50405" x="3714750" y="3352800"/>
          <p14:tracePt t="50421" x="3695700" y="3295650"/>
          <p14:tracePt t="50438" x="3689350" y="3232150"/>
          <p14:tracePt t="50454" x="3689350" y="3168650"/>
          <p14:tracePt t="50471" x="3721100" y="3117850"/>
          <p14:tracePt t="50488" x="3765550" y="3028950"/>
          <p14:tracePt t="50504" x="3816350" y="2978150"/>
          <p14:tracePt t="50521" x="3892550" y="2959100"/>
          <p14:tracePt t="50538" x="3968750" y="2933700"/>
          <p14:tracePt t="50555" x="4064000" y="2901950"/>
          <p14:tracePt t="50571" x="4171950" y="2857500"/>
          <p14:tracePt t="50588" x="4311650" y="2857500"/>
          <p14:tracePt t="50605" x="4470400" y="2857500"/>
          <p14:tracePt t="50621" x="4622800" y="2857500"/>
          <p14:tracePt t="50638" x="4787900" y="2857500"/>
          <p14:tracePt t="50655" x="4940300" y="2863850"/>
          <p14:tracePt t="50671" x="5105400" y="2882900"/>
          <p14:tracePt t="50688" x="5251450" y="2895600"/>
          <p14:tracePt t="50704" x="5473700" y="2914650"/>
          <p14:tracePt t="50721" x="5651500" y="2927350"/>
          <p14:tracePt t="50738" x="5829300" y="2971800"/>
          <p14:tracePt t="50754" x="5981700" y="2997200"/>
          <p14:tracePt t="50771" x="6108700" y="3028950"/>
          <p14:tracePt t="50788" x="6203950" y="3054350"/>
          <p14:tracePt t="50805" x="6267450" y="3086100"/>
          <p14:tracePt t="50821" x="6330950" y="3105150"/>
          <p14:tracePt t="50838" x="6400800" y="3136900"/>
          <p14:tracePt t="50854" x="6419850" y="3168650"/>
          <p14:tracePt t="50871" x="6470650" y="3200400"/>
          <p14:tracePt t="50888" x="6496050" y="3219450"/>
          <p14:tracePt t="50890" x="6508750" y="3232150"/>
          <p14:tracePt t="50904" x="6515100" y="3251200"/>
          <p14:tracePt t="50921" x="6527800" y="3289300"/>
          <p14:tracePt t="50938" x="6540500" y="3359150"/>
          <p14:tracePt t="50955" x="6565900" y="3429000"/>
          <p14:tracePt t="50971" x="6578600" y="3492500"/>
          <p14:tracePt t="50988" x="6584950" y="3549650"/>
          <p14:tracePt t="51004" x="6578600" y="3613150"/>
          <p14:tracePt t="51021" x="6546850" y="3670300"/>
          <p14:tracePt t="51038" x="6502400" y="3752850"/>
          <p14:tracePt t="51055" x="6445250" y="3835400"/>
          <p14:tracePt t="51072" x="6413500" y="3892550"/>
          <p14:tracePt t="51074" x="6394450" y="3924300"/>
          <p14:tracePt t="51088" x="6330950" y="3968750"/>
          <p14:tracePt t="51104" x="6280150" y="4000500"/>
          <p14:tracePt t="51121" x="6229350" y="4019550"/>
          <p14:tracePt t="51138" x="6210300" y="4025900"/>
          <p14:tracePt t="51155" x="6203950" y="4025900"/>
          <p14:tracePt t="51217" x="6197600" y="4025900"/>
          <p14:tracePt t="51265" x="6197600" y="4032250"/>
          <p14:tracePt t="51345" x="6191250" y="4032250"/>
          <p14:tracePt t="51353" x="6172200" y="4038600"/>
          <p14:tracePt t="51361" x="6165850" y="4044950"/>
          <p14:tracePt t="51371" x="6146800" y="4051300"/>
          <p14:tracePt t="51388" x="6127750" y="4064000"/>
          <p14:tracePt t="51405" x="6102350" y="4083050"/>
          <p14:tracePt t="51421" x="6083300" y="4089400"/>
          <p14:tracePt t="51505" x="6076950" y="4089400"/>
          <p14:tracePt t="51528" x="6070600" y="4089400"/>
          <p14:tracePt t="51561" x="6064250" y="4089400"/>
          <p14:tracePt t="51568" x="6057900" y="4089400"/>
          <p14:tracePt t="51576" x="6045200" y="4089400"/>
          <p14:tracePt t="51588" x="6032500" y="4089400"/>
          <p14:tracePt t="51604" x="6000750" y="4095750"/>
          <p14:tracePt t="51621" x="5969000" y="4095750"/>
          <p14:tracePt t="51638" x="5918200" y="4108450"/>
          <p14:tracePt t="51655" x="5835650" y="4121150"/>
          <p14:tracePt t="51671" x="5708650" y="4133850"/>
          <p14:tracePt t="51673" x="5619750" y="4133850"/>
          <p14:tracePt t="51688" x="5435600" y="4133850"/>
          <p14:tracePt t="51705" x="5264150" y="4140200"/>
          <p14:tracePt t="51721" x="5118100" y="4152900"/>
          <p14:tracePt t="51738" x="5010150" y="4152900"/>
          <p14:tracePt t="51754" x="4940300" y="4146550"/>
          <p14:tracePt t="51771" x="4889500" y="4140200"/>
          <p14:tracePt t="51788" x="4832350" y="4140200"/>
          <p14:tracePt t="51804" x="4762500" y="4140200"/>
          <p14:tracePt t="51821" x="4667250" y="4133850"/>
          <p14:tracePt t="51838" x="4552950" y="4133850"/>
          <p14:tracePt t="51855" x="4445000" y="4127500"/>
          <p14:tracePt t="51871" x="4330700" y="4127500"/>
          <p14:tracePt t="51888" x="4216400" y="4121150"/>
          <p14:tracePt t="51904" x="3987800" y="4121150"/>
          <p14:tracePt t="51921" x="3803650" y="4121150"/>
          <p14:tracePt t="51938" x="3644900" y="4121150"/>
          <p14:tracePt t="51955" x="3492500" y="4127500"/>
          <p14:tracePt t="51971" x="3359150" y="4133850"/>
          <p14:tracePt t="51988" x="3187700" y="4133850"/>
          <p14:tracePt t="52005" x="3028950" y="4133850"/>
          <p14:tracePt t="52022" x="2838450" y="4133850"/>
          <p14:tracePt t="52037" x="2667000" y="4133850"/>
          <p14:tracePt t="52054" x="2527300" y="4140200"/>
          <p14:tracePt t="52071" x="2400300" y="4146550"/>
          <p14:tracePt t="52088" x="2286000" y="4159250"/>
          <p14:tracePt t="52104" x="2171700" y="4178300"/>
          <p14:tracePt t="52122" x="2146300" y="4178300"/>
          <p14:tracePt t="52138" x="2127250" y="4184650"/>
          <p14:tracePt t="52155" x="2120900" y="4191000"/>
          <p14:tracePt t="52171" x="2114550" y="4191000"/>
          <p14:tracePt t="52188" x="2108200" y="4197350"/>
          <p14:tracePt t="52204" x="2095500" y="4210050"/>
          <p14:tracePt t="52221" x="2076450" y="4222750"/>
          <p14:tracePt t="52238" x="2063750" y="4229100"/>
          <p14:tracePt t="52255" x="2051050" y="4229100"/>
          <p14:tracePt t="52553" x="2063750" y="4229100"/>
          <p14:tracePt t="52560" x="2063750" y="4216400"/>
          <p14:tracePt t="52571" x="2076450" y="4210050"/>
          <p14:tracePt t="52588" x="2127250" y="4184650"/>
          <p14:tracePt t="52604" x="2235200" y="4133850"/>
          <p14:tracePt t="52621" x="2393950" y="4089400"/>
          <p14:tracePt t="52638" x="2590800" y="4019550"/>
          <p14:tracePt t="52654" x="2794000" y="3949700"/>
          <p14:tracePt t="52671" x="2959100" y="3911600"/>
          <p14:tracePt t="52673" x="3022600" y="3892550"/>
          <p14:tracePt t="52688" x="3079750" y="3879850"/>
          <p14:tracePt t="52704" x="3200400" y="3835400"/>
          <p14:tracePt t="52721" x="3238500" y="3816350"/>
          <p14:tracePt t="52738" x="3257550" y="3803650"/>
          <p14:tracePt t="52755" x="3263900" y="3803650"/>
          <p14:tracePt t="52808" x="3270250" y="3797300"/>
          <p14:tracePt t="52817" x="3282950" y="3790950"/>
          <p14:tracePt t="52825" x="3308350" y="3778250"/>
          <p14:tracePt t="52838" x="3340100" y="3765550"/>
          <p14:tracePt t="52855" x="3403600" y="3740150"/>
          <p14:tracePt t="52871" x="3467100" y="3708400"/>
          <p14:tracePt t="52874" x="3492500" y="3689350"/>
          <p14:tracePt t="52888" x="3511550" y="3683000"/>
          <p14:tracePt t="52905" x="3632200" y="3625850"/>
          <p14:tracePt t="52921" x="3746500" y="3587750"/>
          <p14:tracePt t="52938" x="3873500" y="3549650"/>
          <p14:tracePt t="52955" x="4000500" y="3517900"/>
          <p14:tracePt t="52971" x="4127500" y="3498850"/>
          <p14:tracePt t="52988" x="4210050" y="3486150"/>
          <p14:tracePt t="53005" x="4292600" y="3486150"/>
          <p14:tracePt t="53021" x="4381500" y="3486150"/>
          <p14:tracePt t="53038" x="4476750" y="3517900"/>
          <p14:tracePt t="53054" x="4565650" y="3543300"/>
          <p14:tracePt t="53071" x="4648200" y="3575050"/>
          <p14:tracePt t="53088" x="4743450" y="3606800"/>
          <p14:tracePt t="53090" x="4787900" y="3613150"/>
          <p14:tracePt t="53104" x="4895850" y="3619500"/>
          <p14:tracePt t="53121" x="5003800" y="3606800"/>
          <p14:tracePt t="53138" x="5118100" y="3575050"/>
          <p14:tracePt t="53154" x="5232400" y="3549650"/>
          <p14:tracePt t="53171" x="5353050" y="3517900"/>
          <p14:tracePt t="53188" x="5461000" y="3498850"/>
          <p14:tracePt t="53205" x="5575300" y="3479800"/>
          <p14:tracePt t="53221" x="5670550" y="3473450"/>
          <p14:tracePt t="53238" x="5708650" y="3473450"/>
          <p14:tracePt t="53305" x="5695950" y="3473450"/>
          <p14:tracePt t="53313" x="5670550" y="3473450"/>
          <p14:tracePt t="53321" x="5645150" y="3473450"/>
          <p14:tracePt t="53338" x="5562600" y="3467100"/>
          <p14:tracePt t="53355" x="5454650" y="3467100"/>
          <p14:tracePt t="53372" x="5340350" y="3467100"/>
          <p14:tracePt t="53388" x="5213350" y="3454400"/>
          <p14:tracePt t="53404" x="5086350" y="3454400"/>
          <p14:tracePt t="53422" x="4959350" y="3454400"/>
          <p14:tracePt t="53438" x="4857750" y="3454400"/>
          <p14:tracePt t="53455" x="4756150" y="3454400"/>
          <p14:tracePt t="53471" x="4660900" y="3454400"/>
          <p14:tracePt t="53474" x="4610100" y="3454400"/>
          <p14:tracePt t="53488" x="4572000" y="3454400"/>
          <p14:tracePt t="53504" x="4495800" y="3454400"/>
          <p14:tracePt t="53521" x="4464050" y="3454400"/>
          <p14:tracePt t="53538" x="4438650" y="3454400"/>
          <p14:tracePt t="53554" x="4375150" y="3473450"/>
          <p14:tracePt t="53571" x="4311650" y="3498850"/>
          <p14:tracePt t="53588" x="4235450" y="3524250"/>
          <p14:tracePt t="53604" x="4152900" y="3562350"/>
          <p14:tracePt t="53621" x="4070350" y="3606800"/>
          <p14:tracePt t="53638" x="3994150" y="3676650"/>
          <p14:tracePt t="53655" x="3911600" y="3759200"/>
          <p14:tracePt t="53671" x="3848100" y="3854450"/>
          <p14:tracePt t="53673" x="3810000" y="3879850"/>
          <p14:tracePt t="53688" x="3797300" y="3898900"/>
          <p14:tracePt t="53704" x="3721100" y="3924300"/>
          <p14:tracePt t="53721" x="3657600" y="3949700"/>
          <p14:tracePt t="53738" x="3556000" y="3981450"/>
          <p14:tracePt t="53755" x="3429000" y="4025900"/>
          <p14:tracePt t="53772" x="3302000" y="4064000"/>
          <p14:tracePt t="53788" x="3206750" y="4095750"/>
          <p14:tracePt t="53804" x="3136900" y="4121150"/>
          <p14:tracePt t="53821" x="3098800" y="4121150"/>
          <p14:tracePt t="53838" x="3073400" y="4121150"/>
          <p14:tracePt t="53855" x="3060700" y="4127500"/>
          <p14:tracePt t="53936" x="3054350" y="4127500"/>
          <p14:tracePt t="53976" x="3048000" y="4133850"/>
          <p14:tracePt t="54008" x="3041650" y="4133850"/>
          <p14:tracePt t="54017" x="3035300" y="4140200"/>
          <p14:tracePt t="54024" x="3016250" y="4140200"/>
          <p14:tracePt t="54038" x="2984500" y="4146550"/>
          <p14:tracePt t="54054" x="2901950" y="4159250"/>
          <p14:tracePt t="54071" x="2800350" y="4159250"/>
          <p14:tracePt t="54088" x="2705100" y="4159250"/>
          <p14:tracePt t="54090" x="2654300" y="4152900"/>
          <p14:tracePt t="54104" x="2559050" y="4140200"/>
          <p14:tracePt t="54121" x="2457450" y="4127500"/>
          <p14:tracePt t="54138" x="2343150" y="4121150"/>
          <p14:tracePt t="54155" x="2222500" y="4114800"/>
          <p14:tracePt t="54171" x="2133600" y="4095750"/>
          <p14:tracePt t="54188" x="2063750" y="4095750"/>
          <p14:tracePt t="54205" x="2006600" y="4095750"/>
          <p14:tracePt t="54221" x="1968500" y="4095750"/>
          <p14:tracePt t="54238" x="1930400" y="4089400"/>
          <p14:tracePt t="54254" x="1898650" y="4089400"/>
          <p14:tracePt t="54271" x="1873250" y="4089400"/>
          <p14:tracePt t="54288" x="1835150" y="4083050"/>
          <p14:tracePt t="54290" x="1816100" y="4083050"/>
          <p14:tracePt t="54305" x="1758950" y="4083050"/>
          <p14:tracePt t="54321" x="1670050" y="4076700"/>
          <p14:tracePt t="54338" x="1574800" y="4070350"/>
          <p14:tracePt t="54355" x="1479550" y="4070350"/>
          <p14:tracePt t="54371" x="1390650" y="4057650"/>
          <p14:tracePt t="54388" x="1314450" y="4032250"/>
          <p14:tracePt t="54405" x="1295400" y="4019550"/>
          <p14:tracePt t="54421" x="1295400" y="4013200"/>
          <p14:tracePt t="54438" x="1295400" y="3981450"/>
          <p14:tracePt t="54454" x="1295400" y="3937000"/>
          <p14:tracePt t="54471" x="1320800" y="3873500"/>
          <p14:tracePt t="54488" x="1352550" y="3803650"/>
          <p14:tracePt t="54490" x="1365250" y="3765550"/>
          <p14:tracePt t="54504" x="1390650" y="3708400"/>
          <p14:tracePt t="54521" x="1409700" y="3663950"/>
          <p14:tracePt t="54538" x="1428750" y="3632200"/>
          <p14:tracePt t="54555" x="1473200" y="3613150"/>
          <p14:tracePt t="54571" x="1536700" y="3594100"/>
          <p14:tracePt t="54588" x="1619250" y="3594100"/>
          <p14:tracePt t="54604" x="1701800" y="3594100"/>
          <p14:tracePt t="54621" x="1809750" y="3600450"/>
          <p14:tracePt t="54638" x="1943100" y="3651250"/>
          <p14:tracePt t="54654" x="2089150" y="3695700"/>
          <p14:tracePt t="54671" x="2216150" y="3740150"/>
          <p14:tracePt t="54688" x="2343150" y="3797300"/>
          <p14:tracePt t="54704" x="2355850" y="3803650"/>
          <p14:tracePt t="54721" x="2362200" y="3810000"/>
          <p14:tracePt t="54755" x="2362200" y="3816350"/>
          <p14:tracePt t="54771" x="2362200" y="3867150"/>
          <p14:tracePt t="54788" x="2362200" y="3917950"/>
          <p14:tracePt t="54804" x="2362200" y="3987800"/>
          <p14:tracePt t="54821" x="2362200" y="4044950"/>
          <p14:tracePt t="54838" x="2355850" y="4089400"/>
          <p14:tracePt t="54854" x="2349500" y="4127500"/>
          <p14:tracePt t="54871" x="2336800" y="4146550"/>
          <p14:tracePt t="54888" x="2324100" y="4165600"/>
          <p14:tracePt t="54904" x="2286000" y="4184650"/>
          <p14:tracePt t="54921" x="2273300" y="4184650"/>
          <p14:tracePt t="54938" x="2254250" y="4203700"/>
          <p14:tracePt t="54954" x="2235200" y="4216400"/>
          <p14:tracePt t="54971" x="2222500" y="4222750"/>
          <p14:tracePt t="54988" x="2209800" y="4229100"/>
          <p14:tracePt t="55005" x="2197100" y="4229100"/>
          <p14:tracePt t="55021" x="2197100" y="4235450"/>
          <p14:tracePt t="55121" x="2190750" y="4235450"/>
          <p14:tracePt t="55601" x="2190750" y="4229100"/>
          <p14:tracePt t="55609" x="2203450" y="4210050"/>
          <p14:tracePt t="55617" x="2235200" y="4197350"/>
          <p14:tracePt t="55624" x="2266950" y="4184650"/>
          <p14:tracePt t="55638" x="2324100" y="4165600"/>
          <p14:tracePt t="55654" x="2508250" y="4108450"/>
          <p14:tracePt t="55671" x="2787650" y="4025900"/>
          <p14:tracePt t="55688" x="3073400" y="3962400"/>
          <p14:tracePt t="55690" x="3213100" y="3962400"/>
          <p14:tracePt t="55705" x="3429000" y="3937000"/>
          <p14:tracePt t="55721" x="3632200" y="3930650"/>
          <p14:tracePt t="55738" x="3822700" y="3911600"/>
          <p14:tracePt t="55755" x="4013200" y="3873500"/>
          <p14:tracePt t="55771" x="4178300" y="3841750"/>
          <p14:tracePt t="55788" x="4286250" y="3810000"/>
          <p14:tracePt t="55804" x="4330700" y="3803650"/>
          <p14:tracePt t="55821" x="4330700" y="3797300"/>
          <p14:tracePt t="55889" x="4330700" y="3784600"/>
          <p14:tracePt t="55896" x="4343400" y="3778250"/>
          <p14:tracePt t="55913" x="4349750" y="3778250"/>
          <p14:tracePt t="55937" x="4356100" y="3778250"/>
          <p14:tracePt t="55945" x="4356100" y="3771900"/>
          <p14:tracePt t="55960" x="4356100" y="3759200"/>
          <p14:tracePt t="55971" x="4356100" y="3746500"/>
          <p14:tracePt t="55988" x="4375150" y="3727450"/>
          <p14:tracePt t="56005" x="4413250" y="3702050"/>
          <p14:tracePt t="56021" x="4432300" y="3676650"/>
          <p14:tracePt t="56038" x="4457700" y="3651250"/>
          <p14:tracePt t="56055" x="4502150" y="3613150"/>
          <p14:tracePt t="56071" x="4559300" y="3575050"/>
          <p14:tracePt t="56073" x="4591050" y="3556000"/>
          <p14:tracePt t="56088" x="4622800" y="3536950"/>
          <p14:tracePt t="56104" x="4686300" y="3498850"/>
          <p14:tracePt t="56121" x="4724400" y="3479800"/>
          <p14:tracePt t="56137" x="4730750" y="3473450"/>
          <p14:tracePt t="56377" x="4724400" y="3473450"/>
          <p14:tracePt t="56385" x="4718050" y="3473450"/>
          <p14:tracePt t="56392" x="4705350" y="3473450"/>
          <p14:tracePt t="56404" x="4686300" y="3473450"/>
          <p14:tracePt t="56421" x="4667250" y="3473450"/>
          <p14:tracePt t="56438" x="4654550" y="3473450"/>
          <p14:tracePt t="56454" x="4641850" y="3473450"/>
          <p14:tracePt t="56471" x="4622800" y="3467100"/>
          <p14:tracePt t="56488" x="4610100" y="3460750"/>
          <p14:tracePt t="56490" x="4597400" y="3460750"/>
          <p14:tracePt t="56505" x="4591050" y="3454400"/>
          <p14:tracePt t="56521" x="4584700" y="3454400"/>
          <p14:tracePt t="56609" x="4578350" y="3448050"/>
          <p14:tracePt t="56672" x="4584700" y="3441700"/>
          <p14:tracePt t="56682" x="4603750" y="3435350"/>
          <p14:tracePt t="56690" x="4629150" y="3429000"/>
          <p14:tracePt t="56704" x="4692650" y="3409950"/>
          <p14:tracePt t="56721" x="4775200" y="3397250"/>
          <p14:tracePt t="56738" x="4876800" y="3397250"/>
          <p14:tracePt t="56755" x="4978400" y="3403600"/>
          <p14:tracePt t="56771" x="5080000" y="3403600"/>
          <p14:tracePt t="56788" x="5168900" y="3403600"/>
          <p14:tracePt t="56806" x="5245100" y="3397250"/>
          <p14:tracePt t="56821" x="5270500" y="3403600"/>
          <p14:tracePt t="56838" x="5276850" y="3403600"/>
          <p14:tracePt t="56905" x="5295900" y="3403600"/>
          <p14:tracePt t="56913" x="5321300" y="3403600"/>
          <p14:tracePt t="56922" x="5372100" y="3403600"/>
          <p14:tracePt t="56938" x="5473700" y="3397250"/>
          <p14:tracePt t="56955" x="5607050" y="3397250"/>
          <p14:tracePt t="56971" x="5765800" y="3403600"/>
          <p14:tracePt t="56988" x="5943600" y="3403600"/>
          <p14:tracePt t="57005" x="6140450" y="3416300"/>
          <p14:tracePt t="57022" x="6299200" y="3416300"/>
          <p14:tracePt t="57038" x="6407150" y="3422650"/>
          <p14:tracePt t="57055" x="6438900" y="3429000"/>
          <p14:tracePt t="57160" x="6438900" y="3435350"/>
          <p14:tracePt t="57176" x="6438900" y="3448050"/>
          <p14:tracePt t="57185" x="6438900" y="3460750"/>
          <p14:tracePt t="57192" x="6438900" y="3467100"/>
          <p14:tracePt t="57204" x="6438900" y="3486150"/>
          <p14:tracePt t="57221" x="6413500" y="3524250"/>
          <p14:tracePt t="57238" x="6400800" y="3549650"/>
          <p14:tracePt t="57255" x="6394450" y="3556000"/>
          <p14:tracePt t="57297" x="6388100" y="3556000"/>
          <p14:tracePt t="57305" x="6369050" y="3556000"/>
          <p14:tracePt t="57321" x="6299200" y="3556000"/>
          <p14:tracePt t="57338" x="6197600" y="3556000"/>
          <p14:tracePt t="57355" x="6096000" y="3543300"/>
          <p14:tracePt t="57371" x="6000750" y="3517900"/>
          <p14:tracePt t="57388" x="5924550" y="3498850"/>
          <p14:tracePt t="57404" x="5873750" y="3492500"/>
          <p14:tracePt t="57421" x="5854700" y="3492500"/>
          <p14:tracePt t="57438" x="5842000" y="3486150"/>
          <p14:tracePt t="57454" x="5816600" y="3479800"/>
          <p14:tracePt t="57471" x="5778500" y="3467100"/>
          <p14:tracePt t="57488" x="5721350" y="3454400"/>
          <p14:tracePt t="57490" x="5689600" y="3448050"/>
          <p14:tracePt t="57504" x="5626100" y="3441700"/>
          <p14:tracePt t="57521" x="5549900" y="3429000"/>
          <p14:tracePt t="57538" x="5473700" y="3416300"/>
          <p14:tracePt t="57555" x="5410200" y="3416300"/>
          <p14:tracePt t="57571" x="5365750" y="3416300"/>
          <p14:tracePt t="57588" x="5327650" y="3409950"/>
          <p14:tracePt t="57605" x="5302250" y="3409950"/>
          <p14:tracePt t="57622" x="5276850" y="3416300"/>
          <p14:tracePt t="57638" x="5245100" y="3435350"/>
          <p14:tracePt t="57654" x="5200650" y="3448050"/>
          <p14:tracePt t="57671" x="5149850" y="3460750"/>
          <p14:tracePt t="57688" x="5105400" y="3479800"/>
          <p14:tracePt t="57690" x="5092700" y="3486150"/>
          <p14:tracePt t="57705" x="5073650" y="3492500"/>
          <p14:tracePt t="57722" x="5048250" y="3498850"/>
          <p14:tracePt t="57738" x="5016500" y="3505200"/>
          <p14:tracePt t="57755" x="4997450" y="3505200"/>
          <p14:tracePt t="57771" x="4984750" y="3505200"/>
          <p14:tracePt t="57881" x="4978400" y="3505200"/>
          <p14:tracePt t="57968" x="4978400" y="3511550"/>
          <p14:tracePt t="57977" x="4965700" y="3517900"/>
          <p14:tracePt t="57985" x="4933950" y="3524250"/>
          <p14:tracePt t="57993" x="4908550" y="3530600"/>
          <p14:tracePt t="58004" x="4883150" y="3536950"/>
          <p14:tracePt t="58021" x="4819650" y="3536950"/>
          <p14:tracePt t="58038" x="4756150" y="3536950"/>
          <p14:tracePt t="58055" x="4730750" y="3536950"/>
          <p14:tracePt t="58071" x="4724400" y="3536950"/>
          <p14:tracePt t="58105" x="4718050" y="3536950"/>
          <p14:tracePt t="58192" x="4711700" y="3536950"/>
          <p14:tracePt t="58201" x="4705350" y="3536950"/>
          <p14:tracePt t="58208" x="4699000" y="3536950"/>
          <p14:tracePt t="58221" x="4692650" y="3543300"/>
          <p14:tracePt t="58238" x="4679950" y="3543300"/>
          <p14:tracePt t="58254" x="4667250" y="3543300"/>
          <p14:tracePt t="58271" x="4648200" y="3543300"/>
          <p14:tracePt t="58288" x="4629150" y="3543300"/>
          <p14:tracePt t="58290" x="4616450" y="3543300"/>
          <p14:tracePt t="58304" x="4591050" y="3543300"/>
          <p14:tracePt t="58321" x="4565650" y="3543300"/>
          <p14:tracePt t="58338" x="4527550" y="3543300"/>
          <p14:tracePt t="58355" x="4489450" y="3543300"/>
          <p14:tracePt t="58371" x="4457700" y="3543300"/>
          <p14:tracePt t="58388" x="4432300" y="3543300"/>
          <p14:tracePt t="58405" x="4425950" y="3543300"/>
          <p14:tracePt t="58421" x="4400550" y="3536950"/>
          <p14:tracePt t="58438" x="4400550" y="3530600"/>
          <p14:tracePt t="58455" x="4394200" y="3530600"/>
          <p14:tracePt t="58505" x="4368800" y="3530600"/>
          <p14:tracePt t="58513" x="4343400" y="3530600"/>
          <p14:tracePt t="58521" x="4318000" y="3530600"/>
          <p14:tracePt t="58538" x="4260850" y="3530600"/>
          <p14:tracePt t="58555" x="4203700" y="3530600"/>
          <p14:tracePt t="58571" x="4146550" y="3530600"/>
          <p14:tracePt t="58588" x="4108450" y="3530600"/>
          <p14:tracePt t="58605" x="4070350" y="3530600"/>
          <p14:tracePt t="58621" x="4032250" y="3530600"/>
          <p14:tracePt t="58638" x="4006850" y="3530600"/>
          <p14:tracePt t="58655" x="3975100" y="3530600"/>
          <p14:tracePt t="58671" x="3930650" y="3530600"/>
          <p14:tracePt t="58688" x="3898900" y="3530600"/>
          <p14:tracePt t="58690" x="3886200" y="3536950"/>
          <p14:tracePt t="58705" x="3854450" y="3536950"/>
          <p14:tracePt t="58721" x="3835400" y="3549650"/>
          <p14:tracePt t="58738" x="3803650" y="3549650"/>
          <p14:tracePt t="58755" x="3765550" y="3562350"/>
          <p14:tracePt t="58771" x="3727450" y="3562350"/>
          <p14:tracePt t="58788" x="3689350" y="3562350"/>
          <p14:tracePt t="58804" x="3638550" y="3562350"/>
          <p14:tracePt t="58821" x="3594100" y="3575050"/>
          <p14:tracePt t="58838" x="3549650" y="3581400"/>
          <p14:tracePt t="58854" x="3505200" y="3587750"/>
          <p14:tracePt t="58871" x="3467100" y="3587750"/>
          <p14:tracePt t="58888" x="3429000" y="3587750"/>
          <p14:tracePt t="58890" x="3409950" y="3587750"/>
          <p14:tracePt t="58904" x="3371850" y="3594100"/>
          <p14:tracePt t="58921" x="3333750" y="3600450"/>
          <p14:tracePt t="58938" x="3295650" y="3613150"/>
          <p14:tracePt t="58955" x="3257550" y="3619500"/>
          <p14:tracePt t="58972" x="3225800" y="3619500"/>
          <p14:tracePt t="58988" x="3206750" y="3619500"/>
          <p14:tracePt t="59005" x="3194050" y="3625850"/>
          <p14:tracePt t="59021" x="3168650" y="3625850"/>
          <p14:tracePt t="59038" x="3124200" y="3638550"/>
          <p14:tracePt t="59055" x="3079750" y="3638550"/>
          <p14:tracePt t="59071" x="3041650" y="3644900"/>
          <p14:tracePt t="59088" x="3003550" y="3657600"/>
          <p14:tracePt t="59090" x="2990850" y="3657600"/>
          <p14:tracePt t="59105" x="2959100" y="3657600"/>
          <p14:tracePt t="59121" x="2940050" y="3657600"/>
          <p14:tracePt t="59138" x="2927350" y="3657600"/>
          <p14:tracePt t="59155" x="2914650" y="3657600"/>
          <p14:tracePt t="59320" x="2908300" y="3657600"/>
          <p14:tracePt t="59328" x="2901950" y="3663950"/>
          <p14:tracePt t="59338" x="2895600" y="3676650"/>
          <p14:tracePt t="59354" x="2882900" y="3683000"/>
          <p14:tracePt t="59371" x="2870200" y="3702050"/>
          <p14:tracePt t="59388" x="2863850" y="3714750"/>
          <p14:tracePt t="59404" x="2857500" y="3733800"/>
          <p14:tracePt t="59422" x="2851150" y="3752850"/>
          <p14:tracePt t="59438" x="2851150" y="3778250"/>
          <p14:tracePt t="59454" x="2851150" y="3797300"/>
          <p14:tracePt t="59471" x="2851150" y="3816350"/>
          <p14:tracePt t="59488" x="2851150" y="3848100"/>
          <p14:tracePt t="59490" x="2851150" y="3867150"/>
          <p14:tracePt t="59504" x="2844800" y="3898900"/>
          <p14:tracePt t="59521" x="2838450" y="3911600"/>
          <p14:tracePt t="59538" x="2838450" y="3917950"/>
          <p14:tracePt t="59609" x="2832100" y="3917950"/>
          <p14:tracePt t="59617" x="2825750" y="3917950"/>
          <p14:tracePt t="59624" x="2819400" y="3930650"/>
          <p14:tracePt t="59640" x="2819400" y="3943350"/>
          <p14:tracePt t="59655" x="2819400" y="3949700"/>
          <p14:tracePt t="59672" x="2813050" y="3956050"/>
          <p14:tracePt t="59688" x="2813050" y="3968750"/>
          <p14:tracePt t="59704" x="2806700" y="3968750"/>
          <p14:tracePt t="59721" x="2806700" y="3975100"/>
          <p14:tracePt t="60200" x="2800350" y="4000500"/>
          <p14:tracePt t="60208" x="2794000" y="4019550"/>
          <p14:tracePt t="60217" x="2787650" y="4038600"/>
          <p14:tracePt t="60224" x="2781300" y="4057650"/>
          <p14:tracePt t="60238" x="2768600" y="4076700"/>
          <p14:tracePt t="60255" x="2736850" y="4108450"/>
          <p14:tracePt t="60271" x="2698750" y="4127500"/>
          <p14:tracePt t="60273" x="2686050" y="4140200"/>
          <p14:tracePt t="60288" x="2667000" y="4146550"/>
          <p14:tracePt t="60305" x="2590800" y="4165600"/>
          <p14:tracePt t="60321" x="2527300" y="4165600"/>
          <p14:tracePt t="60338" x="2457450" y="4165600"/>
          <p14:tracePt t="60354" x="2393950" y="4165600"/>
          <p14:tracePt t="60371" x="2336800" y="4165600"/>
          <p14:tracePt t="60388" x="2286000" y="4159250"/>
          <p14:tracePt t="60405" x="2260600" y="4159250"/>
          <p14:tracePt t="60421" x="2241550" y="4146550"/>
          <p14:tracePt t="60438" x="2235200" y="4146550"/>
          <p14:tracePt t="60496" x="2228850" y="4146550"/>
          <p14:tracePt t="60505" x="2209800" y="4146550"/>
          <p14:tracePt t="60513" x="2197100" y="4146550"/>
          <p14:tracePt t="60521" x="2184400" y="4146550"/>
          <p14:tracePt t="60538" x="2159000" y="4114800"/>
          <p14:tracePt t="60555" x="2139950" y="4070350"/>
          <p14:tracePt t="60571" x="2127250" y="4013200"/>
          <p14:tracePt t="60588" x="2127250" y="3968750"/>
          <p14:tracePt t="60605" x="2127250" y="3917950"/>
          <p14:tracePt t="60621" x="2159000" y="3873500"/>
          <p14:tracePt t="60638" x="2209800" y="3822700"/>
          <p14:tracePt t="60654" x="2286000" y="3778250"/>
          <p14:tracePt t="60671" x="2362200" y="3727450"/>
          <p14:tracePt t="60688" x="2444750" y="3695700"/>
          <p14:tracePt t="60690" x="2482850" y="3683000"/>
          <p14:tracePt t="60705" x="2540000" y="3670300"/>
          <p14:tracePt t="60721" x="2603500" y="3657600"/>
          <p14:tracePt t="60738" x="2679700" y="3651250"/>
          <p14:tracePt t="60754" x="2755900" y="3657600"/>
          <p14:tracePt t="60771" x="2851150" y="3644900"/>
          <p14:tracePt t="60788" x="2933700" y="3663950"/>
          <p14:tracePt t="60806" x="3009900" y="3702050"/>
          <p14:tracePt t="60821" x="3073400" y="3740150"/>
          <p14:tracePt t="60838" x="3136900" y="3790950"/>
          <p14:tracePt t="60854" x="3187700" y="3854450"/>
          <p14:tracePt t="60871" x="3225800" y="3911600"/>
          <p14:tracePt t="60888" x="3232150" y="3968750"/>
          <p14:tracePt t="60889" x="3238500" y="3987800"/>
          <p14:tracePt t="60905" x="3225800" y="4025900"/>
          <p14:tracePt t="60921" x="3206750" y="4064000"/>
          <p14:tracePt t="60938" x="3181350" y="4102100"/>
          <p14:tracePt t="60954" x="3149600" y="4133850"/>
          <p14:tracePt t="60971" x="3111500" y="4152900"/>
          <p14:tracePt t="60988" x="3073400" y="4165600"/>
          <p14:tracePt t="61005" x="3041650" y="4171950"/>
          <p14:tracePt t="61021" x="3003550" y="4171950"/>
          <p14:tracePt t="61038" x="2965450" y="4171950"/>
          <p14:tracePt t="61055" x="2914650" y="4171950"/>
          <p14:tracePt t="61072" x="2857500" y="4165600"/>
          <p14:tracePt t="61074" x="2832100" y="4152900"/>
          <p14:tracePt t="61088" x="2813050" y="4133850"/>
          <p14:tracePt t="61105" x="2762250" y="4095750"/>
          <p14:tracePt t="61121" x="2730500" y="4044950"/>
          <p14:tracePt t="61138" x="2711450" y="3994150"/>
          <p14:tracePt t="61155" x="2692400" y="3924300"/>
          <p14:tracePt t="61171" x="2692400" y="3879850"/>
          <p14:tracePt t="61188" x="2711450" y="3841750"/>
          <p14:tracePt t="61204" x="2736850" y="3803650"/>
          <p14:tracePt t="61221" x="2768600" y="3765550"/>
          <p14:tracePt t="61238" x="2819400" y="3733800"/>
          <p14:tracePt t="61255" x="2895600" y="3708400"/>
          <p14:tracePt t="61271" x="2990850" y="3689350"/>
          <p14:tracePt t="61272" x="3048000" y="3689350"/>
          <p14:tracePt t="61288" x="3155950" y="3689350"/>
          <p14:tracePt t="61304" x="3244850" y="3689350"/>
          <p14:tracePt t="61321" x="3295650" y="3708400"/>
          <p14:tracePt t="61338" x="3327400" y="3740150"/>
          <p14:tracePt t="61355" x="3346450" y="3771900"/>
          <p14:tracePt t="61371" x="3359150" y="3810000"/>
          <p14:tracePt t="61388" x="3359150" y="3860800"/>
          <p14:tracePt t="61404" x="3359150" y="3911600"/>
          <p14:tracePt t="61421" x="3359150" y="3962400"/>
          <p14:tracePt t="61438" x="3352800" y="4006850"/>
          <p14:tracePt t="61454" x="3314700" y="4064000"/>
          <p14:tracePt t="61471" x="3282950" y="4114800"/>
          <p14:tracePt t="61488" x="3244850" y="4140200"/>
          <p14:tracePt t="61505" x="3206750" y="4152900"/>
          <p14:tracePt t="61521" x="3181350" y="4159250"/>
          <p14:tracePt t="61538" x="3130550" y="4159250"/>
          <p14:tracePt t="61555" x="3060700" y="4159250"/>
          <p14:tracePt t="61571" x="2990850" y="4159250"/>
          <p14:tracePt t="61588" x="2933700" y="4121150"/>
          <p14:tracePt t="61605" x="2901950" y="4076700"/>
          <p14:tracePt t="61621" x="2889250" y="4013200"/>
          <p14:tracePt t="61638" x="2882900" y="3924300"/>
          <p14:tracePt t="61655" x="2895600" y="3822700"/>
          <p14:tracePt t="61672" x="2921000" y="3740150"/>
          <p14:tracePt t="61674" x="2933700" y="3708400"/>
          <p14:tracePt t="61688" x="2940050" y="3676650"/>
          <p14:tracePt t="61704" x="3009900" y="3619500"/>
          <p14:tracePt t="61721" x="3067050" y="3581400"/>
          <p14:tracePt t="61738" x="3136900" y="3562350"/>
          <p14:tracePt t="61754" x="3213100" y="3530600"/>
          <p14:tracePt t="61771" x="3295650" y="3536950"/>
          <p14:tracePt t="61788" x="3378200" y="3536950"/>
          <p14:tracePt t="61806" x="3454400" y="3549650"/>
          <p14:tracePt t="61821" x="3511550" y="3568700"/>
          <p14:tracePt t="61838" x="3549650" y="3587750"/>
          <p14:tracePt t="61854" x="3587750" y="3619500"/>
          <p14:tracePt t="61871" x="3613150" y="3644900"/>
          <p14:tracePt t="61888" x="3619500" y="3670300"/>
          <p14:tracePt t="61905" x="3625850" y="3689350"/>
          <p14:tracePt t="61921" x="3625850" y="3695700"/>
          <p14:tracePt t="61938" x="3619500" y="3702050"/>
          <p14:tracePt t="61955" x="3613150" y="3708400"/>
          <p14:tracePt t="61971" x="3613150" y="3714750"/>
          <p14:tracePt t="62073" x="3606800" y="3714750"/>
          <p14:tracePt t="62081" x="3600450" y="3721100"/>
          <p14:tracePt t="62089" x="3600450" y="3727450"/>
          <p14:tracePt t="62104" x="3587750" y="3740150"/>
          <p14:tracePt t="62121" x="3575050" y="3746500"/>
          <p14:tracePt t="62138" x="3568700" y="3752850"/>
          <p14:tracePt t="62155" x="3562350" y="3759200"/>
          <p14:tracePt t="62240" x="3556000" y="37592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바닥글 개체 틀 3">
            <a:extLst>
              <a:ext uri="{FF2B5EF4-FFF2-40B4-BE49-F238E27FC236}">
                <a16:creationId xmlns:a16="http://schemas.microsoft.com/office/drawing/2014/main" id="{599329E5-0B9D-4841-9E4A-B24951BE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39" name="슬라이드 번호 개체 틀 4">
            <a:extLst>
              <a:ext uri="{FF2B5EF4-FFF2-40B4-BE49-F238E27FC236}">
                <a16:creationId xmlns:a16="http://schemas.microsoft.com/office/drawing/2014/main" id="{A89FD73F-0FFF-4367-BB9D-F529A81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4D356651-F579-4A6A-8A52-F0455E1691E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3850278-B7E7-48A0-A2B2-AA49DC1B3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Cable Network Architecture: Overview</a:t>
            </a:r>
          </a:p>
        </p:txBody>
      </p:sp>
      <p:pic>
        <p:nvPicPr>
          <p:cNvPr id="67587" name="Picture 3" descr="house_small">
            <a:extLst>
              <a:ext uri="{FF2B5EF4-FFF2-40B4-BE49-F238E27FC236}">
                <a16:creationId xmlns:a16="http://schemas.microsoft.com/office/drawing/2014/main" id="{349CBD6A-A454-4BF4-ACA9-89138B57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house_small">
            <a:extLst>
              <a:ext uri="{FF2B5EF4-FFF2-40B4-BE49-F238E27FC236}">
                <a16:creationId xmlns:a16="http://schemas.microsoft.com/office/drawing/2014/main" id="{5BF3868D-3E61-4E14-873B-BAF8B401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9" name="Picture 5" descr="house_small">
            <a:extLst>
              <a:ext uri="{FF2B5EF4-FFF2-40B4-BE49-F238E27FC236}">
                <a16:creationId xmlns:a16="http://schemas.microsoft.com/office/drawing/2014/main" id="{3F929F76-C015-4295-A902-62F4984B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590" name="Group 6">
            <a:extLst>
              <a:ext uri="{FF2B5EF4-FFF2-40B4-BE49-F238E27FC236}">
                <a16:creationId xmlns:a16="http://schemas.microsoft.com/office/drawing/2014/main" id="{4A42EC75-B730-4380-AEE1-63FA279BB2FA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4D9C0ACB-A3B2-4C6B-9DD8-95738112AB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56441476-3940-4337-8446-761A9BD0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67593" name="Picture 9" descr="house_small">
            <a:extLst>
              <a:ext uri="{FF2B5EF4-FFF2-40B4-BE49-F238E27FC236}">
                <a16:creationId xmlns:a16="http://schemas.microsoft.com/office/drawing/2014/main" id="{F9B6E6E7-A30D-4ECF-999F-FF73CABC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4" name="Picture 10" descr="house_small">
            <a:extLst>
              <a:ext uri="{FF2B5EF4-FFF2-40B4-BE49-F238E27FC236}">
                <a16:creationId xmlns:a16="http://schemas.microsoft.com/office/drawing/2014/main" id="{E2FE2CFA-18EF-46DA-B382-721FCDFC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5" name="Picture 11" descr="house_small">
            <a:extLst>
              <a:ext uri="{FF2B5EF4-FFF2-40B4-BE49-F238E27FC236}">
                <a16:creationId xmlns:a16="http://schemas.microsoft.com/office/drawing/2014/main" id="{58708ED2-2C2B-4669-8076-CF51F224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6" name="Picture 12" descr="house_small">
            <a:extLst>
              <a:ext uri="{FF2B5EF4-FFF2-40B4-BE49-F238E27FC236}">
                <a16:creationId xmlns:a16="http://schemas.microsoft.com/office/drawing/2014/main" id="{16FB5D42-21B3-4A42-BDA9-F0498437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597" name="Group 13">
            <a:extLst>
              <a:ext uri="{FF2B5EF4-FFF2-40B4-BE49-F238E27FC236}">
                <a16:creationId xmlns:a16="http://schemas.microsoft.com/office/drawing/2014/main" id="{72B7F456-1863-4A60-9E6F-BD49CF92BA7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D173EA7-DC79-4B73-9B26-96AFBDF17F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D15036DD-C34E-4FAC-AF35-EBCB8CA9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00" name="Group 16">
            <a:extLst>
              <a:ext uri="{FF2B5EF4-FFF2-40B4-BE49-F238E27FC236}">
                <a16:creationId xmlns:a16="http://schemas.microsoft.com/office/drawing/2014/main" id="{E8032A31-1250-4E31-A364-0D7F0F0EE3A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B988846F-2A86-4AC3-9C51-160B2D44C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B1B87102-1A73-4A80-A585-ECCF1ADF6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03" name="Group 19">
            <a:extLst>
              <a:ext uri="{FF2B5EF4-FFF2-40B4-BE49-F238E27FC236}">
                <a16:creationId xmlns:a16="http://schemas.microsoft.com/office/drawing/2014/main" id="{0B28F4D7-5F42-4D7F-AAB6-FFBFC00623A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7604" name="Rectangle 20">
              <a:extLst>
                <a:ext uri="{FF2B5EF4-FFF2-40B4-BE49-F238E27FC236}">
                  <a16:creationId xmlns:a16="http://schemas.microsoft.com/office/drawing/2014/main" id="{E7C24F36-5D78-49F6-A86C-ACDA1EE865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5" name="Rectangle 21">
              <a:extLst>
                <a:ext uri="{FF2B5EF4-FFF2-40B4-BE49-F238E27FC236}">
                  <a16:creationId xmlns:a16="http://schemas.microsoft.com/office/drawing/2014/main" id="{C0444D6F-D230-43ED-BB64-2B09101E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06" name="Group 22">
            <a:extLst>
              <a:ext uri="{FF2B5EF4-FFF2-40B4-BE49-F238E27FC236}">
                <a16:creationId xmlns:a16="http://schemas.microsoft.com/office/drawing/2014/main" id="{787F2602-138C-487E-93C4-272E8EB124A8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9BD102EC-57C1-400C-96D3-6173698F40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77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67A179CE-20D3-4D87-AA50-E7F62C70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09" name="Group 25">
            <a:extLst>
              <a:ext uri="{FF2B5EF4-FFF2-40B4-BE49-F238E27FC236}">
                <a16:creationId xmlns:a16="http://schemas.microsoft.com/office/drawing/2014/main" id="{933BA7E3-1A02-4775-9E14-309F9E6D75BE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9B30F2D8-BC71-4054-B238-D9445613ED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39B21301-720D-47F4-A538-93EDF0DA1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FFAA0E2C-76CB-4958-AB17-6B16E1107D35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7613" name="Rectangle 29">
              <a:extLst>
                <a:ext uri="{FF2B5EF4-FFF2-40B4-BE49-F238E27FC236}">
                  <a16:creationId xmlns:a16="http://schemas.microsoft.com/office/drawing/2014/main" id="{60672CE9-431C-4D6B-9817-CC7E221F0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14" name="Rectangle 30">
              <a:extLst>
                <a:ext uri="{FF2B5EF4-FFF2-40B4-BE49-F238E27FC236}">
                  <a16:creationId xmlns:a16="http://schemas.microsoft.com/office/drawing/2014/main" id="{FDF322AC-C640-4856-BB09-D34F6F333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7615" name="Rectangle 31">
            <a:extLst>
              <a:ext uri="{FF2B5EF4-FFF2-40B4-BE49-F238E27FC236}">
                <a16:creationId xmlns:a16="http://schemas.microsoft.com/office/drawing/2014/main" id="{9993D549-57B3-4D1F-B7D0-D97446042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0D0CE677-8FF4-44FD-977E-2D58713C2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home</a:t>
            </a:r>
          </a:p>
        </p:txBody>
      </p:sp>
      <p:pic>
        <p:nvPicPr>
          <p:cNvPr id="67617" name="Picture 33" descr="building2">
            <a:extLst>
              <a:ext uri="{FF2B5EF4-FFF2-40B4-BE49-F238E27FC236}">
                <a16:creationId xmlns:a16="http://schemas.microsoft.com/office/drawing/2014/main" id="{4E793BB2-2381-48D4-9DC9-A73E84ED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18" name="Text Box 34">
            <a:extLst>
              <a:ext uri="{FF2B5EF4-FFF2-40B4-BE49-F238E27FC236}">
                <a16:creationId xmlns:a16="http://schemas.microsoft.com/office/drawing/2014/main" id="{86DB84E4-C60C-4E28-8AB5-F7FB7FE30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headend</a:t>
            </a:r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35472C6B-895D-451B-BE33-9E72C2BE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distribution</a:t>
            </a:r>
          </a:p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network (simplified)</a:t>
            </a: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5C7CA7F7-970F-4A32-ADB8-FFD9197E6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BE0380E6-76B2-43A5-B7B6-A86AAD22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057525"/>
            <a:ext cx="437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anose="030F0702030302020204" pitchFamily="66" charset="0"/>
                <a:ea typeface="굴림" panose="020B0600000101010101" pitchFamily="50" charset="-127"/>
              </a:rPr>
              <a:t>Typically 500 to 5,000 homes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advTm="9772"/>
  <p:extLst>
    <p:ext uri="{3A86A75C-4F4B-4683-9AE1-C65F6400EC91}">
      <p14:laserTraceLst xmlns:p14="http://schemas.microsoft.com/office/powerpoint/2010/main">
        <p14:tracePtLst>
          <p14:tracePt t="654" x="3575050" y="3752850"/>
          <p14:tracePt t="662" x="3613150" y="3733800"/>
          <p14:tracePt t="670" x="3657600" y="3714750"/>
          <p14:tracePt t="681" x="3689350" y="3702050"/>
          <p14:tracePt t="698" x="3714750" y="3683000"/>
          <p14:tracePt t="715" x="3714750" y="3670300"/>
          <p14:tracePt t="732" x="3727450" y="3651250"/>
          <p14:tracePt t="748" x="3784600" y="3606800"/>
          <p14:tracePt t="765" x="3956050" y="3530600"/>
          <p14:tracePt t="767" x="4057650" y="3492500"/>
          <p14:tracePt t="781" x="4171950" y="3460750"/>
          <p14:tracePt t="798" x="4533900" y="3333750"/>
          <p14:tracePt t="815" x="4756150" y="3282950"/>
          <p14:tracePt t="832" x="4946650" y="3244850"/>
          <p14:tracePt t="848" x="5099050" y="3213100"/>
          <p14:tracePt t="865" x="5194300" y="3175000"/>
          <p14:tracePt t="881" x="5276850" y="3143250"/>
          <p14:tracePt t="898" x="5340350" y="3124200"/>
          <p14:tracePt t="916" x="5384800" y="3098800"/>
          <p14:tracePt t="932" x="5416550" y="3092450"/>
          <p14:tracePt t="948" x="5422900" y="3086100"/>
          <p14:tracePt t="982" x="5429250" y="3086100"/>
          <p14:tracePt t="998" x="5441950" y="3098800"/>
          <p14:tracePt t="1015" x="5473700" y="3117850"/>
          <p14:tracePt t="1031" x="5524500" y="3155950"/>
          <p14:tracePt t="1048" x="5613400" y="3213100"/>
          <p14:tracePt t="1065" x="5734050" y="3270250"/>
          <p14:tracePt t="1082" x="5905500" y="3321050"/>
          <p14:tracePt t="1098" x="6064250" y="3308350"/>
          <p14:tracePt t="1115" x="6254750" y="3308350"/>
          <p14:tracePt t="1131" x="6388100" y="3289300"/>
          <p14:tracePt t="1148" x="6502400" y="3276600"/>
          <p14:tracePt t="1165" x="6559550" y="3257550"/>
          <p14:tracePt t="1168" x="6572250" y="3251200"/>
          <p14:tracePt t="1182" x="6584950" y="3251200"/>
          <p14:tracePt t="1198" x="6591300" y="3251200"/>
          <p14:tracePt t="1215" x="6597650" y="3251200"/>
          <p14:tracePt t="1318" x="6591300" y="3263900"/>
          <p14:tracePt t="1326" x="6578600" y="3276600"/>
          <p14:tracePt t="1334" x="6553200" y="3295650"/>
          <p14:tracePt t="1348" x="6527800" y="3314700"/>
          <p14:tracePt t="1365" x="6400800" y="3359150"/>
          <p14:tracePt t="1381" x="6235700" y="3390900"/>
          <p14:tracePt t="1382" x="6165850" y="3416300"/>
          <p14:tracePt t="1398" x="5994400" y="3467100"/>
          <p14:tracePt t="1415" x="5848350" y="3473450"/>
          <p14:tracePt t="1431" x="5702300" y="3473450"/>
          <p14:tracePt t="1448" x="5568950" y="3473450"/>
          <p14:tracePt t="1465" x="5454650" y="3473450"/>
          <p14:tracePt t="1481" x="5346700" y="3473450"/>
          <p14:tracePt t="1498" x="5257800" y="3473450"/>
          <p14:tracePt t="1515" x="5207000" y="3473450"/>
          <p14:tracePt t="1531" x="5187950" y="3479800"/>
          <p14:tracePt t="1638" x="5181600" y="3486150"/>
          <p14:tracePt t="1647" x="5162550" y="3492500"/>
          <p14:tracePt t="1654" x="5137150" y="3505200"/>
          <p14:tracePt t="1665" x="5105400" y="3511550"/>
          <p14:tracePt t="1681" x="5035550" y="3536950"/>
          <p14:tracePt t="1698" x="4946650" y="3549650"/>
          <p14:tracePt t="1715" x="4845050" y="3575050"/>
          <p14:tracePt t="1732" x="4768850" y="3575050"/>
          <p14:tracePt t="1748" x="4699000" y="3575050"/>
          <p14:tracePt t="1765" x="4616450" y="3562350"/>
          <p14:tracePt t="1767" x="4578350" y="3549650"/>
          <p14:tracePt t="1781" x="4546600" y="3536950"/>
          <p14:tracePt t="1798" x="4514850" y="3498850"/>
          <p14:tracePt t="1862" x="4521200" y="3498850"/>
          <p14:tracePt t="1870" x="4527550" y="3498850"/>
          <p14:tracePt t="1879" x="4540250" y="3498850"/>
          <p14:tracePt t="1886" x="4578350" y="3498850"/>
          <p14:tracePt t="1898" x="4616450" y="3498850"/>
          <p14:tracePt t="1915" x="4718050" y="3486150"/>
          <p14:tracePt t="1931" x="4845050" y="3486150"/>
          <p14:tracePt t="1948" x="4991100" y="3498850"/>
          <p14:tracePt t="1965" x="5124450" y="3505200"/>
          <p14:tracePt t="1967" x="5200650" y="3498850"/>
          <p14:tracePt t="1981" x="5264150" y="3498850"/>
          <p14:tracePt t="1998" x="5416550" y="3536950"/>
          <p14:tracePt t="2015" x="5467350" y="3543300"/>
          <p14:tracePt t="2032" x="5473700" y="3543300"/>
          <p14:tracePt t="2086" x="5473700" y="3536950"/>
          <p14:tracePt t="2182" x="5480050" y="3536950"/>
          <p14:tracePt t="2191" x="5492750" y="3536950"/>
          <p14:tracePt t="2200" x="5499100" y="3536950"/>
          <p14:tracePt t="2215" x="5530850" y="3536950"/>
          <p14:tracePt t="2232" x="5562600" y="3536950"/>
          <p14:tracePt t="2248" x="5613400" y="3536950"/>
          <p14:tracePt t="2265" x="5676900" y="3536950"/>
          <p14:tracePt t="2282" x="5740400" y="3536950"/>
          <p14:tracePt t="2298" x="5810250" y="3536950"/>
          <p14:tracePt t="2315" x="5854700" y="3536950"/>
          <p14:tracePt t="2332" x="5886450" y="3524250"/>
          <p14:tracePt t="2348" x="5899150" y="3524250"/>
          <p14:tracePt t="2365" x="5905500" y="3524250"/>
          <p14:tracePt t="2381" x="5905500" y="3517900"/>
          <p14:tracePt t="2430" x="5911850" y="3517900"/>
          <p14:tracePt t="2438" x="5930900" y="3517900"/>
          <p14:tracePt t="2448" x="5956300" y="3511550"/>
          <p14:tracePt t="2465" x="6000750" y="3511550"/>
          <p14:tracePt t="2482" x="6051550" y="3511550"/>
          <p14:tracePt t="2499" x="6089650" y="3511550"/>
          <p14:tracePt t="2558" x="6070600" y="3511550"/>
          <p14:tracePt t="2566" x="6057900" y="3511550"/>
          <p14:tracePt t="2581" x="6038850" y="3511550"/>
          <p14:tracePt t="2598" x="5962650" y="3524250"/>
          <p14:tracePt t="2615" x="5924550" y="3530600"/>
          <p14:tracePt t="2631" x="5867400" y="3536950"/>
          <p14:tracePt t="2648" x="5816600" y="3536950"/>
          <p14:tracePt t="2665" x="5778500" y="3536950"/>
          <p14:tracePt t="2682" x="5753100" y="3536950"/>
          <p14:tracePt t="2698" x="5734050" y="3536950"/>
          <p14:tracePt t="2715" x="5702300" y="3536950"/>
          <p14:tracePt t="2732" x="5683250" y="3524250"/>
          <p14:tracePt t="2748" x="5657850" y="3517900"/>
          <p14:tracePt t="2765" x="5632450" y="3498850"/>
          <p14:tracePt t="2766" x="5613400" y="3479800"/>
          <p14:tracePt t="2782" x="5600700" y="3467100"/>
          <p14:tracePt t="2798" x="5518150" y="3384550"/>
          <p14:tracePt t="2815" x="5473700" y="3340100"/>
          <p14:tracePt t="2832" x="5435600" y="3302000"/>
          <p14:tracePt t="2849" x="5416550" y="3270250"/>
          <p14:tracePt t="2865" x="5397500" y="3219450"/>
          <p14:tracePt t="2881" x="5397500" y="3149600"/>
          <p14:tracePt t="2898" x="5397500" y="3086100"/>
          <p14:tracePt t="2915" x="5397500" y="3035300"/>
          <p14:tracePt t="2932" x="5397500" y="3003550"/>
          <p14:tracePt t="2948" x="5403850" y="2997200"/>
          <p14:tracePt t="2965" x="5416550" y="2971800"/>
          <p14:tracePt t="2982" x="5461000" y="2946400"/>
          <p14:tracePt t="2998" x="5543550" y="2914650"/>
          <p14:tracePt t="3015" x="5613400" y="2895600"/>
          <p14:tracePt t="3032" x="5695950" y="2882900"/>
          <p14:tracePt t="3048" x="5778500" y="2882900"/>
          <p14:tracePt t="3065" x="5886450" y="2882900"/>
          <p14:tracePt t="3081" x="5981700" y="2901950"/>
          <p14:tracePt t="3098" x="6064250" y="2940050"/>
          <p14:tracePt t="3115" x="6159500" y="3003550"/>
          <p14:tracePt t="3132" x="6235700" y="3073400"/>
          <p14:tracePt t="3148" x="6305550" y="3149600"/>
          <p14:tracePt t="3165" x="6369050" y="3251200"/>
          <p14:tracePt t="3167" x="6400800" y="3302000"/>
          <p14:tracePt t="3181" x="6413500" y="3340100"/>
          <p14:tracePt t="3198" x="6413500" y="3429000"/>
          <p14:tracePt t="3215" x="6400800" y="3467100"/>
          <p14:tracePt t="3232" x="6375400" y="3505200"/>
          <p14:tracePt t="3248" x="6369050" y="3517900"/>
          <p14:tracePt t="3286" x="6369050" y="3524250"/>
          <p14:tracePt t="3298" x="6369050" y="3530600"/>
          <p14:tracePt t="3315" x="6388100" y="3530600"/>
          <p14:tracePt t="3332" x="6477000" y="3530600"/>
          <p14:tracePt t="3348" x="6572250" y="3536950"/>
          <p14:tracePt t="3365" x="6680200" y="3543300"/>
          <p14:tracePt t="3367" x="6724650" y="3549650"/>
          <p14:tracePt t="3382" x="6851650" y="3556000"/>
          <p14:tracePt t="3398" x="6940550" y="3530600"/>
          <p14:tracePt t="3415" x="7016750" y="3530600"/>
          <p14:tracePt t="3432" x="7048500" y="3524250"/>
          <p14:tracePt t="3448" x="7054850" y="3524250"/>
          <p14:tracePt t="3559" x="7048500" y="3530600"/>
          <p14:tracePt t="3567" x="7035800" y="3530600"/>
          <p14:tracePt t="3574" x="7016750" y="3530600"/>
          <p14:tracePt t="3583" x="6997700" y="3543300"/>
          <p14:tracePt t="3598" x="6965950" y="3543300"/>
          <p14:tracePt t="3615" x="6927850" y="3556000"/>
          <p14:tracePt t="3632" x="6896100" y="3556000"/>
          <p14:tracePt t="3648" x="6858000" y="3556000"/>
          <p14:tracePt t="3665" x="6845300" y="3556000"/>
          <p14:tracePt t="3682" x="6838950" y="3556000"/>
          <p14:tracePt t="3715" x="6838950" y="3543300"/>
          <p14:tracePt t="3732" x="6838950" y="3492500"/>
          <p14:tracePt t="3748" x="6838950" y="3416300"/>
          <p14:tracePt t="3765" x="6870700" y="3314700"/>
          <p14:tracePt t="3767" x="6889750" y="3257550"/>
          <p14:tracePt t="3782" x="6934200" y="3124200"/>
          <p14:tracePt t="3798" x="7004050" y="3035300"/>
          <p14:tracePt t="3815" x="7048500" y="3016250"/>
          <p14:tracePt t="3832" x="7061200" y="3009900"/>
          <p14:tracePt t="3848" x="7073900" y="3009900"/>
          <p14:tracePt t="3865" x="7143750" y="3035300"/>
          <p14:tracePt t="3882" x="7213600" y="3092450"/>
          <p14:tracePt t="3898" x="7289800" y="3194050"/>
          <p14:tracePt t="3915" x="7366000" y="3327400"/>
          <p14:tracePt t="3932" x="7334250" y="3473450"/>
          <p14:tracePt t="3948" x="7219950" y="3625850"/>
          <p14:tracePt t="3966" x="6959600" y="3803650"/>
          <p14:tracePt t="3981" x="6858000" y="3854450"/>
          <p14:tracePt t="3998" x="6540500" y="3994150"/>
          <p14:tracePt t="4015" x="6311900" y="4070350"/>
          <p14:tracePt t="4031" x="6064250" y="4114800"/>
          <p14:tracePt t="4048" x="5791200" y="4140200"/>
          <p14:tracePt t="4065" x="5575300" y="4140200"/>
          <p14:tracePt t="4082" x="5403850" y="4146550"/>
          <p14:tracePt t="4098" x="5270500" y="4152900"/>
          <p14:tracePt t="4115" x="5137150" y="4191000"/>
          <p14:tracePt t="4132" x="4965700" y="4267200"/>
          <p14:tracePt t="4148" x="4794250" y="4375150"/>
          <p14:tracePt t="4165" x="4616450" y="4489450"/>
          <p14:tracePt t="4182" x="4451350" y="4603750"/>
          <p14:tracePt t="4198" x="4159250" y="4756150"/>
          <p14:tracePt t="4215" x="3949700" y="4857750"/>
          <p14:tracePt t="4232" x="3733800" y="4921250"/>
          <p14:tracePt t="4248" x="3543300" y="4953000"/>
          <p14:tracePt t="4265" x="3403600" y="4953000"/>
          <p14:tracePt t="4282" x="3321050" y="4959350"/>
          <p14:tracePt t="4300" x="3270250" y="4959350"/>
          <p14:tracePt t="4315" x="3251200" y="4959350"/>
          <p14:tracePt t="4332" x="3232150" y="4965700"/>
          <p14:tracePt t="4348" x="3213100" y="4965700"/>
          <p14:tracePt t="4365" x="3194050" y="4978400"/>
          <p14:tracePt t="4368" x="3181350" y="4991100"/>
          <p14:tracePt t="4382" x="3168650" y="4997450"/>
          <p14:tracePt t="4398" x="3162300" y="4997450"/>
          <p14:tracePt t="4558" x="3155950" y="4997450"/>
          <p14:tracePt t="4567" x="3143250" y="4997450"/>
          <p14:tracePt t="4574" x="3136900" y="4997450"/>
          <p14:tracePt t="4582" x="3130550" y="4997450"/>
          <p14:tracePt t="4598" x="3111500" y="4997450"/>
          <p14:tracePt t="4615" x="3073400" y="4997450"/>
          <p14:tracePt t="4632" x="3041650" y="4997450"/>
          <p14:tracePt t="4648" x="3003550" y="4997450"/>
          <p14:tracePt t="4665" x="2978150" y="4997450"/>
          <p14:tracePt t="4681" x="2971800" y="4997450"/>
          <p14:tracePt t="4830" x="2971800" y="4991100"/>
          <p14:tracePt t="4847" x="2984500" y="4991100"/>
          <p14:tracePt t="4854" x="3003550" y="4984750"/>
          <p14:tracePt t="4865" x="3022600" y="4984750"/>
          <p14:tracePt t="4882" x="3092450" y="4984750"/>
          <p14:tracePt t="4898" x="3181350" y="4984750"/>
          <p14:tracePt t="4915" x="3295650" y="4984750"/>
          <p14:tracePt t="4932" x="3429000" y="4978400"/>
          <p14:tracePt t="4948" x="3613150" y="4978400"/>
          <p14:tracePt t="4965" x="3810000" y="4972050"/>
          <p14:tracePt t="4981" x="4057650" y="4972050"/>
          <p14:tracePt t="4984" x="4197350" y="4972050"/>
          <p14:tracePt t="4998" x="4476750" y="4972050"/>
          <p14:tracePt t="5015" x="4756150" y="4959350"/>
          <p14:tracePt t="5032" x="4959350" y="4895850"/>
          <p14:tracePt t="5048" x="5168900" y="4832350"/>
          <p14:tracePt t="5065" x="5391150" y="4775200"/>
          <p14:tracePt t="5082" x="5607050" y="4718050"/>
          <p14:tracePt t="5098" x="5829300" y="4673600"/>
          <p14:tracePt t="5115" x="6000750" y="4622800"/>
          <p14:tracePt t="5132" x="6134100" y="4578350"/>
          <p14:tracePt t="5148" x="6261100" y="4540250"/>
          <p14:tracePt t="5165" x="6350000" y="4514850"/>
          <p14:tracePt t="5167" x="6381750" y="4508500"/>
          <p14:tracePt t="5182" x="6400800" y="4502150"/>
          <p14:tracePt t="5198" x="6413500" y="4495800"/>
          <p14:tracePt t="5215" x="6413500" y="4489450"/>
          <p14:tracePt t="5232" x="6381750" y="4489450"/>
          <p14:tracePt t="5248" x="6286500" y="4489450"/>
          <p14:tracePt t="5265" x="6159500" y="4451350"/>
          <p14:tracePt t="5282" x="6032500" y="4406900"/>
          <p14:tracePt t="5299" x="5892800" y="4343400"/>
          <p14:tracePt t="5315" x="5727700" y="4235450"/>
          <p14:tracePt t="5332" x="5549900" y="4121150"/>
          <p14:tracePt t="5348" x="5416550" y="4019550"/>
          <p14:tracePt t="5365" x="5346700" y="3937000"/>
          <p14:tracePt t="5367" x="5340350" y="3911600"/>
          <p14:tracePt t="5381" x="5327650" y="3860800"/>
          <p14:tracePt t="5398" x="5340350" y="3848100"/>
          <p14:tracePt t="5415" x="5346700" y="3841750"/>
          <p14:tracePt t="5431" x="5353050" y="3841750"/>
          <p14:tracePt t="5448" x="5353050" y="3937000"/>
          <p14:tracePt t="5465" x="5359400" y="4102100"/>
          <p14:tracePt t="5481" x="5391150" y="4292600"/>
          <p14:tracePt t="5499" x="5454650" y="4470400"/>
          <p14:tracePt t="5515" x="5524500" y="4616450"/>
          <p14:tracePt t="5532" x="5588000" y="4692650"/>
          <p14:tracePt t="5548" x="5613400" y="4692650"/>
          <p14:tracePt t="5565" x="5638800" y="4673600"/>
          <p14:tracePt t="5582" x="5695950" y="4572000"/>
          <p14:tracePt t="5584" x="5727700" y="4521200"/>
          <p14:tracePt t="5598" x="5803900" y="4413250"/>
          <p14:tracePt t="5615" x="5873750" y="4330700"/>
          <p14:tracePt t="5631" x="5937250" y="4292600"/>
          <p14:tracePt t="5648" x="5962650" y="4286250"/>
          <p14:tracePt t="5665" x="5988050" y="4292600"/>
          <p14:tracePt t="5681" x="6051550" y="4375150"/>
          <p14:tracePt t="5698" x="6127750" y="4432300"/>
          <p14:tracePt t="5715" x="6203950" y="4476750"/>
          <p14:tracePt t="5732" x="6305550" y="4495800"/>
          <p14:tracePt t="5748" x="6419850" y="4483100"/>
          <p14:tracePt t="5765" x="6578600" y="4445000"/>
          <p14:tracePt t="5767" x="6642100" y="4419600"/>
          <p14:tracePt t="5781" x="6711950" y="4400550"/>
          <p14:tracePt t="5798" x="6864350" y="4349750"/>
          <p14:tracePt t="5815" x="6902450" y="4337050"/>
          <p14:tracePt t="5832" x="6921500" y="4337050"/>
          <p14:tracePt t="5848" x="6940550" y="4337050"/>
          <p14:tracePt t="5865" x="6946900" y="4368800"/>
          <p14:tracePt t="5881" x="6953250" y="4406900"/>
          <p14:tracePt t="5898" x="6991350" y="4451350"/>
          <p14:tracePt t="5915" x="7016750" y="4495800"/>
          <p14:tracePt t="5932" x="7080250" y="4540250"/>
          <p14:tracePt t="5948" x="7124700" y="4578350"/>
          <p14:tracePt t="5965" x="7137400" y="4635500"/>
          <p14:tracePt t="5967" x="7137400" y="4667250"/>
          <p14:tracePt t="5981" x="7124700" y="4718050"/>
          <p14:tracePt t="5998" x="7099300" y="4794250"/>
          <p14:tracePt t="6015" x="7067550" y="4889500"/>
          <p14:tracePt t="6032" x="7048500" y="4984750"/>
          <p14:tracePt t="6048" x="7016750" y="5073650"/>
          <p14:tracePt t="6065" x="6965950" y="5156200"/>
          <p14:tracePt t="6082" x="6902450" y="5232400"/>
          <p14:tracePt t="6098" x="6807200" y="5289550"/>
          <p14:tracePt t="6115" x="6686550" y="5353050"/>
          <p14:tracePt t="6132" x="6515100" y="5410200"/>
          <p14:tracePt t="6148" x="6350000" y="5480050"/>
          <p14:tracePt t="6165" x="6159500" y="5549900"/>
          <p14:tracePt t="6167" x="6064250" y="5575300"/>
          <p14:tracePt t="6181" x="5975350" y="5607050"/>
          <p14:tracePt t="6198" x="5746750" y="5689600"/>
          <p14:tracePt t="6215" x="5568950" y="5746750"/>
          <p14:tracePt t="6232" x="5391150" y="5803900"/>
          <p14:tracePt t="6248" x="5207000" y="5842000"/>
          <p14:tracePt t="6265" x="5022850" y="5873750"/>
          <p14:tracePt t="6282" x="4819650" y="5892800"/>
          <p14:tracePt t="6299" x="4610100" y="5848350"/>
          <p14:tracePt t="6315" x="4419600" y="5797550"/>
          <p14:tracePt t="6332" x="4203700" y="5734050"/>
          <p14:tracePt t="6348" x="3994150" y="5651500"/>
          <p14:tracePt t="6366" x="3721100" y="5524500"/>
          <p14:tracePt t="6382" x="3638550" y="5467350"/>
          <p14:tracePt t="6398" x="3435350" y="5295900"/>
          <p14:tracePt t="6415" x="3352800" y="5149850"/>
          <p14:tracePt t="6431" x="3308350" y="5003800"/>
          <p14:tracePt t="6448" x="3270250" y="4857750"/>
          <p14:tracePt t="6466" x="3276600" y="4730750"/>
          <p14:tracePt t="6482" x="3302000" y="4603750"/>
          <p14:tracePt t="6498" x="3352800" y="4476750"/>
          <p14:tracePt t="6515" x="3422650" y="4368800"/>
          <p14:tracePt t="6532" x="3498850" y="4267200"/>
          <p14:tracePt t="6548" x="3606800" y="4171950"/>
          <p14:tracePt t="6566" x="3848100" y="4064000"/>
          <p14:tracePt t="6581" x="4019550" y="4019550"/>
          <p14:tracePt t="6598" x="4159250" y="3981450"/>
          <p14:tracePt t="6615" x="4279900" y="3968750"/>
          <p14:tracePt t="6631" x="4432300" y="3968750"/>
          <p14:tracePt t="6648" x="4622800" y="4013200"/>
          <p14:tracePt t="6665" x="4838700" y="4076700"/>
          <p14:tracePt t="6681" x="5080000" y="4133850"/>
          <p14:tracePt t="6698" x="5346700" y="4197350"/>
          <p14:tracePt t="6715" x="5588000" y="4267200"/>
          <p14:tracePt t="6731" x="5810250" y="4343400"/>
          <p14:tracePt t="6748" x="5969000" y="4419600"/>
          <p14:tracePt t="6765" x="6089650" y="4521200"/>
          <p14:tracePt t="6767" x="6140450" y="4578350"/>
          <p14:tracePt t="6782" x="6178550" y="4622800"/>
          <p14:tracePt t="6798" x="6184900" y="4794250"/>
          <p14:tracePt t="6815" x="6140450" y="4933950"/>
          <p14:tracePt t="6832" x="6032500" y="5073650"/>
          <p14:tracePt t="6848" x="5886450" y="5194300"/>
          <p14:tracePt t="6865" x="5734050" y="5289550"/>
          <p14:tracePt t="6882" x="5575300" y="5365750"/>
          <p14:tracePt t="6898" x="5410200" y="5435600"/>
          <p14:tracePt t="6915" x="5264150" y="5505450"/>
          <p14:tracePt t="6932" x="5130800" y="5556250"/>
          <p14:tracePt t="6948" x="4984750" y="5581650"/>
          <p14:tracePt t="6965" x="4845050" y="5581650"/>
          <p14:tracePt t="6967" x="4781550" y="5581650"/>
          <p14:tracePt t="6981" x="4660900" y="5549900"/>
          <p14:tracePt t="6998" x="4527550" y="5499100"/>
          <p14:tracePt t="7015" x="4362450" y="5448300"/>
          <p14:tracePt t="7032" x="4203700" y="5353050"/>
          <p14:tracePt t="7048" x="4013200" y="5232400"/>
          <p14:tracePt t="7065" x="3848100" y="5118100"/>
          <p14:tracePt t="7082" x="3727450" y="5041900"/>
          <p14:tracePt t="7098" x="3625850" y="4978400"/>
          <p14:tracePt t="7115" x="3530600" y="4883150"/>
          <p14:tracePt t="7132" x="3467100" y="4781550"/>
          <p14:tracePt t="7148" x="3429000" y="4692650"/>
          <p14:tracePt t="7166" x="3429000" y="4597400"/>
          <p14:tracePt t="7183" x="3448050" y="4540250"/>
          <p14:tracePt t="7198" x="3467100" y="4476750"/>
          <p14:tracePt t="7215" x="3498850" y="4413250"/>
          <p14:tracePt t="7232" x="3530600" y="4356100"/>
          <p14:tracePt t="7248" x="3575050" y="4292600"/>
          <p14:tracePt t="7265" x="3613150" y="4241800"/>
          <p14:tracePt t="7281" x="3663950" y="4210050"/>
          <p14:tracePt t="7300" x="3708400" y="4184650"/>
          <p14:tracePt t="7315" x="3765550" y="4165600"/>
          <p14:tracePt t="7332" x="3841750" y="4146550"/>
          <p14:tracePt t="7349" x="3930650" y="4133850"/>
          <p14:tracePt t="7366" x="4076700" y="4102100"/>
          <p14:tracePt t="7381" x="4133850" y="4089400"/>
          <p14:tracePt t="7398" x="4298950" y="4076700"/>
          <p14:tracePt t="7415" x="4387850" y="4076700"/>
          <p14:tracePt t="7431" x="4457700" y="4083050"/>
          <p14:tracePt t="7448" x="4533900" y="4114800"/>
          <p14:tracePt t="7465" x="4635500" y="4146550"/>
          <p14:tracePt t="7482" x="4737100" y="4178300"/>
          <p14:tracePt t="7499" x="4826000" y="4210050"/>
          <p14:tracePt t="7515" x="4895850" y="4241800"/>
          <p14:tracePt t="7531" x="4933950" y="4273550"/>
          <p14:tracePt t="7548" x="4965700" y="4330700"/>
          <p14:tracePt t="7565" x="5003800" y="4432300"/>
          <p14:tracePt t="7582" x="5022850" y="4464050"/>
          <p14:tracePt t="7598" x="5073650" y="4622800"/>
          <p14:tracePt t="7615" x="5111750" y="4768850"/>
          <p14:tracePt t="7632" x="5168900" y="4921250"/>
          <p14:tracePt t="7648" x="5200650" y="5048250"/>
          <p14:tracePt t="7665" x="5213350" y="5162550"/>
          <p14:tracePt t="7682" x="5207000" y="5213350"/>
          <p14:tracePt t="7699" x="5168900" y="5251450"/>
          <p14:tracePt t="7715" x="5118100" y="5283200"/>
          <p14:tracePt t="7731" x="5035550" y="5327650"/>
          <p14:tracePt t="7748" x="4946650" y="5372100"/>
          <p14:tracePt t="7766" x="4826000" y="5429250"/>
          <p14:tracePt t="7782" x="4794250" y="5435600"/>
          <p14:tracePt t="7798" x="4679950" y="5435600"/>
          <p14:tracePt t="7815" x="4629150" y="5416550"/>
          <p14:tracePt t="7832" x="4572000" y="5410200"/>
          <p14:tracePt t="7848" x="4521200" y="5397500"/>
          <p14:tracePt t="7865" x="4483100" y="5397500"/>
          <p14:tracePt t="7882" x="4464050" y="5397500"/>
          <p14:tracePt t="7926" x="4457700" y="5397500"/>
          <p14:tracePt t="7934" x="4432300" y="5397500"/>
          <p14:tracePt t="7948" x="4406900" y="5391150"/>
          <p14:tracePt t="7966" x="4318000" y="5365750"/>
          <p14:tracePt t="7981" x="4298950" y="5353050"/>
          <p14:tracePt t="7998" x="4248150" y="5308600"/>
          <p14:tracePt t="8015" x="4222750" y="5283200"/>
          <p14:tracePt t="8032" x="4191000" y="5251450"/>
          <p14:tracePt t="8048" x="4165600" y="5226050"/>
          <p14:tracePt t="8065" x="4146550" y="5200650"/>
          <p14:tracePt t="8082" x="4121150" y="5168900"/>
          <p14:tracePt t="8099" x="4095750" y="5118100"/>
          <p14:tracePt t="8116" x="4064000" y="5060950"/>
          <p14:tracePt t="8131" x="4038600" y="4978400"/>
          <p14:tracePt t="8149" x="4032250" y="4895850"/>
          <p14:tracePt t="8165" x="4032250" y="4794250"/>
          <p14:tracePt t="8167" x="4032250" y="4749800"/>
          <p14:tracePt t="8181" x="4032250" y="4667250"/>
          <p14:tracePt t="8198" x="4032250" y="4603750"/>
          <p14:tracePt t="8215" x="4038600" y="4559300"/>
          <p14:tracePt t="8232" x="4070350" y="4514850"/>
          <p14:tracePt t="8249" x="4102100" y="4483100"/>
          <p14:tracePt t="8265" x="4146550" y="4470400"/>
          <p14:tracePt t="8282" x="4203700" y="4451350"/>
          <p14:tracePt t="8298" x="4305300" y="4438650"/>
          <p14:tracePt t="8315" x="4438650" y="4438650"/>
          <p14:tracePt t="8332" x="4597400" y="4438650"/>
          <p14:tracePt t="8348" x="4730750" y="4438650"/>
          <p14:tracePt t="8365" x="4800600" y="4445000"/>
          <p14:tracePt t="8381" x="4800600" y="4470400"/>
          <p14:tracePt t="8398" x="4756150" y="4540250"/>
          <p14:tracePt t="8415" x="4692650" y="4667250"/>
          <p14:tracePt t="8432" x="4591050" y="4806950"/>
          <p14:tracePt t="8449" x="4489450" y="4953000"/>
          <p14:tracePt t="8465" x="4343400" y="5086350"/>
          <p14:tracePt t="8482" x="4165600" y="5187950"/>
          <p14:tracePt t="8498" x="3994150" y="5289550"/>
          <p14:tracePt t="8515" x="3816350" y="5372100"/>
          <p14:tracePt t="8531" x="3663950" y="5441950"/>
          <p14:tracePt t="8548" x="3517900" y="5480050"/>
          <p14:tracePt t="8565" x="3397250" y="5480050"/>
          <p14:tracePt t="8582" x="3251200" y="5480050"/>
          <p14:tracePt t="8598" x="3155950" y="5467350"/>
          <p14:tracePt t="8615" x="3041650" y="5429250"/>
          <p14:tracePt t="8632" x="2895600" y="5397500"/>
          <p14:tracePt t="8649" x="2736850" y="5365750"/>
          <p14:tracePt t="8665" x="2590800" y="5321300"/>
          <p14:tracePt t="8682" x="2463800" y="5276850"/>
          <p14:tracePt t="8698" x="2368550" y="5245100"/>
          <p14:tracePt t="8715" x="2317750" y="5219700"/>
          <p14:tracePt t="8731" x="2286000" y="5207000"/>
          <p14:tracePt t="8748" x="2260600" y="5194300"/>
          <p14:tracePt t="8765" x="2247900" y="5187950"/>
          <p14:tracePt t="8767" x="2241550" y="5187950"/>
          <p14:tracePt t="8782" x="2235200" y="5187950"/>
          <p14:tracePt t="8798" x="2216150" y="5175250"/>
          <p14:tracePt t="9070" x="2216150" y="5168900"/>
          <p14:tracePt t="9079" x="2216150" y="5162550"/>
          <p14:tracePt t="9086" x="2216150" y="5156200"/>
          <p14:tracePt t="9103" x="2228850" y="5149850"/>
          <p14:tracePt t="9115" x="2241550" y="5143500"/>
          <p14:tracePt t="9132" x="2266950" y="5137150"/>
          <p14:tracePt t="9148" x="2279650" y="5130800"/>
          <p14:tracePt t="9165" x="2286000" y="5130800"/>
          <p14:tracePt t="9182" x="2305050" y="5130800"/>
          <p14:tracePt t="9198" x="2311400" y="5130800"/>
          <p14:tracePt t="9215" x="2317750" y="5130800"/>
          <p14:tracePt t="9232" x="2330450" y="5130800"/>
          <p14:tracePt t="9248" x="2343150" y="5124450"/>
          <p14:tracePt t="9265" x="2349500" y="5118100"/>
          <p14:tracePt t="9282" x="2362200" y="5111750"/>
          <p14:tracePt t="9298" x="2374900" y="5099050"/>
          <p14:tracePt t="9315" x="2381250" y="50863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3">
            <a:extLst>
              <a:ext uri="{FF2B5EF4-FFF2-40B4-BE49-F238E27FC236}">
                <a16:creationId xmlns:a16="http://schemas.microsoft.com/office/drawing/2014/main" id="{DA895435-FA5E-471D-8CA7-0BC0E97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2" name="슬라이드 번호 개체 틀 4">
            <a:extLst>
              <a:ext uri="{FF2B5EF4-FFF2-40B4-BE49-F238E27FC236}">
                <a16:creationId xmlns:a16="http://schemas.microsoft.com/office/drawing/2014/main" id="{EC49EC44-2234-4D7B-8391-7B5CF2BB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F6269B2D-BFC9-4128-9BA5-6E7E28F16F3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A2DF0FAC-E8A0-4C58-9A0B-EB42023D5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Cable Network Architecture: Overview</a:t>
            </a:r>
          </a:p>
        </p:txBody>
      </p:sp>
      <p:pic>
        <p:nvPicPr>
          <p:cNvPr id="68611" name="Picture 3" descr="house_small">
            <a:extLst>
              <a:ext uri="{FF2B5EF4-FFF2-40B4-BE49-F238E27FC236}">
                <a16:creationId xmlns:a16="http://schemas.microsoft.com/office/drawing/2014/main" id="{85A0E7CF-B8A9-438B-8786-5C7FB375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Picture 4" descr="house_small">
            <a:extLst>
              <a:ext uri="{FF2B5EF4-FFF2-40B4-BE49-F238E27FC236}">
                <a16:creationId xmlns:a16="http://schemas.microsoft.com/office/drawing/2014/main" id="{3F845DA5-2BE1-4D75-88BB-EA4088C5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3" name="Picture 5" descr="house_small">
            <a:extLst>
              <a:ext uri="{FF2B5EF4-FFF2-40B4-BE49-F238E27FC236}">
                <a16:creationId xmlns:a16="http://schemas.microsoft.com/office/drawing/2014/main" id="{65A043DA-C633-4C0F-AD68-E5646557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14" name="Group 6">
            <a:extLst>
              <a:ext uri="{FF2B5EF4-FFF2-40B4-BE49-F238E27FC236}">
                <a16:creationId xmlns:a16="http://schemas.microsoft.com/office/drawing/2014/main" id="{91114021-903C-4764-995A-6B7B9E64447C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852788BC-B2C1-4703-B495-B242B027F4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0107216D-A0C1-4B0E-8669-EF78B0057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68617" name="Picture 9" descr="house_small">
            <a:extLst>
              <a:ext uri="{FF2B5EF4-FFF2-40B4-BE49-F238E27FC236}">
                <a16:creationId xmlns:a16="http://schemas.microsoft.com/office/drawing/2014/main" id="{0E466718-9A72-49AD-B094-EDFF7AA7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8" name="Picture 10" descr="house_small">
            <a:extLst>
              <a:ext uri="{FF2B5EF4-FFF2-40B4-BE49-F238E27FC236}">
                <a16:creationId xmlns:a16="http://schemas.microsoft.com/office/drawing/2014/main" id="{4870C521-E2F7-469D-94C0-3879C09B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9" name="Picture 11" descr="house_small">
            <a:extLst>
              <a:ext uri="{FF2B5EF4-FFF2-40B4-BE49-F238E27FC236}">
                <a16:creationId xmlns:a16="http://schemas.microsoft.com/office/drawing/2014/main" id="{C03F8427-8BC7-4BD9-BE9B-F2C02640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20" name="Picture 12" descr="house_small">
            <a:extLst>
              <a:ext uri="{FF2B5EF4-FFF2-40B4-BE49-F238E27FC236}">
                <a16:creationId xmlns:a16="http://schemas.microsoft.com/office/drawing/2014/main" id="{588C9CDF-1E0A-4D8C-8503-9E8BCDCE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21" name="Group 13">
            <a:extLst>
              <a:ext uri="{FF2B5EF4-FFF2-40B4-BE49-F238E27FC236}">
                <a16:creationId xmlns:a16="http://schemas.microsoft.com/office/drawing/2014/main" id="{3D0B6507-8D11-4DBA-B1D9-FA412399511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8622" name="Rectangle 14">
              <a:extLst>
                <a:ext uri="{FF2B5EF4-FFF2-40B4-BE49-F238E27FC236}">
                  <a16:creationId xmlns:a16="http://schemas.microsoft.com/office/drawing/2014/main" id="{833B098C-B495-4B09-8224-4120309BD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3" name="Rectangle 15">
              <a:extLst>
                <a:ext uri="{FF2B5EF4-FFF2-40B4-BE49-F238E27FC236}">
                  <a16:creationId xmlns:a16="http://schemas.microsoft.com/office/drawing/2014/main" id="{8A5F5A43-6158-40A1-BA18-99D361A0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24" name="Group 16">
            <a:extLst>
              <a:ext uri="{FF2B5EF4-FFF2-40B4-BE49-F238E27FC236}">
                <a16:creationId xmlns:a16="http://schemas.microsoft.com/office/drawing/2014/main" id="{A6E4BC3B-506E-4795-A140-91644FB5EBC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8625" name="Rectangle 17">
              <a:extLst>
                <a:ext uri="{FF2B5EF4-FFF2-40B4-BE49-F238E27FC236}">
                  <a16:creationId xmlns:a16="http://schemas.microsoft.com/office/drawing/2014/main" id="{9FB06FCB-EBC1-432F-8AF0-2271314957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6" name="Rectangle 18">
              <a:extLst>
                <a:ext uri="{FF2B5EF4-FFF2-40B4-BE49-F238E27FC236}">
                  <a16:creationId xmlns:a16="http://schemas.microsoft.com/office/drawing/2014/main" id="{37910722-E844-48D0-9A27-7A4DC32E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27" name="Group 19">
            <a:extLst>
              <a:ext uri="{FF2B5EF4-FFF2-40B4-BE49-F238E27FC236}">
                <a16:creationId xmlns:a16="http://schemas.microsoft.com/office/drawing/2014/main" id="{1D09E46B-0CB4-4E04-9576-C78B6C784C9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8628" name="Rectangle 20">
              <a:extLst>
                <a:ext uri="{FF2B5EF4-FFF2-40B4-BE49-F238E27FC236}">
                  <a16:creationId xmlns:a16="http://schemas.microsoft.com/office/drawing/2014/main" id="{86FF3636-8C26-4FE8-9AAA-E278AC28EE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9" name="Rectangle 21">
              <a:extLst>
                <a:ext uri="{FF2B5EF4-FFF2-40B4-BE49-F238E27FC236}">
                  <a16:creationId xmlns:a16="http://schemas.microsoft.com/office/drawing/2014/main" id="{F352731A-7A5D-45E0-8C82-663FF4E0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BFFC1AC6-6999-4F17-B21D-6FE750695084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8631" name="Rectangle 23">
              <a:extLst>
                <a:ext uri="{FF2B5EF4-FFF2-40B4-BE49-F238E27FC236}">
                  <a16:creationId xmlns:a16="http://schemas.microsoft.com/office/drawing/2014/main" id="{0D8AE4A0-70D2-4C31-9D41-806EDAE9F7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77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32" name="Rectangle 24">
              <a:extLst>
                <a:ext uri="{FF2B5EF4-FFF2-40B4-BE49-F238E27FC236}">
                  <a16:creationId xmlns:a16="http://schemas.microsoft.com/office/drawing/2014/main" id="{E7530D90-6B77-44E9-A89F-442E1F71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33" name="Group 25">
            <a:extLst>
              <a:ext uri="{FF2B5EF4-FFF2-40B4-BE49-F238E27FC236}">
                <a16:creationId xmlns:a16="http://schemas.microsoft.com/office/drawing/2014/main" id="{71FC4243-DCB3-40CE-BC4F-51BF6CD16EFF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8634" name="Rectangle 26">
              <a:extLst>
                <a:ext uri="{FF2B5EF4-FFF2-40B4-BE49-F238E27FC236}">
                  <a16:creationId xmlns:a16="http://schemas.microsoft.com/office/drawing/2014/main" id="{55645421-D3AD-4BB7-987C-4C0062944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35" name="Rectangle 27">
              <a:extLst>
                <a:ext uri="{FF2B5EF4-FFF2-40B4-BE49-F238E27FC236}">
                  <a16:creationId xmlns:a16="http://schemas.microsoft.com/office/drawing/2014/main" id="{188AED57-C7F5-4B67-9210-25F0C947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36" name="Group 28">
            <a:extLst>
              <a:ext uri="{FF2B5EF4-FFF2-40B4-BE49-F238E27FC236}">
                <a16:creationId xmlns:a16="http://schemas.microsoft.com/office/drawing/2014/main" id="{A88ABE1D-762A-4A43-89A0-CE70B870BA78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8637" name="Rectangle 29">
              <a:extLst>
                <a:ext uri="{FF2B5EF4-FFF2-40B4-BE49-F238E27FC236}">
                  <a16:creationId xmlns:a16="http://schemas.microsoft.com/office/drawing/2014/main" id="{41E90901-D61E-48CC-AC11-70990706BB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38" name="Rectangle 30">
              <a:extLst>
                <a:ext uri="{FF2B5EF4-FFF2-40B4-BE49-F238E27FC236}">
                  <a16:creationId xmlns:a16="http://schemas.microsoft.com/office/drawing/2014/main" id="{6086046C-BBEE-47F0-867C-908F49B5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3B713101-76CC-4E3A-9BC3-920C499B0C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B4757BCE-635F-496C-A8FA-5C4607C0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home</a:t>
            </a:r>
          </a:p>
        </p:txBody>
      </p:sp>
      <p:pic>
        <p:nvPicPr>
          <p:cNvPr id="68641" name="Picture 33" descr="building2">
            <a:extLst>
              <a:ext uri="{FF2B5EF4-FFF2-40B4-BE49-F238E27FC236}">
                <a16:creationId xmlns:a16="http://schemas.microsoft.com/office/drawing/2014/main" id="{67E960AA-720F-4A52-82D5-478C411D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42" name="Text Box 34">
            <a:extLst>
              <a:ext uri="{FF2B5EF4-FFF2-40B4-BE49-F238E27FC236}">
                <a16:creationId xmlns:a16="http://schemas.microsoft.com/office/drawing/2014/main" id="{F4A6133E-00D5-4C8A-9AA2-C7A545D9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headend</a:t>
            </a:r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C9BABC21-D12C-4B5E-976A-610B815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distribution</a:t>
            </a:r>
          </a:p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network (simplified)</a:t>
            </a:r>
          </a:p>
        </p:txBody>
      </p:sp>
      <p:sp>
        <p:nvSpPr>
          <p:cNvPr id="68644" name="Line 36">
            <a:extLst>
              <a:ext uri="{FF2B5EF4-FFF2-40B4-BE49-F238E27FC236}">
                <a16:creationId xmlns:a16="http://schemas.microsoft.com/office/drawing/2014/main" id="{8920CD89-D0F8-47E2-951D-329EB3751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645" name="Group 37">
            <a:extLst>
              <a:ext uri="{FF2B5EF4-FFF2-40B4-BE49-F238E27FC236}">
                <a16:creationId xmlns:a16="http://schemas.microsoft.com/office/drawing/2014/main" id="{7497BFA5-9C53-44DE-B43F-C45097A879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181100"/>
            <a:ext cx="5232400" cy="2806700"/>
            <a:chOff x="2160" y="744"/>
            <a:chExt cx="3296" cy="1768"/>
          </a:xfrm>
        </p:grpSpPr>
        <p:sp>
          <p:nvSpPr>
            <p:cNvPr id="68646" name="Freeform 38">
              <a:extLst>
                <a:ext uri="{FF2B5EF4-FFF2-40B4-BE49-F238E27FC236}">
                  <a16:creationId xmlns:a16="http://schemas.microsoft.com/office/drawing/2014/main" id="{811B74A9-BB07-4309-873B-16D031E9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048"/>
              <a:ext cx="2432" cy="464"/>
            </a:xfrm>
            <a:custGeom>
              <a:avLst/>
              <a:gdLst>
                <a:gd name="T0" fmla="*/ 912 w 2432"/>
                <a:gd name="T1" fmla="*/ 448 h 464"/>
                <a:gd name="T2" fmla="*/ 1496 w 2432"/>
                <a:gd name="T3" fmla="*/ 464 h 464"/>
                <a:gd name="T4" fmla="*/ 2432 w 2432"/>
                <a:gd name="T5" fmla="*/ 48 h 464"/>
                <a:gd name="T6" fmla="*/ 1784 w 2432"/>
                <a:gd name="T7" fmla="*/ 176 h 464"/>
                <a:gd name="T8" fmla="*/ 864 w 2432"/>
                <a:gd name="T9" fmla="*/ 208 h 464"/>
                <a:gd name="T10" fmla="*/ 0 w 2432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2" h="464">
                  <a:moveTo>
                    <a:pt x="912" y="448"/>
                  </a:moveTo>
                  <a:lnTo>
                    <a:pt x="1496" y="464"/>
                  </a:lnTo>
                  <a:lnTo>
                    <a:pt x="2432" y="48"/>
                  </a:lnTo>
                  <a:lnTo>
                    <a:pt x="1784" y="176"/>
                  </a:lnTo>
                  <a:lnTo>
                    <a:pt x="864" y="208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7" name="Oval 39">
              <a:extLst>
                <a:ext uri="{FF2B5EF4-FFF2-40B4-BE49-F238E27FC236}">
                  <a16:creationId xmlns:a16="http://schemas.microsoft.com/office/drawing/2014/main" id="{9C8250DA-4739-46D6-B22D-48DF627C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744"/>
              <a:ext cx="3296" cy="15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68648" name="Picture 40" descr="house_2">
              <a:extLst>
                <a:ext uri="{FF2B5EF4-FFF2-40B4-BE49-F238E27FC236}">
                  <a16:creationId xmlns:a16="http://schemas.microsoft.com/office/drawing/2014/main" id="{AA6DFFD6-6ACB-4982-B535-C547AED3B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1044"/>
              <a:ext cx="2955" cy="1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advTm="995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46" x="2387600" y="5086350"/>
          <p14:tracePt t="564" x="2476500" y="5086350"/>
          <p14:tracePt t="580" x="2520950" y="5067300"/>
          <p14:tracePt t="597" x="2736850" y="4965700"/>
          <p14:tracePt t="614" x="2965450" y="4845050"/>
          <p14:tracePt t="630" x="3219450" y="4699000"/>
          <p14:tracePt t="647" x="3479800" y="4508500"/>
          <p14:tracePt t="664" x="3708400" y="4318000"/>
          <p14:tracePt t="680" x="3867150" y="4159250"/>
          <p14:tracePt t="697" x="3981450" y="4044950"/>
          <p14:tracePt t="714" x="4102100" y="3968750"/>
          <p14:tracePt t="730" x="4216400" y="3892550"/>
          <p14:tracePt t="747" x="4362450" y="3835400"/>
          <p14:tracePt t="763" x="4495800" y="3790950"/>
          <p14:tracePt t="765" x="4552950" y="3771900"/>
          <p14:tracePt t="780" x="4641850" y="3771900"/>
          <p14:tracePt t="797" x="4673600" y="3771900"/>
          <p14:tracePt t="813" x="4699000" y="3790950"/>
          <p14:tracePt t="831" x="4775200" y="3835400"/>
          <p14:tracePt t="847" x="4876800" y="3879850"/>
          <p14:tracePt t="863" x="4997450" y="3924300"/>
          <p14:tracePt t="880" x="5054600" y="3981450"/>
          <p14:tracePt t="897" x="5080000" y="4044950"/>
          <p14:tracePt t="913" x="5086350" y="4121150"/>
          <p14:tracePt t="930" x="5092700" y="4184650"/>
          <p14:tracePt t="947" x="5105400" y="4216400"/>
          <p14:tracePt t="964" x="5099050" y="4229100"/>
          <p14:tracePt t="980" x="5099050" y="4241800"/>
          <p14:tracePt t="997" x="5035550" y="4286250"/>
          <p14:tracePt t="1014" x="4908550" y="4324350"/>
          <p14:tracePt t="1030" x="4756150" y="4349750"/>
          <p14:tracePt t="1047" x="4641850" y="4381500"/>
          <p14:tracePt t="1063" x="4578350" y="4406900"/>
          <p14:tracePt t="1080" x="4559300" y="4413250"/>
          <p14:tracePt t="1097" x="4552950" y="4413250"/>
          <p14:tracePt t="1130" x="4546600" y="4413250"/>
          <p14:tracePt t="1163" x="4527550" y="4413250"/>
          <p14:tracePt t="1180" x="4476750" y="4413250"/>
          <p14:tracePt t="1197" x="4406900" y="4413250"/>
          <p14:tracePt t="1213" x="4330700" y="4413250"/>
          <p14:tracePt t="1230" x="4254500" y="4413250"/>
          <p14:tracePt t="1247" x="4203700" y="4413250"/>
          <p14:tracePt t="1264" x="4178300" y="4413250"/>
          <p14:tracePt t="1280" x="4159250" y="4419600"/>
          <p14:tracePt t="1297" x="4146550" y="4419600"/>
          <p14:tracePt t="1330" x="4140200" y="4419600"/>
          <p14:tracePt t="1364" x="4140200" y="4413250"/>
          <p14:tracePt t="1397" x="4146550" y="4413250"/>
          <p14:tracePt t="1413" x="4165600" y="4400550"/>
          <p14:tracePt t="1430" x="4197350" y="4387850"/>
          <p14:tracePt t="1447" x="4248150" y="4356100"/>
          <p14:tracePt t="1463" x="4318000" y="4318000"/>
          <p14:tracePt t="1481" x="4406900" y="4298950"/>
          <p14:tracePt t="1496" x="4502150" y="4260850"/>
          <p14:tracePt t="1514" x="4610100" y="4229100"/>
          <p14:tracePt t="1530" x="4718050" y="4197350"/>
          <p14:tracePt t="1547" x="4781550" y="4178300"/>
          <p14:tracePt t="1565" x="4851400" y="4171950"/>
          <p14:tracePt t="1580" x="4889500" y="4165600"/>
          <p14:tracePt t="1597" x="4921250" y="4165600"/>
          <p14:tracePt t="1614" x="4978400" y="4165600"/>
          <p14:tracePt t="1630" x="5022850" y="4165600"/>
          <p14:tracePt t="1647" x="5092700" y="4184650"/>
          <p14:tracePt t="1663" x="5181600" y="4210050"/>
          <p14:tracePt t="1680" x="5257800" y="4197350"/>
          <p14:tracePt t="1697" x="5372100" y="4184650"/>
          <p14:tracePt t="1713" x="5499100" y="4165600"/>
          <p14:tracePt t="1730" x="5613400" y="4165600"/>
          <p14:tracePt t="1747" x="5727700" y="4165600"/>
          <p14:tracePt t="1764" x="5873750" y="4152900"/>
          <p14:tracePt t="1780" x="5918200" y="4152900"/>
          <p14:tracePt t="1797" x="6057900" y="4152900"/>
          <p14:tracePt t="1814" x="6178550" y="4140200"/>
          <p14:tracePt t="1830" x="6299200" y="4140200"/>
          <p14:tracePt t="1847" x="6388100" y="4140200"/>
          <p14:tracePt t="1864" x="6413500" y="4127500"/>
          <p14:tracePt t="2012" x="6400800" y="4127500"/>
          <p14:tracePt t="2030" x="6305550" y="4127500"/>
          <p14:tracePt t="2046" x="6223000" y="4127500"/>
          <p14:tracePt t="2063" x="6159500" y="4133850"/>
          <p14:tracePt t="2081" x="6089650" y="4133850"/>
          <p14:tracePt t="2096" x="6000750" y="4127500"/>
          <p14:tracePt t="2114" x="5930900" y="4108450"/>
          <p14:tracePt t="2130" x="5880100" y="4108450"/>
          <p14:tracePt t="2147" x="5861050" y="4095750"/>
          <p14:tracePt t="2163" x="5854700" y="4095750"/>
          <p14:tracePt t="2292" x="5854700" y="4083050"/>
          <p14:tracePt t="2300" x="5829300" y="4057650"/>
          <p14:tracePt t="2308" x="5797550" y="4038600"/>
          <p14:tracePt t="2316" x="5746750" y="4025900"/>
          <p14:tracePt t="2330" x="5676900" y="3981450"/>
          <p14:tracePt t="2347" x="5480050" y="3854450"/>
          <p14:tracePt t="2364" x="5168900" y="3625850"/>
          <p14:tracePt t="2380" x="5080000" y="3549650"/>
          <p14:tracePt t="2397" x="4749800" y="3219450"/>
          <p14:tracePt t="2413" x="4552950" y="3028950"/>
          <p14:tracePt t="2430" x="4368800" y="2876550"/>
          <p14:tracePt t="2447" x="4210050" y="2768600"/>
          <p14:tracePt t="2463" x="4102100" y="2692400"/>
          <p14:tracePt t="2481" x="4051300" y="2654300"/>
          <p14:tracePt t="2533" x="4070350" y="2667000"/>
          <p14:tracePt t="2541" x="4133850" y="2717800"/>
          <p14:tracePt t="2548" x="4216400" y="2781300"/>
          <p14:tracePt t="2563" x="4318000" y="2844800"/>
          <p14:tracePt t="2580" x="4584700" y="3009900"/>
          <p14:tracePt t="2582" x="4724400" y="3067050"/>
          <p14:tracePt t="2597" x="5073650" y="3263900"/>
          <p14:tracePt t="2613" x="5429250" y="3467100"/>
          <p14:tracePt t="2630" x="5740400" y="3663950"/>
          <p14:tracePt t="2647" x="5969000" y="3816350"/>
          <p14:tracePt t="2664" x="6146800" y="3943350"/>
          <p14:tracePt t="2680" x="6292850" y="4038600"/>
          <p14:tracePt t="2696" x="6375400" y="4076700"/>
          <p14:tracePt t="2714" x="6394450" y="4083050"/>
          <p14:tracePt t="2730" x="6400800" y="4083050"/>
          <p14:tracePt t="2747" x="6426200" y="4051300"/>
          <p14:tracePt t="2763" x="6515100" y="3924300"/>
          <p14:tracePt t="2780" x="6724650" y="3651250"/>
          <p14:tracePt t="2797" x="6934200" y="3416300"/>
          <p14:tracePt t="2813" x="7112000" y="3219450"/>
          <p14:tracePt t="2830" x="7219950" y="3022600"/>
          <p14:tracePt t="2847" x="7289800" y="2882900"/>
          <p14:tracePt t="2863" x="7308850" y="2762250"/>
          <p14:tracePt t="2881" x="7302500" y="2730500"/>
          <p14:tracePt t="2897" x="7226300" y="2730500"/>
          <p14:tracePt t="2913" x="7029450" y="2774950"/>
          <p14:tracePt t="2930" x="6686550" y="2857500"/>
          <p14:tracePt t="2947" x="6286500" y="2965450"/>
          <p14:tracePt t="2965" x="5645150" y="3003550"/>
          <p14:tracePt t="2980" x="5238750" y="3009900"/>
          <p14:tracePt t="2996" x="4902200" y="3028950"/>
          <p14:tracePt t="3017" x="4622800" y="3035300"/>
          <p14:tracePt t="3030" x="4445000" y="3041650"/>
          <p14:tracePt t="3047" x="4324350" y="3028950"/>
          <p14:tracePt t="3064" x="4241800" y="2997200"/>
          <p14:tracePt t="3080" x="4197350" y="2984500"/>
          <p14:tracePt t="3097" x="4184650" y="2984500"/>
          <p14:tracePt t="3113" x="4159250" y="2984500"/>
          <p14:tracePt t="3131" x="4102100" y="2984500"/>
          <p14:tracePt t="3147" x="4013200" y="2984500"/>
          <p14:tracePt t="3148" x="3956050" y="2984500"/>
          <p14:tracePt t="3165" x="3867150" y="2984500"/>
          <p14:tracePt t="3180" x="3803650" y="2990850"/>
          <p14:tracePt t="3196" x="3752850" y="2990850"/>
          <p14:tracePt t="3214" x="3695700" y="2990850"/>
          <p14:tracePt t="3231" x="3625850" y="2990850"/>
          <p14:tracePt t="3247" x="3549650" y="2990850"/>
          <p14:tracePt t="3264" x="3486150" y="2997200"/>
          <p14:tracePt t="3280" x="3454400" y="3009900"/>
          <p14:tracePt t="3508" x="3454400" y="3003550"/>
          <p14:tracePt t="3517" x="3460750" y="3003550"/>
          <p14:tracePt t="3525" x="3467100" y="2997200"/>
          <p14:tracePt t="3533" x="3479800" y="2997200"/>
          <p14:tracePt t="3547" x="3486150" y="2997200"/>
          <p14:tracePt t="3564" x="3517900" y="2997200"/>
          <p14:tracePt t="3580" x="3549650" y="2997200"/>
          <p14:tracePt t="3597" x="3575050" y="2997200"/>
          <p14:tracePt t="3614" x="3587750" y="2990850"/>
          <p14:tracePt t="3631" x="3606800" y="2984500"/>
          <p14:tracePt t="3646" x="3619500" y="2978150"/>
          <p14:tracePt t="3664" x="3644900" y="2971800"/>
          <p14:tracePt t="3680" x="3676650" y="2965450"/>
          <p14:tracePt t="3697" x="3708400" y="2965450"/>
          <p14:tracePt t="3713" x="3714750" y="2959100"/>
          <p14:tracePt t="3730" x="3714750" y="2952750"/>
          <p14:tracePt t="3773" x="3721100" y="2952750"/>
          <p14:tracePt t="3782" x="3733800" y="2952750"/>
          <p14:tracePt t="3797" x="3790950" y="2952750"/>
          <p14:tracePt t="3814" x="3835400" y="2952750"/>
          <p14:tracePt t="3830" x="3886200" y="2952750"/>
          <p14:tracePt t="3847" x="3924300" y="2952750"/>
          <p14:tracePt t="3863" x="3981450" y="2952750"/>
          <p14:tracePt t="3880" x="4038600" y="2965450"/>
          <p14:tracePt t="3897" x="4102100" y="2971800"/>
          <p14:tracePt t="3914" x="4171950" y="2984500"/>
          <p14:tracePt t="3930" x="4229100" y="2997200"/>
          <p14:tracePt t="3947" x="4267200" y="3003550"/>
          <p14:tracePt t="3963" x="4305300" y="3003550"/>
          <p14:tracePt t="3980" x="4343400" y="3003550"/>
          <p14:tracePt t="4000" x="4356100" y="3003550"/>
          <p14:tracePt t="4013" x="4368800" y="3003550"/>
          <p14:tracePt t="4030" x="4387850" y="3003550"/>
          <p14:tracePt t="4047" x="4419600" y="3009900"/>
          <p14:tracePt t="4064" x="4457700" y="3016250"/>
          <p14:tracePt t="4081" x="4502150" y="3028950"/>
          <p14:tracePt t="4097" x="4559300" y="3028950"/>
          <p14:tracePt t="4114" x="4603750" y="3035300"/>
          <p14:tracePt t="4130" x="4648200" y="3041650"/>
          <p14:tracePt t="4147" x="4679950" y="3041650"/>
          <p14:tracePt t="4165" x="4724400" y="3041650"/>
          <p14:tracePt t="4180" x="4775200" y="3041650"/>
          <p14:tracePt t="4197" x="4806950" y="3041650"/>
          <p14:tracePt t="4213" x="4851400" y="3041650"/>
          <p14:tracePt t="4230" x="4908550" y="3041650"/>
          <p14:tracePt t="4247" x="4965700" y="3041650"/>
          <p14:tracePt t="4263" x="5029200" y="3041650"/>
          <p14:tracePt t="4281" x="5067300" y="3041650"/>
          <p14:tracePt t="4297" x="5099050" y="3041650"/>
          <p14:tracePt t="4314" x="5130800" y="3041650"/>
          <p14:tracePt t="4330" x="5175250" y="3041650"/>
          <p14:tracePt t="4347" x="5238750" y="3035300"/>
          <p14:tracePt t="4365" x="5321300" y="3035300"/>
          <p14:tracePt t="4380" x="5378450" y="3035300"/>
          <p14:tracePt t="4396" x="5435600" y="3035300"/>
          <p14:tracePt t="4414" x="5480050" y="3035300"/>
          <p14:tracePt t="4430" x="5524500" y="3035300"/>
          <p14:tracePt t="4447" x="5575300" y="3035300"/>
          <p14:tracePt t="4464" x="5632450" y="3035300"/>
          <p14:tracePt t="4480" x="5689600" y="3035300"/>
          <p14:tracePt t="4499" x="5740400" y="3035300"/>
          <p14:tracePt t="4513" x="5791200" y="3035300"/>
          <p14:tracePt t="4530" x="5835650" y="3035300"/>
          <p14:tracePt t="4547" x="5880100" y="3035300"/>
          <p14:tracePt t="4565" x="5949950" y="3035300"/>
          <p14:tracePt t="4580" x="6000750" y="3035300"/>
          <p14:tracePt t="4597" x="6045200" y="3035300"/>
          <p14:tracePt t="4613" x="6096000" y="3035300"/>
          <p14:tracePt t="4630" x="6134100" y="3035300"/>
          <p14:tracePt t="4647" x="6165850" y="3035300"/>
          <p14:tracePt t="4664" x="6197600" y="3035300"/>
          <p14:tracePt t="4680" x="6223000" y="3035300"/>
          <p14:tracePt t="4697" x="6229350" y="3035300"/>
          <p14:tracePt t="4853" x="6159500" y="3035300"/>
          <p14:tracePt t="4861" x="6083300" y="3035300"/>
          <p14:tracePt t="4868" x="5994400" y="3035300"/>
          <p14:tracePt t="4880" x="5905500" y="3035300"/>
          <p14:tracePt t="4897" x="5740400" y="3035300"/>
          <p14:tracePt t="4913" x="5575300" y="3035300"/>
          <p14:tracePt t="4930" x="5416550" y="3035300"/>
          <p14:tracePt t="4947" x="5245100" y="3035300"/>
          <p14:tracePt t="4963" x="5054600" y="3028950"/>
          <p14:tracePt t="4965" x="4972050" y="3028950"/>
          <p14:tracePt t="4980" x="4832350" y="3028950"/>
          <p14:tracePt t="4997" x="4718050" y="3028950"/>
          <p14:tracePt t="5013" x="4660900" y="3028950"/>
          <p14:tracePt t="5030" x="4635500" y="3035300"/>
          <p14:tracePt t="5047" x="4629150" y="3041650"/>
          <p14:tracePt t="5063" x="4597400" y="3041650"/>
          <p14:tracePt t="5080" x="4572000" y="3041650"/>
          <p14:tracePt t="5097" x="4559300" y="3041650"/>
          <p14:tracePt t="5113" x="4540250" y="3041650"/>
          <p14:tracePt t="5130" x="4533900" y="3041650"/>
          <p14:tracePt t="5165" x="4521200" y="3041650"/>
          <p14:tracePt t="5180" x="4483100" y="3041650"/>
          <p14:tracePt t="5197" x="4438650" y="3041650"/>
          <p14:tracePt t="5214" x="4406900" y="3041650"/>
          <p14:tracePt t="5231" x="4387850" y="3041650"/>
          <p14:tracePt t="5247" x="4375150" y="3041650"/>
          <p14:tracePt t="5263" x="4362450" y="3041650"/>
          <p14:tracePt t="5280" x="4356100" y="3048000"/>
          <p14:tracePt t="5313" x="4349750" y="3048000"/>
          <p14:tracePt t="5346" x="4330700" y="3048000"/>
          <p14:tracePt t="5363" x="4305300" y="3048000"/>
          <p14:tracePt t="5380" x="4273550" y="3048000"/>
          <p14:tracePt t="5382" x="4254500" y="3048000"/>
          <p14:tracePt t="5397" x="4235450" y="3048000"/>
          <p14:tracePt t="5414" x="4229100" y="3048000"/>
          <p14:tracePt t="5628" x="4229100" y="3041650"/>
          <p14:tracePt t="5636" x="4229100" y="3028950"/>
          <p14:tracePt t="5646" x="4229100" y="3022600"/>
          <p14:tracePt t="5663" x="4229100" y="2997200"/>
          <p14:tracePt t="5680" x="4229100" y="2971800"/>
          <p14:tracePt t="5697" x="4222750" y="2933700"/>
          <p14:tracePt t="5714" x="4222750" y="2901950"/>
          <p14:tracePt t="5731" x="4222750" y="2882900"/>
          <p14:tracePt t="5747" x="4222750" y="2863850"/>
          <p14:tracePt t="5748" x="4222750" y="2857500"/>
          <p14:tracePt t="5763" x="4222750" y="2851150"/>
          <p14:tracePt t="5933" x="4235450" y="2851150"/>
          <p14:tracePt t="5948" x="4248150" y="2851150"/>
          <p14:tracePt t="5963" x="4260850" y="2851150"/>
          <p14:tracePt t="5980" x="4330700" y="2851150"/>
          <p14:tracePt t="5997" x="4387850" y="2851150"/>
          <p14:tracePt t="6013" x="4425950" y="2851150"/>
          <p14:tracePt t="6030" x="4445000" y="2851150"/>
          <p14:tracePt t="6244" x="4438650" y="2851150"/>
          <p14:tracePt t="6253" x="4419600" y="2851150"/>
          <p14:tracePt t="6261" x="4406900" y="2876550"/>
          <p14:tracePt t="6268" x="4387850" y="2901950"/>
          <p14:tracePt t="6280" x="4381500" y="2933700"/>
          <p14:tracePt t="6297" x="4362450" y="2978150"/>
          <p14:tracePt t="6313" x="4349750" y="3009900"/>
          <p14:tracePt t="6330" x="4343400" y="3041650"/>
          <p14:tracePt t="6347" x="4330700" y="3060700"/>
          <p14:tracePt t="6365" x="4318000" y="3067050"/>
          <p14:tracePt t="6380" x="4305300" y="3073400"/>
          <p14:tracePt t="6397" x="4292600" y="3079750"/>
          <p14:tracePt t="6453" x="4279900" y="3079750"/>
          <p14:tracePt t="6461" x="4260850" y="3079750"/>
          <p14:tracePt t="6468" x="4241800" y="3079750"/>
          <p14:tracePt t="6480" x="4229100" y="3086100"/>
          <p14:tracePt t="6497" x="4203700" y="3086100"/>
          <p14:tracePt t="6514" x="4191000" y="3086100"/>
          <p14:tracePt t="6530" x="4178300" y="3086100"/>
          <p14:tracePt t="6547" x="4171950" y="3086100"/>
          <p14:tracePt t="6565" x="4133850" y="3086100"/>
          <p14:tracePt t="6580" x="4089400" y="3086100"/>
          <p14:tracePt t="6597" x="4044950" y="3086100"/>
          <p14:tracePt t="6614" x="4019550" y="3086100"/>
          <p14:tracePt t="6630" x="4013200" y="3079750"/>
          <p14:tracePt t="6647" x="4000500" y="3067050"/>
          <p14:tracePt t="6701" x="3994150" y="3060700"/>
          <p14:tracePt t="6709" x="3987800" y="3060700"/>
          <p14:tracePt t="6716" x="3968750" y="3048000"/>
          <p14:tracePt t="6730" x="3949700" y="3035300"/>
          <p14:tracePt t="6747" x="3911600" y="3016250"/>
          <p14:tracePt t="6763" x="3860800" y="2990850"/>
          <p14:tracePt t="6765" x="3841750" y="2978150"/>
          <p14:tracePt t="6780" x="3803650" y="2965450"/>
          <p14:tracePt t="6796" x="3790950" y="2965450"/>
          <p14:tracePt t="6814" x="3784600" y="2959100"/>
          <p14:tracePt t="6964" x="3790950" y="2959100"/>
          <p14:tracePt t="6972" x="3829050" y="2959100"/>
          <p14:tracePt t="6982" x="3867150" y="2959100"/>
          <p14:tracePt t="6997" x="3956050" y="2978150"/>
          <p14:tracePt t="7014" x="4038600" y="2984500"/>
          <p14:tracePt t="7030" x="4102100" y="2997200"/>
          <p14:tracePt t="7047" x="4152900" y="2990850"/>
          <p14:tracePt t="7063" x="4191000" y="2990850"/>
          <p14:tracePt t="7080" x="4216400" y="2990850"/>
          <p14:tracePt t="7096" x="4235450" y="2990850"/>
          <p14:tracePt t="7113" x="4254500" y="2990850"/>
          <p14:tracePt t="7130" x="4260850" y="2990850"/>
          <p14:tracePt t="7301" x="4267200" y="2990850"/>
          <p14:tracePt t="7309" x="4286250" y="2984500"/>
          <p14:tracePt t="7316" x="4311650" y="2984500"/>
          <p14:tracePt t="7330" x="4337050" y="2984500"/>
          <p14:tracePt t="7347" x="4381500" y="2984500"/>
          <p14:tracePt t="7364" x="4400550" y="2984500"/>
          <p14:tracePt t="8109" x="4400550" y="2978150"/>
          <p14:tracePt t="8125" x="4400550" y="2971800"/>
          <p14:tracePt t="8133" x="4400550" y="2959100"/>
          <p14:tracePt t="8141" x="4400550" y="2952750"/>
          <p14:tracePt t="8148" x="4400550" y="2933700"/>
          <p14:tracePt t="8164" x="4400550" y="2914650"/>
          <p14:tracePt t="8180" x="4400550" y="2895600"/>
          <p14:tracePt t="8197" x="4400550" y="2870200"/>
          <p14:tracePt t="8213" x="4400550" y="2857500"/>
          <p14:tracePt t="8230" x="4400550" y="2832100"/>
          <p14:tracePt t="8247" x="4400550" y="2800350"/>
          <p14:tracePt t="8263" x="4400550" y="2774950"/>
          <p14:tracePt t="8280" x="4400550" y="2755900"/>
          <p14:tracePt t="8297" x="4400550" y="2743200"/>
          <p14:tracePt t="8313" x="4400550" y="2717800"/>
          <p14:tracePt t="8330" x="4400550" y="2686050"/>
          <p14:tracePt t="8347" x="4400550" y="2660650"/>
          <p14:tracePt t="8364" x="4400550" y="2597150"/>
          <p14:tracePt t="8380" x="4400550" y="2565400"/>
          <p14:tracePt t="8397" x="4400550" y="2546350"/>
          <p14:tracePt t="8413" x="4400550" y="2520950"/>
          <p14:tracePt t="8430" x="4400550" y="2482850"/>
          <p14:tracePt t="8447" x="4400550" y="2438400"/>
          <p14:tracePt t="8464" x="4400550" y="2413000"/>
          <p14:tracePt t="8480" x="4400550" y="2393950"/>
          <p14:tracePt t="8498" x="4400550" y="2374900"/>
          <p14:tracePt t="8513" x="4400550" y="2362200"/>
          <p14:tracePt t="8530" x="4400550" y="2336800"/>
          <p14:tracePt t="8547" x="4400550" y="2305050"/>
          <p14:tracePt t="8564" x="4400550" y="2266950"/>
          <p14:tracePt t="8580" x="4400550" y="2247900"/>
          <p14:tracePt t="8597" x="4400550" y="2235200"/>
          <p14:tracePt t="8614" x="4400550" y="2216150"/>
          <p14:tracePt t="8630" x="4400550" y="2184400"/>
          <p14:tracePt t="8647" x="4400550" y="2146300"/>
          <p14:tracePt t="8663" x="4400550" y="2127250"/>
          <p14:tracePt t="8680" x="4400550" y="2114550"/>
          <p14:tracePt t="8697" x="4400550" y="2095500"/>
          <p14:tracePt t="8714" x="4400550" y="2082800"/>
          <p14:tracePt t="8730" x="4400550" y="2063750"/>
          <p14:tracePt t="8747" x="4400550" y="2038350"/>
          <p14:tracePt t="8764" x="4394200" y="2012950"/>
          <p14:tracePt t="8780" x="4387850" y="2000250"/>
          <p14:tracePt t="8797" x="4387850" y="1987550"/>
          <p14:tracePt t="8853" x="4381500" y="1987550"/>
          <p14:tracePt t="9037" x="4387850" y="1987550"/>
          <p14:tracePt t="9045" x="4400550" y="1987550"/>
          <p14:tracePt t="9052" x="4419600" y="1987550"/>
          <p14:tracePt t="9063" x="4438650" y="1987550"/>
          <p14:tracePt t="9080" x="4483100" y="1987550"/>
          <p14:tracePt t="9097" x="4527550" y="1987550"/>
          <p14:tracePt t="9114" x="4584700" y="1987550"/>
          <p14:tracePt t="9130" x="4629150" y="1987550"/>
          <p14:tracePt t="9147" x="4667250" y="1987550"/>
          <p14:tracePt t="9164" x="4705350" y="1987550"/>
          <p14:tracePt t="9180" x="4737100" y="1987550"/>
          <p14:tracePt t="9197" x="4762500" y="1987550"/>
          <p14:tracePt t="9213" x="4794250" y="1987550"/>
          <p14:tracePt t="9230" x="4832350" y="1987550"/>
          <p14:tracePt t="9247" x="4870450" y="1987550"/>
          <p14:tracePt t="9263" x="4895850" y="1987550"/>
          <p14:tracePt t="9281" x="4908550" y="1987550"/>
          <p14:tracePt t="9317" x="4914900" y="1987550"/>
          <p14:tracePt t="9330" x="4927600" y="1987550"/>
          <p14:tracePt t="9347" x="4959350" y="1987550"/>
          <p14:tracePt t="9363" x="4978400" y="1981200"/>
          <p14:tracePt t="9724" x="4978400" y="1974850"/>
          <p14:tracePt t="10301" x="4972050" y="1974850"/>
          <p14:tracePt t="10309" x="4965700" y="1974850"/>
          <p14:tracePt t="10316" x="4953000" y="1981200"/>
          <p14:tracePt t="10330" x="4946650" y="1987550"/>
          <p14:tracePt t="10346" x="4927600" y="1987550"/>
          <p14:tracePt t="10365" x="4895850" y="2000250"/>
          <p14:tracePt t="10380" x="4851400" y="2012950"/>
          <p14:tracePt t="10397" x="4787900" y="2044700"/>
          <p14:tracePt t="10413" x="4699000" y="2101850"/>
          <p14:tracePt t="10430" x="4616450" y="2171700"/>
          <p14:tracePt t="10447" x="4565650" y="2222500"/>
          <p14:tracePt t="10464" x="4527550" y="2254250"/>
          <p14:tracePt t="10480" x="4502150" y="2279650"/>
          <p14:tracePt t="10498" x="4495800" y="2298700"/>
          <p14:tracePt t="10513" x="4483100" y="2311400"/>
          <p14:tracePt t="10530" x="4476750" y="2317750"/>
          <p14:tracePt t="10547" x="4464050" y="2324100"/>
          <p14:tracePt t="10588" x="4464050" y="2343150"/>
          <p14:tracePt t="10597" x="4464050" y="2362200"/>
          <p14:tracePt t="10614" x="4464050" y="2406650"/>
          <p14:tracePt t="10631" x="4464050" y="2482850"/>
          <p14:tracePt t="10647" x="4464050" y="2565400"/>
          <p14:tracePt t="10664" x="4464050" y="2628900"/>
          <p14:tracePt t="10680" x="4470400" y="2654300"/>
          <p14:tracePt t="10697" x="4489450" y="2673350"/>
          <p14:tracePt t="10713" x="4533900" y="2692400"/>
          <p14:tracePt t="10730" x="4597400" y="2711450"/>
          <p14:tracePt t="10747" x="4667250" y="2711450"/>
          <p14:tracePt t="10764" x="4781550" y="2705100"/>
          <p14:tracePt t="10780" x="4845050" y="2679700"/>
          <p14:tracePt t="10797" x="4908550" y="2609850"/>
          <p14:tracePt t="10814" x="4953000" y="2508250"/>
          <p14:tracePt t="10830" x="4965700" y="2419350"/>
          <p14:tracePt t="10847" x="4965700" y="2355850"/>
          <p14:tracePt t="10864" x="4940300" y="2336800"/>
          <p14:tracePt t="10880" x="4883150" y="2336800"/>
          <p14:tracePt t="10897" x="4781550" y="2362200"/>
          <p14:tracePt t="10914" x="4673600" y="2444750"/>
          <p14:tracePt t="10930" x="4533900" y="2578100"/>
          <p14:tracePt t="10947" x="4451350" y="2692400"/>
          <p14:tracePt t="10964" x="4375150" y="2800350"/>
          <p14:tracePt t="10980" x="4356100" y="2851150"/>
          <p14:tracePt t="10997" x="4349750" y="2876550"/>
          <p14:tracePt t="11014" x="4343400" y="2882900"/>
          <p14:tracePt t="11109" x="4337050" y="2882900"/>
          <p14:tracePt t="11116" x="4324350" y="2882900"/>
          <p14:tracePt t="11125" x="4298950" y="2895600"/>
          <p14:tracePt t="11132" x="4279900" y="2908300"/>
          <p14:tracePt t="11147" x="4254500" y="2921000"/>
          <p14:tracePt t="11163" x="4229100" y="2940050"/>
          <p14:tracePt t="11165" x="4222750" y="2952750"/>
          <p14:tracePt t="11180" x="4210050" y="2959100"/>
          <p14:tracePt t="11197" x="4191000" y="2965450"/>
          <p14:tracePt t="11213" x="4159250" y="2990850"/>
          <p14:tracePt t="11230" x="4121150" y="3009900"/>
          <p14:tracePt t="11247" x="4083050" y="3028950"/>
          <p14:tracePt t="11263" x="4057650" y="3041650"/>
          <p14:tracePt t="11280" x="4032250" y="3054350"/>
          <p14:tracePt t="11297" x="4000500" y="3060700"/>
          <p14:tracePt t="11314" x="3975100" y="3060700"/>
          <p14:tracePt t="11330" x="3962400" y="3060700"/>
          <p14:tracePt t="11437" x="3975100" y="3060700"/>
          <p14:tracePt t="11445" x="4006850" y="3060700"/>
          <p14:tracePt t="11452" x="4044950" y="3060700"/>
          <p14:tracePt t="11463" x="4083050" y="3060700"/>
          <p14:tracePt t="11480" x="4159250" y="3073400"/>
          <p14:tracePt t="11497" x="4222750" y="3073400"/>
          <p14:tracePt t="11513" x="4279900" y="3079750"/>
          <p14:tracePt t="11530" x="4311650" y="3079750"/>
          <p14:tracePt t="11547" x="4324350" y="3079750"/>
          <p14:tracePt t="11564" x="4337050" y="3079750"/>
          <p14:tracePt t="11588" x="4343400" y="3079750"/>
          <p14:tracePt t="11597" x="4349750" y="3079750"/>
          <p14:tracePt t="11614" x="4362450" y="3079750"/>
          <p14:tracePt t="11630" x="4368800" y="3079750"/>
          <p14:tracePt t="11788" x="4375150" y="3079750"/>
          <p14:tracePt t="13612" x="4387850" y="3079750"/>
          <p14:tracePt t="13630" x="4413250" y="3079750"/>
          <p14:tracePt t="13647" x="4432300" y="3079750"/>
          <p14:tracePt t="13664" x="4457700" y="3079750"/>
          <p14:tracePt t="13680" x="4495800" y="3079750"/>
          <p14:tracePt t="13697" x="4533900" y="3079750"/>
          <p14:tracePt t="13713" x="4578350" y="3073400"/>
          <p14:tracePt t="13730" x="4635500" y="3067050"/>
          <p14:tracePt t="13747" x="4699000" y="3067050"/>
          <p14:tracePt t="13764" x="4781550" y="3067050"/>
          <p14:tracePt t="13780" x="4845050" y="3060700"/>
          <p14:tracePt t="13797" x="4902200" y="3060700"/>
          <p14:tracePt t="13814" x="4972050" y="3060700"/>
          <p14:tracePt t="13830" x="5054600" y="3060700"/>
          <p14:tracePt t="13847" x="5118100" y="3060700"/>
          <p14:tracePt t="13864" x="5181600" y="3060700"/>
          <p14:tracePt t="13880" x="5232400" y="3054350"/>
          <p14:tracePt t="13897" x="5276850" y="3048000"/>
          <p14:tracePt t="13914" x="5327650" y="3048000"/>
          <p14:tracePt t="13930" x="5403850" y="3041650"/>
          <p14:tracePt t="13947" x="5486400" y="3041650"/>
          <p14:tracePt t="13964" x="5632450" y="3035300"/>
          <p14:tracePt t="13980" x="5727700" y="3035300"/>
          <p14:tracePt t="13997" x="5835650" y="3035300"/>
          <p14:tracePt t="14013" x="5956300" y="3035300"/>
          <p14:tracePt t="14030" x="6064250" y="3035300"/>
          <p14:tracePt t="14047" x="6153150" y="3048000"/>
          <p14:tracePt t="14063" x="6229350" y="3041650"/>
          <p14:tracePt t="14080" x="6311900" y="3041650"/>
          <p14:tracePt t="14097" x="6381750" y="3041650"/>
          <p14:tracePt t="14114" x="6438900" y="3041650"/>
          <p14:tracePt t="14130" x="6464300" y="3048000"/>
          <p14:tracePt t="14147" x="6470650" y="3048000"/>
          <p14:tracePt t="14164" x="6470650" y="3041650"/>
          <p14:tracePt t="14333" x="6470650" y="3035300"/>
          <p14:tracePt t="14373" x="6451600" y="3035300"/>
          <p14:tracePt t="14381" x="6426200" y="3035300"/>
          <p14:tracePt t="14397" x="6381750" y="3048000"/>
          <p14:tracePt t="14414" x="6337300" y="3048000"/>
          <p14:tracePt t="14430" x="6292850" y="3054350"/>
          <p14:tracePt t="14447" x="6254750" y="3054350"/>
          <p14:tracePt t="14463" x="6242050" y="3067050"/>
          <p14:tracePt t="14480" x="6223000" y="3067050"/>
          <p14:tracePt t="14497" x="6223000" y="3073400"/>
          <p14:tracePt t="14589" x="6210300" y="3086100"/>
          <p14:tracePt t="14598" x="6203950" y="3092450"/>
          <p14:tracePt t="14614" x="6172200" y="3105150"/>
          <p14:tracePt t="14630" x="6140450" y="3111500"/>
          <p14:tracePt t="14647" x="6096000" y="3111500"/>
          <p14:tracePt t="14664" x="6070600" y="3111500"/>
          <p14:tracePt t="14680" x="6051550" y="3111500"/>
          <p14:tracePt t="14697" x="6038850" y="3105150"/>
          <p14:tracePt t="14714" x="6026150" y="3092450"/>
          <p14:tracePt t="14730" x="6013450" y="3048000"/>
          <p14:tracePt t="14747" x="6000750" y="3009900"/>
          <p14:tracePt t="14765" x="5994400" y="2952750"/>
          <p14:tracePt t="14780" x="5981700" y="2914650"/>
          <p14:tracePt t="14797" x="5981700" y="2882900"/>
          <p14:tracePt t="14814" x="5994400" y="2838450"/>
          <p14:tracePt t="14830" x="6019800" y="2800350"/>
          <p14:tracePt t="14847" x="6045200" y="2768600"/>
          <p14:tracePt t="14864" x="6070600" y="2749550"/>
          <p14:tracePt t="14881" x="6096000" y="2736850"/>
          <p14:tracePt t="14897" x="6108700" y="2724150"/>
          <p14:tracePt t="14913" x="6134100" y="2724150"/>
          <p14:tracePt t="14930" x="6134100" y="2717800"/>
          <p14:tracePt t="14964" x="6146800" y="2717800"/>
          <p14:tracePt t="14980" x="6178550" y="2717800"/>
          <p14:tracePt t="14997" x="6223000" y="2717800"/>
          <p14:tracePt t="15014" x="6267450" y="2717800"/>
          <p14:tracePt t="15030" x="6311900" y="2717800"/>
          <p14:tracePt t="15047" x="6324600" y="2717800"/>
          <p14:tracePt t="15093" x="6330950" y="2717800"/>
          <p14:tracePt t="15100" x="6337300" y="2717800"/>
          <p14:tracePt t="15116" x="6343650" y="2717800"/>
          <p14:tracePt t="15130" x="6356350" y="2724150"/>
          <p14:tracePt t="15147" x="6375400" y="2749550"/>
          <p14:tracePt t="15164" x="6381750" y="2781300"/>
          <p14:tracePt t="15166" x="6394450" y="2794000"/>
          <p14:tracePt t="15181" x="6419850" y="2832100"/>
          <p14:tracePt t="15197" x="6438900" y="2870200"/>
          <p14:tracePt t="15214" x="6451600" y="2901950"/>
          <p14:tracePt t="15230" x="6451600" y="2933700"/>
          <p14:tracePt t="15247" x="6451600" y="2965450"/>
          <p14:tracePt t="15263" x="6451600" y="2990850"/>
          <p14:tracePt t="15281" x="6451600" y="3003550"/>
          <p14:tracePt t="15297" x="6451600" y="3041650"/>
          <p14:tracePt t="15314" x="6445250" y="3086100"/>
          <p14:tracePt t="15331" x="6432550" y="3124200"/>
          <p14:tracePt t="15347" x="6419850" y="3168650"/>
          <p14:tracePt t="15348" x="6419850" y="3181350"/>
          <p14:tracePt t="15365" x="6413500" y="3206750"/>
          <p14:tracePt t="15380" x="6407150" y="3225800"/>
          <p14:tracePt t="15397" x="6388100" y="3244850"/>
          <p14:tracePt t="15414" x="6362700" y="3257550"/>
          <p14:tracePt t="15430" x="6330950" y="3263900"/>
          <p14:tracePt t="15447" x="6299200" y="3270250"/>
          <p14:tracePt t="15464" x="6261100" y="3276600"/>
          <p14:tracePt t="15480" x="6223000" y="3276600"/>
          <p14:tracePt t="15498" x="6184900" y="3276600"/>
          <p14:tracePt t="15514" x="6165850" y="3276600"/>
          <p14:tracePt t="15530" x="6153150" y="3276600"/>
          <p14:tracePt t="15547" x="6153150" y="3263900"/>
          <p14:tracePt t="15564" x="6146800" y="3194050"/>
          <p14:tracePt t="15580" x="6159500" y="3130550"/>
          <p14:tracePt t="15597" x="6203950" y="3086100"/>
          <p14:tracePt t="15614" x="6242050" y="3041650"/>
          <p14:tracePt t="15630" x="6311900" y="3009900"/>
          <p14:tracePt t="15647" x="6369050" y="2990850"/>
          <p14:tracePt t="15664" x="6394450" y="2978150"/>
          <p14:tracePt t="15680" x="6400800" y="2978150"/>
          <p14:tracePt t="16085" x="6413500" y="2978150"/>
          <p14:tracePt t="16093" x="6426200" y="2978150"/>
          <p14:tracePt t="16100" x="6445250" y="2978150"/>
          <p14:tracePt t="16113" x="6464300" y="2978150"/>
          <p14:tracePt t="16130" x="6470650" y="2978150"/>
          <p14:tracePt t="16163" x="6477000" y="2978150"/>
          <p14:tracePt t="16245" x="6477000" y="2984500"/>
          <p14:tracePt t="16261" x="6477000" y="2990850"/>
          <p14:tracePt t="16268" x="6477000" y="2997200"/>
          <p14:tracePt t="16280" x="6464300" y="3003550"/>
          <p14:tracePt t="16297" x="6451600" y="3016250"/>
          <p14:tracePt t="16313" x="6438900" y="3028950"/>
          <p14:tracePt t="16330" x="6426200" y="3041650"/>
          <p14:tracePt t="16347" x="6400800" y="3048000"/>
          <p14:tracePt t="16363" x="6375400" y="3048000"/>
          <p14:tracePt t="16365" x="6362700" y="3048000"/>
          <p14:tracePt t="16382" x="6343650" y="3060700"/>
          <p14:tracePt t="16397" x="6330950" y="3060700"/>
          <p14:tracePt t="16533" x="6337300" y="3060700"/>
          <p14:tracePt t="16556" x="6350000" y="3060700"/>
          <p14:tracePt t="16565" x="6356350" y="3060700"/>
          <p14:tracePt t="16573" x="6362700" y="3060700"/>
          <p14:tracePt t="16581" x="6369050" y="3048000"/>
          <p14:tracePt t="16597" x="6388100" y="3035300"/>
          <p14:tracePt t="16613" x="6413500" y="3022600"/>
          <p14:tracePt t="16630" x="6451600" y="3009900"/>
          <p14:tracePt t="16647" x="6515100" y="2990850"/>
          <p14:tracePt t="16663" x="6578600" y="2978150"/>
          <p14:tracePt t="16680" x="6680200" y="2990850"/>
          <p14:tracePt t="16697" x="6788150" y="2990850"/>
          <p14:tracePt t="16714" x="6908800" y="2997200"/>
          <p14:tracePt t="16731" x="7010400" y="2990850"/>
          <p14:tracePt t="16747" x="7118350" y="2990850"/>
          <p14:tracePt t="16749" x="7156450" y="2978150"/>
          <p14:tracePt t="16764" x="7245350" y="2965450"/>
          <p14:tracePt t="16780" x="7340600" y="2965450"/>
          <p14:tracePt t="16797" x="7429500" y="2965450"/>
          <p14:tracePt t="16814" x="7499350" y="2965450"/>
          <p14:tracePt t="16830" x="7569200" y="2959100"/>
          <p14:tracePt t="16847" x="7613650" y="2959100"/>
          <p14:tracePt t="16863" x="7677150" y="2959100"/>
          <p14:tracePt t="16880" x="7753350" y="2984500"/>
          <p14:tracePt t="16897" x="7785100" y="2997200"/>
          <p14:tracePt t="16914" x="7791450" y="2997200"/>
          <p14:tracePt t="17197" x="7791450" y="3003550"/>
          <p14:tracePt t="17205" x="7797800" y="3009900"/>
          <p14:tracePt t="17213" x="7823200" y="3009900"/>
          <p14:tracePt t="17230" x="7848600" y="3028950"/>
          <p14:tracePt t="17247" x="7880350" y="3048000"/>
          <p14:tracePt t="17264" x="7918450" y="3086100"/>
          <p14:tracePt t="17280" x="7937500" y="3111500"/>
          <p14:tracePt t="17297" x="7943850" y="3143250"/>
          <p14:tracePt t="17313" x="7931150" y="3168650"/>
          <p14:tracePt t="17330" x="7912100" y="3200400"/>
          <p14:tracePt t="17347" x="7886700" y="3225800"/>
          <p14:tracePt t="17365" x="7829550" y="3270250"/>
          <p14:tracePt t="17380" x="7785100" y="3282950"/>
          <p14:tracePt t="17397" x="7734300" y="3295650"/>
          <p14:tracePt t="17413" x="7702550" y="3295650"/>
          <p14:tracePt t="17430" x="7689850" y="3295650"/>
          <p14:tracePt t="17447" x="7683500" y="3295650"/>
          <p14:tracePt t="17463" x="7658100" y="3263900"/>
          <p14:tracePt t="17480" x="7620000" y="3219450"/>
          <p14:tracePt t="17497" x="7594600" y="3155950"/>
          <p14:tracePt t="17513" x="7575550" y="3067050"/>
          <p14:tracePt t="17531" x="7575550" y="2978150"/>
          <p14:tracePt t="17547" x="7594600" y="2908300"/>
          <p14:tracePt t="17549" x="7607300" y="2876550"/>
          <p14:tracePt t="17564" x="7626350" y="2813050"/>
          <p14:tracePt t="17580" x="7658100" y="2762250"/>
          <p14:tracePt t="17597" x="7702550" y="2724150"/>
          <p14:tracePt t="17614" x="7759700" y="2686050"/>
          <p14:tracePt t="17630" x="7810500" y="2654300"/>
          <p14:tracePt t="17647" x="7874000" y="2641600"/>
          <p14:tracePt t="17663" x="7931150" y="2622550"/>
          <p14:tracePt t="17681" x="7988300" y="2616200"/>
          <p14:tracePt t="17697" x="8026400" y="2609850"/>
          <p14:tracePt t="17713" x="8064500" y="2603500"/>
          <p14:tracePt t="17730" x="8115300" y="2603500"/>
          <p14:tracePt t="17747" x="8172450" y="2603500"/>
          <p14:tracePt t="17764" x="8216900" y="2609850"/>
          <p14:tracePt t="17780" x="8229600" y="2622550"/>
          <p14:tracePt t="17797" x="8229600" y="2647950"/>
          <p14:tracePt t="17813" x="8235950" y="2692400"/>
          <p14:tracePt t="17830" x="8235950" y="2749550"/>
          <p14:tracePt t="17847" x="8235950" y="2819400"/>
          <p14:tracePt t="17864" x="8229600" y="2876550"/>
          <p14:tracePt t="17880" x="8204200" y="2933700"/>
          <p14:tracePt t="17897" x="8153400" y="2990850"/>
          <p14:tracePt t="17913" x="8096250" y="3054350"/>
          <p14:tracePt t="17931" x="8013700" y="3105150"/>
          <p14:tracePt t="17947" x="7943850" y="3155950"/>
          <p14:tracePt t="17963" x="7886700" y="3175000"/>
          <p14:tracePt t="17965" x="7867650" y="3187700"/>
          <p14:tracePt t="17981" x="7842250" y="3200400"/>
          <p14:tracePt t="17997" x="7835900" y="3200400"/>
          <p14:tracePt t="18053" x="7829550" y="3200400"/>
          <p14:tracePt t="18477" x="7816850" y="3181350"/>
          <p14:tracePt t="18484" x="7797800" y="3155950"/>
          <p14:tracePt t="18492" x="7785100" y="3130550"/>
          <p14:tracePt t="18501" x="7772400" y="3111500"/>
          <p14:tracePt t="18513" x="7759700" y="3079750"/>
          <p14:tracePt t="18530" x="7740650" y="3022600"/>
          <p14:tracePt t="18547" x="7721600" y="2965450"/>
          <p14:tracePt t="18564" x="7727950" y="2889250"/>
          <p14:tracePt t="18580" x="7734300" y="2851150"/>
          <p14:tracePt t="18597" x="7759700" y="2819400"/>
          <p14:tracePt t="18613" x="7804150" y="2794000"/>
          <p14:tracePt t="18630" x="7848600" y="2781300"/>
          <p14:tracePt t="18647" x="7905750" y="2768600"/>
          <p14:tracePt t="18664" x="7950200" y="2755900"/>
          <p14:tracePt t="18680" x="7969250" y="2749550"/>
          <p14:tracePt t="18697" x="7988300" y="2749550"/>
          <p14:tracePt t="18714" x="7994650" y="2749550"/>
          <p14:tracePt t="18730" x="8013700" y="2749550"/>
          <p14:tracePt t="18747" x="8051800" y="2762250"/>
          <p14:tracePt t="18764" x="8064500" y="2800350"/>
          <p14:tracePt t="18780" x="8070850" y="2857500"/>
          <p14:tracePt t="18797" x="8051800" y="2921000"/>
          <p14:tracePt t="18814" x="8032750" y="2997200"/>
          <p14:tracePt t="18830" x="8007350" y="3079750"/>
          <p14:tracePt t="18847" x="7975600" y="3149600"/>
          <p14:tracePt t="18864" x="7937500" y="3194050"/>
          <p14:tracePt t="18880" x="7899400" y="3219450"/>
          <p14:tracePt t="18897" x="7867650" y="3238500"/>
          <p14:tracePt t="18914" x="7829550" y="3244850"/>
          <p14:tracePt t="18930" x="7823200" y="3263900"/>
          <p14:tracePt t="18947" x="7804150" y="3263900"/>
          <p14:tracePt t="18964" x="7772400" y="3263900"/>
          <p14:tracePt t="18980" x="7740650" y="3263900"/>
          <p14:tracePt t="18997" x="7715250" y="3263900"/>
          <p14:tracePt t="19014" x="7696200" y="3244850"/>
          <p14:tracePt t="19031" x="7677150" y="3213100"/>
          <p14:tracePt t="19047" x="7664450" y="3155950"/>
          <p14:tracePt t="19064" x="7664450" y="3098800"/>
          <p14:tracePt t="19080" x="7677150" y="3041650"/>
          <p14:tracePt t="19097" x="7721600" y="2978150"/>
          <p14:tracePt t="19114" x="7778750" y="2908300"/>
          <p14:tracePt t="19131" x="7835900" y="2838450"/>
          <p14:tracePt t="19147" x="7912100" y="2800350"/>
          <p14:tracePt t="19149" x="7937500" y="2787650"/>
          <p14:tracePt t="19164" x="7981950" y="2774950"/>
          <p14:tracePt t="19180" x="8001000" y="2768600"/>
          <p14:tracePt t="19197" x="8020050" y="2768600"/>
          <p14:tracePt t="19214" x="8039100" y="2768600"/>
          <p14:tracePt t="19252" x="8039100" y="2781300"/>
          <p14:tracePt t="19263" x="8039100" y="2800350"/>
          <p14:tracePt t="19280" x="8039100" y="2838450"/>
          <p14:tracePt t="19297" x="8039100" y="2857500"/>
          <p14:tracePt t="19314" x="8039100" y="2882900"/>
          <p14:tracePt t="19331" x="8039100" y="2908300"/>
          <p14:tracePt t="19347" x="8039100" y="2927350"/>
          <p14:tracePt t="19349" x="8039100" y="2946400"/>
          <p14:tracePt t="19365" x="8032750" y="2978150"/>
          <p14:tracePt t="19380" x="8020050" y="3009900"/>
          <p14:tracePt t="19397" x="8007350" y="3048000"/>
          <p14:tracePt t="19413" x="7994650" y="3086100"/>
          <p14:tracePt t="19430" x="7969250" y="3130550"/>
          <p14:tracePt t="19447" x="7937500" y="3162300"/>
          <p14:tracePt t="19463" x="7893050" y="3213100"/>
          <p14:tracePt t="19480" x="7854950" y="3244850"/>
          <p14:tracePt t="19497" x="7823200" y="3257550"/>
          <p14:tracePt t="19514" x="7797800" y="3270250"/>
          <p14:tracePt t="19530" x="7778750" y="3270250"/>
          <p14:tracePt t="19547" x="7772400" y="3270250"/>
          <p14:tracePt t="19565" x="7734300" y="3270250"/>
          <p14:tracePt t="19580" x="7702550" y="3251200"/>
          <p14:tracePt t="19597" x="7677150" y="3244850"/>
          <p14:tracePt t="19614" x="7664450" y="3232150"/>
          <p14:tracePt t="19631" x="7651750" y="3219450"/>
          <p14:tracePt t="19647" x="7645400" y="3194050"/>
          <p14:tracePt t="19663" x="7645400" y="3162300"/>
          <p14:tracePt t="19680" x="7645400" y="3130550"/>
          <p14:tracePt t="19697" x="7658100" y="3098800"/>
          <p14:tracePt t="19714" x="7670800" y="3067050"/>
          <p14:tracePt t="19731" x="7683500" y="3041650"/>
          <p14:tracePt t="19747" x="7689850" y="3022600"/>
          <p14:tracePt t="19749" x="7696200" y="3003550"/>
          <p14:tracePt t="19764" x="7708900" y="2978150"/>
          <p14:tracePt t="19780" x="7715250" y="2959100"/>
          <p14:tracePt t="19797" x="7721600" y="2946400"/>
          <p14:tracePt t="19813" x="7727950" y="2940050"/>
          <p14:tracePt t="19830" x="7734300" y="2940050"/>
          <p14:tracePt t="20013" x="7727950" y="2940050"/>
          <p14:tracePt t="20020" x="7721600" y="2940050"/>
          <p14:tracePt t="20038" x="7715250" y="2940050"/>
          <p14:tracePt t="20133" x="7715250" y="2933700"/>
          <p14:tracePt t="20141" x="7715250" y="2908300"/>
          <p14:tracePt t="20149" x="7727950" y="2895600"/>
          <p14:tracePt t="20164" x="7785100" y="2876550"/>
          <p14:tracePt t="20180" x="7848600" y="2851150"/>
          <p14:tracePt t="20197" x="7905750" y="2832100"/>
          <p14:tracePt t="20213" x="7924800" y="2832100"/>
          <p14:tracePt t="20230" x="7924800" y="2844800"/>
          <p14:tracePt t="20247" x="7924800" y="2908300"/>
          <p14:tracePt t="20264" x="7912100" y="2965450"/>
          <p14:tracePt t="20280" x="7886700" y="3009900"/>
          <p14:tracePt t="20297" x="7861300" y="3041650"/>
          <p14:tracePt t="20314" x="7835900" y="3048000"/>
          <p14:tracePt t="20330" x="7829550" y="3054350"/>
          <p14:tracePt t="20364" x="7829550" y="2997200"/>
          <p14:tracePt t="20380" x="7835900" y="2965450"/>
          <p14:tracePt t="20397" x="7867650" y="2927350"/>
          <p14:tracePt t="20413" x="7912100" y="2908300"/>
          <p14:tracePt t="20430" x="7924800" y="2895600"/>
          <p14:tracePt t="20447" x="7931150" y="2895600"/>
          <p14:tracePt t="20480" x="7912100" y="2952750"/>
          <p14:tracePt t="20497" x="7893050" y="3016250"/>
          <p14:tracePt t="20514" x="7861300" y="3079750"/>
          <p14:tracePt t="20530" x="7842250" y="3111500"/>
          <p14:tracePt t="20547" x="7835900" y="3117850"/>
          <p14:tracePt t="20581" x="7835900" y="3105150"/>
          <p14:tracePt t="20597" x="7867650" y="3073400"/>
          <p14:tracePt t="20614" x="7880350" y="3035300"/>
          <p14:tracePt t="20630" x="7886700" y="3016250"/>
          <p14:tracePt t="20647" x="7893050" y="3003550"/>
          <p14:tracePt t="20664" x="7899400" y="3003550"/>
          <p14:tracePt t="20757" x="7899400" y="2997200"/>
          <p14:tracePt t="20765" x="7893050" y="2990850"/>
          <p14:tracePt t="20773" x="7893050" y="2984500"/>
          <p14:tracePt t="20782" x="7893050" y="2978150"/>
          <p14:tracePt t="20797" x="7886700" y="2965450"/>
          <p14:tracePt t="20814" x="7880350" y="2952750"/>
          <p14:tracePt t="20830" x="7874000" y="2940050"/>
          <p14:tracePt t="20847" x="7848600" y="2914650"/>
          <p14:tracePt t="20864" x="7810500" y="2895600"/>
          <p14:tracePt t="20880" x="7759700" y="2870200"/>
          <p14:tracePt t="20897" x="7689850" y="2851150"/>
          <p14:tracePt t="20913" x="7613650" y="2825750"/>
          <p14:tracePt t="20930" x="7556500" y="2800350"/>
          <p14:tracePt t="20947" x="7486650" y="2781300"/>
          <p14:tracePt t="20964" x="7423150" y="2781300"/>
          <p14:tracePt t="20980" x="7404100" y="2781300"/>
          <p14:tracePt t="20997" x="7385050" y="2781300"/>
          <p14:tracePt t="21014" x="7378700" y="2781300"/>
          <p14:tracePt t="21030" x="7346950" y="2781300"/>
          <p14:tracePt t="21047" x="7308850" y="2781300"/>
          <p14:tracePt t="21064" x="7239000" y="2781300"/>
          <p14:tracePt t="21080" x="7169150" y="2781300"/>
          <p14:tracePt t="21097" x="7105650" y="2781300"/>
          <p14:tracePt t="21114" x="7042150" y="2781300"/>
          <p14:tracePt t="21130" x="6978650" y="2781300"/>
          <p14:tracePt t="21147" x="6921500" y="2781300"/>
          <p14:tracePt t="21164" x="6838950" y="2781300"/>
          <p14:tracePt t="21181" x="6781800" y="2781300"/>
          <p14:tracePt t="21197" x="6718300" y="2781300"/>
          <p14:tracePt t="21214" x="6648450" y="2781300"/>
          <p14:tracePt t="21230" x="6584950" y="2781300"/>
          <p14:tracePt t="21247" x="6521450" y="2781300"/>
          <p14:tracePt t="21264" x="6483350" y="2781300"/>
          <p14:tracePt t="21281" x="6445250" y="2781300"/>
          <p14:tracePt t="21297" x="6413500" y="2781300"/>
          <p14:tracePt t="21313" x="6375400" y="2800350"/>
          <p14:tracePt t="21330" x="6343650" y="2819400"/>
          <p14:tracePt t="21347" x="6299200" y="2832100"/>
          <p14:tracePt t="21364" x="6235700" y="2851150"/>
          <p14:tracePt t="21381" x="6191250" y="2870200"/>
          <p14:tracePt t="21397" x="6153150" y="2882900"/>
          <p14:tracePt t="21414" x="6134100" y="2901950"/>
          <p14:tracePt t="21430" x="6127750" y="2908300"/>
          <p14:tracePt t="21447" x="6121400" y="2914650"/>
          <p14:tracePt t="21464" x="6115050" y="2921000"/>
          <p14:tracePt t="21481" x="6102350" y="2921000"/>
          <p14:tracePt t="21497" x="6096000" y="2933700"/>
          <p14:tracePt t="21513" x="6076950" y="2933700"/>
          <p14:tracePt t="21530" x="6070600" y="2946400"/>
          <p14:tracePt t="21547" x="6051550" y="2952750"/>
          <p14:tracePt t="21564" x="6045200" y="2952750"/>
          <p14:tracePt t="22597" x="6032500" y="2952750"/>
          <p14:tracePt t="22605" x="6013450" y="2952750"/>
          <p14:tracePt t="22613" x="5994400" y="2952750"/>
          <p14:tracePt t="22630" x="5930900" y="2952750"/>
          <p14:tracePt t="22647" x="5835650" y="2952750"/>
          <p14:tracePt t="22663" x="5721350" y="2952750"/>
          <p14:tracePt t="22680" x="5613400" y="2959100"/>
          <p14:tracePt t="22697" x="5524500" y="2952750"/>
          <p14:tracePt t="22714" x="5467350" y="2952750"/>
          <p14:tracePt t="22731" x="5416550" y="2952750"/>
          <p14:tracePt t="22747" x="5372100" y="2952750"/>
          <p14:tracePt t="22764" x="5270500" y="2940050"/>
          <p14:tracePt t="22780" x="5200650" y="2940050"/>
          <p14:tracePt t="22797" x="5118100" y="2940050"/>
          <p14:tracePt t="22814" x="5029200" y="2933700"/>
          <p14:tracePt t="22830" x="4946650" y="2921000"/>
          <p14:tracePt t="22847" x="4864100" y="2914650"/>
          <p14:tracePt t="22864" x="4768850" y="2901950"/>
          <p14:tracePt t="22880" x="4692650" y="2901950"/>
          <p14:tracePt t="22897" x="4622800" y="2901950"/>
          <p14:tracePt t="22914" x="4552950" y="2908300"/>
          <p14:tracePt t="22930" x="4470400" y="2914650"/>
          <p14:tracePt t="22947" x="4375150" y="2914650"/>
          <p14:tracePt t="22964" x="4222750" y="2914650"/>
          <p14:tracePt t="22980" x="4178300" y="2914650"/>
          <p14:tracePt t="22997" x="4165600" y="2914650"/>
          <p14:tracePt t="23014" x="4159250" y="2914650"/>
          <p14:tracePt t="23285" x="4140200" y="2914650"/>
          <p14:tracePt t="23293" x="4095750" y="2914650"/>
          <p14:tracePt t="23300" x="4057650" y="2914650"/>
          <p14:tracePt t="23313" x="4006850" y="2914650"/>
          <p14:tracePt t="23330" x="3803650" y="2921000"/>
          <p14:tracePt t="23347" x="3530600" y="2921000"/>
          <p14:tracePt t="23364" x="3200400" y="2921000"/>
          <p14:tracePt t="23380" x="3035300" y="2921000"/>
          <p14:tracePt t="23397" x="2927350" y="2927350"/>
          <p14:tracePt t="23414" x="2832100" y="2927350"/>
          <p14:tracePt t="23430" x="2774950" y="2927350"/>
          <p14:tracePt t="23447" x="2743200" y="2927350"/>
          <p14:tracePt t="23463" x="2724150" y="2933700"/>
          <p14:tracePt t="23481" x="2686050" y="2933700"/>
          <p14:tracePt t="23497" x="2641600" y="2933700"/>
          <p14:tracePt t="23514" x="2609850" y="2933700"/>
          <p14:tracePt t="23530" x="2578100" y="2933700"/>
          <p14:tracePt t="23547" x="2552700" y="2933700"/>
          <p14:tracePt t="23563" x="2546350" y="2933700"/>
          <p14:tracePt t="24020" x="2552700" y="2933700"/>
          <p14:tracePt t="24029" x="2559050" y="2927350"/>
          <p14:tracePt t="24036" x="2571750" y="2927350"/>
          <p14:tracePt t="24047" x="2603500" y="2927350"/>
          <p14:tracePt t="24064" x="2730500" y="2927350"/>
          <p14:tracePt t="24081" x="2971800" y="2927350"/>
          <p14:tracePt t="24097" x="3397250" y="2952750"/>
          <p14:tracePt t="24114" x="3892550" y="2978150"/>
          <p14:tracePt t="24131" x="4400550" y="3022600"/>
          <p14:tracePt t="24147" x="4889500" y="3073400"/>
          <p14:tracePt t="24164" x="5486400" y="3117850"/>
          <p14:tracePt t="24180" x="5778500" y="3124200"/>
          <p14:tracePt t="24197" x="5956300" y="3136900"/>
          <p14:tracePt t="24214" x="6013450" y="3124200"/>
          <p14:tracePt t="24261" x="6013450" y="3117850"/>
          <p14:tracePt t="24276" x="6007100" y="3117850"/>
          <p14:tracePt t="24717" x="6007100" y="3111500"/>
          <p14:tracePt t="24725" x="6007100" y="3105150"/>
          <p14:tracePt t="24741" x="6007100" y="3092450"/>
          <p14:tracePt t="24757" x="6013450" y="3092450"/>
          <p14:tracePt t="24765" x="6019800" y="3092450"/>
          <p14:tracePt t="24853" x="6019800" y="3086100"/>
          <p14:tracePt t="24917" x="6000750" y="3086100"/>
          <p14:tracePt t="24925" x="5969000" y="3086100"/>
          <p14:tracePt t="24932" x="5924550" y="3073400"/>
          <p14:tracePt t="24947" x="5867400" y="3054350"/>
          <p14:tracePt t="24964" x="5695950" y="2997200"/>
          <p14:tracePt t="24980" x="5530850" y="2933700"/>
          <p14:tracePt t="24997" x="5378450" y="2901950"/>
          <p14:tracePt t="25015" x="5187950" y="2895600"/>
          <p14:tracePt t="25030" x="5029200" y="2895600"/>
          <p14:tracePt t="25047" x="4864100" y="2895600"/>
          <p14:tracePt t="25064" x="4711700" y="2876550"/>
          <p14:tracePt t="25080" x="4597400" y="2863850"/>
          <p14:tracePt t="25097" x="4514850" y="2863850"/>
          <p14:tracePt t="25113" x="4419600" y="2870200"/>
          <p14:tracePt t="25130" x="4324350" y="2870200"/>
          <p14:tracePt t="25147" x="4222750" y="2870200"/>
          <p14:tracePt t="25164" x="4083050" y="2870200"/>
          <p14:tracePt t="25181" x="3994150" y="2870200"/>
          <p14:tracePt t="25197" x="3892550" y="2863850"/>
          <p14:tracePt t="25214" x="3797300" y="2863850"/>
          <p14:tracePt t="25231" x="3721100" y="2889250"/>
          <p14:tracePt t="25247" x="3613150" y="2889250"/>
          <p14:tracePt t="25264" x="3498850" y="2889250"/>
          <p14:tracePt t="25280" x="3390900" y="2889250"/>
          <p14:tracePt t="25297" x="3282950" y="2889250"/>
          <p14:tracePt t="25314" x="3200400" y="2908300"/>
          <p14:tracePt t="25330" x="3143250" y="2927350"/>
          <p14:tracePt t="25347" x="3105150" y="2927350"/>
          <p14:tracePt t="25364" x="3086100" y="2933700"/>
          <p14:tracePt t="25733" x="3079750" y="2933700"/>
          <p14:tracePt t="28492" x="3079750" y="2940050"/>
          <p14:tracePt t="28500" x="3060700" y="2965450"/>
          <p14:tracePt t="28508" x="3054350" y="2984500"/>
          <p14:tracePt t="28516" x="3054350" y="2997200"/>
          <p14:tracePt t="28530" x="3054350" y="3003550"/>
          <p14:tracePt t="28581" x="3048000" y="3016250"/>
          <p14:tracePt t="28589" x="3028950" y="3028950"/>
          <p14:tracePt t="28598" x="3009900" y="3028950"/>
          <p14:tracePt t="28614" x="2959100" y="3048000"/>
          <p14:tracePt t="28630" x="2901950" y="3067050"/>
          <p14:tracePt t="28647" x="2825750" y="3067050"/>
          <p14:tracePt t="28663" x="2736850" y="3073400"/>
          <p14:tracePt t="28680" x="2641600" y="3073400"/>
          <p14:tracePt t="28697" x="2546350" y="3073400"/>
          <p14:tracePt t="28714" x="2482850" y="3073400"/>
          <p14:tracePt t="28730" x="2451100" y="3067050"/>
          <p14:tracePt t="28747" x="2425700" y="3060700"/>
          <p14:tracePt t="28764" x="2419350" y="3054350"/>
          <p14:tracePt t="28804" x="2425700" y="3054350"/>
          <p14:tracePt t="28813" x="2425700" y="3048000"/>
          <p14:tracePt t="28830" x="2444750" y="3041650"/>
          <p14:tracePt t="28847" x="2444750" y="3035300"/>
          <p14:tracePt t="28864" x="2463800" y="3035300"/>
          <p14:tracePt t="28880" x="2489200" y="3035300"/>
          <p14:tracePt t="28897" x="2514600" y="3035300"/>
          <p14:tracePt t="28914" x="2540000" y="3035300"/>
          <p14:tracePt t="28930" x="2565400" y="3035300"/>
          <p14:tracePt t="28947" x="2584450" y="3035300"/>
          <p14:tracePt t="28964" x="2609850" y="3035300"/>
          <p14:tracePt t="28980" x="2622550" y="3035300"/>
          <p14:tracePt t="29357" x="2635250" y="3035300"/>
          <p14:tracePt t="29366" x="2654300" y="3035300"/>
          <p14:tracePt t="29373" x="2686050" y="3035300"/>
          <p14:tracePt t="29381" x="2717800" y="3022600"/>
          <p14:tracePt t="29397" x="2825750" y="3016250"/>
          <p14:tracePt t="29414" x="3003550" y="3016250"/>
          <p14:tracePt t="29431" x="3225800" y="3016250"/>
          <p14:tracePt t="29447" x="3467100" y="3016250"/>
          <p14:tracePt t="29464" x="3702050" y="3016250"/>
          <p14:tracePt t="29480" x="3898900" y="3028950"/>
          <p14:tracePt t="29497" x="4064000" y="3028950"/>
          <p14:tracePt t="29514" x="4210050" y="3022600"/>
          <p14:tracePt t="29530" x="4349750" y="3003550"/>
          <p14:tracePt t="29547" x="4495800" y="2997200"/>
          <p14:tracePt t="29564" x="4654550" y="2965450"/>
          <p14:tracePt t="29580" x="4737100" y="2940050"/>
          <p14:tracePt t="29597" x="4813300" y="2946400"/>
          <p14:tracePt t="29614" x="4902200" y="2946400"/>
          <p14:tracePt t="29630" x="5035550" y="2946400"/>
          <p14:tracePt t="29647" x="5168900" y="2946400"/>
          <p14:tracePt t="29664" x="5289550" y="2946400"/>
          <p14:tracePt t="29680" x="5372100" y="2933700"/>
          <p14:tracePt t="29697" x="5441950" y="2940050"/>
          <p14:tracePt t="29714" x="5505450" y="2940050"/>
          <p14:tracePt t="29730" x="5575300" y="2940050"/>
          <p14:tracePt t="29747" x="5651500" y="2940050"/>
          <p14:tracePt t="29764" x="5753100" y="2933700"/>
          <p14:tracePt t="29780" x="5791200" y="2927350"/>
          <p14:tracePt t="29797" x="5816600" y="2927350"/>
          <p14:tracePt t="29814" x="5835650" y="2927350"/>
          <p14:tracePt t="29830" x="5867400" y="2927350"/>
          <p14:tracePt t="29847" x="5924550" y="2927350"/>
          <p14:tracePt t="29864" x="5988050" y="2927350"/>
          <p14:tracePt t="29880" x="6045200" y="2927350"/>
          <p14:tracePt t="29897" x="6083300" y="2927350"/>
          <p14:tracePt t="29914" x="6115050" y="2927350"/>
          <p14:tracePt t="29930" x="6121400" y="2927350"/>
          <p14:tracePt t="29988" x="6127750" y="2927350"/>
          <p14:tracePt t="29997" x="6134100" y="2927350"/>
          <p14:tracePt t="30004" x="6140450" y="2927350"/>
          <p14:tracePt t="30014" x="6146800" y="2927350"/>
          <p14:tracePt t="30031" x="6159500" y="2927350"/>
          <p14:tracePt t="30047" x="6172200" y="2927350"/>
          <p14:tracePt t="30063" x="6191250" y="2927350"/>
          <p14:tracePt t="30080" x="6223000" y="2927350"/>
          <p14:tracePt t="30097" x="6248400" y="2927350"/>
          <p14:tracePt t="30114" x="6267450" y="2927350"/>
          <p14:tracePt t="30130" x="6305550" y="2927350"/>
          <p14:tracePt t="30147" x="6362700" y="2927350"/>
          <p14:tracePt t="30149" x="6394450" y="2927350"/>
          <p14:tracePt t="30164" x="6464300" y="2927350"/>
          <p14:tracePt t="30181" x="6534150" y="2921000"/>
          <p14:tracePt t="30197" x="6578600" y="2908300"/>
          <p14:tracePt t="30214" x="6610350" y="2901950"/>
          <p14:tracePt t="30230" x="6629400" y="2895600"/>
          <p14:tracePt t="30247" x="6648450" y="2895600"/>
          <p14:tracePt t="30263" x="6673850" y="2895600"/>
          <p14:tracePt t="30280" x="6699250" y="2895600"/>
          <p14:tracePt t="30298" x="6724650" y="2895600"/>
          <p14:tracePt t="30314" x="6750050" y="2895600"/>
          <p14:tracePt t="30330" x="6762750" y="2901950"/>
          <p14:tracePt t="30364" x="6788150" y="2927350"/>
          <p14:tracePt t="30380" x="6832600" y="2940050"/>
          <p14:tracePt t="30397" x="6883400" y="2940050"/>
          <p14:tracePt t="30413" x="6934200" y="2946400"/>
          <p14:tracePt t="30430" x="6972300" y="2946400"/>
          <p14:tracePt t="30447" x="7023100" y="2965450"/>
          <p14:tracePt t="30464" x="7099300" y="2984500"/>
          <p14:tracePt t="30480" x="7169150" y="2990850"/>
          <p14:tracePt t="30497" x="7200900" y="2990850"/>
          <p14:tracePt t="30514" x="7200900" y="2997200"/>
          <p14:tracePt t="30531" x="7137400" y="3022600"/>
          <p14:tracePt t="30547" x="7029450" y="3041650"/>
          <p14:tracePt t="30549" x="7004050" y="3048000"/>
          <p14:tracePt t="30564" x="6985000" y="3060700"/>
          <p14:tracePt t="30580" x="6978650" y="3060700"/>
          <p14:tracePt t="30709" x="6985000" y="3054350"/>
          <p14:tracePt t="30717" x="7010400" y="3048000"/>
          <p14:tracePt t="30725" x="7023100" y="3035300"/>
          <p14:tracePt t="30732" x="7048500" y="3028950"/>
          <p14:tracePt t="30747" x="7080250" y="3028950"/>
          <p14:tracePt t="30765" x="7194550" y="3016250"/>
          <p14:tracePt t="30780" x="7296150" y="3009900"/>
          <p14:tracePt t="30797" x="7397750" y="3009900"/>
          <p14:tracePt t="30814" x="7486650" y="3016250"/>
          <p14:tracePt t="30830" x="7569200" y="3022600"/>
          <p14:tracePt t="30847" x="7639050" y="3022600"/>
          <p14:tracePt t="30863" x="7683500" y="3028950"/>
          <p14:tracePt t="30880" x="7721600" y="3028950"/>
          <p14:tracePt t="30897" x="7753350" y="3035300"/>
          <p14:tracePt t="30914" x="7778750" y="3035300"/>
          <p14:tracePt t="30930" x="7791450" y="3035300"/>
          <p14:tracePt t="30947" x="7797800" y="3035300"/>
          <p14:tracePt t="30964" x="7810500" y="3035300"/>
          <p14:tracePt t="30980" x="7829550" y="3035300"/>
          <p14:tracePt t="30997" x="7861300" y="3035300"/>
          <p14:tracePt t="31014" x="7893050" y="3035300"/>
          <p14:tracePt t="31030" x="7905750" y="3035300"/>
          <p14:tracePt t="31148" x="7905750" y="3041650"/>
          <p14:tracePt t="31157" x="7905750" y="3054350"/>
          <p14:tracePt t="31166" x="7905750" y="3060700"/>
          <p14:tracePt t="31181" x="7893050" y="3067050"/>
          <p14:tracePt t="31197" x="7880350" y="3086100"/>
          <p14:tracePt t="31214" x="7861300" y="3098800"/>
          <p14:tracePt t="31231" x="7829550" y="3111500"/>
          <p14:tracePt t="31247" x="7797800" y="3130550"/>
          <p14:tracePt t="31264" x="7766050" y="3143250"/>
          <p14:tracePt t="31280" x="7747000" y="3149600"/>
          <p14:tracePt t="31297" x="7727950" y="3155950"/>
          <p14:tracePt t="31314" x="7702550" y="3168650"/>
          <p14:tracePt t="31330" x="7677150" y="3187700"/>
          <p14:tracePt t="31347" x="7620000" y="3219450"/>
          <p14:tracePt t="31364" x="7518400" y="3251200"/>
          <p14:tracePt t="31380" x="7461250" y="3263900"/>
          <p14:tracePt t="31397" x="7429500" y="3282950"/>
          <p14:tracePt t="31414" x="7416800" y="3289300"/>
          <p14:tracePt t="31468" x="7404100" y="3289300"/>
          <p14:tracePt t="31477" x="7397750" y="3302000"/>
          <p14:tracePt t="31484" x="7378700" y="3308350"/>
          <p14:tracePt t="31497" x="7359650" y="3314700"/>
          <p14:tracePt t="31514" x="7308850" y="3333750"/>
          <p14:tracePt t="31530" x="7270750" y="3359150"/>
          <p14:tracePt t="31547" x="7232650" y="3384550"/>
          <p14:tracePt t="31549" x="7213600" y="3397250"/>
          <p14:tracePt t="31564" x="7169150" y="3429000"/>
          <p14:tracePt t="31580" x="7112000" y="3460750"/>
          <p14:tracePt t="31597" x="7048500" y="3479800"/>
          <p14:tracePt t="31614" x="7010400" y="3492500"/>
          <p14:tracePt t="31630" x="6991350" y="3492500"/>
          <p14:tracePt t="31647" x="6978650" y="3492500"/>
          <p14:tracePt t="31664" x="6959600" y="3492500"/>
          <p14:tracePt t="31681" x="6934200" y="3492500"/>
          <p14:tracePt t="31697" x="6915150" y="3492500"/>
          <p14:tracePt t="31714" x="6864350" y="3492500"/>
          <p14:tracePt t="31730" x="6788150" y="3492500"/>
          <p14:tracePt t="31747" x="6724650" y="3479800"/>
          <p14:tracePt t="31750" x="6705600" y="3479800"/>
          <p14:tracePt t="31764" x="6648450" y="3467100"/>
          <p14:tracePt t="31780" x="6597650" y="3460750"/>
          <p14:tracePt t="31797" x="6559550" y="3454400"/>
          <p14:tracePt t="31814" x="6540500" y="3454400"/>
          <p14:tracePt t="31830" x="6515100" y="3448050"/>
          <p14:tracePt t="31847" x="6477000" y="3448050"/>
          <p14:tracePt t="31864" x="6426200" y="3441700"/>
          <p14:tracePt t="31880" x="6343650" y="3416300"/>
          <p14:tracePt t="31897" x="6280150" y="3397250"/>
          <p14:tracePt t="31913" x="6235700" y="3397250"/>
          <p14:tracePt t="31930" x="6216650" y="3390900"/>
          <p14:tracePt t="31947" x="6197600" y="3384550"/>
          <p14:tracePt t="31964" x="6165850" y="3365500"/>
          <p14:tracePt t="31980" x="6134100" y="3352800"/>
          <p14:tracePt t="31997" x="6096000" y="3327400"/>
          <p14:tracePt t="32013" x="6076950" y="3308350"/>
          <p14:tracePt t="32030" x="6064250" y="3295650"/>
          <p14:tracePt t="32047" x="6045200" y="3282950"/>
          <p14:tracePt t="32064" x="6019800" y="3251200"/>
          <p14:tracePt t="32080" x="6000750" y="3219450"/>
          <p14:tracePt t="32097" x="5969000" y="3175000"/>
          <p14:tracePt t="32114" x="5937250" y="3124200"/>
          <p14:tracePt t="32130" x="5918200" y="3079750"/>
          <p14:tracePt t="32147" x="5892800" y="3041650"/>
          <p14:tracePt t="32164" x="5873750" y="3003550"/>
          <p14:tracePt t="32180" x="5867400" y="2965450"/>
          <p14:tracePt t="32197" x="5861050" y="2921000"/>
          <p14:tracePt t="32214" x="5854700" y="2863850"/>
          <p14:tracePt t="32230" x="5854700" y="2806700"/>
          <p14:tracePt t="32247" x="5854700" y="2749550"/>
          <p14:tracePt t="32264" x="5854700" y="2692400"/>
          <p14:tracePt t="32281" x="5867400" y="2654300"/>
          <p14:tracePt t="32297" x="5886450" y="2603500"/>
          <p14:tracePt t="32314" x="5905500" y="2540000"/>
          <p14:tracePt t="32330" x="5930900" y="2495550"/>
          <p14:tracePt t="32347" x="5956300" y="2463800"/>
          <p14:tracePt t="32364" x="5994400" y="2419350"/>
          <p14:tracePt t="32380" x="6019800" y="2387600"/>
          <p14:tracePt t="32397" x="6057900" y="2343150"/>
          <p14:tracePt t="32414" x="6096000" y="2317750"/>
          <p14:tracePt t="32430" x="6159500" y="2292350"/>
          <p14:tracePt t="32447" x="6229350" y="2273300"/>
          <p14:tracePt t="32464" x="6286500" y="2247900"/>
          <p14:tracePt t="32480" x="6356350" y="2228850"/>
          <p14:tracePt t="32498" x="6438900" y="2197100"/>
          <p14:tracePt t="32514" x="6546850" y="2171700"/>
          <p14:tracePt t="32530" x="6661150" y="2152650"/>
          <p14:tracePt t="32547" x="6769100" y="2120900"/>
          <p14:tracePt t="32564" x="6883400" y="2114550"/>
          <p14:tracePt t="32580" x="7023100" y="2133600"/>
          <p14:tracePt t="32597" x="7112000" y="2133600"/>
          <p14:tracePt t="32614" x="7181850" y="2133600"/>
          <p14:tracePt t="32631" x="7270750" y="2133600"/>
          <p14:tracePt t="32647" x="7378700" y="2133600"/>
          <p14:tracePt t="32664" x="7499350" y="2133600"/>
          <p14:tracePt t="32680" x="7600950" y="2152650"/>
          <p14:tracePt t="32697" x="7683500" y="2184400"/>
          <p14:tracePt t="32714" x="7740650" y="2203450"/>
          <p14:tracePt t="32731" x="7785100" y="2222500"/>
          <p14:tracePt t="32747" x="7823200" y="2241550"/>
          <p14:tracePt t="32749" x="7823200" y="2260600"/>
          <p14:tracePt t="32764" x="7899400" y="2286000"/>
          <p14:tracePt t="32780" x="8001000" y="2330450"/>
          <p14:tracePt t="32797" x="8096250" y="2368550"/>
          <p14:tracePt t="32814" x="8172450" y="2406650"/>
          <p14:tracePt t="32831" x="8210550" y="2432050"/>
          <p14:tracePt t="32847" x="8261350" y="2463800"/>
          <p14:tracePt t="32864" x="8337550" y="2501900"/>
          <p14:tracePt t="32880" x="8413750" y="2552700"/>
          <p14:tracePt t="32897" x="8483600" y="2603500"/>
          <p14:tracePt t="32914" x="8540750" y="2673350"/>
          <p14:tracePt t="32930" x="8585200" y="2743200"/>
          <p14:tracePt t="32947" x="8648700" y="2832100"/>
          <p14:tracePt t="32964" x="8674100" y="2914650"/>
          <p14:tracePt t="32980" x="8674100" y="2965450"/>
          <p14:tracePt t="32997" x="8648700" y="3035300"/>
          <p14:tracePt t="33014" x="8610600" y="3117850"/>
          <p14:tracePt t="33030" x="8566150" y="3194050"/>
          <p14:tracePt t="33047" x="8515350" y="3251200"/>
          <p14:tracePt t="33064" x="8470900" y="3314700"/>
          <p14:tracePt t="33080" x="8413750" y="3371850"/>
          <p14:tracePt t="33097" x="8350250" y="3422650"/>
          <p14:tracePt t="33114" x="8280400" y="3486150"/>
          <p14:tracePt t="33130" x="8178800" y="3543300"/>
          <p14:tracePt t="33147" x="8102600" y="3587750"/>
          <p14:tracePt t="33164" x="8001000" y="3625850"/>
          <p14:tracePt t="33180" x="7937500" y="3632200"/>
          <p14:tracePt t="33197" x="7874000" y="3644900"/>
          <p14:tracePt t="33214" x="7791450" y="3644900"/>
          <p14:tracePt t="33231" x="7702550" y="3657600"/>
          <p14:tracePt t="33247" x="7607300" y="3657600"/>
          <p14:tracePt t="33264" x="7499350" y="3657600"/>
          <p14:tracePt t="33280" x="7378700" y="3663950"/>
          <p14:tracePt t="33297" x="7245350" y="3657600"/>
          <p14:tracePt t="33314" x="7112000" y="3651250"/>
          <p14:tracePt t="33330" x="6978650" y="3644900"/>
          <p14:tracePt t="33347" x="6864350" y="3632200"/>
          <p14:tracePt t="33364" x="6673850" y="3594100"/>
          <p14:tracePt t="33380" x="6540500" y="3556000"/>
          <p14:tracePt t="33397" x="6445250" y="3517900"/>
          <p14:tracePt t="33414" x="6388100" y="3486150"/>
          <p14:tracePt t="33430" x="6318250" y="3429000"/>
          <p14:tracePt t="33447" x="6261100" y="3384550"/>
          <p14:tracePt t="33464" x="6210300" y="3340100"/>
          <p14:tracePt t="33480" x="6172200" y="3289300"/>
          <p14:tracePt t="33497" x="6140450" y="3238500"/>
          <p14:tracePt t="33514" x="6102350" y="3175000"/>
          <p14:tracePt t="33530" x="6051550" y="3105150"/>
          <p14:tracePt t="33547" x="5981700" y="3022600"/>
          <p14:tracePt t="33565" x="5930900" y="2946400"/>
          <p14:tracePt t="33580" x="5911850" y="2901950"/>
          <p14:tracePt t="33597" x="5899150" y="2870200"/>
          <p14:tracePt t="33614" x="5899150" y="2825750"/>
          <p14:tracePt t="33630" x="5899150" y="2755900"/>
          <p14:tracePt t="33647" x="5899150" y="2686050"/>
          <p14:tracePt t="33664" x="5892800" y="2641600"/>
          <p14:tracePt t="33680" x="5892800" y="2609850"/>
          <p14:tracePt t="33697" x="5911850" y="2584450"/>
          <p14:tracePt t="33714" x="5937250" y="2546350"/>
          <p14:tracePt t="33731" x="5988050" y="2508250"/>
          <p14:tracePt t="33747" x="6057900" y="2457450"/>
          <p14:tracePt t="33764" x="6203950" y="2393950"/>
          <p14:tracePt t="33780" x="6311900" y="2355850"/>
          <p14:tracePt t="33797" x="6426200" y="2311400"/>
          <p14:tracePt t="33814" x="6534150" y="2273300"/>
          <p14:tracePt t="33830" x="6661150" y="2228850"/>
          <p14:tracePt t="33847" x="6775450" y="2190750"/>
          <p14:tracePt t="33864" x="6877050" y="2171700"/>
          <p14:tracePt t="33880" x="6965950" y="2171700"/>
          <p14:tracePt t="33897" x="7048500" y="2178050"/>
          <p14:tracePt t="33914" x="7137400" y="2178050"/>
          <p14:tracePt t="33930" x="7245350" y="2184400"/>
          <p14:tracePt t="33947" x="7346950" y="2190750"/>
          <p14:tracePt t="33964" x="7467600" y="2197100"/>
          <p14:tracePt t="33980" x="7639050" y="2209800"/>
          <p14:tracePt t="33997" x="7734300" y="2209800"/>
          <p14:tracePt t="34014" x="7835900" y="2222500"/>
          <p14:tracePt t="34030" x="7924800" y="2228850"/>
          <p14:tracePt t="34047" x="8001000" y="2241550"/>
          <p14:tracePt t="34064" x="8083550" y="2266950"/>
          <p14:tracePt t="34081" x="8134350" y="2279650"/>
          <p14:tracePt t="34097" x="8172450" y="2279650"/>
          <p14:tracePt t="34114" x="8216900" y="2292350"/>
          <p14:tracePt t="34130" x="8255000" y="2311400"/>
          <p14:tracePt t="34147" x="8312150" y="2336800"/>
          <p14:tracePt t="34164" x="8362950" y="2368550"/>
          <p14:tracePt t="34180" x="8451850" y="2438400"/>
          <p14:tracePt t="34197" x="8502650" y="2489200"/>
          <p14:tracePt t="34214" x="8547100" y="2552700"/>
          <p14:tracePt t="34230" x="8572500" y="2597150"/>
          <p14:tracePt t="34247" x="8585200" y="2641600"/>
          <p14:tracePt t="34264" x="8597900" y="2692400"/>
          <p14:tracePt t="34281" x="8597900" y="2736850"/>
          <p14:tracePt t="34298" x="8597900" y="2787650"/>
          <p14:tracePt t="34314" x="8591550" y="2813050"/>
          <p14:tracePt t="34330" x="8591550" y="2870200"/>
          <p14:tracePt t="34347" x="8566150" y="2914650"/>
          <p14:tracePt t="34364" x="8521700" y="3003550"/>
          <p14:tracePt t="34380" x="8489950" y="3054350"/>
          <p14:tracePt t="34397" x="8464550" y="3105150"/>
          <p14:tracePt t="34414" x="8445500" y="3136900"/>
          <p14:tracePt t="34430" x="8426450" y="3155950"/>
          <p14:tracePt t="34447" x="8407400" y="3162300"/>
          <p14:tracePt t="34463" x="8382000" y="3181350"/>
          <p14:tracePt t="34480" x="8356600" y="3200400"/>
          <p14:tracePt t="34497" x="8299450" y="3232150"/>
          <p14:tracePt t="34513" x="8229600" y="3257550"/>
          <p14:tracePt t="34530" x="8159750" y="3289300"/>
          <p14:tracePt t="34547" x="8115300" y="3308350"/>
          <p14:tracePt t="34564" x="8032750" y="3327400"/>
          <p14:tracePt t="34580" x="7988300" y="3340100"/>
          <p14:tracePt t="34597" x="7937500" y="3359150"/>
          <p14:tracePt t="34613" x="7880350" y="3384550"/>
          <p14:tracePt t="34630" x="7823200" y="3397250"/>
          <p14:tracePt t="34647" x="7753350" y="3429000"/>
          <p14:tracePt t="34663" x="7696200" y="3448050"/>
          <p14:tracePt t="34680" x="7632700" y="3467100"/>
          <p14:tracePt t="34697" x="7569200" y="3479800"/>
          <p14:tracePt t="34713" x="7518400" y="3498850"/>
          <p14:tracePt t="34730" x="7493000" y="3511550"/>
          <p14:tracePt t="34747" x="7448550" y="3524250"/>
          <p14:tracePt t="34764" x="7372350" y="3524250"/>
          <p14:tracePt t="34780" x="7302500" y="3530600"/>
          <p14:tracePt t="34797" x="7232650" y="3530600"/>
          <p14:tracePt t="34813" x="7181850" y="3536950"/>
          <p14:tracePt t="34830" x="7092950" y="3536950"/>
          <p14:tracePt t="34847" x="7010400" y="3543300"/>
          <p14:tracePt t="34864" x="6934200" y="3543300"/>
          <p14:tracePt t="34880" x="6870700" y="3543300"/>
          <p14:tracePt t="34897" x="6807200" y="3543300"/>
          <p14:tracePt t="34914" x="6737350" y="3543300"/>
          <p14:tracePt t="34930" x="6667500" y="3543300"/>
          <p14:tracePt t="34947" x="6616700" y="3543300"/>
          <p14:tracePt t="34964" x="6546850" y="3543300"/>
          <p14:tracePt t="34980" x="6508750" y="3543300"/>
          <p14:tracePt t="34997" x="6477000" y="3543300"/>
          <p14:tracePt t="35014" x="6438900" y="3543300"/>
          <p14:tracePt t="35030" x="6388100" y="3543300"/>
          <p14:tracePt t="35047" x="6337300" y="3543300"/>
          <p14:tracePt t="35064" x="6305550" y="3543300"/>
          <p14:tracePt t="35080" x="6267450" y="3543300"/>
          <p14:tracePt t="35097" x="6223000" y="3543300"/>
          <p14:tracePt t="35114" x="6184900" y="3543300"/>
          <p14:tracePt t="35130" x="6165850" y="3543300"/>
          <p14:tracePt t="35147" x="6146800" y="3543300"/>
          <p14:tracePt t="35164" x="6121400" y="3530600"/>
          <p14:tracePt t="35180" x="6115050" y="3530600"/>
          <p14:tracePt t="35197" x="6089650" y="3517900"/>
          <p14:tracePt t="35214" x="6051550" y="3492500"/>
          <p14:tracePt t="35230" x="6013450" y="3467100"/>
          <p14:tracePt t="35247" x="5981700" y="3448050"/>
          <p14:tracePt t="35264" x="5949950" y="3416300"/>
          <p14:tracePt t="35281" x="5930900" y="3384550"/>
          <p14:tracePt t="35297" x="5905500" y="3340100"/>
          <p14:tracePt t="35314" x="5880100" y="3295650"/>
          <p14:tracePt t="35330" x="5854700" y="3244850"/>
          <p14:tracePt t="35347" x="5835650" y="3194050"/>
          <p14:tracePt t="35364" x="5822950" y="3149600"/>
          <p14:tracePt t="35366" x="5816600" y="3124200"/>
          <p14:tracePt t="35380" x="5803900" y="3073400"/>
          <p14:tracePt t="35397" x="5791200" y="2997200"/>
          <p14:tracePt t="35414" x="5778500" y="2921000"/>
          <p14:tracePt t="35430" x="5765800" y="2851150"/>
          <p14:tracePt t="35447" x="5759450" y="2781300"/>
          <p14:tracePt t="35464" x="5759450" y="2730500"/>
          <p14:tracePt t="35480" x="5759450" y="2692400"/>
          <p14:tracePt t="35498" x="5759450" y="2647950"/>
          <p14:tracePt t="35513" x="5759450" y="2597150"/>
          <p14:tracePt t="35530" x="5765800" y="2546350"/>
          <p14:tracePt t="35547" x="5791200" y="2495550"/>
          <p14:tracePt t="35564" x="5835650" y="2432050"/>
          <p14:tracePt t="35580" x="5861050" y="2393950"/>
          <p14:tracePt t="35597" x="5892800" y="2362200"/>
          <p14:tracePt t="35614" x="5949950" y="2330450"/>
          <p14:tracePt t="35630" x="6013450" y="2298700"/>
          <p14:tracePt t="35647" x="6083300" y="2266950"/>
          <p14:tracePt t="35664" x="6172200" y="2235200"/>
          <p14:tracePt t="35680" x="6280150" y="2209800"/>
          <p14:tracePt t="35697" x="6413500" y="2178050"/>
          <p14:tracePt t="35713" x="6572250" y="2165350"/>
          <p14:tracePt t="35730" x="6743700" y="2133600"/>
          <p14:tracePt t="35747" x="6908800" y="2120900"/>
          <p14:tracePt t="35764" x="7124700" y="2108200"/>
          <p14:tracePt t="35780" x="7264400" y="2114550"/>
          <p14:tracePt t="35797" x="7391400" y="2114550"/>
          <p14:tracePt t="35813" x="7518400" y="2114550"/>
          <p14:tracePt t="35830" x="7645400" y="2139950"/>
          <p14:tracePt t="35847" x="7772400" y="2184400"/>
          <p14:tracePt t="35863" x="7912100" y="2222500"/>
          <p14:tracePt t="35880" x="8039100" y="2266950"/>
          <p14:tracePt t="35897" x="8140700" y="2311400"/>
          <p14:tracePt t="35914" x="8210550" y="2362200"/>
          <p14:tracePt t="35930" x="8305800" y="2413000"/>
          <p14:tracePt t="35947" x="8382000" y="2470150"/>
          <p14:tracePt t="35964" x="8439150" y="2533650"/>
          <p14:tracePt t="35980" x="8445500" y="2565400"/>
          <p14:tracePt t="35997" x="8445500" y="2628900"/>
          <p14:tracePt t="36013" x="8413750" y="2724150"/>
          <p14:tracePt t="36031" x="8350250" y="2844800"/>
          <p14:tracePt t="36047" x="8286750" y="2946400"/>
          <p14:tracePt t="36064" x="8223250" y="3048000"/>
          <p14:tracePt t="36080" x="8159750" y="3155950"/>
          <p14:tracePt t="36097" x="8102600" y="3257550"/>
          <p14:tracePt t="36114" x="8045450" y="3333750"/>
          <p14:tracePt t="36130" x="8007350" y="3378200"/>
          <p14:tracePt t="36147" x="7950200" y="3416300"/>
          <p14:tracePt t="36164" x="7823200" y="3460750"/>
          <p14:tracePt t="36180" x="7747000" y="3479800"/>
          <p14:tracePt t="36197" x="7683500" y="3498850"/>
          <p14:tracePt t="36214" x="7626350" y="3498850"/>
          <p14:tracePt t="36230" x="7569200" y="3511550"/>
          <p14:tracePt t="36247" x="7505700" y="3517900"/>
          <p14:tracePt t="36264" x="7423150" y="3517900"/>
          <p14:tracePt t="36280" x="7321550" y="3524250"/>
          <p14:tracePt t="36297" x="7226300" y="3517900"/>
          <p14:tracePt t="36314" x="7150100" y="3498850"/>
          <p14:tracePt t="36330" x="7080250" y="3498850"/>
          <p14:tracePt t="36347" x="7016750" y="3498850"/>
          <p14:tracePt t="36364" x="6908800" y="3473450"/>
          <p14:tracePt t="36380" x="6851650" y="3460750"/>
          <p14:tracePt t="36397" x="6794500" y="3454400"/>
          <p14:tracePt t="36414" x="6724650" y="3441700"/>
          <p14:tracePt t="36430" x="6673850" y="3416300"/>
          <p14:tracePt t="36447" x="6623050" y="3403600"/>
          <p14:tracePt t="36464" x="6578600" y="3390900"/>
          <p14:tracePt t="36480" x="6527800" y="3365500"/>
          <p14:tracePt t="36497" x="6496050" y="3359150"/>
          <p14:tracePt t="36514" x="6464300" y="3346450"/>
          <p14:tracePt t="36530" x="6445250" y="3340100"/>
          <p14:tracePt t="36547" x="6426200" y="3327400"/>
          <p14:tracePt t="36564" x="6388100" y="3321050"/>
          <p14:tracePt t="36580" x="6343650" y="3308350"/>
          <p14:tracePt t="36597" x="6286500" y="3282950"/>
          <p14:tracePt t="36614" x="6235700" y="3263900"/>
          <p14:tracePt t="36631" x="6172200" y="3257550"/>
          <p14:tracePt t="36647" x="6096000" y="3232150"/>
          <p14:tracePt t="36664" x="6026150" y="3206750"/>
          <p14:tracePt t="36681" x="5988050" y="3194050"/>
          <p14:tracePt t="36697" x="5930900" y="3162300"/>
          <p14:tracePt t="36714" x="5886450" y="3136900"/>
          <p14:tracePt t="36731" x="5854700" y="3105150"/>
          <p14:tracePt t="36747" x="5829300" y="3067050"/>
          <p14:tracePt t="36749" x="5822950" y="3048000"/>
          <p14:tracePt t="36764" x="5816600" y="3003550"/>
          <p14:tracePt t="36780" x="5816600" y="2933700"/>
          <p14:tracePt t="36797" x="5816600" y="2870200"/>
          <p14:tracePt t="36814" x="5816600" y="2800350"/>
          <p14:tracePt t="36831" x="5816600" y="2736850"/>
          <p14:tracePt t="36847" x="5829300" y="2679700"/>
          <p14:tracePt t="36864" x="5854700" y="2616200"/>
          <p14:tracePt t="36881" x="5880100" y="2546350"/>
          <p14:tracePt t="36897" x="5918200" y="2470150"/>
          <p14:tracePt t="36914" x="5962650" y="2393950"/>
          <p14:tracePt t="36931" x="6000750" y="2336800"/>
          <p14:tracePt t="36947" x="6038850" y="2286000"/>
          <p14:tracePt t="36964" x="6083300" y="2260600"/>
          <p14:tracePt t="36966" x="6115050" y="2241550"/>
          <p14:tracePt t="36981" x="6203950" y="2222500"/>
          <p14:tracePt t="36997" x="6305550" y="2197100"/>
          <p14:tracePt t="37014" x="6432550" y="2184400"/>
          <p14:tracePt t="37030" x="6572250" y="2171700"/>
          <p14:tracePt t="37047" x="6718300" y="2165350"/>
          <p14:tracePt t="37064" x="6877050" y="2165350"/>
          <p14:tracePt t="37080" x="7035800" y="2171700"/>
          <p14:tracePt t="37097" x="7213600" y="2197100"/>
          <p14:tracePt t="37114" x="7372350" y="2209800"/>
          <p14:tracePt t="37131" x="7518400" y="2241550"/>
          <p14:tracePt t="37147" x="7645400" y="2286000"/>
          <p14:tracePt t="37164" x="7848600" y="2349500"/>
          <p14:tracePt t="37181" x="7969250" y="2400300"/>
          <p14:tracePt t="37198" x="8058150" y="2463800"/>
          <p14:tracePt t="37214" x="8128000" y="2540000"/>
          <p14:tracePt t="37230" x="8159750" y="2635250"/>
          <p14:tracePt t="37247" x="8178800" y="2749550"/>
          <p14:tracePt t="37264" x="8166100" y="2901950"/>
          <p14:tracePt t="37281" x="8096250" y="3079750"/>
          <p14:tracePt t="37297" x="7988300" y="3238500"/>
          <p14:tracePt t="37314" x="7835900" y="3365500"/>
          <p14:tracePt t="37330" x="7664450" y="3467100"/>
          <p14:tracePt t="37347" x="7473950" y="3498850"/>
          <p14:tracePt t="37364" x="7175500" y="3517900"/>
          <p14:tracePt t="37381" x="6985000" y="3498850"/>
          <p14:tracePt t="37397" x="6794500" y="3473450"/>
          <p14:tracePt t="37414" x="6661150" y="3422650"/>
          <p14:tracePt t="37430" x="6546850" y="3378200"/>
          <p14:tracePt t="37447" x="6477000" y="3327400"/>
          <p14:tracePt t="37464" x="6426200" y="3295650"/>
          <p14:tracePt t="37480" x="6400800" y="3257550"/>
          <p14:tracePt t="37498" x="6394450" y="3219450"/>
          <p14:tracePt t="37514" x="6388100" y="3194050"/>
          <p14:tracePt t="37530" x="6388100" y="3175000"/>
          <p14:tracePt t="37564" x="6388100" y="3155950"/>
          <p14:tracePt t="37580" x="6388100" y="3098800"/>
          <p14:tracePt t="37597" x="6388100" y="3041650"/>
          <p14:tracePt t="37614" x="6388100" y="3016250"/>
          <p14:tracePt t="37631" x="6388100" y="3009900"/>
          <p14:tracePt t="38412" x="6388100" y="3003550"/>
          <p14:tracePt t="38469" x="6381750" y="3003550"/>
          <p14:tracePt t="38484" x="6375400" y="3003550"/>
          <p14:tracePt t="38493" x="6362700" y="3003550"/>
          <p14:tracePt t="38516" x="6356350" y="3003550"/>
          <p14:tracePt t="38525" x="6350000" y="3003550"/>
          <p14:tracePt t="38565" x="6343650" y="3003550"/>
          <p14:tracePt t="38573" x="6330950" y="3003550"/>
          <p14:tracePt t="38581" x="6318250" y="3003550"/>
          <p14:tracePt t="38597" x="6292850" y="3003550"/>
          <p14:tracePt t="38614" x="6261100" y="3003550"/>
          <p14:tracePt t="38630" x="6229350" y="3003550"/>
          <p14:tracePt t="38647" x="6197600" y="3003550"/>
          <p14:tracePt t="38664" x="6178550" y="3003550"/>
          <p14:tracePt t="38680" x="6146800" y="3003550"/>
          <p14:tracePt t="38697" x="6096000" y="3003550"/>
          <p14:tracePt t="38714" x="6026150" y="3003550"/>
          <p14:tracePt t="38731" x="5924550" y="3003550"/>
          <p14:tracePt t="38747" x="5803900" y="2997200"/>
          <p14:tracePt t="38749" x="5734050" y="3003550"/>
          <p14:tracePt t="38764" x="5568950" y="3003550"/>
          <p14:tracePt t="38780" x="5397500" y="3003550"/>
          <p14:tracePt t="38797" x="5194300" y="3009900"/>
          <p14:tracePt t="38814" x="5016500" y="3009900"/>
          <p14:tracePt t="38831" x="4851400" y="3003550"/>
          <p14:tracePt t="38847" x="4705350" y="3003550"/>
          <p14:tracePt t="38864" x="4578350" y="3003550"/>
          <p14:tracePt t="38880" x="4464050" y="3003550"/>
          <p14:tracePt t="38897" x="4362450" y="3003550"/>
          <p14:tracePt t="38914" x="4267200" y="3003550"/>
          <p14:tracePt t="38930" x="4178300" y="3003550"/>
          <p14:tracePt t="38947" x="4089400" y="3003550"/>
          <p14:tracePt t="38964" x="3949700" y="3003550"/>
          <p14:tracePt t="38981" x="3860800" y="3009900"/>
          <p14:tracePt t="38997" x="3746500" y="3009900"/>
          <p14:tracePt t="39014" x="3638550" y="3009900"/>
          <p14:tracePt t="39031" x="3568700" y="3009900"/>
          <p14:tracePt t="39047" x="3530600" y="3009900"/>
          <p14:tracePt t="39188" x="3543300" y="3009900"/>
          <p14:tracePt t="39197" x="3581400" y="3009900"/>
          <p14:tracePt t="39214" x="3689350" y="3009900"/>
          <p14:tracePt t="39230" x="3822700" y="3009900"/>
          <p14:tracePt t="39247" x="3968750" y="3003550"/>
          <p14:tracePt t="39264" x="4121150" y="3003550"/>
          <p14:tracePt t="39281" x="4298950" y="3003550"/>
          <p14:tracePt t="39297" x="4489450" y="2997200"/>
          <p14:tracePt t="39314" x="4679950" y="2990850"/>
          <p14:tracePt t="39331" x="4857750" y="2984500"/>
          <p14:tracePt t="39348" x="5016500" y="2990850"/>
          <p14:tracePt t="39364" x="5175250" y="2990850"/>
          <p14:tracePt t="39380" x="5397500" y="2984500"/>
          <p14:tracePt t="39397" x="5568950" y="2984500"/>
          <p14:tracePt t="39414" x="5765800" y="2997200"/>
          <p14:tracePt t="39430" x="5969000" y="2990850"/>
          <p14:tracePt t="39447" x="6134100" y="2984500"/>
          <p14:tracePt t="39464" x="6292850" y="2984500"/>
          <p14:tracePt t="39480" x="6451600" y="2984500"/>
          <p14:tracePt t="39498" x="6616700" y="2984500"/>
          <p14:tracePt t="39514" x="6788150" y="2990850"/>
          <p14:tracePt t="39531" x="6946900" y="2997200"/>
          <p14:tracePt t="39547" x="7073900" y="3016250"/>
          <p14:tracePt t="39549" x="7105650" y="3022600"/>
          <p14:tracePt t="39564" x="7188200" y="3028950"/>
          <p14:tracePt t="39580" x="7270750" y="3028950"/>
          <p14:tracePt t="39597" x="7340600" y="3035300"/>
          <p14:tracePt t="39614" x="7429500" y="3028950"/>
          <p14:tracePt t="39631" x="7524750" y="3035300"/>
          <p14:tracePt t="39647" x="7607300" y="3041650"/>
          <p14:tracePt t="39664" x="7670800" y="3041650"/>
          <p14:tracePt t="39680" x="7721600" y="3041650"/>
          <p14:tracePt t="39697" x="7759700" y="3041650"/>
          <p14:tracePt t="39714" x="7816850" y="3035300"/>
          <p14:tracePt t="39731" x="7867650" y="3035300"/>
          <p14:tracePt t="39747" x="7893050" y="3035300"/>
          <p14:tracePt t="40237" x="7893050" y="3041650"/>
          <p14:tracePt t="40245" x="7893050" y="3048000"/>
          <p14:tracePt t="40252" x="7886700" y="3060700"/>
          <p14:tracePt t="40264" x="7880350" y="3067050"/>
          <p14:tracePt t="40280" x="7867650" y="3098800"/>
          <p14:tracePt t="40297" x="7842250" y="3124200"/>
          <p14:tracePt t="40314" x="7829550" y="3143250"/>
          <p14:tracePt t="40331" x="7816850" y="3149600"/>
          <p14:tracePt t="40347" x="7791450" y="3168650"/>
          <p14:tracePt t="40364" x="7759700" y="3168650"/>
          <p14:tracePt t="40366" x="7747000" y="3168650"/>
          <p14:tracePt t="40382" x="7721600" y="3168650"/>
          <p14:tracePt t="40397" x="7715250" y="3168650"/>
          <p14:tracePt t="40414" x="7689850" y="3162300"/>
          <p14:tracePt t="40431" x="7658100" y="3136900"/>
          <p14:tracePt t="40448" x="7632700" y="3092450"/>
          <p14:tracePt t="40464" x="7600950" y="3054350"/>
          <p14:tracePt t="40480" x="7581900" y="3016250"/>
          <p14:tracePt t="40497" x="7562850" y="2984500"/>
          <p14:tracePt t="40514" x="7556500" y="2952750"/>
          <p14:tracePt t="40530" x="7556500" y="2914650"/>
          <p14:tracePt t="40548" x="7556500" y="2876550"/>
          <p14:tracePt t="40564" x="7556500" y="2819400"/>
          <p14:tracePt t="40580" x="7581900" y="2794000"/>
          <p14:tracePt t="40597" x="7607300" y="2774950"/>
          <p14:tracePt t="40614" x="7664450" y="2762250"/>
          <p14:tracePt t="40631" x="7721600" y="2743200"/>
          <p14:tracePt t="40647" x="7785100" y="2743200"/>
          <p14:tracePt t="40664" x="7810500" y="2743200"/>
          <p14:tracePt t="40680" x="7842250" y="2743200"/>
          <p14:tracePt t="40697" x="7880350" y="2768600"/>
          <p14:tracePt t="40714" x="7905750" y="2838450"/>
          <p14:tracePt t="40730" x="7931150" y="2895600"/>
          <p14:tracePt t="40747" x="7950200" y="2959100"/>
          <p14:tracePt t="40764" x="7950200" y="3003550"/>
          <p14:tracePt t="40780" x="7924800" y="3022600"/>
          <p14:tracePt t="40797" x="7867650" y="3035300"/>
          <p14:tracePt t="40813" x="7791450" y="3048000"/>
          <p14:tracePt t="40830" x="7689850" y="3054350"/>
          <p14:tracePt t="40847" x="7600950" y="3048000"/>
          <p14:tracePt t="40864" x="7512050" y="3022600"/>
          <p14:tracePt t="40880" x="7454900" y="2978150"/>
          <p14:tracePt t="40897" x="7423150" y="2927350"/>
          <p14:tracePt t="40914" x="7410450" y="2870200"/>
          <p14:tracePt t="40930" x="7416800" y="2800350"/>
          <p14:tracePt t="40947" x="7461250" y="2717800"/>
          <p14:tracePt t="40965" x="7562850" y="2622550"/>
          <p14:tracePt t="40981" x="7677150" y="2578100"/>
          <p14:tracePt t="40997" x="7804150" y="2546350"/>
          <p14:tracePt t="41014" x="7950200" y="2540000"/>
          <p14:tracePt t="41031" x="8051800" y="2552700"/>
          <p14:tracePt t="41047" x="8128000" y="2584450"/>
          <p14:tracePt t="41064" x="8185150" y="2660650"/>
          <p14:tracePt t="41080" x="8210550" y="2781300"/>
          <p14:tracePt t="41097" x="8197850" y="2921000"/>
          <p14:tracePt t="41114" x="8128000" y="3035300"/>
          <p14:tracePt t="41131" x="8064500" y="3079750"/>
          <p14:tracePt t="41148" x="8001000" y="3086100"/>
          <p14:tracePt t="41149" x="7962900" y="3086100"/>
          <p14:tracePt t="41164" x="7893050" y="3073400"/>
          <p14:tracePt t="41181" x="7829550" y="3048000"/>
          <p14:tracePt t="41198" x="7759700" y="2997200"/>
          <p14:tracePt t="41214" x="7689850" y="2952750"/>
          <p14:tracePt t="41231" x="7626350" y="2895600"/>
          <p14:tracePt t="41247" x="7588250" y="2857500"/>
          <p14:tracePt t="41264" x="7588250" y="2851150"/>
          <p14:tracePt t="41349" x="7600950" y="2851150"/>
          <p14:tracePt t="41356" x="7613650" y="2825750"/>
          <p14:tracePt t="41365" x="7613650" y="2806700"/>
          <p14:tracePt t="41380" x="7600950" y="2781300"/>
          <p14:tracePt t="41397" x="7550150" y="2749550"/>
          <p14:tracePt t="41414" x="7512050" y="2730500"/>
          <p14:tracePt t="41430" x="7467600" y="2717800"/>
          <p14:tracePt t="41447" x="7429500" y="2717800"/>
          <p14:tracePt t="41464" x="7353300" y="2717800"/>
          <p14:tracePt t="41480" x="7245350" y="2717800"/>
          <p14:tracePt t="41497" x="7099300" y="2724150"/>
          <p14:tracePt t="41514" x="6864350" y="2743200"/>
          <p14:tracePt t="41530" x="6578600" y="2743200"/>
          <p14:tracePt t="41547" x="6242050" y="2743200"/>
          <p14:tracePt t="41564" x="5880100" y="2736850"/>
          <p14:tracePt t="41581" x="5715000" y="2736850"/>
          <p14:tracePt t="41598" x="5594350" y="2730500"/>
          <p14:tracePt t="41613" x="5422900" y="2730500"/>
          <p14:tracePt t="41631" x="5257800" y="2730500"/>
          <p14:tracePt t="41647" x="5086350" y="2730500"/>
          <p14:tracePt t="41664" x="4953000" y="2730500"/>
          <p14:tracePt t="41681" x="4870450" y="2736850"/>
          <p14:tracePt t="41697" x="4800600" y="2736850"/>
          <p14:tracePt t="41714" x="4737100" y="2736850"/>
          <p14:tracePt t="41730" x="4660900" y="2736850"/>
          <p14:tracePt t="41747" x="4610100" y="2736850"/>
          <p14:tracePt t="41764" x="4597400" y="2736850"/>
          <p14:tracePt t="41797" x="4597400" y="2724150"/>
          <p14:tracePt t="41813" x="4591050" y="2660650"/>
          <p14:tracePt t="41830" x="4565650" y="2603500"/>
          <p14:tracePt t="41847" x="4540250" y="2546350"/>
          <p14:tracePt t="41864" x="4508500" y="2501900"/>
          <p14:tracePt t="41880" x="4476750" y="2457450"/>
          <p14:tracePt t="41897" x="4464050" y="2381250"/>
          <p14:tracePt t="41914" x="4457700" y="2298700"/>
          <p14:tracePt t="41930" x="4457700" y="2209800"/>
          <p14:tracePt t="41947" x="4476750" y="2152650"/>
          <p14:tracePt t="41964" x="4521200" y="2101850"/>
          <p14:tracePt t="41980" x="4546600" y="2076450"/>
          <p14:tracePt t="41997" x="4559300" y="2057400"/>
          <p14:tracePt t="42014" x="4565650" y="2038350"/>
          <p14:tracePt t="42031" x="4572000" y="2032000"/>
          <p14:tracePt t="42085" x="4578350" y="2032000"/>
          <p14:tracePt t="42093" x="4584700" y="2032000"/>
          <p14:tracePt t="42197" x="4584700" y="2038350"/>
          <p14:tracePt t="42477" x="4578350" y="2032000"/>
          <p14:tracePt t="42484" x="4559300" y="2032000"/>
          <p14:tracePt t="42494" x="4546600" y="2025650"/>
          <p14:tracePt t="42500" x="4533900" y="2019300"/>
          <p14:tracePt t="42516" x="4527550" y="2019300"/>
          <p14:tracePt t="42530" x="4508500" y="2012950"/>
          <p14:tracePt t="42547" x="4495800" y="2000250"/>
          <p14:tracePt t="42564" x="4457700" y="1974850"/>
          <p14:tracePt t="42581" x="4451350" y="1974850"/>
          <p14:tracePt t="42597" x="4445000" y="1974850"/>
          <p14:tracePt t="42614" x="4438650" y="1962150"/>
          <p14:tracePt t="42630" x="4425950" y="1962150"/>
          <p14:tracePt t="42647" x="4425950" y="1955800"/>
          <p14:tracePt t="44645" x="4406900" y="1962150"/>
          <p14:tracePt t="44652" x="4394200" y="1968500"/>
          <p14:tracePt t="44663" x="4375150" y="1974850"/>
          <p14:tracePt t="44681" x="4362450" y="1981200"/>
          <p14:tracePt t="44698" x="4343400" y="1993900"/>
          <p14:tracePt t="44714" x="4330700" y="2044700"/>
          <p14:tracePt t="44730" x="4330700" y="2139950"/>
          <p14:tracePt t="44747" x="4337050" y="2266950"/>
          <p14:tracePt t="44764" x="4387850" y="2489200"/>
          <p14:tracePt t="44780" x="4413250" y="2628900"/>
          <p14:tracePt t="44798" x="4419600" y="2768600"/>
          <p14:tracePt t="44814" x="4419600" y="2908300"/>
          <p14:tracePt t="44831" x="4419600" y="3003550"/>
          <p14:tracePt t="44847" x="4419600" y="3060700"/>
          <p14:tracePt t="44864" x="4432300" y="3098800"/>
          <p14:tracePt t="44880" x="4438650" y="3130550"/>
          <p14:tracePt t="44897" x="4438650" y="3149600"/>
          <p14:tracePt t="44914" x="4445000" y="3149600"/>
          <p14:tracePt t="44930" x="4451350" y="3149600"/>
          <p14:tracePt t="44947" x="4489450" y="3124200"/>
          <p14:tracePt t="44964" x="4502150" y="3111500"/>
          <p14:tracePt t="45045" x="4502150" y="3105150"/>
          <p14:tracePt t="45053" x="4502150" y="3086100"/>
          <p14:tracePt t="45061" x="4502150" y="3060700"/>
          <p14:tracePt t="45068" x="4502150" y="3028950"/>
          <p14:tracePt t="45080" x="4502150" y="3009900"/>
          <p14:tracePt t="45098" x="4502150" y="2946400"/>
          <p14:tracePt t="45114" x="4502150" y="2870200"/>
          <p14:tracePt t="45131" x="4502150" y="2794000"/>
          <p14:tracePt t="45147" x="4508500" y="2711450"/>
          <p14:tracePt t="45165" x="4508500" y="2603500"/>
          <p14:tracePt t="45181" x="4521200" y="2540000"/>
          <p14:tracePt t="45197" x="4552950" y="2457450"/>
          <p14:tracePt t="45214" x="4584700" y="2362200"/>
          <p14:tracePt t="45230" x="4616450" y="2266950"/>
          <p14:tracePt t="45247" x="4635500" y="2197100"/>
          <p14:tracePt t="45264" x="4641850" y="2152650"/>
          <p14:tracePt t="45281" x="4654550" y="2127250"/>
          <p14:tracePt t="45297" x="4654550" y="2095500"/>
          <p14:tracePt t="45314" x="4660900" y="2070100"/>
          <p14:tracePt t="45331" x="4667250" y="2044700"/>
          <p14:tracePt t="45347" x="4673600" y="2032000"/>
          <p14:tracePt t="45364" x="4673600" y="2025650"/>
          <p14:tracePt t="45380" x="4673600" y="2006600"/>
          <p14:tracePt t="45397" x="4673600" y="1993900"/>
          <p14:tracePt t="45414" x="4673600" y="1974850"/>
          <p14:tracePt t="45430" x="4673600" y="1955800"/>
          <p14:tracePt t="45501" x="4673600" y="1949450"/>
          <p14:tracePt t="45509" x="4660900" y="1943100"/>
          <p14:tracePt t="45516" x="4660900" y="1936750"/>
          <p14:tracePt t="45530" x="4648200" y="1930400"/>
          <p14:tracePt t="45547" x="4641850" y="1917700"/>
          <p14:tracePt t="45564" x="4616450" y="1905000"/>
          <p14:tracePt t="45580" x="4584700" y="1905000"/>
          <p14:tracePt t="45598" x="4540250" y="1885950"/>
          <p14:tracePt t="45614" x="4508500" y="1873250"/>
          <p14:tracePt t="45631" x="4502150" y="1873250"/>
          <p14:tracePt t="45765" x="4495800" y="1873250"/>
          <p14:tracePt t="45782" x="4489450" y="1873250"/>
          <p14:tracePt t="45797" x="4476750" y="1873250"/>
          <p14:tracePt t="45869" x="4470400" y="1873250"/>
          <p14:tracePt t="45877" x="4470400" y="1879600"/>
          <p14:tracePt t="45884" x="4470400" y="1885950"/>
          <p14:tracePt t="45897" x="4464050" y="1892300"/>
          <p14:tracePt t="45914" x="4457700" y="1898650"/>
          <p14:tracePt t="45930" x="4451350" y="1898650"/>
          <p14:tracePt t="45947" x="4438650" y="1898650"/>
          <p14:tracePt t="45964" x="4425950" y="1898650"/>
          <p14:tracePt t="45966" x="4419600" y="1905000"/>
          <p14:tracePt t="45981" x="4413250" y="1905000"/>
          <p14:tracePt t="45997" x="4406900" y="1905000"/>
          <p14:tracePt t="46053" x="4400550" y="1911350"/>
          <p14:tracePt t="46061" x="4394200" y="1911350"/>
          <p14:tracePt t="46068" x="4387850" y="1911350"/>
          <p14:tracePt t="46080" x="4381500" y="1911350"/>
          <p14:tracePt t="46097" x="4362450" y="1911350"/>
          <p14:tracePt t="46114" x="4349750" y="1911350"/>
          <p14:tracePt t="46130" x="4337050" y="1911350"/>
          <p14:tracePt t="46164" x="4324350" y="1917700"/>
          <p14:tracePt t="46180" x="4311650" y="1917700"/>
          <p14:tracePt t="46197" x="4273550" y="1917700"/>
          <p14:tracePt t="46214" x="4235450" y="1917700"/>
          <p14:tracePt t="46230" x="4191000" y="1917700"/>
          <p14:tracePt t="46248" x="4146550" y="1917700"/>
          <p14:tracePt t="46264" x="4127500" y="1905000"/>
          <p14:tracePt t="46280" x="4114800" y="1898650"/>
          <p14:tracePt t="46297" x="4095750" y="1879600"/>
          <p14:tracePt t="46314" x="4083050" y="1860550"/>
          <p14:tracePt t="46331" x="4076700" y="1828800"/>
          <p14:tracePt t="46348" x="4064000" y="1790700"/>
          <p14:tracePt t="46364" x="4051300" y="1778000"/>
          <p14:tracePt t="46381" x="4044950" y="1752600"/>
          <p14:tracePt t="46397" x="4044950" y="1733550"/>
          <p14:tracePt t="46414" x="4038600" y="1708150"/>
          <p14:tracePt t="46430" x="4038600" y="1689100"/>
          <p14:tracePt t="46448" x="4038600" y="1670050"/>
          <p14:tracePt t="46464" x="4038600" y="1651000"/>
          <p14:tracePt t="46481" x="4038600" y="1631950"/>
          <p14:tracePt t="46497" x="4044950" y="1619250"/>
          <p14:tracePt t="46514" x="4057650" y="1600200"/>
          <p14:tracePt t="46531" x="4064000" y="1574800"/>
          <p14:tracePt t="46547" x="4076700" y="1555750"/>
          <p14:tracePt t="46548" x="4083050" y="1549400"/>
          <p14:tracePt t="46564" x="4089400" y="1543050"/>
          <p14:tracePt t="46581" x="4114800" y="1524000"/>
          <p14:tracePt t="46597" x="4127500" y="1511300"/>
          <p14:tracePt t="46614" x="4152900" y="1504950"/>
          <p14:tracePt t="46631" x="4165600" y="1498600"/>
          <p14:tracePt t="46647" x="4184650" y="1485900"/>
          <p14:tracePt t="46664" x="4197350" y="1479550"/>
          <p14:tracePt t="46681" x="4216400" y="1479550"/>
          <p14:tracePt t="46697" x="4235450" y="1466850"/>
          <p14:tracePt t="46714" x="4273550" y="1460500"/>
          <p14:tracePt t="46730" x="4330700" y="1454150"/>
          <p14:tracePt t="46747" x="4381500" y="1441450"/>
          <p14:tracePt t="46764" x="4425950" y="1422400"/>
          <p14:tracePt t="46781" x="4483100" y="1416050"/>
          <p14:tracePt t="46797" x="4508500" y="1409700"/>
          <p14:tracePt t="46814" x="4546600" y="1409700"/>
          <p14:tracePt t="46830" x="4603750" y="1403350"/>
          <p14:tracePt t="46848" x="4654550" y="1403350"/>
          <p14:tracePt t="46864" x="4711700" y="1403350"/>
          <p14:tracePt t="46881" x="4743450" y="1403350"/>
          <p14:tracePt t="46897" x="4775200" y="1403350"/>
          <p14:tracePt t="46914" x="4806950" y="1403350"/>
          <p14:tracePt t="46930" x="4838700" y="1403350"/>
          <p14:tracePt t="46947" x="4870450" y="1403350"/>
          <p14:tracePt t="46964" x="4895850" y="1403350"/>
          <p14:tracePt t="46980" x="4921250" y="1403350"/>
          <p14:tracePt t="46997" x="4933950" y="1403350"/>
          <p14:tracePt t="47014" x="4953000" y="1403350"/>
          <p14:tracePt t="47030" x="4972050" y="1403350"/>
          <p14:tracePt t="47048" x="4997450" y="1403350"/>
          <p14:tracePt t="47064" x="5022850" y="1403350"/>
          <p14:tracePt t="47080" x="5022850" y="1409700"/>
          <p14:tracePt t="47097" x="5035550" y="1416050"/>
          <p14:tracePt t="47114" x="5041900" y="1422400"/>
          <p14:tracePt t="47130" x="5054600" y="1435100"/>
          <p14:tracePt t="47147" x="5073650" y="1447800"/>
          <p14:tracePt t="47164" x="5105400" y="1485900"/>
          <p14:tracePt t="47180" x="5130800" y="1511300"/>
          <p14:tracePt t="47197" x="5149850" y="1530350"/>
          <p14:tracePt t="47214" x="5156200" y="1543050"/>
          <p14:tracePt t="47231" x="5162550" y="1549400"/>
          <p14:tracePt t="47247" x="5162550" y="1562100"/>
          <p14:tracePt t="47264" x="5168900" y="1568450"/>
          <p14:tracePt t="47280" x="5168900" y="1581150"/>
          <p14:tracePt t="47297" x="5175250" y="1593850"/>
          <p14:tracePt t="47314" x="5181600" y="1619250"/>
          <p14:tracePt t="47331" x="5187950" y="1625600"/>
          <p14:tracePt t="47348" x="5194300" y="1644650"/>
          <p14:tracePt t="47364" x="5194300" y="1651000"/>
          <p14:tracePt t="47381" x="5194300" y="1663700"/>
          <p14:tracePt t="47397" x="5194300" y="1676400"/>
          <p14:tracePt t="47414" x="5194300" y="1689100"/>
          <p14:tracePt t="47430" x="5187950" y="1701800"/>
          <p14:tracePt t="47447" x="5175250" y="1714500"/>
          <p14:tracePt t="47464" x="5168900" y="1733550"/>
          <p14:tracePt t="47481" x="5162550" y="1746250"/>
          <p14:tracePt t="47498" x="5149850" y="1765300"/>
          <p14:tracePt t="47514" x="5124450" y="1784350"/>
          <p14:tracePt t="47530" x="5092700" y="1797050"/>
          <p14:tracePt t="47548" x="5054600" y="1816100"/>
          <p14:tracePt t="47564" x="5016500" y="1828800"/>
          <p14:tracePt t="47581" x="4953000" y="1841500"/>
          <p14:tracePt t="47598" x="4914900" y="1847850"/>
          <p14:tracePt t="47614" x="4876800" y="1854200"/>
          <p14:tracePt t="47631" x="4845050" y="1860550"/>
          <p14:tracePt t="47647" x="4806950" y="1860550"/>
          <p14:tracePt t="47664" x="4762500" y="1860550"/>
          <p14:tracePt t="47681" x="4705350" y="1866900"/>
          <p14:tracePt t="47698" x="4654550" y="1866900"/>
          <p14:tracePt t="47714" x="4597400" y="1866900"/>
          <p14:tracePt t="47731" x="4546600" y="1866900"/>
          <p14:tracePt t="47747" x="4502150" y="1866900"/>
          <p14:tracePt t="47749" x="4489450" y="1866900"/>
          <p14:tracePt t="47764" x="4457700" y="1866900"/>
          <p14:tracePt t="47781" x="4438650" y="1873250"/>
          <p14:tracePt t="47798" x="4413250" y="1879600"/>
          <p14:tracePt t="47814" x="4387850" y="1879600"/>
          <p14:tracePt t="47831" x="4356100" y="1879600"/>
          <p14:tracePt t="47847" x="4324350" y="1879600"/>
          <p14:tracePt t="47864" x="4305300" y="1879600"/>
          <p14:tracePt t="47880" x="4292600" y="1879600"/>
          <p14:tracePt t="47897" x="4279900" y="1879600"/>
          <p14:tracePt t="47914" x="4254500" y="1879600"/>
          <p14:tracePt t="47930" x="4222750" y="1879600"/>
          <p14:tracePt t="47947" x="4184650" y="1879600"/>
          <p14:tracePt t="47964" x="4140200" y="1879600"/>
          <p14:tracePt t="47980" x="4133850" y="1879600"/>
          <p14:tracePt t="48014" x="4121150" y="1879600"/>
          <p14:tracePt t="48030" x="4108450" y="1879600"/>
          <p14:tracePt t="48047" x="4089400" y="1879600"/>
          <p14:tracePt t="48064" x="4083050" y="1879600"/>
          <p14:tracePt t="48097" x="4083050" y="1873250"/>
          <p14:tracePt t="48114" x="4076700" y="1854200"/>
          <p14:tracePt t="48130" x="4070350" y="1841500"/>
          <p14:tracePt t="48147" x="4070350" y="1835150"/>
          <p14:tracePt t="48164" x="4064000" y="1822450"/>
          <p14:tracePt t="48197" x="4064000" y="1803400"/>
          <p14:tracePt t="48214" x="4064000" y="1784350"/>
          <p14:tracePt t="48231" x="4064000" y="1765300"/>
          <p14:tracePt t="48247" x="4076700" y="1752600"/>
          <p14:tracePt t="48264" x="4089400" y="1727200"/>
          <p14:tracePt t="48280" x="4102100" y="1714500"/>
          <p14:tracePt t="48297" x="4114800" y="1695450"/>
          <p14:tracePt t="48314" x="4114800" y="1676400"/>
          <p14:tracePt t="48331" x="4121150" y="1670050"/>
          <p14:tracePt t="48347" x="4127500" y="1663700"/>
          <p14:tracePt t="48364" x="4140200" y="1657350"/>
          <p14:tracePt t="48380" x="4146550" y="1651000"/>
          <p14:tracePt t="48397" x="4152900" y="1644650"/>
          <p14:tracePt t="48413" x="4165600" y="1644650"/>
          <p14:tracePt t="48431" x="4178300" y="1638300"/>
          <p14:tracePt t="48447" x="4203700" y="1631950"/>
          <p14:tracePt t="48464" x="4222750" y="1625600"/>
          <p14:tracePt t="48481" x="4260850" y="1612900"/>
          <p14:tracePt t="48497" x="4305300" y="1612900"/>
          <p14:tracePt t="48514" x="4337050" y="1606550"/>
          <p14:tracePt t="48531" x="4362450" y="1600200"/>
          <p14:tracePt t="48547" x="4394200" y="1600200"/>
          <p14:tracePt t="48549" x="4413250" y="1600200"/>
          <p14:tracePt t="48564" x="4432300" y="1600200"/>
          <p14:tracePt t="48581" x="4483100" y="1600200"/>
          <p14:tracePt t="48598" x="4533900" y="1600200"/>
          <p14:tracePt t="48614" x="4578350" y="1600200"/>
          <p14:tracePt t="48630" x="4622800" y="1600200"/>
          <p14:tracePt t="48647" x="4660900" y="1600200"/>
          <p14:tracePt t="48664" x="4692650" y="1600200"/>
          <p14:tracePt t="48681" x="4730750" y="1600200"/>
          <p14:tracePt t="48697" x="4762500" y="1600200"/>
          <p14:tracePt t="48714" x="4794250" y="1600200"/>
          <p14:tracePt t="48731" x="4826000" y="1600200"/>
          <p14:tracePt t="48747" x="4864100" y="1600200"/>
          <p14:tracePt t="48749" x="4883150" y="1600200"/>
          <p14:tracePt t="48764" x="4908550" y="1600200"/>
          <p14:tracePt t="48780" x="4921250" y="1600200"/>
          <p14:tracePt t="48797" x="4927600" y="1600200"/>
          <p14:tracePt t="48831" x="4933950" y="1600200"/>
          <p14:tracePt t="48864" x="4953000" y="1600200"/>
          <p14:tracePt t="48880" x="4959350" y="1600200"/>
          <p14:tracePt t="48897" x="4965700" y="1600200"/>
          <p14:tracePt t="48933" x="4972050" y="1600200"/>
          <p14:tracePt t="48973" x="4972050" y="1612900"/>
          <p14:tracePt t="48981" x="4972050" y="1619250"/>
          <p14:tracePt t="48998" x="4972050" y="1651000"/>
          <p14:tracePt t="49014" x="4972050" y="1682750"/>
          <p14:tracePt t="49030" x="4972050" y="1720850"/>
          <p14:tracePt t="49047" x="4972050" y="1746250"/>
          <p14:tracePt t="49064" x="4972050" y="1752600"/>
          <p14:tracePt t="49080" x="4972050" y="1765300"/>
          <p14:tracePt t="49097" x="4959350" y="1765300"/>
          <p14:tracePt t="49114" x="4959350" y="1771650"/>
          <p14:tracePt t="49130" x="4959350" y="1784350"/>
          <p14:tracePt t="49147" x="4953000" y="1797050"/>
          <p14:tracePt t="49164" x="4940300" y="1828800"/>
          <p14:tracePt t="49181" x="4933950" y="1847850"/>
          <p14:tracePt t="49197" x="4927600" y="1866900"/>
          <p14:tracePt t="49214" x="4921250" y="1885950"/>
          <p14:tracePt t="49230" x="4914900" y="1905000"/>
          <p14:tracePt t="49247" x="4908550" y="1924050"/>
          <p14:tracePt t="49264" x="4889500" y="1930400"/>
          <p14:tracePt t="49280" x="4870450" y="1943100"/>
          <p14:tracePt t="49297" x="4845050" y="1955800"/>
          <p14:tracePt t="49314" x="4806950" y="1962150"/>
          <p14:tracePt t="49331" x="4762500" y="1981200"/>
          <p14:tracePt t="49347" x="4711700" y="1993900"/>
          <p14:tracePt t="49364" x="4622800" y="2000250"/>
          <p14:tracePt t="49380" x="4552950" y="2006600"/>
          <p14:tracePt t="49399" x="4495800" y="2006600"/>
          <p14:tracePt t="49414" x="4451350" y="2006600"/>
          <p14:tracePt t="49430" x="4413250" y="2012950"/>
          <p14:tracePt t="49447" x="4381500" y="2012950"/>
          <p14:tracePt t="49464" x="4368800" y="2019300"/>
          <p14:tracePt t="49480" x="4356100" y="2019300"/>
          <p14:tracePt t="49497" x="4349750" y="2025650"/>
          <p14:tracePt t="49541" x="4349750" y="2032000"/>
          <p14:tracePt t="49549" x="4349750" y="2038350"/>
          <p14:tracePt t="49564" x="4337050" y="2038350"/>
          <p14:tracePt t="49581" x="4318000" y="2044700"/>
          <p14:tracePt t="49597" x="4292600" y="2044700"/>
          <p14:tracePt t="52380" x="4298950" y="2044700"/>
          <p14:tracePt t="52388" x="4349750" y="2044700"/>
          <p14:tracePt t="52398" x="4400550" y="2051050"/>
          <p14:tracePt t="52414" x="4457700" y="2108200"/>
          <p14:tracePt t="52431" x="4476750" y="2165350"/>
          <p14:tracePt t="52447" x="4476750" y="2235200"/>
          <p14:tracePt t="52464" x="4489450" y="2305050"/>
          <p14:tracePt t="52481" x="4508500" y="2349500"/>
          <p14:tracePt t="52497" x="4527550" y="2381250"/>
          <p14:tracePt t="52514" x="4527550" y="2425700"/>
          <p14:tracePt t="52530" x="4527550" y="2489200"/>
          <p14:tracePt t="52547" x="4533900" y="2552700"/>
          <p14:tracePt t="52564" x="4578350" y="2597150"/>
          <p14:tracePt t="52580" x="4591050" y="2603500"/>
          <p14:tracePt t="52636" x="4597400" y="2603500"/>
          <p14:tracePt t="52644" x="4603750" y="2597150"/>
          <p14:tracePt t="52652" x="4616450" y="2597150"/>
          <p14:tracePt t="52664" x="4629150" y="2597150"/>
          <p14:tracePt t="52681" x="4641850" y="2590800"/>
          <p14:tracePt t="52698" x="4648200" y="2584450"/>
          <p14:tracePt t="52885" x="4648200" y="2590800"/>
          <p14:tracePt t="52893" x="4648200" y="2597150"/>
          <p14:tracePt t="52917" x="4648200" y="2603500"/>
          <p14:tracePt t="52925" x="4648200" y="2609850"/>
          <p14:tracePt t="52940" x="4648200" y="2616200"/>
          <p14:tracePt t="52948" x="4641850" y="2622550"/>
          <p14:tracePt t="52964" x="4622800" y="2628900"/>
          <p14:tracePt t="52981" x="4622800" y="2635250"/>
          <p14:tracePt t="52997" x="4616450" y="2635250"/>
          <p14:tracePt t="53052" x="4610100" y="2628900"/>
          <p14:tracePt t="53060" x="4603750" y="2622550"/>
          <p14:tracePt t="53068" x="4591050" y="2609850"/>
          <p14:tracePt t="53080" x="4591050" y="2597150"/>
          <p14:tracePt t="53097" x="4591050" y="2552700"/>
          <p14:tracePt t="53114" x="4591050" y="2495550"/>
          <p14:tracePt t="53130" x="4578350" y="2438400"/>
          <p14:tracePt t="53147" x="4572000" y="2387600"/>
          <p14:tracePt t="53164" x="4559300" y="2330450"/>
          <p14:tracePt t="53180" x="4559300" y="2292350"/>
          <p14:tracePt t="53197" x="4559300" y="2254250"/>
          <p14:tracePt t="53214" x="4578350" y="2216150"/>
          <p14:tracePt t="53231" x="4584700" y="2171700"/>
          <p14:tracePt t="53247" x="4597400" y="2133600"/>
          <p14:tracePt t="53264" x="4610100" y="2095500"/>
          <p14:tracePt t="53280" x="4622800" y="2063750"/>
          <p14:tracePt t="53297" x="4641850" y="2032000"/>
          <p14:tracePt t="53314" x="4673600" y="2012950"/>
          <p14:tracePt t="53330" x="4705350" y="1993900"/>
          <p14:tracePt t="53348" x="4711700" y="1968500"/>
          <p14:tracePt t="53364" x="4718050" y="1968500"/>
          <p14:tracePt t="53381" x="4718050" y="1955800"/>
          <p14:tracePt t="53397" x="4730750" y="1949450"/>
          <p14:tracePt t="53414" x="4756150" y="1930400"/>
          <p14:tracePt t="53430" x="4787900" y="1924050"/>
          <p14:tracePt t="53447" x="4806950" y="1905000"/>
          <p14:tracePt t="53464" x="4819650" y="1898650"/>
          <p14:tracePt t="53480" x="4838700" y="1898650"/>
          <p14:tracePt t="53497" x="4876800" y="1898650"/>
          <p14:tracePt t="53514" x="4940300" y="1898650"/>
          <p14:tracePt t="53530" x="5003800" y="1898650"/>
          <p14:tracePt t="53548" x="5086350" y="1892300"/>
          <p14:tracePt t="53564" x="5092700" y="1892300"/>
          <p14:tracePt t="53580" x="5124450" y="1892300"/>
          <p14:tracePt t="53597" x="5143500" y="1892300"/>
          <p14:tracePt t="53614" x="5168900" y="1892300"/>
          <p14:tracePt t="53631" x="5200650" y="1892300"/>
          <p14:tracePt t="53647" x="5219700" y="1898650"/>
          <p14:tracePt t="53664" x="5232400" y="1898650"/>
          <p14:tracePt t="53680" x="5238750" y="1905000"/>
          <p14:tracePt t="53697" x="5245100" y="1911350"/>
          <p14:tracePt t="53714" x="5257800" y="1924050"/>
          <p14:tracePt t="53731" x="5264150" y="1936750"/>
          <p14:tracePt t="53747" x="5270500" y="1968500"/>
          <p14:tracePt t="53750" x="5276850" y="1987550"/>
          <p14:tracePt t="53764" x="5276850" y="2006600"/>
          <p14:tracePt t="53781" x="5276850" y="2076450"/>
          <p14:tracePt t="53797" x="5276850" y="2133600"/>
          <p14:tracePt t="53814" x="5276850" y="2171700"/>
          <p14:tracePt t="53831" x="5276850" y="2203450"/>
          <p14:tracePt t="53847" x="5276850" y="2235200"/>
          <p14:tracePt t="53864" x="5276850" y="2273300"/>
          <p14:tracePt t="53881" x="5276850" y="2324100"/>
          <p14:tracePt t="53897" x="5276850" y="2381250"/>
          <p14:tracePt t="53914" x="5276850" y="2425700"/>
          <p14:tracePt t="53931" x="5276850" y="2457450"/>
          <p14:tracePt t="53947" x="5276850" y="2495550"/>
          <p14:tracePt t="53964" x="5276850" y="2540000"/>
          <p14:tracePt t="53980" x="5276850" y="2628900"/>
          <p14:tracePt t="53997" x="5276850" y="2692400"/>
          <p14:tracePt t="54014" x="5276850" y="2736850"/>
          <p14:tracePt t="54031" x="5257800" y="2781300"/>
          <p14:tracePt t="54047" x="5238750" y="2819400"/>
          <p14:tracePt t="54064" x="5213350" y="2851150"/>
          <p14:tracePt t="54081" x="5187950" y="2863850"/>
          <p14:tracePt t="54097" x="5168900" y="2882900"/>
          <p14:tracePt t="54114" x="5149850" y="2895600"/>
          <p14:tracePt t="54130" x="5130800" y="2908300"/>
          <p14:tracePt t="54147" x="5124450" y="2908300"/>
          <p14:tracePt t="54708" x="5124450" y="2876550"/>
          <p14:tracePt t="54716" x="5124450" y="2851150"/>
          <p14:tracePt t="54725" x="5124450" y="2838450"/>
          <p14:tracePt t="54732" x="5124450" y="2819400"/>
          <p14:tracePt t="54747" x="5137150" y="2806700"/>
          <p14:tracePt t="54764" x="5143500" y="2794000"/>
          <p14:tracePt t="54766" x="5143500" y="2787650"/>
          <p14:tracePt t="54780" x="5149850" y="2781300"/>
          <p14:tracePt t="54798" x="5149850" y="2774950"/>
          <p14:tracePt t="54814" x="5156200" y="2762250"/>
          <p14:tracePt t="54831" x="5162550" y="2743200"/>
          <p14:tracePt t="54847" x="5162550" y="2736850"/>
          <p14:tracePt t="54864" x="5162550" y="2724150"/>
          <p14:tracePt t="54881" x="5162550" y="2717800"/>
          <p14:tracePt t="54897" x="5162550" y="2711450"/>
          <p14:tracePt t="55037" x="5162550" y="2717800"/>
          <p14:tracePt t="55061" x="5156200" y="2717800"/>
          <p14:tracePt t="55068" x="5143500" y="2717800"/>
          <p14:tracePt t="55077" x="5130800" y="2717800"/>
          <p14:tracePt t="55084" x="5118100" y="2717800"/>
          <p14:tracePt t="55097" x="5105400" y="2717800"/>
          <p14:tracePt t="55114" x="5073650" y="2717800"/>
          <p14:tracePt t="55131" x="5054600" y="2717800"/>
          <p14:tracePt t="55147" x="5022850" y="2717800"/>
          <p14:tracePt t="55149" x="5003800" y="2717800"/>
          <p14:tracePt t="55164" x="4978400" y="2717800"/>
          <p14:tracePt t="55181" x="4914900" y="2717800"/>
          <p14:tracePt t="55197" x="4870450" y="2717800"/>
          <p14:tracePt t="55214" x="4826000" y="2717800"/>
          <p14:tracePt t="55231" x="4787900" y="2717800"/>
          <p14:tracePt t="55248" x="4743450" y="2717800"/>
          <p14:tracePt t="55264" x="4718050" y="2717800"/>
          <p14:tracePt t="55281" x="4686300" y="2705100"/>
          <p14:tracePt t="55297" x="4667250" y="2705100"/>
          <p14:tracePt t="55314" x="4629150" y="2692400"/>
          <p14:tracePt t="55331" x="4584700" y="2673350"/>
          <p14:tracePt t="55347" x="4546600" y="2667000"/>
          <p14:tracePt t="55349" x="4533900" y="2660650"/>
          <p14:tracePt t="55364" x="4521200" y="2654300"/>
          <p14:tracePt t="55381" x="4508500" y="2641600"/>
          <p14:tracePt t="55414" x="4508500" y="2609850"/>
          <p14:tracePt t="55430" x="4508500" y="2571750"/>
          <p14:tracePt t="55447" x="4508500" y="2520950"/>
          <p14:tracePt t="55464" x="4508500" y="2476500"/>
          <p14:tracePt t="55481" x="4508500" y="2438400"/>
          <p14:tracePt t="55497" x="4508500" y="2400300"/>
          <p14:tracePt t="55514" x="4508500" y="2368550"/>
          <p14:tracePt t="55531" x="4508500" y="2330450"/>
          <p14:tracePt t="55547" x="4508500" y="2311400"/>
          <p14:tracePt t="55549" x="4508500" y="2305050"/>
          <p14:tracePt t="55564" x="4508500" y="2298700"/>
          <p14:tracePt t="55581" x="4521200" y="2286000"/>
          <p14:tracePt t="55597" x="4521200" y="2266950"/>
          <p14:tracePt t="55614" x="4527550" y="2254250"/>
          <p14:tracePt t="55630" x="4533900" y="2228850"/>
          <p14:tracePt t="55647" x="4533900" y="2203450"/>
          <p14:tracePt t="55664" x="4540250" y="2197100"/>
          <p14:tracePt t="55681" x="4546600" y="2190750"/>
          <p14:tracePt t="55714" x="4546600" y="2184400"/>
          <p14:tracePt t="55730" x="4559300" y="2171700"/>
          <p14:tracePt t="55747" x="4565650" y="2159000"/>
          <p14:tracePt t="55764" x="4578350" y="2146300"/>
          <p14:tracePt t="55782" x="4584700" y="2146300"/>
          <p14:tracePt t="55797" x="4591050" y="2133600"/>
          <p14:tracePt t="55814" x="4603750" y="2127250"/>
          <p14:tracePt t="55831" x="4635500" y="2120900"/>
          <p14:tracePt t="55847" x="4667250" y="2108200"/>
          <p14:tracePt t="55864" x="4699000" y="2101850"/>
          <p14:tracePt t="55881" x="4743450" y="2101850"/>
          <p14:tracePt t="55897" x="4813300" y="2101850"/>
          <p14:tracePt t="55914" x="4895850" y="2101850"/>
          <p14:tracePt t="55931" x="4997450" y="2101850"/>
          <p14:tracePt t="55947" x="5086350" y="2095500"/>
          <p14:tracePt t="55964" x="5143500" y="2095500"/>
          <p14:tracePt t="55965" x="5156200" y="2095500"/>
          <p14:tracePt t="55980" x="5168900" y="2095500"/>
          <p14:tracePt t="55997" x="5181600" y="2095500"/>
          <p14:tracePt t="56014" x="5200650" y="2095500"/>
          <p14:tracePt t="56030" x="5219700" y="2095500"/>
          <p14:tracePt t="56048" x="5238750" y="2095500"/>
          <p14:tracePt t="56109" x="5232400" y="2108200"/>
          <p14:tracePt t="56116" x="5232400" y="2127250"/>
          <p14:tracePt t="56125" x="5232400" y="2146300"/>
          <p14:tracePt t="56133" x="5232400" y="2165350"/>
          <p14:tracePt t="56147" x="5232400" y="2178050"/>
          <p14:tracePt t="56164" x="5219700" y="2190750"/>
          <p14:tracePt t="56166" x="5219700" y="2216150"/>
          <p14:tracePt t="56180" x="5181600" y="2273300"/>
          <p14:tracePt t="56197" x="5124450" y="2330450"/>
          <p14:tracePt t="56214" x="5067300" y="2368550"/>
          <p14:tracePt t="56231" x="5022850" y="2387600"/>
          <p14:tracePt t="56247" x="4997450" y="2400300"/>
          <p14:tracePt t="56264" x="4965700" y="2400300"/>
          <p14:tracePt t="56281" x="4946650" y="2400300"/>
          <p14:tracePt t="56297" x="4927600" y="2400300"/>
          <p14:tracePt t="56314" x="4914900" y="2387600"/>
          <p14:tracePt t="56331" x="4908550" y="2355850"/>
          <p14:tracePt t="56348" x="4895850" y="2324100"/>
          <p14:tracePt t="56349" x="4895850" y="2305050"/>
          <p14:tracePt t="56366" x="4889500" y="2298700"/>
          <p14:tracePt t="56380" x="4876800" y="2286000"/>
          <p14:tracePt t="56397" x="4870450" y="2279650"/>
          <p14:tracePt t="56414" x="4870450" y="2260600"/>
          <p14:tracePt t="56431" x="4870450" y="2247900"/>
          <p14:tracePt t="56448" x="4870450" y="2228850"/>
          <p14:tracePt t="56464" x="4870450" y="2222500"/>
          <p14:tracePt t="56741" x="4876800" y="2222500"/>
          <p14:tracePt t="56748" x="4883150" y="2209800"/>
          <p14:tracePt t="56764" x="4902200" y="2209800"/>
          <p14:tracePt t="56781" x="4953000" y="2178050"/>
          <p14:tracePt t="56797" x="5003800" y="2165350"/>
          <p14:tracePt t="56814" x="5041900" y="2146300"/>
          <p14:tracePt t="56831" x="5067300" y="2127250"/>
          <p14:tracePt t="56847" x="5086350" y="2120900"/>
          <p14:tracePt t="56864" x="5092700" y="2114550"/>
          <p14:tracePt t="56880" x="5092700" y="2108200"/>
          <p14:tracePt t="56933" x="5092700" y="2095500"/>
          <p14:tracePt t="56949" x="5092700" y="2089150"/>
          <p14:tracePt t="56964" x="5092700" y="2082800"/>
          <p14:tracePt t="56981" x="5092700" y="2070100"/>
          <p14:tracePt t="56997" x="5092700" y="2063750"/>
          <p14:tracePt t="57014" x="5092700" y="2051050"/>
          <p14:tracePt t="57047" x="5092700" y="2044700"/>
          <p14:tracePt t="57064" x="5080000" y="2038350"/>
          <p14:tracePt t="57081" x="5067300" y="2032000"/>
          <p14:tracePt t="57097" x="5048250" y="2025650"/>
          <p14:tracePt t="57114" x="5029200" y="2012950"/>
          <p14:tracePt t="57131" x="5010150" y="2006600"/>
          <p14:tracePt t="57147" x="4991100" y="2000250"/>
          <p14:tracePt t="57164" x="4953000" y="2000250"/>
          <p14:tracePt t="57181" x="4933950" y="1993900"/>
          <p14:tracePt t="57198" x="4921250" y="1993900"/>
          <p14:tracePt t="57214" x="4914900" y="1987550"/>
          <p14:tracePt t="57230" x="4902200" y="1987550"/>
          <p14:tracePt t="57247" x="4883150" y="1981200"/>
          <p14:tracePt t="57264" x="4851400" y="1981200"/>
          <p14:tracePt t="57280" x="4838700" y="1981200"/>
          <p14:tracePt t="57297" x="4832350" y="1981200"/>
          <p14:tracePt t="57829" x="4826000" y="1981200"/>
          <p14:tracePt t="57845" x="4819650" y="1987550"/>
          <p14:tracePt t="57861" x="4819650" y="1993900"/>
          <p14:tracePt t="57868" x="4819650" y="2000250"/>
          <p14:tracePt t="57880" x="4813300" y="2000250"/>
          <p14:tracePt t="57897" x="4800600" y="2012950"/>
          <p14:tracePt t="57914" x="4787900" y="2019300"/>
          <p14:tracePt t="57931" x="4781550" y="2019300"/>
          <p14:tracePt t="57997" x="4775200" y="2019300"/>
          <p14:tracePt t="58005" x="4775200" y="2025650"/>
          <p14:tracePt t="58014" x="4762500" y="2025650"/>
          <p14:tracePt t="58030" x="4749800" y="2025650"/>
          <p14:tracePt t="58157" x="4749800" y="2012950"/>
          <p14:tracePt t="58166" x="4749800" y="2000250"/>
          <p14:tracePt t="58172" x="4749800" y="1993900"/>
          <p14:tracePt t="58182" x="4749800" y="1981200"/>
          <p14:tracePt t="58197" x="4743450" y="1962150"/>
          <p14:tracePt t="58214" x="4737100" y="1943100"/>
          <p14:tracePt t="58230" x="4730750" y="1943100"/>
          <p14:tracePt t="58268" x="4730750" y="1936750"/>
          <p14:tracePt t="58280" x="4737100" y="1936750"/>
          <p14:tracePt t="58349" x="4743450" y="1936750"/>
          <p14:tracePt t="58357" x="4749800" y="1936750"/>
          <p14:tracePt t="58365" x="4756150" y="1936750"/>
          <p14:tracePt t="58381" x="4768850" y="1936750"/>
          <p14:tracePt t="58397" x="4800600" y="1936750"/>
          <p14:tracePt t="58414" x="4838700" y="1936750"/>
          <p14:tracePt t="58431" x="4889500" y="1936750"/>
          <p14:tracePt t="58447" x="4953000" y="1936750"/>
          <p14:tracePt t="58464" x="4997450" y="1936750"/>
          <p14:tracePt t="58481" x="5022850" y="1943100"/>
          <p14:tracePt t="58497" x="5029200" y="1943100"/>
          <p14:tracePt t="58530" x="5035550" y="1943100"/>
          <p14:tracePt t="58547" x="5067300" y="1943100"/>
          <p14:tracePt t="58564" x="5105400" y="1943100"/>
          <p14:tracePt t="58566" x="5118100" y="1943100"/>
          <p14:tracePt t="58580" x="5124450" y="1943100"/>
          <p14:tracePt t="58716" x="5124450" y="1949450"/>
          <p14:tracePt t="58733" x="5124450" y="1955800"/>
          <p14:tracePt t="58741" x="5124450" y="1968500"/>
          <p14:tracePt t="58749" x="5111750" y="1974850"/>
          <p14:tracePt t="58764" x="5105400" y="1987550"/>
          <p14:tracePt t="58780" x="5073650" y="2025650"/>
          <p14:tracePt t="58797" x="5054600" y="2057400"/>
          <p14:tracePt t="58814" x="5048250" y="2070100"/>
          <p14:tracePt t="58830" x="5041900" y="2070100"/>
          <p14:tracePt t="58864" x="5029200" y="2070100"/>
          <p14:tracePt t="58881" x="5003800" y="2070100"/>
          <p14:tracePt t="58897" x="4972050" y="2070100"/>
          <p14:tracePt t="58914" x="4933950" y="2070100"/>
          <p14:tracePt t="58930" x="4889500" y="2070100"/>
          <p14:tracePt t="58947" x="4851400" y="2070100"/>
          <p14:tracePt t="58964" x="4826000" y="2070100"/>
          <p14:tracePt t="58981" x="4806950" y="2063750"/>
          <p14:tracePt t="59061" x="4800600" y="2063750"/>
          <p14:tracePt t="59085" x="4794250" y="2063750"/>
          <p14:tracePt t="59100" x="4787900" y="2063750"/>
          <p14:tracePt t="59125" x="4781550" y="2063750"/>
          <p14:tracePt t="59132" x="4775200" y="2070100"/>
          <p14:tracePt t="59141" x="4775200" y="2076450"/>
          <p14:tracePt t="59149" x="4768850" y="2082800"/>
          <p14:tracePt t="59164" x="4762500" y="2101850"/>
          <p14:tracePt t="59181" x="4718050" y="2190750"/>
          <p14:tracePt t="59197" x="4692650" y="2241550"/>
          <p14:tracePt t="59214" x="4673600" y="2273300"/>
          <p14:tracePt t="59231" x="4667250" y="2292350"/>
          <p14:tracePt t="59247" x="4654550" y="2298700"/>
          <p14:tracePt t="59461" x="4667250" y="2298700"/>
          <p14:tracePt t="59468" x="4679950" y="2298700"/>
          <p14:tracePt t="59477" x="4686300" y="2298700"/>
          <p14:tracePt t="59493" x="4692650" y="2298700"/>
          <p14:tracePt t="59500" x="4692650" y="2292350"/>
          <p14:tracePt t="59540" x="4699000" y="2292350"/>
          <p14:tracePt t="59557" x="4699000" y="2286000"/>
          <p14:tracePt t="59765" x="4699000" y="2279650"/>
          <p14:tracePt t="59773" x="4699000" y="2266950"/>
          <p14:tracePt t="59781" x="4699000" y="2254250"/>
          <p14:tracePt t="59797" x="4711700" y="2228850"/>
          <p14:tracePt t="59814" x="4724400" y="2190750"/>
          <p14:tracePt t="59831" x="4730750" y="2159000"/>
          <p14:tracePt t="59847" x="4743450" y="2139950"/>
          <p14:tracePt t="59864" x="4743450" y="2120900"/>
          <p14:tracePt t="59881" x="4749800" y="2095500"/>
          <p14:tracePt t="59897" x="4749800" y="2082800"/>
          <p14:tracePt t="59914" x="4749800" y="2076450"/>
          <p14:tracePt t="59947" x="4756150" y="2070100"/>
          <p14:tracePt t="59964" x="4762500" y="2063750"/>
          <p14:tracePt t="59981" x="4762500" y="2057400"/>
          <p14:tracePt t="59997" x="4768850" y="2044700"/>
          <p14:tracePt t="60014" x="4775200" y="2025650"/>
          <p14:tracePt t="60030" x="4794250" y="2006600"/>
          <p14:tracePt t="60047" x="4806950" y="1981200"/>
          <p14:tracePt t="60064" x="4813300" y="1974850"/>
          <p14:tracePt t="60349" x="4800600" y="1974850"/>
          <p14:tracePt t="60357" x="4794250" y="1974850"/>
          <p14:tracePt t="60366" x="4787900" y="1974850"/>
          <p14:tracePt t="60380" x="4749800" y="1987550"/>
          <p14:tracePt t="60397" x="4718050" y="1993900"/>
          <p14:tracePt t="60414" x="4705350" y="1993900"/>
          <p14:tracePt t="60468" x="4705350" y="2000250"/>
          <p14:tracePt t="60477" x="4705350" y="2006600"/>
          <p14:tracePt t="60500" x="4699000" y="2006600"/>
          <p14:tracePt t="60509" x="4699000" y="2012950"/>
          <p14:tracePt t="60556" x="4692650" y="2012950"/>
          <p14:tracePt t="60565" x="4686300" y="2019300"/>
          <p14:tracePt t="60573" x="4679950" y="2019300"/>
          <p14:tracePt t="60581" x="4679950" y="2025650"/>
          <p14:tracePt t="60597" x="4667250" y="2032000"/>
          <p14:tracePt t="60614" x="4660900" y="2044700"/>
          <p14:tracePt t="60631" x="4648200" y="2063750"/>
          <p14:tracePt t="60647" x="4629150" y="2089150"/>
          <p14:tracePt t="60664" x="4610100" y="2120900"/>
          <p14:tracePt t="60681" x="4597400" y="2139950"/>
          <p14:tracePt t="60697" x="4591050" y="2152650"/>
          <p14:tracePt t="60714" x="4584700" y="2171700"/>
          <p14:tracePt t="60731" x="4572000" y="2197100"/>
          <p14:tracePt t="60747" x="4565650" y="2228850"/>
          <p14:tracePt t="60764" x="4565650" y="2247900"/>
          <p14:tracePt t="60789" x="4572000" y="2247900"/>
          <p14:tracePt t="60804" x="4578350" y="2247900"/>
          <p14:tracePt t="60885" x="4591050" y="2247900"/>
          <p14:tracePt t="60893" x="4597400" y="2247900"/>
          <p14:tracePt t="60900" x="4610100" y="2241550"/>
          <p14:tracePt t="60914" x="4616450" y="2235200"/>
          <p14:tracePt t="60931" x="4622800" y="2222500"/>
          <p14:tracePt t="60947" x="4635500" y="2209800"/>
          <p14:tracePt t="60964" x="4635500" y="2203450"/>
          <p14:tracePt t="60981" x="4641850" y="2178050"/>
          <p14:tracePt t="60997" x="4648200" y="2171700"/>
          <p14:tracePt t="61014" x="4648200" y="2165350"/>
          <p14:tracePt t="61053" x="4648200" y="2159000"/>
          <p14:tracePt t="61064" x="4648200" y="2152650"/>
          <p14:tracePt t="61081" x="4648200" y="2127250"/>
          <p14:tracePt t="61098" x="4648200" y="2108200"/>
          <p14:tracePt t="61114" x="4648200" y="2095500"/>
          <p14:tracePt t="61147" x="4648200" y="2089150"/>
          <p14:tracePt t="61164" x="4648200" y="2082800"/>
          <p14:tracePt t="61181" x="4679950" y="2082800"/>
          <p14:tracePt t="61197" x="4749800" y="2076450"/>
          <p14:tracePt t="61214" x="4845050" y="2076450"/>
          <p14:tracePt t="61230" x="4940300" y="2076450"/>
          <p14:tracePt t="61247" x="5035550" y="2076450"/>
          <p14:tracePt t="61264" x="5124450" y="2076450"/>
          <p14:tracePt t="61281" x="5187950" y="2076450"/>
          <p14:tracePt t="61297" x="5226050" y="2076450"/>
          <p14:tracePt t="61314" x="5238750" y="2076450"/>
          <p14:tracePt t="61388" x="5238750" y="2082800"/>
          <p14:tracePt t="61397" x="5238750" y="2089150"/>
          <p14:tracePt t="61414" x="5238750" y="2139950"/>
          <p14:tracePt t="61431" x="5213350" y="2216150"/>
          <p14:tracePt t="61447" x="5168900" y="2305050"/>
          <p14:tracePt t="61464" x="5118100" y="2393950"/>
          <p14:tracePt t="61481" x="5060950" y="2489200"/>
          <p14:tracePt t="61498" x="5010150" y="2559050"/>
          <p14:tracePt t="61514" x="4978400" y="2597150"/>
          <p14:tracePt t="61531" x="4940300" y="2609850"/>
          <p14:tracePt t="61547" x="4908550" y="2622550"/>
          <p14:tracePt t="61549" x="4902200" y="2622550"/>
          <p14:tracePt t="61573" x="4895850" y="2622550"/>
          <p14:tracePt t="61582" x="4889500" y="2609850"/>
          <p14:tracePt t="61597" x="4876800" y="2584450"/>
          <p14:tracePt t="61614" x="4826000" y="2514600"/>
          <p14:tracePt t="61631" x="4775200" y="2444750"/>
          <p14:tracePt t="61648" x="4737100" y="2387600"/>
          <p14:tracePt t="61664" x="4718050" y="2343150"/>
          <p14:tracePt t="61681" x="4711700" y="2317750"/>
          <p14:tracePt t="61698" x="4711700" y="2298700"/>
          <p14:tracePt t="61731" x="4718050" y="2292350"/>
          <p14:tracePt t="61764" x="4718050" y="2286000"/>
          <p14:tracePt t="61780" x="4730750" y="2279650"/>
          <p14:tracePt t="61797" x="4743450" y="2273300"/>
          <p14:tracePt t="61814" x="4756150" y="2273300"/>
          <p14:tracePt t="61831" x="4762500" y="2266950"/>
          <p14:tracePt t="62100" x="4756150" y="2241550"/>
          <p14:tracePt t="62108" x="4743450" y="2228850"/>
          <p14:tracePt t="62116" x="4743450" y="2216150"/>
          <p14:tracePt t="62130" x="4743450" y="2197100"/>
          <p14:tracePt t="62149" x="4718050" y="2139950"/>
          <p14:tracePt t="62164" x="4718050" y="2120900"/>
          <p14:tracePt t="62180" x="4718050" y="2076450"/>
          <p14:tracePt t="62197" x="4718050" y="2057400"/>
          <p14:tracePt t="62244" x="4718050" y="2051050"/>
          <p14:tracePt t="62252" x="4724400" y="2051050"/>
          <p14:tracePt t="62264" x="4730750" y="2051050"/>
          <p14:tracePt t="62281" x="4730750" y="2044700"/>
          <p14:tracePt t="62314" x="4737100" y="2038350"/>
          <p14:tracePt t="62331" x="4743450" y="2038350"/>
          <p14:tracePt t="62348" x="4749800" y="2019300"/>
          <p14:tracePt t="62364" x="4762500" y="2012950"/>
          <p14:tracePt t="62381" x="4775200" y="2006600"/>
          <p14:tracePt t="62501" x="4775200" y="2000250"/>
          <p14:tracePt t="63132" x="4775200" y="1993900"/>
          <p14:tracePt t="63141" x="4775200" y="1987550"/>
          <p14:tracePt t="63149" x="4775200" y="1981200"/>
          <p14:tracePt t="63164" x="4775200" y="1974850"/>
          <p14:tracePt t="63180" x="4775200" y="1968500"/>
          <p14:tracePt t="63197" x="4775200" y="1962150"/>
          <p14:tracePt t="63214" x="4768850" y="1955800"/>
          <p14:tracePt t="63231" x="4768850" y="1949450"/>
          <p14:tracePt t="63247" x="4762500" y="1936750"/>
          <p14:tracePt t="63264" x="4762500" y="1924050"/>
          <p14:tracePt t="63281" x="4762500" y="1905000"/>
          <p14:tracePt t="63297" x="4756150" y="1898650"/>
          <p14:tracePt t="63314" x="4756150" y="1892300"/>
          <p14:tracePt t="63330" x="4756150" y="1885950"/>
          <p14:tracePt t="63364" x="4756150" y="1879600"/>
          <p14:tracePt t="63389" x="4756150" y="1873250"/>
          <p14:tracePt t="63404" x="4762500" y="1873250"/>
          <p14:tracePt t="63414" x="4768850" y="1873250"/>
          <p14:tracePt t="63431" x="4806950" y="1873250"/>
          <p14:tracePt t="63447" x="4857750" y="1873250"/>
          <p14:tracePt t="63464" x="4933950" y="1873250"/>
          <p14:tracePt t="63481" x="5003800" y="1885950"/>
          <p14:tracePt t="63498" x="5060950" y="1898650"/>
          <p14:tracePt t="63514" x="5092700" y="1905000"/>
          <p14:tracePt t="63531" x="5099050" y="1911350"/>
          <p14:tracePt t="63547" x="5105400" y="1911350"/>
          <p14:tracePt t="63564" x="5111750" y="1911350"/>
          <p14:tracePt t="63669" x="5105400" y="1911350"/>
          <p14:tracePt t="63677" x="5099050" y="1911350"/>
          <p14:tracePt t="63684" x="5086350" y="1924050"/>
          <p14:tracePt t="63697" x="5067300" y="1936750"/>
          <p14:tracePt t="63714" x="5016500" y="1974850"/>
          <p14:tracePt t="63731" x="4972050" y="2006600"/>
          <p14:tracePt t="63747" x="4953000" y="2019300"/>
          <p14:tracePt t="63764" x="4946650" y="2025650"/>
          <p14:tracePt t="63797" x="4940300" y="2025650"/>
          <p14:tracePt t="63814" x="4902200" y="2038350"/>
          <p14:tracePt t="63830" x="4826000" y="2044700"/>
          <p14:tracePt t="63847" x="4749800" y="2051050"/>
          <p14:tracePt t="63864" x="4705350" y="2051050"/>
          <p14:tracePt t="63881" x="4686300" y="2051050"/>
          <p14:tracePt t="63897" x="4673600" y="2051050"/>
          <p14:tracePt t="64317" x="4686300" y="2044700"/>
          <p14:tracePt t="64325" x="4692650" y="2038350"/>
          <p14:tracePt t="64333" x="4699000" y="2032000"/>
          <p14:tracePt t="64347" x="4705350" y="2019300"/>
          <p14:tracePt t="64364" x="4718050" y="2006600"/>
          <p14:tracePt t="64366" x="4724400" y="2000250"/>
          <p14:tracePt t="64382" x="4730750" y="2000250"/>
          <p14:tracePt t="64414" x="4730750" y="1993900"/>
          <p14:tracePt t="64445" x="4737100" y="1993900"/>
          <p14:tracePt t="64853" x="4737100" y="1987550"/>
          <p14:tracePt t="64861" x="4737100" y="1974850"/>
          <p14:tracePt t="64868" x="4756150" y="1968500"/>
          <p14:tracePt t="64880" x="4781550" y="1962150"/>
          <p14:tracePt t="64897" x="4832350" y="1943100"/>
          <p14:tracePt t="64914" x="4895850" y="1936750"/>
          <p14:tracePt t="64931" x="4953000" y="1936750"/>
          <p14:tracePt t="64947" x="5010150" y="1936750"/>
          <p14:tracePt t="64950" x="5035550" y="1936750"/>
          <p14:tracePt t="64964" x="5060950" y="1936750"/>
          <p14:tracePt t="64980" x="5149850" y="1936750"/>
          <p14:tracePt t="64997" x="5213350" y="1930400"/>
          <p14:tracePt t="65014" x="5238750" y="1930400"/>
          <p14:tracePt t="65124" x="5238750" y="1936750"/>
          <p14:tracePt t="65157" x="5238750" y="1943100"/>
          <p14:tracePt t="65197" x="5226050" y="1949450"/>
          <p14:tracePt t="65205" x="5207000" y="1955800"/>
          <p14:tracePt t="65214" x="5181600" y="1955800"/>
          <p14:tracePt t="65230" x="5124450" y="1955800"/>
          <p14:tracePt t="65247" x="5086350" y="1955800"/>
          <p14:tracePt t="65349" x="5099050" y="1949450"/>
          <p14:tracePt t="65357" x="5118100" y="1949450"/>
          <p14:tracePt t="65366" x="5137150" y="1943100"/>
          <p14:tracePt t="65381" x="5162550" y="1930400"/>
          <p14:tracePt t="65398" x="5181600" y="1930400"/>
          <p14:tracePt t="65414" x="5207000" y="1930400"/>
          <p14:tracePt t="65431" x="5232400" y="1930400"/>
          <p14:tracePt t="65447" x="5257800" y="1936750"/>
          <p14:tracePt t="65464" x="5289550" y="1949450"/>
          <p14:tracePt t="65481" x="5334000" y="1968500"/>
          <p14:tracePt t="65498" x="5372100" y="1981200"/>
          <p14:tracePt t="65514" x="5391150" y="1987550"/>
          <p14:tracePt t="65531" x="5397500" y="1987550"/>
          <p14:tracePt t="65564" x="5397500" y="2019300"/>
          <p14:tracePt t="65581" x="5403850" y="2044700"/>
          <p14:tracePt t="65597" x="5403850" y="2076450"/>
          <p14:tracePt t="65614" x="5410200" y="2101850"/>
          <p14:tracePt t="65630" x="5416550" y="2139950"/>
          <p14:tracePt t="65647" x="5416550" y="2171700"/>
          <p14:tracePt t="65664" x="5416550" y="2216150"/>
          <p14:tracePt t="65680" x="5403850" y="2260600"/>
          <p14:tracePt t="65697" x="5378450" y="2305050"/>
          <p14:tracePt t="65714" x="5346700" y="2349500"/>
          <p14:tracePt t="65731" x="5302250" y="2374900"/>
          <p14:tracePt t="65748" x="5251450" y="2406650"/>
          <p14:tracePt t="65765" x="5200650" y="2444750"/>
          <p14:tracePt t="65780" x="5194300" y="2444750"/>
          <p14:tracePt t="65933" x="5194300" y="2451100"/>
          <p14:tracePt t="65941" x="5181600" y="2457450"/>
          <p14:tracePt t="65949" x="5175250" y="2457450"/>
          <p14:tracePt t="65966" x="5175250" y="2463800"/>
          <p14:tracePt t="67637" x="5156200" y="2463800"/>
          <p14:tracePt t="67645" x="5111750" y="2463800"/>
          <p14:tracePt t="67652" x="5054600" y="2463800"/>
          <p14:tracePt t="67664" x="4978400" y="2438400"/>
          <p14:tracePt t="67681" x="4800600" y="2362200"/>
          <p14:tracePt t="67697" x="4711700" y="2298700"/>
          <p14:tracePt t="67714" x="4692650" y="2247900"/>
          <p14:tracePt t="67731" x="4686300" y="2190750"/>
          <p14:tracePt t="67748" x="4686300" y="2133600"/>
          <p14:tracePt t="67764" x="4686300" y="2120900"/>
          <p14:tracePt t="67781" x="4699000" y="2108200"/>
          <p14:tracePt t="67797" x="4699000" y="2101850"/>
          <p14:tracePt t="67814" x="4705350" y="2101850"/>
          <p14:tracePt t="67831" x="4711700" y="2095500"/>
          <p14:tracePt t="67847" x="4718050" y="2089150"/>
          <p14:tracePt t="67864" x="4743450" y="2070100"/>
          <p14:tracePt t="67881" x="4768850" y="2044700"/>
          <p14:tracePt t="67897" x="4781550" y="2032000"/>
          <p14:tracePt t="67956" x="4787900" y="2032000"/>
          <p14:tracePt t="68116" x="4781550" y="2032000"/>
          <p14:tracePt t="68132" x="4775200" y="2032000"/>
          <p14:tracePt t="68148" x="4768850" y="2032000"/>
          <p14:tracePt t="68164" x="4749800" y="2032000"/>
          <p14:tracePt t="68181" x="4724400" y="2025650"/>
          <p14:tracePt t="68197" x="4711700" y="2019300"/>
          <p14:tracePt t="68214" x="4699000" y="2006600"/>
          <p14:tracePt t="68247" x="4699000" y="2000250"/>
          <p14:tracePt t="68264" x="4692650" y="1987550"/>
          <p14:tracePt t="68281" x="4692650" y="1974850"/>
          <p14:tracePt t="68297" x="4686300" y="1962150"/>
          <p14:tracePt t="68314" x="4679950" y="1943100"/>
          <p14:tracePt t="68331" x="4679950" y="1930400"/>
          <p14:tracePt t="68348" x="4679950" y="1911350"/>
          <p14:tracePt t="68364" x="4679950" y="1898650"/>
          <p14:tracePt t="68381" x="4679950" y="1879600"/>
          <p14:tracePt t="68397" x="4679950" y="1873250"/>
          <p14:tracePt t="68476" x="4679950" y="1866900"/>
          <p14:tracePt t="68484" x="4692650" y="1866900"/>
          <p14:tracePt t="68493" x="4711700" y="1866900"/>
          <p14:tracePt t="68500" x="4724400" y="1866900"/>
          <p14:tracePt t="68514" x="4743450" y="1866900"/>
          <p14:tracePt t="68531" x="4787900" y="1866900"/>
          <p14:tracePt t="68548" x="4870450" y="1866900"/>
          <p14:tracePt t="68564" x="4940300" y="1866900"/>
          <p14:tracePt t="68581" x="5016500" y="1866900"/>
          <p14:tracePt t="68597" x="5035550" y="1866900"/>
          <p14:tracePt t="68614" x="5048250" y="1866900"/>
          <p14:tracePt t="68631" x="5060950" y="1873250"/>
          <p14:tracePt t="68647" x="5080000" y="1879600"/>
          <p14:tracePt t="68664" x="5099050" y="1879600"/>
          <p14:tracePt t="68681" x="5118100" y="1879600"/>
          <p14:tracePt t="68697" x="5124450" y="1879600"/>
          <p14:tracePt t="68714" x="5124450" y="1885950"/>
          <p14:tracePt t="68805" x="5124450" y="1892300"/>
          <p14:tracePt t="68813" x="5111750" y="1898650"/>
          <p14:tracePt t="68821" x="5105400" y="1911350"/>
          <p14:tracePt t="68830" x="5105400" y="1917700"/>
          <p14:tracePt t="68848" x="5092700" y="1930400"/>
          <p14:tracePt t="68864" x="5080000" y="1943100"/>
          <p14:tracePt t="68881" x="5073650" y="1955800"/>
          <p14:tracePt t="68897" x="5035550" y="1981200"/>
          <p14:tracePt t="68914" x="4991100" y="2006600"/>
          <p14:tracePt t="68931" x="4940300" y="2025650"/>
          <p14:tracePt t="68947" x="4902200" y="2038350"/>
          <p14:tracePt t="68964" x="4883150" y="2044700"/>
          <p14:tracePt t="68965" x="4870450" y="2044700"/>
          <p14:tracePt t="68981" x="4857750" y="2051050"/>
          <p14:tracePt t="68997" x="4838700" y="2051050"/>
          <p14:tracePt t="69014" x="4826000" y="2051050"/>
          <p14:tracePt t="69030" x="4813300" y="2051050"/>
          <p14:tracePt t="69047" x="4800600" y="2051050"/>
          <p14:tracePt t="69064" x="4787900" y="2044700"/>
          <p14:tracePt t="69081" x="4768850" y="2038350"/>
          <p14:tracePt t="69097" x="4762500" y="2032000"/>
          <p14:tracePt t="69114" x="4756150" y="2032000"/>
          <p14:tracePt t="69149" x="4756150" y="2025650"/>
          <p14:tracePt t="70268" x="4737100" y="2025650"/>
          <p14:tracePt t="70277" x="4724400" y="2025650"/>
          <p14:tracePt t="70284" x="4711700" y="2025650"/>
          <p14:tracePt t="70297" x="4705350" y="2025650"/>
          <p14:tracePt t="70314" x="4699000" y="2025650"/>
          <p14:tracePt t="70331" x="4699000" y="2012950"/>
          <p14:tracePt t="70348" x="4699000" y="1993900"/>
          <p14:tracePt t="70364" x="4699000" y="1987550"/>
          <p14:tracePt t="70381" x="4705350" y="1974850"/>
          <p14:tracePt t="70397" x="4718050" y="1962150"/>
          <p14:tracePt t="70414" x="4730750" y="1962150"/>
          <p14:tracePt t="70431" x="4737100" y="1949450"/>
          <p14:tracePt t="70447" x="4756150" y="1936750"/>
          <p14:tracePt t="70464" x="4781550" y="1930400"/>
          <p14:tracePt t="70481" x="4819650" y="1924050"/>
          <p14:tracePt t="70498" x="4883150" y="1911350"/>
          <p14:tracePt t="70514" x="4959350" y="1892300"/>
          <p14:tracePt t="70531" x="5010150" y="1879600"/>
          <p14:tracePt t="70548" x="5067300" y="1866900"/>
          <p14:tracePt t="70564" x="5080000" y="1866900"/>
          <p14:tracePt t="70581" x="5124450" y="1866900"/>
          <p14:tracePt t="70598" x="5143500" y="1866900"/>
          <p14:tracePt t="70614" x="5162550" y="1879600"/>
          <p14:tracePt t="70631" x="5187950" y="1898650"/>
          <p14:tracePt t="70647" x="5200650" y="1924050"/>
          <p14:tracePt t="70664" x="5213350" y="1955800"/>
          <p14:tracePt t="70681" x="5226050" y="2006600"/>
          <p14:tracePt t="70697" x="5226050" y="2051050"/>
          <p14:tracePt t="70714" x="5232400" y="2082800"/>
          <p14:tracePt t="70731" x="5232400" y="2095500"/>
          <p14:tracePt t="70747" x="5219700" y="2101850"/>
          <p14:tracePt t="70764" x="5187950" y="2114550"/>
          <p14:tracePt t="70781" x="5168900" y="2120900"/>
          <p14:tracePt t="70798" x="5130800" y="2120900"/>
          <p14:tracePt t="70814" x="5092700" y="2120900"/>
          <p14:tracePt t="70831" x="5041900" y="2120900"/>
          <p14:tracePt t="70847" x="4984750" y="2120900"/>
          <p14:tracePt t="70864" x="4946650" y="2108200"/>
          <p14:tracePt t="70881" x="4927600" y="2095500"/>
          <p14:tracePt t="70897" x="4921250" y="2089150"/>
          <p14:tracePt t="70948" x="4914900" y="2082800"/>
          <p14:tracePt t="71061" x="4914900" y="2089150"/>
          <p14:tracePt t="71068" x="4914900" y="2095500"/>
          <p14:tracePt t="71077" x="4914900" y="2101850"/>
          <p14:tracePt t="71084" x="4914900" y="2108200"/>
          <p14:tracePt t="71097" x="4914900" y="2133600"/>
          <p14:tracePt t="71114" x="4908550" y="2178050"/>
          <p14:tracePt t="71131" x="4883150" y="2235200"/>
          <p14:tracePt t="71148" x="4857750" y="2324100"/>
          <p14:tracePt t="71164" x="4838700" y="2336800"/>
          <p14:tracePt t="71181" x="4826000" y="2343150"/>
          <p14:tracePt t="71198" x="4826000" y="2355850"/>
          <p14:tracePt t="71215" x="4806950" y="2368550"/>
          <p14:tracePt t="71231" x="4768850" y="2381250"/>
          <p14:tracePt t="71248" x="4730750" y="2387600"/>
          <p14:tracePt t="71265" x="4679950" y="2387600"/>
          <p14:tracePt t="71281" x="4635500" y="2387600"/>
          <p14:tracePt t="71297" x="4597400" y="2368550"/>
          <p14:tracePt t="71314" x="4559300" y="2343150"/>
          <p14:tracePt t="71331" x="4527550" y="2317750"/>
          <p14:tracePt t="71348" x="4495800" y="2305050"/>
          <p14:tracePt t="71389" x="4502150" y="2305050"/>
          <p14:tracePt t="71397" x="4502150" y="2298700"/>
          <p14:tracePt t="71436" x="4508500" y="2298700"/>
          <p14:tracePt t="71445" x="4508500" y="2292350"/>
          <p14:tracePt t="71453" x="4514850" y="2286000"/>
          <p14:tracePt t="71477" x="4514850" y="2279650"/>
          <p14:tracePt t="71484" x="4521200" y="2279650"/>
          <p14:tracePt t="71497" x="4521200" y="2273300"/>
          <p14:tracePt t="71514" x="4527550" y="2266950"/>
          <p14:tracePt t="71547" x="4527550" y="2260600"/>
          <p14:tracePt t="71564" x="4533900" y="2228850"/>
          <p14:tracePt t="71580" x="4546600" y="2190750"/>
          <p14:tracePt t="71597" x="4552950" y="2146300"/>
          <p14:tracePt t="71614" x="4565650" y="2108200"/>
          <p14:tracePt t="71631" x="4572000" y="2089150"/>
          <p14:tracePt t="71647" x="4578350" y="2082800"/>
          <p14:tracePt t="71681" x="4584700" y="2070100"/>
          <p14:tracePt t="71698" x="4591050" y="2051050"/>
          <p14:tracePt t="71714" x="4591050" y="2032000"/>
          <p14:tracePt t="71730" x="4591050" y="2019300"/>
          <p14:tracePt t="71747" x="4597400" y="2019300"/>
          <p14:tracePt t="71917" x="4597400" y="2012950"/>
          <p14:tracePt t="71924" x="4603750" y="2006600"/>
          <p14:tracePt t="71932" x="4622800" y="2006600"/>
          <p14:tracePt t="71947" x="4641850" y="2000250"/>
          <p14:tracePt t="71964" x="4686300" y="1987550"/>
          <p14:tracePt t="71981" x="4692650" y="1981200"/>
          <p14:tracePt t="71997" x="4699000" y="1974850"/>
          <p14:tracePt t="72014" x="4711700" y="1968500"/>
          <p14:tracePt t="72031" x="4718050" y="1968500"/>
          <p14:tracePt t="72047" x="4724400" y="1962150"/>
          <p14:tracePt t="72064" x="4730750" y="1955800"/>
          <p14:tracePt t="72109" x="4730750" y="1949450"/>
          <p14:tracePt t="72116" x="4737100" y="1943100"/>
          <p14:tracePt t="72131" x="4749800" y="1943100"/>
          <p14:tracePt t="72147" x="4762500" y="1930400"/>
          <p14:tracePt t="72164" x="4787900" y="1924050"/>
          <p14:tracePt t="72166" x="4794250" y="1917700"/>
          <p14:tracePt t="72181" x="4819650" y="1917700"/>
          <p14:tracePt t="72197" x="4851400" y="1911350"/>
          <p14:tracePt t="72214" x="4870450" y="1905000"/>
          <p14:tracePt t="72231" x="4895850" y="1898650"/>
          <p14:tracePt t="72247" x="4940300" y="1898650"/>
          <p14:tracePt t="72264" x="4991100" y="1898650"/>
          <p14:tracePt t="72281" x="5060950" y="1898650"/>
          <p14:tracePt t="72297" x="5118100" y="1898650"/>
          <p14:tracePt t="72314" x="5149850" y="1898650"/>
          <p14:tracePt t="72331" x="5175250" y="1898650"/>
          <p14:tracePt t="72349" x="5219700" y="1905000"/>
          <p14:tracePt t="72364" x="5232400" y="1911350"/>
          <p14:tracePt t="72381" x="5264150" y="1917700"/>
          <p14:tracePt t="72397" x="5276850" y="1924050"/>
          <p14:tracePt t="72414" x="5276850" y="1930400"/>
          <p14:tracePt t="72431" x="5276850" y="1943100"/>
          <p14:tracePt t="72447" x="5276850" y="1962150"/>
          <p14:tracePt t="72464" x="5276850" y="1987550"/>
          <p14:tracePt t="72481" x="5276850" y="1993900"/>
          <p14:tracePt t="72497" x="5276850" y="2006600"/>
          <p14:tracePt t="72514" x="5270500" y="2012950"/>
          <p14:tracePt t="72531" x="5251450" y="2025650"/>
          <p14:tracePt t="72547" x="5232400" y="2038350"/>
          <p14:tracePt t="72564" x="5207000" y="2044700"/>
          <p14:tracePt t="72580" x="5187950" y="2044700"/>
          <p14:tracePt t="72597" x="5162550" y="2044700"/>
          <p14:tracePt t="72614" x="5149850" y="2044700"/>
          <p14:tracePt t="72631" x="5130800" y="2044700"/>
          <p14:tracePt t="72647" x="5111750" y="2044700"/>
          <p14:tracePt t="72664" x="5067300" y="2044700"/>
          <p14:tracePt t="72681" x="5016500" y="2044700"/>
          <p14:tracePt t="72697" x="4984750" y="2044700"/>
          <p14:tracePt t="72714" x="4965700" y="2044700"/>
          <p14:tracePt t="72731" x="4953000" y="2044700"/>
          <p14:tracePt t="72748" x="4933950" y="2038350"/>
          <p14:tracePt t="72764" x="4914900" y="2038350"/>
          <p14:tracePt t="72781" x="4895850" y="2025650"/>
          <p14:tracePt t="72798" x="4889500" y="2019300"/>
          <p14:tracePt t="72885" x="4876800" y="2019300"/>
          <p14:tracePt t="72893" x="4870450" y="2019300"/>
          <p14:tracePt t="72900" x="4864100" y="2019300"/>
          <p14:tracePt t="72914" x="4857750" y="2019300"/>
          <p14:tracePt t="72931" x="4851400" y="2019300"/>
          <p14:tracePt t="72948" x="4832350" y="2019300"/>
          <p14:tracePt t="72964" x="4813300" y="2019300"/>
          <p14:tracePt t="72981" x="4781550" y="2019300"/>
          <p14:tracePt t="72997" x="4756150" y="2019300"/>
          <p14:tracePt t="73014" x="4737100" y="2019300"/>
          <p14:tracePt t="73031" x="4730750" y="2012950"/>
          <p14:tracePt t="73047" x="4724400" y="2012950"/>
          <p14:tracePt t="73101" x="4718050" y="2006600"/>
          <p14:tracePt t="73116" x="4718050" y="2000250"/>
          <p14:tracePt t="73125" x="4718050" y="1993900"/>
          <p14:tracePt t="73133" x="4718050" y="1987550"/>
          <p14:tracePt t="73148" x="4718050" y="1974850"/>
          <p14:tracePt t="73213" x="4718050" y="1968500"/>
          <p14:tracePt t="73220" x="4718050" y="1962150"/>
          <p14:tracePt t="73230" x="4724400" y="1949450"/>
          <p14:tracePt t="73248" x="4749800" y="1936750"/>
          <p14:tracePt t="73264" x="4768850" y="1930400"/>
          <p14:tracePt t="73281" x="4781550" y="1924050"/>
          <p14:tracePt t="73298" x="4794250" y="1917700"/>
          <p14:tracePt t="73314" x="4819650" y="1917700"/>
          <p14:tracePt t="73331" x="4851400" y="1911350"/>
          <p14:tracePt t="73349" x="4921250" y="1911350"/>
          <p14:tracePt t="73364" x="4953000" y="1911350"/>
          <p14:tracePt t="73381" x="4965700" y="1911350"/>
          <p14:tracePt t="73397" x="4978400" y="1911350"/>
          <p14:tracePt t="73414" x="4991100" y="1911350"/>
          <p14:tracePt t="73431" x="4991100" y="1924050"/>
          <p14:tracePt t="73448" x="5003800" y="1930400"/>
          <p14:tracePt t="73464" x="5016500" y="1943100"/>
          <p14:tracePt t="73481" x="5035550" y="1955800"/>
          <p14:tracePt t="73499" x="5048250" y="1955800"/>
          <p14:tracePt t="73514" x="5060950" y="1955800"/>
          <p14:tracePt t="73547" x="5060950" y="1962150"/>
          <p14:tracePt t="73564" x="5054600" y="1993900"/>
          <p14:tracePt t="73581" x="5048250" y="2012950"/>
          <p14:tracePt t="73597" x="5035550" y="2032000"/>
          <p14:tracePt t="73614" x="5022850" y="2051050"/>
          <p14:tracePt t="73631" x="5010150" y="2063750"/>
          <p14:tracePt t="73647" x="5003800" y="2063750"/>
          <p14:tracePt t="73664" x="4991100" y="2063750"/>
          <p14:tracePt t="73681" x="4991100" y="2070100"/>
          <p14:tracePt t="73698" x="4978400" y="2076450"/>
          <p14:tracePt t="73714" x="4965700" y="2082800"/>
          <p14:tracePt t="73731" x="4953000" y="2082800"/>
          <p14:tracePt t="73748" x="4927600" y="2082800"/>
          <p14:tracePt t="73764" x="4908550" y="2082800"/>
          <p14:tracePt t="73781" x="4857750" y="2082800"/>
          <p14:tracePt t="73797" x="4826000" y="2082800"/>
          <p14:tracePt t="73814" x="4813300" y="2076450"/>
          <p14:tracePt t="73831" x="4800600" y="2076450"/>
          <p14:tracePt t="73864" x="4787900" y="2070100"/>
          <p14:tracePt t="73881" x="4781550" y="2063750"/>
          <p14:tracePt t="73897" x="4768850" y="2051050"/>
          <p14:tracePt t="73914" x="4749800" y="2038350"/>
          <p14:tracePt t="73931" x="4737100" y="2025650"/>
          <p14:tracePt t="73948" x="4724400" y="2019300"/>
          <p14:tracePt t="73950" x="4711700" y="2006600"/>
          <p14:tracePt t="74021" x="4711700" y="2000250"/>
          <p14:tracePt t="74028" x="4711700" y="1993900"/>
          <p14:tracePt t="74036" x="4711700" y="1981200"/>
          <p14:tracePt t="74047" x="4711700" y="1974850"/>
          <p14:tracePt t="74064" x="4711700" y="1949450"/>
          <p14:tracePt t="74080" x="4711700" y="1936750"/>
          <p14:tracePt t="74097" x="4718050" y="1936750"/>
          <p14:tracePt t="74140" x="4724400" y="1936750"/>
          <p14:tracePt t="74149" x="4730750" y="1936750"/>
          <p14:tracePt t="74164" x="4749800" y="1930400"/>
          <p14:tracePt t="74180" x="4781550" y="1924050"/>
          <p14:tracePt t="74198" x="4806950" y="1911350"/>
          <p14:tracePt t="74214" x="4838700" y="1911350"/>
          <p14:tracePt t="74231" x="4876800" y="1911350"/>
          <p14:tracePt t="74247" x="4914900" y="1911350"/>
          <p14:tracePt t="74264" x="4953000" y="1911350"/>
          <p14:tracePt t="74280" x="4991100" y="1911350"/>
          <p14:tracePt t="74297" x="5016500" y="1911350"/>
          <p14:tracePt t="74314" x="5029200" y="1924050"/>
          <p14:tracePt t="74348" x="5035550" y="1930400"/>
          <p14:tracePt t="74364" x="5035550" y="1936750"/>
          <p14:tracePt t="74381" x="5022850" y="1962150"/>
          <p14:tracePt t="74398" x="5010150" y="1993900"/>
          <p14:tracePt t="74414" x="4991100" y="2019300"/>
          <p14:tracePt t="74431" x="4965700" y="2032000"/>
          <p14:tracePt t="74447" x="4946650" y="2044700"/>
          <p14:tracePt t="74464" x="4927600" y="2051050"/>
          <p14:tracePt t="74481" x="4908550" y="2051050"/>
          <p14:tracePt t="74497" x="4889500" y="2051050"/>
          <p14:tracePt t="74514" x="4864100" y="2051050"/>
          <p14:tracePt t="74531" x="4845050" y="2051050"/>
          <p14:tracePt t="74547" x="4819650" y="2012950"/>
          <p14:tracePt t="74549" x="4806950" y="1993900"/>
          <p14:tracePt t="74564" x="4794250" y="1981200"/>
          <p14:tracePt t="74581" x="4768850" y="1949450"/>
          <p14:tracePt t="74597" x="4756150" y="1936750"/>
          <p14:tracePt t="74614" x="4756150" y="1930400"/>
          <p14:tracePt t="74631" x="4756150" y="1924050"/>
          <p14:tracePt t="74648" x="4756150" y="1917700"/>
          <p14:tracePt t="74664" x="4762500" y="1911350"/>
          <p14:tracePt t="74681" x="4762500" y="1905000"/>
          <p14:tracePt t="74715" x="4768850" y="1905000"/>
          <p14:tracePt t="74820" x="4781550" y="1905000"/>
          <p14:tracePt t="74829" x="4813300" y="1905000"/>
          <p14:tracePt t="74836" x="4845050" y="1905000"/>
          <p14:tracePt t="74847" x="4876800" y="1905000"/>
          <p14:tracePt t="74864" x="4946650" y="1905000"/>
          <p14:tracePt t="74881" x="4991100" y="1905000"/>
          <p14:tracePt t="74898" x="5029200" y="1905000"/>
          <p14:tracePt t="74914" x="5060950" y="1905000"/>
          <p14:tracePt t="74931" x="5092700" y="1905000"/>
          <p14:tracePt t="74947" x="5124450" y="1905000"/>
          <p14:tracePt t="74949" x="5137150" y="1905000"/>
          <p14:tracePt t="74964" x="5143500" y="1911350"/>
          <p14:tracePt t="75004" x="5143500" y="1917700"/>
          <p14:tracePt t="75014" x="5143500" y="1924050"/>
          <p14:tracePt t="75031" x="5143500" y="1943100"/>
          <p14:tracePt t="75047" x="5143500" y="1962150"/>
          <p14:tracePt t="75064" x="5124450" y="1981200"/>
          <p14:tracePt t="75081" x="5111750" y="1993900"/>
          <p14:tracePt t="75098" x="5086350" y="2012950"/>
          <p14:tracePt t="75114" x="5029200" y="2025650"/>
          <p14:tracePt t="75131" x="4972050" y="2038350"/>
          <p14:tracePt t="75149" x="4902200" y="2038350"/>
          <p14:tracePt t="75164" x="4889500" y="2038350"/>
          <p14:tracePt t="75181" x="4838700" y="2038350"/>
          <p14:tracePt t="75198" x="4813300" y="2038350"/>
          <p14:tracePt t="75214" x="4794250" y="2038350"/>
          <p14:tracePt t="75231" x="4775200" y="2025650"/>
          <p14:tracePt t="75247" x="4768850" y="2019300"/>
          <p14:tracePt t="75264" x="4756150" y="2006600"/>
          <p14:tracePt t="75281" x="4756150" y="1987550"/>
          <p14:tracePt t="75297" x="4775200" y="1955800"/>
          <p14:tracePt t="75314" x="4800600" y="1930400"/>
          <p14:tracePt t="75331" x="4826000" y="1917700"/>
          <p14:tracePt t="75348" x="4876800" y="1898650"/>
          <p14:tracePt t="75364" x="4914900" y="1885950"/>
          <p14:tracePt t="75381" x="4946650" y="1879600"/>
          <p14:tracePt t="75397" x="4959350" y="1873250"/>
          <p14:tracePt t="75414" x="4965700" y="1873250"/>
          <p14:tracePt t="75460" x="4965700" y="1866900"/>
          <p14:tracePt t="75468" x="4972050" y="1866900"/>
          <p14:tracePt t="75481" x="4984750" y="1866900"/>
          <p14:tracePt t="75498" x="5010150" y="1866900"/>
          <p14:tracePt t="75514" x="5048250" y="1866900"/>
          <p14:tracePt t="75531" x="5086350" y="1866900"/>
          <p14:tracePt t="75547" x="5124450" y="1866900"/>
          <p14:tracePt t="75549" x="5137150" y="1866900"/>
          <p14:tracePt t="75564" x="5162550" y="1866900"/>
          <p14:tracePt t="75581" x="5168900" y="1866900"/>
          <p14:tracePt t="75709" x="5162550" y="1873250"/>
          <p14:tracePt t="75716" x="5162550" y="1879600"/>
          <p14:tracePt t="75805" x="5168900" y="1873250"/>
          <p14:tracePt t="75813" x="5181600" y="1866900"/>
          <p14:tracePt t="75885" x="5181600" y="1879600"/>
          <p14:tracePt t="75893" x="5181600" y="1885950"/>
          <p14:tracePt t="75900" x="5194300" y="1898650"/>
          <p14:tracePt t="75916" x="5207000" y="1898650"/>
          <p14:tracePt t="75931" x="5213350" y="1905000"/>
          <p14:tracePt t="75947" x="5232400" y="1905000"/>
          <p14:tracePt t="75964" x="5251450" y="1905000"/>
          <p14:tracePt t="76045" x="5251450" y="1911350"/>
          <p14:tracePt t="76052" x="5245100" y="1917700"/>
          <p14:tracePt t="76061" x="5232400" y="1924050"/>
          <p14:tracePt t="76068" x="5219700" y="1930400"/>
          <p14:tracePt t="76080" x="5213350" y="1943100"/>
          <p14:tracePt t="76097" x="5175250" y="1968500"/>
          <p14:tracePt t="76114" x="5124450" y="1981200"/>
          <p14:tracePt t="76131" x="5092700" y="2000250"/>
          <p14:tracePt t="76148" x="5035550" y="2012950"/>
          <p14:tracePt t="76164" x="4984750" y="2019300"/>
          <p14:tracePt t="76181" x="4914900" y="2019300"/>
          <p14:tracePt t="76198" x="4857750" y="2019300"/>
          <p14:tracePt t="76214" x="4826000" y="2019300"/>
          <p14:tracePt t="76231" x="4813300" y="2019300"/>
          <p14:tracePt t="76247" x="4800600" y="2019300"/>
          <p14:tracePt t="76324" x="4794250" y="2019300"/>
          <p14:tracePt t="76332" x="4781550" y="2019300"/>
          <p14:tracePt t="76347" x="4762500" y="2019300"/>
          <p14:tracePt t="76365" x="4705350" y="2019300"/>
          <p14:tracePt t="76381" x="4679950" y="2012950"/>
          <p14:tracePt t="76397" x="4660900" y="2000250"/>
          <p14:tracePt t="76414" x="4654550" y="1974850"/>
          <p14:tracePt t="76431" x="4654550" y="1936750"/>
          <p14:tracePt t="76448" x="4654550" y="1911350"/>
          <p14:tracePt t="76464" x="4667250" y="1892300"/>
          <p14:tracePt t="76481" x="4705350" y="1879600"/>
          <p14:tracePt t="76497" x="4768850" y="1873250"/>
          <p14:tracePt t="76514" x="4832350" y="1866900"/>
          <p14:tracePt t="76531" x="4889500" y="1866900"/>
          <p14:tracePt t="76548" x="4978400" y="1866900"/>
          <p14:tracePt t="76564" x="5029200" y="1885950"/>
          <p14:tracePt t="76581" x="5060950" y="1905000"/>
          <p14:tracePt t="76597" x="5073650" y="1917700"/>
          <p14:tracePt t="76614" x="5073650" y="1930400"/>
          <p14:tracePt t="76631" x="5073650" y="1943100"/>
          <p14:tracePt t="76647" x="5067300" y="1968500"/>
          <p14:tracePt t="76664" x="5048250" y="1987550"/>
          <p14:tracePt t="76681" x="5022850" y="2000250"/>
          <p14:tracePt t="76698" x="5003800" y="2006600"/>
          <p14:tracePt t="76714" x="4978400" y="2019300"/>
          <p14:tracePt t="76731" x="4940300" y="2032000"/>
          <p14:tracePt t="76747" x="4883150" y="2032000"/>
          <p14:tracePt t="76749" x="4857750" y="2038350"/>
          <p14:tracePt t="76764" x="4826000" y="2038350"/>
          <p14:tracePt t="76781" x="4800600" y="2038350"/>
          <p14:tracePt t="76797" x="4787900" y="2038350"/>
          <p14:tracePt t="76814" x="4775200" y="2032000"/>
          <p14:tracePt t="76831" x="4756150" y="2025650"/>
          <p14:tracePt t="76847" x="4737100" y="2012950"/>
          <p14:tracePt t="76864" x="4724400" y="2012950"/>
          <p14:tracePt t="76881" x="4705350" y="2012950"/>
          <p14:tracePt t="76897" x="4692650" y="2012950"/>
          <p14:tracePt t="76914" x="4686300" y="2006600"/>
          <p14:tracePt t="76931" x="4679950" y="2000250"/>
          <p14:tracePt t="76947" x="4673600" y="1993900"/>
          <p14:tracePt t="79517" x="4686300" y="2000250"/>
          <p14:tracePt t="79525" x="4692650" y="2000250"/>
          <p14:tracePt t="79540" x="4699000" y="2000250"/>
          <p14:tracePt t="79557" x="4705350" y="2000250"/>
          <p14:tracePt t="79566" x="4711700" y="2000250"/>
          <p14:tracePt t="79581" x="4737100" y="2006600"/>
          <p14:tracePt t="79598" x="4762500" y="2006600"/>
          <p14:tracePt t="79615" x="4787900" y="2006600"/>
          <p14:tracePt t="79631" x="4800600" y="2006600"/>
          <p14:tracePt t="79647" x="4813300" y="2006600"/>
          <p14:tracePt t="79664" x="4826000" y="2012950"/>
          <p14:tracePt t="79698" x="4838700" y="2012950"/>
          <p14:tracePt t="79714" x="4851400" y="2012950"/>
          <p14:tracePt t="79731" x="4864100" y="2025650"/>
          <p14:tracePt t="79748" x="4870450" y="2025650"/>
          <p14:tracePt t="79764" x="4876800" y="2025650"/>
          <p14:tracePt t="79781" x="4883150" y="2025650"/>
          <p14:tracePt t="79980" x="4883150" y="2032000"/>
          <p14:tracePt t="80012" x="4876800" y="2032000"/>
          <p14:tracePt t="80020" x="4876800" y="2038350"/>
          <p14:tracePt t="80030" x="4870450" y="2038350"/>
          <p14:tracePt t="80048" x="4864100" y="2038350"/>
          <p14:tracePt t="80064" x="4857750" y="2038350"/>
          <p14:tracePt t="80081" x="4845050" y="2038350"/>
          <p14:tracePt t="80097" x="4826000" y="2038350"/>
          <p14:tracePt t="80114" x="4819650" y="2038350"/>
          <p14:tracePt t="80325" x="4826000" y="2032000"/>
          <p14:tracePt t="80364" x="4826000" y="2025650"/>
          <p14:tracePt t="80404" x="4832350" y="2019300"/>
          <p14:tracePt t="80460" x="4832350" y="2012950"/>
          <p14:tracePt t="80468" x="4832350" y="2006600"/>
          <p14:tracePt t="80485" x="4832350" y="2000250"/>
          <p14:tracePt t="80493" x="4832350" y="1993900"/>
          <p14:tracePt t="82245" x="4832350" y="1987550"/>
          <p14:tracePt t="82284" x="4832350" y="1981200"/>
          <p14:tracePt t="82300" x="4845050" y="1981200"/>
          <p14:tracePt t="82309" x="4845050" y="1974850"/>
          <p14:tracePt t="82316" x="4857750" y="1968500"/>
          <p14:tracePt t="82331" x="4870450" y="1968500"/>
          <p14:tracePt t="82347" x="4883150" y="1968500"/>
          <p14:tracePt t="82405" x="4895850" y="1968500"/>
          <p14:tracePt t="82412" x="4914900" y="1968500"/>
          <p14:tracePt t="82420" x="4927600" y="1968500"/>
          <p14:tracePt t="82430" x="4940300" y="1968500"/>
          <p14:tracePt t="82448" x="4965700" y="1968500"/>
          <p14:tracePt t="82464" x="4991100" y="1968500"/>
          <p14:tracePt t="82481" x="5035550" y="1968500"/>
          <p14:tracePt t="82497" x="5073650" y="1968500"/>
          <p14:tracePt t="82515" x="5111750" y="1968500"/>
          <p14:tracePt t="82531" x="5137150" y="1968500"/>
          <p14:tracePt t="82533" x="5149850" y="1968500"/>
          <p14:tracePt t="82548" x="5168900" y="1968500"/>
          <p14:tracePt t="82564" x="5181600" y="1968500"/>
          <p14:tracePt t="82581" x="5207000" y="1968500"/>
          <p14:tracePt t="82597" x="5238750" y="1968500"/>
          <p14:tracePt t="82614" x="5264150" y="1968500"/>
          <p14:tracePt t="82631" x="5283200" y="1968500"/>
          <p14:tracePt t="82677" x="5295900" y="1968500"/>
          <p14:tracePt t="82693" x="5302250" y="1968500"/>
          <p14:tracePt t="82700" x="5308600" y="1987550"/>
          <p14:tracePt t="82714" x="5308600" y="2000250"/>
          <p14:tracePt t="82731" x="5308600" y="2038350"/>
          <p14:tracePt t="82748" x="5276850" y="2101850"/>
          <p14:tracePt t="82764" x="5245100" y="2139950"/>
          <p14:tracePt t="82781" x="5213350" y="2159000"/>
          <p14:tracePt t="82798" x="5187950" y="2171700"/>
          <p14:tracePt t="82814" x="5156200" y="2178050"/>
          <p14:tracePt t="82831" x="5111750" y="2197100"/>
          <p14:tracePt t="82848" x="5067300" y="2209800"/>
          <p14:tracePt t="82865" x="5022850" y="2216150"/>
          <p14:tracePt t="82881" x="4997450" y="2222500"/>
          <p14:tracePt t="82898" x="4991100" y="2222500"/>
          <p14:tracePt t="82981" x="4997450" y="2209800"/>
          <p14:tracePt t="82990" x="4997450" y="2190750"/>
          <p14:tracePt t="82997" x="4997450" y="2178050"/>
          <p14:tracePt t="83014" x="4997450" y="2165350"/>
          <p14:tracePt t="83031" x="4997450" y="2159000"/>
          <p14:tracePt t="83064" x="5003800" y="2159000"/>
          <p14:tracePt t="83081" x="5010150" y="2152650"/>
          <p14:tracePt t="83098" x="5022850" y="2146300"/>
          <p14:tracePt t="83114" x="5022850" y="2133600"/>
          <p14:tracePt t="83131" x="5022850" y="2127250"/>
          <p14:tracePt t="83148" x="5029200" y="2114550"/>
          <p14:tracePt t="83149" x="5029200" y="2108200"/>
          <p14:tracePt t="83165" x="5029200" y="2101850"/>
          <p14:tracePt t="83181" x="5029200" y="2095500"/>
          <p14:tracePt t="83198" x="5029200" y="2082800"/>
          <p14:tracePt t="83214" x="5029200" y="2070100"/>
          <p14:tracePt t="83231" x="5016500" y="2057400"/>
          <p14:tracePt t="83248" x="4997450" y="2038350"/>
          <p14:tracePt t="83264" x="4972050" y="2025650"/>
          <p14:tracePt t="83281" x="4946650" y="2019300"/>
          <p14:tracePt t="83298" x="4914900" y="2006600"/>
          <p14:tracePt t="83314" x="4883150" y="2000250"/>
          <p14:tracePt t="83331" x="4864100" y="2000250"/>
          <p14:tracePt t="83348" x="4819650" y="2000250"/>
          <p14:tracePt t="83364" x="4794250" y="2000250"/>
          <p14:tracePt t="83381" x="4756150" y="2012950"/>
          <p14:tracePt t="83397" x="4718050" y="2019300"/>
          <p14:tracePt t="83414" x="4686300" y="2025650"/>
          <p14:tracePt t="83431" x="4667250" y="2032000"/>
          <p14:tracePt t="83448" x="4660900" y="2032000"/>
          <p14:tracePt t="83517" x="4648200" y="2032000"/>
          <p14:tracePt t="83525" x="4635500" y="2032000"/>
          <p14:tracePt t="83532" x="4622800" y="2032000"/>
          <p14:tracePt t="83548" x="4610100" y="2032000"/>
          <p14:tracePt t="83565" x="4565650" y="2012950"/>
          <p14:tracePt t="83581" x="4546600" y="2012950"/>
          <p14:tracePt t="83598" x="4527550" y="2006600"/>
          <p14:tracePt t="83614" x="4508500" y="2006600"/>
          <p14:tracePt t="83631" x="4476750" y="2000250"/>
          <p14:tracePt t="83647" x="4445000" y="1993900"/>
          <p14:tracePt t="83664" x="4419600" y="1987550"/>
          <p14:tracePt t="83681" x="4394200" y="1974850"/>
          <p14:tracePt t="83698" x="4368800" y="1955800"/>
          <p14:tracePt t="83714" x="4343400" y="1936750"/>
          <p14:tracePt t="83731" x="4330700" y="1911350"/>
          <p14:tracePt t="83748" x="4311650" y="1873250"/>
          <p14:tracePt t="83764" x="4305300" y="1841500"/>
          <p14:tracePt t="83781" x="4305300" y="1816100"/>
          <p14:tracePt t="83797" x="4305300" y="1803400"/>
          <p14:tracePt t="83814" x="4305300" y="1797050"/>
          <p14:tracePt t="83831" x="4311650" y="1790700"/>
          <p14:tracePt t="83848" x="4324350" y="1765300"/>
          <p14:tracePt t="83864" x="4349750" y="1733550"/>
          <p14:tracePt t="83881" x="4368800" y="1701800"/>
          <p14:tracePt t="83898" x="4381500" y="1682750"/>
          <p14:tracePt t="83914" x="4400550" y="1663700"/>
          <p14:tracePt t="83931" x="4438650" y="1657350"/>
          <p14:tracePt t="83949" x="4521200" y="1619250"/>
          <p14:tracePt t="83964" x="4610100" y="1593850"/>
          <p14:tracePt t="83981" x="4692650" y="1568450"/>
          <p14:tracePt t="83998" x="4756150" y="1549400"/>
          <p14:tracePt t="84014" x="4781550" y="1549400"/>
          <p14:tracePt t="84031" x="4794250" y="1549400"/>
          <p14:tracePt t="84048" x="4819650" y="1549400"/>
          <p14:tracePt t="84064" x="4851400" y="1568450"/>
          <p14:tracePt t="84081" x="4889500" y="1587500"/>
          <p14:tracePt t="84098" x="4927600" y="1619250"/>
          <p14:tracePt t="84115" x="4953000" y="1663700"/>
          <p14:tracePt t="84131" x="4972050" y="1701800"/>
          <p14:tracePt t="84148" x="4978400" y="1739900"/>
          <p14:tracePt t="84164" x="4978400" y="1752600"/>
          <p14:tracePt t="84181" x="4978400" y="1765300"/>
          <p14:tracePt t="84198" x="4978400" y="1771650"/>
          <p14:tracePt t="84214" x="4972050" y="1784350"/>
          <p14:tracePt t="84231" x="4959350" y="1797050"/>
          <p14:tracePt t="84248" x="4953000" y="1803400"/>
          <p14:tracePt t="84325" x="4946650" y="1803400"/>
          <p14:tracePt t="84332" x="4940300" y="1809750"/>
          <p14:tracePt t="84341" x="4940300" y="1816100"/>
          <p14:tracePt t="84900" x="4940300" y="1822450"/>
          <p14:tracePt t="84909" x="4940300" y="1828800"/>
          <p14:tracePt t="84916" x="4933950" y="1841500"/>
          <p14:tracePt t="84931" x="4933950" y="1854200"/>
          <p14:tracePt t="84947" x="4933950" y="1892300"/>
          <p14:tracePt t="84949" x="4927600" y="1911350"/>
          <p14:tracePt t="84964" x="4921250" y="1924050"/>
          <p14:tracePt t="84981" x="4902200" y="1974850"/>
          <p14:tracePt t="84997" x="4902200" y="1981200"/>
          <p14:tracePt t="85015" x="4895850" y="1981200"/>
          <p14:tracePt t="85213" x="4902200" y="1981200"/>
          <p14:tracePt t="85229" x="4908550" y="1981200"/>
          <p14:tracePt t="85237" x="4914900" y="1981200"/>
          <p14:tracePt t="85247" x="4921250" y="1981200"/>
          <p14:tracePt t="85264" x="4927600" y="1974850"/>
          <p14:tracePt t="85281" x="4940300" y="1968500"/>
          <p14:tracePt t="85297" x="4959350" y="1962150"/>
          <p14:tracePt t="85314" x="4984750" y="1949450"/>
          <p14:tracePt t="85331" x="5022850" y="1943100"/>
          <p14:tracePt t="85348" x="5060950" y="1936750"/>
          <p14:tracePt t="85364" x="5080000" y="1930400"/>
          <p14:tracePt t="85381" x="5111750" y="1930400"/>
          <p14:tracePt t="85397" x="5130800" y="1930400"/>
          <p14:tracePt t="85414" x="5149850" y="1930400"/>
          <p14:tracePt t="85431" x="5175250" y="1930400"/>
          <p14:tracePt t="85447" x="5213350" y="1930400"/>
          <p14:tracePt t="85464" x="5257800" y="1930400"/>
          <p14:tracePt t="85481" x="5302250" y="1930400"/>
          <p14:tracePt t="85497" x="5321300" y="1930400"/>
          <p14:tracePt t="85514" x="5334000" y="1930400"/>
          <p14:tracePt t="85549" x="5346700" y="1936750"/>
          <p14:tracePt t="85573" x="5353050" y="1943100"/>
          <p14:tracePt t="85661" x="5353050" y="1949450"/>
          <p14:tracePt t="85668" x="5359400" y="1955800"/>
          <p14:tracePt t="85709" x="5365750" y="1962150"/>
          <p14:tracePt t="85765" x="5365750" y="1968500"/>
          <p14:tracePt t="85773" x="5365750" y="1974850"/>
          <p14:tracePt t="85781" x="5372100" y="1981200"/>
          <p14:tracePt t="85798" x="5372100" y="1987550"/>
          <p14:tracePt t="85814" x="5378450" y="1993900"/>
          <p14:tracePt t="85853" x="5378450" y="2006600"/>
          <p14:tracePt t="85864" x="5378450" y="2019300"/>
          <p14:tracePt t="85881" x="5378450" y="2044700"/>
          <p14:tracePt t="85897" x="5378450" y="2070100"/>
          <p14:tracePt t="85914" x="5378450" y="2101850"/>
          <p14:tracePt t="85931" x="5378450" y="2133600"/>
          <p14:tracePt t="85948" x="5359400" y="2184400"/>
          <p14:tracePt t="85964" x="5340350" y="2209800"/>
          <p14:tracePt t="85981" x="5327650" y="2222500"/>
          <p14:tracePt t="85998" x="5321300" y="2235200"/>
          <p14:tracePt t="86014" x="5283200" y="2266950"/>
          <p14:tracePt t="86031" x="5226050" y="2298700"/>
          <p14:tracePt t="86048" x="5168900" y="2336800"/>
          <p14:tracePt t="86064" x="5124450" y="2355850"/>
          <p14:tracePt t="86081" x="5092700" y="2374900"/>
          <p14:tracePt t="86098" x="5073650" y="2387600"/>
          <p14:tracePt t="86114" x="5054600" y="2400300"/>
          <p14:tracePt t="86131" x="5035550" y="2406650"/>
          <p14:tracePt t="86133" x="5029200" y="2413000"/>
          <p14:tracePt t="86147" x="5022850" y="2413000"/>
          <p14:tracePt t="86829" x="5022850" y="2400300"/>
          <p14:tracePt t="86836" x="4997450" y="2368550"/>
          <p14:tracePt t="86847" x="4978400" y="2336800"/>
          <p14:tracePt t="86864" x="4946650" y="2279650"/>
          <p14:tracePt t="86881" x="4921250" y="2235200"/>
          <p14:tracePt t="86898" x="4902200" y="2190750"/>
          <p14:tracePt t="86914" x="4883150" y="2159000"/>
          <p14:tracePt t="86931" x="4870450" y="2146300"/>
          <p14:tracePt t="86948" x="4864100" y="2139950"/>
          <p14:tracePt t="87037" x="4864100" y="2133600"/>
          <p14:tracePt t="87045" x="4864100" y="2127250"/>
          <p14:tracePt t="87052" x="4864100" y="2120900"/>
          <p14:tracePt t="87064" x="4864100" y="2114550"/>
          <p14:tracePt t="87081" x="4864100" y="2095500"/>
          <p14:tracePt t="87098" x="4864100" y="2070100"/>
          <p14:tracePt t="87114" x="4864100" y="2038350"/>
          <p14:tracePt t="87131" x="4864100" y="2019300"/>
          <p14:tracePt t="87147" x="4864100" y="2012950"/>
          <p14:tracePt t="87164" x="4864100" y="2006600"/>
          <p14:tracePt t="87181" x="4864100" y="2000250"/>
          <p14:tracePt t="87198" x="4857750" y="2000250"/>
          <p14:tracePt t="87214" x="4857750" y="1993900"/>
          <p14:tracePt t="87231" x="4857750" y="1987550"/>
          <p14:tracePt t="87248" x="4857750" y="1981200"/>
          <p14:tracePt t="87281" x="4857750" y="1974850"/>
          <p14:tracePt t="87298" x="4857750" y="1968500"/>
          <p14:tracePt t="87314" x="4864100" y="1955800"/>
          <p14:tracePt t="87331" x="4889500" y="1949450"/>
          <p14:tracePt t="87348" x="4914900" y="1930400"/>
          <p14:tracePt t="87364" x="4933950" y="1930400"/>
          <p14:tracePt t="87381" x="4959350" y="1924050"/>
          <p14:tracePt t="87397" x="4997450" y="1917700"/>
          <p14:tracePt t="87414" x="5041900" y="1911350"/>
          <p14:tracePt t="87431" x="5080000" y="1911350"/>
          <p14:tracePt t="87448" x="5105400" y="1911350"/>
          <p14:tracePt t="87464" x="5137150" y="1911350"/>
          <p14:tracePt t="87481" x="5187950" y="1911350"/>
          <p14:tracePt t="87497" x="5251450" y="1911350"/>
          <p14:tracePt t="87514" x="5308600" y="1911350"/>
          <p14:tracePt t="87531" x="5353050" y="1911350"/>
          <p14:tracePt t="87548" x="5365750" y="1911350"/>
          <p14:tracePt t="87564" x="5372100" y="1911350"/>
          <p14:tracePt t="87581" x="5384800" y="1917700"/>
          <p14:tracePt t="87597" x="5403850" y="1917700"/>
          <p14:tracePt t="87614" x="5416550" y="1924050"/>
          <p14:tracePt t="87631" x="5429250" y="1943100"/>
          <p14:tracePt t="87647" x="5429250" y="1949450"/>
          <p14:tracePt t="87664" x="5429250" y="1974850"/>
          <p14:tracePt t="87681" x="5429250" y="2006600"/>
          <p14:tracePt t="87698" x="5422900" y="2038350"/>
          <p14:tracePt t="87714" x="5403850" y="2070100"/>
          <p14:tracePt t="87731" x="5391150" y="2108200"/>
          <p14:tracePt t="87748" x="5365750" y="2152650"/>
          <p14:tracePt t="87765" x="5346700" y="2178050"/>
          <p14:tracePt t="87781" x="5308600" y="2197100"/>
          <p14:tracePt t="87797" x="5270500" y="2228850"/>
          <p14:tracePt t="87815" x="5226050" y="2254250"/>
          <p14:tracePt t="87831" x="5187950" y="2273300"/>
          <p14:tracePt t="87848" x="5181600" y="2279650"/>
          <p14:tracePt t="87900" x="5181600" y="2286000"/>
          <p14:tracePt t="87908" x="5175250" y="2286000"/>
          <p14:tracePt t="87916" x="5168900" y="2292350"/>
          <p14:tracePt t="87931" x="5162550" y="2292350"/>
          <p14:tracePt t="87947" x="5156200" y="2298700"/>
          <p14:tracePt t="88188" x="5149850" y="2298700"/>
          <p14:tracePt t="89653" x="5137150" y="2298700"/>
          <p14:tracePt t="89661" x="5130800" y="2298700"/>
          <p14:tracePt t="89668" x="5118100" y="2298700"/>
          <p14:tracePt t="89681" x="5099050" y="2279650"/>
          <p14:tracePt t="89697" x="5080000" y="2222500"/>
          <p14:tracePt t="89714" x="5054600" y="2178050"/>
          <p14:tracePt t="89731" x="5035550" y="2146300"/>
          <p14:tracePt t="89748" x="5003800" y="2120900"/>
          <p14:tracePt t="89764" x="4965700" y="2114550"/>
          <p14:tracePt t="89781" x="4914900" y="2095500"/>
          <p14:tracePt t="89797" x="4883150" y="2082800"/>
          <p14:tracePt t="89814" x="4857750" y="2076450"/>
          <p14:tracePt t="89831" x="4826000" y="2070100"/>
          <p14:tracePt t="89847" x="4768850" y="2063750"/>
          <p14:tracePt t="89864" x="4711700" y="2057400"/>
          <p14:tracePt t="89881" x="4673600" y="2057400"/>
          <p14:tracePt t="89898" x="4654550" y="2057400"/>
          <p14:tracePt t="89915" x="4641850" y="2044700"/>
          <p14:tracePt t="89931" x="4622800" y="2032000"/>
          <p14:tracePt t="89947" x="4597400" y="2019300"/>
          <p14:tracePt t="89949" x="4584700" y="2012950"/>
          <p14:tracePt t="89964" x="4572000" y="2012950"/>
          <p14:tracePt t="89981" x="4559300" y="2006600"/>
          <p14:tracePt t="89998" x="4540250" y="2006600"/>
          <p14:tracePt t="90014" x="4508500" y="2006600"/>
          <p14:tracePt t="90031" x="4470400" y="2006600"/>
          <p14:tracePt t="90047" x="4425950" y="2006600"/>
          <p14:tracePt t="90064" x="4387850" y="2000250"/>
          <p14:tracePt t="90081" x="4362450" y="1987550"/>
          <p14:tracePt t="90097" x="4349750" y="1981200"/>
          <p14:tracePt t="90114" x="4330700" y="1974850"/>
          <p14:tracePt t="90131" x="4305300" y="1962150"/>
          <p14:tracePt t="90148" x="4254500" y="1924050"/>
          <p14:tracePt t="90164" x="4241800" y="1905000"/>
          <p14:tracePt t="90181" x="4229100" y="1885950"/>
          <p14:tracePt t="90197" x="4197350" y="1847850"/>
          <p14:tracePt t="90214" x="4159250" y="1809750"/>
          <p14:tracePt t="90231" x="4140200" y="1771650"/>
          <p14:tracePt t="90248" x="4140200" y="1758950"/>
          <p14:tracePt t="90264" x="4140200" y="1752600"/>
          <p14:tracePt t="90281" x="4140200" y="1739900"/>
          <p14:tracePt t="90298" x="4165600" y="1720850"/>
          <p14:tracePt t="90314" x="4197350" y="1695450"/>
          <p14:tracePt t="90331" x="4248150" y="1670050"/>
          <p14:tracePt t="90348" x="4318000" y="1631950"/>
          <p14:tracePt t="90364" x="4368800" y="1625600"/>
          <p14:tracePt t="90381" x="4432300" y="1619250"/>
          <p14:tracePt t="90397" x="4514850" y="1619250"/>
          <p14:tracePt t="90414" x="4622800" y="1606550"/>
          <p14:tracePt t="90431" x="4737100" y="1606550"/>
          <p14:tracePt t="90448" x="4826000" y="1606550"/>
          <p14:tracePt t="90464" x="4876800" y="1606550"/>
          <p14:tracePt t="90481" x="4895850" y="1606550"/>
          <p14:tracePt t="90497" x="4914900" y="1619250"/>
          <p14:tracePt t="90514" x="4933950" y="1631950"/>
          <p14:tracePt t="90531" x="4953000" y="1631950"/>
          <p14:tracePt t="90548" x="4959350" y="1638300"/>
          <p14:tracePt t="90565" x="4965700" y="1644650"/>
          <p14:tracePt t="90581" x="4972050" y="1670050"/>
          <p14:tracePt t="90598" x="4984750" y="1689100"/>
          <p14:tracePt t="90614" x="4991100" y="1714500"/>
          <p14:tracePt t="90631" x="4997450" y="1739900"/>
          <p14:tracePt t="90648" x="4997450" y="1771650"/>
          <p14:tracePt t="90664" x="4984750" y="1790700"/>
          <p14:tracePt t="90681" x="4965700" y="1816100"/>
          <p14:tracePt t="90697" x="4953000" y="1822450"/>
          <p14:tracePt t="90714" x="4940300" y="1841500"/>
          <p14:tracePt t="90731" x="4921250" y="1854200"/>
          <p14:tracePt t="90748" x="4883150" y="1885950"/>
          <p14:tracePt t="90764" x="4857750" y="1905000"/>
          <p14:tracePt t="90781" x="4851400" y="1930400"/>
          <p14:tracePt t="90797" x="4845050" y="1930400"/>
          <p14:tracePt t="90814" x="4838700" y="1936750"/>
          <p14:tracePt t="90831" x="4819650" y="1943100"/>
          <p14:tracePt t="90848" x="4794250" y="1955800"/>
          <p14:tracePt t="90864" x="4762500" y="1962150"/>
          <p14:tracePt t="90881" x="4724400" y="1962150"/>
          <p14:tracePt t="90898" x="4692650" y="1962150"/>
          <p14:tracePt t="90914" x="4660900" y="1968500"/>
          <p14:tracePt t="90931" x="4635500" y="1968500"/>
          <p14:tracePt t="90948" x="4591050" y="1968500"/>
          <p14:tracePt t="90964" x="4565650" y="1968500"/>
          <p14:tracePt t="90981" x="4546600" y="1968500"/>
          <p14:tracePt t="90997" x="4527550" y="1968500"/>
          <p14:tracePt t="91014" x="4495800" y="1968500"/>
          <p14:tracePt t="91031" x="4464050" y="1968500"/>
          <p14:tracePt t="91048" x="4432300" y="1968500"/>
          <p14:tracePt t="91064" x="4406900" y="1968500"/>
          <p14:tracePt t="91081" x="4381500" y="1968500"/>
          <p14:tracePt t="91097" x="4362450" y="1968500"/>
          <p14:tracePt t="91114" x="4356100" y="1962150"/>
          <p14:tracePt t="91131" x="4343400" y="1955800"/>
          <p14:tracePt t="91148" x="4330700" y="1943100"/>
          <p14:tracePt t="91165" x="4318000" y="1930400"/>
          <p14:tracePt t="91181" x="4318000" y="1917700"/>
          <p14:tracePt t="91198" x="4311650" y="1892300"/>
          <p14:tracePt t="91214" x="4305300" y="1860550"/>
          <p14:tracePt t="91231" x="4298950" y="1828800"/>
          <p14:tracePt t="91248" x="4286250" y="1816100"/>
          <p14:tracePt t="91264" x="4273550" y="1803400"/>
          <p14:tracePt t="91301" x="4267200" y="1797050"/>
          <p14:tracePt t="91404" x="4267200" y="1790700"/>
          <p14:tracePt t="91413" x="4267200" y="1784350"/>
          <p14:tracePt t="91420" x="4273550" y="1771650"/>
          <p14:tracePt t="91431" x="4311650" y="1752600"/>
          <p14:tracePt t="91448" x="4394200" y="1727200"/>
          <p14:tracePt t="91464" x="4445000" y="1708150"/>
          <p14:tracePt t="91481" x="4489450" y="1689100"/>
          <p14:tracePt t="91497" x="4546600" y="1676400"/>
          <p14:tracePt t="91514" x="4616450" y="1657350"/>
          <p14:tracePt t="91531" x="4679950" y="1644650"/>
          <p14:tracePt t="91547" x="4730750" y="1644650"/>
          <p14:tracePt t="91564" x="4800600" y="1644650"/>
          <p14:tracePt t="91581" x="4857750" y="1644650"/>
          <p14:tracePt t="91597" x="4908550" y="1644650"/>
          <p14:tracePt t="91614" x="4946650" y="1644650"/>
          <p14:tracePt t="91631" x="4959350" y="1644650"/>
          <p14:tracePt t="91647" x="4965700" y="1651000"/>
          <p14:tracePt t="91664" x="4972050" y="1657350"/>
          <p14:tracePt t="91681" x="4984750" y="1670050"/>
          <p14:tracePt t="91698" x="4984750" y="1676400"/>
          <p14:tracePt t="91714" x="4984750" y="1695450"/>
          <p14:tracePt t="91731" x="4984750" y="1727200"/>
          <p14:tracePt t="91748" x="4984750" y="1790700"/>
          <p14:tracePt t="91765" x="4984750" y="1828800"/>
          <p14:tracePt t="91781" x="4984750" y="1847850"/>
          <p14:tracePt t="91797" x="4978400" y="1860550"/>
          <p14:tracePt t="91816" x="4965700" y="1873250"/>
          <p14:tracePt t="91831" x="4959350" y="1885950"/>
          <p14:tracePt t="91848" x="4933950" y="1892300"/>
          <p14:tracePt t="91864" x="4921250" y="1905000"/>
          <p14:tracePt t="91881" x="4902200" y="1924050"/>
          <p14:tracePt t="91897" x="4883150" y="1936750"/>
          <p14:tracePt t="91914" x="4870450" y="1949450"/>
          <p14:tracePt t="91931" x="4851400" y="1955800"/>
          <p14:tracePt t="91948" x="4826000" y="1968500"/>
          <p14:tracePt t="91964" x="4806950" y="1974850"/>
          <p14:tracePt t="91981" x="4775200" y="1981200"/>
          <p14:tracePt t="91997" x="4749800" y="1993900"/>
          <p14:tracePt t="92014" x="4711700" y="2000250"/>
          <p14:tracePt t="92031" x="4673600" y="2000250"/>
          <p14:tracePt t="92048" x="4629150" y="2000250"/>
          <p14:tracePt t="92064" x="4584700" y="2000250"/>
          <p14:tracePt t="92081" x="4540250" y="2000250"/>
          <p14:tracePt t="92098" x="4508500" y="2000250"/>
          <p14:tracePt t="92114" x="4489450" y="2000250"/>
          <p14:tracePt t="92131" x="4451350" y="2000250"/>
          <p14:tracePt t="92148" x="4413250" y="2000250"/>
          <p14:tracePt t="92149" x="4394200" y="2000250"/>
          <p14:tracePt t="92164" x="4362450" y="2000250"/>
          <p14:tracePt t="92181" x="4337050" y="2000250"/>
          <p14:tracePt t="92197" x="4324350" y="2000250"/>
          <p14:tracePt t="92214" x="4318000" y="2000250"/>
          <p14:tracePt t="92269" x="4305300" y="2000250"/>
          <p14:tracePt t="92284" x="4286250" y="2000250"/>
          <p14:tracePt t="92292" x="4279900" y="1993900"/>
          <p14:tracePt t="92300" x="4267200" y="1981200"/>
          <p14:tracePt t="92314" x="4260850" y="1974850"/>
          <p14:tracePt t="92331" x="4241800" y="1955800"/>
          <p14:tracePt t="92364" x="4235450" y="1943100"/>
          <p14:tracePt t="92381" x="4235450" y="1930400"/>
          <p14:tracePt t="92397" x="4235450" y="1905000"/>
          <p14:tracePt t="92414" x="4235450" y="1885950"/>
          <p14:tracePt t="92431" x="4254500" y="1847850"/>
          <p14:tracePt t="92448" x="4273550" y="1809750"/>
          <p14:tracePt t="92464" x="4305300" y="1784350"/>
          <p14:tracePt t="92481" x="4330700" y="1758950"/>
          <p14:tracePt t="92497" x="4362450" y="1733550"/>
          <p14:tracePt t="92514" x="4381500" y="1701800"/>
          <p14:tracePt t="92531" x="4406900" y="1663700"/>
          <p14:tracePt t="92547" x="4451350" y="1638300"/>
          <p14:tracePt t="92549" x="4470400" y="1631950"/>
          <p14:tracePt t="92565" x="4521200" y="1619250"/>
          <p14:tracePt t="92581" x="4565650" y="1612900"/>
          <p14:tracePt t="92598" x="4616450" y="1612900"/>
          <p14:tracePt t="92615" x="4641850" y="1612900"/>
          <p14:tracePt t="92631" x="4648200" y="1612900"/>
          <p14:tracePt t="92647" x="4660900" y="1612900"/>
          <p14:tracePt t="92664" x="4679950" y="1612900"/>
          <p14:tracePt t="92681" x="4692650" y="1612900"/>
          <p14:tracePt t="92698" x="4718050" y="1612900"/>
          <p14:tracePt t="92714" x="4743450" y="1612900"/>
          <p14:tracePt t="92731" x="4775200" y="1612900"/>
          <p14:tracePt t="92748" x="4800600" y="1625600"/>
          <p14:tracePt t="92750" x="4819650" y="1631950"/>
          <p14:tracePt t="92764" x="4857750" y="1644650"/>
          <p14:tracePt t="92781" x="4883150" y="1657350"/>
          <p14:tracePt t="92798" x="4914900" y="1663700"/>
          <p14:tracePt t="92814" x="4933950" y="1670050"/>
          <p14:tracePt t="92831" x="4953000" y="1682750"/>
          <p14:tracePt t="92848" x="4972050" y="1695450"/>
          <p14:tracePt t="92864" x="4984750" y="1708150"/>
          <p14:tracePt t="92881" x="5003800" y="1727200"/>
          <p14:tracePt t="92897" x="5016500" y="1739900"/>
          <p14:tracePt t="92914" x="5016500" y="1752600"/>
          <p14:tracePt t="92931" x="5022850" y="1765300"/>
          <p14:tracePt t="92948" x="5022850" y="1797050"/>
          <p14:tracePt t="92964" x="5022850" y="1822450"/>
          <p14:tracePt t="92981" x="5022850" y="1828800"/>
          <p14:tracePt t="92997" x="5010150" y="1841500"/>
          <p14:tracePt t="93014" x="4997450" y="1860550"/>
          <p14:tracePt t="93031" x="4991100" y="1873250"/>
          <p14:tracePt t="93048" x="4984750" y="1885950"/>
          <p14:tracePt t="93064" x="4984750" y="1892300"/>
          <p14:tracePt t="93081" x="4972050" y="1892300"/>
          <p14:tracePt t="93098" x="4965700" y="1898650"/>
          <p14:tracePt t="93114" x="4953000" y="1911350"/>
          <p14:tracePt t="93131" x="4940300" y="1917700"/>
          <p14:tracePt t="93149" x="4895850" y="1936750"/>
          <p14:tracePt t="93164" x="4857750" y="1955800"/>
          <p14:tracePt t="93181" x="4800600" y="1962150"/>
          <p14:tracePt t="93198" x="4730750" y="1968500"/>
          <p14:tracePt t="93215" x="4667250" y="1968500"/>
          <p14:tracePt t="93231" x="4616450" y="1968500"/>
          <p14:tracePt t="93248" x="4572000" y="1974850"/>
          <p14:tracePt t="93264" x="4527550" y="1974850"/>
          <p14:tracePt t="93281" x="4470400" y="1974850"/>
          <p14:tracePt t="93298" x="4413250" y="1974850"/>
          <p14:tracePt t="93314" x="4362450" y="1974850"/>
          <p14:tracePt t="93331" x="4318000" y="1974850"/>
          <p14:tracePt t="93348" x="4292600" y="1974850"/>
          <p14:tracePt t="93469" x="4279900" y="1974850"/>
          <p14:tracePt t="93477" x="4267200" y="1974850"/>
          <p14:tracePt t="93485" x="4254500" y="1974850"/>
          <p14:tracePt t="93497" x="4235450" y="1974850"/>
          <p14:tracePt t="93514" x="4203700" y="1974850"/>
          <p14:tracePt t="93531" x="4184650" y="1968500"/>
          <p14:tracePt t="93548" x="4171950" y="1962150"/>
          <p14:tracePt t="93564" x="4165600" y="1962150"/>
          <p14:tracePt t="93789" x="4159250" y="1962150"/>
          <p14:tracePt t="93797" x="4159250" y="1955800"/>
          <p14:tracePt t="93804" x="4159250" y="1943100"/>
          <p14:tracePt t="93814" x="4159250" y="1917700"/>
          <p14:tracePt t="93831" x="4159250" y="1892300"/>
          <p14:tracePt t="93848" x="4159250" y="1854200"/>
          <p14:tracePt t="93864" x="4159250" y="1828800"/>
          <p14:tracePt t="93881" x="4171950" y="1790700"/>
          <p14:tracePt t="93898" x="4210050" y="1758950"/>
          <p14:tracePt t="93914" x="4235450" y="1720850"/>
          <p14:tracePt t="93931" x="4279900" y="1695450"/>
          <p14:tracePt t="93948" x="4356100" y="1663700"/>
          <p14:tracePt t="93965" x="4419600" y="1638300"/>
          <p14:tracePt t="93981" x="4476750" y="1619250"/>
          <p14:tracePt t="93998" x="4546600" y="1606550"/>
          <p14:tracePt t="94014" x="4610100" y="1600200"/>
          <p14:tracePt t="94031" x="4654550" y="1600200"/>
          <p14:tracePt t="94047" x="4692650" y="1600200"/>
          <p14:tracePt t="94064" x="4749800" y="1600200"/>
          <p14:tracePt t="94081" x="4813300" y="1600200"/>
          <p14:tracePt t="94098" x="4889500" y="1600200"/>
          <p14:tracePt t="94114" x="4953000" y="1600200"/>
          <p14:tracePt t="94131" x="4997450" y="1600200"/>
          <p14:tracePt t="94148" x="5010150" y="1600200"/>
          <p14:tracePt t="94164" x="5022850" y="1600200"/>
          <p14:tracePt t="94237" x="5022850" y="1606550"/>
          <p14:tracePt t="94245" x="5022850" y="1619250"/>
          <p14:tracePt t="94252" x="5029200" y="1638300"/>
          <p14:tracePt t="94264" x="5041900" y="1657350"/>
          <p14:tracePt t="94281" x="5060950" y="1689100"/>
          <p14:tracePt t="94298" x="5067300" y="1727200"/>
          <p14:tracePt t="94314" x="5067300" y="1765300"/>
          <p14:tracePt t="94331" x="5067300" y="1790700"/>
          <p14:tracePt t="94348" x="5067300" y="1809750"/>
          <p14:tracePt t="94350" x="5060950" y="1809750"/>
          <p14:tracePt t="94364" x="5054600" y="1822450"/>
          <p14:tracePt t="94381" x="5041900" y="1822450"/>
          <p14:tracePt t="94398" x="5035550" y="1828800"/>
          <p14:tracePt t="94414" x="5022850" y="1828800"/>
          <p14:tracePt t="94431" x="5003800" y="1835150"/>
          <p14:tracePt t="94448" x="4972050" y="1847850"/>
          <p14:tracePt t="94464" x="4908550" y="1854200"/>
          <p14:tracePt t="94481" x="4838700" y="1854200"/>
          <p14:tracePt t="94497" x="4775200" y="1854200"/>
          <p14:tracePt t="94514" x="4737100" y="1854200"/>
          <p14:tracePt t="94531" x="4705350" y="1860550"/>
          <p14:tracePt t="94548" x="4667250" y="1860550"/>
          <p14:tracePt t="94564" x="4641850" y="1860550"/>
          <p14:tracePt t="94581" x="4629150" y="1860550"/>
          <p14:tracePt t="94901" x="4635500" y="1885950"/>
          <p14:tracePt t="94909" x="4648200" y="1936750"/>
          <p14:tracePt t="94916" x="4667250" y="2000250"/>
          <p14:tracePt t="94931" x="4699000" y="2095500"/>
          <p14:tracePt t="94948" x="4806950" y="2425700"/>
          <p14:tracePt t="94964" x="4889500" y="2647950"/>
          <p14:tracePt t="94981" x="4991100" y="2870200"/>
          <p14:tracePt t="94998" x="5111750" y="3067050"/>
          <p14:tracePt t="95015" x="5226050" y="3232150"/>
          <p14:tracePt t="95031" x="5308600" y="3352800"/>
          <p14:tracePt t="95048" x="5372100" y="3448050"/>
          <p14:tracePt t="95064" x="5429250" y="3530600"/>
          <p14:tracePt t="95081" x="5467350" y="3600450"/>
          <p14:tracePt t="95098" x="5480050" y="3651250"/>
          <p14:tracePt t="95114" x="5480050" y="3683000"/>
          <p14:tracePt t="95131" x="5480050" y="3721100"/>
          <p14:tracePt t="95148" x="5448300" y="3816350"/>
          <p14:tracePt t="95164" x="5429250" y="3892550"/>
          <p14:tracePt t="95181" x="5422900" y="3898900"/>
          <p14:tracePt t="95285" x="5429250" y="3898900"/>
          <p14:tracePt t="95293" x="5441950" y="3898900"/>
          <p14:tracePt t="95300" x="5461000" y="3886200"/>
          <p14:tracePt t="95314" x="5480050" y="3867150"/>
          <p14:tracePt t="95331" x="5530850" y="3797300"/>
          <p14:tracePt t="95348" x="5581650" y="3714750"/>
          <p14:tracePt t="95350" x="5607050" y="3683000"/>
          <p14:tracePt t="95364" x="5676900" y="3625850"/>
          <p14:tracePt t="95381" x="5753100" y="3587750"/>
          <p14:tracePt t="95399" x="5810250" y="3562350"/>
          <p14:tracePt t="95414" x="5842000" y="3549650"/>
          <p14:tracePt t="95431" x="5848350" y="3549650"/>
          <p14:tracePt t="95469" x="5861050" y="3549650"/>
          <p14:tracePt t="95481" x="5880100" y="3549650"/>
          <p14:tracePt t="95497" x="5956300" y="3549650"/>
          <p14:tracePt t="95515" x="6057900" y="3549650"/>
          <p14:tracePt t="95531" x="6184900" y="3556000"/>
          <p14:tracePt t="95548" x="6413500" y="3556000"/>
          <p14:tracePt t="95564" x="6591300" y="3568700"/>
          <p14:tracePt t="95581" x="6756400" y="3568700"/>
          <p14:tracePt t="95597" x="6877050" y="3568700"/>
          <p14:tracePt t="95614" x="6940550" y="3568700"/>
          <p14:tracePt t="95631" x="6946900" y="3562350"/>
          <p14:tracePt t="95685" x="6934200" y="3575050"/>
          <p14:tracePt t="95693" x="6896100" y="3581400"/>
          <p14:tracePt t="95700" x="6864350" y="3594100"/>
          <p14:tracePt t="95714" x="6832600" y="3606800"/>
          <p14:tracePt t="95731" x="6724650" y="3619500"/>
          <p14:tracePt t="95749" x="6521450" y="3619500"/>
          <p14:tracePt t="95764" x="6375400" y="3619500"/>
          <p14:tracePt t="95781" x="6235700" y="3619500"/>
          <p14:tracePt t="95798" x="6115050" y="3619500"/>
          <p14:tracePt t="95816" x="6000750" y="3613150"/>
          <p14:tracePt t="95831" x="5892800" y="3613150"/>
          <p14:tracePt t="95847" x="5791200" y="3613150"/>
          <p14:tracePt t="95864" x="5689600" y="3619500"/>
          <p14:tracePt t="95881" x="5607050" y="3619500"/>
          <p14:tracePt t="95898" x="5518150" y="3625850"/>
          <p14:tracePt t="95914" x="5416550" y="3625850"/>
          <p14:tracePt t="95931" x="5295900" y="3625850"/>
          <p14:tracePt t="95933" x="5251450" y="3625850"/>
          <p14:tracePt t="95948" x="5143500" y="3625850"/>
          <p14:tracePt t="95964" x="5041900" y="3600450"/>
          <p14:tracePt t="95981" x="4927600" y="3562350"/>
          <p14:tracePt t="95998" x="4832350" y="3530600"/>
          <p14:tracePt t="96014" x="4724400" y="3492500"/>
          <p14:tracePt t="96031" x="4622800" y="3460750"/>
          <p14:tracePt t="96048" x="4514850" y="3416300"/>
          <p14:tracePt t="96064" x="4394200" y="3378200"/>
          <p14:tracePt t="96081" x="4267200" y="3327400"/>
          <p14:tracePt t="96098" x="4133850" y="3276600"/>
          <p14:tracePt t="96114" x="4006850" y="3181350"/>
          <p14:tracePt t="96131" x="3879850" y="3092450"/>
          <p14:tracePt t="96148" x="3759200" y="3009900"/>
          <p14:tracePt t="96164" x="3702050" y="2952750"/>
          <p14:tracePt t="96181" x="3663950" y="2895600"/>
          <p14:tracePt t="96197" x="3632200" y="2832100"/>
          <p14:tracePt t="96214" x="3600450" y="2736850"/>
          <p14:tracePt t="96231" x="3568700" y="2628900"/>
          <p14:tracePt t="96248" x="3543300" y="2533650"/>
          <p14:tracePt t="96264" x="3530600" y="2457450"/>
          <p14:tracePt t="96281" x="3530600" y="2400300"/>
          <p14:tracePt t="96297" x="3530600" y="2343150"/>
          <p14:tracePt t="96314" x="3556000" y="2286000"/>
          <p14:tracePt t="96331" x="3594100" y="2222500"/>
          <p14:tracePt t="96348" x="3663950" y="2152650"/>
          <p14:tracePt t="96364" x="3721100" y="2114550"/>
          <p14:tracePt t="96381" x="3784600" y="2076450"/>
          <p14:tracePt t="96397" x="3860800" y="2038350"/>
          <p14:tracePt t="96414" x="3949700" y="2006600"/>
          <p14:tracePt t="96431" x="4051300" y="1968500"/>
          <p14:tracePt t="96448" x="4159250" y="1936750"/>
          <p14:tracePt t="96464" x="4267200" y="1898650"/>
          <p14:tracePt t="96481" x="4387850" y="1860550"/>
          <p14:tracePt t="96498" x="4521200" y="1822450"/>
          <p14:tracePt t="96514" x="4648200" y="1784350"/>
          <p14:tracePt t="96531" x="4756150" y="1758950"/>
          <p14:tracePt t="96549" x="4902200" y="1739900"/>
          <p14:tracePt t="96564" x="5016500" y="1733550"/>
          <p14:tracePt t="96581" x="5137150" y="1727200"/>
          <p14:tracePt t="96597" x="5257800" y="1701800"/>
          <p14:tracePt t="96614" x="5397500" y="1708150"/>
          <p14:tracePt t="96631" x="5549900" y="1708150"/>
          <p14:tracePt t="96648" x="5702300" y="1708150"/>
          <p14:tracePt t="96664" x="5867400" y="1708150"/>
          <p14:tracePt t="96681" x="6019800" y="1708150"/>
          <p14:tracePt t="96698" x="6191250" y="1714500"/>
          <p14:tracePt t="96715" x="6350000" y="1733550"/>
          <p14:tracePt t="96731" x="6508750" y="1733550"/>
          <p14:tracePt t="96733" x="6591300" y="1739900"/>
          <p14:tracePt t="96749" x="6750050" y="1758950"/>
          <p14:tracePt t="96764" x="6896100" y="1758950"/>
          <p14:tracePt t="96781" x="7035800" y="1771650"/>
          <p14:tracePt t="96797" x="7150100" y="1778000"/>
          <p14:tracePt t="96814" x="7245350" y="1778000"/>
          <p14:tracePt t="96831" x="7327900" y="1778000"/>
          <p14:tracePt t="96848" x="7404100" y="1778000"/>
          <p14:tracePt t="96865" x="7480300" y="1778000"/>
          <p14:tracePt t="96881" x="7550150" y="1778000"/>
          <p14:tracePt t="96898" x="7626350" y="1778000"/>
          <p14:tracePt t="96915" x="7702550" y="1778000"/>
          <p14:tracePt t="96931" x="7785100" y="1771650"/>
          <p14:tracePt t="96949" x="7918450" y="1803400"/>
          <p14:tracePt t="96964" x="8007350" y="1835150"/>
          <p14:tracePt t="96981" x="8077200" y="1873250"/>
          <p14:tracePt t="96997" x="8147050" y="1905000"/>
          <p14:tracePt t="97014" x="8223250" y="1943100"/>
          <p14:tracePt t="97031" x="8286750" y="1987550"/>
          <p14:tracePt t="97048" x="8375650" y="2044700"/>
          <p14:tracePt t="97064" x="8464550" y="2114550"/>
          <p14:tracePt t="97081" x="8559800" y="2165350"/>
          <p14:tracePt t="97098" x="8636000" y="2222500"/>
          <p14:tracePt t="97114" x="8693150" y="2260600"/>
          <p14:tracePt t="97131" x="8724900" y="2292350"/>
          <p14:tracePt t="97148" x="8737600" y="2324100"/>
          <p14:tracePt t="97164" x="8743950" y="2349500"/>
          <p14:tracePt t="97181" x="8743950" y="2393950"/>
          <p14:tracePt t="97197" x="8743950" y="2444750"/>
          <p14:tracePt t="97214" x="8743950" y="2489200"/>
          <p14:tracePt t="97231" x="8737600" y="2546350"/>
          <p14:tracePt t="97248" x="8731250" y="2609850"/>
          <p14:tracePt t="97264" x="8724900" y="2692400"/>
          <p14:tracePt t="97281" x="8699500" y="2774950"/>
          <p14:tracePt t="97298" x="8674100" y="2851150"/>
          <p14:tracePt t="97315" x="8629650" y="2927350"/>
          <p14:tracePt t="97331" x="8585200" y="3016250"/>
          <p14:tracePt t="97349" x="8496300" y="3136900"/>
          <p14:tracePt t="97364" x="8451850" y="3206750"/>
          <p14:tracePt t="97381" x="8420100" y="3251200"/>
          <p14:tracePt t="97398" x="8394700" y="3289300"/>
          <p14:tracePt t="97414" x="8343900" y="3346450"/>
          <p14:tracePt t="97431" x="8261350" y="3397250"/>
          <p14:tracePt t="97448" x="8153400" y="3454400"/>
          <p14:tracePt t="97464" x="8051800" y="3517900"/>
          <p14:tracePt t="97481" x="7950200" y="3562350"/>
          <p14:tracePt t="97497" x="7854950" y="3619500"/>
          <p14:tracePt t="97514" x="7753350" y="3670300"/>
          <p14:tracePt t="97531" x="7639050" y="3708400"/>
          <p14:tracePt t="97549" x="7467600" y="3771900"/>
          <p14:tracePt t="97564" x="7346950" y="3816350"/>
          <p14:tracePt t="97581" x="7219950" y="3835400"/>
          <p14:tracePt t="97598" x="7080250" y="3841750"/>
          <p14:tracePt t="97615" x="6946900" y="3841750"/>
          <p14:tracePt t="97631" x="6813550" y="3841750"/>
          <p14:tracePt t="97648" x="6686550" y="3835400"/>
          <p14:tracePt t="97664" x="6546850" y="3835400"/>
          <p14:tracePt t="97681" x="6400800" y="3835400"/>
          <p14:tracePt t="97698" x="6254750" y="3867150"/>
          <p14:tracePt t="97715" x="6121400" y="3892550"/>
          <p14:tracePt t="97731" x="5981700" y="3911600"/>
          <p14:tracePt t="97733" x="5911850" y="3911600"/>
          <p14:tracePt t="97748" x="5784850" y="3917950"/>
          <p14:tracePt t="97765" x="5664200" y="3917950"/>
          <p14:tracePt t="97781" x="5562600" y="3917950"/>
          <p14:tracePt t="97797" x="5473700" y="3924300"/>
          <p14:tracePt t="97816" x="5384800" y="3924300"/>
          <p14:tracePt t="97831" x="5302250" y="3924300"/>
          <p14:tracePt t="97848" x="5200650" y="3924300"/>
          <p14:tracePt t="97864" x="5130800" y="3892550"/>
          <p14:tracePt t="97881" x="5048250" y="3860800"/>
          <p14:tracePt t="97898" x="4978400" y="3860800"/>
          <p14:tracePt t="97914" x="4902200" y="3848100"/>
          <p14:tracePt t="97931" x="4832350" y="3829050"/>
          <p14:tracePt t="97949" x="4762500" y="3810000"/>
          <p14:tracePt t="97964" x="4718050" y="3797300"/>
          <p14:tracePt t="97981" x="4679950" y="3784600"/>
          <p14:tracePt t="97998" x="4641850" y="3771900"/>
          <p14:tracePt t="98015" x="4603750" y="3759200"/>
          <p14:tracePt t="98031" x="4572000" y="3746500"/>
          <p14:tracePt t="98047" x="4565650" y="3740150"/>
          <p14:tracePt t="98064" x="4559300" y="3733800"/>
          <p14:tracePt t="98081" x="4552950" y="3733800"/>
          <p14:tracePt t="98098" x="4533900" y="3721100"/>
          <p14:tracePt t="98114" x="4514850" y="3714750"/>
          <p14:tracePt t="98131" x="4495800" y="3708400"/>
          <p14:tracePt t="98164" x="4476750" y="3708400"/>
          <p14:tracePt t="98181" x="4464050" y="3702050"/>
          <p14:tracePt t="98198" x="4451350" y="3702050"/>
          <p14:tracePt t="98214" x="4419600" y="3683000"/>
          <p14:tracePt t="98231" x="4375150" y="3657600"/>
          <p14:tracePt t="98248" x="4330700" y="3625850"/>
          <p14:tracePt t="98264" x="4298950" y="3587750"/>
          <p14:tracePt t="98281" x="4254500" y="3562350"/>
          <p14:tracePt t="98298" x="4222750" y="3556000"/>
          <p14:tracePt t="98314" x="4197350" y="3543300"/>
          <p14:tracePt t="98331" x="4165600" y="3536950"/>
          <p14:tracePt t="98348" x="4076700" y="3524250"/>
          <p14:tracePt t="98364" x="4006850" y="3511550"/>
          <p14:tracePt t="98381" x="3937000" y="3498850"/>
          <p14:tracePt t="98397" x="3879850" y="3498850"/>
          <p14:tracePt t="98414" x="3816350" y="3498850"/>
          <p14:tracePt t="98431" x="3746500" y="3498850"/>
          <p14:tracePt t="98447" x="3695700" y="3498850"/>
          <p14:tracePt t="98464" x="3613150" y="3498850"/>
          <p14:tracePt t="98481" x="3511550" y="3498850"/>
          <p14:tracePt t="98497" x="3422650" y="3492500"/>
          <p14:tracePt t="98514" x="3371850" y="3492500"/>
          <p14:tracePt t="98531" x="3365500" y="34925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83C6C29E-A192-4207-B22C-2B5EFD6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7544936B-0EDA-4274-90AC-8EC021D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15A64732-D968-48F0-BDF7-E3841B43B5E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45D3155-9F02-40A5-BC74-87DA0146C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Introduction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4299BD3-403F-49BF-B8DB-DAD7DB232C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Our goal: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get context, overview, “feel” of networking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more depth, detail </a:t>
            </a:r>
            <a:r>
              <a:rPr lang="en-US" altLang="ko-KR" sz="2400" i="1">
                <a:ea typeface="굴림" panose="020B0600000101010101" pitchFamily="50" charset="-127"/>
              </a:rPr>
              <a:t>later</a:t>
            </a:r>
            <a:r>
              <a:rPr lang="en-US" altLang="ko-KR" sz="2400">
                <a:ea typeface="굴림" panose="020B0600000101010101" pitchFamily="50" charset="-127"/>
              </a:rPr>
              <a:t> in course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approach: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descriptive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use Internet as example</a:t>
            </a:r>
          </a:p>
          <a:p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8A831E2-5DA4-4930-A4D2-B43B30CCF06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Overview: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sz="2400">
                <a:ea typeface="굴림" panose="020B0600000101010101" pitchFamily="50" charset="-127"/>
              </a:rPr>
              <a:t>what’s the Internet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what’s a protocol?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network edge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network core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access net, physical media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Internet/ISP structure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performance: loss, delay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protocol layers, service models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history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80"/>
    </mc:Choice>
    <mc:Fallback xmlns="">
      <p:transition spd="slow" advTm="83580"/>
    </mc:Fallback>
  </mc:AlternateContent>
  <p:extLst>
    <p:ext uri="{3A86A75C-4F4B-4683-9AE1-C65F6400EC91}">
      <p14:laserTraceLst xmlns:p14="http://schemas.microsoft.com/office/powerpoint/2010/main">
        <p14:tracePtLst>
          <p14:tracePt t="1090" x="3079750" y="3308350"/>
          <p14:tracePt t="1107" x="3086100" y="3308350"/>
          <p14:tracePt t="1114" x="3092450" y="3308350"/>
          <p14:tracePt t="1129" x="3098800" y="3308350"/>
          <p14:tracePt t="1162" x="3111500" y="3276600"/>
          <p14:tracePt t="1180" x="3143250" y="3181350"/>
          <p14:tracePt t="1196" x="3181350" y="3022600"/>
          <p14:tracePt t="1212" x="3225800" y="2851150"/>
          <p14:tracePt t="1229" x="3251200" y="2686050"/>
          <p14:tracePt t="1246" x="3251200" y="2540000"/>
          <p14:tracePt t="1262" x="3251200" y="2400300"/>
          <p14:tracePt t="1279" x="3251200" y="2260600"/>
          <p14:tracePt t="1296" x="3219450" y="2152650"/>
          <p14:tracePt t="1313" x="3200400" y="2095500"/>
          <p14:tracePt t="1329" x="3187700" y="2076450"/>
          <p14:tracePt t="1346" x="3187700" y="2070100"/>
          <p14:tracePt t="1362" x="3187700" y="2057400"/>
          <p14:tracePt t="1379" x="3181350" y="2057400"/>
          <p14:tracePt t="1396" x="3168650" y="2057400"/>
          <p14:tracePt t="1412" x="3136900" y="2101850"/>
          <p14:tracePt t="1429" x="3098800" y="2165350"/>
          <p14:tracePt t="1446" x="3048000" y="2235200"/>
          <p14:tracePt t="1462" x="3009900" y="2324100"/>
          <p14:tracePt t="1479" x="2978150" y="2406650"/>
          <p14:tracePt t="1496" x="2978150" y="2463800"/>
          <p14:tracePt t="1554" x="2984500" y="2476500"/>
          <p14:tracePt t="1563" x="2990850" y="2482850"/>
          <p14:tracePt t="1580" x="2990850" y="2489200"/>
          <p14:tracePt t="1596" x="3003550" y="2489200"/>
          <p14:tracePt t="1612" x="3003550" y="2470150"/>
          <p14:tracePt t="1629" x="3009900" y="2444750"/>
          <p14:tracePt t="1646" x="3028950" y="2406650"/>
          <p14:tracePt t="1663" x="3060700" y="2355850"/>
          <p14:tracePt t="1679" x="3098800" y="2298700"/>
          <p14:tracePt t="1696" x="3162300" y="2241550"/>
          <p14:tracePt t="1713" x="3219450" y="2203450"/>
          <p14:tracePt t="1729" x="3270250" y="2178050"/>
          <p14:tracePt t="1746" x="3352800" y="2139950"/>
          <p14:tracePt t="1763" x="3454400" y="2101850"/>
          <p14:tracePt t="1779" x="3543300" y="2063750"/>
          <p14:tracePt t="1796" x="3619500" y="2032000"/>
          <p14:tracePt t="1812" x="3657600" y="2025650"/>
          <p14:tracePt t="1829" x="3683000" y="2019300"/>
          <p14:tracePt t="1846" x="3721100" y="2006600"/>
          <p14:tracePt t="1863" x="3759200" y="1993900"/>
          <p14:tracePt t="1879" x="3784600" y="1987550"/>
          <p14:tracePt t="1896" x="3790950" y="1981200"/>
          <p14:tracePt t="2410" x="3784600" y="1981200"/>
          <p14:tracePt t="5482" x="3759200" y="1993900"/>
          <p14:tracePt t="5490" x="3727450" y="2012950"/>
          <p14:tracePt t="5498" x="3683000" y="2025650"/>
          <p14:tracePt t="5512" x="3657600" y="2038350"/>
          <p14:tracePt t="5529" x="3625850" y="2051050"/>
          <p14:tracePt t="5587" x="3625850" y="2044700"/>
          <p14:tracePt t="5594" x="3632200" y="2038350"/>
          <p14:tracePt t="5602" x="3638550" y="2038350"/>
          <p14:tracePt t="5612" x="3651250" y="2038350"/>
          <p14:tracePt t="5630" x="3657600" y="2038350"/>
          <p14:tracePt t="5662" x="3663950" y="2044700"/>
          <p14:tracePt t="5680" x="3683000" y="2051050"/>
          <p14:tracePt t="5696" x="3714750" y="2070100"/>
          <p14:tracePt t="5713" x="3784600" y="2089150"/>
          <p14:tracePt t="5730" x="3917950" y="2139950"/>
          <p14:tracePt t="5746" x="4019550" y="2178050"/>
          <p14:tracePt t="5763" x="4146550" y="2203450"/>
          <p14:tracePt t="5779" x="4267200" y="2228850"/>
          <p14:tracePt t="5796" x="4381500" y="2260600"/>
          <p14:tracePt t="5813" x="4476750" y="2273300"/>
          <p14:tracePt t="5829" x="4572000" y="2298700"/>
          <p14:tracePt t="5846" x="4667250" y="2305050"/>
          <p14:tracePt t="5863" x="4781550" y="2324100"/>
          <p14:tracePt t="5879" x="4851400" y="2330450"/>
          <p14:tracePt t="5896" x="4914900" y="2324100"/>
          <p14:tracePt t="5912" x="4965700" y="2305050"/>
          <p14:tracePt t="5930" x="4991100" y="2292350"/>
          <p14:tracePt t="5947" x="4991100" y="2286000"/>
          <p14:tracePt t="5962" x="4997450" y="2286000"/>
          <p14:tracePt t="5979" x="5003800" y="2279650"/>
          <p14:tracePt t="6042" x="5010150" y="2279650"/>
          <p14:tracePt t="6146" x="5016500" y="2279650"/>
          <p14:tracePt t="6154" x="5022850" y="2279650"/>
          <p14:tracePt t="6162" x="5035550" y="2279650"/>
          <p14:tracePt t="6180" x="5060950" y="2292350"/>
          <p14:tracePt t="6196" x="5092700" y="2311400"/>
          <p14:tracePt t="6213" x="5118100" y="2324100"/>
          <p14:tracePt t="6229" x="5156200" y="2336800"/>
          <p14:tracePt t="6246" x="5219700" y="2343150"/>
          <p14:tracePt t="6263" x="5276850" y="2349500"/>
          <p14:tracePt t="6280" x="5327650" y="2349500"/>
          <p14:tracePt t="6296" x="5365750" y="2349500"/>
          <p14:tracePt t="6313" x="5397500" y="2349500"/>
          <p14:tracePt t="6330" x="5416550" y="2349500"/>
          <p14:tracePt t="6346" x="5467350" y="2349500"/>
          <p14:tracePt t="6362" x="5505450" y="2349500"/>
          <p14:tracePt t="6380" x="5549900" y="2362200"/>
          <p14:tracePt t="6396" x="5600700" y="2374900"/>
          <p14:tracePt t="6413" x="5645150" y="2387600"/>
          <p14:tracePt t="6429" x="5708650" y="2400300"/>
          <p14:tracePt t="6446" x="5784850" y="2413000"/>
          <p14:tracePt t="6463" x="5842000" y="2425700"/>
          <p14:tracePt t="6479" x="5899150" y="2425700"/>
          <p14:tracePt t="6496" x="5949950" y="2425700"/>
          <p14:tracePt t="6513" x="6007100" y="2425700"/>
          <p14:tracePt t="6515" x="6032500" y="2425700"/>
          <p14:tracePt t="6530" x="6083300" y="2425700"/>
          <p14:tracePt t="6546" x="6134100" y="2432050"/>
          <p14:tracePt t="6563" x="6172200" y="2432050"/>
          <p14:tracePt t="6579" x="6203950" y="2432050"/>
          <p14:tracePt t="6596" x="6254750" y="2432050"/>
          <p14:tracePt t="6613" x="6318250" y="2432050"/>
          <p14:tracePt t="6630" x="6388100" y="2432050"/>
          <p14:tracePt t="6646" x="6451600" y="2432050"/>
          <p14:tracePt t="6663" x="6477000" y="2432050"/>
          <p14:tracePt t="6679" x="6508750" y="2419350"/>
          <p14:tracePt t="6696" x="6540500" y="2400300"/>
          <p14:tracePt t="6712" x="6572250" y="2368550"/>
          <p14:tracePt t="6729" x="6597650" y="2311400"/>
          <p14:tracePt t="6746" x="6616700" y="2266950"/>
          <p14:tracePt t="6763" x="6635750" y="2209800"/>
          <p14:tracePt t="6779" x="6648450" y="2159000"/>
          <p14:tracePt t="6796" x="6661150" y="2120900"/>
          <p14:tracePt t="6813" x="6661150" y="2089150"/>
          <p14:tracePt t="6829" x="6661150" y="2063750"/>
          <p14:tracePt t="6846" x="6661150" y="2032000"/>
          <p14:tracePt t="6863" x="6648450" y="2006600"/>
          <p14:tracePt t="6880" x="6642100" y="1987550"/>
          <p14:tracePt t="6896" x="6629400" y="1974850"/>
          <p14:tracePt t="6913" x="6616700" y="1949450"/>
          <p14:tracePt t="6930" x="6578600" y="1917700"/>
          <p14:tracePt t="6947" x="6534150" y="1898650"/>
          <p14:tracePt t="6962" x="6489700" y="1885950"/>
          <p14:tracePt t="6979" x="6426200" y="1866900"/>
          <p14:tracePt t="6996" x="6362700" y="1854200"/>
          <p14:tracePt t="7012" x="6286500" y="1847850"/>
          <p14:tracePt t="7029" x="6216650" y="1835150"/>
          <p14:tracePt t="7046" x="6184900" y="1860550"/>
          <p14:tracePt t="7063" x="6108700" y="1860550"/>
          <p14:tracePt t="7079" x="6038850" y="1860550"/>
          <p14:tracePt t="7096" x="5975350" y="1860550"/>
          <p14:tracePt t="7113" x="5918200" y="1860550"/>
          <p14:tracePt t="7131" x="5829300" y="1866900"/>
          <p14:tracePt t="7146" x="5784850" y="1866900"/>
          <p14:tracePt t="7163" x="5746750" y="1866900"/>
          <p14:tracePt t="7180" x="5708650" y="1873250"/>
          <p14:tracePt t="7196" x="5664200" y="1873250"/>
          <p14:tracePt t="7213" x="5632450" y="1885950"/>
          <p14:tracePt t="7229" x="5581650" y="1898650"/>
          <p14:tracePt t="7246" x="5543550" y="1911350"/>
          <p14:tracePt t="7263" x="5499100" y="1924050"/>
          <p14:tracePt t="7279" x="5454650" y="1936750"/>
          <p14:tracePt t="7296" x="5410200" y="1949450"/>
          <p14:tracePt t="7313" x="5372100" y="1962150"/>
          <p14:tracePt t="7330" x="5314950" y="1981200"/>
          <p14:tracePt t="7346" x="5283200" y="1993900"/>
          <p14:tracePt t="7363" x="5245100" y="2006600"/>
          <p14:tracePt t="7379" x="5213350" y="2019300"/>
          <p14:tracePt t="7396" x="5187950" y="2038350"/>
          <p14:tracePt t="7413" x="5162550" y="2051050"/>
          <p14:tracePt t="7430" x="5149850" y="2063750"/>
          <p14:tracePt t="7446" x="5137150" y="2076450"/>
          <p14:tracePt t="7463" x="5118100" y="2095500"/>
          <p14:tracePt t="7479" x="5111750" y="2114550"/>
          <p14:tracePt t="7496" x="5111750" y="2146300"/>
          <p14:tracePt t="7513" x="5105400" y="2171700"/>
          <p14:tracePt t="7530" x="5099050" y="2209800"/>
          <p14:tracePt t="7546" x="5099050" y="2235200"/>
          <p14:tracePt t="7563" x="5099050" y="2247900"/>
          <p14:tracePt t="7579" x="5099050" y="2266950"/>
          <p14:tracePt t="7596" x="5099050" y="2279650"/>
          <p14:tracePt t="7612" x="5105400" y="2292350"/>
          <p14:tracePt t="7629" x="5118100" y="2305050"/>
          <p14:tracePt t="7646" x="5130800" y="2311400"/>
          <p14:tracePt t="7662" x="5162550" y="2324100"/>
          <p14:tracePt t="7681" x="5200650" y="2336800"/>
          <p14:tracePt t="7696" x="5232400" y="2343150"/>
          <p14:tracePt t="7713" x="5270500" y="2343150"/>
          <p14:tracePt t="7730" x="5334000" y="2343150"/>
          <p14:tracePt t="7746" x="5378450" y="2343150"/>
          <p14:tracePt t="7763" x="5429250" y="2343150"/>
          <p14:tracePt t="7779" x="5480050" y="2343150"/>
          <p14:tracePt t="7796" x="5530850" y="2343150"/>
          <p14:tracePt t="7812" x="5588000" y="2343150"/>
          <p14:tracePt t="7829" x="5645150" y="2343150"/>
          <p14:tracePt t="7846" x="5695950" y="2343150"/>
          <p14:tracePt t="7862" x="5727700" y="2343150"/>
          <p14:tracePt t="7879" x="5759450" y="2343150"/>
          <p14:tracePt t="7896" x="5778500" y="2343150"/>
          <p14:tracePt t="7913" x="5810250" y="2343150"/>
          <p14:tracePt t="7914" x="5829300" y="2343150"/>
          <p14:tracePt t="7930" x="5867400" y="2324100"/>
          <p14:tracePt t="7946" x="5905500" y="2292350"/>
          <p14:tracePt t="7963" x="5949950" y="2279650"/>
          <p14:tracePt t="7979" x="5981700" y="2266950"/>
          <p14:tracePt t="7996" x="6013450" y="2254250"/>
          <p14:tracePt t="8013" x="6051550" y="2241550"/>
          <p14:tracePt t="8029" x="6089650" y="2228850"/>
          <p14:tracePt t="8046" x="6134100" y="2216150"/>
          <p14:tracePt t="8063" x="6165850" y="2197100"/>
          <p14:tracePt t="8080" x="6197600" y="2184400"/>
          <p14:tracePt t="8096" x="6223000" y="2165350"/>
          <p14:tracePt t="8112" x="6242050" y="2139950"/>
          <p14:tracePt t="8131" x="6267450" y="2076450"/>
          <p14:tracePt t="8146" x="6267450" y="2044700"/>
          <p14:tracePt t="8163" x="6267450" y="2025650"/>
          <p14:tracePt t="8180" x="6267450" y="1993900"/>
          <p14:tracePt t="8196" x="6261100" y="1981200"/>
          <p14:tracePt t="8212" x="6223000" y="1949450"/>
          <p14:tracePt t="8229" x="6172200" y="1924050"/>
          <p14:tracePt t="8246" x="6121400" y="1905000"/>
          <p14:tracePt t="8263" x="6057900" y="1885950"/>
          <p14:tracePt t="8280" x="5994400" y="1879600"/>
          <p14:tracePt t="8296" x="5930900" y="1860550"/>
          <p14:tracePt t="8313" x="5873750" y="1860550"/>
          <p14:tracePt t="8315" x="5848350" y="1860550"/>
          <p14:tracePt t="8330" x="5803900" y="1860550"/>
          <p14:tracePt t="8346" x="5746750" y="1860550"/>
          <p14:tracePt t="8362" x="5670550" y="1860550"/>
          <p14:tracePt t="8380" x="5594350" y="1860550"/>
          <p14:tracePt t="8396" x="5530850" y="1873250"/>
          <p14:tracePt t="8413" x="5492750" y="1892300"/>
          <p14:tracePt t="8429" x="5473700" y="1898650"/>
          <p14:tracePt t="8446" x="5461000" y="1911350"/>
          <p14:tracePt t="8463" x="5448300" y="1917700"/>
          <p14:tracePt t="8480" x="5435600" y="1936750"/>
          <p14:tracePt t="8496" x="5435600" y="1943100"/>
          <p14:tracePt t="8513" x="5429250" y="1943100"/>
          <p14:tracePt t="8530" x="5429250" y="1949450"/>
          <p14:tracePt t="8546" x="5416550" y="1962150"/>
          <p14:tracePt t="8563" x="5410200" y="1974850"/>
          <p14:tracePt t="8580" x="5403850" y="1981200"/>
          <p14:tracePt t="8747" x="5403850" y="1987550"/>
          <p14:tracePt t="8755" x="5397500" y="1987550"/>
          <p14:tracePt t="8778" x="5391150" y="1987550"/>
          <p14:tracePt t="8785" x="5384800" y="1987550"/>
          <p14:tracePt t="8796" x="5372100" y="1987550"/>
          <p14:tracePt t="8813" x="5353050" y="2000250"/>
          <p14:tracePt t="8830" x="5327650" y="2012950"/>
          <p14:tracePt t="8846" x="5308600" y="2032000"/>
          <p14:tracePt t="8862" x="5302250" y="2044700"/>
          <p14:tracePt t="8879" x="5295900" y="2057400"/>
          <p14:tracePt t="8896" x="5295900" y="2082800"/>
          <p14:tracePt t="8913" x="5295900" y="2108200"/>
          <p14:tracePt t="8915" x="5289550" y="2120900"/>
          <p14:tracePt t="8930" x="5289550" y="2146300"/>
          <p14:tracePt t="8946" x="5289550" y="2178050"/>
          <p14:tracePt t="8962" x="5302250" y="2197100"/>
          <p14:tracePt t="8980" x="5314950" y="2228850"/>
          <p14:tracePt t="8996" x="5340350" y="2254250"/>
          <p14:tracePt t="9012" x="5359400" y="2273300"/>
          <p14:tracePt t="9029" x="5378450" y="2286000"/>
          <p14:tracePt t="9046" x="5416550" y="2305050"/>
          <p14:tracePt t="9063" x="5441950" y="2324100"/>
          <p14:tracePt t="9080" x="5505450" y="2349500"/>
          <p14:tracePt t="9096" x="5575300" y="2368550"/>
          <p14:tracePt t="9113" x="5638800" y="2381250"/>
          <p14:tracePt t="9130" x="5715000" y="2400300"/>
          <p14:tracePt t="9146" x="5759450" y="2406650"/>
          <p14:tracePt t="9163" x="5810250" y="2413000"/>
          <p14:tracePt t="9180" x="5861050" y="2413000"/>
          <p14:tracePt t="9196" x="5918200" y="2413000"/>
          <p14:tracePt t="9213" x="5969000" y="2413000"/>
          <p14:tracePt t="9230" x="6019800" y="2413000"/>
          <p14:tracePt t="9246" x="6070600" y="2413000"/>
          <p14:tracePt t="9263" x="6121400" y="2413000"/>
          <p14:tracePt t="9279" x="6178550" y="2413000"/>
          <p14:tracePt t="9296" x="6229350" y="2413000"/>
          <p14:tracePt t="9313" x="6280150" y="2413000"/>
          <p14:tracePt t="9330" x="6350000" y="2413000"/>
          <p14:tracePt t="9346" x="6400800" y="2406650"/>
          <p14:tracePt t="9363" x="6438900" y="2387600"/>
          <p14:tracePt t="9379" x="6470650" y="2374900"/>
          <p14:tracePt t="9396" x="6489700" y="2362200"/>
          <p14:tracePt t="9413" x="6496050" y="2349500"/>
          <p14:tracePt t="9429" x="6508750" y="2330450"/>
          <p14:tracePt t="9446" x="6521450" y="2305050"/>
          <p14:tracePt t="9463" x="6534150" y="2273300"/>
          <p14:tracePt t="9479" x="6540500" y="2241550"/>
          <p14:tracePt t="9496" x="6540500" y="2203450"/>
          <p14:tracePt t="9512" x="6546850" y="2178050"/>
          <p14:tracePt t="9529" x="6546850" y="2146300"/>
          <p14:tracePt t="9546" x="6553200" y="2108200"/>
          <p14:tracePt t="9563" x="6553200" y="2082800"/>
          <p14:tracePt t="9579" x="6553200" y="2057400"/>
          <p14:tracePt t="9596" x="6553200" y="2051050"/>
          <p14:tracePt t="9613" x="6553200" y="2038350"/>
          <p14:tracePt t="9629" x="6540500" y="2032000"/>
          <p14:tracePt t="9646" x="6534150" y="2025650"/>
          <p14:tracePt t="9663" x="6521450" y="2012950"/>
          <p14:tracePt t="9679" x="6502400" y="2006600"/>
          <p14:tracePt t="9696" x="6477000" y="1993900"/>
          <p14:tracePt t="9712" x="6432550" y="1981200"/>
          <p14:tracePt t="9714" x="6407150" y="1981200"/>
          <p14:tracePt t="9730" x="6369050" y="1974850"/>
          <p14:tracePt t="9746" x="6318250" y="1974850"/>
          <p14:tracePt t="9762" x="6267450" y="1955800"/>
          <p14:tracePt t="9779" x="6210300" y="1949450"/>
          <p14:tracePt t="9796" x="6172200" y="1936750"/>
          <p14:tracePt t="9812" x="6115050" y="1936750"/>
          <p14:tracePt t="9829" x="6064250" y="1936750"/>
          <p14:tracePt t="9846" x="6000750" y="1936750"/>
          <p14:tracePt t="9863" x="5962650" y="1936750"/>
          <p14:tracePt t="9879" x="5930900" y="1936750"/>
          <p14:tracePt t="9896" x="5918200" y="1936750"/>
          <p14:tracePt t="9913" x="5899150" y="1936750"/>
          <p14:tracePt t="9915" x="5886450" y="1936750"/>
          <p14:tracePt t="9930" x="5854700" y="1936750"/>
          <p14:tracePt t="9946" x="5816600" y="1936750"/>
          <p14:tracePt t="9963" x="5797550" y="1949450"/>
          <p14:tracePt t="9979" x="5765800" y="1962150"/>
          <p14:tracePt t="9996" x="5734050" y="1974850"/>
          <p14:tracePt t="10013" x="5715000" y="1993900"/>
          <p14:tracePt t="10029" x="5683250" y="2012950"/>
          <p14:tracePt t="10046" x="5664200" y="2038350"/>
          <p14:tracePt t="10063" x="5657850" y="2063750"/>
          <p14:tracePt t="10080" x="5645150" y="2082800"/>
          <p14:tracePt t="10096" x="5638800" y="2095500"/>
          <p14:tracePt t="10113" x="5632450" y="2101850"/>
          <p14:tracePt t="10131" x="5632450" y="2114550"/>
          <p14:tracePt t="10146" x="5632450" y="2120900"/>
          <p14:tracePt t="10179" x="5632450" y="2127250"/>
          <p14:tracePt t="10196" x="5632450" y="2133600"/>
          <p14:tracePt t="10213" x="5632450" y="2152650"/>
          <p14:tracePt t="10229" x="5632450" y="2171700"/>
          <p14:tracePt t="10246" x="5632450" y="2190750"/>
          <p14:tracePt t="10263" x="5645150" y="2209800"/>
          <p14:tracePt t="10280" x="5657850" y="2222500"/>
          <p14:tracePt t="10296" x="5664200" y="2241550"/>
          <p14:tracePt t="10313" x="5689600" y="2266950"/>
          <p14:tracePt t="10330" x="5734050" y="2292350"/>
          <p14:tracePt t="10346" x="5765800" y="2311400"/>
          <p14:tracePt t="10363" x="5797550" y="2324100"/>
          <p14:tracePt t="10380" x="5842000" y="2324100"/>
          <p14:tracePt t="10396" x="5892800" y="2330450"/>
          <p14:tracePt t="10413" x="5937250" y="2330450"/>
          <p14:tracePt t="10430" x="5994400" y="2343150"/>
          <p14:tracePt t="10446" x="6032500" y="2336800"/>
          <p14:tracePt t="10463" x="6070600" y="2336800"/>
          <p14:tracePt t="10479" x="6115050" y="2336800"/>
          <p14:tracePt t="10496" x="6172200" y="2324100"/>
          <p14:tracePt t="10513" x="6223000" y="2324100"/>
          <p14:tracePt t="10515" x="6254750" y="2324100"/>
          <p14:tracePt t="10530" x="6305550" y="2324100"/>
          <p14:tracePt t="10547" x="6356350" y="2317750"/>
          <p14:tracePt t="10563" x="6388100" y="2311400"/>
          <p14:tracePt t="10579" x="6426200" y="2305050"/>
          <p14:tracePt t="10596" x="6457950" y="2292350"/>
          <p14:tracePt t="10613" x="6502400" y="2279650"/>
          <p14:tracePt t="10629" x="6565900" y="2254250"/>
          <p14:tracePt t="10646" x="6616700" y="2228850"/>
          <p14:tracePt t="10663" x="6667500" y="2203450"/>
          <p14:tracePt t="10679" x="6705600" y="2184400"/>
          <p14:tracePt t="10696" x="6731000" y="2159000"/>
          <p14:tracePt t="10713" x="6737350" y="2139950"/>
          <p14:tracePt t="10715" x="6737350" y="2127250"/>
          <p14:tracePt t="10729" x="6743700" y="2108200"/>
          <p14:tracePt t="10746" x="6756400" y="2063750"/>
          <p14:tracePt t="10763" x="6756400" y="2038350"/>
          <p14:tracePt t="10779" x="6756400" y="2019300"/>
          <p14:tracePt t="10796" x="6756400" y="2000250"/>
          <p14:tracePt t="10812" x="6756400" y="1968500"/>
          <p14:tracePt t="10829" x="6743700" y="1949450"/>
          <p14:tracePt t="10846" x="6718300" y="1930400"/>
          <p14:tracePt t="10863" x="6686550" y="1917700"/>
          <p14:tracePt t="10879" x="6667500" y="1905000"/>
          <p14:tracePt t="10896" x="6642100" y="1898650"/>
          <p14:tracePt t="10913" x="6623050" y="1892300"/>
          <p14:tracePt t="10930" x="6597650" y="1885950"/>
          <p14:tracePt t="10931" x="6578600" y="1879600"/>
          <p14:tracePt t="10946" x="6546850" y="1873250"/>
          <p14:tracePt t="10963" x="6496050" y="1866900"/>
          <p14:tracePt t="10980" x="6457950" y="1860550"/>
          <p14:tracePt t="10996" x="6432550" y="1860550"/>
          <p14:tracePt t="11013" x="6419850" y="1860550"/>
          <p14:tracePt t="11066" x="6426200" y="1860550"/>
          <p14:tracePt t="11075" x="6432550" y="1860550"/>
          <p14:tracePt t="11082" x="6451600" y="1860550"/>
          <p14:tracePt t="11096" x="6477000" y="1860550"/>
          <p14:tracePt t="11113" x="6546850" y="1860550"/>
          <p14:tracePt t="11115" x="6578600" y="1860550"/>
          <p14:tracePt t="11130" x="6661150" y="1860550"/>
          <p14:tracePt t="11146" x="6724650" y="1841500"/>
          <p14:tracePt t="11163" x="6794500" y="1822450"/>
          <p14:tracePt t="11179" x="6851650" y="1803400"/>
          <p14:tracePt t="11196" x="6889750" y="1790700"/>
          <p14:tracePt t="11213" x="6902450" y="1784350"/>
          <p14:tracePt t="11250" x="6908800" y="1784350"/>
          <p14:tracePt t="11370" x="6908800" y="1778000"/>
          <p14:tracePt t="11498" x="6908800" y="1771650"/>
          <p14:tracePt t="11506" x="6908800" y="1758950"/>
          <p14:tracePt t="11514" x="6908800" y="1752600"/>
          <p14:tracePt t="11530" x="6908800" y="1746250"/>
          <p14:tracePt t="11546" x="6908800" y="1720850"/>
          <p14:tracePt t="11563" x="6902450" y="1701800"/>
          <p14:tracePt t="11579" x="6896100" y="1689100"/>
          <p14:tracePt t="11596" x="6896100" y="1663700"/>
          <p14:tracePt t="11613" x="6896100" y="1631950"/>
          <p14:tracePt t="11630" x="6896100" y="1600200"/>
          <p14:tracePt t="11646" x="6896100" y="1568450"/>
          <p14:tracePt t="11663" x="6896100" y="1543050"/>
          <p14:tracePt t="11679" x="6896100" y="1504950"/>
          <p14:tracePt t="11696" x="6896100" y="1479550"/>
          <p14:tracePt t="11712" x="6896100" y="1454150"/>
          <p14:tracePt t="11730" x="6896100" y="1397000"/>
          <p14:tracePt t="11746" x="6896100" y="1371600"/>
          <p14:tracePt t="11763" x="6896100" y="1333500"/>
          <p14:tracePt t="11779" x="6896100" y="1295400"/>
          <p14:tracePt t="11796" x="6896100" y="1257300"/>
          <p14:tracePt t="11813" x="6896100" y="1225550"/>
          <p14:tracePt t="11829" x="6896100" y="1193800"/>
          <p14:tracePt t="11846" x="6896100" y="1155700"/>
          <p14:tracePt t="11862" x="6896100" y="1123950"/>
          <p14:tracePt t="11879" x="6902450" y="1085850"/>
          <p14:tracePt t="11896" x="6921500" y="1054100"/>
          <p14:tracePt t="11913" x="6927850" y="1016000"/>
          <p14:tracePt t="11931" x="6940550" y="977900"/>
          <p14:tracePt t="11946" x="6953250" y="952500"/>
          <p14:tracePt t="11963" x="6972300" y="927100"/>
          <p14:tracePt t="11979" x="6991350" y="901700"/>
          <p14:tracePt t="11996" x="7016750" y="882650"/>
          <p14:tracePt t="12013" x="7042150" y="869950"/>
          <p14:tracePt t="12029" x="7067550" y="850900"/>
          <p14:tracePt t="12046" x="7086600" y="831850"/>
          <p14:tracePt t="12063" x="7112000" y="819150"/>
          <p14:tracePt t="12080" x="7143750" y="812800"/>
          <p14:tracePt t="12096" x="7169150" y="800100"/>
          <p14:tracePt t="12113" x="7207250" y="787400"/>
          <p14:tracePt t="12115" x="7226300" y="781050"/>
          <p14:tracePt t="12131" x="7264400" y="768350"/>
          <p14:tracePt t="12146" x="7289800" y="762000"/>
          <p14:tracePt t="12163" x="7315200" y="749300"/>
          <p14:tracePt t="12179" x="7346950" y="736600"/>
          <p14:tracePt t="12196" x="7378700" y="730250"/>
          <p14:tracePt t="12212" x="7410450" y="723900"/>
          <p14:tracePt t="12230" x="7442200" y="717550"/>
          <p14:tracePt t="12246" x="7461250" y="704850"/>
          <p14:tracePt t="12263" x="7480300" y="704850"/>
          <p14:tracePt t="12280" x="7493000" y="692150"/>
          <p14:tracePt t="12296" x="7512050" y="685800"/>
          <p14:tracePt t="12313" x="7537450" y="679450"/>
          <p14:tracePt t="12329" x="7550150" y="673100"/>
          <p14:tracePt t="12346" x="7575550" y="666750"/>
          <p14:tracePt t="12363" x="7594600" y="660400"/>
          <p14:tracePt t="12379" x="7613650" y="660400"/>
          <p14:tracePt t="12396" x="7632700" y="660400"/>
          <p14:tracePt t="12412" x="7664450" y="660400"/>
          <p14:tracePt t="12429" x="7696200" y="660400"/>
          <p14:tracePt t="12446" x="7721600" y="660400"/>
          <p14:tracePt t="12462" x="7747000" y="660400"/>
          <p14:tracePt t="12479" x="7766050" y="660400"/>
          <p14:tracePt t="12496" x="7797800" y="660400"/>
          <p14:tracePt t="12512" x="7816850" y="660400"/>
          <p14:tracePt t="12513" x="7842250" y="660400"/>
          <p14:tracePt t="12529" x="7854950" y="660400"/>
          <p14:tracePt t="12546" x="7899400" y="660400"/>
          <p14:tracePt t="12563" x="7924800" y="660400"/>
          <p14:tracePt t="12579" x="7943850" y="660400"/>
          <p14:tracePt t="12596" x="7969250" y="660400"/>
          <p14:tracePt t="12613" x="7988300" y="660400"/>
          <p14:tracePt t="12629" x="8020050" y="660400"/>
          <p14:tracePt t="12646" x="8039100" y="660400"/>
          <p14:tracePt t="12663" x="8064500" y="660400"/>
          <p14:tracePt t="12682" x="8083550" y="666750"/>
          <p14:tracePt t="12696" x="8096250" y="673100"/>
          <p14:tracePt t="12712" x="8102600" y="679450"/>
          <p14:tracePt t="12730" x="8121650" y="692150"/>
          <p14:tracePt t="12746" x="8134350" y="704850"/>
          <p14:tracePt t="12762" x="8147050" y="711200"/>
          <p14:tracePt t="12780" x="8159750" y="723900"/>
          <p14:tracePt t="12796" x="8178800" y="736600"/>
          <p14:tracePt t="12813" x="8185150" y="749300"/>
          <p14:tracePt t="12829" x="8197850" y="768350"/>
          <p14:tracePt t="12846" x="8216900" y="787400"/>
          <p14:tracePt t="12863" x="8229600" y="800100"/>
          <p14:tracePt t="12880" x="8235950" y="806450"/>
          <p14:tracePt t="12896" x="8235950" y="825500"/>
          <p14:tracePt t="12913" x="8248650" y="838200"/>
          <p14:tracePt t="12930" x="8255000" y="857250"/>
          <p14:tracePt t="12947" x="8261350" y="869950"/>
          <p14:tracePt t="12963" x="8267700" y="889000"/>
          <p14:tracePt t="12979" x="8274050" y="927100"/>
          <p14:tracePt t="12996" x="8274050" y="958850"/>
          <p14:tracePt t="13013" x="8293100" y="1003300"/>
          <p14:tracePt t="13029" x="8299450" y="1035050"/>
          <p14:tracePt t="13046" x="8312150" y="1066800"/>
          <p14:tracePt t="13063" x="8324850" y="1098550"/>
          <p14:tracePt t="13079" x="8331200" y="1136650"/>
          <p14:tracePt t="13096" x="8343900" y="1174750"/>
          <p14:tracePt t="13113" x="8350250" y="1200150"/>
          <p14:tracePt t="13115" x="8350250" y="1206500"/>
          <p14:tracePt t="13129" x="8350250" y="1212850"/>
          <p14:tracePt t="13146" x="8362950" y="1231900"/>
          <p14:tracePt t="13163" x="8362950" y="1250950"/>
          <p14:tracePt t="13180" x="8362950" y="1270000"/>
          <p14:tracePt t="13196" x="8369300" y="1295400"/>
          <p14:tracePt t="13213" x="8369300" y="1320800"/>
          <p14:tracePt t="13230" x="8369300" y="1346200"/>
          <p14:tracePt t="13246" x="8369300" y="1365250"/>
          <p14:tracePt t="13262" x="8369300" y="1403350"/>
          <p14:tracePt t="13280" x="8369300" y="1428750"/>
          <p14:tracePt t="13296" x="8369300" y="1460500"/>
          <p14:tracePt t="13313" x="8369300" y="1485900"/>
          <p14:tracePt t="13314" x="8369300" y="1498600"/>
          <p14:tracePt t="13329" x="8369300" y="1511300"/>
          <p14:tracePt t="13346" x="8369300" y="1543050"/>
          <p14:tracePt t="13363" x="8369300" y="1555750"/>
          <p14:tracePt t="13380" x="8369300" y="1574800"/>
          <p14:tracePt t="13396" x="8356600" y="1581150"/>
          <p14:tracePt t="13413" x="8350250" y="1600200"/>
          <p14:tracePt t="13429" x="8343900" y="1625600"/>
          <p14:tracePt t="13446" x="8337550" y="1651000"/>
          <p14:tracePt t="13463" x="8324850" y="1682750"/>
          <p14:tracePt t="13479" x="8312150" y="1708150"/>
          <p14:tracePt t="13497" x="8299450" y="1733550"/>
          <p14:tracePt t="13513" x="8293100" y="1752600"/>
          <p14:tracePt t="13514" x="8286750" y="1758950"/>
          <p14:tracePt t="13531" x="8286750" y="1765300"/>
          <p14:tracePt t="13546" x="8280400" y="1771650"/>
          <p14:tracePt t="13563" x="8274050" y="1778000"/>
          <p14:tracePt t="13579" x="8267700" y="1790700"/>
          <p14:tracePt t="13596" x="8255000" y="1797050"/>
          <p14:tracePt t="13613" x="8229600" y="1816100"/>
          <p14:tracePt t="13630" x="8204200" y="1828800"/>
          <p14:tracePt t="13646" x="8185150" y="1835150"/>
          <p14:tracePt t="13663" x="8166100" y="1847850"/>
          <p14:tracePt t="13679" x="8140700" y="1854200"/>
          <p14:tracePt t="13696" x="8108950" y="1866900"/>
          <p14:tracePt t="13713" x="8077200" y="1879600"/>
          <p14:tracePt t="13730" x="8032750" y="1892300"/>
          <p14:tracePt t="13732" x="8007350" y="1898650"/>
          <p14:tracePt t="13746" x="7956550" y="1911350"/>
          <p14:tracePt t="13763" x="7899400" y="1911350"/>
          <p14:tracePt t="13779" x="7861300" y="1911350"/>
          <p14:tracePt t="13796" x="7835900" y="1911350"/>
          <p14:tracePt t="13813" x="7816850" y="1911350"/>
          <p14:tracePt t="13829" x="7797800" y="1911350"/>
          <p14:tracePt t="13846" x="7759700" y="1911350"/>
          <p14:tracePt t="13863" x="7715250" y="1911350"/>
          <p14:tracePt t="13879" x="7670800" y="1911350"/>
          <p14:tracePt t="13896" x="7613650" y="1911350"/>
          <p14:tracePt t="13913" x="7569200" y="1905000"/>
          <p14:tracePt t="13930" x="7493000" y="1879600"/>
          <p14:tracePt t="13946" x="7435850" y="1866900"/>
          <p14:tracePt t="13963" x="7397750" y="1860550"/>
          <p14:tracePt t="13980" x="7359650" y="1854200"/>
          <p14:tracePt t="13996" x="7334250" y="1841500"/>
          <p14:tracePt t="14013" x="7321550" y="1835150"/>
          <p14:tracePt t="14029" x="7315200" y="1835150"/>
          <p14:tracePt t="14075" x="7302500" y="1835150"/>
          <p14:tracePt t="14082" x="7296150" y="1835150"/>
          <p14:tracePt t="14096" x="7283450" y="1835150"/>
          <p14:tracePt t="14112" x="7251700" y="1835150"/>
          <p14:tracePt t="14131" x="7207250" y="1835150"/>
          <p14:tracePt t="14146" x="7175500" y="1822450"/>
          <p14:tracePt t="14163" x="7156450" y="1816100"/>
          <p14:tracePt t="14179" x="7143750" y="1816100"/>
          <p14:tracePt t="14196" x="7137400" y="1809750"/>
          <p14:tracePt t="14213" x="7131050" y="1809750"/>
          <p14:tracePt t="14267" x="7131050" y="1803400"/>
          <p14:tracePt t="14275" x="7131050" y="1797050"/>
          <p14:tracePt t="14282" x="7131050" y="1790700"/>
          <p14:tracePt t="14296" x="7118350" y="1790700"/>
          <p14:tracePt t="14313" x="7112000" y="1784350"/>
          <p14:tracePt t="14330" x="7092950" y="1765300"/>
          <p14:tracePt t="14346" x="7086600" y="1765300"/>
          <p14:tracePt t="14362" x="7080250" y="1758950"/>
          <p14:tracePt t="14379" x="7080250" y="1752600"/>
          <p14:tracePt t="14396" x="7061200" y="1739900"/>
          <p14:tracePt t="14413" x="7035800" y="1733550"/>
          <p14:tracePt t="14430" x="7029450" y="1714500"/>
          <p14:tracePt t="14446" x="7010400" y="1701800"/>
          <p14:tracePt t="14463" x="7004050" y="1701800"/>
          <p14:tracePt t="14496" x="6997700" y="1701800"/>
          <p14:tracePt t="14513" x="6997700" y="1695450"/>
          <p14:tracePt t="14529" x="6985000" y="1682750"/>
          <p14:tracePt t="14546" x="6978650" y="1676400"/>
          <p14:tracePt t="14563" x="6978650" y="1663700"/>
          <p14:tracePt t="14580" x="6972300" y="1663700"/>
          <p14:tracePt t="14596" x="6965950" y="1657350"/>
          <p14:tracePt t="14613" x="6959600" y="1651000"/>
          <p14:tracePt t="14646" x="6959600" y="1638300"/>
          <p14:tracePt t="14662" x="6959600" y="1631950"/>
          <p14:tracePt t="14679" x="6953250" y="1631950"/>
          <p14:tracePt t="14696" x="6953250" y="1625600"/>
          <p14:tracePt t="14713" x="6953250" y="1619250"/>
          <p14:tracePt t="19242" x="6946900" y="1619250"/>
          <p14:tracePt t="19250" x="6940550" y="1619250"/>
          <p14:tracePt t="19258" x="6927850" y="1619250"/>
          <p14:tracePt t="19314" x="6921500" y="1619250"/>
          <p14:tracePt t="19322" x="6902450" y="1619250"/>
          <p14:tracePt t="19331" x="6883400" y="1619250"/>
          <p14:tracePt t="19346" x="6845300" y="1612900"/>
          <p14:tracePt t="19363" x="6807200" y="1593850"/>
          <p14:tracePt t="19379" x="6775450" y="1562100"/>
          <p14:tracePt t="19396" x="6743700" y="1511300"/>
          <p14:tracePt t="19413" x="6718300" y="1454150"/>
          <p14:tracePt t="19430" x="6718300" y="1403350"/>
          <p14:tracePt t="19446" x="6718300" y="1358900"/>
          <p14:tracePt t="19463" x="6718300" y="1308100"/>
          <p14:tracePt t="19479" x="6718300" y="1270000"/>
          <p14:tracePt t="19496" x="6718300" y="1231900"/>
          <p14:tracePt t="19513" x="6718300" y="1200150"/>
          <p14:tracePt t="19515" x="6724650" y="1174750"/>
          <p14:tracePt t="19530" x="6756400" y="1111250"/>
          <p14:tracePt t="19546" x="6788150" y="1054100"/>
          <p14:tracePt t="19563" x="6838950" y="1016000"/>
          <p14:tracePt t="19580" x="6889750" y="990600"/>
          <p14:tracePt t="19596" x="6953250" y="965200"/>
          <p14:tracePt t="19613" x="7054850" y="946150"/>
          <p14:tracePt t="19629" x="7175500" y="939800"/>
          <p14:tracePt t="19646" x="7289800" y="914400"/>
          <p14:tracePt t="19663" x="7410450" y="908050"/>
          <p14:tracePt t="19679" x="7512050" y="908050"/>
          <p14:tracePt t="19696" x="7613650" y="914400"/>
          <p14:tracePt t="19713" x="7727950" y="914400"/>
          <p14:tracePt t="19730" x="7880350" y="908050"/>
          <p14:tracePt t="19746" x="7962900" y="920750"/>
          <p14:tracePt t="19763" x="8026400" y="933450"/>
          <p14:tracePt t="19779" x="8064500" y="958850"/>
          <p14:tracePt t="19796" x="8083550" y="984250"/>
          <p14:tracePt t="19813" x="8108950" y="1009650"/>
          <p14:tracePt t="19829" x="8128000" y="1054100"/>
          <p14:tracePt t="19846" x="8147050" y="1092200"/>
          <p14:tracePt t="19863" x="8159750" y="1149350"/>
          <p14:tracePt t="19879" x="8172450" y="1212850"/>
          <p14:tracePt t="19896" x="8172450" y="1282700"/>
          <p14:tracePt t="19913" x="8172450" y="1346200"/>
          <p14:tracePt t="19929" x="8166100" y="1409700"/>
          <p14:tracePt t="19930" x="8153400" y="1447800"/>
          <p14:tracePt t="19946" x="8115300" y="1530350"/>
          <p14:tracePt t="19963" x="8070850" y="1612900"/>
          <p14:tracePt t="19979" x="8039100" y="1670050"/>
          <p14:tracePt t="19996" x="8007350" y="1708150"/>
          <p14:tracePt t="20013" x="7975600" y="1739900"/>
          <p14:tracePt t="20030" x="7950200" y="1758950"/>
          <p14:tracePt t="20046" x="7918450" y="1771650"/>
          <p14:tracePt t="20063" x="7893050" y="1771650"/>
          <p14:tracePt t="20079" x="7874000" y="1784350"/>
          <p14:tracePt t="20096" x="7854950" y="1784350"/>
          <p14:tracePt t="20113" x="7829550" y="1784350"/>
          <p14:tracePt t="20115" x="7810500" y="1784350"/>
          <p14:tracePt t="20129" x="7759700" y="1784350"/>
          <p14:tracePt t="20147" x="7715250" y="1797050"/>
          <p14:tracePt t="20163" x="7639050" y="1790700"/>
          <p14:tracePt t="20179" x="7569200" y="1790700"/>
          <p14:tracePt t="20196" x="7512050" y="1790700"/>
          <p14:tracePt t="20213" x="7493000" y="1790700"/>
          <p14:tracePt t="20762" x="7493000" y="1784350"/>
          <p14:tracePt t="20771" x="7486650" y="1784350"/>
          <p14:tracePt t="20802" x="7480300" y="1778000"/>
          <p14:tracePt t="20811" x="7467600" y="1765300"/>
          <p14:tracePt t="20818" x="7467600" y="1758950"/>
          <p14:tracePt t="20829" x="7454900" y="1758950"/>
          <p14:tracePt t="20846" x="7435850" y="1746250"/>
          <p14:tracePt t="20863" x="7429500" y="1746250"/>
          <p14:tracePt t="20879" x="7410450" y="1733550"/>
          <p14:tracePt t="20938" x="7404100" y="1733550"/>
          <p14:tracePt t="21034" x="7391400" y="1733550"/>
          <p14:tracePt t="21042" x="7385050" y="1733550"/>
          <p14:tracePt t="21058" x="7378700" y="1733550"/>
          <p14:tracePt t="21066" x="7378700" y="1720850"/>
          <p14:tracePt t="21079" x="7366000" y="1720850"/>
          <p14:tracePt t="21096" x="7353300" y="1714500"/>
          <p14:tracePt t="21113" x="7334250" y="1714500"/>
          <p14:tracePt t="21129" x="7327900" y="1714500"/>
          <p14:tracePt t="21132" x="7321550" y="1714500"/>
          <p14:tracePt t="21171" x="7321550" y="1720850"/>
          <p14:tracePt t="21178" x="7315200" y="1727200"/>
          <p14:tracePt t="21186" x="7315200" y="1733550"/>
          <p14:tracePt t="21196" x="7315200" y="1739900"/>
          <p14:tracePt t="21213" x="7315200" y="1752600"/>
          <p14:tracePt t="21229" x="7327900" y="1765300"/>
          <p14:tracePt t="21246" x="7346950" y="1784350"/>
          <p14:tracePt t="21263" x="7353300" y="1790700"/>
          <p14:tracePt t="21280" x="7372350" y="1790700"/>
          <p14:tracePt t="21296" x="7404100" y="1797050"/>
          <p14:tracePt t="21313" x="7442200" y="1797050"/>
          <p14:tracePt t="21315" x="7448550" y="1797050"/>
          <p14:tracePt t="21329" x="7454900" y="1797050"/>
          <p14:tracePt t="21522" x="7467600" y="1797050"/>
          <p14:tracePt t="21531" x="7486650" y="1803400"/>
          <p14:tracePt t="21538" x="7499350" y="1803400"/>
          <p14:tracePt t="21546" x="7512050" y="1803400"/>
          <p14:tracePt t="21564" x="7537450" y="1803400"/>
          <p14:tracePt t="21580" x="7581900" y="1822450"/>
          <p14:tracePt t="21596" x="7658100" y="1854200"/>
          <p14:tracePt t="21613" x="7753350" y="1898650"/>
          <p14:tracePt t="21630" x="7848600" y="1949450"/>
          <p14:tracePt t="21646" x="7924800" y="1987550"/>
          <p14:tracePt t="21663" x="7975600" y="2025650"/>
          <p14:tracePt t="21679" x="7994650" y="2044700"/>
          <p14:tracePt t="21696" x="8013700" y="2082800"/>
          <p14:tracePt t="21713" x="8026400" y="2127250"/>
          <p14:tracePt t="21730" x="8039100" y="2165350"/>
          <p14:tracePt t="21746" x="8039100" y="2184400"/>
          <p14:tracePt t="21763" x="8039100" y="2209800"/>
          <p14:tracePt t="21779" x="8039100" y="2247900"/>
          <p14:tracePt t="21796" x="8039100" y="2298700"/>
          <p14:tracePt t="21813" x="8039100" y="2374900"/>
          <p14:tracePt t="21829" x="8026400" y="2451100"/>
          <p14:tracePt t="21846" x="8013700" y="2540000"/>
          <p14:tracePt t="21863" x="8007350" y="2641600"/>
          <p14:tracePt t="21879" x="7981950" y="2736850"/>
          <p14:tracePt t="21896" x="7950200" y="2825750"/>
          <p14:tracePt t="21913" x="7899400" y="2933700"/>
          <p14:tracePt t="21914" x="7867650" y="2990850"/>
          <p14:tracePt t="21929" x="7835900" y="3041650"/>
          <p14:tracePt t="21946" x="7747000" y="3162300"/>
          <p14:tracePt t="21963" x="7708900" y="3200400"/>
          <p14:tracePt t="21979" x="7670800" y="3232150"/>
          <p14:tracePt t="21996" x="7620000" y="3257550"/>
          <p14:tracePt t="22013" x="7575550" y="3282950"/>
          <p14:tracePt t="22029" x="7518400" y="3308350"/>
          <p14:tracePt t="22046" x="7473950" y="3321050"/>
          <p14:tracePt t="22063" x="7461250" y="3327400"/>
          <p14:tracePt t="22096" x="7461250" y="3321050"/>
          <p14:tracePt t="22129" x="7448550" y="3321050"/>
          <p14:tracePt t="22146" x="7416800" y="3308350"/>
          <p14:tracePt t="22163" x="7378700" y="3295650"/>
          <p14:tracePt t="22179" x="7340600" y="3270250"/>
          <p14:tracePt t="22196" x="7315200" y="3238500"/>
          <p14:tracePt t="22213" x="7296150" y="3194050"/>
          <p14:tracePt t="22229" x="7283450" y="3149600"/>
          <p14:tracePt t="22246" x="7283450" y="3124200"/>
          <p14:tracePt t="22263" x="7283450" y="3092450"/>
          <p14:tracePt t="22280" x="7283450" y="3067050"/>
          <p14:tracePt t="22296" x="7283450" y="3048000"/>
          <p14:tracePt t="22313" x="7283450" y="3028950"/>
          <p14:tracePt t="22315" x="7283450" y="3016250"/>
          <p14:tracePt t="22330" x="7283450" y="2990850"/>
          <p14:tracePt t="22346" x="7283450" y="2965450"/>
          <p14:tracePt t="22363" x="7283450" y="2952750"/>
          <p14:tracePt t="22380" x="7283450" y="2940050"/>
          <p14:tracePt t="22396" x="7289800" y="2927350"/>
          <p14:tracePt t="22413" x="7296150" y="2914650"/>
          <p14:tracePt t="22429" x="7296150" y="2901950"/>
          <p14:tracePt t="22474" x="7302500" y="2901950"/>
          <p14:tracePt t="22490" x="7308850" y="2901950"/>
          <p14:tracePt t="22554" x="7315200" y="2901950"/>
          <p14:tracePt t="22578" x="7315200" y="2908300"/>
          <p14:tracePt t="22586" x="7321550" y="2914650"/>
          <p14:tracePt t="22596" x="7321550" y="2927350"/>
          <p14:tracePt t="22613" x="7327900" y="2959100"/>
          <p14:tracePt t="22629" x="7327900" y="2997200"/>
          <p14:tracePt t="22646" x="7327900" y="3022600"/>
          <p14:tracePt t="22663" x="7327900" y="3060700"/>
          <p14:tracePt t="22679" x="7327900" y="3079750"/>
          <p14:tracePt t="22696" x="7327900" y="3098800"/>
          <p14:tracePt t="22713" x="7327900" y="3105150"/>
          <p14:tracePt t="22763" x="7334250" y="3105150"/>
          <p14:tracePt t="22770" x="7346950" y="3079750"/>
          <p14:tracePt t="22779" x="7359650" y="3041650"/>
          <p14:tracePt t="22796" x="7385050" y="2990850"/>
          <p14:tracePt t="22813" x="7410450" y="2946400"/>
          <p14:tracePt t="22829" x="7461250" y="2908300"/>
          <p14:tracePt t="22846" x="7518400" y="2876550"/>
          <p14:tracePt t="22863" x="7569200" y="2857500"/>
          <p14:tracePt t="22879" x="7594600" y="2851150"/>
          <p14:tracePt t="22954" x="7594600" y="2863850"/>
          <p14:tracePt t="22962" x="7594600" y="2876550"/>
          <p14:tracePt t="22979" x="7594600" y="2908300"/>
          <p14:tracePt t="22996" x="7594600" y="2933700"/>
          <p14:tracePt t="23013" x="7613650" y="2959100"/>
          <p14:tracePt t="23029" x="7626350" y="2978150"/>
          <p14:tracePt t="23046" x="7645400" y="2984500"/>
          <p14:tracePt t="23063" x="7658100" y="2984500"/>
          <p14:tracePt t="23079" x="7677150" y="2984500"/>
          <p14:tracePt t="23096" x="7708900" y="2984500"/>
          <p14:tracePt t="23113" x="7727950" y="2946400"/>
          <p14:tracePt t="23130" x="7759700" y="2901950"/>
          <p14:tracePt t="23146" x="7766050" y="2876550"/>
          <p14:tracePt t="23163" x="7772400" y="2870200"/>
          <p14:tracePt t="23210" x="7778750" y="2876550"/>
          <p14:tracePt t="23218" x="7778750" y="2882900"/>
          <p14:tracePt t="23229" x="7778750" y="2895600"/>
          <p14:tracePt t="23246" x="7797800" y="2908300"/>
          <p14:tracePt t="23263" x="7823200" y="2921000"/>
          <p14:tracePt t="23280" x="7861300" y="2921000"/>
          <p14:tracePt t="23296" x="7899400" y="2921000"/>
          <p14:tracePt t="23313" x="7937500" y="2901950"/>
          <p14:tracePt t="23315" x="7950200" y="2889250"/>
          <p14:tracePt t="23330" x="7956550" y="2882900"/>
          <p14:tracePt t="23370" x="7962900" y="2882900"/>
          <p14:tracePt t="23379" x="7969250" y="2882900"/>
          <p14:tracePt t="23396" x="7994650" y="2882900"/>
          <p14:tracePt t="23429" x="8001000" y="2882900"/>
          <p14:tracePt t="23514" x="8001000" y="2889250"/>
          <p14:tracePt t="23531" x="8007350" y="2889250"/>
          <p14:tracePt t="23578" x="8007350" y="2895600"/>
          <p14:tracePt t="23594" x="8013700" y="2895600"/>
          <p14:tracePt t="23602" x="8013700" y="2901950"/>
          <p14:tracePt t="23618" x="8013700" y="2908300"/>
          <p14:tracePt t="23629" x="8020050" y="2914650"/>
          <p14:tracePt t="23666" x="8020050" y="2921000"/>
          <p14:tracePt t="23683" x="8026400" y="2921000"/>
          <p14:tracePt t="23696" x="8026400" y="2927350"/>
          <p14:tracePt t="23713" x="8032750" y="2933700"/>
          <p14:tracePt t="23729" x="8032750" y="2940050"/>
          <p14:tracePt t="23746" x="8039100" y="2952750"/>
          <p14:tracePt t="23763" x="8039100" y="2959100"/>
          <p14:tracePt t="23779" x="8039100" y="2965450"/>
          <p14:tracePt t="23797" x="8039100" y="2971800"/>
          <p14:tracePt t="23812" x="8039100" y="2978150"/>
          <p14:tracePt t="23829" x="8039100" y="2984500"/>
          <p14:tracePt t="23906" x="8039100" y="2990850"/>
          <p14:tracePt t="26002" x="8032750" y="2990850"/>
          <p14:tracePt t="26010" x="8007350" y="3003550"/>
          <p14:tracePt t="26018" x="7975600" y="3009900"/>
          <p14:tracePt t="26029" x="7962900" y="3028950"/>
          <p14:tracePt t="26046" x="7924800" y="3035300"/>
          <p14:tracePt t="26063" x="7886700" y="3048000"/>
          <p14:tracePt t="26079" x="7848600" y="3060700"/>
          <p14:tracePt t="26096" x="7804150" y="3079750"/>
          <p14:tracePt t="26114" x="7740650" y="3111500"/>
          <p14:tracePt t="26131" x="7715250" y="3124200"/>
          <p14:tracePt t="26146" x="7708900" y="3130550"/>
          <p14:tracePt t="26163" x="7702550" y="3130550"/>
          <p14:tracePt t="26179" x="7683500" y="3143250"/>
          <p14:tracePt t="26196" x="7632700" y="3168650"/>
          <p14:tracePt t="26213" x="7575550" y="3187700"/>
          <p14:tracePt t="26229" x="7531100" y="3200400"/>
          <p14:tracePt t="26246" x="7499350" y="3206750"/>
          <p14:tracePt t="26263" x="7486650" y="3219450"/>
          <p14:tracePt t="26279" x="7461250" y="3219450"/>
          <p14:tracePt t="26296" x="7423150" y="3219450"/>
          <p14:tracePt t="26313" x="7366000" y="3225800"/>
          <p14:tracePt t="26315" x="7334250" y="3232150"/>
          <p14:tracePt t="26330" x="7296150" y="3232150"/>
          <p14:tracePt t="26346" x="7200900" y="3232150"/>
          <p14:tracePt t="26363" x="7150100" y="3232150"/>
          <p14:tracePt t="26379" x="7105650" y="3232150"/>
          <p14:tracePt t="26396" x="7067550" y="3232150"/>
          <p14:tracePt t="26413" x="7035800" y="3232150"/>
          <p14:tracePt t="26429" x="7016750" y="3232150"/>
          <p14:tracePt t="26446" x="7010400" y="3232150"/>
          <p14:tracePt t="26498" x="7004050" y="3232150"/>
          <p14:tracePt t="26515" x="6997700" y="3232150"/>
          <p14:tracePt t="26538" x="6991350" y="3232150"/>
          <p14:tracePt t="26570" x="6985000" y="3232150"/>
          <p14:tracePt t="26803" x="6985000" y="3225800"/>
          <p14:tracePt t="26835" x="6985000" y="3219450"/>
          <p14:tracePt t="26850" x="6985000" y="3213100"/>
          <p14:tracePt t="26858" x="6978650" y="3213100"/>
          <p14:tracePt t="27922" x="6972300" y="3213100"/>
          <p14:tracePt t="27931" x="6934200" y="3213100"/>
          <p14:tracePt t="27938" x="6883400" y="3213100"/>
          <p14:tracePt t="27946" x="6819900" y="3194050"/>
          <p14:tracePt t="27963" x="6692900" y="3155950"/>
          <p14:tracePt t="27979" x="6565900" y="3124200"/>
          <p14:tracePt t="27996" x="6451600" y="3117850"/>
          <p14:tracePt t="28013" x="6299200" y="3117850"/>
          <p14:tracePt t="28030" x="6140450" y="3117850"/>
          <p14:tracePt t="28046" x="5975350" y="3117850"/>
          <p14:tracePt t="28063" x="5848350" y="3111500"/>
          <p14:tracePt t="28080" x="5734050" y="3092450"/>
          <p14:tracePt t="28096" x="5632450" y="3092450"/>
          <p14:tracePt t="28113" x="5537200" y="3086100"/>
          <p14:tracePt t="28115" x="5492750" y="3086100"/>
          <p14:tracePt t="28129" x="5448300" y="3086100"/>
          <p14:tracePt t="28146" x="5346700" y="3092450"/>
          <p14:tracePt t="28163" x="5276850" y="3092450"/>
          <p14:tracePt t="28179" x="5213350" y="3098800"/>
          <p14:tracePt t="28196" x="5137150" y="3098800"/>
          <p14:tracePt t="28213" x="5067300" y="3105150"/>
          <p14:tracePt t="28229" x="4997450" y="3105150"/>
          <p14:tracePt t="28246" x="4933950" y="3105150"/>
          <p14:tracePt t="28263" x="4876800" y="3105150"/>
          <p14:tracePt t="28280" x="4832350" y="3105150"/>
          <p14:tracePt t="28296" x="4813300" y="3105150"/>
          <p14:tracePt t="28329" x="4806950" y="3105150"/>
          <p14:tracePt t="28363" x="4806950" y="3111500"/>
          <p14:tracePt t="28379" x="4806950" y="3117850"/>
          <p14:tracePt t="28396" x="4794250" y="3130550"/>
          <p14:tracePt t="28413" x="4787900" y="3130550"/>
          <p14:tracePt t="28890" x="4787900" y="3124200"/>
          <p14:tracePt t="28898" x="4787900" y="3111500"/>
          <p14:tracePt t="28906" x="4794250" y="3098800"/>
          <p14:tracePt t="28914" x="4800600" y="3079750"/>
          <p14:tracePt t="28930" x="4813300" y="3035300"/>
          <p14:tracePt t="28946" x="4832350" y="2978150"/>
          <p14:tracePt t="28963" x="4851400" y="2927350"/>
          <p14:tracePt t="28980" x="4864100" y="2901950"/>
          <p14:tracePt t="28996" x="4883150" y="2876550"/>
          <p14:tracePt t="29013" x="4889500" y="2857500"/>
          <p14:tracePt t="29029" x="4908550" y="2832100"/>
          <p14:tracePt t="29046" x="4933950" y="2813050"/>
          <p14:tracePt t="29063" x="4965700" y="2781300"/>
          <p14:tracePt t="29080" x="4997450" y="2762250"/>
          <p14:tracePt t="29096" x="5041900" y="2743200"/>
          <p14:tracePt t="29113" x="5092700" y="2717800"/>
          <p14:tracePt t="29115" x="5118100" y="2711450"/>
          <p14:tracePt t="29132" x="5187950" y="2686050"/>
          <p14:tracePt t="29146" x="5251450" y="2654300"/>
          <p14:tracePt t="29163" x="5321300" y="2628900"/>
          <p14:tracePt t="29180" x="5365750" y="2616200"/>
          <p14:tracePt t="29196" x="5397500" y="2609850"/>
          <p14:tracePt t="29213" x="5441950" y="2609850"/>
          <p14:tracePt t="29229" x="5486400" y="2609850"/>
          <p14:tracePt t="29246" x="5530850" y="2609850"/>
          <p14:tracePt t="29263" x="5575300" y="2609850"/>
          <p14:tracePt t="29279" x="5600700" y="2609850"/>
          <p14:tracePt t="29296" x="5632450" y="2609850"/>
          <p14:tracePt t="29313" x="5670550" y="2609850"/>
          <p14:tracePt t="29330" x="5715000" y="2622550"/>
          <p14:tracePt t="29346" x="5746750" y="2635250"/>
          <p14:tracePt t="29363" x="5765800" y="2654300"/>
          <p14:tracePt t="29380" x="5797550" y="2679700"/>
          <p14:tracePt t="29396" x="5829300" y="2705100"/>
          <p14:tracePt t="29413" x="5861050" y="2736850"/>
          <p14:tracePt t="29429" x="5886450" y="2762250"/>
          <p14:tracePt t="29446" x="5911850" y="2787650"/>
          <p14:tracePt t="29464" x="5930900" y="2806700"/>
          <p14:tracePt t="29480" x="5949950" y="2825750"/>
          <p14:tracePt t="29496" x="5962650" y="2844800"/>
          <p14:tracePt t="29513" x="5975350" y="2863850"/>
          <p14:tracePt t="29515" x="5975350" y="2882900"/>
          <p14:tracePt t="29530" x="5981700" y="2914650"/>
          <p14:tracePt t="29546" x="5994400" y="2946400"/>
          <p14:tracePt t="29563" x="6013450" y="2978150"/>
          <p14:tracePt t="29580" x="6019800" y="2990850"/>
          <p14:tracePt t="29596" x="6026150" y="2990850"/>
          <p14:tracePt t="29842" x="6032500" y="2990850"/>
          <p14:tracePt t="29850" x="6045200" y="2997200"/>
          <p14:tracePt t="29858" x="6064250" y="2997200"/>
          <p14:tracePt t="29866" x="6076950" y="3003550"/>
          <p14:tracePt t="29883" x="6096000" y="3022600"/>
          <p14:tracePt t="29896" x="6108700" y="3028950"/>
          <p14:tracePt t="29913" x="6127750" y="3048000"/>
          <p14:tracePt t="29915" x="6134100" y="3054350"/>
          <p14:tracePt t="29930" x="6140450" y="3067050"/>
          <p14:tracePt t="29946" x="6146800" y="3092450"/>
          <p14:tracePt t="29963" x="6140450" y="3105150"/>
          <p14:tracePt t="29979" x="6134100" y="3124200"/>
          <p14:tracePt t="29996" x="6115050" y="3143250"/>
          <p14:tracePt t="30013" x="6089650" y="3162300"/>
          <p14:tracePt t="30029" x="6064250" y="3187700"/>
          <p14:tracePt t="30046" x="6045200" y="3200400"/>
          <p14:tracePt t="30063" x="6032500" y="3200400"/>
          <p14:tracePt t="30080" x="6019800" y="3206750"/>
          <p14:tracePt t="30096" x="5994400" y="3206750"/>
          <p14:tracePt t="30098" x="5981700" y="3206750"/>
          <p14:tracePt t="30113" x="5962650" y="3206750"/>
          <p14:tracePt t="30129" x="5930900" y="3194050"/>
          <p14:tracePt t="30131" x="5918200" y="3187700"/>
          <p14:tracePt t="30146" x="5886450" y="3162300"/>
          <p14:tracePt t="30163" x="5854700" y="3143250"/>
          <p14:tracePt t="30179" x="5816600" y="3117850"/>
          <p14:tracePt t="30196" x="5797550" y="3111500"/>
          <p14:tracePt t="30213" x="5778500" y="3092450"/>
          <p14:tracePt t="30229" x="5772150" y="3073400"/>
          <p14:tracePt t="30246" x="5772150" y="3067050"/>
          <p14:tracePt t="30263" x="5772150" y="3054350"/>
          <p14:tracePt t="30279" x="5772150" y="3035300"/>
          <p14:tracePt t="30296" x="5772150" y="3009900"/>
          <p14:tracePt t="30313" x="5778500" y="2984500"/>
          <p14:tracePt t="30329" x="5791200" y="2959100"/>
          <p14:tracePt t="30330" x="5797550" y="2940050"/>
          <p14:tracePt t="30346" x="5816600" y="2927350"/>
          <p14:tracePt t="30363" x="5829300" y="2914650"/>
          <p14:tracePt t="30380" x="5842000" y="2901950"/>
          <p14:tracePt t="30396" x="5873750" y="2889250"/>
          <p14:tracePt t="30413" x="5911850" y="2882900"/>
          <p14:tracePt t="30430" x="5969000" y="2870200"/>
          <p14:tracePt t="30446" x="6045200" y="2863850"/>
          <p14:tracePt t="30463" x="6089650" y="2857500"/>
          <p14:tracePt t="30479" x="6165850" y="2851150"/>
          <p14:tracePt t="30496" x="6235700" y="2863850"/>
          <p14:tracePt t="30513" x="6305550" y="2863850"/>
          <p14:tracePt t="30515" x="6330950" y="2863850"/>
          <p14:tracePt t="30529" x="6350000" y="2863850"/>
          <p14:tracePt t="30546" x="6438900" y="2863850"/>
          <p14:tracePt t="30563" x="6489700" y="2863850"/>
          <p14:tracePt t="30579" x="6546850" y="2863850"/>
          <p14:tracePt t="30596" x="6604000" y="2863850"/>
          <p14:tracePt t="30613" x="6667500" y="2863850"/>
          <p14:tracePt t="30630" x="6731000" y="2863850"/>
          <p14:tracePt t="30646" x="6788150" y="2863850"/>
          <p14:tracePt t="30663" x="6858000" y="2889250"/>
          <p14:tracePt t="30680" x="6915150" y="2914650"/>
          <p14:tracePt t="30696" x="6978650" y="2933700"/>
          <p14:tracePt t="30698" x="6997700" y="2940050"/>
          <p14:tracePt t="30713" x="7016750" y="2959100"/>
          <p14:tracePt t="30730" x="7048500" y="2971800"/>
          <p14:tracePt t="30747" x="7067550" y="2984500"/>
          <p14:tracePt t="30763" x="7086600" y="3003550"/>
          <p14:tracePt t="30779" x="7099300" y="3022600"/>
          <p14:tracePt t="30796" x="7105650" y="3048000"/>
          <p14:tracePt t="30813" x="7105650" y="3079750"/>
          <p14:tracePt t="30830" x="7105650" y="3105150"/>
          <p14:tracePt t="30846" x="7105650" y="3130550"/>
          <p14:tracePt t="30863" x="7105650" y="3155950"/>
          <p14:tracePt t="30879" x="7086600" y="3187700"/>
          <p14:tracePt t="30896" x="7067550" y="3206750"/>
          <p14:tracePt t="30914" x="7042150" y="3232150"/>
          <p14:tracePt t="30930" x="7004050" y="3257550"/>
          <p14:tracePt t="30946" x="6921500" y="3282950"/>
          <p14:tracePt t="30963" x="6851650" y="3289300"/>
          <p14:tracePt t="30979" x="6781800" y="3289300"/>
          <p14:tracePt t="30996" x="6718300" y="3295650"/>
          <p14:tracePt t="31013" x="6642100" y="3295650"/>
          <p14:tracePt t="31029" x="6553200" y="3289300"/>
          <p14:tracePt t="31046" x="6464300" y="3270250"/>
          <p14:tracePt t="31063" x="6388100" y="3244850"/>
          <p14:tracePt t="31079" x="6330950" y="3213100"/>
          <p14:tracePt t="31096" x="6292850" y="3194050"/>
          <p14:tracePt t="31113" x="6261100" y="3181350"/>
          <p14:tracePt t="31129" x="6235700" y="3168650"/>
          <p14:tracePt t="31132" x="6223000" y="3168650"/>
          <p14:tracePt t="31146" x="6197600" y="3168650"/>
          <p14:tracePt t="31163" x="6146800" y="3168650"/>
          <p14:tracePt t="31179" x="6083300" y="3187700"/>
          <p14:tracePt t="31196" x="5988050" y="3219450"/>
          <p14:tracePt t="31213" x="5854700" y="3263900"/>
          <p14:tracePt t="31229" x="5708650" y="3314700"/>
          <p14:tracePt t="31246" x="5556250" y="3352800"/>
          <p14:tracePt t="31264" x="5467350" y="3390900"/>
          <p14:tracePt t="31280" x="5391150" y="3416300"/>
          <p14:tracePt t="31296" x="5340350" y="3435350"/>
          <p14:tracePt t="31313" x="5295900" y="3460750"/>
          <p14:tracePt t="31330" x="5270500" y="3486150"/>
          <p14:tracePt t="31346" x="5251450" y="3530600"/>
          <p14:tracePt t="31363" x="5245100" y="3543300"/>
          <p14:tracePt t="31380" x="5238750" y="3543300"/>
          <p14:tracePt t="31396" x="5232400" y="3549650"/>
          <p14:tracePt t="31413" x="5213350" y="3556000"/>
          <p14:tracePt t="31430" x="5207000" y="3556000"/>
          <p14:tracePt t="31446" x="5207000" y="3568700"/>
          <p14:tracePt t="31463" x="5207000" y="3575050"/>
          <p14:tracePt t="31570" x="5219700" y="3575050"/>
          <p14:tracePt t="31578" x="5238750" y="3575050"/>
          <p14:tracePt t="31586" x="5276850" y="3575050"/>
          <p14:tracePt t="31596" x="5314950" y="3581400"/>
          <p14:tracePt t="31613" x="5397500" y="3600450"/>
          <p14:tracePt t="31629" x="5467350" y="3613150"/>
          <p14:tracePt t="31646" x="5543550" y="3632200"/>
          <p14:tracePt t="31663" x="5638800" y="3657600"/>
          <p14:tracePt t="31679" x="5740400" y="3702050"/>
          <p14:tracePt t="31696" x="5829300" y="3727450"/>
          <p14:tracePt t="31713" x="5892800" y="3740150"/>
          <p14:tracePt t="31715" x="5905500" y="3740150"/>
          <p14:tracePt t="31729" x="5918200" y="3740150"/>
          <p14:tracePt t="31746" x="5924550" y="3740150"/>
          <p14:tracePt t="31802" x="5924550" y="3733800"/>
          <p14:tracePt t="31842" x="5924550" y="3727450"/>
          <p14:tracePt t="31850" x="5930900" y="3721100"/>
          <p14:tracePt t="31859" x="5949950" y="3721100"/>
          <p14:tracePt t="31866" x="5962650" y="3714750"/>
          <p14:tracePt t="31883" x="5988050" y="3708400"/>
          <p14:tracePt t="31954" x="5988050" y="3695700"/>
          <p14:tracePt t="31962" x="5988050" y="3683000"/>
          <p14:tracePt t="31970" x="5988050" y="3670300"/>
          <p14:tracePt t="31979" x="5975350" y="3657600"/>
          <p14:tracePt t="31996" x="5956300" y="3619500"/>
          <p14:tracePt t="32013" x="5943600" y="3581400"/>
          <p14:tracePt t="32029" x="5930900" y="3530600"/>
          <p14:tracePt t="32046" x="5911850" y="3479800"/>
          <p14:tracePt t="32063" x="5911850" y="3441700"/>
          <p14:tracePt t="32080" x="5911850" y="3416300"/>
          <p14:tracePt t="32096" x="5924550" y="3390900"/>
          <p14:tracePt t="32113" x="5943600" y="3352800"/>
          <p14:tracePt t="32131" x="5994400" y="3321050"/>
          <p14:tracePt t="32146" x="6019800" y="3295650"/>
          <p14:tracePt t="32163" x="6057900" y="3282950"/>
          <p14:tracePt t="32181" x="6108700" y="3263900"/>
          <p14:tracePt t="32196" x="6153150" y="3251200"/>
          <p14:tracePt t="32213" x="6210300" y="3238500"/>
          <p14:tracePt t="32229" x="6267450" y="3225800"/>
          <p14:tracePt t="32246" x="6311900" y="3225800"/>
          <p14:tracePt t="32263" x="6350000" y="3225800"/>
          <p14:tracePt t="32279" x="6381750" y="3225800"/>
          <p14:tracePt t="32296" x="6413500" y="3225800"/>
          <p14:tracePt t="32313" x="6445250" y="3225800"/>
          <p14:tracePt t="32315" x="6451600" y="3225800"/>
          <p14:tracePt t="32329" x="6464300" y="3225800"/>
          <p14:tracePt t="32346" x="6502400" y="3225800"/>
          <p14:tracePt t="32363" x="6521450" y="3225800"/>
          <p14:tracePt t="32379" x="6559550" y="3225800"/>
          <p14:tracePt t="32396" x="6610350" y="3225800"/>
          <p14:tracePt t="32413" x="6648450" y="3232150"/>
          <p14:tracePt t="32429" x="6699250" y="3244850"/>
          <p14:tracePt t="32446" x="6724650" y="3257550"/>
          <p14:tracePt t="32463" x="6762750" y="3270250"/>
          <p14:tracePt t="32480" x="6794500" y="3282950"/>
          <p14:tracePt t="32497" x="6819900" y="3295650"/>
          <p14:tracePt t="32513" x="6851650" y="3308350"/>
          <p14:tracePt t="32515" x="6864350" y="3321050"/>
          <p14:tracePt t="32529" x="6870700" y="3327400"/>
          <p14:tracePt t="32546" x="6889750" y="3340100"/>
          <p14:tracePt t="32563" x="6902450" y="3346450"/>
          <p14:tracePt t="32580" x="6915150" y="3359150"/>
          <p14:tracePt t="32596" x="6927850" y="3371850"/>
          <p14:tracePt t="32613" x="6940550" y="3384550"/>
          <p14:tracePt t="32629" x="6946900" y="3409950"/>
          <p14:tracePt t="32646" x="6953250" y="3416300"/>
          <p14:tracePt t="32663" x="6953250" y="3422650"/>
          <p14:tracePt t="32680" x="6953250" y="3429000"/>
          <p14:tracePt t="32697" x="6953250" y="3435350"/>
          <p14:tracePt t="32713" x="6959600" y="3448050"/>
          <p14:tracePt t="32731" x="6959600" y="3454400"/>
          <p14:tracePt t="32746" x="6959600" y="3460750"/>
          <p14:tracePt t="32763" x="6965950" y="3467100"/>
          <p14:tracePt t="32779" x="6965950" y="3479800"/>
          <p14:tracePt t="32796" x="6953250" y="3498850"/>
          <p14:tracePt t="32813" x="6940550" y="3511550"/>
          <p14:tracePt t="32829" x="6927850" y="3530600"/>
          <p14:tracePt t="32846" x="6902450" y="3543300"/>
          <p14:tracePt t="32863" x="6858000" y="3556000"/>
          <p14:tracePt t="32879" x="6807200" y="3575050"/>
          <p14:tracePt t="32896" x="6750050" y="3587750"/>
          <p14:tracePt t="32914" x="6667500" y="3600450"/>
          <p14:tracePt t="32930" x="6604000" y="3606800"/>
          <p14:tracePt t="32946" x="6546850" y="3613150"/>
          <p14:tracePt t="32963" x="6489700" y="3625850"/>
          <p14:tracePt t="32979" x="6451600" y="3625850"/>
          <p14:tracePt t="32996" x="6375400" y="3625850"/>
          <p14:tracePt t="33014" x="6292850" y="3632200"/>
          <p14:tracePt t="33029" x="6197600" y="3632200"/>
          <p14:tracePt t="33047" x="6108700" y="3632200"/>
          <p14:tracePt t="33063" x="6026150" y="3600450"/>
          <p14:tracePt t="33079" x="5975350" y="3581400"/>
          <p14:tracePt t="33096" x="5930900" y="3568700"/>
          <p14:tracePt t="33113" x="5918200" y="3568700"/>
          <p14:tracePt t="33170" x="5918200" y="3562350"/>
          <p14:tracePt t="33186" x="5911850" y="3562350"/>
          <p14:tracePt t="33314" x="5918200" y="3562350"/>
          <p14:tracePt t="33338" x="5924550" y="3562350"/>
          <p14:tracePt t="33347" x="5943600" y="3562350"/>
          <p14:tracePt t="33363" x="5981700" y="3562350"/>
          <p14:tracePt t="33380" x="6045200" y="3562350"/>
          <p14:tracePt t="33396" x="6102350" y="3562350"/>
          <p14:tracePt t="33413" x="6216650" y="3587750"/>
          <p14:tracePt t="33430" x="6356350" y="3594100"/>
          <p14:tracePt t="33446" x="6534150" y="3600450"/>
          <p14:tracePt t="33463" x="6737350" y="3600450"/>
          <p14:tracePt t="33479" x="6934200" y="3600450"/>
          <p14:tracePt t="33496" x="7035800" y="3568700"/>
          <p14:tracePt t="33513" x="7067550" y="3543300"/>
          <p14:tracePt t="33515" x="7073900" y="3536950"/>
          <p14:tracePt t="33529" x="7086600" y="3524250"/>
          <p14:tracePt t="33546" x="7099300" y="3448050"/>
          <p14:tracePt t="33563" x="7124700" y="3409950"/>
          <p14:tracePt t="33580" x="7137400" y="3371850"/>
          <p14:tracePt t="33596" x="7162800" y="3346450"/>
          <p14:tracePt t="33613" x="7194550" y="3333750"/>
          <p14:tracePt t="33629" x="7200900" y="3327400"/>
          <p14:tracePt t="33646" x="7226300" y="3314700"/>
          <p14:tracePt t="33663" x="7245350" y="3302000"/>
          <p14:tracePt t="33696" x="7270750" y="3263900"/>
          <p14:tracePt t="33713" x="7289800" y="3219450"/>
          <p14:tracePt t="33729" x="7296150" y="3181350"/>
          <p14:tracePt t="33731" x="7296150" y="3175000"/>
          <p14:tracePt t="33746" x="7296150" y="3143250"/>
          <p14:tracePt t="33763" x="7283450" y="3117850"/>
          <p14:tracePt t="33780" x="7258050" y="3092450"/>
          <p14:tracePt t="33796" x="7213600" y="3067050"/>
          <p14:tracePt t="33813" x="7162800" y="3041650"/>
          <p14:tracePt t="33829" x="7118350" y="3016250"/>
          <p14:tracePt t="33846" x="7067550" y="2978150"/>
          <p14:tracePt t="33863" x="7042150" y="2978150"/>
          <p14:tracePt t="33880" x="7023100" y="2965450"/>
          <p14:tracePt t="33896" x="7010400" y="2959100"/>
          <p14:tracePt t="33913" x="7004050" y="2952750"/>
          <p14:tracePt t="33915" x="6997700" y="2952750"/>
          <p14:tracePt t="34114" x="7004050" y="2952750"/>
          <p14:tracePt t="34122" x="7016750" y="2959100"/>
          <p14:tracePt t="34132" x="7042150" y="2978150"/>
          <p14:tracePt t="34146" x="7080250" y="3022600"/>
          <p14:tracePt t="34163" x="7124700" y="3060700"/>
          <p14:tracePt t="34180" x="7169150" y="3105150"/>
          <p14:tracePt t="34196" x="7207250" y="3155950"/>
          <p14:tracePt t="34213" x="7213600" y="3187700"/>
          <p14:tracePt t="34230" x="7219950" y="3213100"/>
          <p14:tracePt t="34247" x="7219950" y="3244850"/>
          <p14:tracePt t="34263" x="7219950" y="3282950"/>
          <p14:tracePt t="34280" x="7213600" y="3302000"/>
          <p14:tracePt t="34296" x="7194550" y="3359150"/>
          <p14:tracePt t="34313" x="7156450" y="3409950"/>
          <p14:tracePt t="34315" x="7131050" y="3429000"/>
          <p14:tracePt t="34330" x="7105650" y="3448050"/>
          <p14:tracePt t="34346" x="7042150" y="3498850"/>
          <p14:tracePt t="34363" x="7010400" y="3524250"/>
          <p14:tracePt t="34380" x="6991350" y="3530600"/>
          <p14:tracePt t="34396" x="6985000" y="3536950"/>
          <p14:tracePt t="34563" x="6997700" y="3536950"/>
          <p14:tracePt t="34570" x="7004050" y="3524250"/>
          <p14:tracePt t="34579" x="7023100" y="3517900"/>
          <p14:tracePt t="34596" x="7054850" y="3486150"/>
          <p14:tracePt t="34613" x="7092950" y="3448050"/>
          <p14:tracePt t="34630" x="7124700" y="3403600"/>
          <p14:tracePt t="34646" x="7162800" y="3352800"/>
          <p14:tracePt t="34663" x="7175500" y="3314700"/>
          <p14:tracePt t="34679" x="7194550" y="3282950"/>
          <p14:tracePt t="34713" x="7200900" y="3244850"/>
          <p14:tracePt t="34729" x="7200900" y="3206750"/>
          <p14:tracePt t="34731" x="7200900" y="3187700"/>
          <p14:tracePt t="34746" x="7200900" y="3155950"/>
          <p14:tracePt t="34763" x="7188200" y="3117850"/>
          <p14:tracePt t="34779" x="7150100" y="3079750"/>
          <p14:tracePt t="34797" x="7118350" y="3060700"/>
          <p14:tracePt t="34813" x="7080250" y="3041650"/>
          <p14:tracePt t="34829" x="7035800" y="3028950"/>
          <p14:tracePt t="34846" x="6978650" y="3009900"/>
          <p14:tracePt t="34863" x="6921500" y="2984500"/>
          <p14:tracePt t="34879" x="6864350" y="2965450"/>
          <p14:tracePt t="34896" x="6826250" y="2952750"/>
          <p14:tracePt t="34913" x="6807200" y="2946400"/>
          <p14:tracePt t="34930" x="6800850" y="2946400"/>
          <p14:tracePt t="35154" x="6813550" y="2946400"/>
          <p14:tracePt t="35163" x="6826250" y="2946400"/>
          <p14:tracePt t="35180" x="6858000" y="2965450"/>
          <p14:tracePt t="35196" x="6902450" y="2984500"/>
          <p14:tracePt t="35213" x="6953250" y="3022600"/>
          <p14:tracePt t="35230" x="7010400" y="3060700"/>
          <p14:tracePt t="35247" x="7073900" y="3124200"/>
          <p14:tracePt t="35263" x="7137400" y="3187700"/>
          <p14:tracePt t="35279" x="7175500" y="3238500"/>
          <p14:tracePt t="35296" x="7194550" y="3276600"/>
          <p14:tracePt t="35313" x="7207250" y="3302000"/>
          <p14:tracePt t="35330" x="7213600" y="3352800"/>
          <p14:tracePt t="35346" x="7213600" y="3384550"/>
          <p14:tracePt t="35363" x="7181850" y="3435350"/>
          <p14:tracePt t="35379" x="7143750" y="3479800"/>
          <p14:tracePt t="35396" x="7092950" y="3511550"/>
          <p14:tracePt t="35413" x="7029450" y="3536950"/>
          <p14:tracePt t="35429" x="6953250" y="3562350"/>
          <p14:tracePt t="35446" x="6889750" y="3568700"/>
          <p14:tracePt t="35463" x="6858000" y="3568700"/>
          <p14:tracePt t="35479" x="6851650" y="3568700"/>
          <p14:tracePt t="35730" x="6864350" y="3568700"/>
          <p14:tracePt t="35738" x="6896100" y="3568700"/>
          <p14:tracePt t="35747" x="6934200" y="3568700"/>
          <p14:tracePt t="35763" x="6985000" y="3581400"/>
          <p14:tracePt t="35780" x="7023100" y="3594100"/>
          <p14:tracePt t="35796" x="7035800" y="3600450"/>
          <p14:tracePt t="35829" x="7042150" y="3600450"/>
          <p14:tracePt t="36019" x="7035800" y="3600450"/>
          <p14:tracePt t="36067" x="7029450" y="3600450"/>
          <p14:tracePt t="36075" x="7029450" y="3594100"/>
          <p14:tracePt t="36114" x="7029450" y="3587750"/>
          <p14:tracePt t="36122" x="7023100" y="3587750"/>
          <p14:tracePt t="40411" x="7016750" y="3587750"/>
          <p14:tracePt t="40418" x="7010400" y="3587750"/>
          <p14:tracePt t="40426" x="6991350" y="3587750"/>
          <p14:tracePt t="40434" x="6972300" y="3587750"/>
          <p14:tracePt t="40446" x="6965950" y="3587750"/>
          <p14:tracePt t="40463" x="6953250" y="3587750"/>
          <p14:tracePt t="40480" x="6946900" y="3587750"/>
          <p14:tracePt t="40570" x="6940550" y="3587750"/>
          <p14:tracePt t="40579" x="6934200" y="3594100"/>
          <p14:tracePt t="40587" x="6921500" y="3606800"/>
          <p14:tracePt t="40602" x="6908800" y="3606800"/>
          <p14:tracePt t="40613" x="6902450" y="3613150"/>
          <p14:tracePt t="40630" x="6870700" y="3638550"/>
          <p14:tracePt t="40646" x="6813550" y="3670300"/>
          <p14:tracePt t="40663" x="6750050" y="3714750"/>
          <p14:tracePt t="40680" x="6686550" y="3752850"/>
          <p14:tracePt t="40696" x="6623050" y="3771900"/>
          <p14:tracePt t="40713" x="6546850" y="3790950"/>
          <p14:tracePt t="40714" x="6502400" y="3803650"/>
          <p14:tracePt t="40730" x="6400800" y="3829050"/>
          <p14:tracePt t="40746" x="6254750" y="3841750"/>
          <p14:tracePt t="40763" x="6083300" y="3867150"/>
          <p14:tracePt t="40780" x="5905500" y="3873500"/>
          <p14:tracePt t="40796" x="5715000" y="3873500"/>
          <p14:tracePt t="40813" x="5549900" y="3879850"/>
          <p14:tracePt t="40830" x="5384800" y="3886200"/>
          <p14:tracePt t="40846" x="5245100" y="3886200"/>
          <p14:tracePt t="40863" x="5143500" y="3886200"/>
          <p14:tracePt t="40882" x="5035550" y="3879850"/>
          <p14:tracePt t="40896" x="5010150" y="3879850"/>
          <p14:tracePt t="40913" x="4953000" y="3886200"/>
          <p14:tracePt t="40930" x="4908550" y="3905250"/>
          <p14:tracePt t="40946" x="4876800" y="3911600"/>
          <p14:tracePt t="40963" x="4845050" y="3924300"/>
          <p14:tracePt t="40980" x="4813300" y="3937000"/>
          <p14:tracePt t="40996" x="4775200" y="3943350"/>
          <p14:tracePt t="41013" x="4743450" y="3956050"/>
          <p14:tracePt t="41030" x="4705350" y="3968750"/>
          <p14:tracePt t="41046" x="4679950" y="3981450"/>
          <p14:tracePt t="41063" x="4660900" y="3981450"/>
          <p14:tracePt t="41080" x="4648200" y="3987800"/>
          <p14:tracePt t="41096" x="4635500" y="3987800"/>
          <p14:tracePt t="41113" x="4616450" y="3994150"/>
          <p14:tracePt t="41115" x="4603750" y="4000500"/>
          <p14:tracePt t="41129" x="4578350" y="4013200"/>
          <p14:tracePt t="41146" x="4552950" y="4019550"/>
          <p14:tracePt t="41163" x="4527550" y="4025900"/>
          <p14:tracePt t="41180" x="4514850" y="4025900"/>
          <p14:tracePt t="41196" x="4508500" y="4025900"/>
          <p14:tracePt t="41275" x="4508500" y="4032250"/>
          <p14:tracePt t="41586" x="4508500" y="4025900"/>
          <p14:tracePt t="41610" x="4514850" y="4025900"/>
          <p14:tracePt t="41619" x="4527550" y="4025900"/>
          <p14:tracePt t="41627" x="4540250" y="4025900"/>
          <p14:tracePt t="41634" x="4552950" y="4025900"/>
          <p14:tracePt t="41646" x="4572000" y="4025900"/>
          <p14:tracePt t="41663" x="4629150" y="4025900"/>
          <p14:tracePt t="41680" x="4711700" y="4025900"/>
          <p14:tracePt t="41696" x="4794250" y="4019550"/>
          <p14:tracePt t="41713" x="4876800" y="4019550"/>
          <p14:tracePt t="41715" x="4908550" y="4019550"/>
          <p14:tracePt t="41729" x="4946650" y="4019550"/>
          <p14:tracePt t="41746" x="4972050" y="4019550"/>
          <p14:tracePt t="41763" x="5010150" y="4019550"/>
          <p14:tracePt t="41779" x="5054600" y="4019550"/>
          <p14:tracePt t="41796" x="5105400" y="4019550"/>
          <p14:tracePt t="41813" x="5143500" y="4019550"/>
          <p14:tracePt t="41830" x="5181600" y="4019550"/>
          <p14:tracePt t="41846" x="5207000" y="4019550"/>
          <p14:tracePt t="41863" x="5245100" y="4019550"/>
          <p14:tracePt t="41880" x="5295900" y="4019550"/>
          <p14:tracePt t="41896" x="5353050" y="4019550"/>
          <p14:tracePt t="41913" x="5416550" y="4019550"/>
          <p14:tracePt t="41914" x="5454650" y="4019550"/>
          <p14:tracePt t="41930" x="5524500" y="4013200"/>
          <p14:tracePt t="41946" x="5568950" y="4006850"/>
          <p14:tracePt t="41963" x="5607050" y="4006850"/>
          <p14:tracePt t="41980" x="5626100" y="4006850"/>
          <p14:tracePt t="41996" x="5651500" y="4006850"/>
          <p14:tracePt t="42013" x="5695950" y="4006850"/>
          <p14:tracePt t="42029" x="5746750" y="4006850"/>
          <p14:tracePt t="42047" x="5791200" y="4006850"/>
          <p14:tracePt t="42063" x="5829300" y="4006850"/>
          <p14:tracePt t="42080" x="5873750" y="4006850"/>
          <p14:tracePt t="42096" x="5911850" y="4006850"/>
          <p14:tracePt t="42113" x="5943600" y="4006850"/>
          <p14:tracePt t="42130" x="5988050" y="4006850"/>
          <p14:tracePt t="42146" x="5994400" y="4006850"/>
          <p14:tracePt t="42914" x="5981700" y="4006850"/>
          <p14:tracePt t="42923" x="5956300" y="4006850"/>
          <p14:tracePt t="42931" x="5930900" y="4006850"/>
          <p14:tracePt t="42946" x="5880100" y="4006850"/>
          <p14:tracePt t="42963" x="5822950" y="4006850"/>
          <p14:tracePt t="42980" x="5765800" y="4000500"/>
          <p14:tracePt t="42996" x="5721350" y="4000500"/>
          <p14:tracePt t="43013" x="5670550" y="4000500"/>
          <p14:tracePt t="43030" x="5638800" y="4000500"/>
          <p14:tracePt t="43046" x="5594350" y="4000500"/>
          <p14:tracePt t="43063" x="5556250" y="4000500"/>
          <p14:tracePt t="43080" x="5480050" y="4000500"/>
          <p14:tracePt t="43096" x="5410200" y="4000500"/>
          <p14:tracePt t="43113" x="5327650" y="4000500"/>
          <p14:tracePt t="43115" x="5283200" y="4000500"/>
          <p14:tracePt t="43130" x="5207000" y="4000500"/>
          <p14:tracePt t="43146" x="5137150" y="4000500"/>
          <p14:tracePt t="43163" x="5080000" y="4000500"/>
          <p14:tracePt t="43180" x="5029200" y="4000500"/>
          <p14:tracePt t="43196" x="4997450" y="4000500"/>
          <p14:tracePt t="43213" x="4972050" y="4000500"/>
          <p14:tracePt t="43229" x="4946650" y="4000500"/>
          <p14:tracePt t="43246" x="4933950" y="4000500"/>
          <p14:tracePt t="43263" x="4914900" y="4000500"/>
          <p14:tracePt t="43280" x="4895850" y="4000500"/>
          <p14:tracePt t="43296" x="4870450" y="4000500"/>
          <p14:tracePt t="43313" x="4857750" y="4000500"/>
          <p14:tracePt t="43330" x="4845050" y="4000500"/>
          <p14:tracePt t="43363" x="4838700" y="3994150"/>
          <p14:tracePt t="44379" x="4819650" y="3994150"/>
          <p14:tracePt t="44386" x="4806950" y="3994150"/>
          <p14:tracePt t="44396" x="4794250" y="3994150"/>
          <p14:tracePt t="44413" x="4787900" y="3994150"/>
          <p14:tracePt t="44430" x="4781550" y="4000500"/>
          <p14:tracePt t="44531" x="4775200" y="4000500"/>
          <p14:tracePt t="44539" x="4762500" y="4000500"/>
          <p14:tracePt t="44547" x="4743450" y="4000500"/>
          <p14:tracePt t="44563" x="4699000" y="4000500"/>
          <p14:tracePt t="44580" x="4679950" y="4000500"/>
          <p14:tracePt t="44596" x="4660900" y="4000500"/>
          <p14:tracePt t="44613" x="4654550" y="4000500"/>
          <p14:tracePt t="44978" x="4660900" y="4000500"/>
          <p14:tracePt t="44986" x="4667250" y="4000500"/>
          <p14:tracePt t="44996" x="4679950" y="4000500"/>
          <p14:tracePt t="45013" x="4705350" y="4000500"/>
          <p14:tracePt t="45029" x="4775200" y="4000500"/>
          <p14:tracePt t="45047" x="4857750" y="4000500"/>
          <p14:tracePt t="45063" x="4946650" y="4000500"/>
          <p14:tracePt t="45080" x="5010150" y="4000500"/>
          <p14:tracePt t="45096" x="5054600" y="4000500"/>
          <p14:tracePt t="45113" x="5086350" y="4000500"/>
          <p14:tracePt t="45130" x="5162550" y="4000500"/>
          <p14:tracePt t="45146" x="5232400" y="4000500"/>
          <p14:tracePt t="45163" x="5295900" y="4000500"/>
          <p14:tracePt t="45179" x="5346700" y="4000500"/>
          <p14:tracePt t="45196" x="5378450" y="4006850"/>
          <p14:tracePt t="45213" x="5416550" y="4013200"/>
          <p14:tracePt t="45229" x="5473700" y="4013200"/>
          <p14:tracePt t="45246" x="5524500" y="4013200"/>
          <p14:tracePt t="45263" x="5568950" y="4013200"/>
          <p14:tracePt t="45279" x="5588000" y="4019550"/>
          <p14:tracePt t="45296" x="5600700" y="4025900"/>
          <p14:tracePt t="45314" x="5626100" y="4025900"/>
          <p14:tracePt t="45330" x="5645150" y="4025900"/>
          <p14:tracePt t="45346" x="5689600" y="4025900"/>
          <p14:tracePt t="45363" x="5727700" y="4025900"/>
          <p14:tracePt t="45380" x="5765800" y="4025900"/>
          <p14:tracePt t="45396" x="5797550" y="4025900"/>
          <p14:tracePt t="45413" x="5816600" y="4025900"/>
          <p14:tracePt t="45430" x="5822950" y="4025900"/>
          <p14:tracePt t="45474" x="5829300" y="4025900"/>
          <p14:tracePt t="45482" x="5842000" y="4025900"/>
          <p14:tracePt t="45496" x="5861050" y="4025900"/>
          <p14:tracePt t="45513" x="5880100" y="4025900"/>
          <p14:tracePt t="52899" x="5873750" y="4025900"/>
          <p14:tracePt t="52907" x="5848350" y="4032250"/>
          <p14:tracePt t="52915" x="5816600" y="4044950"/>
          <p14:tracePt t="52929" x="5721350" y="4057650"/>
          <p14:tracePt t="52947" x="5619750" y="4051300"/>
          <p14:tracePt t="52963" x="5524500" y="4051300"/>
          <p14:tracePt t="52980" x="5435600" y="4051300"/>
          <p14:tracePt t="52997" x="5353050" y="4051300"/>
          <p14:tracePt t="53013" x="5283200" y="4044950"/>
          <p14:tracePt t="53030" x="5232400" y="4044950"/>
          <p14:tracePt t="53046" x="5194300" y="4044950"/>
          <p14:tracePt t="53063" x="5162550" y="4044950"/>
          <p14:tracePt t="53080" x="5130800" y="4044950"/>
          <p14:tracePt t="53097" x="5099050" y="4044950"/>
          <p14:tracePt t="53099" x="5092700" y="4044950"/>
          <p14:tracePt t="53114" x="5067300" y="4044950"/>
          <p14:tracePt t="53130" x="5048250" y="4044950"/>
          <p14:tracePt t="53146" x="5035550" y="4044950"/>
          <p14:tracePt t="53163" x="5022850" y="4044950"/>
          <p14:tracePt t="53180" x="5010150" y="4044950"/>
          <p14:tracePt t="53218" x="5010150" y="4051300"/>
          <p14:tracePt t="53298" x="5003800" y="4051300"/>
          <p14:tracePt t="53307" x="4997450" y="4051300"/>
          <p14:tracePt t="53315" x="4978400" y="4051300"/>
          <p14:tracePt t="53329" x="4933950" y="4051300"/>
          <p14:tracePt t="53346" x="4864100" y="4051300"/>
          <p14:tracePt t="53363" x="4800600" y="4051300"/>
          <p14:tracePt t="53379" x="4749800" y="4051300"/>
          <p14:tracePt t="53396" x="4724400" y="4051300"/>
          <p14:tracePt t="53413" x="4692650" y="4044950"/>
          <p14:tracePt t="53429" x="4679950" y="4044950"/>
          <p14:tracePt t="53446" x="4673600" y="4044950"/>
          <p14:tracePt t="53483" x="4667250" y="4044950"/>
          <p14:tracePt t="53522" x="4667250" y="4038600"/>
          <p14:tracePt t="53675" x="4673600" y="4038600"/>
          <p14:tracePt t="53682" x="4679950" y="4032250"/>
          <p14:tracePt t="53690" x="4692650" y="4032250"/>
          <p14:tracePt t="53697" x="4692650" y="4025900"/>
          <p14:tracePt t="53713" x="4711700" y="4025900"/>
          <p14:tracePt t="53729" x="4768850" y="4019550"/>
          <p14:tracePt t="53747" x="4819650" y="4019550"/>
          <p14:tracePt t="53763" x="4883150" y="4013200"/>
          <p14:tracePt t="53780" x="4972050" y="4013200"/>
          <p14:tracePt t="53796" x="5073650" y="4013200"/>
          <p14:tracePt t="53813" x="5175250" y="4013200"/>
          <p14:tracePt t="53830" x="5251450" y="4013200"/>
          <p14:tracePt t="53846" x="5321300" y="4013200"/>
          <p14:tracePt t="53863" x="5384800" y="4013200"/>
          <p14:tracePt t="53880" x="5441950" y="4013200"/>
          <p14:tracePt t="53896" x="5499100" y="4013200"/>
          <p14:tracePt t="53913" x="5568950" y="4013200"/>
          <p14:tracePt t="53930" x="5645150" y="4006850"/>
          <p14:tracePt t="53947" x="5683250" y="4006850"/>
          <p14:tracePt t="53963" x="5708650" y="4006850"/>
          <p14:tracePt t="53980" x="5721350" y="4006850"/>
          <p14:tracePt t="53996" x="5746750" y="4006850"/>
          <p14:tracePt t="54013" x="5778500" y="4006850"/>
          <p14:tracePt t="54030" x="5822950" y="4006850"/>
          <p14:tracePt t="54047" x="5873750" y="4025900"/>
          <p14:tracePt t="54063" x="5911850" y="4025900"/>
          <p14:tracePt t="54080" x="5930900" y="4025900"/>
          <p14:tracePt t="54097" x="5949950" y="4025900"/>
          <p14:tracePt t="54507" x="5924550" y="4032250"/>
          <p14:tracePt t="54514" x="5880100" y="4038600"/>
          <p14:tracePt t="54530" x="5765800" y="4044950"/>
          <p14:tracePt t="54546" x="5651500" y="4070350"/>
          <p14:tracePt t="54563" x="5505450" y="4076700"/>
          <p14:tracePt t="54580" x="5340350" y="4076700"/>
          <p14:tracePt t="54597" x="5181600" y="4070350"/>
          <p14:tracePt t="54613" x="5054600" y="4083050"/>
          <p14:tracePt t="54630" x="4940300" y="4083050"/>
          <p14:tracePt t="54647" x="4857750" y="4083050"/>
          <p14:tracePt t="54664" x="4794250" y="4083050"/>
          <p14:tracePt t="54680" x="4743450" y="4083050"/>
          <p14:tracePt t="54697" x="4711700" y="4083050"/>
          <p14:tracePt t="54713" x="4692650" y="4083050"/>
          <p14:tracePt t="54938" x="4699000" y="4083050"/>
          <p14:tracePt t="54946" x="4705350" y="4083050"/>
          <p14:tracePt t="54954" x="4711700" y="4083050"/>
          <p14:tracePt t="54963" x="4724400" y="4083050"/>
          <p14:tracePt t="54980" x="4756150" y="4083050"/>
          <p14:tracePt t="54996" x="4794250" y="4083050"/>
          <p14:tracePt t="55013" x="4851400" y="4083050"/>
          <p14:tracePt t="55030" x="4908550" y="4083050"/>
          <p14:tracePt t="55046" x="4978400" y="4083050"/>
          <p14:tracePt t="55063" x="5048250" y="4083050"/>
          <p14:tracePt t="55080" x="5137150" y="4083050"/>
          <p14:tracePt t="55096" x="5238750" y="4083050"/>
          <p14:tracePt t="55113" x="5334000" y="4083050"/>
          <p14:tracePt t="55130" x="5410200" y="4089400"/>
          <p14:tracePt t="55147" x="5505450" y="4089400"/>
          <p14:tracePt t="55163" x="5556250" y="4089400"/>
          <p14:tracePt t="55180" x="5600700" y="4089400"/>
          <p14:tracePt t="55196" x="5619750" y="4083050"/>
          <p14:tracePt t="55213" x="5638800" y="4083050"/>
          <p14:tracePt t="55250" x="5645150" y="4083050"/>
          <p14:tracePt t="55263" x="5664200" y="4083050"/>
          <p14:tracePt t="55280" x="5715000" y="4083050"/>
          <p14:tracePt t="55297" x="5772150" y="4083050"/>
          <p14:tracePt t="55314" x="5848350" y="4083050"/>
          <p14:tracePt t="55329" x="5873750" y="4083050"/>
          <p14:tracePt t="55347" x="5886450" y="4083050"/>
          <p14:tracePt t="55364" x="5905500" y="4083050"/>
          <p14:tracePt t="55380" x="5911850" y="4083050"/>
          <p14:tracePt t="55396" x="5918200" y="4083050"/>
          <p14:tracePt t="55413" x="5924550" y="4083050"/>
          <p14:tracePt t="55430" x="5930900" y="4076700"/>
          <p14:tracePt t="55447" x="5949950" y="4070350"/>
          <p14:tracePt t="55463" x="5975350" y="4057650"/>
          <p14:tracePt t="55480" x="6013450" y="4057650"/>
          <p14:tracePt t="55496" x="6045200" y="4044950"/>
          <p14:tracePt t="55513" x="6057900" y="4044950"/>
          <p14:tracePt t="55578" x="6057900" y="4038600"/>
          <p14:tracePt t="55594" x="6045200" y="4038600"/>
          <p14:tracePt t="55602" x="6013450" y="4038600"/>
          <p14:tracePt t="55613" x="5981700" y="4038600"/>
          <p14:tracePt t="55630" x="5886450" y="4038600"/>
          <p14:tracePt t="55646" x="5772150" y="4038600"/>
          <p14:tracePt t="55663" x="5657850" y="4044950"/>
          <p14:tracePt t="55680" x="5530850" y="4044950"/>
          <p14:tracePt t="55697" x="5429250" y="4044950"/>
          <p14:tracePt t="55714" x="5302250" y="4044950"/>
          <p14:tracePt t="55729" x="5251450" y="4044950"/>
          <p14:tracePt t="55746" x="5181600" y="4044950"/>
          <p14:tracePt t="55763" x="5111750" y="4057650"/>
          <p14:tracePt t="55780" x="5016500" y="4070350"/>
          <p14:tracePt t="55797" x="4927600" y="4070350"/>
          <p14:tracePt t="55813" x="4857750" y="4070350"/>
          <p14:tracePt t="55830" x="4813300" y="4064000"/>
          <p14:tracePt t="55846" x="4781550" y="4064000"/>
          <p14:tracePt t="55864" x="4749800" y="4064000"/>
          <p14:tracePt t="55880" x="4743450" y="4064000"/>
          <p14:tracePt t="55896" x="4737100" y="4064000"/>
          <p14:tracePt t="55947" x="4730750" y="4064000"/>
          <p14:tracePt t="55955" x="4718050" y="4064000"/>
          <p14:tracePt t="55963" x="4692650" y="4064000"/>
          <p14:tracePt t="55979" x="4641850" y="4051300"/>
          <p14:tracePt t="55996" x="4603750" y="4051300"/>
          <p14:tracePt t="56082" x="4610100" y="4051300"/>
          <p14:tracePt t="56090" x="4616450" y="4051300"/>
          <p14:tracePt t="56098" x="4616450" y="4044950"/>
          <p14:tracePt t="56113" x="4616450" y="4038600"/>
          <p14:tracePt t="56132" x="4686300" y="4038600"/>
          <p14:tracePt t="56147" x="4749800" y="4038600"/>
          <p14:tracePt t="56163" x="4813300" y="4038600"/>
          <p14:tracePt t="56180" x="4876800" y="4038600"/>
          <p14:tracePt t="56197" x="4959350" y="4038600"/>
          <p14:tracePt t="56213" x="5048250" y="4038600"/>
          <p14:tracePt t="56230" x="5124450" y="4025900"/>
          <p14:tracePt t="56247" x="5219700" y="4038600"/>
          <p14:tracePt t="56263" x="5321300" y="4044950"/>
          <p14:tracePt t="56279" x="5403850" y="4044950"/>
          <p14:tracePt t="56297" x="5480050" y="4044950"/>
          <p14:tracePt t="56314" x="5594350" y="4044950"/>
          <p14:tracePt t="56330" x="5664200" y="4044950"/>
          <p14:tracePt t="56347" x="5721350" y="4044950"/>
          <p14:tracePt t="56363" x="5784850" y="4044950"/>
          <p14:tracePt t="56380" x="5829300" y="4044950"/>
          <p14:tracePt t="56396" x="5861050" y="4044950"/>
          <p14:tracePt t="56413" x="5880100" y="4044950"/>
          <p14:tracePt t="56430" x="5899150" y="4044950"/>
          <p14:tracePt t="56447" x="5918200" y="4044950"/>
          <p14:tracePt t="56463" x="5937250" y="4044950"/>
          <p14:tracePt t="56480" x="5949950" y="4038600"/>
          <p14:tracePt t="56634" x="5937250" y="4038600"/>
          <p14:tracePt t="56642" x="5911850" y="4038600"/>
          <p14:tracePt t="56650" x="5873750" y="4038600"/>
          <p14:tracePt t="56663" x="5835650" y="4038600"/>
          <p14:tracePt t="56680" x="5734050" y="4038600"/>
          <p14:tracePt t="56696" x="5613400" y="4044950"/>
          <p14:tracePt t="56714" x="5416550" y="4038600"/>
          <p14:tracePt t="56730" x="5353050" y="4032250"/>
          <p14:tracePt t="56746" x="5187950" y="4032250"/>
          <p14:tracePt t="56763" x="5099050" y="4032250"/>
          <p14:tracePt t="56780" x="5003800" y="4038600"/>
          <p14:tracePt t="56797" x="4914900" y="4038600"/>
          <p14:tracePt t="56813" x="4826000" y="4038600"/>
          <p14:tracePt t="56830" x="4762500" y="4038600"/>
          <p14:tracePt t="56847" x="4711700" y="4038600"/>
          <p14:tracePt t="56863" x="4660900" y="4044950"/>
          <p14:tracePt t="56880" x="4629150" y="4044950"/>
          <p14:tracePt t="56897" x="4584700" y="4044950"/>
          <p14:tracePt t="56914" x="4521200" y="4044950"/>
          <p14:tracePt t="56930" x="4502150" y="4044950"/>
          <p14:tracePt t="56947" x="4464050" y="4044950"/>
          <p14:tracePt t="57018" x="4457700" y="4044950"/>
          <p14:tracePt t="57395" x="4464050" y="4044950"/>
          <p14:tracePt t="57402" x="4470400" y="4044950"/>
          <p14:tracePt t="57426" x="4476750" y="4044950"/>
          <p14:tracePt t="57434" x="4483100" y="4044950"/>
          <p14:tracePt t="57446" x="4495800" y="4044950"/>
          <p14:tracePt t="57463" x="4508500" y="4044950"/>
          <p14:tracePt t="57480" x="4527550" y="4044950"/>
          <p14:tracePt t="57497" x="4552950" y="4044950"/>
          <p14:tracePt t="57513" x="4591050" y="4044950"/>
          <p14:tracePt t="57529" x="4635500" y="4044950"/>
          <p14:tracePt t="57546" x="4673600" y="4044950"/>
          <p14:tracePt t="57563" x="4711700" y="4044950"/>
          <p14:tracePt t="57580" x="4749800" y="4044950"/>
          <p14:tracePt t="57597" x="4787900" y="4044950"/>
          <p14:tracePt t="57613" x="4826000" y="4044950"/>
          <p14:tracePt t="57630" x="4870450" y="4044950"/>
          <p14:tracePt t="57646" x="4921250" y="4044950"/>
          <p14:tracePt t="57663" x="4965700" y="4044950"/>
          <p14:tracePt t="57680" x="4997450" y="4044950"/>
          <p14:tracePt t="57697" x="5022850" y="4044950"/>
          <p14:tracePt t="57714" x="5080000" y="4044950"/>
          <p14:tracePt t="57730" x="5111750" y="4044950"/>
          <p14:tracePt t="57746" x="5118100" y="4044950"/>
          <p14:tracePt t="57763" x="5175250" y="4051300"/>
          <p14:tracePt t="57779" x="5232400" y="4051300"/>
          <p14:tracePt t="57797" x="5276850" y="4057650"/>
          <p14:tracePt t="57814" x="5314950" y="4064000"/>
          <p14:tracePt t="57830" x="5365750" y="4064000"/>
          <p14:tracePt t="57847" x="5403850" y="4064000"/>
          <p14:tracePt t="57863" x="5448300" y="4070350"/>
          <p14:tracePt t="57882" x="5511800" y="4089400"/>
          <p14:tracePt t="57897" x="5524500" y="4089400"/>
          <p14:tracePt t="57915" x="5562600" y="4089400"/>
          <p14:tracePt t="57930" x="5581650" y="4089400"/>
          <p14:tracePt t="57946" x="5613400" y="4089400"/>
          <p14:tracePt t="57963" x="5626100" y="4089400"/>
          <p14:tracePt t="57980" x="5676900" y="4089400"/>
          <p14:tracePt t="57997" x="5721350" y="4089400"/>
          <p14:tracePt t="58013" x="5772150" y="4089400"/>
          <p14:tracePt t="58029" x="5816600" y="4089400"/>
          <p14:tracePt t="58047" x="5873750" y="4089400"/>
          <p14:tracePt t="58063" x="5924550" y="4089400"/>
          <p14:tracePt t="58080" x="5969000" y="4089400"/>
          <p14:tracePt t="58097" x="6000750" y="4089400"/>
          <p14:tracePt t="58099" x="6007100" y="4089400"/>
          <p14:tracePt t="58259" x="6000750" y="4089400"/>
          <p14:tracePt t="58266" x="5975350" y="4089400"/>
          <p14:tracePt t="58274" x="5937250" y="4089400"/>
          <p14:tracePt t="58282" x="5899150" y="4089400"/>
          <p14:tracePt t="58296" x="5854700" y="4089400"/>
          <p14:tracePt t="58313" x="5765800" y="4095750"/>
          <p14:tracePt t="58330" x="5556250" y="4083050"/>
          <p14:tracePt t="58346" x="5416550" y="4083050"/>
          <p14:tracePt t="58363" x="5295900" y="4083050"/>
          <p14:tracePt t="58380" x="5181600" y="4076700"/>
          <p14:tracePt t="58397" x="5092700" y="4076700"/>
          <p14:tracePt t="58413" x="5010150" y="4076700"/>
          <p14:tracePt t="58430" x="4940300" y="4083050"/>
          <p14:tracePt t="58447" x="4876800" y="4083050"/>
          <p14:tracePt t="58463" x="4819650" y="4083050"/>
          <p14:tracePt t="58480" x="4749800" y="4076700"/>
          <p14:tracePt t="58497" x="4673600" y="4076700"/>
          <p14:tracePt t="58514" x="4546600" y="4076700"/>
          <p14:tracePt t="58529" x="4464050" y="4076700"/>
          <p14:tracePt t="58546" x="4375150" y="4076700"/>
          <p14:tracePt t="58563" x="4318000" y="4076700"/>
          <p14:tracePt t="58580" x="4267200" y="4083050"/>
          <p14:tracePt t="58596" x="4222750" y="4083050"/>
          <p14:tracePt t="58613" x="4191000" y="4083050"/>
          <p14:tracePt t="58630" x="4171950" y="4083050"/>
          <p14:tracePt t="58646" x="4146550" y="4083050"/>
          <p14:tracePt t="58664" x="4114800" y="4083050"/>
          <p14:tracePt t="58680" x="4089400" y="4083050"/>
          <p14:tracePt t="58698" x="4051300" y="4083050"/>
          <p14:tracePt t="58714" x="4019550" y="4083050"/>
          <p14:tracePt t="58730" x="3987800" y="4083050"/>
          <p14:tracePt t="58747" x="3956050" y="4083050"/>
          <p14:tracePt t="58763" x="3943350" y="4083050"/>
          <p14:tracePt t="58780" x="3937000" y="4083050"/>
          <p14:tracePt t="58813" x="3937000" y="4076700"/>
          <p14:tracePt t="58830" x="3937000" y="4064000"/>
          <p14:tracePt t="58846" x="3937000" y="4038600"/>
          <p14:tracePt t="58863" x="3937000" y="4013200"/>
          <p14:tracePt t="58880" x="3937000" y="4000500"/>
          <p14:tracePt t="58897" x="3937000" y="3987800"/>
          <p14:tracePt t="58913" x="3943350" y="3981450"/>
          <p14:tracePt t="58930" x="3943350" y="3975100"/>
          <p14:tracePt t="58947" x="3949700" y="3962400"/>
          <p14:tracePt t="58963" x="3949700" y="3949700"/>
          <p14:tracePt t="58980" x="3949700" y="3930650"/>
          <p14:tracePt t="58997" x="3949700" y="3905250"/>
          <p14:tracePt t="59013" x="3943350" y="3886200"/>
          <p14:tracePt t="59030" x="3937000" y="3867150"/>
          <p14:tracePt t="59046" x="3924300" y="3848100"/>
          <p14:tracePt t="59064" x="3898900" y="3816350"/>
          <p14:tracePt t="59080" x="3879850" y="3778250"/>
          <p14:tracePt t="59096" x="3860800" y="3746500"/>
          <p14:tracePt t="59114" x="3841750" y="3702050"/>
          <p14:tracePt t="59130" x="3829050" y="3689350"/>
          <p14:tracePt t="59147" x="3810000" y="3657600"/>
          <p14:tracePt t="59164" x="3790950" y="3638550"/>
          <p14:tracePt t="59180" x="3771900" y="3619500"/>
          <p14:tracePt t="59196" x="3759200" y="3606800"/>
          <p14:tracePt t="59213" x="3752850" y="3600450"/>
          <p14:tracePt t="59230" x="3740150" y="3594100"/>
          <p14:tracePt t="59246" x="3727450" y="3594100"/>
          <p14:tracePt t="59264" x="3714750" y="3594100"/>
          <p14:tracePt t="59280" x="3708400" y="3594100"/>
          <p14:tracePt t="59354" x="3708400" y="3606800"/>
          <p14:tracePt t="59363" x="3708400" y="3619500"/>
          <p14:tracePt t="59380" x="3721100" y="3663950"/>
          <p14:tracePt t="59396" x="3759200" y="3708400"/>
          <p14:tracePt t="59413" x="3803650" y="3740150"/>
          <p14:tracePt t="59430" x="3829050" y="3759200"/>
          <p14:tracePt t="59446" x="3841750" y="3778250"/>
          <p14:tracePt t="59463" x="3848100" y="3784600"/>
          <p14:tracePt t="59479" x="3848100" y="3790950"/>
          <p14:tracePt t="59515" x="3848100" y="3797300"/>
          <p14:tracePt t="59547" x="3841750" y="3797300"/>
          <p14:tracePt t="59554" x="3829050" y="3803650"/>
          <p14:tracePt t="59563" x="3816350" y="3810000"/>
          <p14:tracePt t="59580" x="3771900" y="3810000"/>
          <p14:tracePt t="59596" x="3740150" y="3816350"/>
          <p14:tracePt t="59613" x="3721100" y="3822700"/>
          <p14:tracePt t="59630" x="3702050" y="3829050"/>
          <p14:tracePt t="59682" x="3714750" y="3829050"/>
          <p14:tracePt t="59690" x="3727450" y="3829050"/>
          <p14:tracePt t="59698" x="3752850" y="3829050"/>
          <p14:tracePt t="59714" x="3790950" y="3829050"/>
          <p14:tracePt t="59730" x="3829050" y="3829050"/>
          <p14:tracePt t="59746" x="3860800" y="3829050"/>
          <p14:tracePt t="59763" x="3886200" y="3829050"/>
          <p14:tracePt t="59780" x="3898900" y="3829050"/>
          <p14:tracePt t="59867" x="3892550" y="3835400"/>
          <p14:tracePt t="59874" x="3873500" y="3854450"/>
          <p14:tracePt t="59882" x="3860800" y="3873500"/>
          <p14:tracePt t="59896" x="3848100" y="3898900"/>
          <p14:tracePt t="59913" x="3803650" y="3962400"/>
          <p14:tracePt t="59930" x="3752850" y="4019550"/>
          <p14:tracePt t="59932" x="3714750" y="4044950"/>
          <p14:tracePt t="59947" x="3657600" y="4083050"/>
          <p14:tracePt t="59963" x="3613150" y="4114800"/>
          <p14:tracePt t="59980" x="3594100" y="4140200"/>
          <p14:tracePt t="59996" x="3587750" y="4146550"/>
          <p14:tracePt t="60082" x="3587750" y="4140200"/>
          <p14:tracePt t="60090" x="3587750" y="4133850"/>
          <p14:tracePt t="60098" x="3587750" y="4114800"/>
          <p14:tracePt t="60114" x="3587750" y="4064000"/>
          <p14:tracePt t="60130" x="3587750" y="4006850"/>
          <p14:tracePt t="60147" x="3568700" y="3975100"/>
          <p14:tracePt t="60163" x="3530600" y="3949700"/>
          <p14:tracePt t="60180" x="3517900" y="3930650"/>
          <p14:tracePt t="60197" x="3498850" y="3911600"/>
          <p14:tracePt t="60213" x="3479800" y="3892550"/>
          <p14:tracePt t="60230" x="3454400" y="3867150"/>
          <p14:tracePt t="60247" x="3441700" y="3854450"/>
          <p14:tracePt t="60264" x="3429000" y="3841750"/>
          <p14:tracePt t="60402" x="3429000" y="3835400"/>
          <p14:tracePt t="60418" x="3435350" y="3835400"/>
          <p14:tracePt t="60426" x="3441700" y="3829050"/>
          <p14:tracePt t="60434" x="3454400" y="3822700"/>
          <p14:tracePt t="60446" x="3454400" y="3810000"/>
          <p14:tracePt t="60463" x="3473450" y="3790950"/>
          <p14:tracePt t="60480" x="3479800" y="3778250"/>
          <p14:tracePt t="60546" x="3479800" y="3771900"/>
          <p14:tracePt t="60563" x="3486150" y="3771900"/>
          <p14:tracePt t="60580" x="3486150" y="3765550"/>
          <p14:tracePt t="60597" x="3486150" y="3759200"/>
          <p14:tracePt t="60613" x="3486150" y="3752850"/>
          <p14:tracePt t="60646" x="3492500" y="3746500"/>
          <p14:tracePt t="60666" x="3492500" y="3740150"/>
          <p14:tracePt t="60680" x="3492500" y="3733800"/>
          <p14:tracePt t="60755" x="3492500" y="3727450"/>
          <p14:tracePt t="62858" x="3492500" y="3733800"/>
          <p14:tracePt t="62866" x="3492500" y="3740150"/>
          <p14:tracePt t="62882" x="3492500" y="3752850"/>
          <p14:tracePt t="62890" x="3492500" y="3759200"/>
          <p14:tracePt t="62906" x="3492500" y="3765550"/>
          <p14:tracePt t="62915" x="3492500" y="3771900"/>
          <p14:tracePt t="62931" x="3492500" y="3778250"/>
          <p14:tracePt t="62946" x="3486150" y="3784600"/>
          <p14:tracePt t="62963" x="3479800" y="3790950"/>
          <p14:tracePt t="62997" x="3479800" y="3797300"/>
          <p14:tracePt t="63013" x="3467100" y="3803650"/>
          <p14:tracePt t="63030" x="3454400" y="3803650"/>
          <p14:tracePt t="63047" x="3435350" y="3810000"/>
          <p14:tracePt t="63063" x="3422650" y="3810000"/>
          <p14:tracePt t="63080" x="3416300" y="3810000"/>
          <p14:tracePt t="63097" x="3403600" y="3816350"/>
          <p14:tracePt t="63114" x="3390900" y="3816350"/>
          <p14:tracePt t="63130" x="3378200" y="3816350"/>
          <p14:tracePt t="63146" x="3371850" y="3816350"/>
          <p14:tracePt t="63163" x="3359150" y="3816350"/>
          <p14:tracePt t="63180" x="3352800" y="3816350"/>
          <p14:tracePt t="63197" x="3346450" y="3816350"/>
          <p14:tracePt t="63213" x="3333750" y="3816350"/>
          <p14:tracePt t="63498" x="3327400" y="3816350"/>
          <p14:tracePt t="63514" x="3327400" y="3810000"/>
          <p14:tracePt t="63555" x="3321050" y="3810000"/>
          <p14:tracePt t="63595" x="3321050" y="3803650"/>
          <p14:tracePt t="63610" x="3314700" y="3803650"/>
          <p14:tracePt t="63722" x="3314700" y="3797300"/>
          <p14:tracePt t="63731" x="3314700" y="3790950"/>
          <p14:tracePt t="63747" x="3308350" y="3771900"/>
          <p14:tracePt t="63764" x="3302000" y="3759200"/>
          <p14:tracePt t="63780" x="3302000" y="3733800"/>
          <p14:tracePt t="63797" x="3302000" y="3714750"/>
          <p14:tracePt t="63813" x="3302000" y="3702050"/>
          <p14:tracePt t="63830" x="3302000" y="3689350"/>
          <p14:tracePt t="63847" x="3302000" y="3670300"/>
          <p14:tracePt t="63863" x="3321050" y="3670300"/>
          <p14:tracePt t="63880" x="3340100" y="3651250"/>
          <p14:tracePt t="63896" x="3365500" y="3638550"/>
          <p14:tracePt t="63914" x="3384550" y="3632200"/>
          <p14:tracePt t="63930" x="3397250" y="3632200"/>
          <p14:tracePt t="63947" x="3429000" y="3638550"/>
          <p14:tracePt t="63964" x="3454400" y="3638550"/>
          <p14:tracePt t="63980" x="3492500" y="3644900"/>
          <p14:tracePt t="63997" x="3524250" y="3644900"/>
          <p14:tracePt t="64013" x="3549650" y="3657600"/>
          <p14:tracePt t="64030" x="3562350" y="3663950"/>
          <p14:tracePt t="64047" x="3581400" y="3670300"/>
          <p14:tracePt t="64064" x="3600450" y="3683000"/>
          <p14:tracePt t="64080" x="3613150" y="3689350"/>
          <p14:tracePt t="64097" x="3619500" y="3695700"/>
          <p14:tracePt t="64114" x="3619500" y="3714750"/>
          <p14:tracePt t="64132" x="3619500" y="3721100"/>
          <p14:tracePt t="64147" x="3619500" y="3733800"/>
          <p14:tracePt t="64163" x="3619500" y="3740150"/>
          <p14:tracePt t="64180" x="3594100" y="3752850"/>
          <p14:tracePt t="64196" x="3581400" y="3765550"/>
          <p14:tracePt t="64213" x="3568700" y="3771900"/>
          <p14:tracePt t="64230" x="3556000" y="3778250"/>
          <p14:tracePt t="64247" x="3543300" y="3778250"/>
          <p14:tracePt t="64263" x="3536950" y="3784600"/>
          <p14:tracePt t="64280" x="3530600" y="3784600"/>
          <p14:tracePt t="64296" x="3524250" y="3784600"/>
          <p14:tracePt t="64314" x="3517900" y="3790950"/>
          <p14:tracePt t="64330" x="3492500" y="3790950"/>
          <p14:tracePt t="64346" x="3460750" y="3790950"/>
          <p14:tracePt t="64363" x="3422650" y="3790950"/>
          <p14:tracePt t="64380" x="3390900" y="3790950"/>
          <p14:tracePt t="64397" x="3371850" y="3790950"/>
          <p14:tracePt t="64413" x="3365500" y="3790950"/>
          <p14:tracePt t="64474" x="3359150" y="3790950"/>
          <p14:tracePt t="64538" x="3359150" y="3778250"/>
          <p14:tracePt t="64547" x="3359150" y="3765550"/>
          <p14:tracePt t="64563" x="3359150" y="3759200"/>
          <p14:tracePt t="64597" x="3359150" y="3752850"/>
          <p14:tracePt t="64613" x="3365500" y="3746500"/>
          <p14:tracePt t="64630" x="3365500" y="3740150"/>
          <p14:tracePt t="64647" x="3371850" y="3733800"/>
          <p14:tracePt t="64663" x="3371850" y="3727450"/>
          <p14:tracePt t="64680" x="3384550" y="3727450"/>
          <p14:tracePt t="64697" x="3403600" y="3727450"/>
          <p14:tracePt t="64714" x="3460750" y="3727450"/>
          <p14:tracePt t="64730" x="3492500" y="3727450"/>
          <p14:tracePt t="64746" x="3543300" y="3759200"/>
          <p14:tracePt t="64763" x="3587750" y="3790950"/>
          <p14:tracePt t="64780" x="3613150" y="3822700"/>
          <p14:tracePt t="64797" x="3619500" y="3854450"/>
          <p14:tracePt t="64813" x="3619500" y="3879850"/>
          <p14:tracePt t="64830" x="3625850" y="3930650"/>
          <p14:tracePt t="64847" x="3632200" y="3968750"/>
          <p14:tracePt t="64863" x="3644900" y="3975100"/>
          <p14:tracePt t="64880" x="3644900" y="3981450"/>
          <p14:tracePt t="64938" x="3651250" y="3981450"/>
          <p14:tracePt t="64962" x="3651250" y="3975100"/>
          <p14:tracePt t="64986" x="3651250" y="3968750"/>
          <p14:tracePt t="64994" x="3657600" y="3968750"/>
          <p14:tracePt t="65002" x="3657600" y="3962400"/>
          <p14:tracePt t="65013" x="3663950" y="3956050"/>
          <p14:tracePt t="65083" x="3663950" y="3949700"/>
          <p14:tracePt t="65090" x="3670300" y="3943350"/>
          <p14:tracePt t="65098" x="3670300" y="3937000"/>
          <p14:tracePt t="65114" x="3670300" y="3924300"/>
          <p14:tracePt t="65131" x="3670300" y="3905250"/>
          <p14:tracePt t="65147" x="3644900" y="3879850"/>
          <p14:tracePt t="65163" x="3619500" y="3860800"/>
          <p14:tracePt t="65180" x="3594100" y="3848100"/>
          <p14:tracePt t="65196" x="3575050" y="3835400"/>
          <p14:tracePt t="65213" x="3562350" y="3822700"/>
          <p14:tracePt t="65230" x="3556000" y="3816350"/>
          <p14:tracePt t="65247" x="3549650" y="3810000"/>
          <p14:tracePt t="65280" x="3543300" y="3797300"/>
          <p14:tracePt t="65314" x="3524250" y="3797300"/>
          <p14:tracePt t="65330" x="3505200" y="3790950"/>
          <p14:tracePt t="65347" x="3492500" y="3790950"/>
          <p14:tracePt t="65363" x="3479800" y="3790950"/>
          <p14:tracePt t="65380" x="3473450" y="3790950"/>
          <p14:tracePt t="65419" x="3467100" y="3790950"/>
          <p14:tracePt t="65435" x="3454400" y="3790950"/>
          <p14:tracePt t="65446" x="3448050" y="3790950"/>
          <p14:tracePt t="65463" x="3429000" y="3797300"/>
          <p14:tracePt t="65480" x="3409950" y="3810000"/>
          <p14:tracePt t="65497" x="3378200" y="3816350"/>
          <p14:tracePt t="65513" x="3359150" y="3829050"/>
          <p14:tracePt t="65515" x="3346450" y="3829050"/>
          <p14:tracePt t="65530" x="3346450" y="3835400"/>
          <p14:tracePt t="65546" x="3340100" y="3841750"/>
          <p14:tracePt t="65563" x="3333750" y="3841750"/>
          <p14:tracePt t="65580" x="3321050" y="3841750"/>
          <p14:tracePt t="65596" x="3314700" y="3854450"/>
          <p14:tracePt t="65613" x="3302000" y="3879850"/>
          <p14:tracePt t="65630" x="3295650" y="3898900"/>
          <p14:tracePt t="65647" x="3289300" y="3930650"/>
          <p14:tracePt t="65663" x="3282950" y="3968750"/>
          <p14:tracePt t="65680" x="3276600" y="4000500"/>
          <p14:tracePt t="65698" x="3276600" y="4025900"/>
          <p14:tracePt t="65713" x="3282950" y="4032250"/>
          <p14:tracePt t="65730" x="3314700" y="4064000"/>
          <p14:tracePt t="65746" x="3333750" y="4083050"/>
          <p14:tracePt t="65763" x="3352800" y="4089400"/>
          <p14:tracePt t="65780" x="3378200" y="4102100"/>
          <p14:tracePt t="65797" x="3416300" y="4114800"/>
          <p14:tracePt t="65813" x="3473450" y="4127500"/>
          <p14:tracePt t="65830" x="3530600" y="4133850"/>
          <p14:tracePt t="65847" x="3562350" y="4133850"/>
          <p14:tracePt t="65863" x="3600450" y="4133850"/>
          <p14:tracePt t="65880" x="3625850" y="4133850"/>
          <p14:tracePt t="65896" x="3651250" y="4133850"/>
          <p14:tracePt t="65914" x="3689350" y="4121150"/>
          <p14:tracePt t="65930" x="3708400" y="4108450"/>
          <p14:tracePt t="65947" x="3727450" y="4095750"/>
          <p14:tracePt t="65963" x="3746500" y="4089400"/>
          <p14:tracePt t="65980" x="3759200" y="4064000"/>
          <p14:tracePt t="65997" x="3771900" y="4044950"/>
          <p14:tracePt t="66013" x="3778250" y="4025900"/>
          <p14:tracePt t="66030" x="3790950" y="4013200"/>
          <p14:tracePt t="66046" x="3790950" y="3994150"/>
          <p14:tracePt t="66063" x="3790950" y="3981450"/>
          <p14:tracePt t="66080" x="3790950" y="3949700"/>
          <p14:tracePt t="66096" x="3790950" y="3917950"/>
          <p14:tracePt t="66114" x="3790950" y="3886200"/>
          <p14:tracePt t="66131" x="3784600" y="3873500"/>
          <p14:tracePt t="66146" x="3759200" y="3848100"/>
          <p14:tracePt t="66163" x="3721100" y="3835400"/>
          <p14:tracePt t="66180" x="3689350" y="3829050"/>
          <p14:tracePt t="66196" x="3651250" y="3816350"/>
          <p14:tracePt t="66213" x="3625850" y="3810000"/>
          <p14:tracePt t="66230" x="3594100" y="3810000"/>
          <p14:tracePt t="66246" x="3562350" y="3810000"/>
          <p14:tracePt t="66263" x="3524250" y="3810000"/>
          <p14:tracePt t="66280" x="3486150" y="3810000"/>
          <p14:tracePt t="66296" x="3448050" y="3810000"/>
          <p14:tracePt t="66313" x="3390900" y="3810000"/>
          <p14:tracePt t="66330" x="3352800" y="3810000"/>
          <p14:tracePt t="66346" x="3327400" y="3810000"/>
          <p14:tracePt t="66380" x="3321050" y="3810000"/>
          <p14:tracePt t="66427" x="3314700" y="3810000"/>
          <p14:tracePt t="66434" x="3302000" y="3810000"/>
          <p14:tracePt t="66450" x="3295650" y="3816350"/>
          <p14:tracePt t="66466" x="3289300" y="3822700"/>
          <p14:tracePt t="66480" x="3289300" y="3829050"/>
          <p14:tracePt t="66497" x="3282950" y="3841750"/>
          <p14:tracePt t="66514" x="3276600" y="3860800"/>
          <p14:tracePt t="66530" x="3270250" y="3867150"/>
          <p14:tracePt t="66547" x="3257550" y="3886200"/>
          <p14:tracePt t="66563" x="3257550" y="3892550"/>
          <p14:tracePt t="66580" x="3257550" y="3905250"/>
          <p14:tracePt t="66596" x="3251200" y="3905250"/>
          <p14:tracePt t="66613" x="3251200" y="3917950"/>
          <p14:tracePt t="66630" x="3251200" y="3924300"/>
          <p14:tracePt t="66647" x="3251200" y="3937000"/>
          <p14:tracePt t="66680" x="3251200" y="3943350"/>
          <p14:tracePt t="67274" x="3263900" y="3943350"/>
          <p14:tracePt t="67282" x="3295650" y="3949700"/>
          <p14:tracePt t="67290" x="3340100" y="3962400"/>
          <p14:tracePt t="67298" x="3390900" y="3975100"/>
          <p14:tracePt t="67314" x="3448050" y="3987800"/>
          <p14:tracePt t="67330" x="3619500" y="4006850"/>
          <p14:tracePt t="67346" x="3746500" y="4019550"/>
          <p14:tracePt t="67363" x="3829050" y="4019550"/>
          <p14:tracePt t="67380" x="3892550" y="4013200"/>
          <p14:tracePt t="67396" x="3943350" y="4013200"/>
          <p14:tracePt t="67413" x="3981450" y="4013200"/>
          <p14:tracePt t="67430" x="3987800" y="4013200"/>
          <p14:tracePt t="67554" x="3994150" y="4013200"/>
          <p14:tracePt t="67563" x="4006850" y="4013200"/>
          <p14:tracePt t="67580" x="4038600" y="4013200"/>
          <p14:tracePt t="67596" x="4076700" y="4013200"/>
          <p14:tracePt t="67613" x="4095750" y="4013200"/>
          <p14:tracePt t="67630" x="4102100" y="4013200"/>
          <p14:tracePt t="67663" x="4108450" y="4013200"/>
          <p14:tracePt t="67680" x="4140200" y="4013200"/>
          <p14:tracePt t="67697" x="4191000" y="4013200"/>
          <p14:tracePt t="67714" x="4254500" y="4013200"/>
          <p14:tracePt t="67730" x="4298950" y="4013200"/>
          <p14:tracePt t="67747" x="4349750" y="4013200"/>
          <p14:tracePt t="67763" x="4394200" y="4013200"/>
          <p14:tracePt t="67780" x="4438650" y="4025900"/>
          <p14:tracePt t="67797" x="4470400" y="4038600"/>
          <p14:tracePt t="67813" x="4527550" y="4044950"/>
          <p14:tracePt t="67830" x="4584700" y="4051300"/>
          <p14:tracePt t="67846" x="4635500" y="4051300"/>
          <p14:tracePt t="67863" x="4679950" y="4057650"/>
          <p14:tracePt t="67880" x="4730750" y="4057650"/>
          <p14:tracePt t="67896" x="4787900" y="4076700"/>
          <p14:tracePt t="67914" x="4889500" y="4102100"/>
          <p14:tracePt t="67930" x="4965700" y="4095750"/>
          <p14:tracePt t="67947" x="5041900" y="4108450"/>
          <p14:tracePt t="67963" x="5124450" y="4127500"/>
          <p14:tracePt t="67980" x="5207000" y="4133850"/>
          <p14:tracePt t="67997" x="5289550" y="4133850"/>
          <p14:tracePt t="68013" x="5365750" y="4133850"/>
          <p14:tracePt t="68030" x="5448300" y="4133850"/>
          <p14:tracePt t="68047" x="5524500" y="4133850"/>
          <p14:tracePt t="68063" x="5594350" y="4133850"/>
          <p14:tracePt t="68080" x="5657850" y="4133850"/>
          <p14:tracePt t="68096" x="5715000" y="4146550"/>
          <p14:tracePt t="68113" x="5784850" y="4146550"/>
          <p14:tracePt t="68115" x="5822950" y="4146550"/>
          <p14:tracePt t="68130" x="5880100" y="4146550"/>
          <p14:tracePt t="68147" x="5930900" y="4146550"/>
          <p14:tracePt t="68163" x="5975350" y="4152900"/>
          <p14:tracePt t="68180" x="6007100" y="4152900"/>
          <p14:tracePt t="68197" x="6038850" y="4152900"/>
          <p14:tracePt t="68213" x="6070600" y="4152900"/>
          <p14:tracePt t="68230" x="6089650" y="4152900"/>
          <p14:tracePt t="68434" x="6076950" y="4152900"/>
          <p14:tracePt t="68443" x="6051550" y="4152900"/>
          <p14:tracePt t="68450" x="6019800" y="4152900"/>
          <p14:tracePt t="68463" x="5975350" y="4152900"/>
          <p14:tracePt t="68480" x="5880100" y="4152900"/>
          <p14:tracePt t="68497" x="5772150" y="4159250"/>
          <p14:tracePt t="68514" x="5626100" y="4140200"/>
          <p14:tracePt t="68530" x="5524500" y="4140200"/>
          <p14:tracePt t="68547" x="5435600" y="4146550"/>
          <p14:tracePt t="68563" x="5327650" y="4140200"/>
          <p14:tracePt t="68580" x="5219700" y="4133850"/>
          <p14:tracePt t="68597" x="5105400" y="4140200"/>
          <p14:tracePt t="68613" x="4984750" y="4140200"/>
          <p14:tracePt t="68630" x="4876800" y="4140200"/>
          <p14:tracePt t="68646" x="4781550" y="4152900"/>
          <p14:tracePt t="68663" x="4692650" y="4165600"/>
          <p14:tracePt t="68680" x="4616450" y="4165600"/>
          <p14:tracePt t="68697" x="4559300" y="4184650"/>
          <p14:tracePt t="68714" x="4495800" y="4216400"/>
          <p14:tracePt t="68730" x="4476750" y="4235450"/>
          <p14:tracePt t="68747" x="4470400" y="4241800"/>
          <p14:tracePt t="68858" x="4470400" y="4235450"/>
          <p14:tracePt t="70786" x="4470400" y="4222750"/>
          <p14:tracePt t="70794" x="4470400" y="4210050"/>
          <p14:tracePt t="70802" x="4470400" y="4197350"/>
          <p14:tracePt t="70813" x="4470400" y="4191000"/>
          <p14:tracePt t="70830" x="4470400" y="4184650"/>
          <p14:tracePt t="70846" x="4483100" y="4171950"/>
          <p14:tracePt t="70863" x="4489450" y="4159250"/>
          <p14:tracePt t="70880" x="4489450" y="4140200"/>
          <p14:tracePt t="70896" x="4495800" y="4133850"/>
          <p14:tracePt t="70914" x="4502150" y="4121150"/>
          <p14:tracePt t="70938" x="4502150" y="4114800"/>
          <p14:tracePt t="70954" x="4502150" y="4108450"/>
          <p14:tracePt t="70978" x="4508500" y="4108450"/>
          <p14:tracePt t="71138" x="4521200" y="4108450"/>
          <p14:tracePt t="71155" x="4527550" y="4108450"/>
          <p14:tracePt t="71170" x="4533900" y="4108450"/>
          <p14:tracePt t="71186" x="4540250" y="4108450"/>
          <p14:tracePt t="71194" x="4546600" y="4108450"/>
          <p14:tracePt t="71202" x="4546600" y="4102100"/>
          <p14:tracePt t="71338" x="4559300" y="4102100"/>
          <p14:tracePt t="71347" x="4578350" y="4102100"/>
          <p14:tracePt t="71363" x="4622800" y="4102100"/>
          <p14:tracePt t="71380" x="4660900" y="4102100"/>
          <p14:tracePt t="71396" x="4705350" y="4102100"/>
          <p14:tracePt t="71413" x="4737100" y="4102100"/>
          <p14:tracePt t="71430" x="4775200" y="4102100"/>
          <p14:tracePt t="71447" x="4806950" y="4102100"/>
          <p14:tracePt t="71463" x="4845050" y="4102100"/>
          <p14:tracePt t="71480" x="4908550" y="4102100"/>
          <p14:tracePt t="71497" x="4991100" y="4102100"/>
          <p14:tracePt t="71513" x="5048250" y="4102100"/>
          <p14:tracePt t="71514" x="5080000" y="4102100"/>
          <p14:tracePt t="71530" x="5137150" y="4102100"/>
          <p14:tracePt t="71547" x="5187950" y="4108450"/>
          <p14:tracePt t="71563" x="5238750" y="4133850"/>
          <p14:tracePt t="71580" x="5289550" y="4133850"/>
          <p14:tracePt t="71596" x="5346700" y="4133850"/>
          <p14:tracePt t="71613" x="5410200" y="4133850"/>
          <p14:tracePt t="71630" x="5454650" y="4133850"/>
          <p14:tracePt t="71646" x="5486400" y="4133850"/>
          <p14:tracePt t="71663" x="5518150" y="4133850"/>
          <p14:tracePt t="71680" x="5562600" y="4133850"/>
          <p14:tracePt t="71697" x="5613400" y="4133850"/>
          <p14:tracePt t="71714" x="5702300" y="4133850"/>
          <p14:tracePt t="71730" x="5746750" y="4133850"/>
          <p14:tracePt t="71746" x="5778500" y="4133850"/>
          <p14:tracePt t="71764" x="5810250" y="4133850"/>
          <p14:tracePt t="71780" x="5848350" y="4133850"/>
          <p14:tracePt t="71797" x="5873750" y="4133850"/>
          <p14:tracePt t="71813" x="5918200" y="4133850"/>
          <p14:tracePt t="71830" x="5969000" y="4127500"/>
          <p14:tracePt t="71847" x="6013450" y="4133850"/>
          <p14:tracePt t="71863" x="6032500" y="4133850"/>
          <p14:tracePt t="71880" x="6038850" y="4127500"/>
          <p14:tracePt t="71897" x="6045200" y="4121150"/>
          <p14:tracePt t="71913" x="6064250" y="4114800"/>
          <p14:tracePt t="71930" x="6083300" y="4102100"/>
          <p14:tracePt t="71947" x="6096000" y="4102100"/>
          <p14:tracePt t="71963" x="6096000" y="4095750"/>
          <p14:tracePt t="72034" x="6108700" y="4095750"/>
          <p14:tracePt t="72043" x="6115050" y="4095750"/>
          <p14:tracePt t="72050" x="6121400" y="4095750"/>
          <p14:tracePt t="73171" x="6096000" y="4089400"/>
          <p14:tracePt t="73178" x="6051550" y="4083050"/>
          <p14:tracePt t="73186" x="6007100" y="4070350"/>
          <p14:tracePt t="73196" x="5956300" y="4057650"/>
          <p14:tracePt t="73213" x="5848350" y="4025900"/>
          <p14:tracePt t="73230" x="5702300" y="4019550"/>
          <p14:tracePt t="73246" x="5581650" y="4019550"/>
          <p14:tracePt t="73263" x="5454650" y="4019550"/>
          <p14:tracePt t="73280" x="5334000" y="4019550"/>
          <p14:tracePt t="73297" x="5219700" y="4019550"/>
          <p14:tracePt t="73314" x="5073650" y="4013200"/>
          <p14:tracePt t="73330" x="4984750" y="4013200"/>
          <p14:tracePt t="73347" x="4902200" y="4013200"/>
          <p14:tracePt t="73363" x="4826000" y="4013200"/>
          <p14:tracePt t="73380" x="4762500" y="4013200"/>
          <p14:tracePt t="73396" x="4692650" y="4013200"/>
          <p14:tracePt t="73413" x="4629150" y="4013200"/>
          <p14:tracePt t="73430" x="4565650" y="4013200"/>
          <p14:tracePt t="73447" x="4521200" y="4013200"/>
          <p14:tracePt t="73463" x="4502150" y="4013200"/>
          <p14:tracePt t="73480" x="4495800" y="4013200"/>
          <p14:tracePt t="73496" x="4489450" y="4013200"/>
          <p14:tracePt t="73538" x="4489450" y="4019550"/>
          <p14:tracePt t="73547" x="4489450" y="4032250"/>
          <p14:tracePt t="73563" x="4476750" y="4064000"/>
          <p14:tracePt t="73580" x="4464050" y="4102100"/>
          <p14:tracePt t="73597" x="4457700" y="4133850"/>
          <p14:tracePt t="73613" x="4451350" y="4165600"/>
          <p14:tracePt t="73630" x="4451350" y="4210050"/>
          <p14:tracePt t="73647" x="4451350" y="4248150"/>
          <p14:tracePt t="73663" x="4451350" y="4267200"/>
          <p14:tracePt t="73680" x="4451350" y="4279900"/>
          <p14:tracePt t="73697" x="4464050" y="4292600"/>
          <p14:tracePt t="73714" x="4489450" y="4311650"/>
          <p14:tracePt t="73730" x="4514850" y="4337050"/>
          <p14:tracePt t="73746" x="4540250" y="4368800"/>
          <p14:tracePt t="73763" x="4565650" y="4400550"/>
          <p14:tracePt t="73780" x="4584700" y="4425950"/>
          <p14:tracePt t="73797" x="4610100" y="4438650"/>
          <p14:tracePt t="73813" x="4641850" y="4457700"/>
          <p14:tracePt t="73830" x="4673600" y="4470400"/>
          <p14:tracePt t="73847" x="4705350" y="4476750"/>
          <p14:tracePt t="73864" x="4737100" y="4489450"/>
          <p14:tracePt t="73880" x="4768850" y="4489450"/>
          <p14:tracePt t="73896" x="4787900" y="4495800"/>
          <p14:tracePt t="73898" x="4800600" y="4502150"/>
          <p14:tracePt t="73914" x="4813300" y="4508500"/>
          <p14:tracePt t="73930" x="4851400" y="4508500"/>
          <p14:tracePt t="73946" x="4876800" y="4508500"/>
          <p14:tracePt t="73963" x="4902200" y="4508500"/>
          <p14:tracePt t="73980" x="4933950" y="4508500"/>
          <p14:tracePt t="73997" x="4991100" y="4508500"/>
          <p14:tracePt t="74013" x="5048250" y="4508500"/>
          <p14:tracePt t="74030" x="5118100" y="4508500"/>
          <p14:tracePt t="74047" x="5194300" y="4514850"/>
          <p14:tracePt t="74063" x="5283200" y="4514850"/>
          <p14:tracePt t="74080" x="5365750" y="4514850"/>
          <p14:tracePt t="74097" x="5441950" y="4514850"/>
          <p14:tracePt t="74114" x="5537200" y="4514850"/>
          <p14:tracePt t="74130" x="5607050" y="4521200"/>
          <p14:tracePt t="74147" x="5689600" y="4521200"/>
          <p14:tracePt t="74163" x="5765800" y="4521200"/>
          <p14:tracePt t="74180" x="5842000" y="4521200"/>
          <p14:tracePt t="74196" x="5905500" y="4521200"/>
          <p14:tracePt t="74213" x="5937250" y="4521200"/>
          <p14:tracePt t="74230" x="5969000" y="4521200"/>
          <p14:tracePt t="74247" x="5988050" y="4514850"/>
          <p14:tracePt t="74263" x="6026150" y="4514850"/>
          <p14:tracePt t="74280" x="6070600" y="4514850"/>
          <p14:tracePt t="74297" x="6108700" y="4514850"/>
          <p14:tracePt t="74314" x="6140450" y="4514850"/>
          <p14:tracePt t="74330" x="6146800" y="4514850"/>
          <p14:tracePt t="74378" x="6159500" y="4514850"/>
          <p14:tracePt t="74386" x="6165850" y="4514850"/>
          <p14:tracePt t="74396" x="6184900" y="4514850"/>
          <p14:tracePt t="74413" x="6223000" y="4514850"/>
          <p14:tracePt t="74430" x="6261100" y="4514850"/>
          <p14:tracePt t="74447" x="6299200" y="4514850"/>
          <p14:tracePt t="74463" x="6324600" y="4514850"/>
          <p14:tracePt t="74480" x="6350000" y="4514850"/>
          <p14:tracePt t="74497" x="6362700" y="4514850"/>
          <p14:tracePt t="74530" x="6369050" y="4514850"/>
          <p14:tracePt t="74642" x="6356350" y="4514850"/>
          <p14:tracePt t="74650" x="6343650" y="4514850"/>
          <p14:tracePt t="74658" x="6324600" y="4514850"/>
          <p14:tracePt t="74666" x="6311900" y="4514850"/>
          <p14:tracePt t="74680" x="6299200" y="4514850"/>
          <p14:tracePt t="74697" x="6267450" y="4514850"/>
          <p14:tracePt t="74714" x="6210300" y="4502150"/>
          <p14:tracePt t="74730" x="6172200" y="4489450"/>
          <p14:tracePt t="74747" x="6134100" y="4476750"/>
          <p14:tracePt t="74763" x="6096000" y="4464050"/>
          <p14:tracePt t="74780" x="6064250" y="4451350"/>
          <p14:tracePt t="74797" x="6032500" y="4438650"/>
          <p14:tracePt t="74813" x="6007100" y="4425950"/>
          <p14:tracePt t="74830" x="5994400" y="4425950"/>
          <p14:tracePt t="74847" x="5988050" y="4419600"/>
          <p14:tracePt t="74880" x="5969000" y="4406900"/>
          <p14:tracePt t="74896" x="5962650" y="4381500"/>
          <p14:tracePt t="74914" x="5943600" y="4343400"/>
          <p14:tracePt t="74930" x="5937250" y="4324350"/>
          <p14:tracePt t="74947" x="5930900" y="4298950"/>
          <p14:tracePt t="74963" x="5930900" y="4273550"/>
          <p14:tracePt t="74980" x="5930900" y="4248150"/>
          <p14:tracePt t="74996" x="5930900" y="4229100"/>
          <p14:tracePt t="75013" x="5930900" y="4216400"/>
          <p14:tracePt t="75030" x="5930900" y="4197350"/>
          <p14:tracePt t="75047" x="5949950" y="4171950"/>
          <p14:tracePt t="75063" x="5956300" y="4152900"/>
          <p14:tracePt t="75080" x="5962650" y="4133850"/>
          <p14:tracePt t="75097" x="5981700" y="4127500"/>
          <p14:tracePt t="75113" x="5994400" y="4121150"/>
          <p14:tracePt t="75130" x="6019800" y="4108450"/>
          <p14:tracePt t="75147" x="6032500" y="4108450"/>
          <p14:tracePt t="75163" x="6045200" y="4095750"/>
          <p14:tracePt t="75180" x="6057900" y="4089400"/>
          <p14:tracePt t="75197" x="6076950" y="4089400"/>
          <p14:tracePt t="75213" x="6096000" y="4083050"/>
          <p14:tracePt t="75230" x="6115050" y="4083050"/>
          <p14:tracePt t="75247" x="6134100" y="4083050"/>
          <p14:tracePt t="75264" x="6159500" y="4083050"/>
          <p14:tracePt t="75280" x="6197600" y="4083050"/>
          <p14:tracePt t="75297" x="6229350" y="4083050"/>
          <p14:tracePt t="75314" x="6305550" y="4083050"/>
          <p14:tracePt t="75330" x="6343650" y="4083050"/>
          <p14:tracePt t="75347" x="6381750" y="4083050"/>
          <p14:tracePt t="75363" x="6407150" y="4083050"/>
          <p14:tracePt t="75380" x="6432550" y="4083050"/>
          <p14:tracePt t="75397" x="6438900" y="4083050"/>
          <p14:tracePt t="75458" x="6457950" y="4089400"/>
          <p14:tracePt t="75466" x="6464300" y="4102100"/>
          <p14:tracePt t="75475" x="6477000" y="4108450"/>
          <p14:tracePt t="75482" x="6483350" y="4114800"/>
          <p14:tracePt t="75497" x="6496050" y="4114800"/>
          <p14:tracePt t="75514" x="6515100" y="4133850"/>
          <p14:tracePt t="75530" x="6515100" y="4152900"/>
          <p14:tracePt t="75547" x="6527800" y="4165600"/>
          <p14:tracePt t="75563" x="6527800" y="4184650"/>
          <p14:tracePt t="75580" x="6534150" y="4203700"/>
          <p14:tracePt t="75597" x="6534150" y="4222750"/>
          <p14:tracePt t="75613" x="6534150" y="4254500"/>
          <p14:tracePt t="75630" x="6534150" y="4279900"/>
          <p14:tracePt t="75647" x="6534150" y="4298950"/>
          <p14:tracePt t="75663" x="6534150" y="4324350"/>
          <p14:tracePt t="75680" x="6534150" y="4349750"/>
          <p14:tracePt t="75696" x="6534150" y="4368800"/>
          <p14:tracePt t="75714" x="6521450" y="4394200"/>
          <p14:tracePt t="75730" x="6508750" y="4413250"/>
          <p14:tracePt t="75747" x="6496050" y="4432300"/>
          <p14:tracePt t="75763" x="6483350" y="4451350"/>
          <p14:tracePt t="75780" x="6477000" y="4457700"/>
          <p14:tracePt t="75796" x="6470650" y="4470400"/>
          <p14:tracePt t="75813" x="6457950" y="4476750"/>
          <p14:tracePt t="75830" x="6445250" y="4483100"/>
          <p14:tracePt t="75847" x="6432550" y="4489450"/>
          <p14:tracePt t="75880" x="6426200" y="4489450"/>
          <p14:tracePt t="75896" x="6413500" y="4502150"/>
          <p14:tracePt t="75913" x="6394450" y="4502150"/>
          <p14:tracePt t="75931" x="6381750" y="4502150"/>
          <p14:tracePt t="75946" x="6369050" y="4508500"/>
          <p14:tracePt t="75963" x="6343650" y="4514850"/>
          <p14:tracePt t="75980" x="6311900" y="4514850"/>
          <p14:tracePt t="75997" x="6299200" y="4514850"/>
          <p14:tracePt t="76013" x="6286500" y="4514850"/>
          <p14:tracePt t="76030" x="6280150" y="4514850"/>
          <p14:tracePt t="76047" x="6267450" y="4514850"/>
          <p14:tracePt t="76063" x="6242050" y="4514850"/>
          <p14:tracePt t="76080" x="6210300" y="4514850"/>
          <p14:tracePt t="76097" x="6178550" y="4514850"/>
          <p14:tracePt t="76114" x="6140450" y="4514850"/>
          <p14:tracePt t="76130" x="6115050" y="4514850"/>
          <p14:tracePt t="76146" x="6089650" y="4508500"/>
          <p14:tracePt t="76163" x="6051550" y="4495800"/>
          <p14:tracePt t="76180" x="6013450" y="4483100"/>
          <p14:tracePt t="76196" x="5975350" y="4464050"/>
          <p14:tracePt t="76213" x="5956300" y="4457700"/>
          <p14:tracePt t="76230" x="5937250" y="4445000"/>
          <p14:tracePt t="76246" x="5918200" y="4425950"/>
          <p14:tracePt t="76263" x="5911850" y="4406900"/>
          <p14:tracePt t="76280" x="5905500" y="4381500"/>
          <p14:tracePt t="76297" x="5905500" y="4375150"/>
          <p14:tracePt t="76314" x="5905500" y="4362450"/>
          <p14:tracePt t="76330" x="5905500" y="4349750"/>
          <p14:tracePt t="76347" x="5905500" y="4324350"/>
          <p14:tracePt t="76363" x="5905500" y="4292600"/>
          <p14:tracePt t="76380" x="5905500" y="4273550"/>
          <p14:tracePt t="76396" x="5924550" y="4241800"/>
          <p14:tracePt t="76413" x="5943600" y="4210050"/>
          <p14:tracePt t="76430" x="5975350" y="4178300"/>
          <p14:tracePt t="76447" x="6000750" y="4159250"/>
          <p14:tracePt t="76464" x="6045200" y="4140200"/>
          <p14:tracePt t="76480" x="6064250" y="4121150"/>
          <p14:tracePt t="76497" x="6096000" y="4114800"/>
          <p14:tracePt t="76514" x="6140450" y="4108450"/>
          <p14:tracePt t="76530" x="6178550" y="4108450"/>
          <p14:tracePt t="76546" x="6229350" y="4102100"/>
          <p14:tracePt t="76563" x="6273800" y="4102100"/>
          <p14:tracePt t="76580" x="6318250" y="4102100"/>
          <p14:tracePt t="76596" x="6350000" y="4102100"/>
          <p14:tracePt t="76613" x="6375400" y="4102100"/>
          <p14:tracePt t="76630" x="6413500" y="4108450"/>
          <p14:tracePt t="76647" x="6457950" y="4127500"/>
          <p14:tracePt t="76663" x="6502400" y="4133850"/>
          <p14:tracePt t="76680" x="6527800" y="4152900"/>
          <p14:tracePt t="76696" x="6534150" y="4165600"/>
          <p14:tracePt t="76714" x="6540500" y="4184650"/>
          <p14:tracePt t="76730" x="6546850" y="4210050"/>
          <p14:tracePt t="76747" x="6546850" y="4229100"/>
          <p14:tracePt t="76764" x="6546850" y="4254500"/>
          <p14:tracePt t="76780" x="6546850" y="4279900"/>
          <p14:tracePt t="76797" x="6546850" y="4324350"/>
          <p14:tracePt t="76813" x="6534150" y="4356100"/>
          <p14:tracePt t="76830" x="6515100" y="4406900"/>
          <p14:tracePt t="76847" x="6489700" y="4445000"/>
          <p14:tracePt t="76863" x="6470650" y="4476750"/>
          <p14:tracePt t="76880" x="6451600" y="4502150"/>
          <p14:tracePt t="76896" x="6432550" y="4508500"/>
          <p14:tracePt t="76898" x="6426200" y="4514850"/>
          <p14:tracePt t="76914" x="6413500" y="4514850"/>
          <p14:tracePt t="76930" x="6381750" y="4527550"/>
          <p14:tracePt t="76947" x="6343650" y="4533900"/>
          <p14:tracePt t="76963" x="6292850" y="4533900"/>
          <p14:tracePt t="76980" x="6235700" y="4533900"/>
          <p14:tracePt t="76997" x="6178550" y="4533900"/>
          <p14:tracePt t="77013" x="6121400" y="4533900"/>
          <p14:tracePt t="77030" x="6057900" y="4533900"/>
          <p14:tracePt t="77047" x="5988050" y="4533900"/>
          <p14:tracePt t="77063" x="5943600" y="4533900"/>
          <p14:tracePt t="77080" x="5911850" y="4533900"/>
          <p14:tracePt t="77097" x="5886450" y="4533900"/>
          <p14:tracePt t="77114" x="5861050" y="4533900"/>
          <p14:tracePt t="77130" x="5829300" y="4533900"/>
          <p14:tracePt t="77147" x="5797550" y="4533900"/>
          <p14:tracePt t="77163" x="5778500" y="4533900"/>
          <p14:tracePt t="77180" x="5772150" y="4533900"/>
          <p14:tracePt t="77213" x="5772150" y="4527550"/>
          <p14:tracePt t="77474" x="5765800" y="4527550"/>
          <p14:tracePt t="77482" x="5753100" y="4527550"/>
          <p14:tracePt t="77490" x="5734050" y="4527550"/>
          <p14:tracePt t="77498" x="5715000" y="4527550"/>
          <p14:tracePt t="77514" x="5676900" y="4527550"/>
          <p14:tracePt t="77530" x="5619750" y="4521200"/>
          <p14:tracePt t="77547" x="5549900" y="4489450"/>
          <p14:tracePt t="77563" x="5473700" y="4483100"/>
          <p14:tracePt t="77580" x="5372100" y="4470400"/>
          <p14:tracePt t="77597" x="5283200" y="4457700"/>
          <p14:tracePt t="77614" x="5187950" y="4419600"/>
          <p14:tracePt t="77630" x="5105400" y="4419600"/>
          <p14:tracePt t="77646" x="5029200" y="4419600"/>
          <p14:tracePt t="77663" x="4946650" y="4406900"/>
          <p14:tracePt t="77680" x="4883150" y="4413250"/>
          <p14:tracePt t="77697" x="4838700" y="4387850"/>
          <p14:tracePt t="77713" x="4749800" y="4362450"/>
          <p14:tracePt t="77730" x="4692650" y="4356100"/>
          <p14:tracePt t="77746" x="4660900" y="4356100"/>
          <p14:tracePt t="77763" x="4629150" y="4356100"/>
          <p14:tracePt t="77780" x="4622800" y="4349750"/>
          <p14:tracePt t="77797" x="4616450" y="4349750"/>
          <p14:tracePt t="77970" x="4629150" y="4349750"/>
          <p14:tracePt t="77979" x="4648200" y="4349750"/>
          <p14:tracePt t="77986" x="4667250" y="4349750"/>
          <p14:tracePt t="77996" x="4686300" y="4349750"/>
          <p14:tracePt t="78014" x="4743450" y="4349750"/>
          <p14:tracePt t="78030" x="4806950" y="4349750"/>
          <p14:tracePt t="78047" x="4883150" y="4349750"/>
          <p14:tracePt t="78063" x="4953000" y="4356100"/>
          <p14:tracePt t="78080" x="5016500" y="4368800"/>
          <p14:tracePt t="78097" x="5080000" y="4375150"/>
          <p14:tracePt t="78114" x="5175250" y="4394200"/>
          <p14:tracePt t="78131" x="5232400" y="4406900"/>
          <p14:tracePt t="78147" x="5302250" y="4413250"/>
          <p14:tracePt t="78163" x="5359400" y="4413250"/>
          <p14:tracePt t="78180" x="5416550" y="4413250"/>
          <p14:tracePt t="78196" x="5480050" y="4419600"/>
          <p14:tracePt t="78213" x="5537200" y="4419600"/>
          <p14:tracePt t="78230" x="5588000" y="4425950"/>
          <p14:tracePt t="78247" x="5626100" y="4438650"/>
          <p14:tracePt t="78263" x="5657850" y="4445000"/>
          <p14:tracePt t="78280" x="5708650" y="4445000"/>
          <p14:tracePt t="78297" x="5753100" y="4445000"/>
          <p14:tracePt t="78299" x="5784850" y="4445000"/>
          <p14:tracePt t="78314" x="5842000" y="4445000"/>
          <p14:tracePt t="78330" x="5873750" y="4445000"/>
          <p14:tracePt t="78347" x="5911850" y="4438650"/>
          <p14:tracePt t="78363" x="5969000" y="4438650"/>
          <p14:tracePt t="78380" x="6026150" y="4438650"/>
          <p14:tracePt t="78396" x="6102350" y="4432300"/>
          <p14:tracePt t="78413" x="6178550" y="4432300"/>
          <p14:tracePt t="78430" x="6235700" y="4425950"/>
          <p14:tracePt t="78447" x="6305550" y="4425950"/>
          <p14:tracePt t="78463" x="6369050" y="4425950"/>
          <p14:tracePt t="78480" x="6407150" y="4419600"/>
          <p14:tracePt t="78497" x="6438900" y="4419600"/>
          <p14:tracePt t="78514" x="6464300" y="4419600"/>
          <p14:tracePt t="78530" x="6477000" y="4406900"/>
          <p14:tracePt t="78546" x="6502400" y="4406900"/>
          <p14:tracePt t="78563" x="6527800" y="4406900"/>
          <p14:tracePt t="78580" x="6553200" y="4406900"/>
          <p14:tracePt t="78597" x="6572250" y="4406900"/>
          <p14:tracePt t="78613" x="6591300" y="4400550"/>
          <p14:tracePt t="78630" x="6616700" y="4400550"/>
          <p14:tracePt t="78646" x="6648450" y="4400550"/>
          <p14:tracePt t="78663" x="6680200" y="4400550"/>
          <p14:tracePt t="78680" x="6731000" y="4400550"/>
          <p14:tracePt t="78696" x="6781800" y="4400550"/>
          <p14:tracePt t="78714" x="6858000" y="4400550"/>
          <p14:tracePt t="78730" x="6889750" y="4400550"/>
          <p14:tracePt t="78747" x="6915150" y="4400550"/>
          <p14:tracePt t="78764" x="6946900" y="4400550"/>
          <p14:tracePt t="78780" x="6985000" y="4400550"/>
          <p14:tracePt t="78797" x="7029450" y="4394200"/>
          <p14:tracePt t="78813" x="7073900" y="4375150"/>
          <p14:tracePt t="78830" x="7105650" y="4362450"/>
          <p14:tracePt t="78847" x="7137400" y="4362450"/>
          <p14:tracePt t="78906" x="7131050" y="4362450"/>
          <p14:tracePt t="78914" x="7105650" y="4362450"/>
          <p14:tracePt t="78922" x="7080250" y="4368800"/>
          <p14:tracePt t="78931" x="7048500" y="4375150"/>
          <p14:tracePt t="78947" x="6940550" y="4381500"/>
          <p14:tracePt t="78963" x="6807200" y="4387850"/>
          <p14:tracePt t="78980" x="6616700" y="4387850"/>
          <p14:tracePt t="78997" x="6413500" y="4387850"/>
          <p14:tracePt t="79014" x="6197600" y="4387850"/>
          <p14:tracePt t="79030" x="5988050" y="4387850"/>
          <p14:tracePt t="79047" x="5816600" y="4387850"/>
          <p14:tracePt t="79063" x="5676900" y="4375150"/>
          <p14:tracePt t="79080" x="5562600" y="4356100"/>
          <p14:tracePt t="79097" x="5454650" y="4343400"/>
          <p14:tracePt t="79114" x="5289550" y="4343400"/>
          <p14:tracePt t="79130" x="5162550" y="4337050"/>
          <p14:tracePt t="79146" x="5048250" y="4337050"/>
          <p14:tracePt t="79164" x="4953000" y="4337050"/>
          <p14:tracePt t="79180" x="4864100" y="4330700"/>
          <p14:tracePt t="79196" x="4813300" y="4330700"/>
          <p14:tracePt t="79213" x="4781550" y="4330700"/>
          <p14:tracePt t="79230" x="4749800" y="4330700"/>
          <p14:tracePt t="79247" x="4711700" y="4330700"/>
          <p14:tracePt t="79263" x="4660900" y="4337050"/>
          <p14:tracePt t="79280" x="4603750" y="4356100"/>
          <p14:tracePt t="79296" x="4559300" y="4375150"/>
          <p14:tracePt t="79314" x="4527550" y="4387850"/>
          <p14:tracePt t="79330" x="4521200" y="4387850"/>
          <p14:tracePt t="79363" x="4508500" y="4387850"/>
          <p14:tracePt t="79380" x="4483100" y="4400550"/>
          <p14:tracePt t="79397" x="4457700" y="4406900"/>
          <p14:tracePt t="79413" x="4438650" y="4413250"/>
          <p14:tracePt t="79430" x="4432300" y="4413250"/>
          <p14:tracePt t="79579" x="4432300" y="4419600"/>
          <p14:tracePt t="79586" x="4413250" y="4419600"/>
          <p14:tracePt t="79596" x="4400550" y="4425950"/>
          <p14:tracePt t="79613" x="4387850" y="4432300"/>
          <p14:tracePt t="79630" x="4368800" y="4438650"/>
          <p14:tracePt t="79646" x="4362450" y="4438650"/>
          <p14:tracePt t="79663" x="4356100" y="4438650"/>
          <p14:tracePt t="79699" x="4343400" y="4438650"/>
          <p14:tracePt t="79714" x="4330700" y="4438650"/>
          <p14:tracePt t="79730" x="4260850" y="4438650"/>
          <p14:tracePt t="79747" x="4222750" y="4438650"/>
          <p14:tracePt t="79763" x="4184650" y="4438650"/>
          <p14:tracePt t="79780" x="4159250" y="4438650"/>
          <p14:tracePt t="79797" x="4140200" y="4438650"/>
          <p14:tracePt t="79813" x="4127500" y="4438650"/>
          <p14:tracePt t="79830" x="4121150" y="4438650"/>
          <p14:tracePt t="79847" x="4114800" y="4438650"/>
          <p14:tracePt t="79863" x="4108450" y="4438650"/>
          <p14:tracePt t="79880" x="4102100" y="4445000"/>
          <p14:tracePt t="79913" x="4089400" y="4445000"/>
          <p14:tracePt t="80243" x="4083050" y="4445000"/>
          <p14:tracePt t="80346" x="4083050" y="4457700"/>
          <p14:tracePt t="80354" x="4083050" y="4489450"/>
          <p14:tracePt t="80363" x="4083050" y="4521200"/>
          <p14:tracePt t="80380" x="4083050" y="4591050"/>
          <p14:tracePt t="80397" x="4076700" y="4660900"/>
          <p14:tracePt t="80413" x="4064000" y="4737100"/>
          <p14:tracePt t="80430" x="4057650" y="4832350"/>
          <p14:tracePt t="80447" x="4044950" y="4940300"/>
          <p14:tracePt t="80463" x="4006850" y="5048250"/>
          <p14:tracePt t="80480" x="3981450" y="5181600"/>
          <p14:tracePt t="80497" x="3962400" y="5314950"/>
          <p14:tracePt t="80513" x="3949700" y="5422900"/>
          <p14:tracePt t="80515" x="3943350" y="5480050"/>
          <p14:tracePt t="80530" x="3937000" y="5549900"/>
          <p14:tracePt t="80546" x="3930650" y="5568950"/>
          <p14:tracePt t="80650" x="3924300" y="5568950"/>
          <p14:tracePt t="80659" x="3924300" y="5575300"/>
          <p14:tracePt t="80674" x="3924300" y="5581650"/>
          <p14:tracePt t="80714" x="3924300" y="5575300"/>
          <p14:tracePt t="80723" x="3924300" y="5562600"/>
          <p14:tracePt t="80731" x="3924300" y="5530850"/>
          <p14:tracePt t="80747" x="3924300" y="5473700"/>
          <p14:tracePt t="80763" x="3949700" y="5378450"/>
          <p14:tracePt t="80780" x="3956050" y="5270500"/>
          <p14:tracePt t="80796" x="3968750" y="5187950"/>
          <p14:tracePt t="80813" x="3968750" y="5105400"/>
          <p14:tracePt t="80830" x="3968750" y="5048250"/>
          <p14:tracePt t="80847" x="3962400" y="4997450"/>
          <p14:tracePt t="80863" x="3962400" y="4959350"/>
          <p14:tracePt t="80880" x="3962400" y="4927600"/>
          <p14:tracePt t="80897" x="3962400" y="4895850"/>
          <p14:tracePt t="80913" x="3962400" y="4826000"/>
          <p14:tracePt t="80930" x="3962400" y="4781550"/>
          <p14:tracePt t="80946" x="3962400" y="4749800"/>
          <p14:tracePt t="80963" x="3962400" y="4724400"/>
          <p14:tracePt t="80980" x="3962400" y="4711700"/>
          <p14:tracePt t="80997" x="3962400" y="4686300"/>
          <p14:tracePt t="81013" x="3962400" y="4660900"/>
          <p14:tracePt t="81030" x="3962400" y="4635500"/>
          <p14:tracePt t="81047" x="3962400" y="4616450"/>
          <p14:tracePt t="81064" x="3962400" y="4610100"/>
          <p14:tracePt t="81096" x="3962400" y="4597400"/>
          <p14:tracePt t="81113" x="3962400" y="4591050"/>
          <p14:tracePt t="81115" x="3962400" y="4584700"/>
          <p14:tracePt t="81130" x="3962400" y="45783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바닥글 개체 틀 3">
            <a:extLst>
              <a:ext uri="{FF2B5EF4-FFF2-40B4-BE49-F238E27FC236}">
                <a16:creationId xmlns:a16="http://schemas.microsoft.com/office/drawing/2014/main" id="{9520BE2C-0761-4CA7-891C-19A39A4B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0" name="슬라이드 번호 개체 틀 4">
            <a:extLst>
              <a:ext uri="{FF2B5EF4-FFF2-40B4-BE49-F238E27FC236}">
                <a16:creationId xmlns:a16="http://schemas.microsoft.com/office/drawing/2014/main" id="{FCDF08E2-4139-4BB4-BB68-10E0FB1A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1288BAB1-25D0-44A6-83D3-9AD80F287E09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8BE10B7-4090-4541-B243-0F4025F36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Cable Network Architecture: Overview</a:t>
            </a:r>
          </a:p>
        </p:txBody>
      </p:sp>
      <p:pic>
        <p:nvPicPr>
          <p:cNvPr id="69635" name="Picture 3" descr="house_small">
            <a:extLst>
              <a:ext uri="{FF2B5EF4-FFF2-40B4-BE49-F238E27FC236}">
                <a16:creationId xmlns:a16="http://schemas.microsoft.com/office/drawing/2014/main" id="{163E5F4E-9441-463B-86DD-A7256AEE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house_small">
            <a:extLst>
              <a:ext uri="{FF2B5EF4-FFF2-40B4-BE49-F238E27FC236}">
                <a16:creationId xmlns:a16="http://schemas.microsoft.com/office/drawing/2014/main" id="{DFB296DD-3BA6-423B-A045-9904C8F0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 descr="house_small">
            <a:extLst>
              <a:ext uri="{FF2B5EF4-FFF2-40B4-BE49-F238E27FC236}">
                <a16:creationId xmlns:a16="http://schemas.microsoft.com/office/drawing/2014/main" id="{D752A982-05CD-40B3-8586-F1D4BBD9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638" name="Group 6">
            <a:extLst>
              <a:ext uri="{FF2B5EF4-FFF2-40B4-BE49-F238E27FC236}">
                <a16:creationId xmlns:a16="http://schemas.microsoft.com/office/drawing/2014/main" id="{5C84F9A9-3295-4A05-9F80-6F5DDDDE4AC3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17E74678-3907-4849-AB48-DBFA72C37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0" name="Rectangle 8">
              <a:extLst>
                <a:ext uri="{FF2B5EF4-FFF2-40B4-BE49-F238E27FC236}">
                  <a16:creationId xmlns:a16="http://schemas.microsoft.com/office/drawing/2014/main" id="{9189C529-6239-490C-A1BB-D1B24CD8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69641" name="Picture 9" descr="house_small">
            <a:extLst>
              <a:ext uri="{FF2B5EF4-FFF2-40B4-BE49-F238E27FC236}">
                <a16:creationId xmlns:a16="http://schemas.microsoft.com/office/drawing/2014/main" id="{BB63971F-9C13-40A1-8239-833957BC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2" name="Picture 10" descr="house_small">
            <a:extLst>
              <a:ext uri="{FF2B5EF4-FFF2-40B4-BE49-F238E27FC236}">
                <a16:creationId xmlns:a16="http://schemas.microsoft.com/office/drawing/2014/main" id="{968B18F6-1CFF-4D54-A436-8B43505F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3" name="Picture 11" descr="house_small">
            <a:extLst>
              <a:ext uri="{FF2B5EF4-FFF2-40B4-BE49-F238E27FC236}">
                <a16:creationId xmlns:a16="http://schemas.microsoft.com/office/drawing/2014/main" id="{12484C7A-C579-413F-9BF1-53DAB69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4" name="Picture 12" descr="house_small">
            <a:extLst>
              <a:ext uri="{FF2B5EF4-FFF2-40B4-BE49-F238E27FC236}">
                <a16:creationId xmlns:a16="http://schemas.microsoft.com/office/drawing/2014/main" id="{47E1EF6B-2506-457F-A507-C0F4E559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645" name="Group 13">
            <a:extLst>
              <a:ext uri="{FF2B5EF4-FFF2-40B4-BE49-F238E27FC236}">
                <a16:creationId xmlns:a16="http://schemas.microsoft.com/office/drawing/2014/main" id="{BB5A6680-1A38-4DB7-A801-54290AE9440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69646" name="Rectangle 14">
              <a:extLst>
                <a:ext uri="{FF2B5EF4-FFF2-40B4-BE49-F238E27FC236}">
                  <a16:creationId xmlns:a16="http://schemas.microsoft.com/office/drawing/2014/main" id="{808D19A8-38EC-46F5-A954-2C811D0FE6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7" name="Rectangle 15">
              <a:extLst>
                <a:ext uri="{FF2B5EF4-FFF2-40B4-BE49-F238E27FC236}">
                  <a16:creationId xmlns:a16="http://schemas.microsoft.com/office/drawing/2014/main" id="{306BB011-F791-4231-82DF-65A56E87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48" name="Group 16">
            <a:extLst>
              <a:ext uri="{FF2B5EF4-FFF2-40B4-BE49-F238E27FC236}">
                <a16:creationId xmlns:a16="http://schemas.microsoft.com/office/drawing/2014/main" id="{B05E9D9C-3F15-4917-B45D-97BF66EDEEE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69649" name="Rectangle 17">
              <a:extLst>
                <a:ext uri="{FF2B5EF4-FFF2-40B4-BE49-F238E27FC236}">
                  <a16:creationId xmlns:a16="http://schemas.microsoft.com/office/drawing/2014/main" id="{5AFB93F7-4BD7-48E8-836A-6046FCB76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0" name="Rectangle 18">
              <a:extLst>
                <a:ext uri="{FF2B5EF4-FFF2-40B4-BE49-F238E27FC236}">
                  <a16:creationId xmlns:a16="http://schemas.microsoft.com/office/drawing/2014/main" id="{8E1D440E-AFF0-484E-995C-03F62E9BE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51" name="Group 19">
            <a:extLst>
              <a:ext uri="{FF2B5EF4-FFF2-40B4-BE49-F238E27FC236}">
                <a16:creationId xmlns:a16="http://schemas.microsoft.com/office/drawing/2014/main" id="{18CC5A19-DC1C-4F25-B284-3C6567AE33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69652" name="Rectangle 20">
              <a:extLst>
                <a:ext uri="{FF2B5EF4-FFF2-40B4-BE49-F238E27FC236}">
                  <a16:creationId xmlns:a16="http://schemas.microsoft.com/office/drawing/2014/main" id="{0489F3B1-9E90-4A47-B6BD-6F2E50E72F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3" name="Rectangle 21">
              <a:extLst>
                <a:ext uri="{FF2B5EF4-FFF2-40B4-BE49-F238E27FC236}">
                  <a16:creationId xmlns:a16="http://schemas.microsoft.com/office/drawing/2014/main" id="{8E9EF251-119D-4C72-926E-622D274E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54" name="Group 22">
            <a:extLst>
              <a:ext uri="{FF2B5EF4-FFF2-40B4-BE49-F238E27FC236}">
                <a16:creationId xmlns:a16="http://schemas.microsoft.com/office/drawing/2014/main" id="{C3E203E8-6491-4FDA-B6F9-808F37069BBB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69655" name="Rectangle 23">
              <a:extLst>
                <a:ext uri="{FF2B5EF4-FFF2-40B4-BE49-F238E27FC236}">
                  <a16:creationId xmlns:a16="http://schemas.microsoft.com/office/drawing/2014/main" id="{9688B26C-FCBD-4CF5-A75F-99B058C5F6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77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6" name="Rectangle 24">
              <a:extLst>
                <a:ext uri="{FF2B5EF4-FFF2-40B4-BE49-F238E27FC236}">
                  <a16:creationId xmlns:a16="http://schemas.microsoft.com/office/drawing/2014/main" id="{B55DA7E3-7E9F-468D-B4C8-9F872F41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57" name="Group 25">
            <a:extLst>
              <a:ext uri="{FF2B5EF4-FFF2-40B4-BE49-F238E27FC236}">
                <a16:creationId xmlns:a16="http://schemas.microsoft.com/office/drawing/2014/main" id="{B9C9358C-F50A-4908-8DF4-48FA4A72EABD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FFA32014-14C5-43FF-88D4-871BCA4B36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FBBEE82D-BE29-472D-9C2D-C810885B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660" name="Group 28">
            <a:extLst>
              <a:ext uri="{FF2B5EF4-FFF2-40B4-BE49-F238E27FC236}">
                <a16:creationId xmlns:a16="http://schemas.microsoft.com/office/drawing/2014/main" id="{37D7F7E1-E25A-4C07-9BD8-4F7E808E98B3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A0D1B691-5152-4EFC-93CD-1C4634AD9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324D07C7-997E-4D02-AD58-BFA51C96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49EC2D36-2975-461A-9ED6-08BD0B3678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300BD44C-0665-4D24-9710-07C7CFC5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home</a:t>
            </a:r>
          </a:p>
        </p:txBody>
      </p:sp>
      <p:pic>
        <p:nvPicPr>
          <p:cNvPr id="69665" name="Picture 33" descr="building2">
            <a:extLst>
              <a:ext uri="{FF2B5EF4-FFF2-40B4-BE49-F238E27FC236}">
                <a16:creationId xmlns:a16="http://schemas.microsoft.com/office/drawing/2014/main" id="{242A8DDE-5B32-47D6-A986-15FD2303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6" name="Text Box 34">
            <a:extLst>
              <a:ext uri="{FF2B5EF4-FFF2-40B4-BE49-F238E27FC236}">
                <a16:creationId xmlns:a16="http://schemas.microsoft.com/office/drawing/2014/main" id="{0363D67B-ED41-47C6-8D9B-3AB788DD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headend</a:t>
            </a:r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BFC91AD3-174A-439C-B56A-5A3AA6A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distribution</a:t>
            </a:r>
          </a:p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network</a:t>
            </a:r>
          </a:p>
        </p:txBody>
      </p:sp>
      <p:sp>
        <p:nvSpPr>
          <p:cNvPr id="69668" name="Line 36">
            <a:extLst>
              <a:ext uri="{FF2B5EF4-FFF2-40B4-BE49-F238E27FC236}">
                <a16:creationId xmlns:a16="http://schemas.microsoft.com/office/drawing/2014/main" id="{F887FC49-A878-4549-93E8-8B7FF4897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669" name="Group 37">
            <a:extLst>
              <a:ext uri="{FF2B5EF4-FFF2-40B4-BE49-F238E27FC236}">
                <a16:creationId xmlns:a16="http://schemas.microsoft.com/office/drawing/2014/main" id="{F1F4AC6C-567E-4570-815F-249184A5985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0825"/>
            <a:ext cx="2552700" cy="2873375"/>
            <a:chOff x="192" y="958"/>
            <a:chExt cx="1608" cy="1810"/>
          </a:xfrm>
        </p:grpSpPr>
        <p:sp>
          <p:nvSpPr>
            <p:cNvPr id="69670" name="Freeform 38">
              <a:extLst>
                <a:ext uri="{FF2B5EF4-FFF2-40B4-BE49-F238E27FC236}">
                  <a16:creationId xmlns:a16="http://schemas.microsoft.com/office/drawing/2014/main" id="{878788B1-D3F7-47B5-8156-FC7A1E44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856"/>
              <a:ext cx="1432" cy="912"/>
            </a:xfrm>
            <a:custGeom>
              <a:avLst/>
              <a:gdLst>
                <a:gd name="T0" fmla="*/ 544 w 1432"/>
                <a:gd name="T1" fmla="*/ 912 h 912"/>
                <a:gd name="T2" fmla="*/ 0 w 1432"/>
                <a:gd name="T3" fmla="*/ 224 h 912"/>
                <a:gd name="T4" fmla="*/ 288 w 1432"/>
                <a:gd name="T5" fmla="*/ 400 h 912"/>
                <a:gd name="T6" fmla="*/ 672 w 1432"/>
                <a:gd name="T7" fmla="*/ 512 h 912"/>
                <a:gd name="T8" fmla="*/ 960 w 1432"/>
                <a:gd name="T9" fmla="*/ 464 h 912"/>
                <a:gd name="T10" fmla="*/ 1176 w 1432"/>
                <a:gd name="T11" fmla="*/ 336 h 912"/>
                <a:gd name="T12" fmla="*/ 1432 w 1432"/>
                <a:gd name="T13" fmla="*/ 0 h 912"/>
                <a:gd name="T14" fmla="*/ 1016 w 1432"/>
                <a:gd name="T15" fmla="*/ 896 h 912"/>
                <a:gd name="T16" fmla="*/ 544 w 1432"/>
                <a:gd name="T1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2" h="912">
                  <a:moveTo>
                    <a:pt x="544" y="912"/>
                  </a:moveTo>
                  <a:lnTo>
                    <a:pt x="0" y="224"/>
                  </a:lnTo>
                  <a:lnTo>
                    <a:pt x="288" y="400"/>
                  </a:lnTo>
                  <a:lnTo>
                    <a:pt x="672" y="512"/>
                  </a:lnTo>
                  <a:lnTo>
                    <a:pt x="960" y="464"/>
                  </a:lnTo>
                  <a:lnTo>
                    <a:pt x="1176" y="336"/>
                  </a:lnTo>
                  <a:lnTo>
                    <a:pt x="1432" y="0"/>
                  </a:lnTo>
                  <a:lnTo>
                    <a:pt x="1016" y="896"/>
                  </a:lnTo>
                  <a:lnTo>
                    <a:pt x="544" y="912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71" name="Oval 39">
              <a:extLst>
                <a:ext uri="{FF2B5EF4-FFF2-40B4-BE49-F238E27FC236}">
                  <a16:creationId xmlns:a16="http://schemas.microsoft.com/office/drawing/2014/main" id="{53C8BBBB-8911-4D9B-8E23-01CEA4637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68"/>
              <a:ext cx="1608" cy="13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672" name="Group 40">
              <a:extLst>
                <a:ext uri="{FF2B5EF4-FFF2-40B4-BE49-F238E27FC236}">
                  <a16:creationId xmlns:a16="http://schemas.microsoft.com/office/drawing/2014/main" id="{C04D3002-A368-4507-B28D-691A4B751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958"/>
              <a:ext cx="1215" cy="1341"/>
              <a:chOff x="351" y="918"/>
              <a:chExt cx="1215" cy="1341"/>
            </a:xfrm>
          </p:grpSpPr>
          <p:sp>
            <p:nvSpPr>
              <p:cNvPr id="69673" name="Rectangle 41">
                <a:extLst>
                  <a:ext uri="{FF2B5EF4-FFF2-40B4-BE49-F238E27FC236}">
                    <a16:creationId xmlns:a16="http://schemas.microsoft.com/office/drawing/2014/main" id="{436C5D35-0FBA-40E6-9A83-BF747F311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715" y="1845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674" name="Rectangle 42">
                <a:extLst>
                  <a:ext uri="{FF2B5EF4-FFF2-40B4-BE49-F238E27FC236}">
                    <a16:creationId xmlns:a16="http://schemas.microsoft.com/office/drawing/2014/main" id="{D6F4CE9D-EBBC-429F-AFED-FEAE1C215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539" y="1541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675" name="Rectangle 43">
                <a:extLst>
                  <a:ext uri="{FF2B5EF4-FFF2-40B4-BE49-F238E27FC236}">
                    <a16:creationId xmlns:a16="http://schemas.microsoft.com/office/drawing/2014/main" id="{7460F290-4FD8-46F8-A49E-006BBD832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1075" y="1533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pic>
            <p:nvPicPr>
              <p:cNvPr id="69676" name="Picture 44" descr="pedge_6600">
                <a:extLst>
                  <a:ext uri="{FF2B5EF4-FFF2-40B4-BE49-F238E27FC236}">
                    <a16:creationId xmlns:a16="http://schemas.microsoft.com/office/drawing/2014/main" id="{B0081A8C-90FA-4AC9-878A-3602E259E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" y="1126"/>
                <a:ext cx="461" cy="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677" name="Picture 45" descr="pedge_6600">
                <a:extLst>
                  <a:ext uri="{FF2B5EF4-FFF2-40B4-BE49-F238E27FC236}">
                    <a16:creationId xmlns:a16="http://schemas.microsoft.com/office/drawing/2014/main" id="{BFE8269A-E3C5-457E-AAC7-298045FFA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" y="1150"/>
                <a:ext cx="461" cy="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678" name="Picture 46" descr="pedge_6600">
                <a:extLst>
                  <a:ext uri="{FF2B5EF4-FFF2-40B4-BE49-F238E27FC236}">
                    <a16:creationId xmlns:a16="http://schemas.microsoft.com/office/drawing/2014/main" id="{B678FE24-3201-4227-BBE9-7F501DC34E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" y="1822"/>
                <a:ext cx="461" cy="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679" name="Rectangle 47">
                <a:extLst>
                  <a:ext uri="{FF2B5EF4-FFF2-40B4-BE49-F238E27FC236}">
                    <a16:creationId xmlns:a16="http://schemas.microsoft.com/office/drawing/2014/main" id="{01709D91-E266-409C-9D4D-68BF3B1A1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4" y="1685"/>
                <a:ext cx="1112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680" name="Text Box 48">
                <a:extLst>
                  <a:ext uri="{FF2B5EF4-FFF2-40B4-BE49-F238E27FC236}">
                    <a16:creationId xmlns:a16="http://schemas.microsoft.com/office/drawing/2014/main" id="{6AD8E0BB-4699-44CB-B09D-8AB61700B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918"/>
                <a:ext cx="6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ko-KR" sz="1600">
                    <a:latin typeface="Arial" panose="020B0604020202020204" pitchFamily="34" charset="0"/>
                    <a:ea typeface="굴림" panose="020B0600000101010101" pitchFamily="50" charset="-127"/>
                  </a:rPr>
                  <a:t>server(s)</a:t>
                </a:r>
              </a:p>
            </p:txBody>
          </p:sp>
        </p:grpSp>
      </p:grpSp>
    </p:spTree>
  </p:cSld>
  <p:clrMapOvr>
    <a:masterClrMapping/>
  </p:clrMapOvr>
  <p:transition advTm="11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029" x="3365500" y="3575050"/>
          <p14:tracePt t="1046" x="3378200" y="3638550"/>
          <p14:tracePt t="1062" x="3384550" y="3670300"/>
          <p14:tracePt t="1079" x="3403600" y="3702050"/>
          <p14:tracePt t="1095" x="3448050" y="3746500"/>
          <p14:tracePt t="1112" x="3524250" y="3790950"/>
          <p14:tracePt t="1129" x="3625850" y="3848100"/>
          <p14:tracePt t="1145" x="3721100" y="3873500"/>
          <p14:tracePt t="1162" x="3790950" y="3879850"/>
          <p14:tracePt t="1179" x="3873500" y="3860800"/>
          <p14:tracePt t="1195" x="3968750" y="3867150"/>
          <p14:tracePt t="1213" x="4114800" y="3867150"/>
          <p14:tracePt t="1229" x="4216400" y="3867150"/>
          <p14:tracePt t="1245" x="4318000" y="3867150"/>
          <p14:tracePt t="1262" x="4438650" y="3867150"/>
          <p14:tracePt t="1279" x="4597400" y="3867150"/>
          <p14:tracePt t="1295" x="4762500" y="3854450"/>
          <p14:tracePt t="1312" x="4889500" y="3854450"/>
          <p14:tracePt t="1328" x="4933950" y="3854450"/>
          <p14:tracePt t="1397" x="4933950" y="3867150"/>
          <p14:tracePt t="1405" x="4902200" y="3892550"/>
          <p14:tracePt t="1413" x="4845050" y="3924300"/>
          <p14:tracePt t="1428" x="4679950" y="4000500"/>
          <p14:tracePt t="1445" x="4457700" y="4070350"/>
          <p14:tracePt t="1462" x="4241800" y="4146550"/>
          <p14:tracePt t="1479" x="4038600" y="4210050"/>
          <p14:tracePt t="1495" x="3848100" y="4279900"/>
          <p14:tracePt t="1512" x="3670300" y="4337050"/>
          <p14:tracePt t="1529" x="3505200" y="4406900"/>
          <p14:tracePt t="1545" x="3378200" y="4483100"/>
          <p14:tracePt t="1562" x="3282950" y="4552950"/>
          <p14:tracePt t="1579" x="3232150" y="4616450"/>
          <p14:tracePt t="1595" x="3206750" y="4660900"/>
          <p14:tracePt t="1613" x="3206750" y="4711700"/>
          <p14:tracePt t="1629" x="3213100" y="4756150"/>
          <p14:tracePt t="1645" x="3251200" y="4819650"/>
          <p14:tracePt t="1662" x="3308350" y="4902200"/>
          <p14:tracePt t="1679" x="3359150" y="4972050"/>
          <p14:tracePt t="1695" x="3384550" y="5010150"/>
          <p14:tracePt t="1712" x="3390900" y="5035550"/>
          <p14:tracePt t="1729" x="3390900" y="5054600"/>
          <p14:tracePt t="1745" x="3378200" y="5092700"/>
          <p14:tracePt t="1762" x="3340100" y="5137150"/>
          <p14:tracePt t="1779" x="3302000" y="5168900"/>
          <p14:tracePt t="1795" x="3251200" y="5213350"/>
          <p14:tracePt t="1813" x="3117850" y="5251450"/>
          <p14:tracePt t="1828" x="3003550" y="5276850"/>
          <p14:tracePt t="1845" x="2882900" y="5308600"/>
          <p14:tracePt t="1862" x="2774950" y="5334000"/>
          <p14:tracePt t="1879" x="2647950" y="5353050"/>
          <p14:tracePt t="1895" x="2508250" y="5372100"/>
          <p14:tracePt t="1912" x="2343150" y="5378450"/>
          <p14:tracePt t="1929" x="2159000" y="5378450"/>
          <p14:tracePt t="1946" x="1968500" y="5378450"/>
          <p14:tracePt t="1965" x="1733550" y="5378450"/>
          <p14:tracePt t="1979" x="1670050" y="5378450"/>
          <p14:tracePt t="1995" x="1555750" y="5372100"/>
          <p14:tracePt t="2013" x="1403350" y="5321300"/>
          <p14:tracePt t="2029" x="1308100" y="5289550"/>
          <p14:tracePt t="2045" x="1225550" y="5257800"/>
          <p14:tracePt t="2062" x="1155700" y="5207000"/>
          <p14:tracePt t="2079" x="1085850" y="5137150"/>
          <p14:tracePt t="2095" x="1028700" y="5080000"/>
          <p14:tracePt t="2112" x="1009650" y="5041900"/>
          <p14:tracePt t="2129" x="1003300" y="5022850"/>
          <p14:tracePt t="2145" x="1003300" y="5010150"/>
          <p14:tracePt t="2181" x="1009650" y="5010150"/>
          <p14:tracePt t="2196" x="1016000" y="5010150"/>
          <p14:tracePt t="2212" x="1098550" y="5010150"/>
          <p14:tracePt t="2229" x="1206500" y="5029200"/>
          <p14:tracePt t="2245" x="1397000" y="5060950"/>
          <p14:tracePt t="2262" x="1701800" y="5060950"/>
          <p14:tracePt t="2279" x="2171700" y="5060950"/>
          <p14:tracePt t="2295" x="2711450" y="5048250"/>
          <p14:tracePt t="2312" x="3232150" y="5048250"/>
          <p14:tracePt t="2329" x="3613150" y="5022850"/>
          <p14:tracePt t="2345" x="3892550" y="5022850"/>
          <p14:tracePt t="2362" x="4057650" y="5016500"/>
          <p14:tracePt t="2379" x="4095750" y="5003800"/>
          <p14:tracePt t="2395" x="4095750" y="4997450"/>
          <p14:tracePt t="2412" x="4089400" y="4991100"/>
          <p14:tracePt t="2517" x="4076700" y="4984750"/>
          <p14:tracePt t="2525" x="4044950" y="4972050"/>
          <p14:tracePt t="2533" x="4013200" y="4965700"/>
          <p14:tracePt t="2545" x="3956050" y="4959350"/>
          <p14:tracePt t="2562" x="3848100" y="4953000"/>
          <p14:tracePt t="2579" x="3721100" y="4953000"/>
          <p14:tracePt t="2595" x="3568700" y="4959350"/>
          <p14:tracePt t="2613" x="3327400" y="4965700"/>
          <p14:tracePt t="2629" x="3175000" y="4978400"/>
          <p14:tracePt t="2645" x="2997200" y="4978400"/>
          <p14:tracePt t="2662" x="2800350" y="4978400"/>
          <p14:tracePt t="2679" x="2616200" y="4991100"/>
          <p14:tracePt t="2695" x="2489200" y="5003800"/>
          <p14:tracePt t="2712" x="2393950" y="5003800"/>
          <p14:tracePt t="2729" x="2324100" y="5003800"/>
          <p14:tracePt t="2746" x="2279650" y="4997450"/>
          <p14:tracePt t="2762" x="2228850" y="5010150"/>
          <p14:tracePt t="2778" x="2171700" y="5010150"/>
          <p14:tracePt t="2796" x="2101850" y="5016500"/>
          <p14:tracePt t="2812" x="1987550" y="5022850"/>
          <p14:tracePt t="2829" x="1930400" y="5022850"/>
          <p14:tracePt t="2845" x="1866900" y="5022850"/>
          <p14:tracePt t="2862" x="1797050" y="5022850"/>
          <p14:tracePt t="2879" x="1733550" y="5022850"/>
          <p14:tracePt t="2895" x="1708150" y="5022850"/>
          <p14:tracePt t="2912" x="1676400" y="5022850"/>
          <p14:tracePt t="2929" x="1631950" y="5022850"/>
          <p14:tracePt t="2946" x="1593850" y="5022850"/>
          <p14:tracePt t="2964" x="1530350" y="5022850"/>
          <p14:tracePt t="2979" x="1498600" y="5022850"/>
          <p14:tracePt t="2995" x="1435100" y="5022850"/>
          <p14:tracePt t="2997" x="1403350" y="5022850"/>
          <p14:tracePt t="3013" x="1339850" y="5022850"/>
          <p14:tracePt t="3028" x="1308100" y="5022850"/>
          <p14:tracePt t="3141" x="1314450" y="5016500"/>
          <p14:tracePt t="3148" x="1333500" y="5010150"/>
          <p14:tracePt t="3157" x="1339850" y="5003800"/>
          <p14:tracePt t="3164" x="1358900" y="4997450"/>
          <p14:tracePt t="3179" x="1371600" y="4997450"/>
          <p14:tracePt t="3195" x="1422400" y="4997450"/>
          <p14:tracePt t="3213" x="1581150" y="4991100"/>
          <p14:tracePt t="3229" x="1701800" y="5016500"/>
          <p14:tracePt t="3245" x="1797050" y="5041900"/>
          <p14:tracePt t="3262" x="1816100" y="5054600"/>
          <p14:tracePt t="3279" x="1816100" y="5060950"/>
          <p14:tracePt t="3295" x="1803400" y="5067300"/>
          <p14:tracePt t="3312" x="1778000" y="5067300"/>
          <p14:tracePt t="3329" x="1727200" y="5067300"/>
          <p14:tracePt t="3345" x="1657350" y="5067300"/>
          <p14:tracePt t="3362" x="1562100" y="5022850"/>
          <p14:tracePt t="3379" x="1460500" y="4953000"/>
          <p14:tracePt t="3395" x="1377950" y="4876800"/>
          <p14:tracePt t="3397" x="1358900" y="4845050"/>
          <p14:tracePt t="3412" x="1327150" y="4768850"/>
          <p14:tracePt t="3429" x="1327150" y="4705350"/>
          <p14:tracePt t="3445" x="1346200" y="4648200"/>
          <p14:tracePt t="3462" x="1371600" y="4578350"/>
          <p14:tracePt t="3479" x="1403350" y="4502150"/>
          <p14:tracePt t="3495" x="1441450" y="4457700"/>
          <p14:tracePt t="3512" x="1479550" y="4425950"/>
          <p14:tracePt t="3529" x="1530350" y="4400550"/>
          <p14:tracePt t="3546" x="1606550" y="4381500"/>
          <p14:tracePt t="3562" x="1714500" y="4375150"/>
          <p14:tracePt t="3579" x="1816100" y="4375150"/>
          <p14:tracePt t="3596" x="1930400" y="4381500"/>
          <p14:tracePt t="3598" x="1974850" y="4375150"/>
          <p14:tracePt t="3613" x="2070100" y="4400550"/>
          <p14:tracePt t="3629" x="2159000" y="4457700"/>
          <p14:tracePt t="3645" x="2235200" y="4508500"/>
          <p14:tracePt t="3662" x="2298700" y="4572000"/>
          <p14:tracePt t="3679" x="2343150" y="4635500"/>
          <p14:tracePt t="3695" x="2355850" y="4692650"/>
          <p14:tracePt t="3712" x="2355850" y="4756150"/>
          <p14:tracePt t="3729" x="2343150" y="4813300"/>
          <p14:tracePt t="3745" x="2311400" y="4889500"/>
          <p14:tracePt t="3762" x="2266950" y="4946650"/>
          <p14:tracePt t="3779" x="2197100" y="4991100"/>
          <p14:tracePt t="3795" x="2108200" y="5029200"/>
          <p14:tracePt t="3813" x="1949450" y="5048250"/>
          <p14:tracePt t="3829" x="1854200" y="5029200"/>
          <p14:tracePt t="3845" x="1758950" y="4978400"/>
          <p14:tracePt t="3862" x="1682750" y="4921250"/>
          <p14:tracePt t="3879" x="1619250" y="4832350"/>
          <p14:tracePt t="3896" x="1574800" y="4737100"/>
          <p14:tracePt t="3912" x="1562100" y="4635500"/>
          <p14:tracePt t="3929" x="1568450" y="4552950"/>
          <p14:tracePt t="3945" x="1587500" y="4489450"/>
          <p14:tracePt t="3962" x="1638300" y="4432300"/>
          <p14:tracePt t="3979" x="1739900" y="4381500"/>
          <p14:tracePt t="3995" x="1892300" y="4324350"/>
          <p14:tracePt t="3997" x="1981200" y="4305300"/>
          <p14:tracePt t="4012" x="2184400" y="4292600"/>
          <p14:tracePt t="4028" x="2324100" y="4311650"/>
          <p14:tracePt t="4045" x="2419350" y="4381500"/>
          <p14:tracePt t="4062" x="2489200" y="4489450"/>
          <p14:tracePt t="4079" x="2533650" y="4629150"/>
          <p14:tracePt t="4095" x="2565400" y="4775200"/>
          <p14:tracePt t="4112" x="2527300" y="4889500"/>
          <p14:tracePt t="4128" x="2470150" y="4984750"/>
          <p14:tracePt t="4145" x="2393950" y="5041900"/>
          <p14:tracePt t="4162" x="2317750" y="5060950"/>
          <p14:tracePt t="4179" x="2254250" y="5041900"/>
          <p14:tracePt t="4196" x="2190750" y="4991100"/>
          <p14:tracePt t="4213" x="2120900" y="4883150"/>
          <p14:tracePt t="4229" x="2095500" y="4806950"/>
          <p14:tracePt t="4245" x="2095500" y="4762500"/>
          <p14:tracePt t="4262" x="2120900" y="4737100"/>
          <p14:tracePt t="4279" x="2159000" y="4724400"/>
          <p14:tracePt t="4295" x="2209800" y="4718050"/>
          <p14:tracePt t="4312" x="2247900" y="4718050"/>
          <p14:tracePt t="4329" x="2273300" y="4756150"/>
          <p14:tracePt t="4345" x="2292350" y="4826000"/>
          <p14:tracePt t="4362" x="2292350" y="4889500"/>
          <p14:tracePt t="4379" x="2298700" y="4965700"/>
          <p14:tracePt t="4395" x="2298700" y="5010150"/>
          <p14:tracePt t="4412" x="2298700" y="5022850"/>
          <p14:tracePt t="4429" x="2305050" y="5022850"/>
          <p14:tracePt t="4469" x="2305050" y="5003800"/>
          <p14:tracePt t="4478" x="2305050" y="4978400"/>
          <p14:tracePt t="4495" x="2298700" y="4946650"/>
          <p14:tracePt t="4512" x="2298700" y="4921250"/>
          <p14:tracePt t="4529" x="2286000" y="4908550"/>
          <p14:tracePt t="4565" x="2279650" y="4908550"/>
          <p14:tracePt t="4581" x="2273300" y="4908550"/>
          <p14:tracePt t="4645" x="2286000" y="4908550"/>
          <p14:tracePt t="4653" x="2324100" y="4908550"/>
          <p14:tracePt t="4662" x="2368550" y="4921250"/>
          <p14:tracePt t="4679" x="2463800" y="4953000"/>
          <p14:tracePt t="4696" x="2571750" y="4991100"/>
          <p14:tracePt t="4712" x="2698750" y="5035550"/>
          <p14:tracePt t="4729" x="2787650" y="5080000"/>
          <p14:tracePt t="4745" x="2857500" y="5137150"/>
          <p14:tracePt t="4762" x="2876550" y="5168900"/>
          <p14:tracePt t="4779" x="2863850" y="5175250"/>
          <p14:tracePt t="4795" x="2838450" y="5194300"/>
          <p14:tracePt t="4813" x="2717800" y="5200650"/>
          <p14:tracePt t="4828" x="2628900" y="5200650"/>
          <p14:tracePt t="4845" x="2533650" y="5194300"/>
          <p14:tracePt t="4862" x="2463800" y="5175250"/>
          <p14:tracePt t="4879" x="2400300" y="5149850"/>
          <p14:tracePt t="4895" x="2343150" y="5118100"/>
          <p14:tracePt t="4912" x="2298700" y="5092700"/>
          <p14:tracePt t="4928" x="2286000" y="5080000"/>
          <p14:tracePt t="4946" x="2266950" y="5067300"/>
          <p14:tracePt t="4962" x="2254250" y="5048250"/>
          <p14:tracePt t="4979" x="2241550" y="5022850"/>
          <p14:tracePt t="4996" x="2228850" y="4991100"/>
          <p14:tracePt t="5012" x="2222500" y="4972050"/>
          <p14:tracePt t="5029" x="2222500" y="4959350"/>
          <p14:tracePt t="5045" x="2222500" y="4946650"/>
          <p14:tracePt t="5062" x="2222500" y="4933950"/>
          <p14:tracePt t="5079" x="2254250" y="4914900"/>
          <p14:tracePt t="5095" x="2317750" y="4889500"/>
          <p14:tracePt t="5112" x="2413000" y="4876800"/>
          <p14:tracePt t="5129" x="2527300" y="4876800"/>
          <p14:tracePt t="5145" x="2641600" y="4876800"/>
          <p14:tracePt t="5162" x="2755900" y="4883150"/>
          <p14:tracePt t="5179" x="2908300" y="4933950"/>
          <p14:tracePt t="5195" x="3111500" y="4984750"/>
          <p14:tracePt t="5213" x="3384550" y="5010150"/>
          <p14:tracePt t="5229" x="3543300" y="5010150"/>
          <p14:tracePt t="5245" x="3676650" y="5016500"/>
          <p14:tracePt t="5262" x="3810000" y="5016500"/>
          <p14:tracePt t="5279" x="3943350" y="4991100"/>
          <p14:tracePt t="5295" x="4095750" y="4946650"/>
          <p14:tracePt t="5312" x="4241800" y="4902200"/>
          <p14:tracePt t="5329" x="4337050" y="4864100"/>
          <p14:tracePt t="5345" x="4387850" y="4845050"/>
          <p14:tracePt t="5362" x="4413250" y="4838700"/>
          <p14:tracePt t="5379" x="4445000" y="4832350"/>
          <p14:tracePt t="5395" x="4489450" y="4832350"/>
          <p14:tracePt t="5412" x="4565650" y="4832350"/>
          <p14:tracePt t="5429" x="4603750" y="4832350"/>
          <p14:tracePt t="5445" x="4622800" y="4832350"/>
          <p14:tracePt t="5517" x="4616450" y="4832350"/>
          <p14:tracePt t="5525" x="4610100" y="4832350"/>
          <p14:tracePt t="5541" x="4603750" y="4832350"/>
          <p14:tracePt t="5549" x="4591050" y="4832350"/>
          <p14:tracePt t="5562" x="4572000" y="4832350"/>
          <p14:tracePt t="5579" x="4508500" y="4832350"/>
          <p14:tracePt t="5596" x="4419600" y="4832350"/>
          <p14:tracePt t="5613" x="4273550" y="4806950"/>
          <p14:tracePt t="5629" x="4178300" y="4800600"/>
          <p14:tracePt t="5645" x="4095750" y="4794250"/>
          <p14:tracePt t="5662" x="4013200" y="4775200"/>
          <p14:tracePt t="5679" x="3917950" y="4756150"/>
          <p14:tracePt t="5695" x="3803650" y="4756150"/>
          <p14:tracePt t="5712" x="3663950" y="4756150"/>
          <p14:tracePt t="5729" x="3498850" y="4730750"/>
          <p14:tracePt t="5745" x="3308350" y="4724400"/>
          <p14:tracePt t="5762" x="3111500" y="4718050"/>
          <p14:tracePt t="5779" x="2921000" y="4718050"/>
          <p14:tracePt t="5796" x="2755900" y="4718050"/>
          <p14:tracePt t="5813" x="2546350" y="4718050"/>
          <p14:tracePt t="5829" x="2425700" y="4711700"/>
          <p14:tracePt t="5845" x="2305050" y="4711700"/>
          <p14:tracePt t="5862" x="2190750" y="4718050"/>
          <p14:tracePt t="5879" x="2095500" y="4718050"/>
          <p14:tracePt t="5895" x="2032000" y="4718050"/>
          <p14:tracePt t="5912" x="2019300" y="4718050"/>
          <p14:tracePt t="5949" x="2012950" y="4718050"/>
          <p14:tracePt t="5989" x="2012950" y="4724400"/>
          <p14:tracePt t="6005" x="2006600" y="4724400"/>
          <p14:tracePt t="6013" x="1993900" y="4724400"/>
          <p14:tracePt t="6021" x="1968500" y="4724400"/>
          <p14:tracePt t="6030" x="1943100" y="4724400"/>
          <p14:tracePt t="6045" x="1885950" y="4724400"/>
          <p14:tracePt t="6062" x="1797050" y="4724400"/>
          <p14:tracePt t="6079" x="1689100" y="4724400"/>
          <p14:tracePt t="6095" x="1555750" y="4692650"/>
          <p14:tracePt t="6112" x="1428750" y="4641850"/>
          <p14:tracePt t="6129" x="1314450" y="4591050"/>
          <p14:tracePt t="6145" x="1231900" y="4521200"/>
          <p14:tracePt t="6162" x="1193800" y="4445000"/>
          <p14:tracePt t="6179" x="1187450" y="4381500"/>
          <p14:tracePt t="6195" x="1206500" y="4330700"/>
          <p14:tracePt t="6213" x="1377950" y="4229100"/>
          <p14:tracePt t="6229" x="1498600" y="4184650"/>
          <p14:tracePt t="6246" x="1568450" y="4165600"/>
          <p14:tracePt t="6262" x="1587500" y="4165600"/>
          <p14:tracePt t="6296" x="1587500" y="4171950"/>
          <p14:tracePt t="6312" x="1574800" y="4197350"/>
          <p14:tracePt t="6329" x="1568450" y="4229100"/>
          <p14:tracePt t="6345" x="1568450" y="4254500"/>
          <p14:tracePt t="6362" x="1568450" y="4286250"/>
          <p14:tracePt t="6379" x="1562100" y="4318000"/>
          <p14:tracePt t="6396" x="1555750" y="4330700"/>
          <p14:tracePt t="6421" x="1555750" y="4324350"/>
          <p14:tracePt t="6430" x="1555750" y="4292600"/>
          <p14:tracePt t="6446" x="1549400" y="4197350"/>
          <p14:tracePt t="6462" x="1524000" y="4070350"/>
          <p14:tracePt t="6479" x="1473200" y="3924300"/>
          <p14:tracePt t="6496" x="1441450" y="3765550"/>
          <p14:tracePt t="6512" x="1441450" y="3581400"/>
          <p14:tracePt t="6529" x="1435100" y="3429000"/>
          <p14:tracePt t="6545" x="1428750" y="3302000"/>
          <p14:tracePt t="6562" x="1422400" y="3200400"/>
          <p14:tracePt t="6579" x="1422400" y="3124200"/>
          <p14:tracePt t="6596" x="1428750" y="3092450"/>
          <p14:tracePt t="6598" x="1435100" y="3079750"/>
          <p14:tracePt t="6612" x="1447800" y="3054350"/>
          <p14:tracePt t="6629" x="1466850" y="3041650"/>
          <p14:tracePt t="6645" x="1473200" y="3041650"/>
          <p14:tracePt t="6821" x="1466850" y="3022600"/>
          <p14:tracePt t="6830" x="1454150" y="2997200"/>
          <p14:tracePt t="6845" x="1435100" y="2952750"/>
          <p14:tracePt t="6862" x="1390650" y="2889250"/>
          <p14:tracePt t="6879" x="1365250" y="2794000"/>
          <p14:tracePt t="6895" x="1320800" y="2660650"/>
          <p14:tracePt t="6912" x="1276350" y="2527300"/>
          <p14:tracePt t="6929" x="1225550" y="2381250"/>
          <p14:tracePt t="6945" x="1181100" y="2279650"/>
          <p14:tracePt t="6962" x="1130300" y="2203450"/>
          <p14:tracePt t="6979" x="1098550" y="2152650"/>
          <p14:tracePt t="6996" x="1079500" y="2127250"/>
          <p14:tracePt t="6997" x="1073150" y="2120900"/>
          <p14:tracePt t="7037" x="1073150" y="2114550"/>
          <p14:tracePt t="7053" x="1079500" y="2114550"/>
          <p14:tracePt t="7069" x="1085850" y="2114550"/>
          <p14:tracePt t="7077" x="1092200" y="2114550"/>
          <p14:tracePt t="7084" x="1130300" y="2114550"/>
          <p14:tracePt t="7095" x="1174750" y="2114550"/>
          <p14:tracePt t="7112" x="1320800" y="2114550"/>
          <p14:tracePt t="7129" x="1504950" y="2114550"/>
          <p14:tracePt t="7146" x="1708150" y="2114550"/>
          <p14:tracePt t="7162" x="1911350" y="2108200"/>
          <p14:tracePt t="7179" x="2108200" y="2108200"/>
          <p14:tracePt t="7195" x="2260600" y="2108200"/>
          <p14:tracePt t="7213" x="2400300" y="2108200"/>
          <p14:tracePt t="7229" x="2406650" y="2101850"/>
          <p14:tracePt t="7277" x="2393950" y="2101850"/>
          <p14:tracePt t="7285" x="2387600" y="2101850"/>
          <p14:tracePt t="7295" x="2368550" y="2101850"/>
          <p14:tracePt t="7312" x="2324100" y="2114550"/>
          <p14:tracePt t="7329" x="2228850" y="2178050"/>
          <p14:tracePt t="7346" x="2101850" y="2266950"/>
          <p14:tracePt t="7362" x="1917700" y="2368550"/>
          <p14:tracePt t="7379" x="1714500" y="2508250"/>
          <p14:tracePt t="7395" x="1536700" y="2635250"/>
          <p14:tracePt t="7413" x="1397000" y="2768600"/>
          <p14:tracePt t="7429" x="1327150" y="2838450"/>
          <p14:tracePt t="7445" x="1282700" y="2901950"/>
          <p14:tracePt t="7462" x="1257300" y="2933700"/>
          <p14:tracePt t="7479" x="1238250" y="2952750"/>
          <p14:tracePt t="7495" x="1225550" y="2959100"/>
          <p14:tracePt t="7533" x="1225550" y="2952750"/>
          <p14:tracePt t="7545" x="1225550" y="2914650"/>
          <p14:tracePt t="7562" x="1225550" y="2806700"/>
          <p14:tracePt t="7579" x="1225550" y="2686050"/>
          <p14:tracePt t="7596" x="1219200" y="2578100"/>
          <p14:tracePt t="7598" x="1219200" y="2533650"/>
          <p14:tracePt t="7612" x="1219200" y="2495550"/>
          <p14:tracePt t="7629" x="1231900" y="2368550"/>
          <p14:tracePt t="7645" x="1231900" y="2311400"/>
          <p14:tracePt t="7662" x="1231900" y="2279650"/>
          <p14:tracePt t="7679" x="1231900" y="2254250"/>
          <p14:tracePt t="7695" x="1231900" y="2222500"/>
          <p14:tracePt t="7712" x="1231900" y="2197100"/>
          <p14:tracePt t="7729" x="1244600" y="2178050"/>
          <p14:tracePt t="7746" x="1276350" y="2159000"/>
          <p14:tracePt t="7762" x="1314450" y="2152650"/>
          <p14:tracePt t="7779" x="1352550" y="2133600"/>
          <p14:tracePt t="7795" x="1428750" y="2127250"/>
          <p14:tracePt t="7813" x="1600200" y="2127250"/>
          <p14:tracePt t="7829" x="1739900" y="2133600"/>
          <p14:tracePt t="7845" x="1905000" y="2139950"/>
          <p14:tracePt t="7862" x="2057400" y="2133600"/>
          <p14:tracePt t="7879" x="2171700" y="2127250"/>
          <p14:tracePt t="7895" x="2279650" y="2127250"/>
          <p14:tracePt t="7912" x="2343150" y="2120900"/>
          <p14:tracePt t="7929" x="2368550" y="2114550"/>
          <p14:tracePt t="7989" x="2368550" y="2120900"/>
          <p14:tracePt t="7997" x="2355850" y="2133600"/>
          <p14:tracePt t="8013" x="2336800" y="2146300"/>
          <p14:tracePt t="8029" x="2311400" y="2184400"/>
          <p14:tracePt t="8045" x="2266950" y="2241550"/>
          <p14:tracePt t="8062" x="2197100" y="2292350"/>
          <p14:tracePt t="8079" x="2114550" y="2381250"/>
          <p14:tracePt t="8095" x="2032000" y="2476500"/>
          <p14:tracePt t="8112" x="1936750" y="2578100"/>
          <p14:tracePt t="8129" x="1835150" y="2692400"/>
          <p14:tracePt t="8145" x="1720850" y="2813050"/>
          <p14:tracePt t="8163" x="1651000" y="2927350"/>
          <p14:tracePt t="8179" x="1587500" y="3022600"/>
          <p14:tracePt t="8195" x="1530350" y="3098800"/>
          <p14:tracePt t="8197" x="1504950" y="3136900"/>
          <p14:tracePt t="8213" x="1466850" y="3200400"/>
          <p14:tracePt t="8229" x="1428750" y="3244850"/>
          <p14:tracePt t="8245" x="1409700" y="3270250"/>
          <p14:tracePt t="8262" x="1403350" y="3276600"/>
          <p14:tracePt t="8365" x="1409700" y="3276600"/>
          <p14:tracePt t="8381" x="1409700" y="3263900"/>
          <p14:tracePt t="8389" x="1409700" y="3238500"/>
          <p14:tracePt t="8397" x="1409700" y="3206750"/>
          <p14:tracePt t="8412" x="1403350" y="3149600"/>
          <p14:tracePt t="8429" x="1384300" y="3086100"/>
          <p14:tracePt t="8445" x="1346200" y="2997200"/>
          <p14:tracePt t="8462" x="1301750" y="2889250"/>
          <p14:tracePt t="8479" x="1263650" y="2787650"/>
          <p14:tracePt t="8495" x="1244600" y="2724150"/>
          <p14:tracePt t="8512" x="1231900" y="2673350"/>
          <p14:tracePt t="8529" x="1219200" y="2641600"/>
          <p14:tracePt t="8546" x="1206500" y="2609850"/>
          <p14:tracePt t="8562" x="1200150" y="2571750"/>
          <p14:tracePt t="8579" x="1200150" y="2546350"/>
          <p14:tracePt t="8596" x="1200150" y="2527300"/>
          <p14:tracePt t="8613" x="1289050" y="2501900"/>
          <p14:tracePt t="8629" x="1397000" y="2470150"/>
          <p14:tracePt t="8646" x="1555750" y="2425700"/>
          <p14:tracePt t="8662" x="1739900" y="2400300"/>
          <p14:tracePt t="8679" x="1924050" y="2393950"/>
          <p14:tracePt t="8695" x="2057400" y="2400300"/>
          <p14:tracePt t="8712" x="2114550" y="2400300"/>
          <p14:tracePt t="8729" x="2127250" y="2413000"/>
          <p14:tracePt t="8745" x="2127250" y="2438400"/>
          <p14:tracePt t="8762" x="2108200" y="2489200"/>
          <p14:tracePt t="8779" x="2051050" y="2584450"/>
          <p14:tracePt t="8796" x="1981200" y="2705100"/>
          <p14:tracePt t="8813" x="1847850" y="2876550"/>
          <p14:tracePt t="8829" x="1752600" y="2952750"/>
          <p14:tracePt t="8846" x="1644650" y="3016250"/>
          <p14:tracePt t="8862" x="1543050" y="3048000"/>
          <p14:tracePt t="8879" x="1485900" y="3079750"/>
          <p14:tracePt t="8895" x="1441450" y="3105150"/>
          <p14:tracePt t="8912" x="1409700" y="3124200"/>
          <p14:tracePt t="8929" x="1384300" y="3149600"/>
          <p14:tracePt t="8945" x="1371600" y="3168650"/>
          <p14:tracePt t="8962" x="1358900" y="3194050"/>
          <p14:tracePt t="8979" x="1358900" y="3213100"/>
          <p14:tracePt t="8995" x="1358900" y="3251200"/>
          <p14:tracePt t="9013" x="1397000" y="3352800"/>
          <p14:tracePt t="9029" x="1447800" y="3441700"/>
          <p14:tracePt t="9046" x="1511300" y="3530600"/>
          <p14:tracePt t="9062" x="1555750" y="3613150"/>
          <p14:tracePt t="9079" x="1612900" y="3702050"/>
          <p14:tracePt t="9095" x="1695450" y="3816350"/>
          <p14:tracePt t="9112" x="1784350" y="3949700"/>
          <p14:tracePt t="9129" x="1892300" y="4095750"/>
          <p14:tracePt t="9145" x="1993900" y="4222750"/>
          <p14:tracePt t="9162" x="2063750" y="4279900"/>
          <p14:tracePt t="9179" x="2089150" y="4298950"/>
          <p14:tracePt t="9333" x="2089150" y="4311650"/>
          <p14:tracePt t="9341" x="2089150" y="4330700"/>
          <p14:tracePt t="9348" x="2089150" y="4343400"/>
          <p14:tracePt t="9362" x="2089150" y="4362450"/>
          <p14:tracePt t="9379" x="2089150" y="4425950"/>
          <p14:tracePt t="9396" x="2089150" y="4495800"/>
          <p14:tracePt t="9413" x="2032000" y="4559300"/>
          <p14:tracePt t="9429" x="1993900" y="4559300"/>
          <p14:tracePt t="9445" x="1936750" y="4559300"/>
          <p14:tracePt t="9462" x="1847850" y="4514850"/>
          <p14:tracePt t="9479" x="1739900" y="4438650"/>
          <p14:tracePt t="9495" x="1568450" y="4311650"/>
          <p14:tracePt t="9512" x="1409700" y="4152900"/>
          <p14:tracePt t="9529" x="1289050" y="3968750"/>
          <p14:tracePt t="9545" x="1206500" y="3752850"/>
          <p14:tracePt t="9562" x="1143000" y="3543300"/>
          <p14:tracePt t="9579" x="1073150" y="3340100"/>
          <p14:tracePt t="9595" x="1003300" y="3143250"/>
          <p14:tracePt t="9612" x="933450" y="2965450"/>
          <p14:tracePt t="9629" x="914400" y="2895600"/>
          <p14:tracePt t="9645" x="914400" y="2844800"/>
          <p14:tracePt t="9662" x="914400" y="2794000"/>
          <p14:tracePt t="9679" x="933450" y="2730500"/>
          <p14:tracePt t="9695" x="1009650" y="2654300"/>
          <p14:tracePt t="9712" x="1085850" y="2597150"/>
          <p14:tracePt t="9729" x="1174750" y="2546350"/>
          <p14:tracePt t="9745" x="1282700" y="2508250"/>
          <p14:tracePt t="9762" x="1409700" y="2451100"/>
          <p14:tracePt t="9779" x="1555750" y="2406650"/>
          <p14:tracePt t="9795" x="1695450" y="2362200"/>
          <p14:tracePt t="9813" x="1930400" y="2305050"/>
          <p14:tracePt t="9829" x="2095500" y="2305050"/>
          <p14:tracePt t="9845" x="2254250" y="2305050"/>
          <p14:tracePt t="9862" x="2381250" y="2298700"/>
          <p14:tracePt t="9879" x="2495550" y="2298700"/>
          <p14:tracePt t="9895" x="2597150" y="2298700"/>
          <p14:tracePt t="9912" x="2667000" y="2292350"/>
          <p14:tracePt t="9929" x="2755900" y="2330450"/>
          <p14:tracePt t="9945" x="2844800" y="2400300"/>
          <p14:tracePt t="9963" x="2940050" y="2495550"/>
          <p14:tracePt t="9979" x="3009900" y="2616200"/>
          <p14:tracePt t="9996" x="3048000" y="2743200"/>
          <p14:tracePt t="9997" x="3067050" y="2819400"/>
          <p14:tracePt t="10012" x="3073400" y="2978150"/>
          <p14:tracePt t="10029" x="3073400" y="3136900"/>
          <p14:tracePt t="10046" x="3028950" y="3270250"/>
          <p14:tracePt t="10062" x="2940050" y="3352800"/>
          <p14:tracePt t="10079" x="2813050" y="3403600"/>
          <p14:tracePt t="10095" x="2622550" y="3435350"/>
          <p14:tracePt t="10112" x="2444750" y="3460750"/>
          <p14:tracePt t="10129" x="2279650" y="3479800"/>
          <p14:tracePt t="10145" x="2146300" y="3479800"/>
          <p14:tracePt t="10162" x="2051050" y="3479800"/>
          <p14:tracePt t="10179" x="2012950" y="3479800"/>
          <p14:tracePt t="10196" x="2000250" y="3479800"/>
          <p14:tracePt t="10253" x="2006600" y="3479800"/>
          <p14:tracePt t="10261" x="2019300" y="3479800"/>
          <p14:tracePt t="10279" x="2070100" y="3505200"/>
          <p14:tracePt t="10295" x="2133600" y="3575050"/>
          <p14:tracePt t="10312" x="2197100" y="3670300"/>
          <p14:tracePt t="10329" x="2298700" y="3816350"/>
          <p14:tracePt t="10345" x="2400300" y="3975100"/>
          <p14:tracePt t="10362" x="2489200" y="4089400"/>
          <p14:tracePt t="10379" x="2565400" y="4171950"/>
          <p14:tracePt t="10396" x="2578100" y="4197350"/>
          <p14:tracePt t="10398" x="2590800" y="4210050"/>
          <p14:tracePt t="10413" x="2628900" y="4248150"/>
          <p14:tracePt t="10429" x="2654300" y="4273550"/>
          <p14:tracePt t="10446" x="2673350" y="4298950"/>
          <p14:tracePt t="11213" x="2679700" y="42989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바닥글 개체 틀 3">
            <a:extLst>
              <a:ext uri="{FF2B5EF4-FFF2-40B4-BE49-F238E27FC236}">
                <a16:creationId xmlns:a16="http://schemas.microsoft.com/office/drawing/2014/main" id="{0AF082D6-6AF1-4838-8ECA-B416642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2" name="슬라이드 번호 개체 틀 4">
            <a:extLst>
              <a:ext uri="{FF2B5EF4-FFF2-40B4-BE49-F238E27FC236}">
                <a16:creationId xmlns:a16="http://schemas.microsoft.com/office/drawing/2014/main" id="{7068FF70-F4E4-4869-8CB8-536BDD9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9EFC177F-0860-4B1C-BE1B-8509F8B6052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4AE1DBA-8294-4699-90C9-548B619C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Cable Network Architecture: Overview</a:t>
            </a:r>
          </a:p>
        </p:txBody>
      </p:sp>
      <p:pic>
        <p:nvPicPr>
          <p:cNvPr id="70659" name="Picture 3" descr="house_small">
            <a:extLst>
              <a:ext uri="{FF2B5EF4-FFF2-40B4-BE49-F238E27FC236}">
                <a16:creationId xmlns:a16="http://schemas.microsoft.com/office/drawing/2014/main" id="{56C2189D-499B-41E0-91A8-0A656436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4" descr="house_small">
            <a:extLst>
              <a:ext uri="{FF2B5EF4-FFF2-40B4-BE49-F238E27FC236}">
                <a16:creationId xmlns:a16="http://schemas.microsoft.com/office/drawing/2014/main" id="{9E6901A8-BFFF-4F93-95C6-29FDDF13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5" descr="house_small">
            <a:extLst>
              <a:ext uri="{FF2B5EF4-FFF2-40B4-BE49-F238E27FC236}">
                <a16:creationId xmlns:a16="http://schemas.microsoft.com/office/drawing/2014/main" id="{DD935A3E-AD07-4A17-9567-AEF87DD5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62" name="Group 6">
            <a:extLst>
              <a:ext uri="{FF2B5EF4-FFF2-40B4-BE49-F238E27FC236}">
                <a16:creationId xmlns:a16="http://schemas.microsoft.com/office/drawing/2014/main" id="{8CC10A00-FADA-4C6C-8835-8F7D1D724BCC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6AD0F36B-D4C6-45BC-A29D-D0B245D35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4" name="Rectangle 8">
              <a:extLst>
                <a:ext uri="{FF2B5EF4-FFF2-40B4-BE49-F238E27FC236}">
                  <a16:creationId xmlns:a16="http://schemas.microsoft.com/office/drawing/2014/main" id="{BC2CDBEC-2716-4F41-BDBA-B5F9D2A0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70665" name="Picture 9" descr="house_small">
            <a:extLst>
              <a:ext uri="{FF2B5EF4-FFF2-40B4-BE49-F238E27FC236}">
                <a16:creationId xmlns:a16="http://schemas.microsoft.com/office/drawing/2014/main" id="{480AA867-78BA-4C2C-8C29-DAC0FE44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6" name="Picture 10" descr="house_small">
            <a:extLst>
              <a:ext uri="{FF2B5EF4-FFF2-40B4-BE49-F238E27FC236}">
                <a16:creationId xmlns:a16="http://schemas.microsoft.com/office/drawing/2014/main" id="{F916ED53-D613-4AF5-BD77-865BF74E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7" name="Picture 11" descr="house_small">
            <a:extLst>
              <a:ext uri="{FF2B5EF4-FFF2-40B4-BE49-F238E27FC236}">
                <a16:creationId xmlns:a16="http://schemas.microsoft.com/office/drawing/2014/main" id="{9D4DEDC0-9F27-4223-87D5-35EE8090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8" name="Picture 12" descr="house_small">
            <a:extLst>
              <a:ext uri="{FF2B5EF4-FFF2-40B4-BE49-F238E27FC236}">
                <a16:creationId xmlns:a16="http://schemas.microsoft.com/office/drawing/2014/main" id="{FD26DA8F-E17E-421B-9AA9-5697AA34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69" name="Group 13">
            <a:extLst>
              <a:ext uri="{FF2B5EF4-FFF2-40B4-BE49-F238E27FC236}">
                <a16:creationId xmlns:a16="http://schemas.microsoft.com/office/drawing/2014/main" id="{E1FA7088-4845-4528-8C87-52F3460A63A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70670" name="Rectangle 14">
              <a:extLst>
                <a:ext uri="{FF2B5EF4-FFF2-40B4-BE49-F238E27FC236}">
                  <a16:creationId xmlns:a16="http://schemas.microsoft.com/office/drawing/2014/main" id="{BDD991CA-5C58-4FB1-A6F5-AB65C9FAE0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1" name="Rectangle 15">
              <a:extLst>
                <a:ext uri="{FF2B5EF4-FFF2-40B4-BE49-F238E27FC236}">
                  <a16:creationId xmlns:a16="http://schemas.microsoft.com/office/drawing/2014/main" id="{7E44B3FF-EA74-4A8E-889C-5B3759F97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72" name="Group 16">
            <a:extLst>
              <a:ext uri="{FF2B5EF4-FFF2-40B4-BE49-F238E27FC236}">
                <a16:creationId xmlns:a16="http://schemas.microsoft.com/office/drawing/2014/main" id="{33523E1C-16EB-4F56-9DB0-5A3EAA9D6B8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70673" name="Rectangle 17">
              <a:extLst>
                <a:ext uri="{FF2B5EF4-FFF2-40B4-BE49-F238E27FC236}">
                  <a16:creationId xmlns:a16="http://schemas.microsoft.com/office/drawing/2014/main" id="{0D66DD62-D58A-4404-9509-07863290ED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4" name="Rectangle 18">
              <a:extLst>
                <a:ext uri="{FF2B5EF4-FFF2-40B4-BE49-F238E27FC236}">
                  <a16:creationId xmlns:a16="http://schemas.microsoft.com/office/drawing/2014/main" id="{79593BA7-712C-459F-A5EB-6FAEB9478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75" name="Group 19">
            <a:extLst>
              <a:ext uri="{FF2B5EF4-FFF2-40B4-BE49-F238E27FC236}">
                <a16:creationId xmlns:a16="http://schemas.microsoft.com/office/drawing/2014/main" id="{4602006A-E2C2-4AFA-9F00-503C3657A9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70676" name="Rectangle 20">
              <a:extLst>
                <a:ext uri="{FF2B5EF4-FFF2-40B4-BE49-F238E27FC236}">
                  <a16:creationId xmlns:a16="http://schemas.microsoft.com/office/drawing/2014/main" id="{11D2D417-10A2-4DA1-BBB4-5EB81FF4F0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70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7" name="Rectangle 21">
              <a:extLst>
                <a:ext uri="{FF2B5EF4-FFF2-40B4-BE49-F238E27FC236}">
                  <a16:creationId xmlns:a16="http://schemas.microsoft.com/office/drawing/2014/main" id="{C6C3AE1E-9709-4570-BE77-8CC5A611A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78" name="Group 22">
            <a:extLst>
              <a:ext uri="{FF2B5EF4-FFF2-40B4-BE49-F238E27FC236}">
                <a16:creationId xmlns:a16="http://schemas.microsoft.com/office/drawing/2014/main" id="{9D180672-42DC-47C3-9885-704D888D50CA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70679" name="Rectangle 23">
              <a:extLst>
                <a:ext uri="{FF2B5EF4-FFF2-40B4-BE49-F238E27FC236}">
                  <a16:creationId xmlns:a16="http://schemas.microsoft.com/office/drawing/2014/main" id="{20F66DBD-D16A-4084-BDDD-3B9C33F453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77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0" name="Rectangle 24">
              <a:extLst>
                <a:ext uri="{FF2B5EF4-FFF2-40B4-BE49-F238E27FC236}">
                  <a16:creationId xmlns:a16="http://schemas.microsoft.com/office/drawing/2014/main" id="{1E206B2C-4F2B-4853-9843-1521D334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81" name="Group 25">
            <a:extLst>
              <a:ext uri="{FF2B5EF4-FFF2-40B4-BE49-F238E27FC236}">
                <a16:creationId xmlns:a16="http://schemas.microsoft.com/office/drawing/2014/main" id="{FE8E6C4F-1F91-423E-B429-757722C6080C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70682" name="Rectangle 26">
              <a:extLst>
                <a:ext uri="{FF2B5EF4-FFF2-40B4-BE49-F238E27FC236}">
                  <a16:creationId xmlns:a16="http://schemas.microsoft.com/office/drawing/2014/main" id="{99E6D772-5F70-49B9-B015-C125A08F0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0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3" name="Rectangle 27">
              <a:extLst>
                <a:ext uri="{FF2B5EF4-FFF2-40B4-BE49-F238E27FC236}">
                  <a16:creationId xmlns:a16="http://schemas.microsoft.com/office/drawing/2014/main" id="{E99D9B61-FE48-4941-8EBF-D6ACF43F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684" name="Group 28">
            <a:extLst>
              <a:ext uri="{FF2B5EF4-FFF2-40B4-BE49-F238E27FC236}">
                <a16:creationId xmlns:a16="http://schemas.microsoft.com/office/drawing/2014/main" id="{54468585-E532-46BF-B6F1-9DE54B2EE956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70685" name="Rectangle 29">
              <a:extLst>
                <a:ext uri="{FF2B5EF4-FFF2-40B4-BE49-F238E27FC236}">
                  <a16:creationId xmlns:a16="http://schemas.microsoft.com/office/drawing/2014/main" id="{8CA4D6A3-9B4B-49CB-9C7C-38B0799109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15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6" name="Rectangle 30">
              <a:extLst>
                <a:ext uri="{FF2B5EF4-FFF2-40B4-BE49-F238E27FC236}">
                  <a16:creationId xmlns:a16="http://schemas.microsoft.com/office/drawing/2014/main" id="{BC975C75-9A85-409A-B167-2FF71C2C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87" name="Rectangle 31">
            <a:extLst>
              <a:ext uri="{FF2B5EF4-FFF2-40B4-BE49-F238E27FC236}">
                <a16:creationId xmlns:a16="http://schemas.microsoft.com/office/drawing/2014/main" id="{C304B704-D84A-46F7-9C02-858150ACE1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2B9E46B1-941B-4DC1-991E-7EBAE787D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home</a:t>
            </a:r>
          </a:p>
        </p:txBody>
      </p:sp>
      <p:pic>
        <p:nvPicPr>
          <p:cNvPr id="70689" name="Picture 33" descr="building2">
            <a:extLst>
              <a:ext uri="{FF2B5EF4-FFF2-40B4-BE49-F238E27FC236}">
                <a16:creationId xmlns:a16="http://schemas.microsoft.com/office/drawing/2014/main" id="{AF099C3A-5716-4AF0-9462-E6E073E8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90" name="Text Box 34">
            <a:extLst>
              <a:ext uri="{FF2B5EF4-FFF2-40B4-BE49-F238E27FC236}">
                <a16:creationId xmlns:a16="http://schemas.microsoft.com/office/drawing/2014/main" id="{FD159662-C3F4-4689-BFF2-D9D4EBD61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headend</a:t>
            </a:r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B16A76DB-C638-486E-BE24-0D8F582B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cable distribution</a:t>
            </a:r>
          </a:p>
          <a:p>
            <a:pPr algn="ctr" eaLnBrk="1" hangingPunct="1"/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network</a:t>
            </a:r>
          </a:p>
        </p:txBody>
      </p:sp>
      <p:sp>
        <p:nvSpPr>
          <p:cNvPr id="70692" name="Line 36">
            <a:extLst>
              <a:ext uri="{FF2B5EF4-FFF2-40B4-BE49-F238E27FC236}">
                <a16:creationId xmlns:a16="http://schemas.microsoft.com/office/drawing/2014/main" id="{0631F177-1CEE-40DC-B8AC-CF555C4CF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0693" name="Group 37">
            <a:extLst>
              <a:ext uri="{FF2B5EF4-FFF2-40B4-BE49-F238E27FC236}">
                <a16:creationId xmlns:a16="http://schemas.microsoft.com/office/drawing/2014/main" id="{53541DA3-3811-4BD4-8962-688FB362FE37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352550"/>
            <a:ext cx="2043112" cy="958850"/>
            <a:chOff x="2505" y="826"/>
            <a:chExt cx="1287" cy="604"/>
          </a:xfrm>
        </p:grpSpPr>
        <p:sp>
          <p:nvSpPr>
            <p:cNvPr id="70694" name="Line 38">
              <a:extLst>
                <a:ext uri="{FF2B5EF4-FFF2-40B4-BE49-F238E27FC236}">
                  <a16:creationId xmlns:a16="http://schemas.microsoft.com/office/drawing/2014/main" id="{981F8563-206C-488D-91BA-CF6CC303D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95" name="Freeform 39">
              <a:extLst>
                <a:ext uri="{FF2B5EF4-FFF2-40B4-BE49-F238E27FC236}">
                  <a16:creationId xmlns:a16="http://schemas.microsoft.com/office/drawing/2014/main" id="{CF41F23A-2015-4B53-8F20-566EDC425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96" name="Freeform 40">
              <a:extLst>
                <a:ext uri="{FF2B5EF4-FFF2-40B4-BE49-F238E27FC236}">
                  <a16:creationId xmlns:a16="http://schemas.microsoft.com/office/drawing/2014/main" id="{BC252D1B-2AF9-4DF2-998F-8782CD89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97" name="Line 41">
              <a:extLst>
                <a:ext uri="{FF2B5EF4-FFF2-40B4-BE49-F238E27FC236}">
                  <a16:creationId xmlns:a16="http://schemas.microsoft.com/office/drawing/2014/main" id="{0395344E-CCD3-4941-AEAD-78AA2AA4C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0698" name="Group 42">
            <a:extLst>
              <a:ext uri="{FF2B5EF4-FFF2-40B4-BE49-F238E27FC236}">
                <a16:creationId xmlns:a16="http://schemas.microsoft.com/office/drawing/2014/main" id="{928AA4BA-8B7E-4F21-BA68-B90144C8FDF2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1509713"/>
            <a:ext cx="3021013" cy="2114550"/>
            <a:chOff x="2606" y="951"/>
            <a:chExt cx="1903" cy="1332"/>
          </a:xfrm>
        </p:grpSpPr>
        <p:sp>
          <p:nvSpPr>
            <p:cNvPr id="70699" name="Text Box 43">
              <a:extLst>
                <a:ext uri="{FF2B5EF4-FFF2-40B4-BE49-F238E27FC236}">
                  <a16:creationId xmlns:a16="http://schemas.microsoft.com/office/drawing/2014/main" id="{C41F5773-3C12-492D-ACBD-EEFC8A12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Channels</a:t>
              </a:r>
            </a:p>
          </p:txBody>
        </p:sp>
        <p:sp>
          <p:nvSpPr>
            <p:cNvPr id="70700" name="Line 44">
              <a:extLst>
                <a:ext uri="{FF2B5EF4-FFF2-40B4-BE49-F238E27FC236}">
                  <a16:creationId xmlns:a16="http://schemas.microsoft.com/office/drawing/2014/main" id="{4197359B-B901-4989-A0B1-88B749720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01" name="Line 45">
              <a:extLst>
                <a:ext uri="{FF2B5EF4-FFF2-40B4-BE49-F238E27FC236}">
                  <a16:creationId xmlns:a16="http://schemas.microsoft.com/office/drawing/2014/main" id="{B156B4BF-930A-4D0E-900F-AE8D96432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02" name="Text Box 46">
              <a:extLst>
                <a:ext uri="{FF2B5EF4-FFF2-40B4-BE49-F238E27FC236}">
                  <a16:creationId xmlns:a16="http://schemas.microsoft.com/office/drawing/2014/main" id="{35AC7B98-0E87-469A-8E56-4A25AA29C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3" name="Line 47">
              <a:extLst>
                <a:ext uri="{FF2B5EF4-FFF2-40B4-BE49-F238E27FC236}">
                  <a16:creationId xmlns:a16="http://schemas.microsoft.com/office/drawing/2014/main" id="{A2FD85E9-398D-4DBC-8FB7-7A1205655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04" name="Text Box 48">
              <a:extLst>
                <a:ext uri="{FF2B5EF4-FFF2-40B4-BE49-F238E27FC236}">
                  <a16:creationId xmlns:a16="http://schemas.microsoft.com/office/drawing/2014/main" id="{0DE2368A-684E-44DC-BD30-170031D63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5" name="Text Box 49">
              <a:extLst>
                <a:ext uri="{FF2B5EF4-FFF2-40B4-BE49-F238E27FC236}">
                  <a16:creationId xmlns:a16="http://schemas.microsoft.com/office/drawing/2014/main" id="{A13ABB5A-66AC-4F74-8582-E057CEFCB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6" name="Text Box 50">
              <a:extLst>
                <a:ext uri="{FF2B5EF4-FFF2-40B4-BE49-F238E27FC236}">
                  <a16:creationId xmlns:a16="http://schemas.microsoft.com/office/drawing/2014/main" id="{0593BE56-1B0B-4F34-80A4-EB9755E2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7" name="Text Box 51">
              <a:extLst>
                <a:ext uri="{FF2B5EF4-FFF2-40B4-BE49-F238E27FC236}">
                  <a16:creationId xmlns:a16="http://schemas.microsoft.com/office/drawing/2014/main" id="{F0D2F3E7-9AA6-4329-B824-E2ED6742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8" name="Text Box 52">
              <a:extLst>
                <a:ext uri="{FF2B5EF4-FFF2-40B4-BE49-F238E27FC236}">
                  <a16:creationId xmlns:a16="http://schemas.microsoft.com/office/drawing/2014/main" id="{480B0986-DD56-40DC-9C1F-3FCFF802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V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70709" name="Text Box 53">
              <a:extLst>
                <a:ext uri="{FF2B5EF4-FFF2-40B4-BE49-F238E27FC236}">
                  <a16:creationId xmlns:a16="http://schemas.microsoft.com/office/drawing/2014/main" id="{081C8F0F-6521-4184-8A3B-47BAF7209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ko-KR" altLang="en-US" sz="1000">
                <a:latin typeface="Arial" panose="020B0604020202020204" pitchFamily="34" charset="0"/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T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0710" name="Text Box 54">
              <a:extLst>
                <a:ext uri="{FF2B5EF4-FFF2-40B4-BE49-F238E27FC236}">
                  <a16:creationId xmlns:a16="http://schemas.microsoft.com/office/drawing/2014/main" id="{676E70D9-9470-45CD-BFAD-F8C6F9D0C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ko-KR" altLang="en-US" sz="1000">
                <a:latin typeface="Arial" panose="020B0604020202020204" pitchFamily="34" charset="0"/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T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0711" name="Text Box 55">
              <a:extLst>
                <a:ext uri="{FF2B5EF4-FFF2-40B4-BE49-F238E27FC236}">
                  <a16:creationId xmlns:a16="http://schemas.microsoft.com/office/drawing/2014/main" id="{5E875CC1-7E12-494A-A599-8C495712F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ko-KR" altLang="en-US" sz="1000">
                <a:latin typeface="Arial" panose="020B0604020202020204" pitchFamily="34" charset="0"/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C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N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T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R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O</a:t>
              </a:r>
            </a:p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70712" name="Line 56">
              <a:extLst>
                <a:ext uri="{FF2B5EF4-FFF2-40B4-BE49-F238E27FC236}">
                  <a16:creationId xmlns:a16="http://schemas.microsoft.com/office/drawing/2014/main" id="{310004CD-AD1B-44D9-A910-24384A54D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3" name="Line 57">
              <a:extLst>
                <a:ext uri="{FF2B5EF4-FFF2-40B4-BE49-F238E27FC236}">
                  <a16:creationId xmlns:a16="http://schemas.microsoft.com/office/drawing/2014/main" id="{D0AAB83E-2A28-4D0E-BAC1-4DC15F44C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4" name="Line 58">
              <a:extLst>
                <a:ext uri="{FF2B5EF4-FFF2-40B4-BE49-F238E27FC236}">
                  <a16:creationId xmlns:a16="http://schemas.microsoft.com/office/drawing/2014/main" id="{96D00E6C-5114-4CFC-9E1E-F3240E1DE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5" name="Line 59">
              <a:extLst>
                <a:ext uri="{FF2B5EF4-FFF2-40B4-BE49-F238E27FC236}">
                  <a16:creationId xmlns:a16="http://schemas.microsoft.com/office/drawing/2014/main" id="{578C8581-C326-445D-9F15-6FDC771E9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6" name="Line 60">
              <a:extLst>
                <a:ext uri="{FF2B5EF4-FFF2-40B4-BE49-F238E27FC236}">
                  <a16:creationId xmlns:a16="http://schemas.microsoft.com/office/drawing/2014/main" id="{4F135869-144B-4B7A-BE40-31536CF4E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7" name="Line 61">
              <a:extLst>
                <a:ext uri="{FF2B5EF4-FFF2-40B4-BE49-F238E27FC236}">
                  <a16:creationId xmlns:a16="http://schemas.microsoft.com/office/drawing/2014/main" id="{66EE4C4C-D2A4-4B4D-BA34-8FBEAFDFB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8" name="Line 62">
              <a:extLst>
                <a:ext uri="{FF2B5EF4-FFF2-40B4-BE49-F238E27FC236}">
                  <a16:creationId xmlns:a16="http://schemas.microsoft.com/office/drawing/2014/main" id="{113B069C-D44F-4D20-806B-3F9752367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719" name="Text Box 63">
              <a:extLst>
                <a:ext uri="{FF2B5EF4-FFF2-40B4-BE49-F238E27FC236}">
                  <a16:creationId xmlns:a16="http://schemas.microsoft.com/office/drawing/2014/main" id="{0E89F0B1-58C8-4F75-A805-67FFC00A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0720" name="Text Box 64">
              <a:extLst>
                <a:ext uri="{FF2B5EF4-FFF2-40B4-BE49-F238E27FC236}">
                  <a16:creationId xmlns:a16="http://schemas.microsoft.com/office/drawing/2014/main" id="{CD4380C9-60E3-417B-A37B-A2B79B444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0721" name="Text Box 65">
              <a:extLst>
                <a:ext uri="{FF2B5EF4-FFF2-40B4-BE49-F238E27FC236}">
                  <a16:creationId xmlns:a16="http://schemas.microsoft.com/office/drawing/2014/main" id="{18B2DF91-DC2D-4833-9C0E-AAF6B70C9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0722" name="Text Box 66">
              <a:extLst>
                <a:ext uri="{FF2B5EF4-FFF2-40B4-BE49-F238E27FC236}">
                  <a16:creationId xmlns:a16="http://schemas.microsoft.com/office/drawing/2014/main" id="{A8193C2D-F3DF-4A75-B0F8-4AAF49652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70723" name="Text Box 67">
              <a:extLst>
                <a:ext uri="{FF2B5EF4-FFF2-40B4-BE49-F238E27FC236}">
                  <a16:creationId xmlns:a16="http://schemas.microsoft.com/office/drawing/2014/main" id="{4FBC5DFA-9A76-4D41-95D4-E9436C58A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70724" name="Text Box 68">
              <a:extLst>
                <a:ext uri="{FF2B5EF4-FFF2-40B4-BE49-F238E27FC236}">
                  <a16:creationId xmlns:a16="http://schemas.microsoft.com/office/drawing/2014/main" id="{400389AB-FF78-4787-8604-21F05166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70725" name="Text Box 69">
              <a:extLst>
                <a:ext uri="{FF2B5EF4-FFF2-40B4-BE49-F238E27FC236}">
                  <a16:creationId xmlns:a16="http://schemas.microsoft.com/office/drawing/2014/main" id="{10D28286-4FAD-4CF5-9BA5-1B1C6B617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70726" name="Text Box 70">
              <a:extLst>
                <a:ext uri="{FF2B5EF4-FFF2-40B4-BE49-F238E27FC236}">
                  <a16:creationId xmlns:a16="http://schemas.microsoft.com/office/drawing/2014/main" id="{564C6E2D-A359-43CB-A229-62B762DA7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70727" name="Text Box 71">
              <a:extLst>
                <a:ext uri="{FF2B5EF4-FFF2-40B4-BE49-F238E27FC236}">
                  <a16:creationId xmlns:a16="http://schemas.microsoft.com/office/drawing/2014/main" id="{26ECBCAB-3A9F-40D7-BC56-C193FC40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000"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70728" name="Freeform 72">
              <a:extLst>
                <a:ext uri="{FF2B5EF4-FFF2-40B4-BE49-F238E27FC236}">
                  <a16:creationId xmlns:a16="http://schemas.microsoft.com/office/drawing/2014/main" id="{E1951E83-9CEC-43DA-8CBA-EE67C979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0729" name="Group 73">
            <a:extLst>
              <a:ext uri="{FF2B5EF4-FFF2-40B4-BE49-F238E27FC236}">
                <a16:creationId xmlns:a16="http://schemas.microsoft.com/office/drawing/2014/main" id="{A2744F7F-B656-4E88-BDF9-5058C44B516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176463"/>
            <a:ext cx="1666875" cy="2062162"/>
            <a:chOff x="1511" y="1371"/>
            <a:chExt cx="1050" cy="1299"/>
          </a:xfrm>
        </p:grpSpPr>
        <p:grpSp>
          <p:nvGrpSpPr>
            <p:cNvPr id="70730" name="Group 74">
              <a:extLst>
                <a:ext uri="{FF2B5EF4-FFF2-40B4-BE49-F238E27FC236}">
                  <a16:creationId xmlns:a16="http://schemas.microsoft.com/office/drawing/2014/main" id="{4BD17997-3F13-4838-9875-D4B1E7878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70731" name="Rectangle 75">
                <a:extLst>
                  <a:ext uri="{FF2B5EF4-FFF2-40B4-BE49-F238E27FC236}">
                    <a16:creationId xmlns:a16="http://schemas.microsoft.com/office/drawing/2014/main" id="{2C2AC541-51C7-4E3D-9EA1-63B9FEB8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732" name="Freeform 76">
                <a:extLst>
                  <a:ext uri="{FF2B5EF4-FFF2-40B4-BE49-F238E27FC236}">
                    <a16:creationId xmlns:a16="http://schemas.microsoft.com/office/drawing/2014/main" id="{6ABE5CC6-8C8F-4E8A-8DF9-C36650953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733" name="Oval 77">
                <a:extLst>
                  <a:ext uri="{FF2B5EF4-FFF2-40B4-BE49-F238E27FC236}">
                    <a16:creationId xmlns:a16="http://schemas.microsoft.com/office/drawing/2014/main" id="{25A55259-B397-4502-973D-5E5382C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734" name="Line 78">
                <a:extLst>
                  <a:ext uri="{FF2B5EF4-FFF2-40B4-BE49-F238E27FC236}">
                    <a16:creationId xmlns:a16="http://schemas.microsoft.com/office/drawing/2014/main" id="{9B318036-8C08-42DE-B7C7-50DF7BC3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0735" name="Freeform 79">
              <a:extLst>
                <a:ext uri="{FF2B5EF4-FFF2-40B4-BE49-F238E27FC236}">
                  <a16:creationId xmlns:a16="http://schemas.microsoft.com/office/drawing/2014/main" id="{1C7937FF-C569-428C-B068-B457AD4B9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737" name="Text Box 81">
            <a:extLst>
              <a:ext uri="{FF2B5EF4-FFF2-40B4-BE49-F238E27FC236}">
                <a16:creationId xmlns:a16="http://schemas.microsoft.com/office/drawing/2014/main" id="{888FCF4C-EA82-4D79-9B31-C51F6E02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360488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anose="030F0702030302020204" pitchFamily="66" charset="0"/>
                <a:ea typeface="굴림" panose="020B0600000101010101" pitchFamily="50" charset="-127"/>
              </a:rPr>
              <a:t>FDM: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  <p:custDataLst>
      <p:tags r:id="rId1"/>
    </p:custDataLst>
  </p:cSld>
  <p:clrMapOvr>
    <a:masterClrMapping/>
  </p:clrMapOvr>
  <p:transition advTm="155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88" x="2679700" y="4305300"/>
          <p14:tracePt t="896" x="2679700" y="4318000"/>
          <p14:tracePt t="904" x="2692400" y="4337050"/>
          <p14:tracePt t="921" x="2819400" y="4381500"/>
          <p14:tracePt t="936" x="2984500" y="4406900"/>
          <p14:tracePt t="953" x="3162300" y="4413250"/>
          <p14:tracePt t="969" x="3346450" y="4432300"/>
          <p14:tracePt t="987" x="3505200" y="4483100"/>
          <p14:tracePt t="1003" x="3600450" y="4527550"/>
          <p14:tracePt t="1019" x="3651250" y="4546600"/>
          <p14:tracePt t="1037" x="3657600" y="4546600"/>
          <p14:tracePt t="1088" x="3663950" y="4546600"/>
          <p14:tracePt t="1096" x="3670300" y="4546600"/>
          <p14:tracePt t="1105" x="3676650" y="4546600"/>
          <p14:tracePt t="1119" x="3714750" y="4546600"/>
          <p14:tracePt t="1136" x="3765550" y="4546600"/>
          <p14:tracePt t="1153" x="3816350" y="4546600"/>
          <p14:tracePt t="1170" x="3860800" y="4540250"/>
          <p14:tracePt t="1186" x="3879850" y="4540250"/>
          <p14:tracePt t="1203" x="3892550" y="4540250"/>
          <p14:tracePt t="1219" x="3898900" y="4540250"/>
          <p14:tracePt t="1236" x="3911600" y="4546600"/>
          <p14:tracePt t="1253" x="3930650" y="4552950"/>
          <p14:tracePt t="1270" x="3962400" y="4552950"/>
          <p14:tracePt t="1286" x="4000500" y="4559300"/>
          <p14:tracePt t="1288" x="4013200" y="4559300"/>
          <p14:tracePt t="1312" x="4019550" y="4559300"/>
          <p14:tracePt t="1440" x="4019550" y="4552950"/>
          <p14:tracePt t="1449" x="4019550" y="4546600"/>
          <p14:tracePt t="1455" x="4006850" y="4533900"/>
          <p14:tracePt t="1469" x="4006850" y="4527550"/>
          <p14:tracePt t="1487" x="3987800" y="4495800"/>
          <p14:tracePt t="1503" x="3943350" y="4419600"/>
          <p14:tracePt t="1520" x="3898900" y="4362450"/>
          <p14:tracePt t="1536" x="3841750" y="4292600"/>
          <p14:tracePt t="1553" x="3746500" y="4203700"/>
          <p14:tracePt t="1570" x="3644900" y="4102100"/>
          <p14:tracePt t="1587" x="3549650" y="3981450"/>
          <p14:tracePt t="1603" x="3473450" y="3841750"/>
          <p14:tracePt t="1620" x="3416300" y="3721100"/>
          <p14:tracePt t="1636" x="3365500" y="3587750"/>
          <p14:tracePt t="1653" x="3308350" y="3467100"/>
          <p14:tracePt t="1670" x="3257550" y="3346450"/>
          <p14:tracePt t="1687" x="3213100" y="3225800"/>
          <p14:tracePt t="1688" x="3194050" y="3162300"/>
          <p14:tracePt t="1703" x="3155950" y="3054350"/>
          <p14:tracePt t="1719" x="3130550" y="2959100"/>
          <p14:tracePt t="1736" x="3098800" y="2870200"/>
          <p14:tracePt t="1753" x="3054350" y="2794000"/>
          <p14:tracePt t="1769" x="3009900" y="2705100"/>
          <p14:tracePt t="1787" x="2959100" y="2622550"/>
          <p14:tracePt t="1803" x="2933700" y="2559050"/>
          <p14:tracePt t="1820" x="2908300" y="2495550"/>
          <p14:tracePt t="1836" x="2882900" y="2419350"/>
          <p14:tracePt t="1853" x="2851150" y="2330450"/>
          <p14:tracePt t="1870" x="2825750" y="2254250"/>
          <p14:tracePt t="1886" x="2806700" y="2203450"/>
          <p14:tracePt t="1903" x="2806700" y="2190750"/>
          <p14:tracePt t="1920" x="2806700" y="2184400"/>
          <p14:tracePt t="1936" x="2813050" y="2184400"/>
          <p14:tracePt t="1953" x="2825750" y="2184400"/>
          <p14:tracePt t="1970" x="2844800" y="2184400"/>
          <p14:tracePt t="1987" x="2870200" y="2184400"/>
          <p14:tracePt t="2003" x="2927350" y="2184400"/>
          <p14:tracePt t="2019" x="3022600" y="2216150"/>
          <p14:tracePt t="2036" x="3130550" y="2247900"/>
          <p14:tracePt t="2053" x="3244850" y="2292350"/>
          <p14:tracePt t="2069" x="3365500" y="2336800"/>
          <p14:tracePt t="2086" x="3454400" y="2387600"/>
          <p14:tracePt t="2103" x="3543300" y="2470150"/>
          <p14:tracePt t="2105" x="3581400" y="2508250"/>
          <p14:tracePt t="2120" x="3676650" y="2635250"/>
          <p14:tracePt t="2136" x="3778250" y="2794000"/>
          <p14:tracePt t="2153" x="3892550" y="2990850"/>
          <p14:tracePt t="2170" x="3975100" y="3194050"/>
          <p14:tracePt t="2186" x="4038600" y="3397250"/>
          <p14:tracePt t="2203" x="4064000" y="3575050"/>
          <p14:tracePt t="2219" x="4051300" y="3708400"/>
          <p14:tracePt t="2236" x="4076700" y="3873500"/>
          <p14:tracePt t="2253" x="4076700" y="4032250"/>
          <p14:tracePt t="2270" x="4083050" y="4165600"/>
          <p14:tracePt t="2287" x="4070350" y="4254500"/>
          <p14:tracePt t="2289" x="4057650" y="4286250"/>
          <p14:tracePt t="2303" x="4032250" y="4324350"/>
          <p14:tracePt t="2320" x="4006850" y="4337050"/>
          <p14:tracePt t="2336" x="3968750" y="4337050"/>
          <p14:tracePt t="2353" x="3911600" y="4337050"/>
          <p14:tracePt t="2370" x="3810000" y="4298950"/>
          <p14:tracePt t="2386" x="3721100" y="4273550"/>
          <p14:tracePt t="2403" x="3613150" y="4254500"/>
          <p14:tracePt t="2420" x="3505200" y="4254500"/>
          <p14:tracePt t="2436" x="3397250" y="4241800"/>
          <p14:tracePt t="2453" x="3289300" y="4235450"/>
          <p14:tracePt t="2469" x="3194050" y="4235450"/>
          <p14:tracePt t="2486" x="3092450" y="4241800"/>
          <p14:tracePt t="2503" x="2965450" y="4292600"/>
          <p14:tracePt t="2519" x="2876550" y="4311650"/>
          <p14:tracePt t="2536" x="2819400" y="4343400"/>
          <p14:tracePt t="2553" x="2749550" y="4362450"/>
          <p14:tracePt t="2570" x="2679700" y="4394200"/>
          <p14:tracePt t="2587" x="2641600" y="4438650"/>
          <p14:tracePt t="2603" x="2616200" y="4476750"/>
          <p14:tracePt t="2620" x="2609850" y="4508500"/>
          <p14:tracePt t="2636" x="2616200" y="4514850"/>
          <p14:tracePt t="2653" x="2641600" y="4521200"/>
          <p14:tracePt t="2670" x="2711450" y="4546600"/>
          <p14:tracePt t="2686" x="2844800" y="4546600"/>
          <p14:tracePt t="2703" x="3086100" y="4546600"/>
          <p14:tracePt t="2719" x="3232150" y="4540250"/>
          <p14:tracePt t="2736" x="3333750" y="4489450"/>
          <p14:tracePt t="2753" x="3422650" y="4419600"/>
          <p14:tracePt t="2770" x="3505200" y="4349750"/>
          <p14:tracePt t="2786" x="3581400" y="4273550"/>
          <p14:tracePt t="2803" x="3676650" y="4184650"/>
          <p14:tracePt t="2820" x="3765550" y="4102100"/>
          <p14:tracePt t="2836" x="3829050" y="4051300"/>
          <p14:tracePt t="2853" x="3873500" y="4019550"/>
          <p14:tracePt t="2870" x="3924300" y="3994150"/>
          <p14:tracePt t="2886" x="3975100" y="3962400"/>
          <p14:tracePt t="2904" x="4083050" y="3943350"/>
          <p14:tracePt t="2920" x="4159250" y="3943350"/>
          <p14:tracePt t="2936" x="4229100" y="3943350"/>
          <p14:tracePt t="2953" x="4267200" y="3949700"/>
          <p14:tracePt t="2970" x="4292600" y="3975100"/>
          <p14:tracePt t="2986" x="4324350" y="4019550"/>
          <p14:tracePt t="3003" x="4362450" y="4083050"/>
          <p14:tracePt t="3019" x="4406900" y="4121150"/>
          <p14:tracePt t="3037" x="4470400" y="4152900"/>
          <p14:tracePt t="3053" x="4521200" y="4171950"/>
          <p14:tracePt t="3070" x="4559300" y="4191000"/>
          <p14:tracePt t="3087" x="4578350" y="4197350"/>
          <p14:tracePt t="3280" x="4578350" y="4203700"/>
          <p14:tracePt t="3288" x="4578350" y="4210050"/>
          <p14:tracePt t="3303" x="4578350" y="4222750"/>
          <p14:tracePt t="3320" x="4578350" y="4241800"/>
          <p14:tracePt t="3336" x="4559300" y="4254500"/>
          <p14:tracePt t="3353" x="4546600" y="4260850"/>
          <p14:tracePt t="3369" x="4540250" y="4267200"/>
          <p14:tracePt t="3386" x="4533900" y="4273550"/>
          <p14:tracePt t="3536" x="4533900" y="4279900"/>
          <p14:tracePt t="3554" x="4533900" y="4292600"/>
          <p14:tracePt t="3570" x="4514850" y="4298950"/>
          <p14:tracePt t="3586" x="4508500" y="4298950"/>
          <p14:tracePt t="3603" x="4502150" y="4311650"/>
          <p14:tracePt t="3620" x="4489450" y="4318000"/>
          <p14:tracePt t="3636" x="4489450" y="4324350"/>
          <p14:tracePt t="3904" x="4514850" y="4318000"/>
          <p14:tracePt t="3920" x="4559300" y="4279900"/>
          <p14:tracePt t="3936" x="4603750" y="4241800"/>
          <p14:tracePt t="3953" x="4654550" y="4216400"/>
          <p14:tracePt t="3970" x="4692650" y="4171950"/>
          <p14:tracePt t="3986" x="4749800" y="4133850"/>
          <p14:tracePt t="4003" x="4806950" y="4076700"/>
          <p14:tracePt t="4020" x="4864100" y="4013200"/>
          <p14:tracePt t="4036" x="4908550" y="3968750"/>
          <p14:tracePt t="4053" x="4914900" y="3956050"/>
          <p14:tracePt t="4135" x="4921250" y="3956050"/>
          <p14:tracePt t="4144" x="4927600" y="3956050"/>
          <p14:tracePt t="4153" x="4933950" y="3956050"/>
          <p14:tracePt t="4170" x="4959350" y="3956050"/>
          <p14:tracePt t="4186" x="4984750" y="3943350"/>
          <p14:tracePt t="4203" x="5022850" y="3930650"/>
          <p14:tracePt t="4219" x="5054600" y="3930650"/>
          <p14:tracePt t="4236" x="5067300" y="3930650"/>
          <p14:tracePt t="4424" x="5080000" y="3930650"/>
          <p14:tracePt t="4432" x="5118100" y="3911600"/>
          <p14:tracePt t="4440" x="5175250" y="3892550"/>
          <p14:tracePt t="4453" x="5232400" y="3860800"/>
          <p14:tracePt t="4470" x="5353050" y="3765550"/>
          <p14:tracePt t="4486" x="5461000" y="3632200"/>
          <p14:tracePt t="4503" x="5594350" y="3460750"/>
          <p14:tracePt t="4519" x="5670550" y="3384550"/>
          <p14:tracePt t="4536" x="5715000" y="3276600"/>
          <p14:tracePt t="4553" x="5740400" y="3162300"/>
          <p14:tracePt t="4570" x="5708650" y="3041650"/>
          <p14:tracePt t="4586" x="5632450" y="2965450"/>
          <p14:tracePt t="4603" x="5511800" y="2914650"/>
          <p14:tracePt t="4620" x="5391150" y="2876550"/>
          <p14:tracePt t="4637" x="5295900" y="2870200"/>
          <p14:tracePt t="4653" x="5276850" y="2870200"/>
          <p14:tracePt t="4686" x="5302250" y="2857500"/>
          <p14:tracePt t="4703" x="5486400" y="2844800"/>
          <p14:tracePt t="4719" x="5657850" y="2844800"/>
          <p14:tracePt t="4736" x="5867400" y="2851150"/>
          <p14:tracePt t="4753" x="6102350" y="2851150"/>
          <p14:tracePt t="4770" x="6330950" y="2851150"/>
          <p14:tracePt t="4786" x="6521450" y="2844800"/>
          <p14:tracePt t="4803" x="6673850" y="2851150"/>
          <p14:tracePt t="4820" x="6711950" y="2851150"/>
          <p14:tracePt t="4856" x="6692900" y="2857500"/>
          <p14:tracePt t="4869" x="6648450" y="2857500"/>
          <p14:tracePt t="4886" x="6508750" y="2863850"/>
          <p14:tracePt t="4903" x="6305550" y="2895600"/>
          <p14:tracePt t="4920" x="6172200" y="2901950"/>
          <p14:tracePt t="4936" x="6026150" y="2901950"/>
          <p14:tracePt t="4953" x="5886450" y="2901950"/>
          <p14:tracePt t="4969" x="5778500" y="2901950"/>
          <p14:tracePt t="4986" x="5721350" y="2901950"/>
          <p14:tracePt t="5003" x="5683250" y="2901950"/>
          <p14:tracePt t="5020" x="5657850" y="2901950"/>
          <p14:tracePt t="5037" x="5600700" y="2901950"/>
          <p14:tracePt t="5053" x="5492750" y="2901950"/>
          <p14:tracePt t="5070" x="5365750" y="2876550"/>
          <p14:tracePt t="5087" x="5226050" y="2838450"/>
          <p14:tracePt t="5088" x="5168900" y="2813050"/>
          <p14:tracePt t="5103" x="5073650" y="2781300"/>
          <p14:tracePt t="5120" x="5022850" y="2768600"/>
          <p14:tracePt t="5136" x="4997450" y="2749550"/>
          <p14:tracePt t="5153" x="4984750" y="2724150"/>
          <p14:tracePt t="5170" x="4972050" y="2698750"/>
          <p14:tracePt t="5187" x="4965700" y="2667000"/>
          <p14:tracePt t="5203" x="4953000" y="2647950"/>
          <p14:tracePt t="5220" x="4946650" y="2622550"/>
          <p14:tracePt t="5236" x="4940300" y="2584450"/>
          <p14:tracePt t="5254" x="4940300" y="2527300"/>
          <p14:tracePt t="5270" x="4940300" y="2451100"/>
          <p14:tracePt t="5272" x="4940300" y="2406650"/>
          <p14:tracePt t="5286" x="4940300" y="2362200"/>
          <p14:tracePt t="5303" x="4953000" y="2279650"/>
          <p14:tracePt t="5319" x="4997450" y="2222500"/>
          <p14:tracePt t="5337" x="5092700" y="2184400"/>
          <p14:tracePt t="5353" x="5232400" y="2146300"/>
          <p14:tracePt t="5370" x="5397500" y="2133600"/>
          <p14:tracePt t="5386" x="5607050" y="2133600"/>
          <p14:tracePt t="5403" x="5816600" y="2165350"/>
          <p14:tracePt t="5420" x="6019800" y="2235200"/>
          <p14:tracePt t="5436" x="6216650" y="2324100"/>
          <p14:tracePt t="5453" x="6343650" y="2413000"/>
          <p14:tracePt t="5470" x="6375400" y="2514600"/>
          <p14:tracePt t="5488" x="6350000" y="2686050"/>
          <p14:tracePt t="5503" x="6292850" y="2813050"/>
          <p14:tracePt t="5520" x="6197600" y="2870200"/>
          <p14:tracePt t="5536" x="6096000" y="2895600"/>
          <p14:tracePt t="5553" x="6013450" y="2908300"/>
          <p14:tracePt t="5570" x="5930900" y="2908300"/>
          <p14:tracePt t="5586" x="5861050" y="2882900"/>
          <p14:tracePt t="5603" x="5835650" y="2851150"/>
          <p14:tracePt t="5619" x="5829300" y="2813050"/>
          <p14:tracePt t="5637" x="5854700" y="2755900"/>
          <p14:tracePt t="5653" x="5886450" y="2711450"/>
          <p14:tracePt t="5670" x="5937250" y="2692400"/>
          <p14:tracePt t="5688" x="5975350" y="2679700"/>
          <p14:tracePt t="5703" x="5981700" y="2679700"/>
          <p14:tracePt t="5720" x="6032500" y="2660650"/>
          <p14:tracePt t="5736" x="6089650" y="2641600"/>
          <p14:tracePt t="5753" x="6134100" y="2635250"/>
          <p14:tracePt t="5770" x="6146800" y="2628900"/>
          <p14:tracePt t="5809" x="6146800" y="2616200"/>
          <p14:tracePt t="5819" x="6146800" y="2603500"/>
          <p14:tracePt t="5836" x="6153150" y="2565400"/>
          <p14:tracePt t="5853" x="6197600" y="2527300"/>
          <p14:tracePt t="5870" x="6242050" y="2501900"/>
          <p14:tracePt t="5888" x="6299200" y="2476500"/>
          <p14:tracePt t="5903" x="6324600" y="2470150"/>
          <p14:tracePt t="5920" x="6419850" y="2463800"/>
          <p14:tracePt t="5936" x="6496050" y="2470150"/>
          <p14:tracePt t="5953" x="6565900" y="2514600"/>
          <p14:tracePt t="5970" x="6629400" y="2565400"/>
          <p14:tracePt t="5986" x="6661150" y="2609850"/>
          <p14:tracePt t="6003" x="6692900" y="2635250"/>
          <p14:tracePt t="6020" x="6718300" y="2654300"/>
          <p14:tracePt t="6036" x="6743700" y="2660650"/>
          <p14:tracePt t="6053" x="6769100" y="2660650"/>
          <p14:tracePt t="6070" x="6781800" y="2654300"/>
          <p14:tracePt t="6087" x="6800850" y="2635250"/>
          <p14:tracePt t="6104" x="6819900" y="2616200"/>
          <p14:tracePt t="6119" x="6838950" y="2603500"/>
          <p14:tracePt t="6136" x="6864350" y="2590800"/>
          <p14:tracePt t="6153" x="6877050" y="2584450"/>
          <p14:tracePt t="6170" x="6883400" y="2578100"/>
          <p14:tracePt t="6203" x="6883400" y="2603500"/>
          <p14:tracePt t="6220" x="6775450" y="2635250"/>
          <p14:tracePt t="6237" x="6629400" y="2679700"/>
          <p14:tracePt t="6253" x="6457950" y="2724150"/>
          <p14:tracePt t="6270" x="6267450" y="2774950"/>
          <p14:tracePt t="6286" x="6089650" y="2806700"/>
          <p14:tracePt t="6288" x="6000750" y="2825750"/>
          <p14:tracePt t="6303" x="5880100" y="2851150"/>
          <p14:tracePt t="6320" x="5791200" y="2882900"/>
          <p14:tracePt t="6336" x="5753100" y="2882900"/>
          <p14:tracePt t="6353" x="5740400" y="2882900"/>
          <p14:tracePt t="6369" x="5740400" y="2889250"/>
          <p14:tracePt t="6386" x="5715000" y="2901950"/>
          <p14:tracePt t="6403" x="5676900" y="2921000"/>
          <p14:tracePt t="6420" x="5638800" y="2933700"/>
          <p14:tracePt t="6437" x="5594350" y="2940050"/>
          <p14:tracePt t="6453" x="5537200" y="2940050"/>
          <p14:tracePt t="6469" x="5448300" y="2927350"/>
          <p14:tracePt t="6486" x="5372100" y="2870200"/>
          <p14:tracePt t="6504" x="5245100" y="2762250"/>
          <p14:tracePt t="6520" x="5194300" y="2692400"/>
          <p14:tracePt t="6537" x="5162550" y="2628900"/>
          <p14:tracePt t="6553" x="5143500" y="2552700"/>
          <p14:tracePt t="6571" x="5143500" y="2495550"/>
          <p14:tracePt t="6586" x="5175250" y="2451100"/>
          <p14:tracePt t="6603" x="5270500" y="2406650"/>
          <p14:tracePt t="6620" x="5391150" y="2362200"/>
          <p14:tracePt t="6636" x="5556250" y="2343150"/>
          <p14:tracePt t="6653" x="5727700" y="2343150"/>
          <p14:tracePt t="6670" x="5886450" y="2349500"/>
          <p14:tracePt t="6688" x="6045200" y="2381250"/>
          <p14:tracePt t="6703" x="6076950" y="2400300"/>
          <p14:tracePt t="6720" x="6096000" y="2520950"/>
          <p14:tracePt t="6736" x="6038850" y="2660650"/>
          <p14:tracePt t="6753" x="5962650" y="2800350"/>
          <p14:tracePt t="6770" x="5886450" y="2901950"/>
          <p14:tracePt t="6786" x="5791200" y="2971800"/>
          <p14:tracePt t="6803" x="5670550" y="3003550"/>
          <p14:tracePt t="6820" x="5530850" y="3003550"/>
          <p14:tracePt t="6836" x="5384800" y="2997200"/>
          <p14:tracePt t="6853" x="5276850" y="2959100"/>
          <p14:tracePt t="6870" x="5207000" y="2895600"/>
          <p14:tracePt t="6886" x="5162550" y="2800350"/>
          <p14:tracePt t="6889" x="5149850" y="2736850"/>
          <p14:tracePt t="6903" x="5149850" y="2673350"/>
          <p14:tracePt t="6920" x="5200650" y="2495550"/>
          <p14:tracePt t="6936" x="5295900" y="2432050"/>
          <p14:tracePt t="6953" x="5429250" y="2381250"/>
          <p14:tracePt t="6970" x="5594350" y="2381250"/>
          <p14:tracePt t="6986" x="5759450" y="2387600"/>
          <p14:tracePt t="7003" x="5886450" y="2463800"/>
          <p14:tracePt t="7020" x="5962650" y="2609850"/>
          <p14:tracePt t="7036" x="5981700" y="2781300"/>
          <p14:tracePt t="7053" x="5930900" y="2933700"/>
          <p14:tracePt t="7070" x="5835650" y="3035300"/>
          <p14:tracePt t="7087" x="5734050" y="3086100"/>
          <p14:tracePt t="7089" x="5683250" y="3098800"/>
          <p14:tracePt t="7103" x="5588000" y="3105150"/>
          <p14:tracePt t="7120" x="5511800" y="3086100"/>
          <p14:tracePt t="7136" x="5448300" y="3016250"/>
          <p14:tracePt t="7153" x="5422900" y="2921000"/>
          <p14:tracePt t="7170" x="5422900" y="2794000"/>
          <p14:tracePt t="7187" x="5480050" y="2686050"/>
          <p14:tracePt t="7203" x="5562600" y="2609850"/>
          <p14:tracePt t="7220" x="5695950" y="2565400"/>
          <p14:tracePt t="7236" x="5848350" y="2514600"/>
          <p14:tracePt t="7253" x="6019800" y="2514600"/>
          <p14:tracePt t="7270" x="6191250" y="2514600"/>
          <p14:tracePt t="7286" x="6324600" y="2508250"/>
          <p14:tracePt t="7303" x="6457950" y="2565400"/>
          <p14:tracePt t="7304" x="6527800" y="2590800"/>
          <p14:tracePt t="7320" x="6623050" y="2635250"/>
          <p14:tracePt t="7336" x="6724650" y="2667000"/>
          <p14:tracePt t="7353" x="6750050" y="2673350"/>
          <p14:tracePt t="7456" x="6750050" y="2679700"/>
          <p14:tracePt t="7488" x="6750050" y="2686050"/>
          <p14:tracePt t="7496" x="6756400" y="2686050"/>
          <p14:tracePt t="7505" x="6756400" y="2692400"/>
          <p14:tracePt t="7520" x="6762750" y="2698750"/>
          <p14:tracePt t="7537" x="6762750" y="2705100"/>
          <p14:tracePt t="7553" x="6762750" y="2724150"/>
          <p14:tracePt t="7570" x="6737350" y="2736850"/>
          <p14:tracePt t="7587" x="6711950" y="2736850"/>
          <p14:tracePt t="7603" x="6686550" y="2736850"/>
          <p14:tracePt t="7620" x="6673850" y="2736850"/>
          <p14:tracePt t="7636" x="6648450" y="2736850"/>
          <p14:tracePt t="7653" x="6616700" y="2736850"/>
          <p14:tracePt t="7670" x="6578600" y="2686050"/>
          <p14:tracePt t="7686" x="6578600" y="2641600"/>
          <p14:tracePt t="7689" x="6578600" y="2616200"/>
          <p14:tracePt t="7703" x="6578600" y="2559050"/>
          <p14:tracePt t="7720" x="6597650" y="2501900"/>
          <p14:tracePt t="7736" x="6629400" y="2463800"/>
          <p14:tracePt t="7753" x="6667500" y="2438400"/>
          <p14:tracePt t="7770" x="6711950" y="2425700"/>
          <p14:tracePt t="7786" x="6775450" y="2425700"/>
          <p14:tracePt t="7803" x="6845300" y="2425700"/>
          <p14:tracePt t="7820" x="6915150" y="2438400"/>
          <p14:tracePt t="7837" x="6959600" y="2457450"/>
          <p14:tracePt t="7853" x="6991350" y="2501900"/>
          <p14:tracePt t="7870" x="6997700" y="2565400"/>
          <p14:tracePt t="7886" x="6991350" y="2622550"/>
          <p14:tracePt t="7903" x="6940550" y="2724150"/>
          <p14:tracePt t="7920" x="6858000" y="2774950"/>
          <p14:tracePt t="7936" x="6781800" y="2819400"/>
          <p14:tracePt t="7953" x="6692900" y="2838450"/>
          <p14:tracePt t="7970" x="6610350" y="2851150"/>
          <p14:tracePt t="7987" x="6546850" y="2838450"/>
          <p14:tracePt t="8003" x="6515100" y="2813050"/>
          <p14:tracePt t="8020" x="6489700" y="2743200"/>
          <p14:tracePt t="8037" x="6483350" y="2660650"/>
          <p14:tracePt t="8053" x="6502400" y="2590800"/>
          <p14:tracePt t="8070" x="6546850" y="2540000"/>
          <p14:tracePt t="8087" x="6591300" y="2495550"/>
          <p14:tracePt t="8104" x="6705600" y="2470150"/>
          <p14:tracePt t="8120" x="6788150" y="2463800"/>
          <p14:tracePt t="8136" x="6832600" y="2463800"/>
          <p14:tracePt t="8154" x="6845300" y="2495550"/>
          <p14:tracePt t="8170" x="6838950" y="2546350"/>
          <p14:tracePt t="8187" x="6788150" y="2609850"/>
          <p14:tracePt t="8203" x="6737350" y="2673350"/>
          <p14:tracePt t="8220" x="6667500" y="2717800"/>
          <p14:tracePt t="8236" x="6610350" y="2736850"/>
          <p14:tracePt t="8254" x="6584950" y="2743200"/>
          <p14:tracePt t="8270" x="6578600" y="2743200"/>
          <p14:tracePt t="8288" x="6597650" y="2692400"/>
          <p14:tracePt t="8303" x="6667500" y="2609850"/>
          <p14:tracePt t="8320" x="6762750" y="2540000"/>
          <p14:tracePt t="8336" x="6883400" y="2508250"/>
          <p14:tracePt t="8353" x="6985000" y="2476500"/>
          <p14:tracePt t="8370" x="7061200" y="2451100"/>
          <p14:tracePt t="8386" x="7118350" y="2438400"/>
          <p14:tracePt t="8403" x="7150100" y="2438400"/>
          <p14:tracePt t="8420" x="7156450" y="2438400"/>
          <p14:tracePt t="8456" x="7162800" y="2438400"/>
          <p14:tracePt t="8470" x="7162800" y="2432050"/>
          <p14:tracePt t="8486" x="7188200" y="2432050"/>
          <p14:tracePt t="8504" x="7232650" y="2432050"/>
          <p14:tracePt t="8520" x="7239000" y="2432050"/>
          <p14:tracePt t="8632" x="7226300" y="2432050"/>
          <p14:tracePt t="8640" x="7207250" y="2432050"/>
          <p14:tracePt t="8648" x="7181850" y="2432050"/>
          <p14:tracePt t="8655" x="7156450" y="2425700"/>
          <p14:tracePt t="8670" x="7131050" y="2425700"/>
          <p14:tracePt t="8686" x="7080250" y="2413000"/>
          <p14:tracePt t="8703" x="7048500" y="2393950"/>
          <p14:tracePt t="8705" x="7035800" y="2381250"/>
          <p14:tracePt t="8719" x="7010400" y="2343150"/>
          <p14:tracePt t="8736" x="6997700" y="2292350"/>
          <p14:tracePt t="8753" x="6997700" y="2241550"/>
          <p14:tracePt t="8770" x="7016750" y="2197100"/>
          <p14:tracePt t="8786" x="7035800" y="2165350"/>
          <p14:tracePt t="8803" x="7061200" y="2139950"/>
          <p14:tracePt t="8820" x="7092950" y="2127250"/>
          <p14:tracePt t="8836" x="7137400" y="2120900"/>
          <p14:tracePt t="8853" x="7175500" y="2120900"/>
          <p14:tracePt t="8870" x="7194550" y="2133600"/>
          <p14:tracePt t="8887" x="7226300" y="2171700"/>
          <p14:tracePt t="8889" x="7232650" y="2197100"/>
          <p14:tracePt t="8903" x="7232650" y="2260600"/>
          <p14:tracePt t="8920" x="7232650" y="2317750"/>
          <p14:tracePt t="8937" x="7232650" y="2368550"/>
          <p14:tracePt t="8953" x="7213600" y="2413000"/>
          <p14:tracePt t="8970" x="7162800" y="2438400"/>
          <p14:tracePt t="8986" x="7124700" y="2438400"/>
          <p14:tracePt t="9003" x="7073900" y="2438400"/>
          <p14:tracePt t="9020" x="7035800" y="2432050"/>
          <p14:tracePt t="9036" x="7010400" y="2387600"/>
          <p14:tracePt t="9053" x="6997700" y="2349500"/>
          <p14:tracePt t="9070" x="6997700" y="2324100"/>
          <p14:tracePt t="9086" x="6997700" y="2317750"/>
          <p14:tracePt t="9120" x="6991350" y="2317750"/>
          <p14:tracePt t="9136" x="6965950" y="2336800"/>
          <p14:tracePt t="9153" x="6927850" y="2355850"/>
          <p14:tracePt t="9170" x="6889750" y="2355850"/>
          <p14:tracePt t="9186" x="6877050" y="2349500"/>
          <p14:tracePt t="9203" x="6864350" y="2311400"/>
          <p14:tracePt t="9220" x="6864350" y="2286000"/>
          <p14:tracePt t="9236" x="6877050" y="2260600"/>
          <p14:tracePt t="9269" x="6877050" y="2254250"/>
          <p14:tracePt t="9304" x="6877050" y="2298700"/>
          <p14:tracePt t="9319" x="6877050" y="2400300"/>
          <p14:tracePt t="9336" x="6845300" y="2514600"/>
          <p14:tracePt t="9353" x="6819900" y="2616200"/>
          <p14:tracePt t="9370" x="6794500" y="2698750"/>
          <p14:tracePt t="9387" x="6762750" y="2749550"/>
          <p14:tracePt t="9403" x="6724650" y="2787650"/>
          <p14:tracePt t="9420" x="6686550" y="2813050"/>
          <p14:tracePt t="9436" x="6642100" y="2813050"/>
          <p14:tracePt t="9453" x="6591300" y="2806700"/>
          <p14:tracePt t="9470" x="6546850" y="2755900"/>
          <p14:tracePt t="9486" x="6502400" y="2679700"/>
          <p14:tracePt t="9503" x="6464300" y="2571750"/>
          <p14:tracePt t="9520" x="6426200" y="2527300"/>
          <p14:tracePt t="9537" x="6375400" y="2514600"/>
          <p14:tracePt t="9553" x="6299200" y="2514600"/>
          <p14:tracePt t="9570" x="6191250" y="2552700"/>
          <p14:tracePt t="9586" x="6076950" y="2616200"/>
          <p14:tracePt t="9603" x="5981700" y="2667000"/>
          <p14:tracePt t="9620" x="5880100" y="2705100"/>
          <p14:tracePt t="9636" x="5759450" y="2736850"/>
          <p14:tracePt t="9653" x="5632450" y="2743200"/>
          <p14:tracePt t="9670" x="5505450" y="2711450"/>
          <p14:tracePt t="9686" x="5353050" y="2641600"/>
          <p14:tracePt t="9703" x="5232400" y="2590800"/>
          <p14:tracePt t="9704" x="5187950" y="2565400"/>
          <p14:tracePt t="9720" x="5156200" y="2546350"/>
          <p14:tracePt t="9737" x="5149850" y="2540000"/>
          <p14:tracePt t="9792" x="5143500" y="2559050"/>
          <p14:tracePt t="9800" x="5130800" y="2603500"/>
          <p14:tracePt t="9808" x="5111750" y="2654300"/>
          <p14:tracePt t="9819" x="5092700" y="2717800"/>
          <p14:tracePt t="9837" x="5041900" y="2876550"/>
          <p14:tracePt t="9853" x="4997450" y="3009900"/>
          <p14:tracePt t="9870" x="4959350" y="3105150"/>
          <p14:tracePt t="9887" x="4933950" y="3168650"/>
          <p14:tracePt t="9903" x="4914900" y="3225800"/>
          <p14:tracePt t="9920" x="4908550" y="3257550"/>
          <p14:tracePt t="9936" x="4902200" y="3263900"/>
          <p14:tracePt t="9953" x="4908550" y="3263900"/>
          <p14:tracePt t="9970" x="4927600" y="3251200"/>
          <p14:tracePt t="9987" x="4978400" y="3213100"/>
          <p14:tracePt t="10003" x="5035550" y="3187700"/>
          <p14:tracePt t="10020" x="5060950" y="3181350"/>
          <p14:tracePt t="10036" x="5073650" y="3181350"/>
          <p14:tracePt t="10053" x="5092700" y="3181350"/>
          <p14:tracePt t="10072" x="5162550" y="3225800"/>
          <p14:tracePt t="10087" x="5187950" y="3238500"/>
          <p14:tracePt t="10103" x="5251450" y="3257550"/>
          <p14:tracePt t="10119" x="5308600" y="3257550"/>
          <p14:tracePt t="10184" x="5289550" y="3257550"/>
          <p14:tracePt t="10191" x="5257800" y="3257550"/>
          <p14:tracePt t="10203" x="5238750" y="3257550"/>
          <p14:tracePt t="10220" x="5181600" y="3257550"/>
          <p14:tracePt t="10236" x="5111750" y="3257550"/>
          <p14:tracePt t="10253" x="5022850" y="3251200"/>
          <p14:tracePt t="10270" x="4940300" y="3244850"/>
          <p14:tracePt t="10286" x="4864100" y="3219450"/>
          <p14:tracePt t="10303" x="4819650" y="3200400"/>
          <p14:tracePt t="10447" x="4819650" y="3194050"/>
          <p14:tracePt t="10464" x="4832350" y="3194050"/>
          <p14:tracePt t="10471" x="4851400" y="3187700"/>
          <p14:tracePt t="10486" x="4864100" y="3187700"/>
          <p14:tracePt t="10503" x="4902200" y="3187700"/>
          <p14:tracePt t="10520" x="4991100" y="3187700"/>
          <p14:tracePt t="10536" x="5099050" y="3187700"/>
          <p14:tracePt t="10553" x="5238750" y="3187700"/>
          <p14:tracePt t="10570" x="5391150" y="3194050"/>
          <p14:tracePt t="10586" x="5530850" y="3200400"/>
          <p14:tracePt t="10603" x="5664200" y="3200400"/>
          <p14:tracePt t="10620" x="5772150" y="3213100"/>
          <p14:tracePt t="10637" x="5861050" y="3206750"/>
          <p14:tracePt t="10653" x="5962650" y="3206750"/>
          <p14:tracePt t="10670" x="6076950" y="3206750"/>
          <p14:tracePt t="10686" x="6191250" y="3213100"/>
          <p14:tracePt t="10703" x="6343650" y="3213100"/>
          <p14:tracePt t="10720" x="6438900" y="3213100"/>
          <p14:tracePt t="10736" x="6553200" y="3213100"/>
          <p14:tracePt t="10753" x="6686550" y="3219450"/>
          <p14:tracePt t="10770" x="6826250" y="3219450"/>
          <p14:tracePt t="10786" x="6953250" y="3225800"/>
          <p14:tracePt t="10803" x="7054850" y="3244850"/>
          <p14:tracePt t="10820" x="7131050" y="3244850"/>
          <p14:tracePt t="10836" x="7194550" y="3244850"/>
          <p14:tracePt t="10853" x="7264400" y="3251200"/>
          <p14:tracePt t="10869" x="7315200" y="3257550"/>
          <p14:tracePt t="10887" x="7359650" y="3257550"/>
          <p14:tracePt t="10903" x="7391400" y="3257550"/>
          <p14:tracePt t="10920" x="7397750" y="3257550"/>
          <p14:tracePt t="11024" x="7391400" y="3257550"/>
          <p14:tracePt t="11032" x="7378700" y="3257550"/>
          <p14:tracePt t="11039" x="7353300" y="3257550"/>
          <p14:tracePt t="11053" x="7315200" y="3257550"/>
          <p14:tracePt t="11070" x="7232650" y="3257550"/>
          <p14:tracePt t="11087" x="7124700" y="3257550"/>
          <p14:tracePt t="11103" x="6985000" y="3263900"/>
          <p14:tracePt t="11120" x="6705600" y="3251200"/>
          <p14:tracePt t="11136" x="6502400" y="3244850"/>
          <p14:tracePt t="11153" x="6299200" y="3244850"/>
          <p14:tracePt t="11170" x="6038850" y="3244850"/>
          <p14:tracePt t="11186" x="5784850" y="3244850"/>
          <p14:tracePt t="11203" x="5543550" y="3244850"/>
          <p14:tracePt t="11220" x="5346700" y="3244850"/>
          <p14:tracePt t="11236" x="5181600" y="3251200"/>
          <p14:tracePt t="11253" x="5067300" y="3244850"/>
          <p14:tracePt t="11270" x="4991100" y="3244850"/>
          <p14:tracePt t="11286" x="4946650" y="3225800"/>
          <p14:tracePt t="11288" x="4940300" y="3225800"/>
          <p14:tracePt t="11336" x="4933950" y="3225800"/>
          <p14:tracePt t="11359" x="4933950" y="3219450"/>
          <p14:tracePt t="11504" x="4940300" y="3219450"/>
          <p14:tracePt t="11512" x="4978400" y="3219450"/>
          <p14:tracePt t="11521" x="5022850" y="3219450"/>
          <p14:tracePt t="11536" x="5162550" y="3219450"/>
          <p14:tracePt t="11553" x="5353050" y="3219450"/>
          <p14:tracePt t="11570" x="5581650" y="3225800"/>
          <p14:tracePt t="11586" x="5848350" y="3232150"/>
          <p14:tracePt t="11603" x="6172200" y="3270250"/>
          <p14:tracePt t="11620" x="6470650" y="3295650"/>
          <p14:tracePt t="11637" x="6743700" y="3302000"/>
          <p14:tracePt t="11653" x="6978650" y="3327400"/>
          <p14:tracePt t="11670" x="7150100" y="3327400"/>
          <p14:tracePt t="11686" x="7258050" y="3327400"/>
          <p14:tracePt t="11703" x="7315200" y="3333750"/>
          <p14:tracePt t="11816" x="7308850" y="3327400"/>
          <p14:tracePt t="11872" x="7308850" y="3333750"/>
          <p14:tracePt t="11881" x="7308850" y="3346450"/>
          <p14:tracePt t="11887" x="7308850" y="3352800"/>
          <p14:tracePt t="11903" x="7308850" y="3359150"/>
          <p14:tracePt t="11920" x="7302500" y="3359150"/>
          <p14:tracePt t="12040" x="7302500" y="3365500"/>
          <p14:tracePt t="12048" x="7296150" y="3378200"/>
          <p14:tracePt t="12055" x="7296150" y="3384550"/>
          <p14:tracePt t="12070" x="7283450" y="3384550"/>
          <p14:tracePt t="12086" x="7270750" y="3390900"/>
          <p14:tracePt t="12120" x="7264400" y="3390900"/>
          <p14:tracePt t="12296" x="7264400" y="3403600"/>
          <p14:tracePt t="12305" x="7264400" y="3416300"/>
          <p14:tracePt t="12311" x="7251700" y="3441700"/>
          <p14:tracePt t="12321" x="7239000" y="3479800"/>
          <p14:tracePt t="12336" x="7213600" y="3568700"/>
          <p14:tracePt t="12353" x="7175500" y="3619500"/>
          <p14:tracePt t="12370" x="7156450" y="3657600"/>
          <p14:tracePt t="12386" x="7137400" y="3676650"/>
          <p14:tracePt t="12403" x="7112000" y="3714750"/>
          <p14:tracePt t="12420" x="7086600" y="3771900"/>
          <p14:tracePt t="12437" x="7054850" y="3822700"/>
          <p14:tracePt t="12453" x="7042150" y="3873500"/>
          <p14:tracePt t="12470" x="7035800" y="3898900"/>
          <p14:tracePt t="12486" x="7029450" y="3911600"/>
          <p14:tracePt t="12503" x="7029450" y="3917950"/>
          <p14:tracePt t="12520" x="7029450" y="3924300"/>
          <p14:tracePt t="12536" x="7029450" y="3937000"/>
          <p14:tracePt t="12553" x="7029450" y="3943350"/>
          <p14:tracePt t="12570" x="7035800" y="3943350"/>
          <p14:tracePt t="14016" x="7029450" y="3943350"/>
          <p14:tracePt t="14024" x="7004050" y="3943350"/>
          <p14:tracePt t="14032" x="6965950" y="3943350"/>
          <p14:tracePt t="14040" x="6934200" y="3943350"/>
          <p14:tracePt t="14053" x="6902450" y="3943350"/>
          <p14:tracePt t="14070" x="6864350" y="3943350"/>
          <p14:tracePt t="14086" x="6826250" y="3943350"/>
          <p14:tracePt t="14088" x="6813550" y="3943350"/>
          <p14:tracePt t="14103" x="6800850" y="3943350"/>
          <p14:tracePt t="14120" x="6762750" y="3943350"/>
          <p14:tracePt t="14136" x="6756400" y="394335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바닥글 개체 틀 5">
            <a:extLst>
              <a:ext uri="{FF2B5EF4-FFF2-40B4-BE49-F238E27FC236}">
                <a16:creationId xmlns:a16="http://schemas.microsoft.com/office/drawing/2014/main" id="{7FC64C28-068A-436E-8682-870D00D6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7" name="슬라이드 번호 개체 틀 6">
            <a:extLst>
              <a:ext uri="{FF2B5EF4-FFF2-40B4-BE49-F238E27FC236}">
                <a16:creationId xmlns:a16="http://schemas.microsoft.com/office/drawing/2014/main" id="{E66B87D1-8023-4F8D-92AB-0BF979DD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6798E80C-7BA9-4EE6-A941-4EE025EA35AE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6D32252-8795-4F6C-9FC1-128A4F16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Company access: local area 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F422747-6810-49FC-BA72-F5B9FD8AA5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419600" cy="5029200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company/univ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local area network</a:t>
            </a:r>
            <a:r>
              <a:rPr lang="en-US" altLang="ko-KR" sz="2400">
                <a:ea typeface="굴림" panose="020B0600000101010101" pitchFamily="50" charset="-127"/>
              </a:rPr>
              <a:t> (LAN) connects end system to edge router</a:t>
            </a:r>
            <a:endParaRPr lang="en-US" altLang="ko-KR" sz="24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Ethernet:</a:t>
            </a:r>
            <a:r>
              <a:rPr lang="en-US" altLang="ko-KR" sz="240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shared or dedicated link connects end system and router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10 Mbs, 100Mbps, Gigabit Ethernet</a:t>
            </a:r>
            <a:endParaRPr lang="en-US" altLang="ko-KR" sz="2000">
              <a:ea typeface="굴림" panose="020B0600000101010101" pitchFamily="50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deployment:</a:t>
            </a:r>
            <a:r>
              <a:rPr lang="en-US" altLang="ko-KR" sz="2400">
                <a:ea typeface="굴림" panose="020B0600000101010101" pitchFamily="50" charset="-127"/>
              </a:rPr>
              <a:t> institutions, home LANs happening now</a:t>
            </a:r>
            <a:endParaRPr lang="en-US" altLang="ko-KR" sz="2000">
              <a:ea typeface="굴림" panose="020B0600000101010101" pitchFamily="50" charset="-127"/>
            </a:endParaRPr>
          </a:p>
          <a:p>
            <a:r>
              <a:rPr lang="en-US" altLang="ko-KR" sz="2400">
                <a:ea typeface="굴림" panose="020B0600000101010101" pitchFamily="50" charset="-127"/>
              </a:rPr>
              <a:t>LANs:  chapter 5</a:t>
            </a:r>
          </a:p>
        </p:txBody>
      </p:sp>
      <p:grpSp>
        <p:nvGrpSpPr>
          <p:cNvPr id="25719" name="Group 119">
            <a:extLst>
              <a:ext uri="{FF2B5EF4-FFF2-40B4-BE49-F238E27FC236}">
                <a16:creationId xmlns:a16="http://schemas.microsoft.com/office/drawing/2014/main" id="{D7CA9F64-D9FF-4DB4-BAEB-33A1EE715EF6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2427288"/>
            <a:ext cx="2798763" cy="2351087"/>
            <a:chOff x="3328" y="2249"/>
            <a:chExt cx="1355" cy="1013"/>
          </a:xfrm>
        </p:grpSpPr>
        <p:graphicFrame>
          <p:nvGraphicFramePr>
            <p:cNvPr id="25605" name="Object 5">
              <a:extLst>
                <a:ext uri="{FF2B5EF4-FFF2-40B4-BE49-F238E27FC236}">
                  <a16:creationId xmlns:a16="http://schemas.microsoft.com/office/drawing/2014/main" id="{A3E3F9EC-C06E-4E1D-A83F-01DED2C8DC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8" y="2249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249"/>
                          <a:ext cx="29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Line 6">
              <a:extLst>
                <a:ext uri="{FF2B5EF4-FFF2-40B4-BE49-F238E27FC236}">
                  <a16:creationId xmlns:a16="http://schemas.microsoft.com/office/drawing/2014/main" id="{BCBCCEE8-FBB3-4C64-AB6A-80E70216D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2435"/>
              <a:ext cx="50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5607" name="Object 7">
              <a:extLst>
                <a:ext uri="{FF2B5EF4-FFF2-40B4-BE49-F238E27FC236}">
                  <a16:creationId xmlns:a16="http://schemas.microsoft.com/office/drawing/2014/main" id="{547719DE-E3C4-42D7-A99F-7C3A6136B4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8" y="2698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9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698"/>
                          <a:ext cx="29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Line 8">
              <a:extLst>
                <a:ext uri="{FF2B5EF4-FFF2-40B4-BE49-F238E27FC236}">
                  <a16:creationId xmlns:a16="http://schemas.microsoft.com/office/drawing/2014/main" id="{FC9E874F-BB24-4E45-AE76-7C9177163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2888"/>
              <a:ext cx="5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609" name="Group 9">
              <a:extLst>
                <a:ext uri="{FF2B5EF4-FFF2-40B4-BE49-F238E27FC236}">
                  <a16:creationId xmlns:a16="http://schemas.microsoft.com/office/drawing/2014/main" id="{058983E0-07E6-48FE-9C1C-ED3DCF3AE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2507"/>
              <a:ext cx="50" cy="168"/>
              <a:chOff x="3842" y="406"/>
              <a:chExt cx="51" cy="167"/>
            </a:xfrm>
          </p:grpSpPr>
          <p:sp>
            <p:nvSpPr>
              <p:cNvPr id="25610" name="Oval 10">
                <a:extLst>
                  <a:ext uri="{FF2B5EF4-FFF2-40B4-BE49-F238E27FC236}">
                    <a16:creationId xmlns:a16="http://schemas.microsoft.com/office/drawing/2014/main" id="{13FDB0A1-6F0D-4EAB-907D-8102CD234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11" name="Oval 11">
                <a:extLst>
                  <a:ext uri="{FF2B5EF4-FFF2-40B4-BE49-F238E27FC236}">
                    <a16:creationId xmlns:a16="http://schemas.microsoft.com/office/drawing/2014/main" id="{2001669D-FE29-44E7-A793-DFFC3E1F0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12" name="Oval 12">
                <a:extLst>
                  <a:ext uri="{FF2B5EF4-FFF2-40B4-BE49-F238E27FC236}">
                    <a16:creationId xmlns:a16="http://schemas.microsoft.com/office/drawing/2014/main" id="{41A10709-7929-4338-A0CB-D843CAD19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BA87B60B-CC2C-4B34-ADDC-CA4AA6DE0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433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5614" name="Object 14">
              <a:extLst>
                <a:ext uri="{FF2B5EF4-FFF2-40B4-BE49-F238E27FC236}">
                  <a16:creationId xmlns:a16="http://schemas.microsoft.com/office/drawing/2014/main" id="{C8FFBB67-20F6-464D-AF5D-36FC50C8A2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3" y="3012"/>
            <a:ext cx="29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0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012"/>
                          <a:ext cx="29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5">
              <a:extLst>
                <a:ext uri="{FF2B5EF4-FFF2-40B4-BE49-F238E27FC236}">
                  <a16:creationId xmlns:a16="http://schemas.microsoft.com/office/drawing/2014/main" id="{9A2B2273-5EE5-4930-A6A8-9A2542E6C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" y="3003"/>
            <a:ext cx="2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1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3003"/>
                          <a:ext cx="28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6DFE97F9-6342-4B4C-802E-1F451A7305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88" y="2993"/>
              <a:ext cx="4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BA7A5217-6ADA-4D36-A30B-2BB74BEFC8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651" y="2987"/>
              <a:ext cx="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975CD455-E80D-48ED-AD1D-28EFF2FF89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895" y="2748"/>
              <a:ext cx="0" cy="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9" name="Line 19">
              <a:extLst>
                <a:ext uri="{FF2B5EF4-FFF2-40B4-BE49-F238E27FC236}">
                  <a16:creationId xmlns:a16="http://schemas.microsoft.com/office/drawing/2014/main" id="{D57CAA7C-F181-4B9A-842E-D2A1CE3DC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2681"/>
              <a:ext cx="71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DF110FC3-F32F-4270-B1DA-DD3917418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" y="2819"/>
              <a:ext cx="145" cy="309"/>
              <a:chOff x="4180" y="783"/>
              <a:chExt cx="150" cy="307"/>
            </a:xfrm>
          </p:grpSpPr>
          <p:sp>
            <p:nvSpPr>
              <p:cNvPr id="25629" name="AutoShape 29">
                <a:extLst>
                  <a:ext uri="{FF2B5EF4-FFF2-40B4-BE49-F238E27FC236}">
                    <a16:creationId xmlns:a16="http://schemas.microsoft.com/office/drawing/2014/main" id="{11BF44E0-7DEA-4186-9D4E-AAC9F77C9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0" name="Rectangle 30">
                <a:extLst>
                  <a:ext uri="{FF2B5EF4-FFF2-40B4-BE49-F238E27FC236}">
                    <a16:creationId xmlns:a16="http://schemas.microsoft.com/office/drawing/2014/main" id="{89BFAD7A-56BB-4BE1-9FB3-11CECCA51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1" name="Rectangle 31">
                <a:extLst>
                  <a:ext uri="{FF2B5EF4-FFF2-40B4-BE49-F238E27FC236}">
                    <a16:creationId xmlns:a16="http://schemas.microsoft.com/office/drawing/2014/main" id="{191DF331-85A5-4931-89E1-404A34AB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2" name="AutoShape 32">
                <a:extLst>
                  <a:ext uri="{FF2B5EF4-FFF2-40B4-BE49-F238E27FC236}">
                    <a16:creationId xmlns:a16="http://schemas.microsoft.com/office/drawing/2014/main" id="{83BBB169-C42E-454D-8EDC-CE2363EBF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3" name="Line 33">
                <a:extLst>
                  <a:ext uri="{FF2B5EF4-FFF2-40B4-BE49-F238E27FC236}">
                    <a16:creationId xmlns:a16="http://schemas.microsoft.com/office/drawing/2014/main" id="{36AAB869-1EA5-4994-BB80-D43670438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4" name="Line 34">
                <a:extLst>
                  <a:ext uri="{FF2B5EF4-FFF2-40B4-BE49-F238E27FC236}">
                    <a16:creationId xmlns:a16="http://schemas.microsoft.com/office/drawing/2014/main" id="{A7F2A1BF-1226-4498-93F1-C535573A7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5" name="Rectangle 35">
                <a:extLst>
                  <a:ext uri="{FF2B5EF4-FFF2-40B4-BE49-F238E27FC236}">
                    <a16:creationId xmlns:a16="http://schemas.microsoft.com/office/drawing/2014/main" id="{E2335D74-3AD7-4EC2-BE44-1B024F4C6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81B1DDFF-22F6-4275-8C7F-779A4BD9F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637" name="Group 37">
              <a:extLst>
                <a:ext uri="{FF2B5EF4-FFF2-40B4-BE49-F238E27FC236}">
                  <a16:creationId xmlns:a16="http://schemas.microsoft.com/office/drawing/2014/main" id="{45FA442A-47EC-46C6-B2AA-442B4DE7C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" y="2819"/>
              <a:ext cx="145" cy="309"/>
              <a:chOff x="4180" y="783"/>
              <a:chExt cx="150" cy="307"/>
            </a:xfrm>
          </p:grpSpPr>
          <p:sp>
            <p:nvSpPr>
              <p:cNvPr id="25638" name="AutoShape 38">
                <a:extLst>
                  <a:ext uri="{FF2B5EF4-FFF2-40B4-BE49-F238E27FC236}">
                    <a16:creationId xmlns:a16="http://schemas.microsoft.com/office/drawing/2014/main" id="{E751C103-458F-474B-B70C-87FABF77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D90C5962-D999-48D4-B1FC-64235F6BC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0" name="Rectangle 40">
                <a:extLst>
                  <a:ext uri="{FF2B5EF4-FFF2-40B4-BE49-F238E27FC236}">
                    <a16:creationId xmlns:a16="http://schemas.microsoft.com/office/drawing/2014/main" id="{554AFBBA-5B36-47D2-A2D7-149C7398E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1" name="AutoShape 41">
                <a:extLst>
                  <a:ext uri="{FF2B5EF4-FFF2-40B4-BE49-F238E27FC236}">
                    <a16:creationId xmlns:a16="http://schemas.microsoft.com/office/drawing/2014/main" id="{684EB620-F0B6-4507-AECD-955DDCA5F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2" name="Line 42">
                <a:extLst>
                  <a:ext uri="{FF2B5EF4-FFF2-40B4-BE49-F238E27FC236}">
                    <a16:creationId xmlns:a16="http://schemas.microsoft.com/office/drawing/2014/main" id="{31D76CA6-CA85-4EE8-8CAC-9AB95640F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3" name="Line 43">
                <a:extLst>
                  <a:ext uri="{FF2B5EF4-FFF2-40B4-BE49-F238E27FC236}">
                    <a16:creationId xmlns:a16="http://schemas.microsoft.com/office/drawing/2014/main" id="{05F0E4E0-AEE0-42EC-B9DC-5BD0BEAB1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4" name="Rectangle 44">
                <a:extLst>
                  <a:ext uri="{FF2B5EF4-FFF2-40B4-BE49-F238E27FC236}">
                    <a16:creationId xmlns:a16="http://schemas.microsoft.com/office/drawing/2014/main" id="{517BF1DD-1986-4316-B154-1D41532A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45" name="Rectangle 45">
                <a:extLst>
                  <a:ext uri="{FF2B5EF4-FFF2-40B4-BE49-F238E27FC236}">
                    <a16:creationId xmlns:a16="http://schemas.microsoft.com/office/drawing/2014/main" id="{36435FDB-2165-4A00-954B-E0DA286E5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646" name="Line 46">
              <a:extLst>
                <a:ext uri="{FF2B5EF4-FFF2-40B4-BE49-F238E27FC236}">
                  <a16:creationId xmlns:a16="http://schemas.microsoft.com/office/drawing/2014/main" id="{C6946CA3-F30B-4C73-A724-270B527B4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49" y="2441"/>
              <a:ext cx="0" cy="5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8" name="Line 48">
              <a:extLst>
                <a:ext uri="{FF2B5EF4-FFF2-40B4-BE49-F238E27FC236}">
                  <a16:creationId xmlns:a16="http://schemas.microsoft.com/office/drawing/2014/main" id="{55FFA93C-90BF-45EC-98F4-45E6C94290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85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678" name="Group 78">
              <a:extLst>
                <a:ext uri="{FF2B5EF4-FFF2-40B4-BE49-F238E27FC236}">
                  <a16:creationId xmlns:a16="http://schemas.microsoft.com/office/drawing/2014/main" id="{677FFE7D-8D65-4FF4-A853-741010D2F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7" y="2621"/>
              <a:ext cx="349" cy="176"/>
              <a:chOff x="3600" y="219"/>
              <a:chExt cx="360" cy="175"/>
            </a:xfrm>
          </p:grpSpPr>
          <p:sp>
            <p:nvSpPr>
              <p:cNvPr id="25679" name="Oval 79">
                <a:extLst>
                  <a:ext uri="{FF2B5EF4-FFF2-40B4-BE49-F238E27FC236}">
                    <a16:creationId xmlns:a16="http://schemas.microsoft.com/office/drawing/2014/main" id="{BE3F988F-0058-4C3D-A807-BE514C942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80" name="Line 80">
                <a:extLst>
                  <a:ext uri="{FF2B5EF4-FFF2-40B4-BE49-F238E27FC236}">
                    <a16:creationId xmlns:a16="http://schemas.microsoft.com/office/drawing/2014/main" id="{C8E4B4FF-788D-48B3-8AF2-10BC5F12C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81" name="Line 81">
                <a:extLst>
                  <a:ext uri="{FF2B5EF4-FFF2-40B4-BE49-F238E27FC236}">
                    <a16:creationId xmlns:a16="http://schemas.microsoft.com/office/drawing/2014/main" id="{2A9A4B7C-612D-4DDE-A4D1-79257F526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82" name="Rectangle 82">
                <a:extLst>
                  <a:ext uri="{FF2B5EF4-FFF2-40B4-BE49-F238E27FC236}">
                    <a16:creationId xmlns:a16="http://schemas.microsoft.com/office/drawing/2014/main" id="{EC8A54C7-EE52-47BC-8579-442A0447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683" name="Oval 83">
                <a:extLst>
                  <a:ext uri="{FF2B5EF4-FFF2-40B4-BE49-F238E27FC236}">
                    <a16:creationId xmlns:a16="http://schemas.microsoft.com/office/drawing/2014/main" id="{B60E079D-1C07-4379-9EAF-C0FBBA28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5684" name="Group 84">
                <a:extLst>
                  <a:ext uri="{FF2B5EF4-FFF2-40B4-BE49-F238E27FC236}">
                    <a16:creationId xmlns:a16="http://schemas.microsoft.com/office/drawing/2014/main" id="{7D057F80-2180-4AAF-AA50-91BF7D5238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5685" name="Line 85">
                  <a:extLst>
                    <a:ext uri="{FF2B5EF4-FFF2-40B4-BE49-F238E27FC236}">
                      <a16:creationId xmlns:a16="http://schemas.microsoft.com/office/drawing/2014/main" id="{53FE32F9-DB95-4E4B-85FB-73FC4A8AD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86" name="Line 86">
                  <a:extLst>
                    <a:ext uri="{FF2B5EF4-FFF2-40B4-BE49-F238E27FC236}">
                      <a16:creationId xmlns:a16="http://schemas.microsoft.com/office/drawing/2014/main" id="{073DD164-2150-4933-91CA-EB5BDEB80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87" name="Line 87">
                  <a:extLst>
                    <a:ext uri="{FF2B5EF4-FFF2-40B4-BE49-F238E27FC236}">
                      <a16:creationId xmlns:a16="http://schemas.microsoft.com/office/drawing/2014/main" id="{92072C59-6330-49BE-B0AC-6A8E483257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688" name="Group 88">
                <a:extLst>
                  <a:ext uri="{FF2B5EF4-FFF2-40B4-BE49-F238E27FC236}">
                    <a16:creationId xmlns:a16="http://schemas.microsoft.com/office/drawing/2014/main" id="{D6CD5309-7428-4321-B960-1075C6F000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689" name="Line 89">
                  <a:extLst>
                    <a:ext uri="{FF2B5EF4-FFF2-40B4-BE49-F238E27FC236}">
                      <a16:creationId xmlns:a16="http://schemas.microsoft.com/office/drawing/2014/main" id="{49269E73-4B9A-4310-AA0F-50C1D4B1C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90" name="Line 90">
                  <a:extLst>
                    <a:ext uri="{FF2B5EF4-FFF2-40B4-BE49-F238E27FC236}">
                      <a16:creationId xmlns:a16="http://schemas.microsoft.com/office/drawing/2014/main" id="{73FE2124-D880-4921-B8B0-3C2FCF63D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91" name="Line 91">
                  <a:extLst>
                    <a:ext uri="{FF2B5EF4-FFF2-40B4-BE49-F238E27FC236}">
                      <a16:creationId xmlns:a16="http://schemas.microsoft.com/office/drawing/2014/main" id="{FD2609EB-4289-4394-9C2F-BC2D17796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692" name="Line 92">
              <a:extLst>
                <a:ext uri="{FF2B5EF4-FFF2-40B4-BE49-F238E27FC236}">
                  <a16:creationId xmlns:a16="http://schemas.microsoft.com/office/drawing/2014/main" id="{D97F9EF9-5AF6-403A-B90F-206B3536D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2791"/>
              <a:ext cx="1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8" name="Line 118">
              <a:extLst>
                <a:ext uri="{FF2B5EF4-FFF2-40B4-BE49-F238E27FC236}">
                  <a16:creationId xmlns:a16="http://schemas.microsoft.com/office/drawing/2014/main" id="{18983693-79CB-48B4-95B3-07D22DA8B3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59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79"/>
    </mc:Choice>
    <mc:Fallback xmlns="">
      <p:transition spd="slow" advTm="75279"/>
    </mc:Fallback>
  </mc:AlternateContent>
  <p:extLst>
    <p:ext uri="{3A86A75C-4F4B-4683-9AE1-C65F6400EC91}">
      <p14:laserTraceLst xmlns:p14="http://schemas.microsoft.com/office/powerpoint/2010/main">
        <p14:tracePtLst>
          <p14:tracePt t="595" x="6731000" y="3943350"/>
          <p14:tracePt t="603" x="6692900" y="3943350"/>
          <p14:tracePt t="610" x="6654800" y="3943350"/>
          <p14:tracePt t="624" x="6616700" y="3943350"/>
          <p14:tracePt t="640" x="6534150" y="3949700"/>
          <p14:tracePt t="657" x="6451600" y="3949700"/>
          <p14:tracePt t="674" x="6388100" y="3930650"/>
          <p14:tracePt t="676" x="6356350" y="3937000"/>
          <p14:tracePt t="690" x="6324600" y="3937000"/>
          <p14:tracePt t="707" x="6235700" y="3917950"/>
          <p14:tracePt t="724" x="6197600" y="3917950"/>
          <p14:tracePt t="740" x="6165850" y="3917950"/>
          <p14:tracePt t="757" x="6153150" y="3911600"/>
          <p14:tracePt t="1523" x="6146800" y="3911600"/>
          <p14:tracePt t="1531" x="6134100" y="3911600"/>
          <p14:tracePt t="1540" x="6115050" y="3911600"/>
          <p14:tracePt t="1557" x="6038850" y="3911600"/>
          <p14:tracePt t="1573" x="5930900" y="3911600"/>
          <p14:tracePt t="1590" x="5797550" y="3911600"/>
          <p14:tracePt t="1607" x="5676900" y="3905250"/>
          <p14:tracePt t="1623" x="5568950" y="3886200"/>
          <p14:tracePt t="1640" x="5448300" y="3841750"/>
          <p14:tracePt t="1657" x="5346700" y="3759200"/>
          <p14:tracePt t="1673" x="5257800" y="3651250"/>
          <p14:tracePt t="1675" x="5226050" y="3594100"/>
          <p14:tracePt t="1690" x="5219700" y="3536950"/>
          <p14:tracePt t="1707" x="5194300" y="3359150"/>
          <p14:tracePt t="1724" x="5187950" y="3232150"/>
          <p14:tracePt t="1740" x="5175250" y="3117850"/>
          <p14:tracePt t="1757" x="5168900" y="3003550"/>
          <p14:tracePt t="1774" x="5168900" y="2908300"/>
          <p14:tracePt t="1790" x="5168900" y="2863850"/>
          <p14:tracePt t="1807" x="5168900" y="2857500"/>
          <p14:tracePt t="1843" x="5162550" y="2857500"/>
          <p14:tracePt t="1859" x="5162550" y="2863850"/>
          <p14:tracePt t="1873" x="5162550" y="2908300"/>
          <p14:tracePt t="1890" x="5168900" y="3048000"/>
          <p14:tracePt t="1892" x="5200650" y="3111500"/>
          <p14:tracePt t="1907" x="5257800" y="3225800"/>
          <p14:tracePt t="1923" x="5276850" y="3244850"/>
          <p14:tracePt t="2067" x="5251450" y="3225800"/>
          <p14:tracePt t="2075" x="5194300" y="3175000"/>
          <p14:tracePt t="2090" x="5118100" y="3143250"/>
          <p14:tracePt t="2107" x="4813300" y="3060700"/>
          <p14:tracePt t="2123" x="4546600" y="2990850"/>
          <p14:tracePt t="2140" x="4273550" y="2901950"/>
          <p14:tracePt t="2157" x="4000500" y="2781300"/>
          <p14:tracePt t="2174" x="3746500" y="2660650"/>
          <p14:tracePt t="2190" x="3549650" y="2571750"/>
          <p14:tracePt t="2207" x="3403600" y="2482850"/>
          <p14:tracePt t="2224" x="3308350" y="2362200"/>
          <p14:tracePt t="2240" x="3206750" y="2209800"/>
          <p14:tracePt t="2257" x="3086100" y="2044700"/>
          <p14:tracePt t="2274" x="2965450" y="1924050"/>
          <p14:tracePt t="2276" x="2921000" y="1879600"/>
          <p14:tracePt t="2290" x="2895600" y="1841500"/>
          <p14:tracePt t="2307" x="2844800" y="1727200"/>
          <p14:tracePt t="2323" x="2813050" y="1657350"/>
          <p14:tracePt t="2340" x="2800350" y="1625600"/>
          <p14:tracePt t="2373" x="2787650" y="1657350"/>
          <p14:tracePt t="2390" x="2768600" y="1720850"/>
          <p14:tracePt t="2407" x="2762250" y="1816100"/>
          <p14:tracePt t="2424" x="2762250" y="1885950"/>
          <p14:tracePt t="2555" x="2755900" y="1879600"/>
          <p14:tracePt t="2563" x="2692400" y="1841500"/>
          <p14:tracePt t="2573" x="2628900" y="1797050"/>
          <p14:tracePt t="2591" x="2438400" y="1695450"/>
          <p14:tracePt t="2607" x="2178050" y="1600200"/>
          <p14:tracePt t="2624" x="1898650" y="1498600"/>
          <p14:tracePt t="2640" x="1720850" y="1403350"/>
          <p14:tracePt t="2657" x="1587500" y="1308100"/>
          <p14:tracePt t="2674" x="1479550" y="1270000"/>
          <p14:tracePt t="2676" x="1428750" y="1257300"/>
          <p14:tracePt t="2690" x="1384300" y="1225550"/>
          <p14:tracePt t="2707" x="1301750" y="1162050"/>
          <p14:tracePt t="2724" x="1263650" y="1117600"/>
          <p14:tracePt t="2740" x="1250950" y="1079500"/>
          <p14:tracePt t="2757" x="1244600" y="1060450"/>
          <p14:tracePt t="2774" x="1244600" y="1054100"/>
          <p14:tracePt t="2790" x="1244600" y="1041400"/>
          <p14:tracePt t="2807" x="1244600" y="1022350"/>
          <p14:tracePt t="2824" x="1244600" y="1016000"/>
          <p14:tracePt t="2840" x="1244600" y="1009650"/>
          <p14:tracePt t="2875" x="1339850" y="1016000"/>
          <p14:tracePt t="2890" x="1416050" y="1047750"/>
          <p14:tracePt t="2907" x="1733550" y="1149350"/>
          <p14:tracePt t="2924" x="2000250" y="1193800"/>
          <p14:tracePt t="2940" x="2311400" y="1206500"/>
          <p14:tracePt t="2957" x="2622550" y="1212850"/>
          <p14:tracePt t="2973" x="2895600" y="1212850"/>
          <p14:tracePt t="2990" x="3073400" y="1212850"/>
          <p14:tracePt t="3007" x="3149600" y="1225550"/>
          <p14:tracePt t="3024" x="3155950" y="1225550"/>
          <p14:tracePt t="3040" x="3155950" y="1238250"/>
          <p14:tracePt t="3057" x="3155950" y="1257300"/>
          <p14:tracePt t="3074" x="3143250" y="1289050"/>
          <p14:tracePt t="3076" x="3143250" y="1308100"/>
          <p14:tracePt t="3090" x="3136900" y="1320800"/>
          <p14:tracePt t="3107" x="3117850" y="1365250"/>
          <p14:tracePt t="3124" x="3111500" y="1397000"/>
          <p14:tracePt t="3140" x="3105150" y="1422400"/>
          <p14:tracePt t="3157" x="3105150" y="1441450"/>
          <p14:tracePt t="3174" x="3105150" y="1447800"/>
          <p14:tracePt t="3331" x="3117850" y="1447800"/>
          <p14:tracePt t="3339" x="3149600" y="1447800"/>
          <p14:tracePt t="3347" x="3194050" y="1435100"/>
          <p14:tracePt t="3357" x="3238500" y="1428750"/>
          <p14:tracePt t="3374" x="3384550" y="1422400"/>
          <p14:tracePt t="3390" x="3556000" y="1422400"/>
          <p14:tracePt t="3407" x="3733800" y="1416050"/>
          <p14:tracePt t="3424" x="3879850" y="1409700"/>
          <p14:tracePt t="3440" x="3975100" y="1409700"/>
          <p14:tracePt t="3457" x="4000500" y="1409700"/>
          <p14:tracePt t="3474" x="4019550" y="1409700"/>
          <p14:tracePt t="3490" x="4032250" y="1409700"/>
          <p14:tracePt t="3619" x="4038600" y="1409700"/>
          <p14:tracePt t="3626" x="4038600" y="1403350"/>
          <p14:tracePt t="3635" x="4044950" y="1397000"/>
          <p14:tracePt t="3642" x="4051300" y="1390650"/>
          <p14:tracePt t="3657" x="4057650" y="1384300"/>
          <p14:tracePt t="3674" x="4064000" y="1377950"/>
          <p14:tracePt t="3690" x="4064000" y="1371600"/>
          <p14:tracePt t="3707" x="4064000" y="1365250"/>
          <p14:tracePt t="3724" x="4070350" y="1365250"/>
          <p14:tracePt t="3740" x="4083050" y="1365250"/>
          <p14:tracePt t="3757" x="4127500" y="1358900"/>
          <p14:tracePt t="3773" x="4171950" y="1358900"/>
          <p14:tracePt t="3790" x="4203700" y="1358900"/>
          <p14:tracePt t="3807" x="4222750" y="1352550"/>
          <p14:tracePt t="3824" x="4222750" y="1346200"/>
          <p14:tracePt t="3883" x="4222750" y="1339850"/>
          <p14:tracePt t="3891" x="4222750" y="1333500"/>
          <p14:tracePt t="3899" x="4210050" y="1320800"/>
          <p14:tracePt t="3907" x="4191000" y="1314450"/>
          <p14:tracePt t="3924" x="4152900" y="1289050"/>
          <p14:tracePt t="3940" x="4114800" y="1263650"/>
          <p14:tracePt t="3957" x="4089400" y="1244600"/>
          <p14:tracePt t="3974" x="4044950" y="1181100"/>
          <p14:tracePt t="3990" x="4000500" y="1123950"/>
          <p14:tracePt t="4007" x="3949700" y="1060450"/>
          <p14:tracePt t="4024" x="3917950" y="1009650"/>
          <p14:tracePt t="4040" x="3892550" y="952500"/>
          <p14:tracePt t="4057" x="3886200" y="901700"/>
          <p14:tracePt t="4074" x="3879850" y="844550"/>
          <p14:tracePt t="4076" x="3879850" y="812800"/>
          <p14:tracePt t="4091" x="3879850" y="781050"/>
          <p14:tracePt t="4107" x="3892550" y="755650"/>
          <p14:tracePt t="4124" x="3898900" y="736600"/>
          <p14:tracePt t="4140" x="3917950" y="723900"/>
          <p14:tracePt t="4157" x="3943350" y="711200"/>
          <p14:tracePt t="4174" x="3956050" y="698500"/>
          <p14:tracePt t="4190" x="3968750" y="698500"/>
          <p14:tracePt t="4259" x="3962400" y="698500"/>
          <p14:tracePt t="4315" x="3949700" y="698500"/>
          <p14:tracePt t="4323" x="3943350" y="698500"/>
          <p14:tracePt t="4340" x="3917950" y="768350"/>
          <p14:tracePt t="4357" x="3886200" y="850900"/>
          <p14:tracePt t="4374" x="3860800" y="927100"/>
          <p14:tracePt t="4390" x="3841750" y="984250"/>
          <p14:tracePt t="4407" x="3816350" y="1028700"/>
          <p14:tracePt t="4424" x="3790950" y="1047750"/>
          <p14:tracePt t="4440" x="3771900" y="1047750"/>
          <p14:tracePt t="4474" x="3765550" y="1047750"/>
          <p14:tracePt t="4490" x="3746500" y="1003300"/>
          <p14:tracePt t="4492" x="3733800" y="977900"/>
          <p14:tracePt t="4507" x="3721100" y="920750"/>
          <p14:tracePt t="4524" x="3714750" y="869950"/>
          <p14:tracePt t="4540" x="3714750" y="800100"/>
          <p14:tracePt t="4557" x="3746500" y="723900"/>
          <p14:tracePt t="4574" x="3790950" y="673100"/>
          <p14:tracePt t="4590" x="3848100" y="628650"/>
          <p14:tracePt t="4607" x="3930650" y="596900"/>
          <p14:tracePt t="4624" x="4032250" y="571500"/>
          <p14:tracePt t="4640" x="4178300" y="571500"/>
          <p14:tracePt t="4657" x="4324350" y="571500"/>
          <p14:tracePt t="4675" x="4502150" y="584200"/>
          <p14:tracePt t="4690" x="4552950" y="609600"/>
          <p14:tracePt t="4707" x="4667250" y="730250"/>
          <p14:tracePt t="4724" x="4686300" y="831850"/>
          <p14:tracePt t="4740" x="4654550" y="946150"/>
          <p14:tracePt t="4757" x="4622800" y="1060450"/>
          <p14:tracePt t="4774" x="4572000" y="1136650"/>
          <p14:tracePt t="4790" x="4521200" y="1200150"/>
          <p14:tracePt t="4807" x="4470400" y="1238250"/>
          <p14:tracePt t="4824" x="4432300" y="1244600"/>
          <p14:tracePt t="4840" x="4413250" y="1244600"/>
          <p14:tracePt t="4857" x="4406900" y="1231900"/>
          <p14:tracePt t="4874" x="4406900" y="1193800"/>
          <p14:tracePt t="4890" x="4451350" y="1130300"/>
          <p14:tracePt t="4907" x="4616450" y="1047750"/>
          <p14:tracePt t="4924" x="4775200" y="1022350"/>
          <p14:tracePt t="4940" x="4959350" y="1009650"/>
          <p14:tracePt t="4957" x="5124450" y="1009650"/>
          <p14:tracePt t="4974" x="5264150" y="1003300"/>
          <p14:tracePt t="4990" x="5378450" y="1047750"/>
          <p14:tracePt t="5007" x="5429250" y="1092200"/>
          <p14:tracePt t="5024" x="5435600" y="1136650"/>
          <p14:tracePt t="5040" x="5416550" y="1187450"/>
          <p14:tracePt t="5057" x="5378450" y="1225550"/>
          <p14:tracePt t="5074" x="5334000" y="1244600"/>
          <p14:tracePt t="5076" x="5308600" y="1250950"/>
          <p14:tracePt t="5090" x="5276850" y="1257300"/>
          <p14:tracePt t="5107" x="5187950" y="1238250"/>
          <p14:tracePt t="5124" x="5105400" y="1162050"/>
          <p14:tracePt t="5140" x="5035550" y="1073150"/>
          <p14:tracePt t="5157" x="4991100" y="971550"/>
          <p14:tracePt t="5174" x="4959350" y="869950"/>
          <p14:tracePt t="5190" x="4959350" y="768350"/>
          <p14:tracePt t="5207" x="5010150" y="692150"/>
          <p14:tracePt t="5224" x="5073650" y="654050"/>
          <p14:tracePt t="5240" x="5168900" y="628650"/>
          <p14:tracePt t="5257" x="5314950" y="641350"/>
          <p14:tracePt t="5274" x="5511800" y="711200"/>
          <p14:tracePt t="5276" x="5613400" y="755650"/>
          <p14:tracePt t="5290" x="5715000" y="819150"/>
          <p14:tracePt t="5307" x="6007100" y="1047750"/>
          <p14:tracePt t="5324" x="6165850" y="1212850"/>
          <p14:tracePt t="5340" x="6286500" y="1346200"/>
          <p14:tracePt t="5357" x="6356350" y="1416050"/>
          <p14:tracePt t="5374" x="6388100" y="1447800"/>
          <p14:tracePt t="5390" x="6400800" y="1460500"/>
          <p14:tracePt t="5424" x="6394450" y="1460500"/>
          <p14:tracePt t="5440" x="6356350" y="1454150"/>
          <p14:tracePt t="5457" x="6286500" y="1428750"/>
          <p14:tracePt t="5474" x="6197600" y="1384300"/>
          <p14:tracePt t="5490" x="6108700" y="1308100"/>
          <p14:tracePt t="5492" x="6057900" y="1257300"/>
          <p14:tracePt t="5507" x="5975350" y="1168400"/>
          <p14:tracePt t="5524" x="5911850" y="1085850"/>
          <p14:tracePt t="5540" x="5873750" y="996950"/>
          <p14:tracePt t="5557" x="5842000" y="895350"/>
          <p14:tracePt t="5574" x="5835650" y="793750"/>
          <p14:tracePt t="5590" x="5842000" y="717550"/>
          <p14:tracePt t="5607" x="5861050" y="660400"/>
          <p14:tracePt t="5624" x="5905500" y="615950"/>
          <p14:tracePt t="5640" x="6000750" y="571500"/>
          <p14:tracePt t="5657" x="6153150" y="546100"/>
          <p14:tracePt t="5674" x="6343650" y="552450"/>
          <p14:tracePt t="5690" x="6540500" y="558800"/>
          <p14:tracePt t="5707" x="6819900" y="622300"/>
          <p14:tracePt t="5724" x="6978650" y="673100"/>
          <p14:tracePt t="5740" x="7099300" y="762000"/>
          <p14:tracePt t="5757" x="7200900" y="850900"/>
          <p14:tracePt t="5774" x="7277100" y="946150"/>
          <p14:tracePt t="5790" x="7302500" y="1035050"/>
          <p14:tracePt t="5807" x="7289800" y="1130300"/>
          <p14:tracePt t="5824" x="7258050" y="1206500"/>
          <p14:tracePt t="5841" x="7194550" y="1250950"/>
          <p14:tracePt t="5857" x="7118350" y="1276350"/>
          <p14:tracePt t="5874" x="7023100" y="1301750"/>
          <p14:tracePt t="5876" x="6959600" y="1301750"/>
          <p14:tracePt t="5890" x="6896100" y="1301750"/>
          <p14:tracePt t="5907" x="6686550" y="1295400"/>
          <p14:tracePt t="5923" x="6534150" y="1295400"/>
          <p14:tracePt t="5940" x="6394450" y="1289050"/>
          <p14:tracePt t="5957" x="6305550" y="1282700"/>
          <p14:tracePt t="5974" x="6280150" y="1270000"/>
          <p14:tracePt t="5990" x="6273800" y="1263650"/>
          <p14:tracePt t="6851" x="6242050" y="1263650"/>
          <p14:tracePt t="6859" x="6140450" y="1263650"/>
          <p14:tracePt t="6867" x="6038850" y="1282700"/>
          <p14:tracePt t="6875" x="5911850" y="1295400"/>
          <p14:tracePt t="6890" x="5784850" y="1301750"/>
          <p14:tracePt t="6907" x="5365750" y="1352550"/>
          <p14:tracePt t="6924" x="5048250" y="1409700"/>
          <p14:tracePt t="6940" x="4679950" y="1435100"/>
          <p14:tracePt t="6958" x="4318000" y="1428750"/>
          <p14:tracePt t="6974" x="4019550" y="1428750"/>
          <p14:tracePt t="6990" x="3759200" y="1441450"/>
          <p14:tracePt t="7007" x="3549650" y="1441450"/>
          <p14:tracePt t="7024" x="3371850" y="1485900"/>
          <p14:tracePt t="7040" x="3225800" y="1536700"/>
          <p14:tracePt t="7057" x="3098800" y="1574800"/>
          <p14:tracePt t="7074" x="2990850" y="1606550"/>
          <p14:tracePt t="7090" x="2863850" y="1631950"/>
          <p14:tracePt t="7092" x="2800350" y="1644650"/>
          <p14:tracePt t="7107" x="2698750" y="1670050"/>
          <p14:tracePt t="7124" x="2628900" y="1695450"/>
          <p14:tracePt t="7140" x="2565400" y="1708150"/>
          <p14:tracePt t="7158" x="2495550" y="1708150"/>
          <p14:tracePt t="7174" x="2419350" y="1708150"/>
          <p14:tracePt t="7190" x="2330450" y="1708150"/>
          <p14:tracePt t="7207" x="2235200" y="1714500"/>
          <p14:tracePt t="7224" x="2165350" y="1720850"/>
          <p14:tracePt t="7240" x="2114550" y="1733550"/>
          <p14:tracePt t="7257" x="2076450" y="1746250"/>
          <p14:tracePt t="7274" x="2012950" y="1752600"/>
          <p14:tracePt t="7290" x="1917700" y="1765300"/>
          <p14:tracePt t="7307" x="1765300" y="1771650"/>
          <p14:tracePt t="7324" x="1676400" y="1771650"/>
          <p14:tracePt t="7340" x="1555750" y="1771650"/>
          <p14:tracePt t="7357" x="1435100" y="1771650"/>
          <p14:tracePt t="7374" x="1333500" y="1778000"/>
          <p14:tracePt t="7390" x="1231900" y="1758950"/>
          <p14:tracePt t="7407" x="1143000" y="1733550"/>
          <p14:tracePt t="7424" x="1098550" y="1720850"/>
          <p14:tracePt t="7440" x="1060450" y="1708150"/>
          <p14:tracePt t="7457" x="1035050" y="1689100"/>
          <p14:tracePt t="7474" x="1016000" y="1676400"/>
          <p14:tracePt t="7490" x="1003300" y="1638300"/>
          <p14:tracePt t="7493" x="1003300" y="1619250"/>
          <p14:tracePt t="7507" x="1003300" y="1574800"/>
          <p14:tracePt t="7524" x="1003300" y="1530350"/>
          <p14:tracePt t="7540" x="1028700" y="1492250"/>
          <p14:tracePt t="7557" x="1085850" y="1454150"/>
          <p14:tracePt t="7574" x="1174750" y="1416050"/>
          <p14:tracePt t="7590" x="1282700" y="1384300"/>
          <p14:tracePt t="7607" x="1397000" y="1352550"/>
          <p14:tracePt t="7623" x="1524000" y="1339850"/>
          <p14:tracePt t="7640" x="1682750" y="1339850"/>
          <p14:tracePt t="7657" x="1854200" y="1358900"/>
          <p14:tracePt t="7673" x="2032000" y="1416050"/>
          <p14:tracePt t="7674" x="2108200" y="1441450"/>
          <p14:tracePt t="7690" x="2152650" y="1466850"/>
          <p14:tracePt t="7707" x="2216150" y="1581150"/>
          <p14:tracePt t="7723" x="2216150" y="1631950"/>
          <p14:tracePt t="7740" x="2184400" y="1689100"/>
          <p14:tracePt t="7757" x="2152650" y="1739900"/>
          <p14:tracePt t="7773" x="2120900" y="1790700"/>
          <p14:tracePt t="7790" x="2089150" y="1835150"/>
          <p14:tracePt t="7807" x="2051050" y="1873250"/>
          <p14:tracePt t="7824" x="2019300" y="1892300"/>
          <p14:tracePt t="7840" x="1962150" y="1898650"/>
          <p14:tracePt t="7857" x="1885950" y="1905000"/>
          <p14:tracePt t="7873" x="1797050" y="1885950"/>
          <p14:tracePt t="7890" x="1733550" y="1860550"/>
          <p14:tracePt t="7892" x="1689100" y="1841500"/>
          <p14:tracePt t="7907" x="1600200" y="1816100"/>
          <p14:tracePt t="7924" x="1517650" y="1784350"/>
          <p14:tracePt t="7940" x="1454150" y="1746250"/>
          <p14:tracePt t="7957" x="1416050" y="1714500"/>
          <p14:tracePt t="7974" x="1403350" y="1689100"/>
          <p14:tracePt t="7990" x="1397000" y="1657350"/>
          <p14:tracePt t="8007" x="1397000" y="1619250"/>
          <p14:tracePt t="8023" x="1397000" y="1568450"/>
          <p14:tracePt t="8040" x="1435100" y="1536700"/>
          <p14:tracePt t="8057" x="1492250" y="1498600"/>
          <p14:tracePt t="8074" x="1574800" y="1473200"/>
          <p14:tracePt t="8090" x="1670050" y="1441450"/>
          <p14:tracePt t="8107" x="1892300" y="1416050"/>
          <p14:tracePt t="8124" x="2063750" y="1416050"/>
          <p14:tracePt t="8140" x="2260600" y="1422400"/>
          <p14:tracePt t="8157" x="2457450" y="1422400"/>
          <p14:tracePt t="8174" x="2578100" y="1435100"/>
          <p14:tracePt t="8190" x="2635250" y="1466850"/>
          <p14:tracePt t="8207" x="2641600" y="1498600"/>
          <p14:tracePt t="8224" x="2641600" y="1555750"/>
          <p14:tracePt t="8240" x="2635250" y="1619250"/>
          <p14:tracePt t="8257" x="2584450" y="1689100"/>
          <p14:tracePt t="8274" x="2546350" y="1771650"/>
          <p14:tracePt t="8290" x="2489200" y="1854200"/>
          <p14:tracePt t="8307" x="2349500" y="1930400"/>
          <p14:tracePt t="8324" x="2254250" y="1955800"/>
          <p14:tracePt t="8340" x="2146300" y="1955800"/>
          <p14:tracePt t="8357" x="2038350" y="1943100"/>
          <p14:tracePt t="8374" x="1917700" y="1911350"/>
          <p14:tracePt t="8390" x="1841500" y="1866900"/>
          <p14:tracePt t="8407" x="1739900" y="1797050"/>
          <p14:tracePt t="8424" x="1670050" y="1714500"/>
          <p14:tracePt t="8440" x="1619250" y="1625600"/>
          <p14:tracePt t="8457" x="1612900" y="1555750"/>
          <p14:tracePt t="8474" x="1612900" y="1504950"/>
          <p14:tracePt t="8490" x="1657350" y="1441450"/>
          <p14:tracePt t="8507" x="1771650" y="1377950"/>
          <p14:tracePt t="8523" x="1898650" y="1339850"/>
          <p14:tracePt t="8540" x="2082800" y="1320800"/>
          <p14:tracePt t="8557" x="2292350" y="1320800"/>
          <p14:tracePt t="8574" x="2495550" y="1320800"/>
          <p14:tracePt t="8590" x="2679700" y="1384300"/>
          <p14:tracePt t="8607" x="2819400" y="1485900"/>
          <p14:tracePt t="8623" x="2870200" y="1574800"/>
          <p14:tracePt t="8641" x="2857500" y="1676400"/>
          <p14:tracePt t="8658" x="2800350" y="1771650"/>
          <p14:tracePt t="8674" x="2698750" y="1841500"/>
          <p14:tracePt t="8676" x="2635250" y="1860550"/>
          <p14:tracePt t="8690" x="2527300" y="1898650"/>
          <p14:tracePt t="8707" x="2387600" y="1898650"/>
          <p14:tracePt t="8724" x="2254250" y="1885950"/>
          <p14:tracePt t="8740" x="2120900" y="1841500"/>
          <p14:tracePt t="8757" x="2019300" y="1778000"/>
          <p14:tracePt t="8774" x="1943100" y="1714500"/>
          <p14:tracePt t="8790" x="1911350" y="1657350"/>
          <p14:tracePt t="8807" x="1905000" y="1619250"/>
          <p14:tracePt t="8824" x="1905000" y="1581150"/>
          <p14:tracePt t="8840" x="1905000" y="1562100"/>
          <p14:tracePt t="8857" x="1917700" y="1549400"/>
          <p14:tracePt t="8915" x="1911350" y="1555750"/>
          <p14:tracePt t="8923" x="1911350" y="1568450"/>
          <p14:tracePt t="8940" x="1911350" y="1574800"/>
          <p14:tracePt t="8957" x="1898650" y="1574800"/>
          <p14:tracePt t="8974" x="1892300" y="1587500"/>
          <p14:tracePt t="8990" x="1885950" y="1587500"/>
          <p14:tracePt t="9007" x="1879600" y="1587500"/>
          <p14:tracePt t="9024" x="1879600" y="1593850"/>
          <p14:tracePt t="9040" x="1873250" y="1593850"/>
          <p14:tracePt t="9057" x="1866900" y="1600200"/>
          <p14:tracePt t="9074" x="1860550" y="1600200"/>
          <p14:tracePt t="9090" x="1860550" y="1606550"/>
          <p14:tracePt t="9107" x="1860550" y="1612900"/>
          <p14:tracePt t="9219" x="1866900" y="1612900"/>
          <p14:tracePt t="9227" x="1873250" y="1612900"/>
          <p14:tracePt t="9235" x="1892300" y="1612900"/>
          <p14:tracePt t="9242" x="1911350" y="1612900"/>
          <p14:tracePt t="9257" x="1936750" y="1612900"/>
          <p14:tracePt t="9274" x="1968500" y="1612900"/>
          <p14:tracePt t="9290" x="2032000" y="1612900"/>
          <p14:tracePt t="9307" x="2146300" y="1600200"/>
          <p14:tracePt t="9324" x="2222500" y="1574800"/>
          <p14:tracePt t="9340" x="2286000" y="1555750"/>
          <p14:tracePt t="9357" x="2324100" y="1543050"/>
          <p14:tracePt t="9374" x="2330450" y="1536700"/>
          <p14:tracePt t="9407" x="2330450" y="1530350"/>
          <p14:tracePt t="9424" x="2330450" y="1511300"/>
          <p14:tracePt t="9440" x="2317750" y="1492250"/>
          <p14:tracePt t="9457" x="2286000" y="1460500"/>
          <p14:tracePt t="9474" x="2241550" y="1441450"/>
          <p14:tracePt t="9490" x="2171700" y="1409700"/>
          <p14:tracePt t="9492" x="2127250" y="1397000"/>
          <p14:tracePt t="9507" x="2038350" y="1377950"/>
          <p14:tracePt t="9524" x="1955800" y="1377950"/>
          <p14:tracePt t="9540" x="1873250" y="1377950"/>
          <p14:tracePt t="9557" x="1803400" y="1403350"/>
          <p14:tracePt t="9574" x="1739900" y="1428750"/>
          <p14:tracePt t="9590" x="1682750" y="1473200"/>
          <p14:tracePt t="9607" x="1631950" y="1511300"/>
          <p14:tracePt t="9624" x="1600200" y="1549400"/>
          <p14:tracePt t="9640" x="1581150" y="1574800"/>
          <p14:tracePt t="9659" x="1581150" y="1581150"/>
          <p14:tracePt t="9819" x="1581150" y="1587500"/>
          <p14:tracePt t="9827" x="1600200" y="1587500"/>
          <p14:tracePt t="9835" x="1619250" y="1593850"/>
          <p14:tracePt t="9843" x="1638300" y="1606550"/>
          <p14:tracePt t="9857" x="1657350" y="1612900"/>
          <p14:tracePt t="9874" x="1695450" y="1644650"/>
          <p14:tracePt t="9890" x="1714500" y="1682750"/>
          <p14:tracePt t="9892" x="1720850" y="1695450"/>
          <p14:tracePt t="9907" x="1720850" y="1727200"/>
          <p14:tracePt t="9924" x="1720850" y="1765300"/>
          <p14:tracePt t="9940" x="1708150" y="1784350"/>
          <p14:tracePt t="9957" x="1695450" y="1809750"/>
          <p14:tracePt t="9974" x="1670050" y="1816100"/>
          <p14:tracePt t="9990" x="1657350" y="1835150"/>
          <p14:tracePt t="10007" x="1631950" y="1841500"/>
          <p14:tracePt t="10023" x="1606550" y="1841500"/>
          <p14:tracePt t="10040" x="1562100" y="1841500"/>
          <p14:tracePt t="10057" x="1498600" y="1841500"/>
          <p14:tracePt t="10074" x="1428750" y="1841500"/>
          <p14:tracePt t="10090" x="1416050" y="1841500"/>
          <p14:tracePt t="10107" x="1365250" y="1828800"/>
          <p14:tracePt t="10124" x="1327150" y="1809750"/>
          <p14:tracePt t="10140" x="1289050" y="1797050"/>
          <p14:tracePt t="10157" x="1270000" y="1778000"/>
          <p14:tracePt t="10174" x="1238250" y="1752600"/>
          <p14:tracePt t="10190" x="1206500" y="1739900"/>
          <p14:tracePt t="10207" x="1187450" y="1714500"/>
          <p14:tracePt t="10224" x="1174750" y="1689100"/>
          <p14:tracePt t="10240" x="1155700" y="1663700"/>
          <p14:tracePt t="10257" x="1149350" y="1638300"/>
          <p14:tracePt t="10273" x="1149350" y="1619250"/>
          <p14:tracePt t="10275" x="1149350" y="1606550"/>
          <p14:tracePt t="10290" x="1149350" y="1593850"/>
          <p14:tracePt t="10307" x="1149350" y="1568450"/>
          <p14:tracePt t="10324" x="1155700" y="1549400"/>
          <p14:tracePt t="10340" x="1168400" y="1530350"/>
          <p14:tracePt t="10357" x="1181100" y="1504950"/>
          <p14:tracePt t="10374" x="1212850" y="1485900"/>
          <p14:tracePt t="10391" x="1244600" y="1460500"/>
          <p14:tracePt t="10407" x="1301750" y="1441450"/>
          <p14:tracePt t="10424" x="1358900" y="1422400"/>
          <p14:tracePt t="10440" x="1447800" y="1390650"/>
          <p14:tracePt t="10457" x="1549400" y="1371600"/>
          <p14:tracePt t="10474" x="1651000" y="1371600"/>
          <p14:tracePt t="10476" x="1695450" y="1371600"/>
          <p14:tracePt t="10490" x="1733550" y="1371600"/>
          <p14:tracePt t="10507" x="1841500" y="1377950"/>
          <p14:tracePt t="10524" x="1917700" y="1403350"/>
          <p14:tracePt t="10540" x="1981200" y="1422400"/>
          <p14:tracePt t="10557" x="2044700" y="1454150"/>
          <p14:tracePt t="10574" x="2095500" y="1466850"/>
          <p14:tracePt t="10590" x="2139950" y="1492250"/>
          <p14:tracePt t="10607" x="2171700" y="1504950"/>
          <p14:tracePt t="10623" x="2197100" y="1524000"/>
          <p14:tracePt t="10641" x="2216150" y="1543050"/>
          <p14:tracePt t="10657" x="2235200" y="1555750"/>
          <p14:tracePt t="10674" x="2260600" y="1581150"/>
          <p14:tracePt t="10675" x="2273300" y="1593850"/>
          <p14:tracePt t="10691" x="2286000" y="1606550"/>
          <p14:tracePt t="10707" x="2324100" y="1644650"/>
          <p14:tracePt t="10724" x="2330450" y="1657350"/>
          <p14:tracePt t="10740" x="2330450" y="1663700"/>
          <p14:tracePt t="10774" x="2330450" y="1676400"/>
          <p14:tracePt t="10790" x="2324100" y="1689100"/>
          <p14:tracePt t="10807" x="2311400" y="1708150"/>
          <p14:tracePt t="10824" x="2298700" y="1727200"/>
          <p14:tracePt t="10841" x="2286000" y="1746250"/>
          <p14:tracePt t="10857" x="2260600" y="1765300"/>
          <p14:tracePt t="10859" x="2247900" y="1765300"/>
          <p14:tracePt t="10875" x="2216150" y="1784350"/>
          <p14:tracePt t="10890" x="2197100" y="1790700"/>
          <p14:tracePt t="10907" x="2108200" y="1822450"/>
          <p14:tracePt t="10924" x="2044700" y="1835150"/>
          <p14:tracePt t="10940" x="1974850" y="1860550"/>
          <p14:tracePt t="10957" x="1905000" y="1873250"/>
          <p14:tracePt t="10974" x="1828800" y="1879600"/>
          <p14:tracePt t="10990" x="1758950" y="1885950"/>
          <p14:tracePt t="11007" x="1689100" y="1885950"/>
          <p14:tracePt t="11024" x="1612900" y="1885950"/>
          <p14:tracePt t="11040" x="1530350" y="1885950"/>
          <p14:tracePt t="11057" x="1447800" y="1879600"/>
          <p14:tracePt t="11074" x="1358900" y="1854200"/>
          <p14:tracePt t="11076" x="1314450" y="1841500"/>
          <p14:tracePt t="11090" x="1270000" y="1822450"/>
          <p14:tracePt t="11107" x="1174750" y="1784350"/>
          <p14:tracePt t="11124" x="1117600" y="1771650"/>
          <p14:tracePt t="11140" x="1085850" y="1765300"/>
          <p14:tracePt t="11157" x="1066800" y="1752600"/>
          <p14:tracePt t="11174" x="1054100" y="1739900"/>
          <p14:tracePt t="11190" x="1041400" y="1714500"/>
          <p14:tracePt t="11207" x="1028700" y="1676400"/>
          <p14:tracePt t="11224" x="1028700" y="1631950"/>
          <p14:tracePt t="11240" x="1028700" y="1587500"/>
          <p14:tracePt t="11257" x="1035050" y="1555750"/>
          <p14:tracePt t="11274" x="1060450" y="1511300"/>
          <p14:tracePt t="11290" x="1098550" y="1473200"/>
          <p14:tracePt t="11307" x="1219200" y="1409700"/>
          <p14:tracePt t="11324" x="1333500" y="1377950"/>
          <p14:tracePt t="11340" x="1447800" y="1333500"/>
          <p14:tracePt t="11357" x="1568450" y="1314450"/>
          <p14:tracePt t="11374" x="1708150" y="1308100"/>
          <p14:tracePt t="11390" x="1835150" y="1308100"/>
          <p14:tracePt t="11407" x="1949450" y="1308100"/>
          <p14:tracePt t="11424" x="2038350" y="1333500"/>
          <p14:tracePt t="11440" x="2120900" y="1377950"/>
          <p14:tracePt t="11457" x="2152650" y="1403350"/>
          <p14:tracePt t="11474" x="2190750" y="1428750"/>
          <p14:tracePt t="11475" x="2203450" y="1441450"/>
          <p14:tracePt t="11491" x="2216150" y="1454150"/>
          <p14:tracePt t="11507" x="2222500" y="1485900"/>
          <p14:tracePt t="11523" x="2235200" y="1498600"/>
          <p14:tracePt t="11540" x="2241550" y="1530350"/>
          <p14:tracePt t="11557" x="2247900" y="1549400"/>
          <p14:tracePt t="11574" x="2247900" y="1568450"/>
          <p14:tracePt t="11591" x="2247900" y="1593850"/>
          <p14:tracePt t="11607" x="2241550" y="1619250"/>
          <p14:tracePt t="11624" x="2228850" y="1644650"/>
          <p14:tracePt t="11640" x="2209800" y="1663700"/>
          <p14:tracePt t="11657" x="2197100" y="1682750"/>
          <p14:tracePt t="11675" x="2171700" y="1727200"/>
          <p14:tracePt t="11690" x="2152650" y="1733550"/>
          <p14:tracePt t="11707" x="2095500" y="1765300"/>
          <p14:tracePt t="11724" x="2051050" y="1778000"/>
          <p14:tracePt t="11740" x="1987550" y="1790700"/>
          <p14:tracePt t="11757" x="1917700" y="1790700"/>
          <p14:tracePt t="11774" x="1847850" y="1797050"/>
          <p14:tracePt t="11790" x="1765300" y="1790700"/>
          <p14:tracePt t="11807" x="1682750" y="1778000"/>
          <p14:tracePt t="11824" x="1606550" y="1765300"/>
          <p14:tracePt t="11840" x="1536700" y="1758950"/>
          <p14:tracePt t="11857" x="1473200" y="1733550"/>
          <p14:tracePt t="11875" x="1403350" y="1695450"/>
          <p14:tracePt t="11891" x="1352550" y="1663700"/>
          <p14:tracePt t="11907" x="1320800" y="1631950"/>
          <p14:tracePt t="11924" x="1295400" y="1600200"/>
          <p14:tracePt t="11940" x="1276350" y="1562100"/>
          <p14:tracePt t="11957" x="1263650" y="1524000"/>
          <p14:tracePt t="11974" x="1238250" y="1492250"/>
          <p14:tracePt t="11990" x="1231900" y="1473200"/>
          <p14:tracePt t="12007" x="1231900" y="1441450"/>
          <p14:tracePt t="12024" x="1231900" y="1409700"/>
          <p14:tracePt t="12040" x="1231900" y="1371600"/>
          <p14:tracePt t="12057" x="1250950" y="1333500"/>
          <p14:tracePt t="12074" x="1282700" y="1308100"/>
          <p14:tracePt t="12076" x="1301750" y="1289050"/>
          <p14:tracePt t="12090" x="1327150" y="1282700"/>
          <p14:tracePt t="12107" x="1435100" y="1238250"/>
          <p14:tracePt t="12124" x="1543050" y="1219200"/>
          <p14:tracePt t="12140" x="1682750" y="1219200"/>
          <p14:tracePt t="12157" x="1835150" y="1219200"/>
          <p14:tracePt t="12174" x="1974850" y="1244600"/>
          <p14:tracePt t="12190" x="2082800" y="1289050"/>
          <p14:tracePt t="12207" x="2171700" y="1314450"/>
          <p14:tracePt t="12224" x="2228850" y="1358900"/>
          <p14:tracePt t="12241" x="2266950" y="1397000"/>
          <p14:tracePt t="12257" x="2286000" y="1447800"/>
          <p14:tracePt t="12274" x="2298700" y="1504950"/>
          <p14:tracePt t="12276" x="2298700" y="1530350"/>
          <p14:tracePt t="12290" x="2311400" y="1600200"/>
          <p14:tracePt t="12307" x="2305050" y="1651000"/>
          <p14:tracePt t="12324" x="2311400" y="1701800"/>
          <p14:tracePt t="12341" x="2311400" y="1746250"/>
          <p14:tracePt t="12357" x="2273300" y="1790700"/>
          <p14:tracePt t="12373" x="2228850" y="1822450"/>
          <p14:tracePt t="12390" x="2165350" y="1854200"/>
          <p14:tracePt t="12407" x="2095500" y="1879600"/>
          <p14:tracePt t="12424" x="2025650" y="1879600"/>
          <p14:tracePt t="12440" x="1962150" y="1879600"/>
          <p14:tracePt t="12457" x="1885950" y="1879600"/>
          <p14:tracePt t="12474" x="1822450" y="1879600"/>
          <p14:tracePt t="12476" x="1797050" y="1879600"/>
          <p14:tracePt t="12490" x="1778000" y="1879600"/>
          <p14:tracePt t="12507" x="1758950" y="1879600"/>
          <p14:tracePt t="12524" x="1733550" y="1854200"/>
          <p14:tracePt t="12540" x="1720850" y="1816100"/>
          <p14:tracePt t="12557" x="1714500" y="1790700"/>
          <p14:tracePt t="12574" x="1714500" y="1771650"/>
          <p14:tracePt t="12590" x="1714500" y="1758950"/>
          <p14:tracePt t="12607" x="1720850" y="1758950"/>
          <p14:tracePt t="12624" x="1727200" y="1752600"/>
          <p14:tracePt t="12640" x="1739900" y="1739900"/>
          <p14:tracePt t="12659" x="1803400" y="1720850"/>
          <p14:tracePt t="12674" x="1822450" y="1714500"/>
          <p14:tracePt t="12690" x="1866900" y="1708150"/>
          <p14:tracePt t="12707" x="1917700" y="1695450"/>
          <p14:tracePt t="12724" x="1930400" y="1695450"/>
          <p14:tracePt t="12740" x="1943100" y="1695450"/>
          <p14:tracePt t="12757" x="1962150" y="1708150"/>
          <p14:tracePt t="12774" x="2000250" y="1733550"/>
          <p14:tracePt t="12790" x="2057400" y="1771650"/>
          <p14:tracePt t="12807" x="2133600" y="1822450"/>
          <p14:tracePt t="12824" x="2209800" y="1879600"/>
          <p14:tracePt t="12841" x="2305050" y="1911350"/>
          <p14:tracePt t="12857" x="2368550" y="1949450"/>
          <p14:tracePt t="12874" x="2381250" y="1974850"/>
          <p14:tracePt t="12876" x="2374900" y="1981200"/>
          <p14:tracePt t="12890" x="2305050" y="1981200"/>
          <p14:tracePt t="12907" x="2171700" y="1962150"/>
          <p14:tracePt t="12924" x="2019300" y="1911350"/>
          <p14:tracePt t="12940" x="1828800" y="1847850"/>
          <p14:tracePt t="12957" x="1695450" y="1790700"/>
          <p14:tracePt t="12974" x="1625600" y="1758950"/>
          <p14:tracePt t="12990" x="1581150" y="1746250"/>
          <p14:tracePt t="13043" x="1593850" y="1746250"/>
          <p14:tracePt t="13051" x="1631950" y="1746250"/>
          <p14:tracePt t="13059" x="1695450" y="1758950"/>
          <p14:tracePt t="13074" x="1758950" y="1765300"/>
          <p14:tracePt t="13090" x="1905000" y="1784350"/>
          <p14:tracePt t="13107" x="2127250" y="1784350"/>
          <p14:tracePt t="13124" x="2266950" y="1790700"/>
          <p14:tracePt t="13140" x="2387600" y="1803400"/>
          <p14:tracePt t="13157" x="2495550" y="1809750"/>
          <p14:tracePt t="13174" x="2578100" y="1816100"/>
          <p14:tracePt t="13190" x="2628900" y="1816100"/>
          <p14:tracePt t="13207" x="2647950" y="1809750"/>
          <p14:tracePt t="13224" x="2660650" y="1809750"/>
          <p14:tracePt t="13257" x="2667000" y="1809750"/>
          <p14:tracePt t="13291" x="2673350" y="1809750"/>
          <p14:tracePt t="13364" x="2667000" y="1803400"/>
          <p14:tracePt t="13451" x="2692400" y="1803400"/>
          <p14:tracePt t="13459" x="2730500" y="1803400"/>
          <p14:tracePt t="13467" x="2781300" y="1803400"/>
          <p14:tracePt t="13475" x="2832100" y="1803400"/>
          <p14:tracePt t="13490" x="2895600" y="1803400"/>
          <p14:tracePt t="13507" x="3117850" y="1809750"/>
          <p14:tracePt t="13524" x="3270250" y="1803400"/>
          <p14:tracePt t="13540" x="3435350" y="1803400"/>
          <p14:tracePt t="13557" x="3562350" y="1809750"/>
          <p14:tracePt t="13574" x="3689350" y="1822450"/>
          <p14:tracePt t="13591" x="3790950" y="1822450"/>
          <p14:tracePt t="13607" x="3867150" y="1822450"/>
          <p14:tracePt t="13624" x="3924300" y="1828800"/>
          <p14:tracePt t="13640" x="3956050" y="1828800"/>
          <p14:tracePt t="13659" x="3968750" y="1828800"/>
          <p14:tracePt t="13674" x="3975100" y="1835150"/>
          <p14:tracePt t="13690" x="3987800" y="1835150"/>
          <p14:tracePt t="13707" x="4038600" y="1841500"/>
          <p14:tracePt t="13724" x="4076700" y="1847850"/>
          <p14:tracePt t="13740" x="4102100" y="1854200"/>
          <p14:tracePt t="13757" x="4121150" y="1860550"/>
          <p14:tracePt t="13883" x="4121150" y="1866900"/>
          <p14:tracePt t="13899" x="4108450" y="1873250"/>
          <p14:tracePt t="13907" x="4070350" y="1879600"/>
          <p14:tracePt t="13924" x="3956050" y="1892300"/>
          <p14:tracePt t="13940" x="3803650" y="1898650"/>
          <p14:tracePt t="13957" x="3625850" y="1905000"/>
          <p14:tracePt t="13974" x="3429000" y="1917700"/>
          <p14:tracePt t="13990" x="3155950" y="1917700"/>
          <p14:tracePt t="14007" x="2882900" y="1917700"/>
          <p14:tracePt t="14024" x="2616200" y="1924050"/>
          <p14:tracePt t="14040" x="2406650" y="1924050"/>
          <p14:tracePt t="14057" x="2292350" y="1917700"/>
          <p14:tracePt t="14074" x="2209800" y="1898650"/>
          <p14:tracePt t="14076" x="2165350" y="1898650"/>
          <p14:tracePt t="14090" x="2101850" y="1873250"/>
          <p14:tracePt t="14107" x="2012950" y="1841500"/>
          <p14:tracePt t="14124" x="1943100" y="1816100"/>
          <p14:tracePt t="14140" x="1866900" y="1784350"/>
          <p14:tracePt t="14157" x="1797050" y="1765300"/>
          <p14:tracePt t="14174" x="1727200" y="1739900"/>
          <p14:tracePt t="14190" x="1670050" y="1727200"/>
          <p14:tracePt t="14207" x="1593850" y="1727200"/>
          <p14:tracePt t="14224" x="1498600" y="1727200"/>
          <p14:tracePt t="14240" x="1397000" y="1720850"/>
          <p14:tracePt t="14257" x="1320800" y="1720850"/>
          <p14:tracePt t="14274" x="1276350" y="1720850"/>
          <p14:tracePt t="14290" x="1238250" y="1720850"/>
          <p14:tracePt t="14307" x="1219200" y="1720850"/>
          <p14:tracePt t="14324" x="1200150" y="1720850"/>
          <p14:tracePt t="14340" x="1181100" y="1720850"/>
          <p14:tracePt t="14357" x="1155700" y="1720850"/>
          <p14:tracePt t="14374" x="1136650" y="1720850"/>
          <p14:tracePt t="14391" x="1117600" y="1720850"/>
          <p14:tracePt t="14407" x="1111250" y="1720850"/>
          <p14:tracePt t="14555" x="1111250" y="1714500"/>
          <p14:tracePt t="15219" x="1104900" y="1714500"/>
          <p14:tracePt t="18243" x="1123950" y="1714500"/>
          <p14:tracePt t="18251" x="1143000" y="1714500"/>
          <p14:tracePt t="18258" x="1149350" y="1714500"/>
          <p14:tracePt t="18315" x="1155700" y="1714500"/>
          <p14:tracePt t="18323" x="1187450" y="1714500"/>
          <p14:tracePt t="18341" x="1257300" y="1714500"/>
          <p14:tracePt t="18357" x="1320800" y="1733550"/>
          <p14:tracePt t="18374" x="1352550" y="1746250"/>
          <p14:tracePt t="18390" x="1377950" y="1752600"/>
          <p14:tracePt t="18531" x="1384300" y="1752600"/>
          <p14:tracePt t="18547" x="1384300" y="1758950"/>
          <p14:tracePt t="18555" x="1390650" y="1758950"/>
          <p14:tracePt t="18562" x="1409700" y="1765300"/>
          <p14:tracePt t="18574" x="1416050" y="1765300"/>
          <p14:tracePt t="18590" x="1454150" y="1778000"/>
          <p14:tracePt t="18607" x="1479550" y="1778000"/>
          <p14:tracePt t="18624" x="1517650" y="1784350"/>
          <p14:tracePt t="18640" x="1574800" y="1803400"/>
          <p14:tracePt t="18657" x="1651000" y="1816100"/>
          <p14:tracePt t="18674" x="1746250" y="1847850"/>
          <p14:tracePt t="18676" x="1790700" y="1854200"/>
          <p14:tracePt t="18690" x="1854200" y="1879600"/>
          <p14:tracePt t="18707" x="2006600" y="1898650"/>
          <p14:tracePt t="18724" x="2082800" y="1911350"/>
          <p14:tracePt t="18740" x="2139950" y="1917700"/>
          <p14:tracePt t="18757" x="2184400" y="1924050"/>
          <p14:tracePt t="18774" x="2209800" y="1924050"/>
          <p14:tracePt t="18790" x="2228850" y="1924050"/>
          <p14:tracePt t="18807" x="2254250" y="1924050"/>
          <p14:tracePt t="18824" x="2298700" y="1924050"/>
          <p14:tracePt t="18841" x="2368550" y="1930400"/>
          <p14:tracePt t="18857" x="2425700" y="1930400"/>
          <p14:tracePt t="18874" x="2476500" y="1930400"/>
          <p14:tracePt t="18876" x="2495550" y="1930400"/>
          <p14:tracePt t="18890" x="2533650" y="1930400"/>
          <p14:tracePt t="18907" x="2571750" y="1930400"/>
          <p14:tracePt t="18924" x="2660650" y="1930400"/>
          <p14:tracePt t="18940" x="2762250" y="1943100"/>
          <p14:tracePt t="18957" x="2857500" y="1949450"/>
          <p14:tracePt t="18974" x="2946400" y="1949450"/>
          <p14:tracePt t="18990" x="3003550" y="1949450"/>
          <p14:tracePt t="19007" x="3035300" y="1949450"/>
          <p14:tracePt t="19024" x="3060700" y="1949450"/>
          <p14:tracePt t="19040" x="3092450" y="1949450"/>
          <p14:tracePt t="19057" x="3124200" y="1949450"/>
          <p14:tracePt t="19074" x="3168650" y="1949450"/>
          <p14:tracePt t="19090" x="3200400" y="1949450"/>
          <p14:tracePt t="19211" x="3206750" y="1949450"/>
          <p14:tracePt t="19355" x="3206750" y="1943100"/>
          <p14:tracePt t="19363" x="3206750" y="1936750"/>
          <p14:tracePt t="19371" x="3206750" y="1930400"/>
          <p14:tracePt t="19407" x="3206750" y="1924050"/>
          <p14:tracePt t="19451" x="3206750" y="1917700"/>
          <p14:tracePt t="19466" x="3200400" y="1917700"/>
          <p14:tracePt t="19476" x="3194050" y="1911350"/>
          <p14:tracePt t="19483" x="3187700" y="1911350"/>
          <p14:tracePt t="19492" x="3181350" y="1911350"/>
          <p14:tracePt t="19507" x="3168650" y="1905000"/>
          <p14:tracePt t="19524" x="3162300" y="1905000"/>
          <p14:tracePt t="19540" x="3155950" y="1905000"/>
          <p14:tracePt t="21219" x="3149600" y="1905000"/>
          <p14:tracePt t="21227" x="3143250" y="1898650"/>
          <p14:tracePt t="21235" x="3136900" y="1898650"/>
          <p14:tracePt t="21242" x="3124200" y="1892300"/>
          <p14:tracePt t="21257" x="3117850" y="1892300"/>
          <p14:tracePt t="21275" x="3105150" y="1885950"/>
          <p14:tracePt t="21290" x="3073400" y="1873250"/>
          <p14:tracePt t="21307" x="3035300" y="1866900"/>
          <p14:tracePt t="21324" x="2984500" y="1854200"/>
          <p14:tracePt t="21340" x="2946400" y="1841500"/>
          <p14:tracePt t="21357" x="2933700" y="1841500"/>
          <p14:tracePt t="21595" x="2959100" y="1841500"/>
          <p14:tracePt t="21603" x="3016250" y="1841500"/>
          <p14:tracePt t="21610" x="3079750" y="1841500"/>
          <p14:tracePt t="21624" x="3155950" y="1841500"/>
          <p14:tracePt t="21641" x="3321050" y="1841500"/>
          <p14:tracePt t="21657" x="3498850" y="1841500"/>
          <p14:tracePt t="21675" x="3689350" y="1841500"/>
          <p14:tracePt t="21676" x="3765550" y="1841500"/>
          <p14:tracePt t="21690" x="3905250" y="1841500"/>
          <p14:tracePt t="21707" x="4013200" y="1847850"/>
          <p14:tracePt t="21724" x="4102100" y="1847850"/>
          <p14:tracePt t="21740" x="4152900" y="1847850"/>
          <p14:tracePt t="21757" x="4178300" y="1847850"/>
          <p14:tracePt t="21774" x="4184650" y="1847850"/>
          <p14:tracePt t="21819" x="4152900" y="1847850"/>
          <p14:tracePt t="21826" x="4102100" y="1847850"/>
          <p14:tracePt t="21840" x="4025900" y="1847850"/>
          <p14:tracePt t="21857" x="3829050" y="1847850"/>
          <p14:tracePt t="21874" x="3587750" y="1866900"/>
          <p14:tracePt t="21876" x="3454400" y="1866900"/>
          <p14:tracePt t="21891" x="3175000" y="1866900"/>
          <p14:tracePt t="21907" x="2895600" y="1866900"/>
          <p14:tracePt t="21924" x="2622550" y="1866900"/>
          <p14:tracePt t="21940" x="2374900" y="1866900"/>
          <p14:tracePt t="21957" x="2171700" y="1866900"/>
          <p14:tracePt t="21974" x="1987550" y="1866900"/>
          <p14:tracePt t="21990" x="1860550" y="1866900"/>
          <p14:tracePt t="22007" x="1752600" y="1860550"/>
          <p14:tracePt t="22024" x="1663700" y="1860550"/>
          <p14:tracePt t="22040" x="1593850" y="1866900"/>
          <p14:tracePt t="22057" x="1536700" y="1879600"/>
          <p14:tracePt t="22074" x="1473200" y="1905000"/>
          <p14:tracePt t="22075" x="1435100" y="1911350"/>
          <p14:tracePt t="22090" x="1403350" y="1911350"/>
          <p14:tracePt t="22107" x="1289050" y="1943100"/>
          <p14:tracePt t="22124" x="1219200" y="1962150"/>
          <p14:tracePt t="22141" x="1155700" y="1987550"/>
          <p14:tracePt t="22157" x="1117600" y="2000250"/>
          <p14:tracePt t="22174" x="1066800" y="2012950"/>
          <p14:tracePt t="22190" x="1003300" y="2025650"/>
          <p14:tracePt t="22207" x="946150" y="2051050"/>
          <p14:tracePt t="22224" x="895350" y="2070100"/>
          <p14:tracePt t="22240" x="857250" y="2095500"/>
          <p14:tracePt t="22257" x="831850" y="2114550"/>
          <p14:tracePt t="22274" x="819150" y="2120900"/>
          <p14:tracePt t="22290" x="812800" y="2127250"/>
          <p14:tracePt t="22307" x="806450" y="2133600"/>
          <p14:tracePt t="22324" x="800100" y="2133600"/>
          <p14:tracePt t="22340" x="793750" y="2139950"/>
          <p14:tracePt t="22443" x="800100" y="2139950"/>
          <p14:tracePt t="22467" x="806450" y="2139950"/>
          <p14:tracePt t="22474" x="819150" y="2139950"/>
          <p14:tracePt t="22490" x="850900" y="2139950"/>
          <p14:tracePt t="22507" x="889000" y="2139950"/>
          <p14:tracePt t="22524" x="927100" y="2139950"/>
          <p14:tracePt t="22541" x="965200" y="2139950"/>
          <p14:tracePt t="22557" x="1028700" y="2139950"/>
          <p14:tracePt t="22574" x="1098550" y="2139950"/>
          <p14:tracePt t="22590" x="1187450" y="2159000"/>
          <p14:tracePt t="22607" x="1282700" y="2152650"/>
          <p14:tracePt t="22624" x="1384300" y="2171700"/>
          <p14:tracePt t="22640" x="1447800" y="2171700"/>
          <p14:tracePt t="22659" x="1517650" y="2190750"/>
          <p14:tracePt t="22674" x="1536700" y="2190750"/>
          <p14:tracePt t="22690" x="1606550" y="2197100"/>
          <p14:tracePt t="22707" x="1631950" y="2197100"/>
          <p14:tracePt t="22724" x="1638300" y="2197100"/>
          <p14:tracePt t="22757" x="1644650" y="2197100"/>
          <p14:tracePt t="22827" x="1657350" y="2190750"/>
          <p14:tracePt t="22835" x="1663700" y="2184400"/>
          <p14:tracePt t="22843" x="1676400" y="2171700"/>
          <p14:tracePt t="22857" x="1689100" y="2165350"/>
          <p14:tracePt t="22874" x="1714500" y="2146300"/>
          <p14:tracePt t="22876" x="1733550" y="2139950"/>
          <p14:tracePt t="22891" x="1758950" y="2120900"/>
          <p14:tracePt t="22907" x="1797050" y="2108200"/>
          <p14:tracePt t="22924" x="1835150" y="2101850"/>
          <p14:tracePt t="22940" x="1873250" y="2089150"/>
          <p14:tracePt t="22957" x="1911350" y="2076450"/>
          <p14:tracePt t="22974" x="1924050" y="2076450"/>
          <p14:tracePt t="22990" x="1930400" y="2070100"/>
          <p14:tracePt t="23259" x="1949450" y="2070100"/>
          <p14:tracePt t="23268" x="1993900" y="2070100"/>
          <p14:tracePt t="23276" x="2044700" y="2070100"/>
          <p14:tracePt t="23291" x="2184400" y="2101850"/>
          <p14:tracePt t="23307" x="2349500" y="2101850"/>
          <p14:tracePt t="23324" x="2552700" y="2152650"/>
          <p14:tracePt t="23340" x="2749550" y="2190750"/>
          <p14:tracePt t="23357" x="2914650" y="2203450"/>
          <p14:tracePt t="23374" x="3009900" y="2216150"/>
          <p14:tracePt t="23390" x="3073400" y="2216150"/>
          <p14:tracePt t="23407" x="3105150" y="2216150"/>
          <p14:tracePt t="23424" x="3124200" y="2216150"/>
          <p14:tracePt t="23441" x="3143250" y="2216150"/>
          <p14:tracePt t="23457" x="3155950" y="2216150"/>
          <p14:tracePt t="23474" x="3162300" y="2216150"/>
          <p14:tracePt t="23683" x="3162300" y="2209800"/>
          <p14:tracePt t="24163" x="3162300" y="2197100"/>
          <p14:tracePt t="24171" x="3162300" y="2184400"/>
          <p14:tracePt t="24179" x="3162300" y="2178050"/>
          <p14:tracePt t="24190" x="3162300" y="2171700"/>
          <p14:tracePt t="24207" x="3162300" y="2152650"/>
          <p14:tracePt t="24224" x="3162300" y="2120900"/>
          <p14:tracePt t="24240" x="3168650" y="2082800"/>
          <p14:tracePt t="24257" x="3181350" y="2044700"/>
          <p14:tracePt t="24274" x="3181350" y="2006600"/>
          <p14:tracePt t="24275" x="3181350" y="2000250"/>
          <p14:tracePt t="24291" x="3187700" y="1974850"/>
          <p14:tracePt t="24307" x="3175000" y="1955800"/>
          <p14:tracePt t="24324" x="3168650" y="1949450"/>
          <p14:tracePt t="24340" x="3168650" y="1943100"/>
          <p14:tracePt t="24374" x="3162300" y="1936750"/>
          <p14:tracePt t="24391" x="3149600" y="1924050"/>
          <p14:tracePt t="24407" x="3124200" y="1898650"/>
          <p14:tracePt t="24424" x="3111500" y="1885950"/>
          <p14:tracePt t="24441" x="3098800" y="1873250"/>
          <p14:tracePt t="24458" x="3086100" y="1860550"/>
          <p14:tracePt t="24474" x="3073400" y="1854200"/>
          <p14:tracePt t="24490" x="3060700" y="1847850"/>
          <p14:tracePt t="24507" x="3054350" y="1841500"/>
          <p14:tracePt t="26180" x="3060700" y="1841500"/>
          <p14:tracePt t="26187" x="3067050" y="1828800"/>
          <p14:tracePt t="26194" x="3073400" y="1828800"/>
          <p14:tracePt t="26207" x="3086100" y="1828800"/>
          <p14:tracePt t="26224" x="3130550" y="1828800"/>
          <p14:tracePt t="26241" x="3232150" y="1822450"/>
          <p14:tracePt t="26257" x="3359150" y="1809750"/>
          <p14:tracePt t="26274" x="3536950" y="1809750"/>
          <p14:tracePt t="26276" x="3619500" y="1809750"/>
          <p14:tracePt t="26290" x="3771900" y="1784350"/>
          <p14:tracePt t="26307" x="3892550" y="1778000"/>
          <p14:tracePt t="26324" x="3956050" y="1778000"/>
          <p14:tracePt t="26341" x="3981450" y="1778000"/>
          <p14:tracePt t="26403" x="3975100" y="1778000"/>
          <p14:tracePt t="26411" x="3949700" y="1790700"/>
          <p14:tracePt t="26419" x="3898900" y="1803400"/>
          <p14:tracePt t="26426" x="3848100" y="1822450"/>
          <p14:tracePt t="26440" x="3790950" y="1841500"/>
          <p14:tracePt t="26457" x="3676650" y="1866900"/>
          <p14:tracePt t="26475" x="3435350" y="1866900"/>
          <p14:tracePt t="26491" x="3238500" y="1866900"/>
          <p14:tracePt t="26507" x="3035300" y="1866900"/>
          <p14:tracePt t="26524" x="2838450" y="1873250"/>
          <p14:tracePt t="26540" x="2641600" y="1892300"/>
          <p14:tracePt t="26557" x="2463800" y="1898650"/>
          <p14:tracePt t="26574" x="2292350" y="1898650"/>
          <p14:tracePt t="26591" x="2152650" y="1898650"/>
          <p14:tracePt t="26607" x="2006600" y="1898650"/>
          <p14:tracePt t="26624" x="1879600" y="1905000"/>
          <p14:tracePt t="26640" x="1733550" y="1905000"/>
          <p14:tracePt t="26657" x="1593850" y="1917700"/>
          <p14:tracePt t="26674" x="1460500" y="1924050"/>
          <p14:tracePt t="26675" x="1409700" y="1924050"/>
          <p14:tracePt t="26690" x="1333500" y="1930400"/>
          <p14:tracePt t="26707" x="1282700" y="1936750"/>
          <p14:tracePt t="26724" x="1238250" y="1936750"/>
          <p14:tracePt t="26740" x="1200150" y="1949450"/>
          <p14:tracePt t="26757" x="1174750" y="1949450"/>
          <p14:tracePt t="26774" x="1162050" y="1949450"/>
          <p14:tracePt t="26827" x="1162050" y="1955800"/>
          <p14:tracePt t="26836" x="1149350" y="1962150"/>
          <p14:tracePt t="26851" x="1136650" y="1962150"/>
          <p14:tracePt t="26859" x="1136650" y="1968500"/>
          <p14:tracePt t="26899" x="1136650" y="1981200"/>
          <p14:tracePt t="26908" x="1162050" y="2006600"/>
          <p14:tracePt t="26924" x="1263650" y="2057400"/>
          <p14:tracePt t="26940" x="1428750" y="2114550"/>
          <p14:tracePt t="26957" x="1625600" y="2178050"/>
          <p14:tracePt t="26974" x="1847850" y="2241550"/>
          <p14:tracePt t="26991" x="2076450" y="2273300"/>
          <p14:tracePt t="27007" x="2298700" y="2298700"/>
          <p14:tracePt t="27024" x="2482850" y="2292350"/>
          <p14:tracePt t="27040" x="2628900" y="2292350"/>
          <p14:tracePt t="27057" x="2724150" y="2298700"/>
          <p14:tracePt t="27074" x="2743200" y="2298700"/>
          <p14:tracePt t="27251" x="2743200" y="2305050"/>
          <p14:tracePt t="27259" x="2743200" y="2317750"/>
          <p14:tracePt t="27267" x="2717800" y="2330450"/>
          <p14:tracePt t="27276" x="2673350" y="2362200"/>
          <p14:tracePt t="27290" x="2571750" y="2444750"/>
          <p14:tracePt t="27307" x="2457450" y="2540000"/>
          <p14:tracePt t="27324" x="2343150" y="2654300"/>
          <p14:tracePt t="27341" x="2260600" y="2768600"/>
          <p14:tracePt t="27357" x="2178050" y="2857500"/>
          <p14:tracePt t="27374" x="2114550" y="2940050"/>
          <p14:tracePt t="27391" x="2051050" y="2990850"/>
          <p14:tracePt t="27407" x="1993900" y="3041650"/>
          <p14:tracePt t="27424" x="1962150" y="3079750"/>
          <p14:tracePt t="27441" x="1949450" y="3092450"/>
          <p14:tracePt t="27474" x="1943100" y="3092450"/>
          <p14:tracePt t="27523" x="1936750" y="3092450"/>
          <p14:tracePt t="27540" x="1892300" y="3092450"/>
          <p14:tracePt t="27558" x="1847850" y="3092450"/>
          <p14:tracePt t="27574" x="1790700" y="3073400"/>
          <p14:tracePt t="27591" x="1714500" y="3022600"/>
          <p14:tracePt t="27607" x="1600200" y="2952750"/>
          <p14:tracePt t="27624" x="1485900" y="2876550"/>
          <p14:tracePt t="27641" x="1377950" y="2800350"/>
          <p14:tracePt t="27660" x="1270000" y="2724150"/>
          <p14:tracePt t="27675" x="1219200" y="2673350"/>
          <p14:tracePt t="27691" x="1181100" y="2616200"/>
          <p14:tracePt t="27707" x="1155700" y="2578100"/>
          <p14:tracePt t="27724" x="1149350" y="2559050"/>
          <p14:tracePt t="27740" x="1143000" y="2552700"/>
          <p14:tracePt t="27757" x="1143000" y="2540000"/>
          <p14:tracePt t="27774" x="1143000" y="2520950"/>
          <p14:tracePt t="27790" x="1143000" y="2495550"/>
          <p14:tracePt t="27807" x="1143000" y="2457450"/>
          <p14:tracePt t="27824" x="1143000" y="2400300"/>
          <p14:tracePt t="27840" x="1143000" y="2330450"/>
          <p14:tracePt t="27857" x="1143000" y="2279650"/>
          <p14:tracePt t="27875" x="1130300" y="2254250"/>
          <p14:tracePt t="27892" x="1130300" y="2247900"/>
          <p14:tracePt t="27907" x="1130300" y="2228850"/>
          <p14:tracePt t="27924" x="1174750" y="2203450"/>
          <p14:tracePt t="27940" x="1250950" y="2152650"/>
          <p14:tracePt t="27957" x="1384300" y="2082800"/>
          <p14:tracePt t="27974" x="1562100" y="2012950"/>
          <p14:tracePt t="27990" x="1778000" y="1962150"/>
          <p14:tracePt t="28007" x="2006600" y="1930400"/>
          <p14:tracePt t="28024" x="2222500" y="1924050"/>
          <p14:tracePt t="28040" x="2381250" y="1917700"/>
          <p14:tracePt t="28057" x="2476500" y="1917700"/>
          <p14:tracePt t="28074" x="2540000" y="1917700"/>
          <p14:tracePt t="28076" x="2565400" y="1917700"/>
          <p14:tracePt t="28090" x="2628900" y="1917700"/>
          <p14:tracePt t="28107" x="2698750" y="1917700"/>
          <p14:tracePt t="28124" x="2743200" y="1917700"/>
          <p14:tracePt t="28140" x="2762250" y="1917700"/>
          <p14:tracePt t="28157" x="2768600" y="1917700"/>
          <p14:tracePt t="28190" x="2774950" y="1917700"/>
          <p14:tracePt t="28207" x="2781300" y="1917700"/>
          <p14:tracePt t="28224" x="2787650" y="1911350"/>
          <p14:tracePt t="28241" x="2800350" y="1905000"/>
          <p14:tracePt t="28257" x="2819400" y="1898650"/>
          <p14:tracePt t="28275" x="2895600" y="1879600"/>
          <p14:tracePt t="28290" x="3016250" y="1873250"/>
          <p14:tracePt t="28307" x="3238500" y="1866900"/>
          <p14:tracePt t="28324" x="3511550" y="1879600"/>
          <p14:tracePt t="28341" x="3759200" y="1898650"/>
          <p14:tracePt t="28357" x="3956050" y="1898650"/>
          <p14:tracePt t="28374" x="4070350" y="1898650"/>
          <p14:tracePt t="28391" x="4102100" y="1898650"/>
          <p14:tracePt t="28424" x="4095750" y="1911350"/>
          <p14:tracePt t="28440" x="3994150" y="1936750"/>
          <p14:tracePt t="28457" x="3816350" y="1993900"/>
          <p14:tracePt t="28475" x="3409950" y="2051050"/>
          <p14:tracePt t="28490" x="3136900" y="2051050"/>
          <p14:tracePt t="28507" x="2863850" y="2063750"/>
          <p14:tracePt t="28524" x="2654300" y="2070100"/>
          <p14:tracePt t="28540" x="2444750" y="2070100"/>
          <p14:tracePt t="28557" x="2266950" y="2082800"/>
          <p14:tracePt t="28574" x="2101850" y="2082800"/>
          <p14:tracePt t="28590" x="1974850" y="2082800"/>
          <p14:tracePt t="28607" x="1866900" y="2082800"/>
          <p14:tracePt t="28624" x="1797050" y="2089150"/>
          <p14:tracePt t="28641" x="1727200" y="2082800"/>
          <p14:tracePt t="28658" x="1657350" y="2076450"/>
          <p14:tracePt t="28675" x="1568450" y="2082800"/>
          <p14:tracePt t="28691" x="1511300" y="2082800"/>
          <p14:tracePt t="28707" x="1447800" y="2082800"/>
          <p14:tracePt t="28724" x="1377950" y="2082800"/>
          <p14:tracePt t="28740" x="1320800" y="2082800"/>
          <p14:tracePt t="28757" x="1276350" y="2082800"/>
          <p14:tracePt t="28774" x="1250950" y="2082800"/>
          <p14:tracePt t="28790" x="1219200" y="2082800"/>
          <p14:tracePt t="28807" x="1174750" y="2082800"/>
          <p14:tracePt t="28824" x="1123950" y="2082800"/>
          <p14:tracePt t="28841" x="1060450" y="2082800"/>
          <p14:tracePt t="28857" x="1009650" y="2082800"/>
          <p14:tracePt t="28874" x="984250" y="2082800"/>
          <p14:tracePt t="28987" x="996950" y="2082800"/>
          <p14:tracePt t="28995" x="1028700" y="2082800"/>
          <p14:tracePt t="29003" x="1073150" y="2089150"/>
          <p14:tracePt t="29010" x="1117600" y="2101850"/>
          <p14:tracePt t="29024" x="1193800" y="2114550"/>
          <p14:tracePt t="29041" x="1384300" y="2139950"/>
          <p14:tracePt t="29057" x="1587500" y="2159000"/>
          <p14:tracePt t="29075" x="1892300" y="2152650"/>
          <p14:tracePt t="29090" x="2057400" y="2152650"/>
          <p14:tracePt t="29107" x="2152650" y="2146300"/>
          <p14:tracePt t="29124" x="2197100" y="2146300"/>
          <p14:tracePt t="29244" x="2197100" y="2139950"/>
          <p14:tracePt t="29251" x="2197100" y="2133600"/>
          <p14:tracePt t="29258" x="2247900" y="2127250"/>
          <p14:tracePt t="29275" x="2381250" y="2127250"/>
          <p14:tracePt t="29290" x="2578100" y="2108200"/>
          <p14:tracePt t="29307" x="2838450" y="2095500"/>
          <p14:tracePt t="29324" x="3117850" y="2095500"/>
          <p14:tracePt t="29341" x="3397250" y="2095500"/>
          <p14:tracePt t="29358" x="3670300" y="2082800"/>
          <p14:tracePt t="29374" x="3930650" y="2070100"/>
          <p14:tracePt t="29391" x="4197350" y="2057400"/>
          <p14:tracePt t="29407" x="4432300" y="2000250"/>
          <p14:tracePt t="29424" x="4610100" y="1981200"/>
          <p14:tracePt t="29440" x="4730750" y="1962150"/>
          <p14:tracePt t="29457" x="4819650" y="1936750"/>
          <p14:tracePt t="29475" x="4914900" y="1911350"/>
          <p14:tracePt t="29490" x="4965700" y="1892300"/>
          <p14:tracePt t="29507" x="5003800" y="1879600"/>
          <p14:tracePt t="29524" x="5016500" y="1879600"/>
          <p14:tracePt t="29611" x="5016500" y="1873250"/>
          <p14:tracePt t="29619" x="5010150" y="1873250"/>
          <p14:tracePt t="29627" x="5003800" y="1866900"/>
          <p14:tracePt t="29640" x="4991100" y="1860550"/>
          <p14:tracePt t="29657" x="4953000" y="1847850"/>
          <p14:tracePt t="29674" x="4921250" y="1841500"/>
          <p14:tracePt t="29690" x="4914900" y="1841500"/>
          <p14:tracePt t="29724" x="4914900" y="1835150"/>
          <p14:tracePt t="29741" x="4914900" y="1822450"/>
          <p14:tracePt t="29757" x="4908550" y="1816100"/>
          <p14:tracePt t="29774" x="4895850" y="1803400"/>
          <p14:tracePt t="29790" x="4883150" y="1797050"/>
          <p14:tracePt t="29827" x="4883150" y="1790700"/>
          <p14:tracePt t="29840" x="4876800" y="1790700"/>
          <p14:tracePt t="29857" x="4838700" y="1771650"/>
          <p14:tracePt t="29874" x="4781550" y="1752600"/>
          <p14:tracePt t="29876" x="4749800" y="1746250"/>
          <p14:tracePt t="29891" x="4699000" y="1720850"/>
          <p14:tracePt t="29908" x="4660900" y="1701800"/>
          <p14:tracePt t="29924" x="4629150" y="1682750"/>
          <p14:tracePt t="29940" x="4616450" y="1657350"/>
          <p14:tracePt t="29957" x="4610100" y="1638300"/>
          <p14:tracePt t="29974" x="4610100" y="1606550"/>
          <p14:tracePt t="29991" x="4610100" y="1581150"/>
          <p14:tracePt t="30007" x="4616450" y="1549400"/>
          <p14:tracePt t="30024" x="4635500" y="1517650"/>
          <p14:tracePt t="30040" x="4660900" y="1479550"/>
          <p14:tracePt t="30057" x="4705350" y="1454150"/>
          <p14:tracePt t="30074" x="4756150" y="1422400"/>
          <p14:tracePt t="30076" x="4800600" y="1409700"/>
          <p14:tracePt t="30091" x="4870450" y="1384300"/>
          <p14:tracePt t="30107" x="4946650" y="1365250"/>
          <p14:tracePt t="30124" x="5029200" y="1333500"/>
          <p14:tracePt t="30141" x="5105400" y="1320800"/>
          <p14:tracePt t="30157" x="5181600" y="1320800"/>
          <p14:tracePt t="30174" x="5238750" y="1327150"/>
          <p14:tracePt t="30191" x="5295900" y="1339850"/>
          <p14:tracePt t="30207" x="5340350" y="1358900"/>
          <p14:tracePt t="30224" x="5372100" y="1390650"/>
          <p14:tracePt t="30241" x="5403850" y="1435100"/>
          <p14:tracePt t="30257" x="5416550" y="1485900"/>
          <p14:tracePt t="30274" x="5422900" y="1530350"/>
          <p14:tracePt t="30276" x="5422900" y="1555750"/>
          <p14:tracePt t="30291" x="5422900" y="1593850"/>
          <p14:tracePt t="30307" x="5384800" y="1625600"/>
          <p14:tracePt t="30324" x="5327650" y="1663700"/>
          <p14:tracePt t="30341" x="5232400" y="1695450"/>
          <p14:tracePt t="30357" x="5130800" y="1733550"/>
          <p14:tracePt t="30374" x="5035550" y="1765300"/>
          <p14:tracePt t="30390" x="4927600" y="1771650"/>
          <p14:tracePt t="30407" x="4851400" y="1771650"/>
          <p14:tracePt t="30424" x="4781550" y="1771650"/>
          <p14:tracePt t="30441" x="4730750" y="1771650"/>
          <p14:tracePt t="30457" x="4705350" y="1771650"/>
          <p14:tracePt t="30474" x="4699000" y="1771650"/>
          <p14:tracePt t="30611" x="4705350" y="1771650"/>
          <p14:tracePt t="30619" x="4711700" y="1771650"/>
          <p14:tracePt t="30626" x="4718050" y="1771650"/>
          <p14:tracePt t="30640" x="4737100" y="1771650"/>
          <p14:tracePt t="30657" x="4794250" y="1771650"/>
          <p14:tracePt t="30675" x="4895850" y="1771650"/>
          <p14:tracePt t="30690" x="4978400" y="1797050"/>
          <p14:tracePt t="30707" x="5022850" y="1809750"/>
          <p14:tracePt t="30724" x="5041900" y="1828800"/>
          <p14:tracePt t="30741" x="5048250" y="1828800"/>
          <p14:tracePt t="30875" x="5035550" y="1828800"/>
          <p14:tracePt t="30884" x="5022850" y="1822450"/>
          <p14:tracePt t="30891" x="5016500" y="1816100"/>
          <p14:tracePt t="30907" x="5016500" y="1784350"/>
          <p14:tracePt t="30924" x="5016500" y="1771650"/>
          <p14:tracePt t="30941" x="5016500" y="1765300"/>
          <p14:tracePt t="30957" x="5016500" y="1758950"/>
          <p14:tracePt t="30974" x="5035550" y="1746250"/>
          <p14:tracePt t="30991" x="5067300" y="1739900"/>
          <p14:tracePt t="31007" x="5092700" y="1727200"/>
          <p14:tracePt t="31024" x="5111750" y="1720850"/>
          <p14:tracePt t="31041" x="5118100" y="1714500"/>
          <p14:tracePt t="31171" x="5118100" y="1720850"/>
          <p14:tracePt t="31179" x="5118100" y="1727200"/>
          <p14:tracePt t="31195" x="5111750" y="1733550"/>
          <p14:tracePt t="31203" x="5099050" y="1739900"/>
          <p14:tracePt t="31210" x="5086350" y="1739900"/>
          <p14:tracePt t="31224" x="5067300" y="1746250"/>
          <p14:tracePt t="31241" x="5022850" y="1758950"/>
          <p14:tracePt t="31257" x="4965700" y="1765300"/>
          <p14:tracePt t="31275" x="4870450" y="1771650"/>
          <p14:tracePt t="31291" x="4832350" y="1771650"/>
          <p14:tracePt t="31307" x="4800600" y="1771650"/>
          <p14:tracePt t="31324" x="4794250" y="1771650"/>
          <p14:tracePt t="31341" x="4787900" y="1771650"/>
          <p14:tracePt t="31374" x="4781550" y="1771650"/>
          <p14:tracePt t="31391" x="4756150" y="1771650"/>
          <p14:tracePt t="31407" x="4724400" y="1771650"/>
          <p14:tracePt t="31424" x="4699000" y="1771650"/>
          <p14:tracePt t="31440" x="4686300" y="1771650"/>
          <p14:tracePt t="31457" x="4679950" y="1765300"/>
          <p14:tracePt t="31507" x="4679950" y="1758950"/>
          <p14:tracePt t="31515" x="4673600" y="1752600"/>
          <p14:tracePt t="31524" x="4660900" y="1739900"/>
          <p14:tracePt t="31541" x="4654550" y="1727200"/>
          <p14:tracePt t="31557" x="4648200" y="1708150"/>
          <p14:tracePt t="31574" x="4641850" y="1689100"/>
          <p14:tracePt t="31591" x="4635500" y="1670050"/>
          <p14:tracePt t="31607" x="4635500" y="1644650"/>
          <p14:tracePt t="31624" x="4635500" y="1612900"/>
          <p14:tracePt t="31640" x="4635500" y="1581150"/>
          <p14:tracePt t="31657" x="4635500" y="1549400"/>
          <p14:tracePt t="31675" x="4641850" y="1524000"/>
          <p14:tracePt t="31690" x="4660900" y="1492250"/>
          <p14:tracePt t="31707" x="4673600" y="1466850"/>
          <p14:tracePt t="31724" x="4699000" y="1435100"/>
          <p14:tracePt t="31741" x="4737100" y="1409700"/>
          <p14:tracePt t="31757" x="4775200" y="1384300"/>
          <p14:tracePt t="31774" x="4819650" y="1365250"/>
          <p14:tracePt t="31791" x="4870450" y="1339850"/>
          <p14:tracePt t="31807" x="4921250" y="1320800"/>
          <p14:tracePt t="31824" x="4978400" y="1295400"/>
          <p14:tracePt t="31841" x="5048250" y="1289050"/>
          <p14:tracePt t="31857" x="5118100" y="1276350"/>
          <p14:tracePt t="31875" x="5232400" y="1282700"/>
          <p14:tracePt t="31890" x="5295900" y="1289050"/>
          <p14:tracePt t="31907" x="5372100" y="1308100"/>
          <p14:tracePt t="31924" x="5416550" y="1320800"/>
          <p14:tracePt t="31941" x="5448300" y="1339850"/>
          <p14:tracePt t="31957" x="5461000" y="1377950"/>
          <p14:tracePt t="31974" x="5480050" y="1447800"/>
          <p14:tracePt t="31990" x="5480050" y="1530350"/>
          <p14:tracePt t="32007" x="5454650" y="1606550"/>
          <p14:tracePt t="32024" x="5403850" y="1663700"/>
          <p14:tracePt t="32041" x="5365750" y="1714500"/>
          <p14:tracePt t="32057" x="5276850" y="1739900"/>
          <p14:tracePt t="32075" x="5137150" y="1765300"/>
          <p14:tracePt t="32091" x="5054600" y="1765300"/>
          <p14:tracePt t="32107" x="4984750" y="1765300"/>
          <p14:tracePt t="32124" x="4927600" y="1752600"/>
          <p14:tracePt t="32141" x="4908550" y="1752600"/>
          <p14:tracePt t="32174" x="4908550" y="1746250"/>
          <p14:tracePt t="32207" x="4946650" y="1746250"/>
          <p14:tracePt t="32224" x="5010150" y="1784350"/>
          <p14:tracePt t="32241" x="5086350" y="1809750"/>
          <p14:tracePt t="32257" x="5181600" y="1841500"/>
          <p14:tracePt t="32275" x="5327650" y="1949450"/>
          <p14:tracePt t="32291" x="5391150" y="2012950"/>
          <p14:tracePt t="32307" x="5422900" y="2070100"/>
          <p14:tracePt t="32324" x="5435600" y="2101850"/>
          <p14:tracePt t="32341" x="5416550" y="2133600"/>
          <p14:tracePt t="32357" x="5365750" y="2171700"/>
          <p14:tracePt t="32374" x="5308600" y="2209800"/>
          <p14:tracePt t="32390" x="5219700" y="2235200"/>
          <p14:tracePt t="32407" x="5124450" y="2266950"/>
          <p14:tracePt t="32424" x="5048250" y="2266950"/>
          <p14:tracePt t="32441" x="5003800" y="2273300"/>
          <p14:tracePt t="32457" x="4953000" y="2273300"/>
          <p14:tracePt t="32474" x="4895850" y="2254250"/>
          <p14:tracePt t="32476" x="4876800" y="2241550"/>
          <p14:tracePt t="32491" x="4838700" y="2203450"/>
          <p14:tracePt t="32507" x="4806950" y="2152650"/>
          <p14:tracePt t="32524" x="4787900" y="2095500"/>
          <p14:tracePt t="32541" x="4768850" y="2044700"/>
          <p14:tracePt t="32557" x="4768850" y="2000250"/>
          <p14:tracePt t="32574" x="4768850" y="1962150"/>
          <p14:tracePt t="32590" x="4775200" y="1911350"/>
          <p14:tracePt t="32607" x="4806950" y="1860550"/>
          <p14:tracePt t="32624" x="4864100" y="1816100"/>
          <p14:tracePt t="32640" x="4921250" y="1778000"/>
          <p14:tracePt t="32657" x="5010150" y="1739900"/>
          <p14:tracePt t="32675" x="5181600" y="1682750"/>
          <p14:tracePt t="32691" x="5314950" y="1682750"/>
          <p14:tracePt t="32707" x="5435600" y="1682750"/>
          <p14:tracePt t="32724" x="5556250" y="1689100"/>
          <p14:tracePt t="32741" x="5657850" y="1708150"/>
          <p14:tracePt t="32757" x="5740400" y="1746250"/>
          <p14:tracePt t="32774" x="5778500" y="1797050"/>
          <p14:tracePt t="32791" x="5810250" y="1860550"/>
          <p14:tracePt t="32807" x="5829300" y="1949450"/>
          <p14:tracePt t="32824" x="5816600" y="2032000"/>
          <p14:tracePt t="32841" x="5791200" y="2101850"/>
          <p14:tracePt t="32857" x="5759450" y="2139950"/>
          <p14:tracePt t="32859" x="5734050" y="2152650"/>
          <p14:tracePt t="32874" x="5708650" y="2171700"/>
          <p14:tracePt t="32891" x="5600700" y="2197100"/>
          <p14:tracePt t="32907" x="5499100" y="2203450"/>
          <p14:tracePt t="32924" x="5403850" y="2222500"/>
          <p14:tracePt t="32941" x="5295900" y="2222500"/>
          <p14:tracePt t="32957" x="5226050" y="2235200"/>
          <p14:tracePt t="32974" x="5194300" y="2241550"/>
          <p14:tracePt t="32991" x="5187950" y="2260600"/>
          <p14:tracePt t="33007" x="5187950" y="2286000"/>
          <p14:tracePt t="33024" x="5226050" y="2298700"/>
          <p14:tracePt t="33041" x="5289550" y="2317750"/>
          <p14:tracePt t="33058" x="5353050" y="2343150"/>
          <p14:tracePt t="33074" x="5378450" y="2355850"/>
          <p14:tracePt t="33090" x="5410200" y="2406650"/>
          <p14:tracePt t="33107" x="5422900" y="2451100"/>
          <p14:tracePt t="33124" x="5429250" y="2482850"/>
          <p14:tracePt t="33141" x="5429250" y="2501900"/>
          <p14:tracePt t="33157" x="5429250" y="2514600"/>
          <p14:tracePt t="33174" x="5416550" y="2520950"/>
          <p14:tracePt t="33191" x="5397500" y="2546350"/>
          <p14:tracePt t="33207" x="5372100" y="2584450"/>
          <p14:tracePt t="33224" x="5334000" y="2616200"/>
          <p14:tracePt t="33241" x="5270500" y="2654300"/>
          <p14:tracePt t="33257" x="5200650" y="2698750"/>
          <p14:tracePt t="33274" x="5137150" y="2724150"/>
          <p14:tracePt t="33291" x="5080000" y="2743200"/>
          <p14:tracePt t="33307" x="5029200" y="2743200"/>
          <p14:tracePt t="33324" x="4965700" y="2749550"/>
          <p14:tracePt t="33341" x="4883150" y="2736850"/>
          <p14:tracePt t="33357" x="4794250" y="2686050"/>
          <p14:tracePt t="33374" x="4711700" y="2622550"/>
          <p14:tracePt t="33391" x="4660900" y="2565400"/>
          <p14:tracePt t="33407" x="4629150" y="2501900"/>
          <p14:tracePt t="33424" x="4629150" y="2451100"/>
          <p14:tracePt t="33440" x="4635500" y="2406650"/>
          <p14:tracePt t="33457" x="4660900" y="2362200"/>
          <p14:tracePt t="33474" x="4711700" y="2298700"/>
          <p14:tracePt t="33476" x="4756150" y="2266950"/>
          <p14:tracePt t="33491" x="4870450" y="2216150"/>
          <p14:tracePt t="33507" x="4997450" y="2165350"/>
          <p14:tracePt t="33524" x="5149850" y="2114550"/>
          <p14:tracePt t="33541" x="5308600" y="2082800"/>
          <p14:tracePt t="33557" x="5492750" y="2082800"/>
          <p14:tracePt t="33574" x="5651500" y="2082800"/>
          <p14:tracePt t="33590" x="5734050" y="2089150"/>
          <p14:tracePt t="33607" x="5810250" y="2108200"/>
          <p14:tracePt t="33624" x="5854700" y="2139950"/>
          <p14:tracePt t="33641" x="5861050" y="2171700"/>
          <p14:tracePt t="33657" x="5867400" y="2222500"/>
          <p14:tracePt t="33675" x="5803900" y="2330450"/>
          <p14:tracePt t="33691" x="5746750" y="2406650"/>
          <p14:tracePt t="33707" x="5689600" y="2482850"/>
          <p14:tracePt t="33724" x="5607050" y="2546350"/>
          <p14:tracePt t="33741" x="5511800" y="2609850"/>
          <p14:tracePt t="33757" x="5410200" y="2647950"/>
          <p14:tracePt t="33774" x="5308600" y="2679700"/>
          <p14:tracePt t="33791" x="5213350" y="2705100"/>
          <p14:tracePt t="33807" x="5124450" y="2730500"/>
          <p14:tracePt t="33824" x="5041900" y="2730500"/>
          <p14:tracePt t="33840" x="4972050" y="2730500"/>
          <p14:tracePt t="33857" x="4902200" y="2724150"/>
          <p14:tracePt t="33874" x="4851400" y="2717800"/>
          <p14:tracePt t="33875" x="4838700" y="2705100"/>
          <p14:tracePt t="33891" x="4819650" y="2698750"/>
          <p14:tracePt t="33907" x="4806950" y="2692400"/>
          <p14:tracePt t="33924" x="4806950" y="2667000"/>
          <p14:tracePt t="33941" x="4806950" y="2628900"/>
          <p14:tracePt t="33957" x="4806950" y="2597150"/>
          <p14:tracePt t="33974" x="4806950" y="2571750"/>
          <p14:tracePt t="33991" x="4794250" y="2540000"/>
          <p14:tracePt t="34007" x="4794250" y="2514600"/>
          <p14:tracePt t="34024" x="4787900" y="2482850"/>
          <p14:tracePt t="34041" x="4787900" y="2451100"/>
          <p14:tracePt t="34057" x="4787900" y="2419350"/>
          <p14:tracePt t="34075" x="4787900" y="2387600"/>
          <p14:tracePt t="34090" x="4794250" y="2368550"/>
          <p14:tracePt t="34107" x="4806950" y="2343150"/>
          <p14:tracePt t="34124" x="4819650" y="2317750"/>
          <p14:tracePt t="34141" x="4845050" y="2292350"/>
          <p14:tracePt t="34157" x="4870450" y="2254250"/>
          <p14:tracePt t="34174" x="4902200" y="2222500"/>
          <p14:tracePt t="34191" x="4940300" y="2184400"/>
          <p14:tracePt t="34207" x="4978400" y="2146300"/>
          <p14:tracePt t="34224" x="5029200" y="2120900"/>
          <p14:tracePt t="34241" x="5111750" y="2082800"/>
          <p14:tracePt t="34257" x="5207000" y="2044700"/>
          <p14:tracePt t="34275" x="5365750" y="2006600"/>
          <p14:tracePt t="34291" x="5486400" y="2000250"/>
          <p14:tracePt t="34307" x="5588000" y="1987550"/>
          <p14:tracePt t="34324" x="5695950" y="1987550"/>
          <p14:tracePt t="34341" x="5759450" y="1987550"/>
          <p14:tracePt t="34357" x="5810250" y="1987550"/>
          <p14:tracePt t="34374" x="5835650" y="1987550"/>
          <p14:tracePt t="34391" x="5867400" y="1987550"/>
          <p14:tracePt t="34407" x="5892800" y="1993900"/>
          <p14:tracePt t="34424" x="5905500" y="2019300"/>
          <p14:tracePt t="34441" x="5918200" y="2057400"/>
          <p14:tracePt t="34457" x="5930900" y="2108200"/>
          <p14:tracePt t="34474" x="5930900" y="2165350"/>
          <p14:tracePt t="34476" x="5930900" y="2190750"/>
          <p14:tracePt t="34490" x="5911850" y="2260600"/>
          <p14:tracePt t="34507" x="5873750" y="2330450"/>
          <p14:tracePt t="34524" x="5848350" y="2393950"/>
          <p14:tracePt t="34541" x="5797550" y="2451100"/>
          <p14:tracePt t="34557" x="5746750" y="2514600"/>
          <p14:tracePt t="34574" x="5689600" y="2578100"/>
          <p14:tracePt t="34591" x="5619750" y="2628900"/>
          <p14:tracePt t="34607" x="5543550" y="2667000"/>
          <p14:tracePt t="34624" x="5448300" y="2698750"/>
          <p14:tracePt t="34640" x="5346700" y="2724150"/>
          <p14:tracePt t="34657" x="5219700" y="2749550"/>
          <p14:tracePt t="34675" x="4984750" y="2755900"/>
          <p14:tracePt t="34690" x="4813300" y="2755900"/>
          <p14:tracePt t="34707" x="4673600" y="2749550"/>
          <p14:tracePt t="34724" x="4552950" y="2698750"/>
          <p14:tracePt t="34741" x="4489450" y="2654300"/>
          <p14:tracePt t="34757" x="4451350" y="2616200"/>
          <p14:tracePt t="34774" x="4432300" y="2559050"/>
          <p14:tracePt t="34791" x="4432300" y="2508250"/>
          <p14:tracePt t="34807" x="4445000" y="2476500"/>
          <p14:tracePt t="34947" x="4432300" y="2489200"/>
          <p14:tracePt t="34955" x="4362450" y="2514600"/>
          <p14:tracePt t="34963" x="4267200" y="2546350"/>
          <p14:tracePt t="34974" x="4159250" y="2565400"/>
          <p14:tracePt t="34990" x="3924300" y="2635250"/>
          <p14:tracePt t="35007" x="3651250" y="2730500"/>
          <p14:tracePt t="35024" x="3384550" y="2857500"/>
          <p14:tracePt t="35041" x="3098800" y="2940050"/>
          <p14:tracePt t="35057" x="2825750" y="3028950"/>
          <p14:tracePt t="35075" x="2463800" y="3041650"/>
          <p14:tracePt t="35091" x="2279650" y="3016250"/>
          <p14:tracePt t="35107" x="2139950" y="2984500"/>
          <p14:tracePt t="35124" x="2006600" y="2940050"/>
          <p14:tracePt t="35141" x="1917700" y="2901950"/>
          <p14:tracePt t="35158" x="1860550" y="2895600"/>
          <p14:tracePt t="35174" x="1816100" y="2882900"/>
          <p14:tracePt t="35191" x="1809750" y="2876550"/>
          <p14:tracePt t="35266" x="1809750" y="2870200"/>
          <p14:tracePt t="35283" x="1816100" y="2863850"/>
          <p14:tracePt t="35291" x="1822450" y="2863850"/>
          <p14:tracePt t="35307" x="1854200" y="2863850"/>
          <p14:tracePt t="35324" x="1879600" y="2863850"/>
          <p14:tracePt t="35341" x="1885950" y="2863850"/>
          <p14:tracePt t="35374" x="1885950" y="2870200"/>
          <p14:tracePt t="35391" x="1860550" y="2895600"/>
          <p14:tracePt t="35407" x="1841500" y="2921000"/>
          <p14:tracePt t="35424" x="1816100" y="2940050"/>
          <p14:tracePt t="35441" x="1778000" y="2971800"/>
          <p14:tracePt t="35457" x="1727200" y="2997200"/>
          <p14:tracePt t="35474" x="1663700" y="3016250"/>
          <p14:tracePt t="35476" x="1644650" y="3028950"/>
          <p14:tracePt t="35490" x="1587500" y="3048000"/>
          <p14:tracePt t="35507" x="1536700" y="3060700"/>
          <p14:tracePt t="35524" x="1492250" y="3060700"/>
          <p14:tracePt t="35541" x="1454150" y="3060700"/>
          <p14:tracePt t="35557" x="1409700" y="3060700"/>
          <p14:tracePt t="35574" x="1377950" y="3060700"/>
          <p14:tracePt t="35591" x="1327150" y="3060700"/>
          <p14:tracePt t="35607" x="1282700" y="3060700"/>
          <p14:tracePt t="35624" x="1225550" y="3054350"/>
          <p14:tracePt t="35641" x="1162050" y="3035300"/>
          <p14:tracePt t="35657" x="1098550" y="2997200"/>
          <p14:tracePt t="35675" x="1003300" y="2927350"/>
          <p14:tracePt t="35691" x="939800" y="2882900"/>
          <p14:tracePt t="35707" x="901700" y="2851150"/>
          <p14:tracePt t="35724" x="882650" y="2832100"/>
          <p14:tracePt t="35740" x="876300" y="2825750"/>
          <p14:tracePt t="35779" x="876300" y="2819400"/>
          <p14:tracePt t="35790" x="869950" y="2806700"/>
          <p14:tracePt t="35807" x="863600" y="2787650"/>
          <p14:tracePt t="35824" x="850900" y="2768600"/>
          <p14:tracePt t="35841" x="844550" y="2743200"/>
          <p14:tracePt t="35857" x="844550" y="2724150"/>
          <p14:tracePt t="35874" x="844550" y="2698750"/>
          <p14:tracePt t="35890" x="850900" y="2686050"/>
          <p14:tracePt t="35907" x="869950" y="2660650"/>
          <p14:tracePt t="35924" x="882650" y="2635250"/>
          <p14:tracePt t="35941" x="920750" y="2609850"/>
          <p14:tracePt t="35957" x="965200" y="2578100"/>
          <p14:tracePt t="35974" x="1047750" y="2533650"/>
          <p14:tracePt t="35991" x="1149350" y="2501900"/>
          <p14:tracePt t="36007" x="1231900" y="2463800"/>
          <p14:tracePt t="36024" x="1308100" y="2438400"/>
          <p14:tracePt t="36040" x="1371600" y="2432050"/>
          <p14:tracePt t="36057" x="1454150" y="2425700"/>
          <p14:tracePt t="36074" x="1555750" y="2419350"/>
          <p14:tracePt t="36076" x="1606550" y="2419350"/>
          <p14:tracePt t="36091" x="1714500" y="2419350"/>
          <p14:tracePt t="36107" x="1809750" y="2419350"/>
          <p14:tracePt t="36124" x="1885950" y="2419350"/>
          <p14:tracePt t="36141" x="1955800" y="2419350"/>
          <p14:tracePt t="36157" x="2032000" y="2438400"/>
          <p14:tracePt t="36174" x="2114550" y="2463800"/>
          <p14:tracePt t="36191" x="2203450" y="2495550"/>
          <p14:tracePt t="36207" x="2266950" y="2514600"/>
          <p14:tracePt t="36224" x="2330450" y="2552700"/>
          <p14:tracePt t="36241" x="2393950" y="2584450"/>
          <p14:tracePt t="36257" x="2457450" y="2622550"/>
          <p14:tracePt t="36275" x="2559050" y="2692400"/>
          <p14:tracePt t="36291" x="2616200" y="2743200"/>
          <p14:tracePt t="36307" x="2647950" y="2787650"/>
          <p14:tracePt t="36324" x="2660650" y="2825750"/>
          <p14:tracePt t="36341" x="2667000" y="2857500"/>
          <p14:tracePt t="36357" x="2673350" y="2889250"/>
          <p14:tracePt t="36374" x="2673350" y="2908300"/>
          <p14:tracePt t="36391" x="2667000" y="2933700"/>
          <p14:tracePt t="36407" x="2647950" y="2946400"/>
          <p14:tracePt t="36424" x="2635250" y="2971800"/>
          <p14:tracePt t="36441" x="2609850" y="2990850"/>
          <p14:tracePt t="36457" x="2584450" y="3016250"/>
          <p14:tracePt t="36474" x="2540000" y="3035300"/>
          <p14:tracePt t="36476" x="2520950" y="3054350"/>
          <p14:tracePt t="36491" x="2451100" y="3073400"/>
          <p14:tracePt t="36507" x="2381250" y="3098800"/>
          <p14:tracePt t="36524" x="2305050" y="3124200"/>
          <p14:tracePt t="36541" x="2228850" y="3149600"/>
          <p14:tracePt t="36557" x="2127250" y="3175000"/>
          <p14:tracePt t="36574" x="2044700" y="3194050"/>
          <p14:tracePt t="36590" x="1943100" y="3206750"/>
          <p14:tracePt t="36607" x="1841500" y="3213100"/>
          <p14:tracePt t="36624" x="1727200" y="3213100"/>
          <p14:tracePt t="36641" x="1625600" y="3213100"/>
          <p14:tracePt t="36657" x="1498600" y="3200400"/>
          <p14:tracePt t="36674" x="1377950" y="3200400"/>
          <p14:tracePt t="36691" x="1200150" y="3206750"/>
          <p14:tracePt t="36707" x="1085850" y="3168650"/>
          <p14:tracePt t="36724" x="977900" y="3130550"/>
          <p14:tracePt t="36741" x="882650" y="3098800"/>
          <p14:tracePt t="36757" x="800100" y="3073400"/>
          <p14:tracePt t="36774" x="723900" y="3048000"/>
          <p14:tracePt t="36791" x="666750" y="3016250"/>
          <p14:tracePt t="36807" x="628650" y="2984500"/>
          <p14:tracePt t="36824" x="609600" y="2946400"/>
          <p14:tracePt t="36841" x="590550" y="2901950"/>
          <p14:tracePt t="36857" x="577850" y="2851150"/>
          <p14:tracePt t="36875" x="558800" y="2781300"/>
          <p14:tracePt t="36890" x="558800" y="2736850"/>
          <p14:tracePt t="36907" x="558800" y="2679700"/>
          <p14:tracePt t="36924" x="571500" y="2628900"/>
          <p14:tracePt t="36940" x="596900" y="2584450"/>
          <p14:tracePt t="36957" x="628650" y="2527300"/>
          <p14:tracePt t="36974" x="692150" y="2489200"/>
          <p14:tracePt t="36990" x="755650" y="2444750"/>
          <p14:tracePt t="37007" x="825500" y="2419350"/>
          <p14:tracePt t="37024" x="895350" y="2406650"/>
          <p14:tracePt t="37041" x="977900" y="2387600"/>
          <p14:tracePt t="37057" x="1047750" y="2374900"/>
          <p14:tracePt t="37075" x="1149350" y="2374900"/>
          <p14:tracePt t="37091" x="1231900" y="2374900"/>
          <p14:tracePt t="37107" x="1295400" y="2368550"/>
          <p14:tracePt t="37124" x="1384300" y="2368550"/>
          <p14:tracePt t="37141" x="1479550" y="2368550"/>
          <p14:tracePt t="37157" x="1568450" y="2368550"/>
          <p14:tracePt t="37174" x="1657350" y="2368550"/>
          <p14:tracePt t="37190" x="1739900" y="2368550"/>
          <p14:tracePt t="37207" x="1803400" y="2368550"/>
          <p14:tracePt t="37224" x="1847850" y="2368550"/>
          <p14:tracePt t="37241" x="1898650" y="2374900"/>
          <p14:tracePt t="37257" x="1955800" y="2400300"/>
          <p14:tracePt t="37259" x="1981200" y="2419350"/>
          <p14:tracePt t="37275" x="2032000" y="2451100"/>
          <p14:tracePt t="37290" x="2057400" y="2457450"/>
          <p14:tracePt t="37307" x="2108200" y="2495550"/>
          <p14:tracePt t="37324" x="2165350" y="2533650"/>
          <p14:tracePt t="37341" x="2228850" y="2565400"/>
          <p14:tracePt t="37357" x="2298700" y="2609850"/>
          <p14:tracePt t="37374" x="2349500" y="2647950"/>
          <p14:tracePt t="37390" x="2381250" y="2692400"/>
          <p14:tracePt t="37407" x="2393950" y="2749550"/>
          <p14:tracePt t="37424" x="2413000" y="2787650"/>
          <p14:tracePt t="37441" x="2419350" y="2825750"/>
          <p14:tracePt t="37457" x="2419350" y="2857500"/>
          <p14:tracePt t="37474" x="2393950" y="2889250"/>
          <p14:tracePt t="37476" x="2374900" y="2908300"/>
          <p14:tracePt t="37491" x="2305050" y="2940050"/>
          <p14:tracePt t="37507" x="2228850" y="2965450"/>
          <p14:tracePt t="37524" x="2146300" y="2997200"/>
          <p14:tracePt t="37540" x="2057400" y="3028950"/>
          <p14:tracePt t="37557" x="1974850" y="3060700"/>
          <p14:tracePt t="37574" x="1866900" y="3079750"/>
          <p14:tracePt t="37591" x="1739900" y="3111500"/>
          <p14:tracePt t="37607" x="1600200" y="3117850"/>
          <p14:tracePt t="37624" x="1466850" y="3124200"/>
          <p14:tracePt t="37641" x="1339850" y="3111500"/>
          <p14:tracePt t="37657" x="1212850" y="3105150"/>
          <p14:tracePt t="37675" x="1054100" y="3105150"/>
          <p14:tracePt t="37691" x="952500" y="3067050"/>
          <p14:tracePt t="37707" x="869950" y="3041650"/>
          <p14:tracePt t="37724" x="812800" y="3016250"/>
          <p14:tracePt t="37740" x="755650" y="2978150"/>
          <p14:tracePt t="37757" x="717550" y="2933700"/>
          <p14:tracePt t="37774" x="685800" y="2882900"/>
          <p14:tracePt t="37791" x="654050" y="2832100"/>
          <p14:tracePt t="37807" x="622300" y="2762250"/>
          <p14:tracePt t="37824" x="609600" y="2711450"/>
          <p14:tracePt t="37841" x="609600" y="2647950"/>
          <p14:tracePt t="37857" x="609600" y="2603500"/>
          <p14:tracePt t="37859" x="628650" y="2584450"/>
          <p14:tracePt t="37875" x="660400" y="2546350"/>
          <p14:tracePt t="37891" x="698500" y="2514600"/>
          <p14:tracePt t="37907" x="749300" y="2489200"/>
          <p14:tracePt t="37924" x="812800" y="2457450"/>
          <p14:tracePt t="37941" x="901700" y="2425700"/>
          <p14:tracePt t="37957" x="1016000" y="2413000"/>
          <p14:tracePt t="37974" x="1155700" y="2413000"/>
          <p14:tracePt t="37990" x="1295400" y="2413000"/>
          <p14:tracePt t="38007" x="1428750" y="2413000"/>
          <p14:tracePt t="38024" x="1555750" y="2413000"/>
          <p14:tracePt t="38040" x="1689100" y="2432050"/>
          <p14:tracePt t="38057" x="1847850" y="2476500"/>
          <p14:tracePt t="38074" x="2012950" y="2520950"/>
          <p14:tracePt t="38076" x="2108200" y="2552700"/>
          <p14:tracePt t="38091" x="2273300" y="2609850"/>
          <p14:tracePt t="38107" x="2425700" y="2660650"/>
          <p14:tracePt t="38124" x="2546350" y="2705100"/>
          <p14:tracePt t="38140" x="2628900" y="2755900"/>
          <p14:tracePt t="38157" x="2698750" y="2813050"/>
          <p14:tracePt t="38174" x="2768600" y="2857500"/>
          <p14:tracePt t="38190" x="2819400" y="2895600"/>
          <p14:tracePt t="38208" x="2851150" y="2914650"/>
          <p14:tracePt t="38224" x="2857500" y="2921000"/>
          <p14:tracePt t="38241" x="2851150" y="2940050"/>
          <p14:tracePt t="38257" x="2832100" y="2990850"/>
          <p14:tracePt t="38275" x="2781300" y="3060700"/>
          <p14:tracePt t="38291" x="2749550" y="3086100"/>
          <p14:tracePt t="38307" x="2717800" y="3092450"/>
          <p14:tracePt t="38324" x="2667000" y="3092450"/>
          <p14:tracePt t="38341" x="2609850" y="3092450"/>
          <p14:tracePt t="38357" x="2552700" y="3079750"/>
          <p14:tracePt t="38374" x="2533650" y="3054350"/>
          <p14:tracePt t="38571" x="2533650" y="3067050"/>
          <p14:tracePt t="38579" x="2527300" y="3098800"/>
          <p14:tracePt t="38587" x="2520950" y="3111500"/>
          <p14:tracePt t="38594" x="2508250" y="3117850"/>
          <p14:tracePt t="38607" x="2495550" y="3117850"/>
          <p14:tracePt t="38624" x="2438400" y="3149600"/>
          <p14:tracePt t="38641" x="2368550" y="3200400"/>
          <p14:tracePt t="38657" x="2305050" y="3251200"/>
          <p14:tracePt t="38660" x="2266950" y="3276600"/>
          <p14:tracePt t="38674" x="2216150" y="3314700"/>
          <p14:tracePt t="38690" x="2139950" y="3346450"/>
          <p14:tracePt t="38707" x="2038350" y="3378200"/>
          <p14:tracePt t="38724" x="1917700" y="3403600"/>
          <p14:tracePt t="38741" x="1790700" y="3416300"/>
          <p14:tracePt t="38757" x="1663700" y="3416300"/>
          <p14:tracePt t="38774" x="1536700" y="3397250"/>
          <p14:tracePt t="38791" x="1428750" y="3384550"/>
          <p14:tracePt t="38807" x="1320800" y="3365500"/>
          <p14:tracePt t="38824" x="1238250" y="3352800"/>
          <p14:tracePt t="38841" x="1155700" y="3333750"/>
          <p14:tracePt t="38858" x="1085850" y="3308350"/>
          <p14:tracePt t="38875" x="990600" y="3257550"/>
          <p14:tracePt t="38891" x="952500" y="3225800"/>
          <p14:tracePt t="38907" x="889000" y="3168650"/>
          <p14:tracePt t="38924" x="850900" y="3111500"/>
          <p14:tracePt t="38941" x="819150" y="3067050"/>
          <p14:tracePt t="38957" x="793750" y="3016250"/>
          <p14:tracePt t="38974" x="768350" y="2959100"/>
          <p14:tracePt t="38991" x="762000" y="2908300"/>
          <p14:tracePt t="39008" x="762000" y="2857500"/>
          <p14:tracePt t="39024" x="762000" y="2806700"/>
          <p14:tracePt t="39040" x="762000" y="2755900"/>
          <p14:tracePt t="39057" x="774700" y="2711450"/>
          <p14:tracePt t="39075" x="812800" y="2647950"/>
          <p14:tracePt t="39091" x="863600" y="2616200"/>
          <p14:tracePt t="39107" x="939800" y="2590800"/>
          <p14:tracePt t="39124" x="1041400" y="2559050"/>
          <p14:tracePt t="39141" x="1162050" y="2533650"/>
          <p14:tracePt t="39157" x="1301750" y="2495550"/>
          <p14:tracePt t="39174" x="1447800" y="2495550"/>
          <p14:tracePt t="39190" x="1574800" y="2495550"/>
          <p14:tracePt t="39207" x="1676400" y="2501900"/>
          <p14:tracePt t="39224" x="1771650" y="2527300"/>
          <p14:tracePt t="39241" x="1866900" y="2559050"/>
          <p14:tracePt t="39257" x="1962150" y="2584450"/>
          <p14:tracePt t="39275" x="2089150" y="2622550"/>
          <p14:tracePt t="39290" x="2146300" y="2641600"/>
          <p14:tracePt t="39307" x="2190750" y="2660650"/>
          <p14:tracePt t="39324" x="2247900" y="2686050"/>
          <p14:tracePt t="39341" x="2305050" y="2730500"/>
          <p14:tracePt t="39357" x="2362200" y="2774950"/>
          <p14:tracePt t="39374" x="2406650" y="2825750"/>
          <p14:tracePt t="39391" x="2425700" y="2882900"/>
          <p14:tracePt t="39407" x="2451100" y="2940050"/>
          <p14:tracePt t="39424" x="2451100" y="3009900"/>
          <p14:tracePt t="39441" x="2451100" y="3073400"/>
          <p14:tracePt t="39457" x="2451100" y="3130550"/>
          <p14:tracePt t="39474" x="2438400" y="3194050"/>
          <p14:tracePt t="39490" x="2406650" y="3251200"/>
          <p14:tracePt t="39507" x="2349500" y="3295650"/>
          <p14:tracePt t="39524" x="2235200" y="3321050"/>
          <p14:tracePt t="39541" x="2114550" y="3321050"/>
          <p14:tracePt t="39557" x="1987550" y="3321050"/>
          <p14:tracePt t="39574" x="1860550" y="3321050"/>
          <p14:tracePt t="39591" x="1727200" y="3321050"/>
          <p14:tracePt t="39607" x="1593850" y="3314700"/>
          <p14:tracePt t="39624" x="1435100" y="3257550"/>
          <p14:tracePt t="39641" x="1308100" y="3213100"/>
          <p14:tracePt t="39657" x="1187450" y="3181350"/>
          <p14:tracePt t="39674" x="1003300" y="3117850"/>
          <p14:tracePt t="39690" x="889000" y="3073400"/>
          <p14:tracePt t="39707" x="793750" y="3041650"/>
          <p14:tracePt t="39724" x="730250" y="3009900"/>
          <p14:tracePt t="39741" x="685800" y="2978150"/>
          <p14:tracePt t="39757" x="641350" y="2946400"/>
          <p14:tracePt t="39774" x="590550" y="2901950"/>
          <p14:tracePt t="39791" x="558800" y="2857500"/>
          <p14:tracePt t="39807" x="539750" y="2806700"/>
          <p14:tracePt t="39824" x="539750" y="2768600"/>
          <p14:tracePt t="39841" x="539750" y="2730500"/>
          <p14:tracePt t="39857" x="552450" y="2686050"/>
          <p14:tracePt t="39875" x="615950" y="2590800"/>
          <p14:tracePt t="39891" x="704850" y="2527300"/>
          <p14:tracePt t="39907" x="825500" y="2482850"/>
          <p14:tracePt t="39924" x="965200" y="2432050"/>
          <p14:tracePt t="39941" x="1130300" y="2406650"/>
          <p14:tracePt t="39957" x="1327150" y="2400300"/>
          <p14:tracePt t="39974" x="1536700" y="2400300"/>
          <p14:tracePt t="39990" x="1739900" y="2400300"/>
          <p14:tracePt t="40007" x="1943100" y="2400300"/>
          <p14:tracePt t="40024" x="2108200" y="2400300"/>
          <p14:tracePt t="40040" x="2241550" y="2425700"/>
          <p14:tracePt t="40057" x="2343150" y="2470150"/>
          <p14:tracePt t="40074" x="2406650" y="2514600"/>
          <p14:tracePt t="40091" x="2444750" y="2616200"/>
          <p14:tracePt t="40107" x="2470150" y="2692400"/>
          <p14:tracePt t="40124" x="2476500" y="2768600"/>
          <p14:tracePt t="40141" x="2482850" y="2844800"/>
          <p14:tracePt t="40157" x="2457450" y="2914650"/>
          <p14:tracePt t="40174" x="2425700" y="2971800"/>
          <p14:tracePt t="40191" x="2393950" y="3028950"/>
          <p14:tracePt t="40207" x="2362200" y="3086100"/>
          <p14:tracePt t="40224" x="2330450" y="3124200"/>
          <p14:tracePt t="40241" x="2286000" y="3155950"/>
          <p14:tracePt t="40258" x="2235200" y="3187700"/>
          <p14:tracePt t="40259" x="2203450" y="3206750"/>
          <p14:tracePt t="40275" x="2127250" y="3244850"/>
          <p14:tracePt t="40290" x="2019300" y="3276600"/>
          <p14:tracePt t="40307" x="1885950" y="3295650"/>
          <p14:tracePt t="40324" x="1752600" y="3295650"/>
          <p14:tracePt t="40341" x="1619250" y="3295650"/>
          <p14:tracePt t="40357" x="1485900" y="3295650"/>
          <p14:tracePt t="40374" x="1365250" y="3282950"/>
          <p14:tracePt t="40391" x="1244600" y="3263900"/>
          <p14:tracePt t="40407" x="1111250" y="3244850"/>
          <p14:tracePt t="40424" x="1003300" y="3194050"/>
          <p14:tracePt t="40442" x="927100" y="3136900"/>
          <p14:tracePt t="40457" x="850900" y="3073400"/>
          <p14:tracePt t="40475" x="781050" y="2978150"/>
          <p14:tracePt t="40491" x="768350" y="2933700"/>
          <p14:tracePt t="40507" x="768350" y="2901950"/>
          <p14:tracePt t="40524" x="787400" y="2863850"/>
          <p14:tracePt t="40541" x="812800" y="2794000"/>
          <p14:tracePt t="40557" x="869950" y="2717800"/>
          <p14:tracePt t="40574" x="939800" y="2622550"/>
          <p14:tracePt t="40591" x="1009650" y="2533650"/>
          <p14:tracePt t="40607" x="1085850" y="2482850"/>
          <p14:tracePt t="40624" x="1162050" y="2444750"/>
          <p14:tracePt t="40641" x="1270000" y="2419350"/>
          <p14:tracePt t="40658" x="1492250" y="2400300"/>
          <p14:tracePt t="40675" x="1663700" y="2400300"/>
          <p14:tracePt t="40691" x="1828800" y="2400300"/>
          <p14:tracePt t="40707" x="1974850" y="2444750"/>
          <p14:tracePt t="40724" x="2120900" y="2495550"/>
          <p14:tracePt t="40741" x="2254250" y="2540000"/>
          <p14:tracePt t="40758" x="2387600" y="2590800"/>
          <p14:tracePt t="40774" x="2501900" y="2641600"/>
          <p14:tracePt t="40791" x="2609850" y="2711450"/>
          <p14:tracePt t="40807" x="2673350" y="2755900"/>
          <p14:tracePt t="40824" x="2717800" y="2819400"/>
          <p14:tracePt t="40840" x="2730500" y="2876550"/>
          <p14:tracePt t="40857" x="2717800" y="2933700"/>
          <p14:tracePt t="40874" x="2647950" y="3028950"/>
          <p14:tracePt t="40890" x="2597150" y="3098800"/>
          <p14:tracePt t="40907" x="2527300" y="3155950"/>
          <p14:tracePt t="40924" x="2444750" y="3200400"/>
          <p14:tracePt t="40940" x="2330450" y="3232150"/>
          <p14:tracePt t="40957" x="2190750" y="3263900"/>
          <p14:tracePt t="40974" x="2032000" y="3270250"/>
          <p14:tracePt t="40991" x="1873250" y="3263900"/>
          <p14:tracePt t="41007" x="1752600" y="3263900"/>
          <p14:tracePt t="41024" x="1625600" y="3225800"/>
          <p14:tracePt t="41041" x="1479550" y="3187700"/>
          <p14:tracePt t="41057" x="1308100" y="3136900"/>
          <p14:tracePt t="41060" x="1231900" y="3111500"/>
          <p14:tracePt t="41075" x="1085850" y="3054350"/>
          <p14:tracePt t="41091" x="990600" y="3003550"/>
          <p14:tracePt t="41107" x="882650" y="2940050"/>
          <p14:tracePt t="41124" x="819150" y="2882900"/>
          <p14:tracePt t="41141" x="787400" y="2844800"/>
          <p14:tracePt t="41157" x="781050" y="2819400"/>
          <p14:tracePt t="41174" x="781050" y="2774950"/>
          <p14:tracePt t="41191" x="793750" y="2724150"/>
          <p14:tracePt t="41207" x="844550" y="2673350"/>
          <p14:tracePt t="41224" x="933450" y="2616200"/>
          <p14:tracePt t="41241" x="1060450" y="2565400"/>
          <p14:tracePt t="41257" x="1238250" y="2501900"/>
          <p14:tracePt t="41275" x="1524000" y="2470150"/>
          <p14:tracePt t="41291" x="1720850" y="2470150"/>
          <p14:tracePt t="41307" x="1905000" y="2476500"/>
          <p14:tracePt t="41324" x="2108200" y="2520950"/>
          <p14:tracePt t="41341" x="2292350" y="2603500"/>
          <p14:tracePt t="41357" x="2425700" y="2698750"/>
          <p14:tracePt t="41374" x="2540000" y="2825750"/>
          <p14:tracePt t="41391" x="2609850" y="2971800"/>
          <p14:tracePt t="41407" x="2641600" y="3117850"/>
          <p14:tracePt t="41424" x="2609850" y="3238500"/>
          <p14:tracePt t="41441" x="2533650" y="3327400"/>
          <p14:tracePt t="41457" x="2432050" y="3384550"/>
          <p14:tracePt t="41459" x="2381250" y="3403600"/>
          <p14:tracePt t="41475" x="2260600" y="3403600"/>
          <p14:tracePt t="41491" x="2146300" y="3409950"/>
          <p14:tracePt t="41507" x="1993900" y="3359150"/>
          <p14:tracePt t="41524" x="1860550" y="3314700"/>
          <p14:tracePt t="41541" x="1765300" y="3270250"/>
          <p14:tracePt t="41557" x="1752600" y="3257550"/>
          <p14:tracePt t="41707" x="1765300" y="3257550"/>
          <p14:tracePt t="41715" x="1765300" y="3251200"/>
          <p14:tracePt t="41724" x="1778000" y="3238500"/>
          <p14:tracePt t="41741" x="1809750" y="3225800"/>
          <p14:tracePt t="41757" x="1885950" y="3225800"/>
          <p14:tracePt t="41774" x="2038350" y="3225800"/>
          <p14:tracePt t="41790" x="2254250" y="3263900"/>
          <p14:tracePt t="41807" x="2501900" y="3327400"/>
          <p14:tracePt t="41824" x="2768600" y="3409950"/>
          <p14:tracePt t="41841" x="3079750" y="3498850"/>
          <p14:tracePt t="41857" x="3397250" y="3556000"/>
          <p14:tracePt t="41875" x="3898900" y="3651250"/>
          <p14:tracePt t="41891" x="4229100" y="3695700"/>
          <p14:tracePt t="41907" x="4483100" y="3714750"/>
          <p14:tracePt t="41924" x="4705350" y="3759200"/>
          <p14:tracePt t="41941" x="4851400" y="3778250"/>
          <p14:tracePt t="41957" x="4984750" y="3810000"/>
          <p14:tracePt t="41974" x="5099050" y="3848100"/>
          <p14:tracePt t="41991" x="5124450" y="3854450"/>
          <p14:tracePt t="42007" x="5080000" y="3854450"/>
          <p14:tracePt t="42024" x="4933950" y="3822700"/>
          <p14:tracePt t="42040" x="4914900" y="3816350"/>
          <p14:tracePt t="42171" x="4908550" y="3816350"/>
          <p14:tracePt t="42179" x="4902200" y="3816350"/>
          <p14:tracePt t="42187" x="4908550" y="3816350"/>
          <p14:tracePt t="42194" x="4946650" y="3790950"/>
          <p14:tracePt t="42207" x="5003800" y="3765550"/>
          <p14:tracePt t="42224" x="5149850" y="3727450"/>
          <p14:tracePt t="42241" x="5314950" y="3670300"/>
          <p14:tracePt t="42257" x="5499100" y="3651250"/>
          <p14:tracePt t="42274" x="5657850" y="3644900"/>
          <p14:tracePt t="42276" x="5727700" y="3625850"/>
          <p14:tracePt t="42291" x="5835650" y="3556000"/>
          <p14:tracePt t="42307" x="5911850" y="3492500"/>
          <p14:tracePt t="42324" x="5924550" y="3416300"/>
          <p14:tracePt t="42341" x="5918200" y="3371850"/>
          <p14:tracePt t="42357" x="5918200" y="3333750"/>
          <p14:tracePt t="42374" x="5918200" y="3308350"/>
          <p14:tracePt t="42390" x="5918200" y="3289300"/>
          <p14:tracePt t="42407" x="5918200" y="3270250"/>
          <p14:tracePt t="42424" x="5911850" y="3238500"/>
          <p14:tracePt t="42441" x="5899150" y="3194050"/>
          <p14:tracePt t="42457" x="5886450" y="3149600"/>
          <p14:tracePt t="42475" x="5886450" y="3124200"/>
          <p14:tracePt t="42490" x="5886450" y="3117850"/>
          <p14:tracePt t="42507" x="5886450" y="3105150"/>
          <p14:tracePt t="42524" x="5886450" y="3079750"/>
          <p14:tracePt t="42541" x="5886450" y="3067050"/>
          <p14:tracePt t="42557" x="5892800" y="3054350"/>
          <p14:tracePt t="42574" x="5899150" y="3035300"/>
          <p14:tracePt t="42591" x="5899150" y="3022600"/>
          <p14:tracePt t="42607" x="5905500" y="3009900"/>
          <p14:tracePt t="42624" x="5911850" y="3003550"/>
          <p14:tracePt t="42640" x="5911850" y="2990850"/>
          <p14:tracePt t="42657" x="5918200" y="2978150"/>
          <p14:tracePt t="42675" x="5937250" y="2952750"/>
          <p14:tracePt t="42690" x="5949950" y="2933700"/>
          <p14:tracePt t="42707" x="5962650" y="2914650"/>
          <p14:tracePt t="42843" x="5962650" y="2908300"/>
          <p14:tracePt t="42851" x="5975350" y="2908300"/>
          <p14:tracePt t="42859" x="5981700" y="2908300"/>
          <p14:tracePt t="42875" x="5988050" y="2901950"/>
          <p14:tracePt t="42891" x="5994400" y="2901950"/>
          <p14:tracePt t="42907" x="5994400" y="2895600"/>
          <p14:tracePt t="43619" x="6007100" y="2895600"/>
          <p14:tracePt t="43627" x="6019800" y="2895600"/>
          <p14:tracePt t="43635" x="6032500" y="2895600"/>
          <p14:tracePt t="43642" x="6038850" y="2895600"/>
          <p14:tracePt t="43657" x="6057900" y="2895600"/>
          <p14:tracePt t="43675" x="6083300" y="2895600"/>
          <p14:tracePt t="44083" x="6076950" y="2901950"/>
          <p14:tracePt t="44091" x="6070600" y="2914650"/>
          <p14:tracePt t="44107" x="6064250" y="2927350"/>
          <p14:tracePt t="44124" x="6057900" y="2940050"/>
          <p14:tracePt t="44141" x="6057900" y="2971800"/>
          <p14:tracePt t="44157" x="6051550" y="2990850"/>
          <p14:tracePt t="44174" x="6045200" y="3016250"/>
          <p14:tracePt t="44191" x="6045200" y="3054350"/>
          <p14:tracePt t="44207" x="6045200" y="3086100"/>
          <p14:tracePt t="44224" x="6045200" y="3130550"/>
          <p14:tracePt t="44241" x="6045200" y="3175000"/>
          <p14:tracePt t="44257" x="6038850" y="3225800"/>
          <p14:tracePt t="44275" x="6038850" y="3308350"/>
          <p14:tracePt t="44291" x="6038850" y="3359150"/>
          <p14:tracePt t="44307" x="6038850" y="3397250"/>
          <p14:tracePt t="44324" x="6038850" y="3448050"/>
          <p14:tracePt t="44341" x="6038850" y="3505200"/>
          <p14:tracePt t="44357" x="6038850" y="3568700"/>
          <p14:tracePt t="44374" x="6038850" y="3638550"/>
          <p14:tracePt t="44391" x="6038850" y="3714750"/>
          <p14:tracePt t="44407" x="6038850" y="3778250"/>
          <p14:tracePt t="44424" x="6038850" y="3829050"/>
          <p14:tracePt t="44441" x="6038850" y="3879850"/>
          <p14:tracePt t="44457" x="6038850" y="3917950"/>
          <p14:tracePt t="44475" x="6038850" y="3962400"/>
          <p14:tracePt t="44491" x="6038850" y="3987800"/>
          <p14:tracePt t="44507" x="6038850" y="3994150"/>
          <p14:tracePt t="44595" x="6032500" y="4000500"/>
          <p14:tracePt t="44603" x="6026150" y="4006850"/>
          <p14:tracePt t="44610" x="6013450" y="4006850"/>
          <p14:tracePt t="44624" x="5994400" y="4006850"/>
          <p14:tracePt t="44641" x="5930900" y="4006850"/>
          <p14:tracePt t="44657" x="5854700" y="4006850"/>
          <p14:tracePt t="44674" x="5797550" y="4006850"/>
          <p14:tracePt t="44690" x="5784850" y="4006850"/>
          <p14:tracePt t="44811" x="5791200" y="4000500"/>
          <p14:tracePt t="44820" x="5810250" y="3994150"/>
          <p14:tracePt t="44827" x="5822950" y="3968750"/>
          <p14:tracePt t="44841" x="5842000" y="3956050"/>
          <p14:tracePt t="44857" x="5892800" y="3911600"/>
          <p14:tracePt t="44874" x="5975350" y="3803650"/>
          <p14:tracePt t="44890" x="6032500" y="3689350"/>
          <p14:tracePt t="44907" x="6076950" y="3613150"/>
          <p14:tracePt t="44924" x="6102350" y="3568700"/>
          <p14:tracePt t="44941" x="6127750" y="3536950"/>
          <p14:tracePt t="44957" x="6134100" y="3517900"/>
          <p14:tracePt t="44974" x="6134100" y="3511550"/>
          <p14:tracePt t="45019" x="6140450" y="3517900"/>
          <p14:tracePt t="45203" x="6140450" y="3511550"/>
          <p14:tracePt t="45211" x="6140450" y="3505200"/>
          <p14:tracePt t="45218" x="6140450" y="3498850"/>
          <p14:tracePt t="45235" x="6140450" y="3492500"/>
          <p14:tracePt t="45242" x="6153150" y="3486150"/>
          <p14:tracePt t="45259" x="6153150" y="3473450"/>
          <p14:tracePt t="45275" x="6172200" y="3467100"/>
          <p14:tracePt t="45291" x="6178550" y="3467100"/>
          <p14:tracePt t="45307" x="6178550" y="3460750"/>
          <p14:tracePt t="45443" x="6178550" y="3467100"/>
          <p14:tracePt t="45451" x="6178550" y="3473450"/>
          <p14:tracePt t="45459" x="6178550" y="3486150"/>
          <p14:tracePt t="45475" x="6184900" y="3511550"/>
          <p14:tracePt t="45491" x="6197600" y="3536950"/>
          <p14:tracePt t="45507" x="6210300" y="3562350"/>
          <p14:tracePt t="45524" x="6210300" y="3575050"/>
          <p14:tracePt t="45803" x="6203950" y="3575050"/>
          <p14:tracePt t="45811" x="6172200" y="3575050"/>
          <p14:tracePt t="45819" x="6127750" y="3575050"/>
          <p14:tracePt t="45827" x="6089650" y="3575050"/>
          <p14:tracePt t="45840" x="6051550" y="3575050"/>
          <p14:tracePt t="45857" x="5969000" y="3581400"/>
          <p14:tracePt t="45875" x="5765800" y="3575050"/>
          <p14:tracePt t="45891" x="5581650" y="3581400"/>
          <p14:tracePt t="45907" x="5334000" y="3581400"/>
          <p14:tracePt t="45924" x="5060950" y="3581400"/>
          <p14:tracePt t="45941" x="4781550" y="3575050"/>
          <p14:tracePt t="45957" x="4508500" y="3575050"/>
          <p14:tracePt t="45974" x="4235450" y="3549650"/>
          <p14:tracePt t="45991" x="3956050" y="3454400"/>
          <p14:tracePt t="46007" x="3625850" y="3365500"/>
          <p14:tracePt t="46024" x="3321050" y="3302000"/>
          <p14:tracePt t="46041" x="3048000" y="3276600"/>
          <p14:tracePt t="46057" x="2800350" y="3270250"/>
          <p14:tracePt t="46074" x="2647950" y="3263900"/>
          <p14:tracePt t="46076" x="2597150" y="3257550"/>
          <p14:tracePt t="46090" x="2546350" y="3244850"/>
          <p14:tracePt t="46107" x="2533650" y="3244850"/>
          <p14:tracePt t="46141" x="2527300" y="3244850"/>
          <p14:tracePt t="46179" x="2520950" y="3244850"/>
          <p14:tracePt t="46190" x="2514600" y="3244850"/>
          <p14:tracePt t="46207" x="2476500" y="3244850"/>
          <p14:tracePt t="46224" x="2400300" y="3244850"/>
          <p14:tracePt t="46241" x="2311400" y="3232150"/>
          <p14:tracePt t="46257" x="2197100" y="3194050"/>
          <p14:tracePt t="46275" x="2063750" y="3155950"/>
          <p14:tracePt t="46290" x="1974850" y="3149600"/>
          <p14:tracePt t="46307" x="1898650" y="3143250"/>
          <p14:tracePt t="46324" x="1809750" y="3143250"/>
          <p14:tracePt t="46341" x="1720850" y="3124200"/>
          <p14:tracePt t="46357" x="1631950" y="3098800"/>
          <p14:tracePt t="46374" x="1562100" y="3105150"/>
          <p14:tracePt t="46391" x="1485900" y="3111500"/>
          <p14:tracePt t="46407" x="1409700" y="3111500"/>
          <p14:tracePt t="46424" x="1352550" y="3111500"/>
          <p14:tracePt t="46441" x="1301750" y="3111500"/>
          <p14:tracePt t="46457" x="1238250" y="3111500"/>
          <p14:tracePt t="46475" x="1149350" y="3111500"/>
          <p14:tracePt t="46491" x="1079500" y="3111500"/>
          <p14:tracePt t="46507" x="1022350" y="3111500"/>
          <p14:tracePt t="46524" x="971550" y="3105150"/>
          <p14:tracePt t="46541" x="933450" y="3092450"/>
          <p14:tracePt t="46557" x="889000" y="3067050"/>
          <p14:tracePt t="46574" x="850900" y="3041650"/>
          <p14:tracePt t="46591" x="819150" y="3022600"/>
          <p14:tracePt t="46607" x="806450" y="3003550"/>
          <p14:tracePt t="46624" x="793750" y="2984500"/>
          <p14:tracePt t="46641" x="774700" y="2952750"/>
          <p14:tracePt t="46658" x="762000" y="2914650"/>
          <p14:tracePt t="46659" x="755650" y="2901950"/>
          <p14:tracePt t="46674" x="749300" y="2863850"/>
          <p14:tracePt t="46691" x="749300" y="2838450"/>
          <p14:tracePt t="46707" x="749300" y="2813050"/>
          <p14:tracePt t="46724" x="768350" y="2787650"/>
          <p14:tracePt t="46741" x="800100" y="2749550"/>
          <p14:tracePt t="46758" x="825500" y="2692400"/>
          <p14:tracePt t="46774" x="876300" y="2654300"/>
          <p14:tracePt t="46791" x="920750" y="2616200"/>
          <p14:tracePt t="46807" x="977900" y="2590800"/>
          <p14:tracePt t="46824" x="1035050" y="2571750"/>
          <p14:tracePt t="46841" x="1092200" y="2552700"/>
          <p14:tracePt t="46857" x="1155700" y="2527300"/>
          <p14:tracePt t="46874" x="1244600" y="2501900"/>
          <p14:tracePt t="46891" x="1314450" y="2482850"/>
          <p14:tracePt t="46907" x="1416050" y="2482850"/>
          <p14:tracePt t="46924" x="1524000" y="2482850"/>
          <p14:tracePt t="46941" x="1657350" y="2482850"/>
          <p14:tracePt t="46958" x="1778000" y="2482850"/>
          <p14:tracePt t="46974" x="1905000" y="2482850"/>
          <p14:tracePt t="46990" x="2012950" y="2482850"/>
          <p14:tracePt t="47007" x="2101850" y="2489200"/>
          <p14:tracePt t="47024" x="2184400" y="2520950"/>
          <p14:tracePt t="47041" x="2254250" y="2540000"/>
          <p14:tracePt t="47058" x="2324100" y="2565400"/>
          <p14:tracePt t="47075" x="2393950" y="2590800"/>
          <p14:tracePt t="47091" x="2413000" y="2609850"/>
          <p14:tracePt t="47107" x="2438400" y="2635250"/>
          <p14:tracePt t="47124" x="2476500" y="2667000"/>
          <p14:tracePt t="47141" x="2514600" y="2705100"/>
          <p14:tracePt t="47158" x="2540000" y="2749550"/>
          <p14:tracePt t="47174" x="2552700" y="2774950"/>
          <p14:tracePt t="47192" x="2559050" y="2806700"/>
          <p14:tracePt t="47207" x="2559050" y="2838450"/>
          <p14:tracePt t="47224" x="2533650" y="2876550"/>
          <p14:tracePt t="47241" x="2501900" y="2914650"/>
          <p14:tracePt t="47257" x="2457450" y="2959100"/>
          <p14:tracePt t="47275" x="2374900" y="3016250"/>
          <p14:tracePt t="47291" x="2292350" y="3048000"/>
          <p14:tracePt t="47307" x="2203450" y="3073400"/>
          <p14:tracePt t="47324" x="2089150" y="3086100"/>
          <p14:tracePt t="47341" x="1981200" y="3092450"/>
          <p14:tracePt t="47357" x="1873250" y="3092450"/>
          <p14:tracePt t="47374" x="1778000" y="3092450"/>
          <p14:tracePt t="47391" x="1733550" y="3105150"/>
          <p14:tracePt t="47407" x="1727200" y="3111500"/>
          <p14:tracePt t="47441" x="1784350" y="3105150"/>
          <p14:tracePt t="47457" x="1955800" y="3105150"/>
          <p14:tracePt t="47475" x="2355850" y="3105150"/>
          <p14:tracePt t="47491" x="2774950" y="3105150"/>
          <p14:tracePt t="47507" x="3295650" y="3111500"/>
          <p14:tracePt t="47524" x="3867150" y="3136900"/>
          <p14:tracePt t="47541" x="4413250" y="3175000"/>
          <p14:tracePt t="47557" x="4845050" y="3200400"/>
          <p14:tracePt t="47574" x="5181600" y="3244850"/>
          <p14:tracePt t="47591" x="5384800" y="3257550"/>
          <p14:tracePt t="47607" x="5492750" y="3257550"/>
          <p14:tracePt t="47625" x="5511800" y="3257550"/>
          <p14:tracePt t="47641" x="5511800" y="3251200"/>
          <p14:tracePt t="47660" x="5410200" y="3244850"/>
          <p14:tracePt t="47674" x="5321300" y="3213100"/>
          <p14:tracePt t="47691" x="5257800" y="3187700"/>
          <p14:tracePt t="47707" x="5207000" y="3155950"/>
          <p14:tracePt t="47724" x="5162550" y="3124200"/>
          <p14:tracePt t="47741" x="5111750" y="3098800"/>
          <p14:tracePt t="47757" x="5067300" y="3054350"/>
          <p14:tracePt t="47774" x="5060950" y="3022600"/>
          <p14:tracePt t="47791" x="5054600" y="2990850"/>
          <p14:tracePt t="47807" x="5054600" y="2965450"/>
          <p14:tracePt t="47824" x="5067300" y="2946400"/>
          <p14:tracePt t="47841" x="5086350" y="2933700"/>
          <p14:tracePt t="47857" x="5124450" y="2927350"/>
          <p14:tracePt t="47875" x="5232400" y="2908300"/>
          <p14:tracePt t="47891" x="5365750" y="2901950"/>
          <p14:tracePt t="47907" x="5499100" y="2901950"/>
          <p14:tracePt t="47924" x="5626100" y="2895600"/>
          <p14:tracePt t="47941" x="5740400" y="2895600"/>
          <p14:tracePt t="47957" x="5842000" y="2895600"/>
          <p14:tracePt t="47974" x="5924550" y="2895600"/>
          <p14:tracePt t="47991" x="5981700" y="2895600"/>
          <p14:tracePt t="48007" x="6038850" y="2895600"/>
          <p14:tracePt t="48024" x="6064250" y="2870200"/>
          <p14:tracePt t="48041" x="6089650" y="2857500"/>
          <p14:tracePt t="48147" x="6089650" y="2882900"/>
          <p14:tracePt t="48155" x="6089650" y="2933700"/>
          <p14:tracePt t="48163" x="6089650" y="2997200"/>
          <p14:tracePt t="48174" x="6096000" y="3073400"/>
          <p14:tracePt t="48191" x="6096000" y="3232150"/>
          <p14:tracePt t="48207" x="6096000" y="3403600"/>
          <p14:tracePt t="48224" x="6108700" y="3549650"/>
          <p14:tracePt t="48241" x="6140450" y="3695700"/>
          <p14:tracePt t="48257" x="6165850" y="3835400"/>
          <p14:tracePt t="48275" x="6165850" y="3937000"/>
          <p14:tracePt t="48291" x="6153150" y="3962400"/>
          <p14:tracePt t="48307" x="6140450" y="3975100"/>
          <p14:tracePt t="48324" x="6134100" y="3981450"/>
          <p14:tracePt t="48371" x="6127750" y="3981450"/>
          <p14:tracePt t="48379" x="6115050" y="3981450"/>
          <p14:tracePt t="48390" x="6096000" y="3981450"/>
          <p14:tracePt t="48408" x="6045200" y="3981450"/>
          <p14:tracePt t="48424" x="5988050" y="3981450"/>
          <p14:tracePt t="48441" x="5943600" y="3981450"/>
          <p14:tracePt t="48457" x="5918200" y="3981450"/>
          <p14:tracePt t="48475" x="5886450" y="3968750"/>
          <p14:tracePt t="48491" x="5880100" y="3937000"/>
          <p14:tracePt t="48507" x="5873750" y="3873500"/>
          <p14:tracePt t="48524" x="5873750" y="3803650"/>
          <p14:tracePt t="48541" x="5886450" y="3740150"/>
          <p14:tracePt t="48557" x="5924550" y="3676650"/>
          <p14:tracePt t="48574" x="5975350" y="3600450"/>
          <p14:tracePt t="48591" x="6013450" y="3511550"/>
          <p14:tracePt t="48607" x="6051550" y="3435350"/>
          <p14:tracePt t="48624" x="6064250" y="3390900"/>
          <p14:tracePt t="48641" x="6076950" y="3365500"/>
          <p14:tracePt t="48657" x="6089650" y="3340100"/>
          <p14:tracePt t="48675" x="6102350" y="3314700"/>
          <p14:tracePt t="48691" x="6108700" y="3314700"/>
          <p14:tracePt t="48707" x="6108700" y="3308350"/>
          <p14:tracePt t="48755" x="6140450" y="3321050"/>
          <p14:tracePt t="48763" x="6172200" y="3333750"/>
          <p14:tracePt t="48774" x="6216650" y="3346450"/>
          <p14:tracePt t="48791" x="6292850" y="3352800"/>
          <p14:tracePt t="48807" x="6337300" y="3359150"/>
          <p14:tracePt t="48824" x="6362700" y="3371850"/>
          <p14:tracePt t="48841" x="6356350" y="3397250"/>
          <p14:tracePt t="48857" x="6343650" y="3454400"/>
          <p14:tracePt t="48875" x="6311900" y="3568700"/>
          <p14:tracePt t="48891" x="6305550" y="3632200"/>
          <p14:tracePt t="48907" x="6305550" y="3676650"/>
          <p14:tracePt t="48924" x="6305550" y="3708400"/>
          <p14:tracePt t="48941" x="6311900" y="3721100"/>
          <p14:tracePt t="48957" x="6318250" y="3721100"/>
          <p14:tracePt t="48974" x="6324600" y="3721100"/>
          <p14:tracePt t="48991" x="6343650" y="3721100"/>
          <p14:tracePt t="49007" x="6381750" y="3721100"/>
          <p14:tracePt t="49024" x="6419850" y="3721100"/>
          <p14:tracePt t="49040" x="6477000" y="3721100"/>
          <p14:tracePt t="49057" x="6546850" y="3721100"/>
          <p14:tracePt t="49075" x="6654800" y="3746500"/>
          <p14:tracePt t="49091" x="6724650" y="3746500"/>
          <p14:tracePt t="49107" x="6775450" y="3746500"/>
          <p14:tracePt t="49124" x="6794500" y="3746500"/>
          <p14:tracePt t="49187" x="6794500" y="3752850"/>
          <p14:tracePt t="49195" x="6794500" y="3759200"/>
          <p14:tracePt t="49211" x="6794500" y="3765550"/>
          <p14:tracePt t="49219" x="6794500" y="3778250"/>
          <p14:tracePt t="49227" x="6794500" y="3797300"/>
          <p14:tracePt t="49241" x="6794500" y="3822700"/>
          <p14:tracePt t="49257" x="6775450" y="3892550"/>
          <p14:tracePt t="49275" x="6762750" y="4064000"/>
          <p14:tracePt t="49291" x="6731000" y="4165600"/>
          <p14:tracePt t="49307" x="6699250" y="4254500"/>
          <p14:tracePt t="49324" x="6680200" y="4311650"/>
          <p14:tracePt t="49341" x="6667500" y="4349750"/>
          <p14:tracePt t="49357" x="6648450" y="4368800"/>
          <p14:tracePt t="49374" x="6635750" y="4375150"/>
          <p14:tracePt t="49407" x="6629400" y="4375150"/>
          <p14:tracePt t="49424" x="6623050" y="4368800"/>
          <p14:tracePt t="49441" x="6597650" y="4368800"/>
          <p14:tracePt t="49457" x="6559550" y="4368800"/>
          <p14:tracePt t="49474" x="6521450" y="4368800"/>
          <p14:tracePt t="49477" x="6502400" y="4368800"/>
          <p14:tracePt t="49490" x="6457950" y="4368800"/>
          <p14:tracePt t="49508" x="6407150" y="4368800"/>
          <p14:tracePt t="49524" x="6356350" y="4362450"/>
          <p14:tracePt t="49541" x="6286500" y="4337050"/>
          <p14:tracePt t="49557" x="6203950" y="4311650"/>
          <p14:tracePt t="49574" x="6146800" y="4279900"/>
          <p14:tracePt t="49591" x="6096000" y="4248150"/>
          <p14:tracePt t="49607" x="6083300" y="4241800"/>
          <p14:tracePt t="49625" x="6076950" y="4235450"/>
          <p14:tracePt t="49657" x="6096000" y="4222750"/>
          <p14:tracePt t="49674" x="6146800" y="4191000"/>
          <p14:tracePt t="49690" x="6203950" y="4152900"/>
          <p14:tracePt t="49707" x="6280150" y="4127500"/>
          <p14:tracePt t="49724" x="6369050" y="4095750"/>
          <p14:tracePt t="49741" x="6464300" y="4057650"/>
          <p14:tracePt t="49757" x="6565900" y="4044950"/>
          <p14:tracePt t="49774" x="6667500" y="4032250"/>
          <p14:tracePt t="49791" x="6750050" y="4025900"/>
          <p14:tracePt t="49807" x="6800850" y="4032250"/>
          <p14:tracePt t="49824" x="6845300" y="4032250"/>
          <p14:tracePt t="49841" x="6896100" y="4032250"/>
          <p14:tracePt t="49857" x="6946900" y="4032250"/>
          <p14:tracePt t="49875" x="6997700" y="4032250"/>
          <p14:tracePt t="49892" x="7023100" y="4032250"/>
          <p14:tracePt t="49908" x="7042150" y="4032250"/>
          <p14:tracePt t="49924" x="7061200" y="4032250"/>
          <p14:tracePt t="49941" x="7067550" y="4032250"/>
          <p14:tracePt t="49957" x="7073900" y="4032250"/>
          <p14:tracePt t="50027" x="7073900" y="4044950"/>
          <p14:tracePt t="50035" x="7073900" y="4083050"/>
          <p14:tracePt t="50043" x="7073900" y="4108450"/>
          <p14:tracePt t="50057" x="7073900" y="4133850"/>
          <p14:tracePt t="50075" x="7073900" y="4184650"/>
          <p14:tracePt t="50091" x="7073900" y="4216400"/>
          <p14:tracePt t="50107" x="7061200" y="4241800"/>
          <p14:tracePt t="50124" x="7061200" y="4254500"/>
          <p14:tracePt t="50140" x="7061200" y="4260850"/>
          <p14:tracePt t="50203" x="7054850" y="4260850"/>
          <p14:tracePt t="50539" x="7061200" y="4260850"/>
          <p14:tracePt t="50587" x="7061200" y="4254500"/>
          <p14:tracePt t="50595" x="7061200" y="4235450"/>
          <p14:tracePt t="50603" x="7061200" y="4222750"/>
          <p14:tracePt t="50611" x="7061200" y="4197350"/>
          <p14:tracePt t="50624" x="7061200" y="4184650"/>
          <p14:tracePt t="50641" x="7048500" y="4152900"/>
          <p14:tracePt t="50659" x="7010400" y="4108450"/>
          <p14:tracePt t="50674" x="6940550" y="4070350"/>
          <p14:tracePt t="50690" x="6819900" y="4019550"/>
          <p14:tracePt t="50707" x="6680200" y="3975100"/>
          <p14:tracePt t="50724" x="6534150" y="3924300"/>
          <p14:tracePt t="50741" x="6432550" y="3886200"/>
          <p14:tracePt t="50757" x="6356350" y="3854450"/>
          <p14:tracePt t="50774" x="6299200" y="3835400"/>
          <p14:tracePt t="50791" x="6273800" y="3822700"/>
          <p14:tracePt t="50807" x="6267450" y="3822700"/>
          <p14:tracePt t="50824" x="6267450" y="3816350"/>
          <p14:tracePt t="50979" x="6273800" y="3816350"/>
          <p14:tracePt t="51003" x="6280150" y="3816350"/>
          <p14:tracePt t="51019" x="6286500" y="3816350"/>
          <p14:tracePt t="51027" x="6299200" y="3810000"/>
          <p14:tracePt t="51035" x="6311900" y="3797300"/>
          <p14:tracePt t="51043" x="6324600" y="3790950"/>
          <p14:tracePt t="51057" x="6337300" y="3784600"/>
          <p14:tracePt t="51075" x="6350000" y="3771900"/>
          <p14:tracePt t="51091" x="6369050" y="3759200"/>
          <p14:tracePt t="51107" x="6388100" y="3752850"/>
          <p14:tracePt t="51124" x="6394450" y="3740150"/>
          <p14:tracePt t="51141" x="6407150" y="3733800"/>
          <p14:tracePt t="51339" x="6413500" y="3727450"/>
          <p14:tracePt t="51347" x="6413500" y="3714750"/>
          <p14:tracePt t="51357" x="6413500" y="3695700"/>
          <p14:tracePt t="51374" x="6413500" y="3657600"/>
          <p14:tracePt t="51391" x="6413500" y="3619500"/>
          <p14:tracePt t="51407" x="6400800" y="3575050"/>
          <p14:tracePt t="51424" x="6394450" y="3517900"/>
          <p14:tracePt t="51441" x="6388100" y="3454400"/>
          <p14:tracePt t="51457" x="6388100" y="3384550"/>
          <p14:tracePt t="51459" x="6388100" y="3352800"/>
          <p14:tracePt t="51475" x="6388100" y="3308350"/>
          <p14:tracePt t="51491" x="6381750" y="3302000"/>
          <p14:tracePt t="51507" x="6375400" y="3295650"/>
          <p14:tracePt t="51541" x="6375400" y="3289300"/>
          <p14:tracePt t="51619" x="6369050" y="3289300"/>
          <p14:tracePt t="51659" x="6362700" y="3289300"/>
          <p14:tracePt t="51667" x="6356350" y="3289300"/>
          <p14:tracePt t="51683" x="6350000" y="3289300"/>
          <p14:tracePt t="51692" x="6343650" y="3289300"/>
          <p14:tracePt t="51707" x="6324600" y="3289300"/>
          <p14:tracePt t="51724" x="6286500" y="3289300"/>
          <p14:tracePt t="51741" x="6235700" y="3289300"/>
          <p14:tracePt t="51757" x="6184900" y="3308350"/>
          <p14:tracePt t="51774" x="6165850" y="3314700"/>
          <p14:tracePt t="51791" x="6159500" y="3314700"/>
          <p14:tracePt t="51924" x="6153150" y="3314700"/>
          <p14:tracePt t="51931" x="6140450" y="3321050"/>
          <p14:tracePt t="51940" x="6127750" y="3327400"/>
          <p14:tracePt t="51957" x="6096000" y="3340100"/>
          <p14:tracePt t="51974" x="6070600" y="3346450"/>
          <p14:tracePt t="51991" x="6045200" y="3346450"/>
          <p14:tracePt t="52007" x="6038850" y="3346450"/>
          <p14:tracePt t="52235" x="6032500" y="3346450"/>
          <p14:tracePt t="52243" x="6026150" y="3346450"/>
          <p14:tracePt t="52251" x="6026150" y="3352800"/>
          <p14:tracePt t="52315" x="6013450" y="3352800"/>
          <p14:tracePt t="52323" x="6007100" y="3359150"/>
          <p14:tracePt t="52341" x="5988050" y="3365500"/>
          <p14:tracePt t="52357" x="5975350" y="3378200"/>
          <p14:tracePt t="52374" x="5969000" y="3384550"/>
          <p14:tracePt t="52391" x="5956300" y="3390900"/>
          <p14:tracePt t="52407" x="5949950" y="3397250"/>
          <p14:tracePt t="52424" x="5937250" y="3403600"/>
          <p14:tracePt t="52441" x="5918200" y="3409950"/>
          <p14:tracePt t="52457" x="5918200" y="3416300"/>
          <p14:tracePt t="52459" x="5911850" y="3416300"/>
          <p14:tracePt t="53491" x="5918200" y="3409950"/>
          <p14:tracePt t="53499" x="5924550" y="3403600"/>
          <p14:tracePt t="53507" x="5937250" y="3397250"/>
          <p14:tracePt t="53524" x="5943600" y="3390900"/>
          <p14:tracePt t="53541" x="5956300" y="3371850"/>
          <p14:tracePt t="53557" x="5975350" y="3346450"/>
          <p14:tracePt t="53574" x="5988050" y="3327400"/>
          <p14:tracePt t="53591" x="5994400" y="3321050"/>
          <p14:tracePt t="53607" x="6007100" y="3308350"/>
          <p14:tracePt t="53625" x="6013450" y="3282950"/>
          <p14:tracePt t="53641" x="6032500" y="3257550"/>
          <p14:tracePt t="53657" x="6038850" y="3244850"/>
          <p14:tracePt t="53731" x="6045200" y="3244850"/>
          <p14:tracePt t="53747" x="6045200" y="3232150"/>
          <p14:tracePt t="53755" x="6057900" y="3232150"/>
          <p14:tracePt t="53762" x="6057900" y="3213100"/>
          <p14:tracePt t="53774" x="6070600" y="3206750"/>
          <p14:tracePt t="53791" x="6076950" y="3175000"/>
          <p14:tracePt t="53807" x="6083300" y="3155950"/>
          <p14:tracePt t="53824" x="6083300" y="3136900"/>
          <p14:tracePt t="53841" x="6083300" y="3111500"/>
          <p14:tracePt t="53858" x="6083300" y="3098800"/>
          <p14:tracePt t="53875" x="6083300" y="3086100"/>
          <p14:tracePt t="53891" x="6083300" y="3073400"/>
          <p14:tracePt t="53907" x="6083300" y="3054350"/>
          <p14:tracePt t="53924" x="6083300" y="3035300"/>
          <p14:tracePt t="53941" x="6076950" y="3016250"/>
          <p14:tracePt t="53957" x="6070600" y="3003550"/>
          <p14:tracePt t="53974" x="6064250" y="2990850"/>
          <p14:tracePt t="53990" x="6057900" y="2984500"/>
          <p14:tracePt t="54007" x="6057900" y="2965450"/>
          <p14:tracePt t="54024" x="6057900" y="2940050"/>
          <p14:tracePt t="54041" x="6051550" y="2927350"/>
          <p14:tracePt t="54058" x="6051550" y="2914650"/>
          <p14:tracePt t="54075" x="6038850" y="2901950"/>
          <p14:tracePt t="54091" x="6026150" y="2889250"/>
          <p14:tracePt t="54107" x="6007100" y="2876550"/>
          <p14:tracePt t="54124" x="6000750" y="2863850"/>
          <p14:tracePt t="54141" x="5988050" y="2844800"/>
          <p14:tracePt t="54174" x="5988050" y="2838450"/>
          <p14:tracePt t="54307" x="5994400" y="2838450"/>
          <p14:tracePt t="54315" x="6013450" y="2838450"/>
          <p14:tracePt t="54324" x="6019800" y="2838450"/>
          <p14:tracePt t="54341" x="6032500" y="2838450"/>
          <p14:tracePt t="54357" x="6045200" y="2838450"/>
          <p14:tracePt t="54391" x="6057900" y="2838450"/>
          <p14:tracePt t="54427" x="6057900" y="2844800"/>
          <p14:tracePt t="54441" x="6051550" y="2863850"/>
          <p14:tracePt t="54457" x="6045200" y="2908300"/>
          <p14:tracePt t="54474" x="6045200" y="3022600"/>
          <p14:tracePt t="54491" x="6038850" y="3117850"/>
          <p14:tracePt t="54507" x="6038850" y="3232150"/>
          <p14:tracePt t="54524" x="6032500" y="3352800"/>
          <p14:tracePt t="54541" x="6045200" y="3486150"/>
          <p14:tracePt t="54557" x="6045200" y="3606800"/>
          <p14:tracePt t="54574" x="6045200" y="3683000"/>
          <p14:tracePt t="54591" x="6045200" y="3746500"/>
          <p14:tracePt t="54607" x="6038850" y="3803650"/>
          <p14:tracePt t="54624" x="6038850" y="3860800"/>
          <p14:tracePt t="54641" x="6038850" y="3879850"/>
          <p14:tracePt t="54763" x="6032500" y="3879850"/>
          <p14:tracePt t="54772" x="6026150" y="3879850"/>
          <p14:tracePt t="54779" x="6013450" y="3879850"/>
          <p14:tracePt t="54790" x="6007100" y="3879850"/>
          <p14:tracePt t="54807" x="6000750" y="3879850"/>
          <p14:tracePt t="54824" x="5988050" y="3879850"/>
          <p14:tracePt t="54915" x="5988050" y="3854450"/>
          <p14:tracePt t="54923" x="5988050" y="3835400"/>
          <p14:tracePt t="54941" x="5988050" y="3778250"/>
          <p14:tracePt t="54957" x="5994400" y="3740150"/>
          <p14:tracePt t="54974" x="6013450" y="3714750"/>
          <p14:tracePt t="54991" x="6019800" y="3676650"/>
          <p14:tracePt t="55008" x="6045200" y="3644900"/>
          <p14:tracePt t="55024" x="6064250" y="3613150"/>
          <p14:tracePt t="55042" x="6076950" y="3575050"/>
          <p14:tracePt t="55057" x="6083300" y="3543300"/>
          <p14:tracePt t="55075" x="6102350" y="3517900"/>
          <p14:tracePt t="55091" x="6115050" y="3511550"/>
          <p14:tracePt t="55107" x="6134100" y="3492500"/>
          <p14:tracePt t="55124" x="6146800" y="3486150"/>
          <p14:tracePt t="55141" x="6153150" y="3479800"/>
          <p14:tracePt t="55174" x="6153150" y="3473450"/>
          <p14:tracePt t="55191" x="6153150" y="3460750"/>
          <p14:tracePt t="55207" x="6165850" y="3441700"/>
          <p14:tracePt t="55224" x="6191250" y="3422650"/>
          <p14:tracePt t="55241" x="6191250" y="3409950"/>
          <p14:tracePt t="55274" x="6197600" y="3409950"/>
          <p14:tracePt t="55291" x="6216650" y="3397250"/>
          <p14:tracePt t="55307" x="6248400" y="3390900"/>
          <p14:tracePt t="55324" x="6261100" y="3390900"/>
          <p14:tracePt t="55341" x="6261100" y="3384550"/>
          <p14:tracePt t="55459" x="6261100" y="3390900"/>
          <p14:tracePt t="55467" x="6261100" y="3397250"/>
          <p14:tracePt t="55483" x="6261100" y="3403600"/>
          <p14:tracePt t="55530" x="6261100" y="3409950"/>
          <p14:tracePt t="55539" x="6261100" y="3422650"/>
          <p14:tracePt t="55546" x="6261100" y="3429000"/>
          <p14:tracePt t="55557" x="6261100" y="3435350"/>
          <p14:tracePt t="55574" x="6261100" y="3454400"/>
          <p14:tracePt t="55591" x="6261100" y="3467100"/>
          <p14:tracePt t="55851" x="6254750" y="3467100"/>
          <p14:tracePt t="55859" x="6248400" y="3467100"/>
          <p14:tracePt t="55867" x="6235700" y="3467100"/>
          <p14:tracePt t="55877" x="6229350" y="3467100"/>
          <p14:tracePt t="55971" x="6223000" y="3467100"/>
          <p14:tracePt t="56011" x="6216650" y="3467100"/>
          <p14:tracePt t="56019" x="6210300" y="3473450"/>
          <p14:tracePt t="56027" x="6197600" y="3473450"/>
          <p14:tracePt t="56041" x="6184900" y="3473450"/>
          <p14:tracePt t="56057" x="6165850" y="3473450"/>
          <p14:tracePt t="56171" x="6159500" y="3473450"/>
          <p14:tracePt t="56179" x="6153150" y="3473450"/>
          <p14:tracePt t="56195" x="6146800" y="3473450"/>
          <p14:tracePt t="56267" x="6146800" y="3460750"/>
          <p14:tracePt t="56276" x="6146800" y="3441700"/>
          <p14:tracePt t="56283" x="6159500" y="3422650"/>
          <p14:tracePt t="56292" x="6172200" y="3390900"/>
          <p14:tracePt t="56308" x="6197600" y="3321050"/>
          <p14:tracePt t="56324" x="6216650" y="3270250"/>
          <p14:tracePt t="56341" x="6235700" y="3206750"/>
          <p14:tracePt t="56357" x="6248400" y="3136900"/>
          <p14:tracePt t="56374" x="6273800" y="3086100"/>
          <p14:tracePt t="56391" x="6299200" y="3028950"/>
          <p14:tracePt t="56407" x="6324600" y="2984500"/>
          <p14:tracePt t="56424" x="6337300" y="2952750"/>
          <p14:tracePt t="56441" x="6343650" y="2933700"/>
          <p14:tracePt t="56457" x="6350000" y="2933700"/>
          <p14:tracePt t="56499" x="6350000" y="2927350"/>
          <p14:tracePt t="56611" x="6350000" y="2921000"/>
          <p14:tracePt t="56651" x="6343650" y="2921000"/>
          <p14:tracePt t="56659" x="6337300" y="2933700"/>
          <p14:tracePt t="56675" x="6305550" y="2965450"/>
          <p14:tracePt t="56691" x="6280150" y="3003550"/>
          <p14:tracePt t="56707" x="6261100" y="3028950"/>
          <p14:tracePt t="56724" x="6248400" y="3035300"/>
          <p14:tracePt t="56741" x="6242050" y="3048000"/>
          <p14:tracePt t="56757" x="6235700" y="3054350"/>
          <p14:tracePt t="56835" x="6235700" y="3048000"/>
          <p14:tracePt t="56843" x="6235700" y="3041650"/>
          <p14:tracePt t="56851" x="6235700" y="3035300"/>
          <p14:tracePt t="56859" x="6248400" y="3028950"/>
          <p14:tracePt t="56875" x="6261100" y="3003550"/>
          <p14:tracePt t="56891" x="6292850" y="2984500"/>
          <p14:tracePt t="56908" x="6330950" y="2971800"/>
          <p14:tracePt t="56924" x="6356350" y="2959100"/>
          <p14:tracePt t="56941" x="6375400" y="2946400"/>
          <p14:tracePt t="56957" x="6394450" y="2940050"/>
          <p14:tracePt t="56974" x="6400800" y="2933700"/>
          <p14:tracePt t="56991" x="6400800" y="2927350"/>
          <p14:tracePt t="57067" x="6400800" y="2940050"/>
          <p14:tracePt t="57076" x="6394450" y="2952750"/>
          <p14:tracePt t="57083" x="6388100" y="2965450"/>
          <p14:tracePt t="57092" x="6388100" y="2978150"/>
          <p14:tracePt t="57108" x="6388100" y="2990850"/>
          <p14:tracePt t="57124" x="6388100" y="2997200"/>
          <p14:tracePt t="57141" x="6388100" y="3003550"/>
          <p14:tracePt t="57174" x="6413500" y="3003550"/>
          <p14:tracePt t="57191" x="6438900" y="3003550"/>
          <p14:tracePt t="57207" x="6464300" y="2997200"/>
          <p14:tracePt t="57224" x="6483350" y="2978150"/>
          <p14:tracePt t="57241" x="6496050" y="2965450"/>
          <p14:tracePt t="57257" x="6502400" y="2959100"/>
          <p14:tracePt t="57274" x="6502400" y="2952750"/>
          <p14:tracePt t="57451" x="6502400" y="2959100"/>
          <p14:tracePt t="57459" x="6502400" y="2971800"/>
          <p14:tracePt t="57474" x="6502400" y="2984500"/>
          <p14:tracePt t="57491" x="6502400" y="3022600"/>
          <p14:tracePt t="57507" x="6502400" y="3048000"/>
          <p14:tracePt t="57524" x="6508750" y="3060700"/>
          <p14:tracePt t="57541" x="6508750" y="3067050"/>
          <p14:tracePt t="57574" x="6521450" y="3067050"/>
          <p14:tracePt t="57591" x="6559550" y="3067050"/>
          <p14:tracePt t="57607" x="6591300" y="3054350"/>
          <p14:tracePt t="57624" x="6635750" y="3028950"/>
          <p14:tracePt t="57641" x="6654800" y="3009900"/>
          <p14:tracePt t="57659" x="6680200" y="3003550"/>
          <p14:tracePt t="57674" x="6680200" y="2997200"/>
          <p14:tracePt t="57723" x="6680200" y="3016250"/>
          <p14:tracePt t="57731" x="6680200" y="3041650"/>
          <p14:tracePt t="57741" x="6680200" y="3060700"/>
          <p14:tracePt t="57757" x="6673850" y="3098800"/>
          <p14:tracePt t="57774" x="6673850" y="3130550"/>
          <p14:tracePt t="57791" x="6673850" y="3162300"/>
          <p14:tracePt t="57807" x="6661150" y="3181350"/>
          <p14:tracePt t="57824" x="6635750" y="3187700"/>
          <p14:tracePt t="57841" x="6572250" y="3187700"/>
          <p14:tracePt t="57857" x="6496050" y="3181350"/>
          <p14:tracePt t="57874" x="6419850" y="3143250"/>
          <p14:tracePt t="57875" x="6369050" y="3143250"/>
          <p14:tracePt t="57891" x="6254750" y="3105150"/>
          <p14:tracePt t="57907" x="6178550" y="3073400"/>
          <p14:tracePt t="57924" x="6102350" y="3048000"/>
          <p14:tracePt t="57941" x="6045200" y="3028950"/>
          <p14:tracePt t="57957" x="6019800" y="3009900"/>
          <p14:tracePt t="57974" x="6013450" y="3003550"/>
          <p14:tracePt t="57991" x="6000750" y="2997200"/>
          <p14:tracePt t="58008" x="6000750" y="2990850"/>
          <p14:tracePt t="58042" x="5994400" y="2990850"/>
          <p14:tracePt t="58059" x="5988050" y="2978150"/>
          <p14:tracePt t="58074" x="5981700" y="2959100"/>
          <p14:tracePt t="58091" x="5969000" y="2940050"/>
          <p14:tracePt t="58163" x="5969000" y="2933700"/>
          <p14:tracePt t="58179" x="5969000" y="2921000"/>
          <p14:tracePt t="58187" x="5981700" y="2921000"/>
          <p14:tracePt t="58195" x="6007100" y="2921000"/>
          <p14:tracePt t="58207" x="6026150" y="2921000"/>
          <p14:tracePt t="58224" x="6083300" y="2921000"/>
          <p14:tracePt t="58241" x="6140450" y="2921000"/>
          <p14:tracePt t="58258" x="6178550" y="2921000"/>
          <p14:tracePt t="58274" x="6184900" y="2921000"/>
          <p14:tracePt t="58331" x="6184900" y="2927350"/>
          <p14:tracePt t="58339" x="6184900" y="2933700"/>
          <p14:tracePt t="58347" x="6184900" y="2940050"/>
          <p14:tracePt t="58443" x="6191250" y="2940050"/>
          <p14:tracePt t="58451" x="6197600" y="2940050"/>
          <p14:tracePt t="58459" x="6203950" y="2940050"/>
          <p14:tracePt t="58474" x="6210300" y="2940050"/>
          <p14:tracePt t="58595" x="6210300" y="2933700"/>
          <p14:tracePt t="58603" x="6216650" y="2927350"/>
          <p14:tracePt t="58610" x="6223000" y="2921000"/>
          <p14:tracePt t="58624" x="6223000" y="2914650"/>
          <p14:tracePt t="58641" x="6223000" y="2901950"/>
          <p14:tracePt t="58659" x="6229350" y="2901950"/>
          <p14:tracePt t="58674" x="6229350" y="2895600"/>
          <p14:tracePt t="58691" x="6242050" y="2882900"/>
          <p14:tracePt t="58708" x="6254750" y="2876550"/>
          <p14:tracePt t="58724" x="6254750" y="2870200"/>
          <p14:tracePt t="58741" x="6254750" y="2863850"/>
          <p14:tracePt t="60859" x="6261100" y="2851150"/>
          <p14:tracePt t="60867" x="6273800" y="2844800"/>
          <p14:tracePt t="60876" x="6273800" y="2838450"/>
          <p14:tracePt t="60891" x="6286500" y="2832100"/>
          <p14:tracePt t="60907" x="6292850" y="2825750"/>
          <p14:tracePt t="60924" x="6305550" y="2813050"/>
          <p14:tracePt t="60941" x="6311900" y="2800350"/>
          <p14:tracePt t="60957" x="6318250" y="2787650"/>
          <p14:tracePt t="60974" x="6324600" y="2781300"/>
          <p14:tracePt t="60991" x="6337300" y="2768600"/>
          <p14:tracePt t="61007" x="6350000" y="2755900"/>
          <p14:tracePt t="61024" x="6362700" y="2736850"/>
          <p14:tracePt t="61041" x="6369050" y="2717800"/>
          <p14:tracePt t="61057" x="6381750" y="2705100"/>
          <p14:tracePt t="61075" x="6394450" y="2673350"/>
          <p14:tracePt t="61091" x="6407150" y="2667000"/>
          <p14:tracePt t="61108" x="6407150" y="2660650"/>
          <p14:tracePt t="61203" x="6413500" y="2660650"/>
          <p14:tracePt t="61220" x="6413500" y="2667000"/>
          <p14:tracePt t="61227" x="6413500" y="2679700"/>
          <p14:tracePt t="61235" x="6413500" y="2698750"/>
          <p14:tracePt t="61242" x="6413500" y="2711450"/>
          <p14:tracePt t="61257" x="6413500" y="2730500"/>
          <p14:tracePt t="61275" x="6413500" y="2774950"/>
          <p14:tracePt t="61291" x="6400800" y="2794000"/>
          <p14:tracePt t="61307" x="6388100" y="2800350"/>
          <p14:tracePt t="61403" x="6394450" y="2800350"/>
          <p14:tracePt t="61411" x="6413500" y="2781300"/>
          <p14:tracePt t="61419" x="6432550" y="2774950"/>
          <p14:tracePt t="61427" x="6451600" y="2762250"/>
          <p14:tracePt t="61441" x="6470650" y="2762250"/>
          <p14:tracePt t="61457" x="6489700" y="2749550"/>
          <p14:tracePt t="61475" x="6546850" y="2743200"/>
          <p14:tracePt t="61491" x="6572250" y="2736850"/>
          <p14:tracePt t="61507" x="6584950" y="2730500"/>
          <p14:tracePt t="61571" x="6584950" y="2736850"/>
          <p14:tracePt t="61579" x="6584950" y="2743200"/>
          <p14:tracePt t="61587" x="6591300" y="2743200"/>
          <p14:tracePt t="61611" x="6597650" y="2749550"/>
          <p14:tracePt t="61619" x="6604000" y="2749550"/>
          <p14:tracePt t="61627" x="6610350" y="2755900"/>
          <p14:tracePt t="61641" x="6629400" y="2755900"/>
          <p14:tracePt t="61657" x="6667500" y="2755900"/>
          <p14:tracePt t="61675" x="6711950" y="2743200"/>
          <p14:tracePt t="61691" x="6737350" y="2724150"/>
          <p14:tracePt t="61707" x="6743700" y="2717800"/>
          <p14:tracePt t="61763" x="6743700" y="2730500"/>
          <p14:tracePt t="61771" x="6743700" y="2736850"/>
          <p14:tracePt t="61779" x="6743700" y="2749550"/>
          <p14:tracePt t="61791" x="6743700" y="2755900"/>
          <p14:tracePt t="61807" x="6743700" y="2768600"/>
          <p14:tracePt t="61824" x="6756400" y="2781300"/>
          <p14:tracePt t="61841" x="6769100" y="2787650"/>
          <p14:tracePt t="61858" x="6781800" y="2787650"/>
          <p14:tracePt t="61859" x="6788150" y="2787650"/>
          <p14:tracePt t="61875" x="6800850" y="2787650"/>
          <p14:tracePt t="61891" x="6807200" y="2787650"/>
          <p14:tracePt t="61907" x="6851650" y="2762250"/>
          <p14:tracePt t="61924" x="6896100" y="2749550"/>
          <p14:tracePt t="61941" x="6927850" y="2736850"/>
          <p14:tracePt t="61957" x="6934200" y="2736850"/>
          <p14:tracePt t="61995" x="6940550" y="2749550"/>
          <p14:tracePt t="62007" x="6940550" y="2762250"/>
          <p14:tracePt t="62024" x="6946900" y="2774950"/>
          <p14:tracePt t="62041" x="6965950" y="2794000"/>
          <p14:tracePt t="62058" x="6991350" y="2813050"/>
          <p14:tracePt t="62074" x="7010400" y="2825750"/>
          <p14:tracePt t="62091" x="7029450" y="2838450"/>
          <p14:tracePt t="62108" x="7054850" y="2857500"/>
          <p14:tracePt t="62124" x="7073900" y="2876550"/>
          <p14:tracePt t="62141" x="7080250" y="2889250"/>
          <p14:tracePt t="62157" x="7086600" y="2908300"/>
          <p14:tracePt t="62175" x="7086600" y="2914650"/>
          <p14:tracePt t="62191" x="7086600" y="2921000"/>
          <p14:tracePt t="62224" x="7086600" y="2927350"/>
          <p14:tracePt t="62251" x="7086600" y="2921000"/>
          <p14:tracePt t="62259" x="7099300" y="2914650"/>
          <p14:tracePt t="62274" x="7105650" y="2895600"/>
          <p14:tracePt t="62291" x="7137400" y="2844800"/>
          <p14:tracePt t="62307" x="7169150" y="2813050"/>
          <p14:tracePt t="62324" x="7200900" y="2781300"/>
          <p14:tracePt t="62341" x="7226300" y="2762250"/>
          <p14:tracePt t="62357" x="7232650" y="2755900"/>
          <p14:tracePt t="62391" x="7232650" y="2794000"/>
          <p14:tracePt t="62408" x="7232650" y="2838450"/>
          <p14:tracePt t="62424" x="7232650" y="2863850"/>
          <p14:tracePt t="62441" x="7245350" y="2889250"/>
          <p14:tracePt t="62457" x="7258050" y="2895600"/>
          <p14:tracePt t="62459" x="7264400" y="2895600"/>
          <p14:tracePt t="62475" x="7277100" y="2895600"/>
          <p14:tracePt t="62491" x="7315200" y="2895600"/>
          <p14:tracePt t="62507" x="7366000" y="2876550"/>
          <p14:tracePt t="62524" x="7416800" y="2857500"/>
          <p14:tracePt t="62541" x="7442200" y="2844800"/>
          <p14:tracePt t="62611" x="7442200" y="2857500"/>
          <p14:tracePt t="62667" x="7448550" y="2857500"/>
          <p14:tracePt t="62675" x="7454900" y="2857500"/>
          <p14:tracePt t="62683" x="7467600" y="2857500"/>
          <p14:tracePt t="62692" x="7486650" y="2857500"/>
          <p14:tracePt t="62707" x="7512050" y="2857500"/>
          <p14:tracePt t="62724" x="7518400" y="2857500"/>
          <p14:tracePt t="62771" x="7518400" y="2876550"/>
          <p14:tracePt t="62779" x="7518400" y="2889250"/>
          <p14:tracePt t="62791" x="7518400" y="2908300"/>
          <p14:tracePt t="62807" x="7505700" y="2959100"/>
          <p14:tracePt t="62824" x="7499350" y="3009900"/>
          <p14:tracePt t="62841" x="7499350" y="3048000"/>
          <p14:tracePt t="62858" x="7499350" y="3067050"/>
          <p14:tracePt t="62859" x="7493000" y="3079750"/>
          <p14:tracePt t="62874" x="7486650" y="3086100"/>
          <p14:tracePt t="62891" x="7486650" y="3092450"/>
          <p14:tracePt t="62907" x="7480300" y="3098800"/>
          <p14:tracePt t="62924" x="7480300" y="3105150"/>
          <p14:tracePt t="62941" x="7480300" y="3111500"/>
          <p14:tracePt t="62957" x="7480300" y="3117850"/>
          <p14:tracePt t="62974" x="7473950" y="3117850"/>
          <p14:tracePt t="63355" x="7473950" y="3130550"/>
          <p14:tracePt t="63363" x="7473950" y="3155950"/>
          <p14:tracePt t="63374" x="7467600" y="3181350"/>
          <p14:tracePt t="63391" x="7448550" y="3232150"/>
          <p14:tracePt t="63407" x="7410450" y="3289300"/>
          <p14:tracePt t="63424" x="7359650" y="3352800"/>
          <p14:tracePt t="63441" x="7308850" y="3409950"/>
          <p14:tracePt t="63457" x="7258050" y="3441700"/>
          <p14:tracePt t="63475" x="7207250" y="3467100"/>
          <p14:tracePt t="63491" x="7181850" y="3473450"/>
          <p14:tracePt t="63524" x="7181850" y="3479800"/>
          <p14:tracePt t="63588" x="7175500" y="3479800"/>
          <p14:tracePt t="63594" x="7175500" y="3473450"/>
          <p14:tracePt t="63620" x="7169150" y="3467100"/>
          <p14:tracePt t="63635" x="7162800" y="3460750"/>
          <p14:tracePt t="63642" x="7150100" y="3454400"/>
          <p14:tracePt t="63651" x="7131050" y="3441700"/>
          <p14:tracePt t="63659" x="7118350" y="3435350"/>
          <p14:tracePt t="63675" x="7073900" y="3422650"/>
          <p14:tracePt t="63691" x="7023100" y="3403600"/>
          <p14:tracePt t="63707" x="6972300" y="3390900"/>
          <p14:tracePt t="63725" x="6927850" y="3365500"/>
          <p14:tracePt t="63741" x="6896100" y="3352800"/>
          <p14:tracePt t="63758" x="6858000" y="3340100"/>
          <p14:tracePt t="63774" x="6826250" y="3327400"/>
          <p14:tracePt t="63791" x="6794500" y="3321050"/>
          <p14:tracePt t="63808" x="6769100" y="3314700"/>
          <p14:tracePt t="63824" x="6756400" y="3314700"/>
          <p14:tracePt t="63841" x="6750050" y="3314700"/>
          <p14:tracePt t="65171" x="6737350" y="3314700"/>
          <p14:tracePt t="65179" x="6692900" y="3321050"/>
          <p14:tracePt t="65187" x="6648450" y="3333750"/>
          <p14:tracePt t="65194" x="6604000" y="3352800"/>
          <p14:tracePt t="65207" x="6546850" y="3371850"/>
          <p14:tracePt t="65224" x="6394450" y="3390900"/>
          <p14:tracePt t="65241" x="6242050" y="3429000"/>
          <p14:tracePt t="65257" x="6108700" y="3454400"/>
          <p14:tracePt t="65259" x="6064250" y="3467100"/>
          <p14:tracePt t="65274" x="6032500" y="3467100"/>
          <p14:tracePt t="65291" x="6007100" y="3467100"/>
          <p14:tracePt t="65411" x="6007100" y="3454400"/>
          <p14:tracePt t="65419" x="6013450" y="3448050"/>
          <p14:tracePt t="65427" x="6026150" y="3435350"/>
          <p14:tracePt t="65441" x="6026150" y="3429000"/>
          <p14:tracePt t="65458" x="6032500" y="3403600"/>
          <p14:tracePt t="65475" x="6038850" y="3378200"/>
          <p14:tracePt t="65491" x="6045200" y="3371850"/>
          <p14:tracePt t="65508" x="6045200" y="3365500"/>
          <p14:tracePt t="65524" x="6051550" y="3346450"/>
          <p14:tracePt t="65541" x="6057900" y="3340100"/>
          <p14:tracePt t="65558" x="6064250" y="3321050"/>
          <p14:tracePt t="65574" x="6070600" y="3308350"/>
          <p14:tracePt t="65591" x="6076950" y="3282950"/>
          <p14:tracePt t="65607" x="6083300" y="3257550"/>
          <p14:tracePt t="65624" x="6089650" y="3244850"/>
          <p14:tracePt t="65641" x="6089650" y="3232150"/>
          <p14:tracePt t="65658" x="6089650" y="3200400"/>
          <p14:tracePt t="65675" x="6102350" y="3130550"/>
          <p14:tracePt t="65691" x="6115050" y="3079750"/>
          <p14:tracePt t="65707" x="6127750" y="3048000"/>
          <p14:tracePt t="65724" x="6140450" y="3028950"/>
          <p14:tracePt t="65741" x="6146800" y="3022600"/>
          <p14:tracePt t="65757" x="6153150" y="3016250"/>
          <p14:tracePt t="65774" x="6165850" y="2978150"/>
          <p14:tracePt t="65791" x="6178550" y="2952750"/>
          <p14:tracePt t="65807" x="6184900" y="2946400"/>
          <p14:tracePt t="65824" x="6191250" y="2940050"/>
          <p14:tracePt t="65858" x="6191250" y="2952750"/>
          <p14:tracePt t="65875" x="6140450" y="3035300"/>
          <p14:tracePt t="65891" x="6102350" y="3098800"/>
          <p14:tracePt t="65907" x="6013450" y="3155950"/>
          <p14:tracePt t="65924" x="5873750" y="3244850"/>
          <p14:tracePt t="65941" x="5632450" y="3321050"/>
          <p14:tracePt t="65957" x="5353050" y="3378200"/>
          <p14:tracePt t="65974" x="5067300" y="3390900"/>
          <p14:tracePt t="65991" x="4800600" y="3390900"/>
          <p14:tracePt t="66008" x="4572000" y="3378200"/>
          <p14:tracePt t="66024" x="4406900" y="3371850"/>
          <p14:tracePt t="66041" x="4279900" y="3346450"/>
          <p14:tracePt t="66058" x="4216400" y="3321050"/>
          <p14:tracePt t="66075" x="4203700" y="3308350"/>
          <p14:tracePt t="66091" x="4241800" y="3308350"/>
          <p14:tracePt t="66107" x="4337050" y="3308350"/>
          <p14:tracePt t="66124" x="4489450" y="3308350"/>
          <p14:tracePt t="66141" x="4540250" y="3295650"/>
          <p14:tracePt t="66283" x="4521200" y="3282950"/>
          <p14:tracePt t="66292" x="4476750" y="3270250"/>
          <p14:tracePt t="66308" x="4343400" y="3238500"/>
          <p14:tracePt t="66324" x="4159250" y="3219450"/>
          <p14:tracePt t="66341" x="3911600" y="3219450"/>
          <p14:tracePt t="66357" x="3638550" y="3213100"/>
          <p14:tracePt t="66374" x="3365500" y="3200400"/>
          <p14:tracePt t="66391" x="3117850" y="3187700"/>
          <p14:tracePt t="66407" x="2927350" y="3187700"/>
          <p14:tracePt t="66424" x="2806700" y="3181350"/>
          <p14:tracePt t="66441" x="2692400" y="3181350"/>
          <p14:tracePt t="66457" x="2584450" y="3162300"/>
          <p14:tracePt t="66474" x="2482850" y="3162300"/>
          <p14:tracePt t="66476" x="2438400" y="3162300"/>
          <p14:tracePt t="66491" x="2355850" y="3162300"/>
          <p14:tracePt t="66508" x="2273300" y="3162300"/>
          <p14:tracePt t="66524" x="2190750" y="3162300"/>
          <p14:tracePt t="66541" x="2108200" y="3162300"/>
          <p14:tracePt t="66558" x="2006600" y="3162300"/>
          <p14:tracePt t="66574" x="1892300" y="3162300"/>
          <p14:tracePt t="66591" x="1784350" y="3162300"/>
          <p14:tracePt t="66608" x="1676400" y="3162300"/>
          <p14:tracePt t="66624" x="1593850" y="3162300"/>
          <p14:tracePt t="66641" x="1530350" y="3162300"/>
          <p14:tracePt t="66658" x="1485900" y="3162300"/>
          <p14:tracePt t="66675" x="1403350" y="3162300"/>
          <p14:tracePt t="66691" x="1333500" y="3155950"/>
          <p14:tracePt t="66708" x="1263650" y="3130550"/>
          <p14:tracePt t="66724" x="1225550" y="3111500"/>
          <p14:tracePt t="66741" x="1206500" y="3092450"/>
          <p14:tracePt t="66758" x="1193800" y="3079750"/>
          <p14:tracePt t="66774" x="1181100" y="3060700"/>
          <p14:tracePt t="66791" x="1168400" y="3028950"/>
          <p14:tracePt t="66808" x="1155700" y="3003550"/>
          <p14:tracePt t="66824" x="1155700" y="2984500"/>
          <p14:tracePt t="66841" x="1155700" y="2952750"/>
          <p14:tracePt t="66858" x="1155700" y="2901950"/>
          <p14:tracePt t="66860" x="1155700" y="2876550"/>
          <p14:tracePt t="66875" x="1168400" y="2838450"/>
          <p14:tracePt t="66891" x="1174750" y="2787650"/>
          <p14:tracePt t="66908" x="1212850" y="2743200"/>
          <p14:tracePt t="66924" x="1263650" y="2705100"/>
          <p14:tracePt t="66941" x="1339850" y="2654300"/>
          <p14:tracePt t="66957" x="1447800" y="2616200"/>
          <p14:tracePt t="66974" x="1574800" y="2571750"/>
          <p14:tracePt t="66991" x="1727200" y="2540000"/>
          <p14:tracePt t="67007" x="1892300" y="2540000"/>
          <p14:tracePt t="67024" x="2070100" y="2540000"/>
          <p14:tracePt t="67041" x="2235200" y="2540000"/>
          <p14:tracePt t="67058" x="2374900" y="2565400"/>
          <p14:tracePt t="67074" x="2476500" y="2609850"/>
          <p14:tracePt t="67091" x="2590800" y="2711450"/>
          <p14:tracePt t="67107" x="2616200" y="2787650"/>
          <p14:tracePt t="67124" x="2628900" y="2857500"/>
          <p14:tracePt t="67141" x="2597150" y="2908300"/>
          <p14:tracePt t="67158" x="2565400" y="2952750"/>
          <p14:tracePt t="67175" x="2501900" y="2978150"/>
          <p14:tracePt t="67191" x="2425700" y="2997200"/>
          <p14:tracePt t="67208" x="2343150" y="3022600"/>
          <p14:tracePt t="67224" x="2235200" y="3028950"/>
          <p14:tracePt t="67241" x="2108200" y="3028950"/>
          <p14:tracePt t="67258" x="2006600" y="3022600"/>
          <p14:tracePt t="67259" x="1955800" y="3003550"/>
          <p14:tracePt t="67274" x="1911350" y="2990850"/>
          <p14:tracePt t="67291" x="1816100" y="2959100"/>
          <p14:tracePt t="67307" x="1784350" y="2940050"/>
          <p14:tracePt t="67324" x="1778000" y="2927350"/>
          <p14:tracePt t="67341" x="1778000" y="2901950"/>
          <p14:tracePt t="67357" x="1778000" y="2876550"/>
          <p14:tracePt t="67374" x="1797050" y="2870200"/>
          <p14:tracePt t="67391" x="1803400" y="2863850"/>
          <p14:tracePt t="67407" x="1809750" y="2863850"/>
          <p14:tracePt t="67491" x="1816100" y="2863850"/>
          <p14:tracePt t="67499" x="1828800" y="2863850"/>
          <p14:tracePt t="67507" x="1841500" y="2870200"/>
          <p14:tracePt t="67524" x="1854200" y="2927350"/>
          <p14:tracePt t="67541" x="1879600" y="3022600"/>
          <p14:tracePt t="67558" x="1892300" y="3136900"/>
          <p14:tracePt t="67574" x="1866900" y="3263900"/>
          <p14:tracePt t="67591" x="1828800" y="3384550"/>
          <p14:tracePt t="67607" x="1790700" y="3479800"/>
          <p14:tracePt t="67624" x="1746250" y="3556000"/>
          <p14:tracePt t="67641" x="1701800" y="3606800"/>
          <p14:tracePt t="67657" x="1682750" y="3632200"/>
          <p14:tracePt t="67659" x="1676400" y="3632200"/>
          <p14:tracePt t="67715" x="1670050" y="3632200"/>
          <p14:tracePt t="67723" x="1663700" y="3632200"/>
          <p14:tracePt t="67741" x="1638300" y="3632200"/>
          <p14:tracePt t="67758" x="1600200" y="3619500"/>
          <p14:tracePt t="67774" x="1581150" y="3613150"/>
          <p14:tracePt t="67791" x="1568450" y="3613150"/>
          <p14:tracePt t="67808" x="1555750" y="3625850"/>
          <p14:tracePt t="67824" x="1549400" y="3695700"/>
          <p14:tracePt t="67841" x="1543050" y="3778250"/>
          <p14:tracePt t="67858" x="1562100" y="3911600"/>
          <p14:tracePt t="67875" x="1606550" y="4133850"/>
          <p14:tracePt t="67891" x="1619250" y="4260850"/>
          <p14:tracePt t="67908" x="1651000" y="4375150"/>
          <p14:tracePt t="67924" x="1682750" y="4464050"/>
          <p14:tracePt t="67941" x="1701800" y="4508500"/>
          <p14:tracePt t="67958" x="1720850" y="4540250"/>
          <p14:tracePt t="67974" x="1739900" y="4559300"/>
          <p14:tracePt t="67991" x="1758950" y="4572000"/>
          <p14:tracePt t="68008" x="1784350" y="4578350"/>
          <p14:tracePt t="68024" x="1797050" y="4584700"/>
          <p14:tracePt t="68139" x="1797050" y="4591050"/>
          <p14:tracePt t="68163" x="1797050" y="4597400"/>
          <p14:tracePt t="68174" x="1790700" y="4597400"/>
          <p14:tracePt t="68191" x="1771650" y="4597400"/>
          <p14:tracePt t="68208" x="1746250" y="4597400"/>
          <p14:tracePt t="68224" x="1720850" y="4597400"/>
          <p14:tracePt t="68241" x="1695450" y="4597400"/>
          <p14:tracePt t="68257" x="1676400" y="4597400"/>
          <p14:tracePt t="68274" x="1663700" y="4597400"/>
          <p14:tracePt t="68315" x="1657350" y="4597400"/>
          <p14:tracePt t="68379" x="1657350" y="4591050"/>
          <p14:tracePt t="68411" x="1670050" y="4591050"/>
          <p14:tracePt t="68419" x="1701800" y="4591050"/>
          <p14:tracePt t="68427" x="1758950" y="4591050"/>
          <p14:tracePt t="68441" x="1822450" y="4591050"/>
          <p14:tracePt t="68457" x="1987550" y="4591050"/>
          <p14:tracePt t="68474" x="2152650" y="4629150"/>
          <p14:tracePt t="68476" x="2247900" y="4654550"/>
          <p14:tracePt t="68491" x="2406650" y="4692650"/>
          <p14:tracePt t="68508" x="2590800" y="4756150"/>
          <p14:tracePt t="68524" x="2724150" y="4800600"/>
          <p14:tracePt t="68541" x="2800350" y="4832350"/>
          <p14:tracePt t="68558" x="2838450" y="4845050"/>
          <p14:tracePt t="68635" x="2851150" y="4857750"/>
          <p14:tracePt t="68642" x="2882900" y="4876800"/>
          <p14:tracePt t="68651" x="2921000" y="4889500"/>
          <p14:tracePt t="68659" x="2965450" y="4902200"/>
          <p14:tracePt t="68674" x="3048000" y="4933950"/>
          <p14:tracePt t="68691" x="3111500" y="4953000"/>
          <p14:tracePt t="68707" x="3194050" y="4978400"/>
          <p14:tracePt t="68724" x="3244850" y="5003800"/>
          <p14:tracePt t="68741" x="3282950" y="5016500"/>
          <p14:tracePt t="68757" x="3289300" y="5016500"/>
          <p14:tracePt t="68791" x="3276600" y="5016500"/>
          <p14:tracePt t="68807" x="3181350" y="5022850"/>
          <p14:tracePt t="68824" x="3086100" y="5010150"/>
          <p14:tracePt t="68841" x="2940050" y="4984750"/>
          <p14:tracePt t="68858" x="2755900" y="4953000"/>
          <p14:tracePt t="68874" x="2520950" y="4876800"/>
          <p14:tracePt t="68891" x="2178050" y="4756150"/>
          <p14:tracePt t="68908" x="2019300" y="4705350"/>
          <p14:tracePt t="68924" x="1866900" y="4648200"/>
          <p14:tracePt t="68941" x="1784350" y="4610100"/>
          <p14:tracePt t="68957" x="1752600" y="4584700"/>
          <p14:tracePt t="68974" x="1739900" y="4572000"/>
          <p14:tracePt t="69008" x="1739900" y="4559300"/>
          <p14:tracePt t="69043" x="1739900" y="4552950"/>
          <p14:tracePt t="69057" x="1739900" y="4540250"/>
          <p14:tracePt t="69075" x="1701800" y="4514850"/>
          <p14:tracePt t="69091" x="1689100" y="4508500"/>
          <p14:tracePt t="69108" x="1682750" y="4502150"/>
          <p14:tracePt t="69124" x="1670050" y="4502150"/>
          <p14:tracePt t="69141" x="1644650" y="4495800"/>
          <p14:tracePt t="69157" x="1600200" y="4495800"/>
          <p14:tracePt t="69175" x="1543050" y="4495800"/>
          <p14:tracePt t="69191" x="1466850" y="4495800"/>
          <p14:tracePt t="69207" x="1390650" y="4495800"/>
          <p14:tracePt t="69224" x="1327150" y="4502150"/>
          <p14:tracePt t="69241" x="1276350" y="4502150"/>
          <p14:tracePt t="69258" x="1244600" y="4489450"/>
          <p14:tracePt t="69274" x="1219200" y="4464050"/>
          <p14:tracePt t="69276" x="1212850" y="4438650"/>
          <p14:tracePt t="69291" x="1212850" y="4375150"/>
          <p14:tracePt t="69307" x="1212850" y="4305300"/>
          <p14:tracePt t="69324" x="1225550" y="4254500"/>
          <p14:tracePt t="69341" x="1244600" y="4197350"/>
          <p14:tracePt t="69358" x="1295400" y="4171950"/>
          <p14:tracePt t="69374" x="1384300" y="4140200"/>
          <p14:tracePt t="69392" x="1517650" y="4140200"/>
          <p14:tracePt t="69407" x="1657350" y="4140200"/>
          <p14:tracePt t="69424" x="1797050" y="4191000"/>
          <p14:tracePt t="69441" x="1885950" y="4260850"/>
          <p14:tracePt t="69458" x="1936750" y="4337050"/>
          <p14:tracePt t="69475" x="1962150" y="4445000"/>
          <p14:tracePt t="69491" x="1949450" y="4483100"/>
          <p14:tracePt t="69508" x="1930400" y="4502150"/>
          <p14:tracePt t="69524" x="1911350" y="4508500"/>
          <p14:tracePt t="69541" x="1898650" y="4508500"/>
          <p14:tracePt t="69579" x="1898650" y="4502150"/>
          <p14:tracePt t="69591" x="1924050" y="4495800"/>
          <p14:tracePt t="69607" x="2006600" y="4483100"/>
          <p14:tracePt t="69624" x="2133600" y="4483100"/>
          <p14:tracePt t="69641" x="2324100" y="4489450"/>
          <p14:tracePt t="69659" x="2609850" y="4495800"/>
          <p14:tracePt t="69674" x="2705100" y="4495800"/>
          <p14:tracePt t="69691" x="2940050" y="4521200"/>
          <p14:tracePt t="69707" x="3035300" y="4540250"/>
          <p14:tracePt t="69724" x="3124200" y="4565650"/>
          <p14:tracePt t="69741" x="3143250" y="4578350"/>
          <p14:tracePt t="69774" x="3136900" y="4591050"/>
          <p14:tracePt t="69791" x="3124200" y="4603750"/>
          <p14:tracePt t="69808" x="3098800" y="4610100"/>
          <p14:tracePt t="69825" x="3048000" y="4616450"/>
          <p14:tracePt t="69841" x="2978150" y="4616450"/>
          <p14:tracePt t="69858" x="2908300" y="4603750"/>
          <p14:tracePt t="69860" x="2870200" y="4584700"/>
          <p14:tracePt t="69875" x="2794000" y="4559300"/>
          <p14:tracePt t="69892" x="2698750" y="4514850"/>
          <p14:tracePt t="69908" x="2616200" y="4457700"/>
          <p14:tracePt t="69924" x="2552700" y="4400550"/>
          <p14:tracePt t="69941" x="2527300" y="4337050"/>
          <p14:tracePt t="69957" x="2520950" y="4267200"/>
          <p14:tracePt t="69974" x="2552700" y="4197350"/>
          <p14:tracePt t="69991" x="2603500" y="4140200"/>
          <p14:tracePt t="70008" x="2698750" y="4102100"/>
          <p14:tracePt t="70024" x="2819400" y="4064000"/>
          <p14:tracePt t="70041" x="2965450" y="4051300"/>
          <p14:tracePt t="70057" x="3105150" y="4064000"/>
          <p14:tracePt t="70074" x="3206750" y="4108450"/>
          <p14:tracePt t="70076" x="3244850" y="4133850"/>
          <p14:tracePt t="70091" x="3302000" y="4184650"/>
          <p14:tracePt t="70108" x="3321050" y="4267200"/>
          <p14:tracePt t="70124" x="3263900" y="4356100"/>
          <p14:tracePt t="70141" x="3187700" y="4451350"/>
          <p14:tracePt t="70157" x="3092450" y="4514850"/>
          <p14:tracePt t="70175" x="3009900" y="4559300"/>
          <p14:tracePt t="70191" x="2908300" y="4591050"/>
          <p14:tracePt t="70208" x="2781300" y="4610100"/>
          <p14:tracePt t="70224" x="2654300" y="4629150"/>
          <p14:tracePt t="70241" x="2520950" y="4629150"/>
          <p14:tracePt t="70257" x="2444750" y="4667250"/>
          <p14:tracePt t="70260" x="2413000" y="4686300"/>
          <p14:tracePt t="70274" x="2381250" y="4699000"/>
          <p14:tracePt t="70291" x="2330450" y="4724400"/>
          <p14:tracePt t="70308" x="2324100" y="4743450"/>
          <p14:tracePt t="70324" x="2305050" y="4781550"/>
          <p14:tracePt t="70341" x="2286000" y="4826000"/>
          <p14:tracePt t="70358" x="2286000" y="4870450"/>
          <p14:tracePt t="70374" x="2266950" y="4895850"/>
          <p14:tracePt t="70391" x="2266950" y="4908550"/>
          <p14:tracePt t="70407" x="2266950" y="4914900"/>
          <p14:tracePt t="70424" x="2279650" y="4921250"/>
          <p14:tracePt t="70441" x="2305050" y="4927600"/>
          <p14:tracePt t="70459" x="2343150" y="4940300"/>
          <p14:tracePt t="70475" x="2400300" y="4946650"/>
          <p14:tracePt t="70491" x="2419350" y="4946650"/>
          <p14:tracePt t="70508" x="2425700" y="4953000"/>
          <p14:tracePt t="70563" x="2425700" y="4959350"/>
          <p14:tracePt t="70571" x="2406650" y="4959350"/>
          <p14:tracePt t="70578" x="2374900" y="4959350"/>
          <p14:tracePt t="70591" x="2343150" y="4959350"/>
          <p14:tracePt t="70607" x="2273300" y="4959350"/>
          <p14:tracePt t="70624" x="2197100" y="4959350"/>
          <p14:tracePt t="70641" x="2114550" y="4972050"/>
          <p14:tracePt t="70657" x="2025650" y="4940300"/>
          <p14:tracePt t="70675" x="1930400" y="4883150"/>
          <p14:tracePt t="70691" x="1905000" y="4838700"/>
          <p14:tracePt t="70707" x="1885950" y="4794250"/>
          <p14:tracePt t="70724" x="1879600" y="4743450"/>
          <p14:tracePt t="70741" x="1898650" y="4686300"/>
          <p14:tracePt t="70758" x="1943100" y="4654550"/>
          <p14:tracePt t="70774" x="2025650" y="4616450"/>
          <p14:tracePt t="70791" x="2127250" y="4572000"/>
          <p14:tracePt t="70808" x="2254250" y="4565650"/>
          <p14:tracePt t="70824" x="2406650" y="4565650"/>
          <p14:tracePt t="70841" x="2546350" y="4565650"/>
          <p14:tracePt t="70857" x="2660650" y="4565650"/>
          <p14:tracePt t="70874" x="2806700" y="4610100"/>
          <p14:tracePt t="70875" x="2863850" y="4629150"/>
          <p14:tracePt t="70891" x="2952750" y="4692650"/>
          <p14:tracePt t="70907" x="3022600" y="4762500"/>
          <p14:tracePt t="70924" x="3073400" y="4838700"/>
          <p14:tracePt t="70941" x="3086100" y="4895850"/>
          <p14:tracePt t="70958" x="3092450" y="4972050"/>
          <p14:tracePt t="70974" x="3054350" y="5035550"/>
          <p14:tracePt t="70991" x="3016250" y="5105400"/>
          <p14:tracePt t="71008" x="2959100" y="5143500"/>
          <p14:tracePt t="71024" x="2908300" y="5175250"/>
          <p14:tracePt t="71041" x="2832100" y="5200650"/>
          <p14:tracePt t="71058" x="2724150" y="5207000"/>
          <p14:tracePt t="71074" x="2584450" y="5194300"/>
          <p14:tracePt t="71091" x="2482850" y="5168900"/>
          <p14:tracePt t="71108" x="2381250" y="5137150"/>
          <p14:tracePt t="71125" x="2286000" y="5099050"/>
          <p14:tracePt t="71141" x="2216150" y="5054600"/>
          <p14:tracePt t="71157" x="2127250" y="4991100"/>
          <p14:tracePt t="71174" x="2063750" y="4933950"/>
          <p14:tracePt t="71191" x="2038350" y="4876800"/>
          <p14:tracePt t="71207" x="2025650" y="4832350"/>
          <p14:tracePt t="71224" x="2019300" y="4794250"/>
          <p14:tracePt t="71241" x="2019300" y="4768850"/>
          <p14:tracePt t="71258" x="2051050" y="4743450"/>
          <p14:tracePt t="71260" x="2076450" y="4730750"/>
          <p14:tracePt t="71275" x="2159000" y="4699000"/>
          <p14:tracePt t="71291" x="2273300" y="4679950"/>
          <p14:tracePt t="71307" x="2400300" y="4667250"/>
          <p14:tracePt t="71324" x="2495550" y="4673600"/>
          <p14:tracePt t="71341" x="2559050" y="4699000"/>
          <p14:tracePt t="71357" x="2590800" y="4724400"/>
          <p14:tracePt t="71374" x="2590800" y="4756150"/>
          <p14:tracePt t="71391" x="2590800" y="4794250"/>
          <p14:tracePt t="71407" x="2584450" y="4806950"/>
          <p14:tracePt t="71425" x="2578100" y="4806950"/>
          <p14:tracePt t="71515" x="2565400" y="4806950"/>
          <p14:tracePt t="71523" x="2559050" y="4813300"/>
          <p14:tracePt t="71541" x="2552700" y="4819650"/>
          <p14:tracePt t="71579" x="2546350" y="4826000"/>
          <p14:tracePt t="71587" x="2520950" y="4832350"/>
          <p14:tracePt t="71595" x="2501900" y="4838700"/>
          <p14:tracePt t="71607" x="2470150" y="4845050"/>
          <p14:tracePt t="71624" x="2393950" y="4876800"/>
          <p14:tracePt t="71641" x="2292350" y="4876800"/>
          <p14:tracePt t="71657" x="2178050" y="4876800"/>
          <p14:tracePt t="71660" x="2133600" y="4876800"/>
          <p14:tracePt t="71675" x="2051050" y="4870450"/>
          <p14:tracePt t="71691" x="1962150" y="4870450"/>
          <p14:tracePt t="71708" x="1854200" y="4864100"/>
          <p14:tracePt t="71724" x="1739900" y="4832350"/>
          <p14:tracePt t="71741" x="1619250" y="4787900"/>
          <p14:tracePt t="71758" x="1504950" y="4749800"/>
          <p14:tracePt t="71774" x="1441450" y="4705350"/>
          <p14:tracePt t="71791" x="1358900" y="4648200"/>
          <p14:tracePt t="71808" x="1270000" y="4591050"/>
          <p14:tracePt t="71824" x="1206500" y="4527550"/>
          <p14:tracePt t="71841" x="1143000" y="4457700"/>
          <p14:tracePt t="71857" x="1098550" y="4381500"/>
          <p14:tracePt t="71859" x="1085850" y="4337050"/>
          <p14:tracePt t="71875" x="1047750" y="4260850"/>
          <p14:tracePt t="71891" x="1016000" y="4171950"/>
          <p14:tracePt t="71908" x="965200" y="4083050"/>
          <p14:tracePt t="71924" x="920750" y="3987800"/>
          <p14:tracePt t="71941" x="895350" y="3873500"/>
          <p14:tracePt t="71958" x="889000" y="3740150"/>
          <p14:tracePt t="71974" x="882650" y="3606800"/>
          <p14:tracePt t="71991" x="876300" y="3479800"/>
          <p14:tracePt t="72008" x="889000" y="3403600"/>
          <p14:tracePt t="72024" x="914400" y="3333750"/>
          <p14:tracePt t="72041" x="952500" y="3244850"/>
          <p14:tracePt t="72058" x="1003300" y="3143250"/>
          <p14:tracePt t="72060" x="1035050" y="3092450"/>
          <p14:tracePt t="72074" x="1066800" y="3041650"/>
          <p14:tracePt t="72091" x="1143000" y="2946400"/>
          <p14:tracePt t="72108" x="1155700" y="2940050"/>
          <p14:tracePt t="72163" x="1149350" y="2940050"/>
          <p14:tracePt t="72195" x="1136650" y="2984500"/>
          <p14:tracePt t="72203" x="1111250" y="3041650"/>
          <p14:tracePt t="72210" x="1092200" y="3105150"/>
          <p14:tracePt t="72224" x="1066800" y="3187700"/>
          <p14:tracePt t="72241" x="1016000" y="3359150"/>
          <p14:tracePt t="72258" x="977900" y="3536950"/>
          <p14:tracePt t="72260" x="965200" y="3644900"/>
          <p14:tracePt t="72275" x="965200" y="3854450"/>
          <p14:tracePt t="72291" x="971550" y="4057650"/>
          <p14:tracePt t="72308" x="1016000" y="4254500"/>
          <p14:tracePt t="72324" x="1060450" y="4387850"/>
          <p14:tracePt t="72341" x="1085850" y="4476750"/>
          <p14:tracePt t="72358" x="1098550" y="4514850"/>
          <p14:tracePt t="73963" x="1085850" y="4527550"/>
          <p14:tracePt t="73971" x="1079500" y="4540250"/>
          <p14:tracePt t="74050" x="1073150" y="4540250"/>
          <p14:tracePt t="74067" x="1073150" y="4546600"/>
          <p14:tracePt t="74076" x="1066800" y="4546600"/>
          <p14:tracePt t="74083" x="1047750" y="4546600"/>
          <p14:tracePt t="74091" x="1041400" y="4559300"/>
          <p14:tracePt t="74108" x="1016000" y="4559300"/>
          <p14:tracePt t="74124" x="1009650" y="4559300"/>
          <p14:tracePt t="74163" x="1003300" y="4559300"/>
          <p14:tracePt t="74174" x="996950" y="4559300"/>
          <p14:tracePt t="74191" x="977900" y="4565650"/>
          <p14:tracePt t="74208" x="971550" y="4565650"/>
          <p14:tracePt t="74224" x="984250" y="4572000"/>
          <p14:tracePt t="74241" x="1117600" y="4533900"/>
          <p14:tracePt t="74259" x="1225550" y="4508500"/>
          <p14:tracePt t="74275" x="1327150" y="4470400"/>
          <p14:tracePt t="74291" x="1371600" y="4451350"/>
          <p14:tracePt t="74307" x="1403350" y="4432300"/>
          <p14:tracePt t="74324" x="1416050" y="4400550"/>
          <p14:tracePt t="74341" x="1422400" y="4362450"/>
          <p14:tracePt t="74358" x="1422400" y="4305300"/>
          <p14:tracePt t="74374" x="1422400" y="4229100"/>
          <p14:tracePt t="74391" x="1409700" y="4140200"/>
          <p14:tracePt t="74408" x="1390650" y="4044950"/>
          <p14:tracePt t="74424" x="1339850" y="3975100"/>
          <p14:tracePt t="74441" x="1308100" y="3911600"/>
          <p14:tracePt t="74458" x="1270000" y="3860800"/>
          <p14:tracePt t="74474" x="1263650" y="3822700"/>
          <p14:tracePt t="74491" x="1250950" y="3790950"/>
          <p14:tracePt t="74508" x="1238250" y="3778250"/>
          <p14:tracePt t="74524" x="1231900" y="37719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바닥글 개체 틀 5">
            <a:extLst>
              <a:ext uri="{FF2B5EF4-FFF2-40B4-BE49-F238E27FC236}">
                <a16:creationId xmlns:a16="http://schemas.microsoft.com/office/drawing/2014/main" id="{676E236F-0447-4344-B9EB-0A13EB62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0" name="슬라이드 번호 개체 틀 6">
            <a:extLst>
              <a:ext uri="{FF2B5EF4-FFF2-40B4-BE49-F238E27FC236}">
                <a16:creationId xmlns:a16="http://schemas.microsoft.com/office/drawing/2014/main" id="{DC6C85F2-1BDE-4867-9208-14DEC2E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F98A8D5E-1469-4644-8ECD-9797678C0933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84477C0-0B3B-49C3-9B70-7541F8D11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Wireless access 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124B9B-A7E8-4C92-810C-243F9AB027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1322388"/>
            <a:ext cx="4927600" cy="4876800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shared </a:t>
            </a:r>
            <a:r>
              <a:rPr lang="en-US" altLang="ko-KR" sz="2400" i="1">
                <a:ea typeface="굴림" panose="020B0600000101010101" pitchFamily="50" charset="-127"/>
              </a:rPr>
              <a:t>wireless</a:t>
            </a:r>
            <a:r>
              <a:rPr lang="en-US" altLang="ko-KR" sz="2400">
                <a:ea typeface="굴림" panose="020B0600000101010101" pitchFamily="50" charset="-127"/>
              </a:rPr>
              <a:t> access network connects end system to router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via base station aka “access point”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wireless LANs: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802.11b (WiFi): 11 Mbps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wider-area wireless access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provided by telco operator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3G ~ 384 kbps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Will it happen??</a:t>
            </a:r>
            <a:endParaRPr lang="en-US" altLang="ko-KR" sz="18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WAP/GPRS in Europe</a:t>
            </a:r>
          </a:p>
        </p:txBody>
      </p:sp>
      <p:grpSp>
        <p:nvGrpSpPr>
          <p:cNvPr id="26692" name="Group 68">
            <a:extLst>
              <a:ext uri="{FF2B5EF4-FFF2-40B4-BE49-F238E27FC236}">
                <a16:creationId xmlns:a16="http://schemas.microsoft.com/office/drawing/2014/main" id="{EB452067-127E-4511-AC40-F3971FC139B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743075"/>
            <a:ext cx="3282950" cy="3946525"/>
            <a:chOff x="3433" y="1169"/>
            <a:chExt cx="2068" cy="2486"/>
          </a:xfrm>
        </p:grpSpPr>
        <p:grpSp>
          <p:nvGrpSpPr>
            <p:cNvPr id="26688" name="Group 64">
              <a:extLst>
                <a:ext uri="{FF2B5EF4-FFF2-40B4-BE49-F238E27FC236}">
                  <a16:creationId xmlns:a16="http://schemas.microsoft.com/office/drawing/2014/main" id="{CE4491CA-8CF0-40B5-B34F-D267CA39A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4" y="2621"/>
              <a:ext cx="392" cy="500"/>
              <a:chOff x="3908" y="2375"/>
              <a:chExt cx="392" cy="500"/>
            </a:xfrm>
          </p:grpSpPr>
          <p:graphicFrame>
            <p:nvGraphicFramePr>
              <p:cNvPr id="26631" name="Object 7">
                <a:extLst>
                  <a:ext uri="{FF2B5EF4-FFF2-40B4-BE49-F238E27FC236}">
                    <a16:creationId xmlns:a16="http://schemas.microsoft.com/office/drawing/2014/main" id="{109A56C1-0B10-4FF1-8DE0-D3E441405D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08" y="2375"/>
              <a:ext cx="366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6" name="Clip" r:id="rId3" imgW="819000" imgH="847800" progId="MS_ClipArt_Gallery.2">
                      <p:embed/>
                    </p:oleObj>
                  </mc:Choice>
                  <mc:Fallback>
                    <p:oleObj name="Clip" r:id="rId3" imgW="819000" imgH="84780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8" y="2375"/>
                            <a:ext cx="366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2" name="Object 8">
                <a:extLst>
                  <a:ext uri="{FF2B5EF4-FFF2-40B4-BE49-F238E27FC236}">
                    <a16:creationId xmlns:a16="http://schemas.microsoft.com/office/drawing/2014/main" id="{C8B7157D-E68D-4721-875B-43E1719345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6" y="2506"/>
              <a:ext cx="33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7" name="Clip" r:id="rId5" imgW="1266840" imgH="1200240" progId="MS_ClipArt_Gallery.2">
                      <p:embed/>
                    </p:oleObj>
                  </mc:Choice>
                  <mc:Fallback>
                    <p:oleObj name="Clip" r:id="rId5" imgW="1266840" imgH="1200240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506"/>
                            <a:ext cx="334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3" name="Group 9">
              <a:extLst>
                <a:ext uri="{FF2B5EF4-FFF2-40B4-BE49-F238E27FC236}">
                  <a16:creationId xmlns:a16="http://schemas.microsoft.com/office/drawing/2014/main" id="{1DE88F63-8575-4D16-85C4-6CD128859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2" y="2567"/>
              <a:ext cx="392" cy="500"/>
              <a:chOff x="2870" y="1518"/>
              <a:chExt cx="292" cy="320"/>
            </a:xfrm>
          </p:grpSpPr>
          <p:graphicFrame>
            <p:nvGraphicFramePr>
              <p:cNvPr id="26634" name="Object 10">
                <a:extLst>
                  <a:ext uri="{FF2B5EF4-FFF2-40B4-BE49-F238E27FC236}">
                    <a16:creationId xmlns:a16="http://schemas.microsoft.com/office/drawing/2014/main" id="{4292BB03-F3D4-432B-8C4A-4526A33131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8" name="Clip" r:id="rId7" imgW="819000" imgH="847800" progId="MS_ClipArt_Gallery.2">
                      <p:embed/>
                    </p:oleObj>
                  </mc:Choice>
                  <mc:Fallback>
                    <p:oleObj name="Clip" r:id="rId7" imgW="819000" imgH="84780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>
                <a:extLst>
                  <a:ext uri="{FF2B5EF4-FFF2-40B4-BE49-F238E27FC236}">
                    <a16:creationId xmlns:a16="http://schemas.microsoft.com/office/drawing/2014/main" id="{95210B5D-7FA6-4391-9747-5CF3ECEEF2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9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6" name="Group 12">
              <a:extLst>
                <a:ext uri="{FF2B5EF4-FFF2-40B4-BE49-F238E27FC236}">
                  <a16:creationId xmlns:a16="http://schemas.microsoft.com/office/drawing/2014/main" id="{80FB28BB-BE20-4852-82F9-12BB8ADEF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1837"/>
              <a:ext cx="366" cy="442"/>
              <a:chOff x="4733" y="2082"/>
              <a:chExt cx="272" cy="282"/>
            </a:xfrm>
          </p:grpSpPr>
          <p:graphicFrame>
            <p:nvGraphicFramePr>
              <p:cNvPr id="26637" name="Object 13">
                <a:extLst>
                  <a:ext uri="{FF2B5EF4-FFF2-40B4-BE49-F238E27FC236}">
                    <a16:creationId xmlns:a16="http://schemas.microsoft.com/office/drawing/2014/main" id="{B9641E0D-CCCE-4FB5-A5E9-B803CF3770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8" name="Rectangle 14">
                <a:extLst>
                  <a:ext uri="{FF2B5EF4-FFF2-40B4-BE49-F238E27FC236}">
                    <a16:creationId xmlns:a16="http://schemas.microsoft.com/office/drawing/2014/main" id="{21EC3833-395B-435F-944A-77A94A2F7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6650" name="Group 26">
              <a:extLst>
                <a:ext uri="{FF2B5EF4-FFF2-40B4-BE49-F238E27FC236}">
                  <a16:creationId xmlns:a16="http://schemas.microsoft.com/office/drawing/2014/main" id="{1DB7E6E9-387E-46E2-89FA-AE3C272FE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3" y="1453"/>
              <a:ext cx="483" cy="273"/>
              <a:chOff x="3600" y="219"/>
              <a:chExt cx="360" cy="175"/>
            </a:xfrm>
          </p:grpSpPr>
          <p:sp>
            <p:nvSpPr>
              <p:cNvPr id="26651" name="Oval 27">
                <a:extLst>
                  <a:ext uri="{FF2B5EF4-FFF2-40B4-BE49-F238E27FC236}">
                    <a16:creationId xmlns:a16="http://schemas.microsoft.com/office/drawing/2014/main" id="{02B48398-4841-4320-8E5F-2F8F4514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52" name="Line 28">
                <a:extLst>
                  <a:ext uri="{FF2B5EF4-FFF2-40B4-BE49-F238E27FC236}">
                    <a16:creationId xmlns:a16="http://schemas.microsoft.com/office/drawing/2014/main" id="{419114C4-4F25-4DC0-ADDA-76122C2FA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53" name="Line 29">
                <a:extLst>
                  <a:ext uri="{FF2B5EF4-FFF2-40B4-BE49-F238E27FC236}">
                    <a16:creationId xmlns:a16="http://schemas.microsoft.com/office/drawing/2014/main" id="{1A7B5D6A-1BAD-4387-836F-DA497B14A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54" name="Rectangle 30">
                <a:extLst>
                  <a:ext uri="{FF2B5EF4-FFF2-40B4-BE49-F238E27FC236}">
                    <a16:creationId xmlns:a16="http://schemas.microsoft.com/office/drawing/2014/main" id="{2AE7C44D-A624-4A4B-BF7E-2EC56F834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655" name="Oval 31">
                <a:extLst>
                  <a:ext uri="{FF2B5EF4-FFF2-40B4-BE49-F238E27FC236}">
                    <a16:creationId xmlns:a16="http://schemas.microsoft.com/office/drawing/2014/main" id="{92D8817B-F5F0-467E-84D2-1658E88A4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6656" name="Group 32">
                <a:extLst>
                  <a:ext uri="{FF2B5EF4-FFF2-40B4-BE49-F238E27FC236}">
                    <a16:creationId xmlns:a16="http://schemas.microsoft.com/office/drawing/2014/main" id="{9173A5AB-9C48-4369-A9F2-984C1DCDE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657" name="Line 33">
                  <a:extLst>
                    <a:ext uri="{FF2B5EF4-FFF2-40B4-BE49-F238E27FC236}">
                      <a16:creationId xmlns:a16="http://schemas.microsoft.com/office/drawing/2014/main" id="{A991D7CF-88EC-4D94-82D9-537F7C0F2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58" name="Line 34">
                  <a:extLst>
                    <a:ext uri="{FF2B5EF4-FFF2-40B4-BE49-F238E27FC236}">
                      <a16:creationId xmlns:a16="http://schemas.microsoft.com/office/drawing/2014/main" id="{5E55B670-4003-4B71-BF40-0D3DF3EFA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59" name="Line 35">
                  <a:extLst>
                    <a:ext uri="{FF2B5EF4-FFF2-40B4-BE49-F238E27FC236}">
                      <a16:creationId xmlns:a16="http://schemas.microsoft.com/office/drawing/2014/main" id="{A732174D-4316-4EBE-A018-81ED9765F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660" name="Group 36">
                <a:extLst>
                  <a:ext uri="{FF2B5EF4-FFF2-40B4-BE49-F238E27FC236}">
                    <a16:creationId xmlns:a16="http://schemas.microsoft.com/office/drawing/2014/main" id="{E49034FB-8308-4D9D-985B-B4B0F2E161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6661" name="Line 37">
                  <a:extLst>
                    <a:ext uri="{FF2B5EF4-FFF2-40B4-BE49-F238E27FC236}">
                      <a16:creationId xmlns:a16="http://schemas.microsoft.com/office/drawing/2014/main" id="{5817A889-A13B-449E-95F4-005297575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62" name="Line 38">
                  <a:extLst>
                    <a:ext uri="{FF2B5EF4-FFF2-40B4-BE49-F238E27FC236}">
                      <a16:creationId xmlns:a16="http://schemas.microsoft.com/office/drawing/2014/main" id="{6F969BEB-6BB4-4646-86C6-A7E1919CE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63" name="Line 39">
                  <a:extLst>
                    <a:ext uri="{FF2B5EF4-FFF2-40B4-BE49-F238E27FC236}">
                      <a16:creationId xmlns:a16="http://schemas.microsoft.com/office/drawing/2014/main" id="{9819AB55-91AA-40A0-8F47-10F9EFA4F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6679" name="Line 55">
              <a:extLst>
                <a:ext uri="{FF2B5EF4-FFF2-40B4-BE49-F238E27FC236}">
                  <a16:creationId xmlns:a16="http://schemas.microsoft.com/office/drawing/2014/main" id="{66274336-9A63-437F-8E80-541333253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3" y="1721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680" name="Group 56">
              <a:extLst>
                <a:ext uri="{FF2B5EF4-FFF2-40B4-BE49-F238E27FC236}">
                  <a16:creationId xmlns:a16="http://schemas.microsoft.com/office/drawing/2014/main" id="{59912BE5-4A56-4848-896B-14297B4B7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6" y="1557"/>
              <a:ext cx="392" cy="500"/>
              <a:chOff x="2870" y="1518"/>
              <a:chExt cx="292" cy="320"/>
            </a:xfrm>
          </p:grpSpPr>
          <p:graphicFrame>
            <p:nvGraphicFramePr>
              <p:cNvPr id="26681" name="Object 57">
                <a:extLst>
                  <a:ext uri="{FF2B5EF4-FFF2-40B4-BE49-F238E27FC236}">
                    <a16:creationId xmlns:a16="http://schemas.microsoft.com/office/drawing/2014/main" id="{D1536958-7B39-4B96-A295-88155ACC04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1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82" name="Object 58">
                <a:extLst>
                  <a:ext uri="{FF2B5EF4-FFF2-40B4-BE49-F238E27FC236}">
                    <a16:creationId xmlns:a16="http://schemas.microsoft.com/office/drawing/2014/main" id="{0A1E2C86-0C10-443C-A66D-5834C431F4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2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83" name="Group 59">
              <a:extLst>
                <a:ext uri="{FF2B5EF4-FFF2-40B4-BE49-F238E27FC236}">
                  <a16:creationId xmlns:a16="http://schemas.microsoft.com/office/drawing/2014/main" id="{AFE5E892-5C69-4C01-B902-1976C62DC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9" y="2226"/>
              <a:ext cx="392" cy="500"/>
              <a:chOff x="2870" y="1518"/>
              <a:chExt cx="292" cy="320"/>
            </a:xfrm>
          </p:grpSpPr>
          <p:graphicFrame>
            <p:nvGraphicFramePr>
              <p:cNvPr id="26684" name="Object 60">
                <a:extLst>
                  <a:ext uri="{FF2B5EF4-FFF2-40B4-BE49-F238E27FC236}">
                    <a16:creationId xmlns:a16="http://schemas.microsoft.com/office/drawing/2014/main" id="{5A413723-F4A6-40B8-B0AF-7F17BFB8E5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3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85" name="Object 61">
                <a:extLst>
                  <a:ext uri="{FF2B5EF4-FFF2-40B4-BE49-F238E27FC236}">
                    <a16:creationId xmlns:a16="http://schemas.microsoft.com/office/drawing/2014/main" id="{A5B3AA8F-B37C-490C-8AFE-D0DE7C577D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4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87" name="Text Box 63">
              <a:extLst>
                <a:ext uri="{FF2B5EF4-FFF2-40B4-BE49-F238E27FC236}">
                  <a16:creationId xmlns:a16="http://schemas.microsoft.com/office/drawing/2014/main" id="{BDC0BA7B-32A3-4406-8E80-188782FD9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865"/>
              <a:ext cx="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base</a:t>
              </a:r>
            </a:p>
            <a:p>
              <a:pPr algn="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station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26689" name="Text Box 65">
              <a:extLst>
                <a:ext uri="{FF2B5EF4-FFF2-40B4-BE49-F238E27FC236}">
                  <a16:creationId xmlns:a16="http://schemas.microsoft.com/office/drawing/2014/main" id="{F851EE71-8C6D-46D6-9D31-44043728D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" y="3137"/>
              <a:ext cx="6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mobile</a:t>
              </a:r>
            </a:p>
            <a:p>
              <a:pPr algn="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hosts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26690" name="Line 66">
              <a:extLst>
                <a:ext uri="{FF2B5EF4-FFF2-40B4-BE49-F238E27FC236}">
                  <a16:creationId xmlns:a16="http://schemas.microsoft.com/office/drawing/2014/main" id="{BEFAA87D-A7CE-44BC-8176-8A93E97EB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7" y="1169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91" name="Text Box 67">
              <a:extLst>
                <a:ext uri="{FF2B5EF4-FFF2-40B4-BE49-F238E27FC236}">
                  <a16:creationId xmlns:a16="http://schemas.microsoft.com/office/drawing/2014/main" id="{98CDEA76-656B-45DC-8894-E0A81935B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1433"/>
              <a:ext cx="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router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69"/>
    </mc:Choice>
    <mc:Fallback xmlns="">
      <p:transition spd="slow" advTm="51669"/>
    </mc:Fallback>
  </mc:AlternateContent>
  <p:extLst>
    <p:ext uri="{3A86A75C-4F4B-4683-9AE1-C65F6400EC91}">
      <p14:laserTraceLst xmlns:p14="http://schemas.microsoft.com/office/powerpoint/2010/main">
        <p14:tracePtLst>
          <p14:tracePt t="824" x="1238250" y="3771900"/>
          <p14:tracePt t="832" x="1295400" y="3740150"/>
          <p14:tracePt t="840" x="1358900" y="3695700"/>
          <p14:tracePt t="848" x="1441450" y="3644900"/>
          <p14:tracePt t="860" x="1543050" y="3575050"/>
          <p14:tracePt t="877" x="1797050" y="3441700"/>
          <p14:tracePt t="894" x="2082800" y="3257550"/>
          <p14:tracePt t="911" x="2406650" y="3079750"/>
          <p14:tracePt t="928" x="2825750" y="2813050"/>
          <p14:tracePt t="943" x="2965450" y="2730500"/>
          <p14:tracePt t="960" x="3340100" y="2540000"/>
          <p14:tracePt t="977" x="3568700" y="2463800"/>
          <p14:tracePt t="993" x="3765550" y="2387600"/>
          <p14:tracePt t="1010" x="3937000" y="2317750"/>
          <p14:tracePt t="1027" x="4070350" y="2266950"/>
          <p14:tracePt t="1044" x="4178300" y="2235200"/>
          <p14:tracePt t="1060" x="4273550" y="2203450"/>
          <p14:tracePt t="1077" x="4349750" y="2178050"/>
          <p14:tracePt t="1094" x="4425950" y="2139950"/>
          <p14:tracePt t="1110" x="4502150" y="2108200"/>
          <p14:tracePt t="1127" x="4603750" y="2063750"/>
          <p14:tracePt t="1129" x="4654550" y="2038350"/>
          <p14:tracePt t="1144" x="4743450" y="1987550"/>
          <p14:tracePt t="1160" x="4826000" y="1936750"/>
          <p14:tracePt t="1177" x="4902200" y="1879600"/>
          <p14:tracePt t="1194" x="4946650" y="1847850"/>
          <p14:tracePt t="1210" x="4959350" y="1822450"/>
          <p14:tracePt t="1227" x="4959350" y="1816100"/>
          <p14:tracePt t="1376" x="4965700" y="1809750"/>
          <p14:tracePt t="1384" x="4965700" y="1778000"/>
          <p14:tracePt t="1393" x="4978400" y="1739900"/>
          <p14:tracePt t="1410" x="5016500" y="1638300"/>
          <p14:tracePt t="1427" x="5054600" y="1524000"/>
          <p14:tracePt t="1444" x="5080000" y="1409700"/>
          <p14:tracePt t="1460" x="5073650" y="1289050"/>
          <p14:tracePt t="1477" x="5041900" y="1193800"/>
          <p14:tracePt t="1493" x="5016500" y="1130300"/>
          <p14:tracePt t="1510" x="4978400" y="1073150"/>
          <p14:tracePt t="1529" x="4933950" y="1009650"/>
          <p14:tracePt t="1543" x="4914900" y="990600"/>
          <p14:tracePt t="1560" x="4794250" y="939800"/>
          <p14:tracePt t="1577" x="4686300" y="908050"/>
          <p14:tracePt t="1594" x="4559300" y="908050"/>
          <p14:tracePt t="1610" x="4457700" y="895350"/>
          <p14:tracePt t="1627" x="4362450" y="869950"/>
          <p14:tracePt t="1644" x="4248150" y="800100"/>
          <p14:tracePt t="1660" x="4121150" y="711200"/>
          <p14:tracePt t="1677" x="3949700" y="609600"/>
          <p14:tracePt t="1694" x="3784600" y="539750"/>
          <p14:tracePt t="1710" x="3689350" y="488950"/>
          <p14:tracePt t="1727" x="3619500" y="438150"/>
          <p14:tracePt t="1744" x="3581400" y="349250"/>
          <p14:tracePt t="1760" x="3568700" y="273050"/>
          <p14:tracePt t="1777" x="3568700" y="215900"/>
          <p14:tracePt t="1793" x="3568700" y="190500"/>
          <p14:tracePt t="1811" x="3600450" y="177800"/>
          <p14:tracePt t="1827" x="3663950" y="165100"/>
          <p14:tracePt t="1844" x="3771900" y="165100"/>
          <p14:tracePt t="1860" x="3879850" y="165100"/>
          <p14:tracePt t="1877" x="3962400" y="203200"/>
          <p14:tracePt t="1893" x="4064000" y="266700"/>
          <p14:tracePt t="1910" x="4191000" y="368300"/>
          <p14:tracePt t="1927" x="4311650" y="488950"/>
          <p14:tracePt t="1943" x="4394200" y="603250"/>
          <p14:tracePt t="1960" x="4425950" y="755650"/>
          <p14:tracePt t="1977" x="4375150" y="869950"/>
          <p14:tracePt t="1993" x="4292600" y="958850"/>
          <p14:tracePt t="2010" x="4165600" y="1016000"/>
          <p14:tracePt t="2027" x="4019550" y="1047750"/>
          <p14:tracePt t="2043" x="3854450" y="1060450"/>
          <p14:tracePt t="2060" x="3683000" y="1060450"/>
          <p14:tracePt t="2077" x="3524250" y="1060450"/>
          <p14:tracePt t="2094" x="3378200" y="1060450"/>
          <p14:tracePt t="2110" x="3270250" y="1066800"/>
          <p14:tracePt t="2127" x="3175000" y="1073150"/>
          <p14:tracePt t="2129" x="3124200" y="1060450"/>
          <p14:tracePt t="2144" x="3022600" y="1028700"/>
          <p14:tracePt t="2160" x="2952750" y="996950"/>
          <p14:tracePt t="2177" x="2914650" y="971550"/>
          <p14:tracePt t="2194" x="2908300" y="965200"/>
          <p14:tracePt t="2210" x="2908300" y="927100"/>
          <p14:tracePt t="2227" x="2940050" y="869950"/>
          <p14:tracePt t="2244" x="3009900" y="812800"/>
          <p14:tracePt t="2260" x="3111500" y="774700"/>
          <p14:tracePt t="2277" x="3232150" y="742950"/>
          <p14:tracePt t="2294" x="3409950" y="730250"/>
          <p14:tracePt t="2310" x="3619500" y="730250"/>
          <p14:tracePt t="2327" x="3860800" y="793750"/>
          <p14:tracePt t="2344" x="4222750" y="914400"/>
          <p14:tracePt t="2360" x="4432300" y="1022350"/>
          <p14:tracePt t="2377" x="4552950" y="1123950"/>
          <p14:tracePt t="2393" x="4610100" y="1238250"/>
          <p14:tracePt t="2411" x="4622800" y="1358900"/>
          <p14:tracePt t="2427" x="4616450" y="1498600"/>
          <p14:tracePt t="2443" x="4597400" y="1606550"/>
          <p14:tracePt t="2460" x="4597400" y="1682750"/>
          <p14:tracePt t="2477" x="4622800" y="1727200"/>
          <p14:tracePt t="2494" x="4641850" y="1765300"/>
          <p14:tracePt t="2510" x="4673600" y="1797050"/>
          <p14:tracePt t="2528" x="4781550" y="1879600"/>
          <p14:tracePt t="2543" x="4826000" y="1911350"/>
          <p14:tracePt t="2560" x="4927600" y="1974850"/>
          <p14:tracePt t="2577" x="5156200" y="2076450"/>
          <p14:tracePt t="2594" x="5321300" y="2190750"/>
          <p14:tracePt t="2610" x="5441950" y="2330450"/>
          <p14:tracePt t="2627" x="5543550" y="2489200"/>
          <p14:tracePt t="2644" x="5600700" y="2635250"/>
          <p14:tracePt t="2660" x="5651500" y="2768600"/>
          <p14:tracePt t="2677" x="5683250" y="2876550"/>
          <p14:tracePt t="2694" x="5670550" y="2921000"/>
          <p14:tracePt t="2710" x="5600700" y="2933700"/>
          <p14:tracePt t="2727" x="5467350" y="2933700"/>
          <p14:tracePt t="2743" x="5314950" y="2940050"/>
          <p14:tracePt t="2760" x="5219700" y="2940050"/>
          <p14:tracePt t="2793" x="5181600" y="2921000"/>
          <p14:tracePt t="2810" x="5168900" y="2921000"/>
          <p14:tracePt t="2827" x="5168900" y="2908300"/>
          <p14:tracePt t="2844" x="5175250" y="2908300"/>
          <p14:tracePt t="2860" x="5219700" y="2895600"/>
          <p14:tracePt t="2877" x="5314950" y="2895600"/>
          <p14:tracePt t="2893" x="5461000" y="2889250"/>
          <p14:tracePt t="2911" x="5651500" y="2889250"/>
          <p14:tracePt t="2927" x="5829300" y="2876550"/>
          <p14:tracePt t="2929" x="5911850" y="2870200"/>
          <p14:tracePt t="2944" x="6070600" y="2838450"/>
          <p14:tracePt t="2960" x="6184900" y="2806700"/>
          <p14:tracePt t="2977" x="6286500" y="2774950"/>
          <p14:tracePt t="2994" x="6362700" y="2749550"/>
          <p14:tracePt t="3010" x="6413500" y="2730500"/>
          <p14:tracePt t="3027" x="6451600" y="2724150"/>
          <p14:tracePt t="3043" x="6483350" y="2711450"/>
          <p14:tracePt t="3060" x="6508750" y="2692400"/>
          <p14:tracePt t="3077" x="6540500" y="2686050"/>
          <p14:tracePt t="3094" x="6565900" y="2660650"/>
          <p14:tracePt t="3110" x="6610350" y="2647950"/>
          <p14:tracePt t="3127" x="6667500" y="2628900"/>
          <p14:tracePt t="3130" x="6692900" y="2616200"/>
          <p14:tracePt t="3143" x="6737350" y="2609850"/>
          <p14:tracePt t="3161" x="6864350" y="2578100"/>
          <p14:tracePt t="3177" x="6902450" y="2559050"/>
          <p14:tracePt t="3193" x="6915150" y="2546350"/>
          <p14:tracePt t="3210" x="6915150" y="2540000"/>
          <p14:tracePt t="3227" x="6921500" y="2533650"/>
          <p14:tracePt t="3243" x="6927850" y="2508250"/>
          <p14:tracePt t="3260" x="6934200" y="2482850"/>
          <p14:tracePt t="3277" x="6940550" y="2451100"/>
          <p14:tracePt t="3293" x="6946900" y="2432050"/>
          <p14:tracePt t="3310" x="6946900" y="2419350"/>
          <p14:tracePt t="3327" x="6946900" y="2413000"/>
          <p14:tracePt t="3344" x="6946900" y="2393950"/>
          <p14:tracePt t="3360" x="6946900" y="2355850"/>
          <p14:tracePt t="3377" x="6946900" y="2311400"/>
          <p14:tracePt t="3393" x="6946900" y="2266950"/>
          <p14:tracePt t="3410" x="6946900" y="2235200"/>
          <p14:tracePt t="3427" x="6946900" y="2190750"/>
          <p14:tracePt t="3444" x="6972300" y="2120900"/>
          <p14:tracePt t="3460" x="6991350" y="2032000"/>
          <p14:tracePt t="3477" x="6991350" y="1936750"/>
          <p14:tracePt t="3493" x="6997700" y="1860550"/>
          <p14:tracePt t="3510" x="6997700" y="1822450"/>
          <p14:tracePt t="3527" x="6997700" y="1797050"/>
          <p14:tracePt t="3529" x="6997700" y="1790700"/>
          <p14:tracePt t="3544" x="6997700" y="1771650"/>
          <p14:tracePt t="3560" x="6997700" y="1752600"/>
          <p14:tracePt t="3577" x="6991350" y="1733550"/>
          <p14:tracePt t="3594" x="6985000" y="1708150"/>
          <p14:tracePt t="3610" x="6978650" y="1695450"/>
          <p14:tracePt t="3627" x="6972300" y="1682750"/>
          <p14:tracePt t="3643" x="6959600" y="1676400"/>
          <p14:tracePt t="3660" x="6953250" y="1676400"/>
          <p14:tracePt t="3677" x="6946900" y="1676400"/>
          <p14:tracePt t="3710" x="6927850" y="1676400"/>
          <p14:tracePt t="3727" x="6889750" y="1676400"/>
          <p14:tracePt t="3744" x="6858000" y="1676400"/>
          <p14:tracePt t="3760" x="6845300" y="1676400"/>
          <p14:tracePt t="3793" x="6838950" y="1676400"/>
          <p14:tracePt t="3810" x="6826250" y="1689100"/>
          <p14:tracePt t="3827" x="6813550" y="1720850"/>
          <p14:tracePt t="3843" x="6807200" y="1765300"/>
          <p14:tracePt t="3860" x="6794500" y="1816100"/>
          <p14:tracePt t="3877" x="6794500" y="1873250"/>
          <p14:tracePt t="3893" x="6794500" y="1949450"/>
          <p14:tracePt t="3910" x="6807200" y="2032000"/>
          <p14:tracePt t="3927" x="6832600" y="2101850"/>
          <p14:tracePt t="3928" x="6845300" y="2133600"/>
          <p14:tracePt t="3943" x="6845300" y="2165350"/>
          <p14:tracePt t="3960" x="6845300" y="2254250"/>
          <p14:tracePt t="3977" x="6845300" y="2324100"/>
          <p14:tracePt t="3994" x="6845300" y="2374900"/>
          <p14:tracePt t="4010" x="6845300" y="2406650"/>
          <p14:tracePt t="4027" x="6845300" y="2413000"/>
          <p14:tracePt t="4044" x="6851650" y="2413000"/>
          <p14:tracePt t="4120" x="6851650" y="2419350"/>
          <p14:tracePt t="4129" x="6851650" y="2425700"/>
          <p14:tracePt t="4137" x="6851650" y="2438400"/>
          <p14:tracePt t="4145" x="6851650" y="2444750"/>
          <p14:tracePt t="4160" x="6851650" y="2463800"/>
          <p14:tracePt t="4177" x="6851650" y="2489200"/>
          <p14:tracePt t="4194" x="6832600" y="2514600"/>
          <p14:tracePt t="4210" x="6819900" y="2540000"/>
          <p14:tracePt t="4227" x="6807200" y="2559050"/>
          <p14:tracePt t="4243" x="6788150" y="2571750"/>
          <p14:tracePt t="4260" x="6762750" y="2584450"/>
          <p14:tracePt t="4277" x="6731000" y="2597150"/>
          <p14:tracePt t="4294" x="6692900" y="2609850"/>
          <p14:tracePt t="4310" x="6654800" y="2609850"/>
          <p14:tracePt t="4329" x="6597650" y="2622550"/>
          <p14:tracePt t="4343" x="6578600" y="2622550"/>
          <p14:tracePt t="4360" x="6534150" y="2622550"/>
          <p14:tracePt t="4377" x="6496050" y="2609850"/>
          <p14:tracePt t="4394" x="6451600" y="2584450"/>
          <p14:tracePt t="4410" x="6426200" y="2565400"/>
          <p14:tracePt t="4427" x="6407150" y="2533650"/>
          <p14:tracePt t="4444" x="6375400" y="2476500"/>
          <p14:tracePt t="4460" x="6362700" y="2425700"/>
          <p14:tracePt t="4477" x="6350000" y="2381250"/>
          <p14:tracePt t="4494" x="6337300" y="2355850"/>
          <p14:tracePt t="4510" x="6343650" y="2336800"/>
          <p14:tracePt t="4528" x="6350000" y="2324100"/>
          <p14:tracePt t="4529" x="6356350" y="2317750"/>
          <p14:tracePt t="4544" x="6375400" y="2311400"/>
          <p14:tracePt t="4560" x="6413500" y="2298700"/>
          <p14:tracePt t="4577" x="6451600" y="2286000"/>
          <p14:tracePt t="4594" x="6489700" y="2279650"/>
          <p14:tracePt t="4610" x="6527800" y="2273300"/>
          <p14:tracePt t="4627" x="6572250" y="2273300"/>
          <p14:tracePt t="4643" x="6616700" y="2266950"/>
          <p14:tracePt t="4660" x="6686550" y="2266950"/>
          <p14:tracePt t="4677" x="6750050" y="2273300"/>
          <p14:tracePt t="4694" x="6788150" y="2273300"/>
          <p14:tracePt t="4710" x="6819900" y="2286000"/>
          <p14:tracePt t="4727" x="6858000" y="2311400"/>
          <p14:tracePt t="4728" x="6889750" y="2330450"/>
          <p14:tracePt t="4743" x="6915150" y="2343150"/>
          <p14:tracePt t="4760" x="6997700" y="2406650"/>
          <p14:tracePt t="4777" x="7048500" y="2438400"/>
          <p14:tracePt t="4794" x="7061200" y="2451100"/>
          <p14:tracePt t="4810" x="7061200" y="2470150"/>
          <p14:tracePt t="4827" x="7061200" y="2501900"/>
          <p14:tracePt t="4843" x="7067550" y="2540000"/>
          <p14:tracePt t="4860" x="7073900" y="2578100"/>
          <p14:tracePt t="4877" x="7073900" y="2603500"/>
          <p14:tracePt t="4894" x="7073900" y="2635250"/>
          <p14:tracePt t="4910" x="7061200" y="2660650"/>
          <p14:tracePt t="4927" x="7016750" y="2711450"/>
          <p14:tracePt t="4944" x="6965950" y="2743200"/>
          <p14:tracePt t="4960" x="6877050" y="2781300"/>
          <p14:tracePt t="4977" x="6845300" y="2794000"/>
          <p14:tracePt t="4994" x="6813550" y="2794000"/>
          <p14:tracePt t="5010" x="6769100" y="2794000"/>
          <p14:tracePt t="5027" x="6724650" y="2794000"/>
          <p14:tracePt t="5043" x="6680200" y="2781300"/>
          <p14:tracePt t="5060" x="6629400" y="2730500"/>
          <p14:tracePt t="5077" x="6584950" y="2667000"/>
          <p14:tracePt t="5094" x="6553200" y="2603500"/>
          <p14:tracePt t="5110" x="6546850" y="2559050"/>
          <p14:tracePt t="5127" x="6546850" y="2514600"/>
          <p14:tracePt t="5129" x="6546850" y="2501900"/>
          <p14:tracePt t="5144" x="6559550" y="2463800"/>
          <p14:tracePt t="5161" x="6591300" y="2419350"/>
          <p14:tracePt t="5177" x="6629400" y="2400300"/>
          <p14:tracePt t="5194" x="6680200" y="2387600"/>
          <p14:tracePt t="5210" x="6750050" y="2381250"/>
          <p14:tracePt t="5227" x="6838950" y="2381250"/>
          <p14:tracePt t="5244" x="6940550" y="2374900"/>
          <p14:tracePt t="5260" x="7023100" y="2387600"/>
          <p14:tracePt t="5277" x="7073900" y="2419350"/>
          <p14:tracePt t="5293" x="7099300" y="2463800"/>
          <p14:tracePt t="5310" x="7112000" y="2527300"/>
          <p14:tracePt t="5327" x="7105650" y="2635250"/>
          <p14:tracePt t="5329" x="7092950" y="2692400"/>
          <p14:tracePt t="5344" x="7061200" y="2800350"/>
          <p14:tracePt t="5360" x="7035800" y="2889250"/>
          <p14:tracePt t="5377" x="6997700" y="2978150"/>
          <p14:tracePt t="5393" x="6940550" y="3060700"/>
          <p14:tracePt t="5410" x="6883400" y="3136900"/>
          <p14:tracePt t="5427" x="6838950" y="3187700"/>
          <p14:tracePt t="5443" x="6813550" y="3219450"/>
          <p14:tracePt t="5460" x="6800850" y="3219450"/>
          <p14:tracePt t="5494" x="6800850" y="3225800"/>
          <p14:tracePt t="5527" x="6794500" y="3225800"/>
          <p14:tracePt t="5543" x="6769100" y="3213100"/>
          <p14:tracePt t="5545" x="6743700" y="3206750"/>
          <p14:tracePt t="5560" x="6705600" y="3187700"/>
          <p14:tracePt t="5577" x="6673850" y="3168650"/>
          <p14:tracePt t="5593" x="6648450" y="3155950"/>
          <p14:tracePt t="5610" x="6635750" y="3143250"/>
          <p14:tracePt t="5627" x="6635750" y="3130550"/>
          <p14:tracePt t="5644" x="6635750" y="3105150"/>
          <p14:tracePt t="5660" x="6635750" y="3086100"/>
          <p14:tracePt t="5677" x="6635750" y="3073400"/>
          <p14:tracePt t="5694" x="6635750" y="3060700"/>
          <p14:tracePt t="5710" x="6635750" y="3048000"/>
          <p14:tracePt t="5727" x="6642100" y="3035300"/>
          <p14:tracePt t="5744" x="6711950" y="3028950"/>
          <p14:tracePt t="5760" x="6756400" y="3028950"/>
          <p14:tracePt t="5778" x="6794500" y="3028950"/>
          <p14:tracePt t="5794" x="6838950" y="3048000"/>
          <p14:tracePt t="5810" x="6877050" y="3086100"/>
          <p14:tracePt t="5827" x="6902450" y="3136900"/>
          <p14:tracePt t="5843" x="6902450" y="3206750"/>
          <p14:tracePt t="5860" x="6896100" y="3282950"/>
          <p14:tracePt t="5877" x="6883400" y="3359150"/>
          <p14:tracePt t="5893" x="6858000" y="3403600"/>
          <p14:tracePt t="5910" x="6826250" y="3429000"/>
          <p14:tracePt t="5927" x="6794500" y="3448050"/>
          <p14:tracePt t="5943" x="6743700" y="3460750"/>
          <p14:tracePt t="5960" x="6673850" y="3473450"/>
          <p14:tracePt t="5977" x="6635750" y="3473450"/>
          <p14:tracePt t="5994" x="6584950" y="3473450"/>
          <p14:tracePt t="6010" x="6540500" y="3435350"/>
          <p14:tracePt t="6027" x="6508750" y="3384550"/>
          <p14:tracePt t="6044" x="6483350" y="3308350"/>
          <p14:tracePt t="6060" x="6477000" y="3251200"/>
          <p14:tracePt t="6077" x="6477000" y="3206750"/>
          <p14:tracePt t="6094" x="6496050" y="3181350"/>
          <p14:tracePt t="6110" x="6527800" y="3155950"/>
          <p14:tracePt t="6127" x="6565900" y="3149600"/>
          <p14:tracePt t="6144" x="6610350" y="3130550"/>
          <p14:tracePt t="6161" x="6623050" y="3124200"/>
          <p14:tracePt t="6178" x="6642100" y="3117850"/>
          <p14:tracePt t="6194" x="6654800" y="3098800"/>
          <p14:tracePt t="6210" x="6673850" y="3060700"/>
          <p14:tracePt t="6227" x="6699250" y="3022600"/>
          <p14:tracePt t="6243" x="6705600" y="2978150"/>
          <p14:tracePt t="6260" x="6718300" y="2933700"/>
          <p14:tracePt t="6277" x="6724650" y="2895600"/>
          <p14:tracePt t="6294" x="6731000" y="2863850"/>
          <p14:tracePt t="6310" x="6731000" y="2832100"/>
          <p14:tracePt t="6327" x="6731000" y="2794000"/>
          <p14:tracePt t="6329" x="6731000" y="2774950"/>
          <p14:tracePt t="6344" x="6731000" y="2730500"/>
          <p14:tracePt t="6360" x="6731000" y="2679700"/>
          <p14:tracePt t="6378" x="6731000" y="2641600"/>
          <p14:tracePt t="6393" x="6731000" y="2603500"/>
          <p14:tracePt t="6410" x="6731000" y="2571750"/>
          <p14:tracePt t="6427" x="6731000" y="2552700"/>
          <p14:tracePt t="6444" x="6731000" y="2533650"/>
          <p14:tracePt t="6460" x="6731000" y="2520950"/>
          <p14:tracePt t="6478" x="6731000" y="2514600"/>
          <p14:tracePt t="6494" x="6731000" y="2508250"/>
          <p14:tracePt t="6873" x="6731000" y="2501900"/>
          <p14:tracePt t="6896" x="6731000" y="2495550"/>
          <p14:tracePt t="6920" x="6731000" y="2489200"/>
          <p14:tracePt t="6952" x="6731000" y="2482850"/>
          <p14:tracePt t="6992" x="6731000" y="2476500"/>
          <p14:tracePt t="7425" x="6743700" y="2476500"/>
          <p14:tracePt t="7512" x="6743700" y="2489200"/>
          <p14:tracePt t="7520" x="6743700" y="2501900"/>
          <p14:tracePt t="7528" x="6743700" y="2520950"/>
          <p14:tracePt t="7544" x="6743700" y="2546350"/>
          <p14:tracePt t="7560" x="6743700" y="2578100"/>
          <p14:tracePt t="7577" x="6743700" y="2628900"/>
          <p14:tracePt t="7594" x="6743700" y="2705100"/>
          <p14:tracePt t="7610" x="6743700" y="2794000"/>
          <p14:tracePt t="7627" x="6743700" y="2908300"/>
          <p14:tracePt t="7643" x="6743700" y="3016250"/>
          <p14:tracePt t="7661" x="6769100" y="3086100"/>
          <p14:tracePt t="7677" x="6781800" y="3143250"/>
          <p14:tracePt t="7694" x="6781800" y="3200400"/>
          <p14:tracePt t="7712" x="6794500" y="3302000"/>
          <p14:tracePt t="7727" x="6794500" y="3333750"/>
          <p14:tracePt t="7744" x="6819900" y="3403600"/>
          <p14:tracePt t="7761" x="6845300" y="3435350"/>
          <p14:tracePt t="7777" x="6877050" y="3460750"/>
          <p14:tracePt t="7793" x="6934200" y="3479800"/>
          <p14:tracePt t="7810" x="7010400" y="3486150"/>
          <p14:tracePt t="7828" x="7118350" y="3486150"/>
          <p14:tracePt t="7844" x="7251700" y="3486150"/>
          <p14:tracePt t="7860" x="7372350" y="3454400"/>
          <p14:tracePt t="7877" x="7486650" y="3384550"/>
          <p14:tracePt t="7893" x="7569200" y="3295650"/>
          <p14:tracePt t="7910" x="7626350" y="3225800"/>
          <p14:tracePt t="7927" x="7702550" y="3181350"/>
          <p14:tracePt t="7945" x="7791450" y="3117850"/>
          <p14:tracePt t="7960" x="7823200" y="3073400"/>
          <p14:tracePt t="7977" x="7842250" y="3035300"/>
          <p14:tracePt t="7994" x="7848600" y="3009900"/>
          <p14:tracePt t="8129" x="7848600" y="3003550"/>
          <p14:tracePt t="8673" x="7848600" y="2997200"/>
          <p14:tracePt t="8800" x="7848600" y="3009900"/>
          <p14:tracePt t="8808" x="7861300" y="3054350"/>
          <p14:tracePt t="8816" x="7874000" y="3079750"/>
          <p14:tracePt t="8827" x="7899400" y="3124200"/>
          <p14:tracePt t="8844" x="7950200" y="3213100"/>
          <p14:tracePt t="8860" x="8001000" y="3295650"/>
          <p14:tracePt t="8877" x="8039100" y="3371850"/>
          <p14:tracePt t="8893" x="8089900" y="3441700"/>
          <p14:tracePt t="8910" x="8140700" y="3505200"/>
          <p14:tracePt t="8928" x="8178800" y="3556000"/>
          <p14:tracePt t="8929" x="8191500" y="3568700"/>
          <p14:tracePt t="8944" x="8223250" y="3594100"/>
          <p14:tracePt t="8960" x="8229600" y="3606800"/>
          <p14:tracePt t="8977" x="8229600" y="3613150"/>
          <p14:tracePt t="8994" x="8229600" y="3632200"/>
          <p14:tracePt t="9010" x="8235950" y="3670300"/>
          <p14:tracePt t="9027" x="8255000" y="3708400"/>
          <p14:tracePt t="9043" x="8267700" y="3733800"/>
          <p14:tracePt t="9060" x="8274050" y="3746500"/>
          <p14:tracePt t="9329" x="8274050" y="3759200"/>
          <p14:tracePt t="9337" x="8274050" y="3778250"/>
          <p14:tracePt t="9345" x="8274050" y="3790950"/>
          <p14:tracePt t="9360" x="8274050" y="3822700"/>
          <p14:tracePt t="9377" x="8274050" y="3854450"/>
          <p14:tracePt t="9394" x="8274050" y="3892550"/>
          <p14:tracePt t="9410" x="8274050" y="3917950"/>
          <p14:tracePt t="9427" x="8274050" y="3930650"/>
          <p14:tracePt t="9568" x="8261350" y="3930650"/>
          <p14:tracePt t="9576" x="8235950" y="3943350"/>
          <p14:tracePt t="9594" x="8185150" y="4013200"/>
          <p14:tracePt t="9611" x="8121650" y="4102100"/>
          <p14:tracePt t="9627" x="8051800" y="4171950"/>
          <p14:tracePt t="9643" x="7994650" y="4260850"/>
          <p14:tracePt t="9660" x="7956550" y="4324350"/>
          <p14:tracePt t="9677" x="7931150" y="4349750"/>
          <p14:tracePt t="9693" x="7924800" y="4356100"/>
          <p14:tracePt t="9753" x="7918450" y="4356100"/>
          <p14:tracePt t="9824" x="7912100" y="4356100"/>
          <p14:tracePt t="9832" x="7899400" y="4362450"/>
          <p14:tracePt t="9843" x="7880350" y="4375150"/>
          <p14:tracePt t="9860" x="7791450" y="4419600"/>
          <p14:tracePt t="9877" x="7670800" y="4457700"/>
          <p14:tracePt t="9893" x="7524750" y="4502150"/>
          <p14:tracePt t="9910" x="7353300" y="4546600"/>
          <p14:tracePt t="9927" x="7169150" y="4597400"/>
          <p14:tracePt t="9944" x="6972300" y="4629150"/>
          <p14:tracePt t="9945" x="6896100" y="4648200"/>
          <p14:tracePt t="9960" x="6750050" y="4654550"/>
          <p14:tracePt t="9977" x="6648450" y="4654550"/>
          <p14:tracePt t="9994" x="6597650" y="4654550"/>
          <p14:tracePt t="10010" x="6565900" y="4654550"/>
          <p14:tracePt t="10027" x="6553200" y="4654550"/>
          <p14:tracePt t="10044" x="6546850" y="4654550"/>
          <p14:tracePt t="10249" x="6553200" y="4654550"/>
          <p14:tracePt t="10256" x="6559550" y="4654550"/>
          <p14:tracePt t="10264" x="6572250" y="4629150"/>
          <p14:tracePt t="10277" x="6584950" y="4610100"/>
          <p14:tracePt t="10294" x="6597650" y="4565650"/>
          <p14:tracePt t="10310" x="6616700" y="4514850"/>
          <p14:tracePt t="10328" x="6648450" y="4438650"/>
          <p14:tracePt t="10343" x="6661150" y="4406900"/>
          <p14:tracePt t="10361" x="6705600" y="4279900"/>
          <p14:tracePt t="10377" x="6705600" y="4184650"/>
          <p14:tracePt t="10394" x="6705600" y="4083050"/>
          <p14:tracePt t="10410" x="6705600" y="3994150"/>
          <p14:tracePt t="10427" x="6699250" y="3892550"/>
          <p14:tracePt t="10444" x="6686550" y="3771900"/>
          <p14:tracePt t="10461" x="6654800" y="3644900"/>
          <p14:tracePt t="10477" x="6648450" y="3536950"/>
          <p14:tracePt t="10494" x="6635750" y="3441700"/>
          <p14:tracePt t="10510" x="6642100" y="3359150"/>
          <p14:tracePt t="10528" x="6661150" y="3270250"/>
          <p14:tracePt t="10544" x="6667500" y="3244850"/>
          <p14:tracePt t="10560" x="6673850" y="3206750"/>
          <p14:tracePt t="10577" x="6680200" y="3194050"/>
          <p14:tracePt t="10593" x="6680200" y="3187700"/>
          <p14:tracePt t="10753" x="6686550" y="3187700"/>
          <p14:tracePt t="10760" x="6692900" y="3187700"/>
          <p14:tracePt t="10777" x="6699250" y="3149600"/>
          <p14:tracePt t="10794" x="6699250" y="3105150"/>
          <p14:tracePt t="10810" x="6686550" y="3054350"/>
          <p14:tracePt t="10828" x="6654800" y="2997200"/>
          <p14:tracePt t="10843" x="6584950" y="2940050"/>
          <p14:tracePt t="10860" x="6521450" y="2901950"/>
          <p14:tracePt t="10877" x="6483350" y="2876550"/>
          <p14:tracePt t="10893" x="6470650" y="2870200"/>
          <p14:tracePt t="10910" x="6451600" y="2851150"/>
          <p14:tracePt t="10927" x="6432550" y="2813050"/>
          <p14:tracePt t="10929" x="6407150" y="2781300"/>
          <p14:tracePt t="10944" x="6388100" y="2743200"/>
          <p14:tracePt t="10960" x="6305550" y="2628900"/>
          <p14:tracePt t="10977" x="6261100" y="2565400"/>
          <p14:tracePt t="10993" x="6229350" y="2476500"/>
          <p14:tracePt t="11010" x="6216650" y="2381250"/>
          <p14:tracePt t="11027" x="6210300" y="2279650"/>
          <p14:tracePt t="11043" x="6229350" y="2209800"/>
          <p14:tracePt t="11060" x="6254750" y="2171700"/>
          <p14:tracePt t="11077" x="6292850" y="2146300"/>
          <p14:tracePt t="11093" x="6350000" y="2114550"/>
          <p14:tracePt t="11110" x="6457950" y="2089150"/>
          <p14:tracePt t="11127" x="6572250" y="2082800"/>
          <p14:tracePt t="11129" x="6616700" y="2082800"/>
          <p14:tracePt t="11144" x="6680200" y="2082800"/>
          <p14:tracePt t="11160" x="6737350" y="2089150"/>
          <p14:tracePt t="11177" x="6781800" y="2127250"/>
          <p14:tracePt t="11194" x="6819900" y="2178050"/>
          <p14:tracePt t="11210" x="6832600" y="2241550"/>
          <p14:tracePt t="11227" x="6826250" y="2317750"/>
          <p14:tracePt t="11244" x="6769100" y="2406650"/>
          <p14:tracePt t="11260" x="6699250" y="2482850"/>
          <p14:tracePt t="11277" x="6623050" y="2527300"/>
          <p14:tracePt t="11294" x="6540500" y="2559050"/>
          <p14:tracePt t="11310" x="6432550" y="2571750"/>
          <p14:tracePt t="11328" x="6330950" y="2565400"/>
          <p14:tracePt t="11344" x="6223000" y="2533650"/>
          <p14:tracePt t="11360" x="6102350" y="2476500"/>
          <p14:tracePt t="11377" x="6057900" y="2413000"/>
          <p14:tracePt t="11394" x="6038850" y="2349500"/>
          <p14:tracePt t="11410" x="6038850" y="2292350"/>
          <p14:tracePt t="11427" x="6038850" y="2247900"/>
          <p14:tracePt t="11443" x="6070600" y="2209800"/>
          <p14:tracePt t="11460" x="6121400" y="2190750"/>
          <p14:tracePt t="11477" x="6191250" y="2165350"/>
          <p14:tracePt t="11494" x="6280150" y="2165350"/>
          <p14:tracePt t="11510" x="6362700" y="2171700"/>
          <p14:tracePt t="11527" x="6445250" y="2209800"/>
          <p14:tracePt t="11544" x="6578600" y="2355850"/>
          <p14:tracePt t="11560" x="6648450" y="2463800"/>
          <p14:tracePt t="11577" x="6648450" y="2546350"/>
          <p14:tracePt t="11593" x="6597650" y="2628900"/>
          <p14:tracePt t="11610" x="6502400" y="2698750"/>
          <p14:tracePt t="11627" x="6388100" y="2743200"/>
          <p14:tracePt t="11644" x="6280150" y="2774950"/>
          <p14:tracePt t="11660" x="6184900" y="2774950"/>
          <p14:tracePt t="11677" x="6089650" y="2743200"/>
          <p14:tracePt t="11693" x="6038850" y="2717800"/>
          <p14:tracePt t="11710" x="6019800" y="2692400"/>
          <p14:tracePt t="11727" x="6019800" y="2635250"/>
          <p14:tracePt t="11729" x="6019800" y="2597150"/>
          <p14:tracePt t="11744" x="6019800" y="2571750"/>
          <p14:tracePt t="11760" x="6045200" y="2514600"/>
          <p14:tracePt t="11777" x="6051550" y="2501900"/>
          <p14:tracePt t="11793" x="6064250" y="2495550"/>
          <p14:tracePt t="11810" x="6076950" y="2482850"/>
          <p14:tracePt t="11827" x="6102350" y="2463800"/>
          <p14:tracePt t="11843" x="6115050" y="2457450"/>
          <p14:tracePt t="11860" x="6134100" y="2444750"/>
          <p14:tracePt t="11877" x="6140450" y="2438400"/>
          <p14:tracePt t="12384" x="6127750" y="2438400"/>
          <p14:tracePt t="12392" x="6102350" y="2438400"/>
          <p14:tracePt t="12400" x="6064250" y="2457450"/>
          <p14:tracePt t="12410" x="6013450" y="2476500"/>
          <p14:tracePt t="12427" x="5886450" y="2527300"/>
          <p14:tracePt t="12443" x="5740400" y="2578100"/>
          <p14:tracePt t="12460" x="5581650" y="2635250"/>
          <p14:tracePt t="12477" x="5403850" y="2692400"/>
          <p14:tracePt t="12494" x="5226050" y="2743200"/>
          <p14:tracePt t="12510" x="5048250" y="2774950"/>
          <p14:tracePt t="12528" x="4902200" y="2774950"/>
          <p14:tracePt t="12529" x="4838700" y="2774950"/>
          <p14:tracePt t="12544" x="4794250" y="2774950"/>
          <p14:tracePt t="12561" x="4718050" y="2781300"/>
          <p14:tracePt t="12577" x="4699000" y="2781300"/>
          <p14:tracePt t="12593" x="4692650" y="2781300"/>
          <p14:tracePt t="12610" x="4692650" y="2787650"/>
          <p14:tracePt t="12627" x="4692650" y="2806700"/>
          <p14:tracePt t="12644" x="4673600" y="2832100"/>
          <p14:tracePt t="12660" x="4641850" y="2870200"/>
          <p14:tracePt t="12677" x="4610100" y="2908300"/>
          <p14:tracePt t="12694" x="4584700" y="2933700"/>
          <p14:tracePt t="12710" x="4572000" y="2952750"/>
          <p14:tracePt t="12727" x="4565650" y="2959100"/>
          <p14:tracePt t="12744" x="4559300" y="2959100"/>
          <p14:tracePt t="12888" x="4552950" y="2959100"/>
          <p14:tracePt t="12960" x="4546600" y="2959100"/>
          <p14:tracePt t="12968" x="4540250" y="2959100"/>
          <p14:tracePt t="12977" x="4527550" y="2959100"/>
          <p14:tracePt t="12994" x="4464050" y="2959100"/>
          <p14:tracePt t="13010" x="4349750" y="2984500"/>
          <p14:tracePt t="13027" x="4133850" y="3035300"/>
          <p14:tracePt t="13044" x="3911600" y="3086100"/>
          <p14:tracePt t="13061" x="3670300" y="3111500"/>
          <p14:tracePt t="13077" x="3460750" y="3124200"/>
          <p14:tracePt t="13094" x="3308350" y="3124200"/>
          <p14:tracePt t="13110" x="3181350" y="3136900"/>
          <p14:tracePt t="13127" x="3054350" y="3136900"/>
          <p14:tracePt t="13129" x="2997200" y="3136900"/>
          <p14:tracePt t="13144" x="2914650" y="3143250"/>
          <p14:tracePt t="13161" x="2895600" y="3155950"/>
          <p14:tracePt t="13177" x="2889250" y="3155950"/>
          <p14:tracePt t="13240" x="2889250" y="3168650"/>
          <p14:tracePt t="13248" x="2889250" y="3175000"/>
          <p14:tracePt t="13257" x="2857500" y="3181350"/>
          <p14:tracePt t="13264" x="2825750" y="3194050"/>
          <p14:tracePt t="13277" x="2800350" y="3219450"/>
          <p14:tracePt t="13294" x="2762250" y="3244850"/>
          <p14:tracePt t="13311" x="2749550" y="3251200"/>
          <p14:tracePt t="13384" x="2749550" y="3257550"/>
          <p14:tracePt t="13392" x="2730500" y="3270250"/>
          <p14:tracePt t="13400" x="2724150" y="3282950"/>
          <p14:tracePt t="13410" x="2711450" y="3289300"/>
          <p14:tracePt t="13427" x="2705100" y="3308350"/>
          <p14:tracePt t="13633" x="2705100" y="3327400"/>
          <p14:tracePt t="13640" x="2717800" y="3333750"/>
          <p14:tracePt t="13648" x="2724150" y="3346450"/>
          <p14:tracePt t="13660" x="2736850" y="3359150"/>
          <p14:tracePt t="13677" x="2755900" y="3384550"/>
          <p14:tracePt t="13694" x="2787650" y="3403600"/>
          <p14:tracePt t="13711" x="2806700" y="3409950"/>
          <p14:tracePt t="13727" x="2819400" y="3416300"/>
          <p14:tracePt t="13744" x="2851150" y="3435350"/>
          <p14:tracePt t="13760" x="2876550" y="3454400"/>
          <p14:tracePt t="13777" x="2908300" y="3460750"/>
          <p14:tracePt t="13794" x="2921000" y="3467100"/>
          <p14:tracePt t="13811" x="2927350" y="3473450"/>
          <p14:tracePt t="13864" x="2927350" y="3486150"/>
          <p14:tracePt t="13873" x="2940050" y="3505200"/>
          <p14:tracePt t="13880" x="2940050" y="3517900"/>
          <p14:tracePt t="13893" x="2946400" y="3543300"/>
          <p14:tracePt t="13911" x="2952750" y="3587750"/>
          <p14:tracePt t="13927" x="2965450" y="3625850"/>
          <p14:tracePt t="13930" x="2965450" y="3651250"/>
          <p14:tracePt t="13943" x="2965450" y="3689350"/>
          <p14:tracePt t="13961" x="2952750" y="3714750"/>
          <p14:tracePt t="13977" x="2933700" y="3740150"/>
          <p14:tracePt t="13994" x="2908300" y="3765550"/>
          <p14:tracePt t="14010" x="2882900" y="3784600"/>
          <p14:tracePt t="14027" x="2863850" y="3803650"/>
          <p14:tracePt t="14044" x="2851150" y="3810000"/>
          <p14:tracePt t="14060" x="2844800" y="3822700"/>
          <p14:tracePt t="14077" x="2838450" y="3822700"/>
          <p14:tracePt t="14094" x="2825750" y="3822700"/>
          <p14:tracePt t="14111" x="2825750" y="3829050"/>
          <p14:tracePt t="14127" x="2813050" y="3835400"/>
          <p14:tracePt t="14130" x="2806700" y="3841750"/>
          <p14:tracePt t="14143" x="2806700" y="3848100"/>
          <p14:tracePt t="14160" x="2794000" y="3860800"/>
          <p14:tracePt t="14232" x="2787650" y="3860800"/>
          <p14:tracePt t="14240" x="2781300" y="3860800"/>
          <p14:tracePt t="14256" x="2774950" y="3860800"/>
          <p14:tracePt t="14264" x="2768600" y="3860800"/>
          <p14:tracePt t="14277" x="2768600" y="3867150"/>
          <p14:tracePt t="14310" x="2762250" y="3867150"/>
          <p14:tracePt t="14329" x="2749550" y="3873500"/>
          <p14:tracePt t="14343" x="2736850" y="3873500"/>
          <p14:tracePt t="14360" x="2705100" y="3892550"/>
          <p14:tracePt t="14377" x="2673350" y="3905250"/>
          <p14:tracePt t="14394" x="2635250" y="3911600"/>
          <p14:tracePt t="14411" x="2597150" y="3911600"/>
          <p14:tracePt t="14427" x="2565400" y="3911600"/>
          <p14:tracePt t="14443" x="2540000" y="3911600"/>
          <p14:tracePt t="14461" x="2520950" y="3911600"/>
          <p14:tracePt t="14478" x="2489200" y="3911600"/>
          <p14:tracePt t="14493" x="2444750" y="3911600"/>
          <p14:tracePt t="14511" x="2413000" y="3911600"/>
          <p14:tracePt t="14527" x="2368550" y="3892550"/>
          <p14:tracePt t="14529" x="2349500" y="3892550"/>
          <p14:tracePt t="14544" x="2330450" y="3879850"/>
          <p14:tracePt t="14560" x="2317750" y="3867150"/>
          <p14:tracePt t="14577" x="2311400" y="3848100"/>
          <p14:tracePt t="14594" x="2305050" y="3816350"/>
          <p14:tracePt t="14610" x="2305050" y="3784600"/>
          <p14:tracePt t="14627" x="2305050" y="3752850"/>
          <p14:tracePt t="14644" x="2305050" y="3727450"/>
          <p14:tracePt t="14660" x="2305050" y="3708400"/>
          <p14:tracePt t="14677" x="2330450" y="3695700"/>
          <p14:tracePt t="14694" x="2336800" y="3676650"/>
          <p14:tracePt t="14711" x="2349500" y="3663950"/>
          <p14:tracePt t="14727" x="2355850" y="3644900"/>
          <p14:tracePt t="14729" x="2362200" y="3644900"/>
          <p14:tracePt t="14744" x="2368550" y="3644900"/>
          <p14:tracePt t="14760" x="2425700" y="3644900"/>
          <p14:tracePt t="14777" x="2489200" y="3644900"/>
          <p14:tracePt t="14794" x="2565400" y="3632200"/>
          <p14:tracePt t="14810" x="2628900" y="3625850"/>
          <p14:tracePt t="14827" x="2679700" y="3625850"/>
          <p14:tracePt t="14844" x="2717800" y="3625850"/>
          <p14:tracePt t="14861" x="2749550" y="3625850"/>
          <p14:tracePt t="14878" x="2794000" y="3625850"/>
          <p14:tracePt t="14893" x="2832100" y="3632200"/>
          <p14:tracePt t="14911" x="2863850" y="3644900"/>
          <p14:tracePt t="14928" x="2882900" y="3657600"/>
          <p14:tracePt t="14929" x="2889250" y="3670300"/>
          <p14:tracePt t="14943" x="2895600" y="3683000"/>
          <p14:tracePt t="14960" x="2921000" y="3714750"/>
          <p14:tracePt t="14977" x="2940050" y="3740150"/>
          <p14:tracePt t="14994" x="2965450" y="3765550"/>
          <p14:tracePt t="15010" x="2971800" y="3784600"/>
          <p14:tracePt t="15027" x="2978150" y="3810000"/>
          <p14:tracePt t="15044" x="2978150" y="3835400"/>
          <p14:tracePt t="15061" x="2965450" y="3867150"/>
          <p14:tracePt t="15077" x="2946400" y="3879850"/>
          <p14:tracePt t="15094" x="2921000" y="3892550"/>
          <p14:tracePt t="15111" x="2895600" y="3911600"/>
          <p14:tracePt t="15127" x="2857500" y="3930650"/>
          <p14:tracePt t="15129" x="2832100" y="3943350"/>
          <p14:tracePt t="15144" x="2787650" y="3962400"/>
          <p14:tracePt t="15160" x="2743200" y="3968750"/>
          <p14:tracePt t="15177" x="2711450" y="3975100"/>
          <p14:tracePt t="15194" x="2692400" y="3975100"/>
          <p14:tracePt t="15210" x="2660650" y="3975100"/>
          <p14:tracePt t="15227" x="2616200" y="3968750"/>
          <p14:tracePt t="15243" x="2571750" y="3956050"/>
          <p14:tracePt t="15260" x="2520950" y="3930650"/>
          <p14:tracePt t="15277" x="2476500" y="3898900"/>
          <p14:tracePt t="15293" x="2457450" y="3867150"/>
          <p14:tracePt t="15310" x="2438400" y="3829050"/>
          <p14:tracePt t="15327" x="2419350" y="3778250"/>
          <p14:tracePt t="15328" x="2419350" y="3759200"/>
          <p14:tracePt t="15344" x="2419350" y="3740150"/>
          <p14:tracePt t="15360" x="2438400" y="3702050"/>
          <p14:tracePt t="15377" x="2470150" y="3676650"/>
          <p14:tracePt t="15393" x="2520950" y="3651250"/>
          <p14:tracePt t="15410" x="2597150" y="3613150"/>
          <p14:tracePt t="15427" x="2692400" y="3600450"/>
          <p14:tracePt t="15444" x="2800350" y="3594100"/>
          <p14:tracePt t="15460" x="2895600" y="3594100"/>
          <p14:tracePt t="15477" x="2978150" y="3594100"/>
          <p14:tracePt t="15494" x="3054350" y="3625850"/>
          <p14:tracePt t="15510" x="3098800" y="3651250"/>
          <p14:tracePt t="15527" x="3111500" y="3670300"/>
          <p14:tracePt t="15528" x="3124200" y="3683000"/>
          <p14:tracePt t="15543" x="3124200" y="3727450"/>
          <p14:tracePt t="15560" x="3111500" y="3771900"/>
          <p14:tracePt t="15577" x="3086100" y="3816350"/>
          <p14:tracePt t="15594" x="3035300" y="3867150"/>
          <p14:tracePt t="15610" x="2965450" y="3917950"/>
          <p14:tracePt t="15627" x="2882900" y="3949700"/>
          <p14:tracePt t="15644" x="2800350" y="3968750"/>
          <p14:tracePt t="15661" x="2698750" y="3981450"/>
          <p14:tracePt t="15677" x="2578100" y="3981450"/>
          <p14:tracePt t="15694" x="2457450" y="3975100"/>
          <p14:tracePt t="15710" x="2355850" y="3962400"/>
          <p14:tracePt t="15728" x="2273300" y="3949700"/>
          <p14:tracePt t="15729" x="2228850" y="3949700"/>
          <p14:tracePt t="15744" x="2184400" y="3949700"/>
          <p14:tracePt t="15760" x="2051050" y="3949700"/>
          <p14:tracePt t="15777" x="1955800" y="3930650"/>
          <p14:tracePt t="15794" x="1860550" y="3898900"/>
          <p14:tracePt t="15810" x="1765300" y="3867150"/>
          <p14:tracePt t="15827" x="1701800" y="3854450"/>
          <p14:tracePt t="15844" x="1651000" y="3835400"/>
          <p14:tracePt t="15860" x="1619250" y="3835400"/>
          <p14:tracePt t="15877" x="1587500" y="3829050"/>
          <p14:tracePt t="15894" x="1562100" y="3822700"/>
          <p14:tracePt t="15911" x="1536700" y="3822700"/>
          <p14:tracePt t="15913" x="1517650" y="3816350"/>
          <p14:tracePt t="15927" x="1504950" y="3810000"/>
          <p14:tracePt t="15944" x="1479550" y="3816350"/>
          <p14:tracePt t="15945" x="1466850" y="3822700"/>
          <p14:tracePt t="15960" x="1416050" y="3822700"/>
          <p14:tracePt t="15977" x="1371600" y="3822700"/>
          <p14:tracePt t="15994" x="1327150" y="3822700"/>
          <p14:tracePt t="16010" x="1301750" y="3822700"/>
          <p14:tracePt t="16027" x="1295400" y="3822700"/>
          <p14:tracePt t="16064" x="1289050" y="3822700"/>
          <p14:tracePt t="16077" x="1282700" y="3822700"/>
          <p14:tracePt t="16093" x="1270000" y="3829050"/>
          <p14:tracePt t="16110" x="1263650" y="3835400"/>
          <p14:tracePt t="16127" x="1257300" y="3835400"/>
          <p14:tracePt t="16256" x="1263650" y="3835400"/>
          <p14:tracePt t="16264" x="1270000" y="3835400"/>
          <p14:tracePt t="16272" x="1276350" y="3835400"/>
          <p14:tracePt t="16280" x="1282700" y="3822700"/>
          <p14:tracePt t="16294" x="1289050" y="3810000"/>
          <p14:tracePt t="16310" x="1308100" y="3784600"/>
          <p14:tracePt t="16327" x="1333500" y="3771900"/>
          <p14:tracePt t="16344" x="1384300" y="3752850"/>
          <p14:tracePt t="16360" x="1422400" y="3740150"/>
          <p14:tracePt t="16377" x="1454150" y="3740150"/>
          <p14:tracePt t="16393" x="1498600" y="3740150"/>
          <p14:tracePt t="16410" x="1549400" y="3740150"/>
          <p14:tracePt t="16427" x="1612900" y="3740150"/>
          <p14:tracePt t="16444" x="1676400" y="3740150"/>
          <p14:tracePt t="16461" x="1708150" y="3733800"/>
          <p14:tracePt t="16477" x="1714500" y="3733800"/>
          <p14:tracePt t="16512" x="1720850" y="3733800"/>
          <p14:tracePt t="16592" x="1720850" y="3752850"/>
          <p14:tracePt t="16600" x="1727200" y="3752850"/>
          <p14:tracePt t="16610" x="1739900" y="3771900"/>
          <p14:tracePt t="16627" x="1739900" y="3778250"/>
          <p14:tracePt t="16644" x="1746250" y="3790950"/>
          <p14:tracePt t="16660" x="1746250" y="3797300"/>
          <p14:tracePt t="16677" x="1746250" y="3803650"/>
          <p14:tracePt t="16694" x="1746250" y="3822700"/>
          <p14:tracePt t="16727" x="1746250" y="3829050"/>
          <p14:tracePt t="16744" x="1746250" y="3835400"/>
          <p14:tracePt t="16801" x="1758950" y="3835400"/>
          <p14:tracePt t="16808" x="1771650" y="3835400"/>
          <p14:tracePt t="16816" x="1790700" y="3835400"/>
          <p14:tracePt t="16827" x="1809750" y="3835400"/>
          <p14:tracePt t="16844" x="1847850" y="3835400"/>
          <p14:tracePt t="16860" x="1873250" y="3829050"/>
          <p14:tracePt t="16877" x="1905000" y="3822700"/>
          <p14:tracePt t="16894" x="1930400" y="3810000"/>
          <p14:tracePt t="16910" x="1949450" y="3803650"/>
          <p14:tracePt t="17008" x="1943100" y="3803650"/>
          <p14:tracePt t="17016" x="1943100" y="3816350"/>
          <p14:tracePt t="17027" x="1943100" y="3829050"/>
          <p14:tracePt t="17044" x="1936750" y="3848100"/>
          <p14:tracePt t="17061" x="1936750" y="3860800"/>
          <p14:tracePt t="17129" x="1936750" y="3854450"/>
          <p14:tracePt t="17136" x="1943100" y="3841750"/>
          <p14:tracePt t="17145" x="1955800" y="3829050"/>
          <p14:tracePt t="17161" x="1968500" y="3803650"/>
          <p14:tracePt t="17177" x="1987550" y="3778250"/>
          <p14:tracePt t="17194" x="2000250" y="3765550"/>
          <p14:tracePt t="17210" x="2000250" y="3759200"/>
          <p14:tracePt t="17264" x="1993900" y="3759200"/>
          <p14:tracePt t="17272" x="1993900" y="3771900"/>
          <p14:tracePt t="17280" x="1987550" y="3778250"/>
          <p14:tracePt t="17293" x="1987550" y="3784600"/>
          <p14:tracePt t="17311" x="1987550" y="3803650"/>
          <p14:tracePt t="17329" x="1987550" y="3829050"/>
          <p14:tracePt t="17441" x="2000250" y="3829050"/>
          <p14:tracePt t="17448" x="2025650" y="3829050"/>
          <p14:tracePt t="17457" x="2051050" y="3829050"/>
          <p14:tracePt t="17464" x="2070100" y="3829050"/>
          <p14:tracePt t="17477" x="2095500" y="3829050"/>
          <p14:tracePt t="17494" x="2127250" y="3829050"/>
          <p14:tracePt t="17510" x="2146300" y="3829050"/>
          <p14:tracePt t="17527" x="2159000" y="3829050"/>
          <p14:tracePt t="17760" x="2152650" y="3829050"/>
          <p14:tracePt t="17784" x="2146300" y="3829050"/>
          <p14:tracePt t="17792" x="2146300" y="3835400"/>
          <p14:tracePt t="17799" x="2139950" y="3835400"/>
          <p14:tracePt t="17810" x="2139950" y="3841750"/>
          <p14:tracePt t="17857" x="2139950" y="3835400"/>
          <p14:tracePt t="17864" x="2139950" y="3829050"/>
          <p14:tracePt t="17877" x="2133600" y="3822700"/>
          <p14:tracePt t="17893" x="2127250" y="3803650"/>
          <p14:tracePt t="17911" x="2120900" y="3790950"/>
          <p14:tracePt t="17943" x="2120900" y="3784600"/>
          <p14:tracePt t="17960" x="2127250" y="3765550"/>
          <p14:tracePt t="17977" x="2127250" y="3733800"/>
          <p14:tracePt t="17994" x="2127250" y="3702050"/>
          <p14:tracePt t="18010" x="2127250" y="3670300"/>
          <p14:tracePt t="18027" x="2114550" y="3638550"/>
          <p14:tracePt t="18044" x="2108200" y="3613150"/>
          <p14:tracePt t="18060" x="2101850" y="3600450"/>
          <p14:tracePt t="18077" x="2101850" y="3594100"/>
          <p14:tracePt t="18209" x="2095500" y="3594100"/>
          <p14:tracePt t="18227" x="2082800" y="3606800"/>
          <p14:tracePt t="18244" x="2063750" y="3651250"/>
          <p14:tracePt t="18261" x="2051050" y="3689350"/>
          <p14:tracePt t="18277" x="2038350" y="3740150"/>
          <p14:tracePt t="18294" x="2025650" y="3778250"/>
          <p14:tracePt t="18311" x="2000250" y="3829050"/>
          <p14:tracePt t="18329" x="1987550" y="3867150"/>
          <p14:tracePt t="18345" x="1987550" y="3879850"/>
          <p14:tracePt t="18360" x="1987550" y="3886200"/>
          <p14:tracePt t="18377" x="1981200" y="3886200"/>
          <p14:tracePt t="18489" x="1993900" y="3886200"/>
          <p14:tracePt t="18496" x="2000250" y="3886200"/>
          <p14:tracePt t="18505" x="2006600" y="3873500"/>
          <p14:tracePt t="18512" x="2012950" y="3860800"/>
          <p14:tracePt t="18528" x="2012950" y="3848100"/>
          <p14:tracePt t="18544" x="2032000" y="3816350"/>
          <p14:tracePt t="18560" x="2051050" y="3803650"/>
          <p14:tracePt t="18577" x="2089150" y="3790950"/>
          <p14:tracePt t="18594" x="2108200" y="3784600"/>
          <p14:tracePt t="18610" x="2127250" y="3778250"/>
          <p14:tracePt t="18627" x="2159000" y="3778250"/>
          <p14:tracePt t="18644" x="2190750" y="3778250"/>
          <p14:tracePt t="18660" x="2222500" y="3778250"/>
          <p14:tracePt t="18677" x="2228850" y="3778250"/>
          <p14:tracePt t="18694" x="2228850" y="3784600"/>
          <p14:tracePt t="18711" x="2228850" y="3803650"/>
          <p14:tracePt t="18728" x="2228850" y="3841750"/>
          <p14:tracePt t="18744" x="2222500" y="3867150"/>
          <p14:tracePt t="18760" x="2209800" y="3898900"/>
          <p14:tracePt t="18777" x="2190750" y="3917950"/>
          <p14:tracePt t="18794" x="2178050" y="3924300"/>
          <p14:tracePt t="18810" x="2171700" y="3930650"/>
          <p14:tracePt t="18827" x="2165350" y="3930650"/>
          <p14:tracePt t="18860" x="2159000" y="3930650"/>
          <p14:tracePt t="18877" x="2146300" y="3930650"/>
          <p14:tracePt t="18894" x="2127250" y="3905250"/>
          <p14:tracePt t="18911" x="2114550" y="3860800"/>
          <p14:tracePt t="18928" x="2108200" y="3797300"/>
          <p14:tracePt t="18944" x="2108200" y="3759200"/>
          <p14:tracePt t="18960" x="2108200" y="3727450"/>
          <p14:tracePt t="18977" x="2108200" y="3695700"/>
          <p14:tracePt t="18994" x="2108200" y="3670300"/>
          <p14:tracePt t="19010" x="2108200" y="3644900"/>
          <p14:tracePt t="19027" x="2108200" y="3625850"/>
          <p14:tracePt t="19096" x="2101850" y="3625850"/>
          <p14:tracePt t="19112" x="2101850" y="3638550"/>
          <p14:tracePt t="19121" x="2101850" y="3663950"/>
          <p14:tracePt t="19128" x="2101850" y="3689350"/>
          <p14:tracePt t="19144" x="2101850" y="3740150"/>
          <p14:tracePt t="19160" x="2095500" y="3803650"/>
          <p14:tracePt t="19177" x="2076450" y="3860800"/>
          <p14:tracePt t="19193" x="2063750" y="3892550"/>
          <p14:tracePt t="19210" x="2051050" y="3911600"/>
          <p14:tracePt t="19248" x="2044700" y="3892550"/>
          <p14:tracePt t="19260" x="2038350" y="3867150"/>
          <p14:tracePt t="19277" x="2038350" y="3803650"/>
          <p14:tracePt t="19294" x="2032000" y="3746500"/>
          <p14:tracePt t="19311" x="2025650" y="3702050"/>
          <p14:tracePt t="19328" x="2025650" y="3663950"/>
          <p14:tracePt t="19329" x="2025650" y="3651250"/>
          <p14:tracePt t="19343" x="2032000" y="3632200"/>
          <p14:tracePt t="19392" x="2044700" y="3632200"/>
          <p14:tracePt t="19401" x="2057400" y="3632200"/>
          <p14:tracePt t="19410" x="2076450" y="3657600"/>
          <p14:tracePt t="19427" x="2127250" y="3714750"/>
          <p14:tracePt t="19444" x="2184400" y="3784600"/>
          <p14:tracePt t="19460" x="2222500" y="3841750"/>
          <p14:tracePt t="19477" x="2247900" y="3892550"/>
          <p14:tracePt t="19494" x="2260600" y="3911600"/>
          <p14:tracePt t="19545" x="2254250" y="3911600"/>
          <p14:tracePt t="19552" x="2241550" y="3911600"/>
          <p14:tracePt t="19561" x="2228850" y="3898900"/>
          <p14:tracePt t="19577" x="2197100" y="3873500"/>
          <p14:tracePt t="19594" x="2165350" y="3822700"/>
          <p14:tracePt t="19610" x="2127250" y="3790950"/>
          <p14:tracePt t="19627" x="2108200" y="3771900"/>
          <p14:tracePt t="19704" x="2114550" y="3778250"/>
          <p14:tracePt t="19712" x="2114550" y="3790950"/>
          <p14:tracePt t="19721" x="2127250" y="3803650"/>
          <p14:tracePt t="19729" x="2133600" y="3816350"/>
          <p14:tracePt t="19744" x="2146300" y="3848100"/>
          <p14:tracePt t="19760" x="2159000" y="3867150"/>
          <p14:tracePt t="19777" x="2159000" y="3873500"/>
          <p14:tracePt t="19832" x="2159000" y="3867150"/>
          <p14:tracePt t="19840" x="2159000" y="3860800"/>
          <p14:tracePt t="19848" x="2159000" y="3854450"/>
          <p14:tracePt t="19860" x="2146300" y="3848100"/>
          <p14:tracePt t="19877" x="2139950" y="3841750"/>
          <p14:tracePt t="19893" x="2127250" y="3835400"/>
          <p14:tracePt t="19911" x="2114550" y="3822700"/>
          <p14:tracePt t="19927" x="2101850" y="3816350"/>
          <p14:tracePt t="20072" x="2101850" y="3803650"/>
          <p14:tracePt t="20080" x="2101850" y="3790950"/>
          <p14:tracePt t="20088" x="2101850" y="3784600"/>
          <p14:tracePt t="20096" x="2101850" y="3778250"/>
          <p14:tracePt t="20110" x="2101850" y="3771900"/>
          <p14:tracePt t="20127" x="2101850" y="3765550"/>
          <p14:tracePt t="20176" x="2095500" y="3765550"/>
          <p14:tracePt t="20184" x="2089150" y="3765550"/>
          <p14:tracePt t="20193" x="2089150" y="3771900"/>
          <p14:tracePt t="20210" x="2082800" y="3790950"/>
          <p14:tracePt t="20227" x="2063750" y="3810000"/>
          <p14:tracePt t="20244" x="2063750" y="3848100"/>
          <p14:tracePt t="20260" x="2063750" y="3867150"/>
          <p14:tracePt t="20277" x="2063750" y="3879850"/>
          <p14:tracePt t="20294" x="2070100" y="3879850"/>
          <p14:tracePt t="20310" x="2089150" y="3879850"/>
          <p14:tracePt t="20328" x="2139950" y="3879850"/>
          <p14:tracePt t="20344" x="2159000" y="3860800"/>
          <p14:tracePt t="20360" x="2197100" y="3829050"/>
          <p14:tracePt t="20378" x="2209800" y="3810000"/>
          <p14:tracePt t="20394" x="2216150" y="3790950"/>
          <p14:tracePt t="20472" x="2216150" y="3803650"/>
          <p14:tracePt t="20480" x="2216150" y="3816350"/>
          <p14:tracePt t="20488" x="2216150" y="3835400"/>
          <p14:tracePt t="20496" x="2216150" y="3854450"/>
          <p14:tracePt t="20510" x="2216150" y="3873500"/>
          <p14:tracePt t="20527" x="2216150" y="3911600"/>
          <p14:tracePt t="20530" x="2216150" y="3924300"/>
          <p14:tracePt t="20543" x="2197100" y="3962400"/>
          <p14:tracePt t="20560" x="2171700" y="3987800"/>
          <p14:tracePt t="20577" x="2139950" y="4013200"/>
          <p14:tracePt t="20594" x="2101850" y="4019550"/>
          <p14:tracePt t="20610" x="2063750" y="4032250"/>
          <p14:tracePt t="20627" x="2025650" y="4044950"/>
          <p14:tracePt t="20644" x="2006600" y="4051300"/>
          <p14:tracePt t="20661" x="1993900" y="4051300"/>
          <p14:tracePt t="20677" x="1987550" y="4038600"/>
          <p14:tracePt t="20694" x="1974850" y="4019550"/>
          <p14:tracePt t="20710" x="1968500" y="3987800"/>
          <p14:tracePt t="20727" x="1968500" y="3943350"/>
          <p14:tracePt t="20744" x="1981200" y="3892550"/>
          <p14:tracePt t="20760" x="2012950" y="3854450"/>
          <p14:tracePt t="20777" x="2070100" y="3829050"/>
          <p14:tracePt t="20794" x="2127250" y="3816350"/>
          <p14:tracePt t="20810" x="2184400" y="3810000"/>
          <p14:tracePt t="20827" x="2235200" y="3810000"/>
          <p14:tracePt t="20844" x="2286000" y="3810000"/>
          <p14:tracePt t="20860" x="2311400" y="3810000"/>
          <p14:tracePt t="20944" x="2317750" y="3810000"/>
          <p14:tracePt t="20952" x="2324100" y="3810000"/>
          <p14:tracePt t="20960" x="2336800" y="3810000"/>
          <p14:tracePt t="20977" x="2362200" y="3810000"/>
          <p14:tracePt t="20994" x="2393950" y="3822700"/>
          <p14:tracePt t="21011" x="2438400" y="3835400"/>
          <p14:tracePt t="21027" x="2451100" y="3835400"/>
          <p14:tracePt t="21044" x="2457450" y="3835400"/>
          <p14:tracePt t="21077" x="2457450" y="3841750"/>
          <p14:tracePt t="21094" x="2457450" y="3848100"/>
          <p14:tracePt t="21110" x="2457450" y="3867150"/>
          <p14:tracePt t="21128" x="2457450" y="3898900"/>
          <p14:tracePt t="21129" x="2457450" y="3917950"/>
          <p14:tracePt t="21144" x="2451100" y="3962400"/>
          <p14:tracePt t="21160" x="2444750" y="3994150"/>
          <p14:tracePt t="21232" x="2444750" y="4000500"/>
          <p14:tracePt t="21264" x="2451100" y="4000500"/>
          <p14:tracePt t="21273" x="2457450" y="4000500"/>
          <p14:tracePt t="21280" x="2457450" y="3994150"/>
          <p14:tracePt t="22162" x="2425700" y="3994150"/>
          <p14:tracePt t="22177" x="2381250" y="3994150"/>
          <p14:tracePt t="22194" x="2330450" y="3994150"/>
          <p14:tracePt t="22210" x="2260600" y="3994150"/>
          <p14:tracePt t="22227" x="2171700" y="3994150"/>
          <p14:tracePt t="22244" x="2070100" y="3994150"/>
          <p14:tracePt t="22261" x="1968500" y="3994150"/>
          <p14:tracePt t="22277" x="1873250" y="3994150"/>
          <p14:tracePt t="22294" x="1797050" y="3994150"/>
          <p14:tracePt t="22311" x="1739900" y="3994150"/>
          <p14:tracePt t="22329" x="1701800" y="3994150"/>
          <p14:tracePt t="22361" x="1695450" y="3994150"/>
          <p14:tracePt t="22409" x="1682750" y="3994150"/>
          <p14:tracePt t="22416" x="1670050" y="3994150"/>
          <p14:tracePt t="22427" x="1644650" y="3994150"/>
          <p14:tracePt t="22444" x="1600200" y="3994150"/>
          <p14:tracePt t="22460" x="1555750" y="3994150"/>
          <p14:tracePt t="22477" x="1524000" y="3994150"/>
          <p14:tracePt t="22494" x="1524000" y="3987800"/>
          <p14:tracePt t="22511" x="1517650" y="3987800"/>
          <p14:tracePt t="22552" x="1517650" y="3975100"/>
          <p14:tracePt t="22561" x="1504950" y="3956050"/>
          <p14:tracePt t="22577" x="1473200" y="3943350"/>
          <p14:tracePt t="22594" x="1454150" y="3930650"/>
          <p14:tracePt t="22610" x="1435100" y="3917950"/>
          <p14:tracePt t="22627" x="1409700" y="3898900"/>
          <p14:tracePt t="22644" x="1377950" y="3886200"/>
          <p14:tracePt t="22661" x="1339850" y="3879850"/>
          <p14:tracePt t="22677" x="1301750" y="3873500"/>
          <p14:tracePt t="22694" x="1276350" y="3867150"/>
          <p14:tracePt t="22808" x="1289050" y="3867150"/>
          <p14:tracePt t="22816" x="1308100" y="3867150"/>
          <p14:tracePt t="22827" x="1339850" y="3867150"/>
          <p14:tracePt t="22844" x="1441450" y="3867150"/>
          <p14:tracePt t="22860" x="1549400" y="3867150"/>
          <p14:tracePt t="22877" x="1651000" y="3873500"/>
          <p14:tracePt t="22894" x="1771650" y="3879850"/>
          <p14:tracePt t="22910" x="1936750" y="3879850"/>
          <p14:tracePt t="22928" x="2082800" y="3898900"/>
          <p14:tracePt t="22943" x="2209800" y="3898900"/>
          <p14:tracePt t="22960" x="2266950" y="3898900"/>
          <p14:tracePt t="22977" x="2362200" y="3886200"/>
          <p14:tracePt t="22994" x="2501900" y="3879850"/>
          <p14:tracePt t="23010" x="2654300" y="3867150"/>
          <p14:tracePt t="23028" x="2819400" y="3835400"/>
          <p14:tracePt t="23044" x="3009900" y="3778250"/>
          <p14:tracePt t="23061" x="3194050" y="3746500"/>
          <p14:tracePt t="23078" x="3359150" y="3740150"/>
          <p14:tracePt t="23094" x="3517900" y="3740150"/>
          <p14:tracePt t="23111" x="3638550" y="3708400"/>
          <p14:tracePt t="23128" x="3676650" y="3689350"/>
          <p14:tracePt t="23145" x="3670300" y="3689350"/>
          <p14:tracePt t="23160" x="3663950" y="3683000"/>
          <p14:tracePt t="23241" x="3663950" y="3670300"/>
          <p14:tracePt t="23248" x="3663950" y="3651250"/>
          <p14:tracePt t="23256" x="3663950" y="3632200"/>
          <p14:tracePt t="23264" x="3663950" y="3613150"/>
          <p14:tracePt t="23277" x="3663950" y="3581400"/>
          <p14:tracePt t="23294" x="3657600" y="3505200"/>
          <p14:tracePt t="23311" x="3613150" y="3422650"/>
          <p14:tracePt t="23328" x="3530600" y="3352800"/>
          <p14:tracePt t="23344" x="3492500" y="3333750"/>
          <p14:tracePt t="23361" x="3454400" y="3321050"/>
          <p14:tracePt t="23377" x="3409950" y="3321050"/>
          <p14:tracePt t="23394" x="3365500" y="3352800"/>
          <p14:tracePt t="23411" x="3327400" y="3390900"/>
          <p14:tracePt t="23427" x="3308350" y="3441700"/>
          <p14:tracePt t="23444" x="3302000" y="3505200"/>
          <p14:tracePt t="23460" x="3302000" y="3568700"/>
          <p14:tracePt t="23477" x="3340100" y="3625850"/>
          <p14:tracePt t="23494" x="3359150" y="3644900"/>
          <p14:tracePt t="23510" x="3384550" y="3670300"/>
          <p14:tracePt t="23544" x="3384550" y="3676650"/>
          <p14:tracePt t="23560" x="3365500" y="3663950"/>
          <p14:tracePt t="23577" x="3327400" y="3632200"/>
          <p14:tracePt t="23594" x="3308350" y="3575050"/>
          <p14:tracePt t="23611" x="3308350" y="3505200"/>
          <p14:tracePt t="23627" x="3346450" y="3435350"/>
          <p14:tracePt t="23644" x="3384550" y="3397250"/>
          <p14:tracePt t="23661" x="3441700" y="3378200"/>
          <p14:tracePt t="23678" x="3505200" y="3359150"/>
          <p14:tracePt t="23694" x="3556000" y="3359150"/>
          <p14:tracePt t="23710" x="3575050" y="3359150"/>
          <p14:tracePt t="23727" x="3587750" y="3352800"/>
          <p14:tracePt t="23743" x="3587750" y="3346450"/>
          <p14:tracePt t="23760" x="3587750" y="3352800"/>
          <p14:tracePt t="23777" x="3556000" y="3409950"/>
          <p14:tracePt t="23794" x="3517900" y="3486150"/>
          <p14:tracePt t="23810" x="3505200" y="3543300"/>
          <p14:tracePt t="23827" x="3505200" y="3575050"/>
          <p14:tracePt t="23844" x="3517900" y="3594100"/>
          <p14:tracePt t="23860" x="3556000" y="3600450"/>
          <p14:tracePt t="23877" x="3619500" y="3581400"/>
          <p14:tracePt t="23894" x="3695700" y="3530600"/>
          <p14:tracePt t="23911" x="3752850" y="3486150"/>
          <p14:tracePt t="23928" x="3765550" y="3467100"/>
          <p14:tracePt t="23960" x="3759200" y="3467100"/>
          <p14:tracePt t="23977" x="3740150" y="3498850"/>
          <p14:tracePt t="23994" x="3733800" y="3530600"/>
          <p14:tracePt t="24010" x="3733800" y="3549650"/>
          <p14:tracePt t="24027" x="3765550" y="3562350"/>
          <p14:tracePt t="24044" x="3810000" y="3562350"/>
          <p14:tracePt t="24060" x="3886200" y="3562350"/>
          <p14:tracePt t="24077" x="3956050" y="3536950"/>
          <p14:tracePt t="24094" x="4000500" y="3524250"/>
          <p14:tracePt t="24111" x="4006850" y="3524250"/>
          <p14:tracePt t="24144" x="4006850" y="3568700"/>
          <p14:tracePt t="24160" x="4019550" y="3600450"/>
          <p14:tracePt t="24177" x="4044950" y="3638550"/>
          <p14:tracePt t="24194" x="4070350" y="3663950"/>
          <p14:tracePt t="24210" x="4083050" y="3683000"/>
          <p14:tracePt t="24227" x="4083050" y="3689350"/>
          <p14:tracePt t="24244" x="4089400" y="3689350"/>
          <p14:tracePt t="24260" x="4089400" y="3695700"/>
          <p14:tracePt t="24277" x="4089400" y="3702050"/>
          <p14:tracePt t="24294" x="4070350" y="3708400"/>
          <p14:tracePt t="24311" x="4051300" y="3714750"/>
          <p14:tracePt t="24329" x="4013200" y="3727450"/>
          <p14:tracePt t="24344" x="3962400" y="3733800"/>
          <p14:tracePt t="24361" x="3905250" y="3746500"/>
          <p14:tracePt t="24378" x="3854450" y="3765550"/>
          <p14:tracePt t="24394" x="3803650" y="3778250"/>
          <p14:tracePt t="24411" x="3765550" y="3790950"/>
          <p14:tracePt t="24427" x="3727450" y="3803650"/>
          <p14:tracePt t="24444" x="3683000" y="3803650"/>
          <p14:tracePt t="24461" x="3632200" y="3803650"/>
          <p14:tracePt t="24477" x="3575050" y="3797300"/>
          <p14:tracePt t="24494" x="3517900" y="3752850"/>
          <p14:tracePt t="24510" x="3441700" y="3689350"/>
          <p14:tracePt t="24527" x="3384550" y="3606800"/>
          <p14:tracePt t="24529" x="3359150" y="3556000"/>
          <p14:tracePt t="24544" x="3321050" y="3441700"/>
          <p14:tracePt t="24561" x="3327400" y="3352800"/>
          <p14:tracePt t="24578" x="3365500" y="3289300"/>
          <p14:tracePt t="24594" x="3435350" y="3238500"/>
          <p14:tracePt t="24610" x="3543300" y="3194050"/>
          <p14:tracePt t="24627" x="3695700" y="3162300"/>
          <p14:tracePt t="24644" x="3867150" y="3162300"/>
          <p14:tracePt t="24660" x="4044950" y="3187700"/>
          <p14:tracePt t="24677" x="4191000" y="3251200"/>
          <p14:tracePt t="24694" x="4292600" y="3352800"/>
          <p14:tracePt t="24711" x="4330700" y="3429000"/>
          <p14:tracePt t="24727" x="4318000" y="3536950"/>
          <p14:tracePt t="24744" x="4241800" y="3676650"/>
          <p14:tracePt t="24761" x="4178300" y="3721100"/>
          <p14:tracePt t="24777" x="4133850" y="3740150"/>
          <p14:tracePt t="24794" x="4108450" y="3752850"/>
          <p14:tracePt t="24827" x="4108450" y="3746500"/>
          <p14:tracePt t="24844" x="4108450" y="3683000"/>
          <p14:tracePt t="24861" x="4108450" y="3606800"/>
          <p14:tracePt t="24877" x="4108450" y="3549650"/>
          <p14:tracePt t="24894" x="4108450" y="3479800"/>
          <p14:tracePt t="24911" x="4108450" y="3416300"/>
          <p14:tracePt t="24927" x="4108450" y="3365500"/>
          <p14:tracePt t="24929" x="4114800" y="3346450"/>
          <p14:tracePt t="24943" x="4140200" y="3295650"/>
          <p14:tracePt t="24961" x="4165600" y="3225800"/>
          <p14:tracePt t="24977" x="4210050" y="3143250"/>
          <p14:tracePt t="24994" x="4279900" y="3060700"/>
          <p14:tracePt t="25011" x="4356100" y="3009900"/>
          <p14:tracePt t="25027" x="4457700" y="2971800"/>
          <p14:tracePt t="25044" x="4552950" y="2952750"/>
          <p14:tracePt t="25061" x="4641850" y="2946400"/>
          <p14:tracePt t="25077" x="4724400" y="2984500"/>
          <p14:tracePt t="25094" x="4749800" y="3003550"/>
          <p14:tracePt t="25111" x="4762500" y="3067050"/>
          <p14:tracePt t="25128" x="4781550" y="3149600"/>
          <p14:tracePt t="25144" x="4781550" y="3194050"/>
          <p14:tracePt t="25161" x="4749800" y="3232150"/>
          <p14:tracePt t="25177" x="4711700" y="3270250"/>
          <p14:tracePt t="25194" x="4648200" y="3295650"/>
          <p14:tracePt t="25210" x="4603750" y="3308350"/>
          <p14:tracePt t="25227" x="4597400" y="3308350"/>
          <p14:tracePt t="25261" x="4597400" y="3244850"/>
          <p14:tracePt t="25277" x="4679950" y="3181350"/>
          <p14:tracePt t="25294" x="4775200" y="3117850"/>
          <p14:tracePt t="25310" x="4876800" y="3079750"/>
          <p14:tracePt t="25328" x="5041900" y="3054350"/>
          <p14:tracePt t="25344" x="5099050" y="3067050"/>
          <p14:tracePt t="25361" x="5099050" y="3117850"/>
          <p14:tracePt t="25377" x="5099050" y="3187700"/>
          <p14:tracePt t="25394" x="5060950" y="3251200"/>
          <p14:tracePt t="25411" x="5010150" y="3308350"/>
          <p14:tracePt t="25427" x="4940300" y="3346450"/>
          <p14:tracePt t="25444" x="4902200" y="3365500"/>
          <p14:tracePt t="25461" x="4889500" y="3371850"/>
          <p14:tracePt t="25477" x="4889500" y="3365500"/>
          <p14:tracePt t="25494" x="4889500" y="3308350"/>
          <p14:tracePt t="25511" x="4914900" y="3238500"/>
          <p14:tracePt t="25528" x="5022850" y="3079750"/>
          <p14:tracePt t="25543" x="5124450" y="2990850"/>
          <p14:tracePt t="25560" x="5251450" y="2952750"/>
          <p14:tracePt t="25577" x="5346700" y="2933700"/>
          <p14:tracePt t="25594" x="5384800" y="2946400"/>
          <p14:tracePt t="25611" x="5384800" y="3003550"/>
          <p14:tracePt t="25627" x="5353050" y="3098800"/>
          <p14:tracePt t="25644" x="5276850" y="3219450"/>
          <p14:tracePt t="25661" x="5118100" y="3289300"/>
          <p14:tracePt t="25677" x="4946650" y="3346450"/>
          <p14:tracePt t="25694" x="4749800" y="3416300"/>
          <p14:tracePt t="25711" x="4540250" y="3473450"/>
          <p14:tracePt t="25713" x="4438650" y="3505200"/>
          <p14:tracePt t="25727" x="4330700" y="3536950"/>
          <p14:tracePt t="25744" x="4019550" y="3613150"/>
          <p14:tracePt t="25760" x="3867150" y="3613150"/>
          <p14:tracePt t="25778" x="3771900" y="3619500"/>
          <p14:tracePt t="25793" x="3708400" y="3625850"/>
          <p14:tracePt t="25811" x="3651250" y="3625850"/>
          <p14:tracePt t="25827" x="3619500" y="3625850"/>
          <p14:tracePt t="25844" x="3587750" y="3644900"/>
          <p14:tracePt t="25860" x="3549650" y="3657600"/>
          <p14:tracePt t="25877" x="3536950" y="3657600"/>
          <p14:tracePt t="25894" x="3530600" y="3657600"/>
          <p14:tracePt t="25910" x="3517900" y="3657600"/>
          <p14:tracePt t="25928" x="3479800" y="3657600"/>
          <p14:tracePt t="25944" x="3441700" y="3657600"/>
          <p14:tracePt t="25960" x="3403600" y="3657600"/>
          <p14:tracePt t="25978" x="3378200" y="3657600"/>
          <p14:tracePt t="25994" x="3365500" y="3657600"/>
          <p14:tracePt t="26120" x="3365500" y="3651250"/>
          <p14:tracePt t="26128" x="3365500" y="3638550"/>
          <p14:tracePt t="26144" x="3365500" y="3613150"/>
          <p14:tracePt t="26161" x="3352800" y="3587750"/>
          <p14:tracePt t="26177" x="3302000" y="3556000"/>
          <p14:tracePt t="26193" x="3232150" y="3524250"/>
          <p14:tracePt t="26210" x="3168650" y="3498850"/>
          <p14:tracePt t="26227" x="3117850" y="3498850"/>
          <p14:tracePt t="26244" x="3041650" y="3498850"/>
          <p14:tracePt t="26260" x="2978150" y="3505200"/>
          <p14:tracePt t="26278" x="2940050" y="3524250"/>
          <p14:tracePt t="26294" x="2914650" y="3536950"/>
          <p14:tracePt t="26311" x="2882900" y="3549650"/>
          <p14:tracePt t="26328" x="2870200" y="3575050"/>
          <p14:tracePt t="26344" x="2863850" y="3587750"/>
          <p14:tracePt t="26361" x="2844800" y="3606800"/>
          <p14:tracePt t="26377" x="2825750" y="3619500"/>
          <p14:tracePt t="26394" x="2819400" y="3632200"/>
          <p14:tracePt t="26410" x="2819400" y="3638550"/>
          <p14:tracePt t="26576" x="2819400" y="3632200"/>
          <p14:tracePt t="26594" x="2819400" y="3613150"/>
          <p14:tracePt t="26611" x="2870200" y="3587750"/>
          <p14:tracePt t="26627" x="2927350" y="3562350"/>
          <p14:tracePt t="26645" x="2997200" y="3556000"/>
          <p14:tracePt t="26660" x="3041650" y="3549650"/>
          <p14:tracePt t="26677" x="3105150" y="3549650"/>
          <p14:tracePt t="26694" x="3162300" y="3549650"/>
          <p14:tracePt t="26711" x="3187700" y="3562350"/>
          <p14:tracePt t="26727" x="3219450" y="3587750"/>
          <p14:tracePt t="26729" x="3232150" y="3600450"/>
          <p14:tracePt t="26743" x="3244850" y="3625850"/>
          <p14:tracePt t="26761" x="3257550" y="3663950"/>
          <p14:tracePt t="26777" x="3257550" y="3702050"/>
          <p14:tracePt t="26794" x="3257550" y="3740150"/>
          <p14:tracePt t="26810" x="3257550" y="3759200"/>
          <p14:tracePt t="26827" x="3257550" y="3771900"/>
          <p14:tracePt t="26953" x="3257550" y="3759200"/>
          <p14:tracePt t="26961" x="3257550" y="3733800"/>
          <p14:tracePt t="26977" x="3276600" y="3670300"/>
          <p14:tracePt t="26994" x="3314700" y="3600450"/>
          <p14:tracePt t="27011" x="3352800" y="3536950"/>
          <p14:tracePt t="27027" x="3416300" y="3498850"/>
          <p14:tracePt t="27044" x="3492500" y="3454400"/>
          <p14:tracePt t="27060" x="3587750" y="3422650"/>
          <p14:tracePt t="27077" x="3708400" y="3397250"/>
          <p14:tracePt t="27094" x="3835400" y="3371850"/>
          <p14:tracePt t="27111" x="3937000" y="3378200"/>
          <p14:tracePt t="27128" x="3975100" y="3441700"/>
          <p14:tracePt t="27143" x="3994150" y="3505200"/>
          <p14:tracePt t="27161" x="3994150" y="3568700"/>
          <p14:tracePt t="27177" x="4000500" y="3606800"/>
          <p14:tracePt t="27194" x="4000500" y="3613150"/>
          <p14:tracePt t="27227" x="4006850" y="3613150"/>
          <p14:tracePt t="27244" x="4019550" y="3613150"/>
          <p14:tracePt t="27260" x="4070350" y="3556000"/>
          <p14:tracePt t="27277" x="4152900" y="3486150"/>
          <p14:tracePt t="27294" x="4273550" y="3409950"/>
          <p14:tracePt t="27311" x="4406900" y="3327400"/>
          <p14:tracePt t="27327" x="4540250" y="3276600"/>
          <p14:tracePt t="27329" x="4597400" y="3251200"/>
          <p14:tracePt t="27344" x="4686300" y="3225800"/>
          <p14:tracePt t="27360" x="4756150" y="3206750"/>
          <p14:tracePt t="27377" x="4794250" y="3206750"/>
          <p14:tracePt t="27394" x="4800600" y="3206750"/>
          <p14:tracePt t="27427" x="4800600" y="3232150"/>
          <p14:tracePt t="27444" x="4800600" y="3238500"/>
          <p14:tracePt t="27488" x="4806950" y="3238500"/>
          <p14:tracePt t="27512" x="4819650" y="3238500"/>
          <p14:tracePt t="27520" x="4832350" y="3238500"/>
          <p14:tracePt t="27529" x="4845050" y="3238500"/>
          <p14:tracePt t="27544" x="4883150" y="3219450"/>
          <p14:tracePt t="27560" x="4940300" y="3206750"/>
          <p14:tracePt t="27577" x="5010150" y="3181350"/>
          <p14:tracePt t="27594" x="5086350" y="3175000"/>
          <p14:tracePt t="27610" x="5143500" y="3175000"/>
          <p14:tracePt t="27627" x="5156200" y="3175000"/>
          <p14:tracePt t="27661" x="5156200" y="3187700"/>
          <p14:tracePt t="27677" x="5156200" y="3213100"/>
          <p14:tracePt t="27694" x="5149850" y="3219450"/>
          <p14:tracePt t="27737" x="5149850" y="3213100"/>
          <p14:tracePt t="27745" x="5187950" y="3200400"/>
          <p14:tracePt t="27760" x="5264150" y="3162300"/>
          <p14:tracePt t="27777" x="5353050" y="3136900"/>
          <p14:tracePt t="27794" x="5454650" y="3092450"/>
          <p14:tracePt t="27810" x="5562600" y="3048000"/>
          <p14:tracePt t="27827" x="5670550" y="3016250"/>
          <p14:tracePt t="27844" x="5791200" y="2990850"/>
          <p14:tracePt t="27860" x="5899150" y="2984500"/>
          <p14:tracePt t="27877" x="5981700" y="2990850"/>
          <p14:tracePt t="27894" x="6045200" y="2978150"/>
          <p14:tracePt t="27910" x="6083300" y="2971800"/>
          <p14:tracePt t="27927" x="6102350" y="2965450"/>
          <p14:tracePt t="27985" x="6083300" y="2965450"/>
          <p14:tracePt t="27992" x="6038850" y="2965450"/>
          <p14:tracePt t="28000" x="5988050" y="2984500"/>
          <p14:tracePt t="28010" x="5905500" y="3016250"/>
          <p14:tracePt t="28028" x="5715000" y="3092450"/>
          <p14:tracePt t="28044" x="5486400" y="3175000"/>
          <p14:tracePt t="28061" x="5226050" y="3257550"/>
          <p14:tracePt t="28077" x="5022850" y="3327400"/>
          <p14:tracePt t="28094" x="4889500" y="3371850"/>
          <p14:tracePt t="28110" x="4806950" y="3403600"/>
          <p14:tracePt t="28128" x="4692650" y="3429000"/>
          <p14:tracePt t="28144" x="4660900" y="3441700"/>
          <p14:tracePt t="28177" x="4654550" y="3441700"/>
          <p14:tracePt t="28194" x="4654550" y="3454400"/>
          <p14:tracePt t="28210" x="4648200" y="3454400"/>
          <p14:tracePt t="28227" x="4641850" y="3473450"/>
          <p14:tracePt t="28244" x="4603750" y="3498850"/>
          <p14:tracePt t="28260" x="4559300" y="3543300"/>
          <p14:tracePt t="28277" x="4495800" y="3600450"/>
          <p14:tracePt t="28294" x="4400550" y="3663950"/>
          <p14:tracePt t="28311" x="4318000" y="3727450"/>
          <p14:tracePt t="28328" x="4197350" y="3803650"/>
          <p14:tracePt t="28344" x="4121150" y="3835400"/>
          <p14:tracePt t="28360" x="4095750" y="3841750"/>
          <p14:tracePt t="28424" x="4089400" y="3841750"/>
          <p14:tracePt t="28432" x="4051300" y="3841750"/>
          <p14:tracePt t="28440" x="4000500" y="3829050"/>
          <p14:tracePt t="28448" x="3924300" y="3803650"/>
          <p14:tracePt t="28460" x="3848100" y="3778250"/>
          <p14:tracePt t="28478" x="3727450" y="3740150"/>
          <p14:tracePt t="28495" x="3683000" y="3733800"/>
          <p14:tracePt t="28511" x="3568700" y="3733800"/>
          <p14:tracePt t="28513" x="3479800" y="3727450"/>
          <p14:tracePt t="28528" x="3270250" y="3727450"/>
          <p14:tracePt t="28544" x="3079750" y="3721100"/>
          <p14:tracePt t="28561" x="2946400" y="3721100"/>
          <p14:tracePt t="28577" x="2876550" y="3721100"/>
          <p14:tracePt t="28594" x="2819400" y="3721100"/>
          <p14:tracePt t="28611" x="2787650" y="3721100"/>
          <p14:tracePt t="28627" x="2781300" y="3721100"/>
          <p14:tracePt t="28644" x="2774950" y="3721100"/>
          <p14:tracePt t="28661" x="2762250" y="3721100"/>
          <p14:tracePt t="28677" x="2736850" y="3721100"/>
          <p14:tracePt t="28694" x="2711450" y="3746500"/>
          <p14:tracePt t="28710" x="2692400" y="3759200"/>
          <p14:tracePt t="28728" x="2647950" y="3778250"/>
          <p14:tracePt t="28744" x="2616200" y="3790950"/>
          <p14:tracePt t="28761" x="2597150" y="3797300"/>
          <p14:tracePt t="28992" x="2597150" y="3790950"/>
          <p14:tracePt t="29000" x="2609850" y="3771900"/>
          <p14:tracePt t="29010" x="2628900" y="3752850"/>
          <p14:tracePt t="29027" x="2692400" y="3708400"/>
          <p14:tracePt t="29044" x="2787650" y="3689350"/>
          <p14:tracePt t="29060" x="2870200" y="3663950"/>
          <p14:tracePt t="29077" x="2933700" y="3651250"/>
          <p14:tracePt t="29094" x="2959100" y="3651250"/>
          <p14:tracePt t="29110" x="2978150" y="3651250"/>
          <p14:tracePt t="29128" x="3009900" y="3676650"/>
          <p14:tracePt t="29144" x="3054350" y="3708400"/>
          <p14:tracePt t="29161" x="3086100" y="3727450"/>
          <p14:tracePt t="29177" x="3098800" y="3740150"/>
          <p14:tracePt t="29432" x="3111500" y="3740150"/>
          <p14:tracePt t="29441" x="3130550" y="3740150"/>
          <p14:tracePt t="29448" x="3143250" y="3740150"/>
          <p14:tracePt t="29460" x="3149600" y="3740150"/>
          <p14:tracePt t="29477" x="3175000" y="3727450"/>
          <p14:tracePt t="29494" x="3187700" y="3721100"/>
          <p14:tracePt t="29511" x="3206750" y="3721100"/>
          <p14:tracePt t="29896" x="3200400" y="3721100"/>
          <p14:tracePt t="29904" x="3187700" y="3721100"/>
          <p14:tracePt t="29912" x="3181350" y="3721100"/>
          <p14:tracePt t="29927" x="3175000" y="3721100"/>
          <p14:tracePt t="29944" x="3168650" y="3721100"/>
          <p14:tracePt t="29977" x="3162300" y="3721100"/>
          <p14:tracePt t="29994" x="3155950" y="3695700"/>
          <p14:tracePt t="30011" x="3130550" y="3663950"/>
          <p14:tracePt t="30028" x="3105150" y="3632200"/>
          <p14:tracePt t="30044" x="3105150" y="3606800"/>
          <p14:tracePt t="30061" x="3105150" y="3581400"/>
          <p14:tracePt t="30077" x="3105150" y="3568700"/>
          <p14:tracePt t="30094" x="3130550" y="3549650"/>
          <p14:tracePt t="30111" x="3149600" y="3530600"/>
          <p14:tracePt t="30128" x="3175000" y="3517900"/>
          <p14:tracePt t="30129" x="3181350" y="3511550"/>
          <p14:tracePt t="30144" x="3206750" y="3505200"/>
          <p14:tracePt t="30160" x="3251200" y="3498850"/>
          <p14:tracePt t="30177" x="3308350" y="3498850"/>
          <p14:tracePt t="30194" x="3352800" y="3498850"/>
          <p14:tracePt t="30211" x="3384550" y="3498850"/>
          <p14:tracePt t="30227" x="3422650" y="3530600"/>
          <p14:tracePt t="30244" x="3460750" y="3575050"/>
          <p14:tracePt t="30261" x="3486150" y="3619500"/>
          <p14:tracePt t="30277" x="3511550" y="3657600"/>
          <p14:tracePt t="30294" x="3517900" y="3689350"/>
          <p14:tracePt t="30310" x="3517900" y="3702050"/>
          <p14:tracePt t="30327" x="3498850" y="3721100"/>
          <p14:tracePt t="30344" x="3460750" y="3740150"/>
          <p14:tracePt t="30361" x="3435350" y="3759200"/>
          <p14:tracePt t="30377" x="3422650" y="3778250"/>
          <p14:tracePt t="30394" x="3416300" y="3778250"/>
          <p14:tracePt t="30410" x="3409950" y="3784600"/>
          <p14:tracePt t="30427" x="3397250" y="3784600"/>
          <p14:tracePt t="30444" x="3390900" y="3784600"/>
          <p14:tracePt t="30488" x="3384550" y="3784600"/>
          <p14:tracePt t="30497" x="3371850" y="3784600"/>
          <p14:tracePt t="30511" x="3371850" y="3771900"/>
          <p14:tracePt t="30528" x="3365500" y="3752850"/>
          <p14:tracePt t="30544" x="3359150" y="3746500"/>
          <p14:tracePt t="30712" x="3359150" y="3740150"/>
          <p14:tracePt t="30721" x="3340100" y="3733800"/>
          <p14:tracePt t="30729" x="3314700" y="3721100"/>
          <p14:tracePt t="30744" x="3251200" y="3702050"/>
          <p14:tracePt t="30760" x="3181350" y="3676650"/>
          <p14:tracePt t="30777" x="3124200" y="3657600"/>
          <p14:tracePt t="30794" x="3092450" y="3651250"/>
          <p14:tracePt t="30840" x="3092450" y="3644900"/>
          <p14:tracePt t="30856" x="3092450" y="3638550"/>
          <p14:tracePt t="30864" x="3092450" y="3632200"/>
          <p14:tracePt t="30877" x="3098800" y="3632200"/>
          <p14:tracePt t="30910" x="3105150" y="3625850"/>
          <p14:tracePt t="31040" x="3105150" y="3619500"/>
          <p14:tracePt t="31048" x="3105150" y="3613150"/>
          <p14:tracePt t="31057" x="3111500" y="3613150"/>
          <p14:tracePt t="31800" x="3117850" y="3613150"/>
          <p14:tracePt t="31816" x="3124200" y="3613150"/>
          <p14:tracePt t="31832" x="3130550" y="3606800"/>
          <p14:tracePt t="31841" x="3136900" y="3594100"/>
          <p14:tracePt t="31848" x="3149600" y="3581400"/>
          <p14:tracePt t="31860" x="3168650" y="3575050"/>
          <p14:tracePt t="31877" x="3213100" y="3536950"/>
          <p14:tracePt t="31894" x="3282950" y="3505200"/>
          <p14:tracePt t="31911" x="3340100" y="3479800"/>
          <p14:tracePt t="31928" x="3486150" y="3473450"/>
          <p14:tracePt t="31944" x="3606800" y="3473450"/>
          <p14:tracePt t="31961" x="3708400" y="3473450"/>
          <p14:tracePt t="31977" x="3803650" y="3492500"/>
          <p14:tracePt t="31994" x="3848100" y="3517900"/>
          <p14:tracePt t="32011" x="3867150" y="3581400"/>
          <p14:tracePt t="32027" x="3867150" y="3663950"/>
          <p14:tracePt t="32044" x="3854450" y="3740150"/>
          <p14:tracePt t="32061" x="3835400" y="3810000"/>
          <p14:tracePt t="32077" x="3822700" y="3841750"/>
          <p14:tracePt t="32094" x="3803650" y="3860800"/>
          <p14:tracePt t="32111" x="3784600" y="3879850"/>
          <p14:tracePt t="32128" x="3752850" y="3886200"/>
          <p14:tracePt t="32144" x="3702050" y="3886200"/>
          <p14:tracePt t="32161" x="3632200" y="3886200"/>
          <p14:tracePt t="32177" x="3549650" y="3886200"/>
          <p14:tracePt t="32194" x="3448050" y="3886200"/>
          <p14:tracePt t="32211" x="3340100" y="3879850"/>
          <p14:tracePt t="32227" x="3251200" y="3848100"/>
          <p14:tracePt t="32244" x="3181350" y="3822700"/>
          <p14:tracePt t="32260" x="3124200" y="3803650"/>
          <p14:tracePt t="32277" x="3098800" y="3797300"/>
          <p14:tracePt t="32294" x="3086100" y="3784600"/>
          <p14:tracePt t="32310" x="3079750" y="3771900"/>
          <p14:tracePt t="32328" x="3073400" y="3746500"/>
          <p14:tracePt t="32344" x="3073400" y="3721100"/>
          <p14:tracePt t="32360" x="3073400" y="3689350"/>
          <p14:tracePt t="32377" x="3073400" y="3651250"/>
          <p14:tracePt t="32394" x="3092450" y="3606800"/>
          <p14:tracePt t="32410" x="3124200" y="3575050"/>
          <p14:tracePt t="32427" x="3149600" y="3543300"/>
          <p14:tracePt t="32444" x="3162300" y="3524250"/>
          <p14:tracePt t="32460" x="3175000" y="3505200"/>
          <p14:tracePt t="32477" x="3200400" y="3492500"/>
          <p14:tracePt t="32494" x="3219450" y="3473450"/>
          <p14:tracePt t="32510" x="3244850" y="3460750"/>
          <p14:tracePt t="32527" x="3263900" y="3454400"/>
          <p14:tracePt t="32544" x="3276600" y="3454400"/>
          <p14:tracePt t="32561" x="3282950" y="3454400"/>
          <p14:tracePt t="32577" x="3302000" y="3454400"/>
          <p14:tracePt t="32594" x="3327400" y="3454400"/>
          <p14:tracePt t="32610" x="3359150" y="3454400"/>
          <p14:tracePt t="32627" x="3378200" y="3454400"/>
          <p14:tracePt t="32644" x="3403600" y="3454400"/>
          <p14:tracePt t="32660" x="3416300" y="3473450"/>
          <p14:tracePt t="32694" x="3422650" y="3479800"/>
          <p14:tracePt t="32710" x="3422650" y="3492500"/>
          <p14:tracePt t="32769" x="3422650" y="3511550"/>
          <p14:tracePt t="32777" x="3429000" y="3517900"/>
          <p14:tracePt t="32794" x="3435350" y="3536950"/>
          <p14:tracePt t="32810" x="3454400" y="3562350"/>
          <p14:tracePt t="32827" x="3467100" y="3587750"/>
          <p14:tracePt t="32844" x="3473450" y="3600450"/>
          <p14:tracePt t="32860" x="3479800" y="3613150"/>
          <p14:tracePt t="32877" x="3479800" y="3619500"/>
          <p14:tracePt t="32912" x="3479800" y="3625850"/>
          <p14:tracePt t="32927" x="3479800" y="3632200"/>
          <p14:tracePt t="32944" x="3473450" y="3651250"/>
          <p14:tracePt t="32960" x="3460750" y="3670300"/>
          <p14:tracePt t="32977" x="3441700" y="3689350"/>
          <p14:tracePt t="32994" x="3429000" y="3702050"/>
          <p14:tracePt t="33010" x="3416300" y="3708400"/>
          <p14:tracePt t="33027" x="3409950" y="3708400"/>
          <p14:tracePt t="33060" x="3409950" y="3714750"/>
          <p14:tracePt t="33264" x="3409950" y="3708400"/>
          <p14:tracePt t="33321" x="3416300" y="3708400"/>
          <p14:tracePt t="33329" x="3422650" y="3708400"/>
          <p14:tracePt t="33336" x="3429000" y="3708400"/>
          <p14:tracePt t="33345" x="3435350" y="3708400"/>
          <p14:tracePt t="33361" x="3441700" y="3714750"/>
          <p14:tracePt t="33377" x="3448050" y="3714750"/>
          <p14:tracePt t="33394" x="3454400" y="3727450"/>
          <p14:tracePt t="33411" x="3454400" y="3733800"/>
          <p14:tracePt t="33448" x="3454400" y="3740150"/>
          <p14:tracePt t="33460" x="3454400" y="3752850"/>
          <p14:tracePt t="33477" x="3454400" y="3765550"/>
          <p14:tracePt t="33494" x="3454400" y="3778250"/>
          <p14:tracePt t="33510" x="3448050" y="3778250"/>
          <p14:tracePt t="33527" x="3441700" y="3790950"/>
          <p14:tracePt t="33544" x="3435350" y="3803650"/>
          <p14:tracePt t="33560" x="3429000" y="3810000"/>
          <p14:tracePt t="33577" x="3429000" y="3829050"/>
          <p14:tracePt t="33594" x="3422650" y="3841750"/>
          <p14:tracePt t="33611" x="3422650" y="3848100"/>
          <p14:tracePt t="33688" x="3422650" y="3841750"/>
          <p14:tracePt t="33704" x="3422650" y="3835400"/>
          <p14:tracePt t="33712" x="3435350" y="3829050"/>
          <p14:tracePt t="33727" x="3441700" y="3829050"/>
          <p14:tracePt t="33744" x="3467100" y="3816350"/>
          <p14:tracePt t="33760" x="3479800" y="3797300"/>
          <p14:tracePt t="33778" x="3492500" y="3797300"/>
          <p14:tracePt t="33794" x="3498850" y="3790950"/>
          <p14:tracePt t="33810" x="3511550" y="3784600"/>
          <p14:tracePt t="33828" x="3517900" y="3778250"/>
          <p14:tracePt t="33844" x="3536950" y="3778250"/>
          <p14:tracePt t="33860" x="3543300" y="3778250"/>
          <p14:tracePt t="33877" x="3549650" y="3771900"/>
          <p14:tracePt t="34224" x="3543300" y="3765550"/>
          <p14:tracePt t="34232" x="3536950" y="3759200"/>
          <p14:tracePt t="34256" x="3530600" y="3752850"/>
          <p14:tracePt t="34288" x="3524250" y="3746500"/>
          <p14:tracePt t="34448" x="3511550" y="3733800"/>
          <p14:tracePt t="34456" x="3498850" y="3721100"/>
          <p14:tracePt t="34464" x="3492500" y="3714750"/>
          <p14:tracePt t="34477" x="3479800" y="3708400"/>
          <p14:tracePt t="34494" x="3454400" y="3683000"/>
          <p14:tracePt t="34511" x="3429000" y="3651250"/>
          <p14:tracePt t="34528" x="3409950" y="3606800"/>
          <p14:tracePt t="34544" x="3409950" y="3581400"/>
          <p14:tracePt t="34561" x="3409950" y="3556000"/>
          <p14:tracePt t="34577" x="3409950" y="3524250"/>
          <p14:tracePt t="34594" x="3409950" y="3505200"/>
          <p14:tracePt t="34611" x="3416300" y="3486150"/>
          <p14:tracePt t="34627" x="3435350" y="3467100"/>
          <p14:tracePt t="34645" x="3448050" y="3441700"/>
          <p14:tracePt t="34661" x="3467100" y="3429000"/>
          <p14:tracePt t="34677" x="3486150" y="3416300"/>
          <p14:tracePt t="34694" x="3498850" y="3409950"/>
          <p14:tracePt t="34711" x="3511550" y="3403600"/>
          <p14:tracePt t="34728" x="3568700" y="3403600"/>
          <p14:tracePt t="34744" x="3606800" y="3403600"/>
          <p14:tracePt t="34760" x="3714750" y="3403600"/>
          <p14:tracePt t="34777" x="3778250" y="3422650"/>
          <p14:tracePt t="34794" x="3816350" y="3441700"/>
          <p14:tracePt t="34811" x="3841750" y="3454400"/>
          <p14:tracePt t="34827" x="3854450" y="3479800"/>
          <p14:tracePt t="34844" x="3854450" y="3511550"/>
          <p14:tracePt t="34861" x="3848100" y="3530600"/>
          <p14:tracePt t="34877" x="3835400" y="3568700"/>
          <p14:tracePt t="34894" x="3816350" y="3600450"/>
          <p14:tracePt t="34910" x="3790950" y="3625850"/>
          <p14:tracePt t="34928" x="3765550" y="3651250"/>
          <p14:tracePt t="34944" x="3752850" y="3657600"/>
          <p14:tracePt t="34961" x="3740150" y="3657600"/>
          <p14:tracePt t="34977" x="3727450" y="3663950"/>
          <p14:tracePt t="34994" x="3708400" y="3670300"/>
          <p14:tracePt t="35010" x="3676650" y="3670300"/>
          <p14:tracePt t="35027" x="3632200" y="3676650"/>
          <p14:tracePt t="35044" x="3581400" y="3676650"/>
          <p14:tracePt t="35061" x="3536950" y="3676650"/>
          <p14:tracePt t="35077" x="3505200" y="3676650"/>
          <p14:tracePt t="35094" x="3467100" y="3676650"/>
          <p14:tracePt t="35111" x="3409950" y="3676650"/>
          <p14:tracePt t="35128" x="3263900" y="3708400"/>
          <p14:tracePt t="35144" x="3092450" y="3733800"/>
          <p14:tracePt t="35160" x="2895600" y="3759200"/>
          <p14:tracePt t="35177" x="2692400" y="3778250"/>
          <p14:tracePt t="35194" x="2527300" y="3784600"/>
          <p14:tracePt t="35210" x="2393950" y="3790950"/>
          <p14:tracePt t="35227" x="2292350" y="3797300"/>
          <p14:tracePt t="35244" x="2222500" y="3797300"/>
          <p14:tracePt t="35261" x="2159000" y="3797300"/>
          <p14:tracePt t="35278" x="2108200" y="3797300"/>
          <p14:tracePt t="35294" x="2063750" y="3797300"/>
          <p14:tracePt t="35311" x="2025650" y="3797300"/>
          <p14:tracePt t="35329" x="1949450" y="3797300"/>
          <p14:tracePt t="35344" x="1911350" y="3797300"/>
          <p14:tracePt t="35360" x="1879600" y="3797300"/>
          <p14:tracePt t="35377" x="1873250" y="3797300"/>
          <p14:tracePt t="36080" x="1879600" y="3790950"/>
          <p14:tracePt t="36089" x="1943100" y="3778250"/>
          <p14:tracePt t="36096" x="2012950" y="3759200"/>
          <p14:tracePt t="36111" x="2051050" y="3746500"/>
          <p14:tracePt t="36128" x="2070100" y="3746500"/>
          <p14:tracePt t="36249" x="2063750" y="3746500"/>
          <p14:tracePt t="36273" x="2057400" y="3746500"/>
          <p14:tracePt t="36288" x="2044700" y="3752850"/>
          <p14:tracePt t="36296" x="2025650" y="3759200"/>
          <p14:tracePt t="36305" x="2012950" y="3765550"/>
          <p14:tracePt t="36312" x="1993900" y="3771900"/>
          <p14:tracePt t="36328" x="1962150" y="3778250"/>
          <p14:tracePt t="36344" x="1936750" y="3784600"/>
          <p14:tracePt t="36361" x="1911350" y="3784600"/>
          <p14:tracePt t="36377" x="1866900" y="3790950"/>
          <p14:tracePt t="36394" x="1816100" y="3790950"/>
          <p14:tracePt t="36411" x="1765300" y="3790950"/>
          <p14:tracePt t="36427" x="1708150" y="3790950"/>
          <p14:tracePt t="36444" x="1657350" y="3790950"/>
          <p14:tracePt t="36460" x="1606550" y="3790950"/>
          <p14:tracePt t="36477" x="1562100" y="3803650"/>
          <p14:tracePt t="36494" x="1511300" y="3822700"/>
          <p14:tracePt t="36510" x="1479550" y="3835400"/>
          <p14:tracePt t="36527" x="1473200" y="3841750"/>
          <p14:tracePt t="36617" x="1473200" y="3835400"/>
          <p14:tracePt t="36640" x="1473200" y="3829050"/>
          <p14:tracePt t="36648" x="1479550" y="3829050"/>
          <p14:tracePt t="36656" x="1485900" y="3822700"/>
          <p14:tracePt t="36672" x="1492250" y="3816350"/>
          <p14:tracePt t="36680" x="1498600" y="3810000"/>
          <p14:tracePt t="36694" x="1511300" y="3803650"/>
          <p14:tracePt t="36711" x="1549400" y="3790950"/>
          <p14:tracePt t="36727" x="1587500" y="3778250"/>
          <p14:tracePt t="36728" x="1600200" y="3778250"/>
          <p14:tracePt t="36745" x="1606550" y="3771900"/>
          <p14:tracePt t="36849" x="1600200" y="3771900"/>
          <p14:tracePt t="36912" x="1587500" y="3771900"/>
          <p14:tracePt t="36921" x="1581150" y="3771900"/>
          <p14:tracePt t="36929" x="1574800" y="3771900"/>
          <p14:tracePt t="36944" x="1555750" y="3771900"/>
          <p14:tracePt t="36961" x="1536700" y="3759200"/>
          <p14:tracePt t="36977" x="1524000" y="3759200"/>
          <p14:tracePt t="37016" x="1517650" y="3759200"/>
          <p14:tracePt t="37027" x="1504950" y="3759200"/>
          <p14:tracePt t="37044" x="1485900" y="3752850"/>
          <p14:tracePt t="37060" x="1479550" y="3752850"/>
          <p14:tracePt t="37077" x="1473200" y="3746500"/>
          <p14:tracePt t="37094" x="1460500" y="3740150"/>
          <p14:tracePt t="37111" x="1441450" y="3733800"/>
          <p14:tracePt t="37113" x="1435100" y="3733800"/>
          <p14:tracePt t="37128" x="1422400" y="3727450"/>
          <p14:tracePt t="37144" x="1409700" y="3721100"/>
          <p14:tracePt t="37160" x="1409700" y="3714750"/>
          <p14:tracePt t="37194" x="1409700" y="3708400"/>
          <p14:tracePt t="37280" x="1409700" y="3702050"/>
          <p14:tracePt t="37289" x="1409700" y="3695700"/>
          <p14:tracePt t="37296" x="1416050" y="3689350"/>
          <p14:tracePt t="37310" x="1422400" y="3689350"/>
          <p14:tracePt t="37328" x="1447800" y="3670300"/>
          <p14:tracePt t="37344" x="1473200" y="3651250"/>
          <p14:tracePt t="37361" x="1524000" y="3632200"/>
          <p14:tracePt t="37377" x="1568450" y="3613150"/>
          <p14:tracePt t="37394" x="1606550" y="3594100"/>
          <p14:tracePt t="37410" x="1612900" y="3581400"/>
          <p14:tracePt t="37427" x="1619250" y="3575050"/>
          <p14:tracePt t="37496" x="1612900" y="3575050"/>
          <p14:tracePt t="37504" x="1587500" y="3575050"/>
          <p14:tracePt t="37512" x="1555750" y="3562350"/>
          <p14:tracePt t="37528" x="1504950" y="3556000"/>
          <p14:tracePt t="37544" x="1454150" y="3556000"/>
          <p14:tracePt t="37561" x="1403350" y="3549650"/>
          <p14:tracePt t="37577" x="1339850" y="3543300"/>
          <p14:tracePt t="37594" x="1276350" y="3524250"/>
          <p14:tracePt t="37610" x="1225550" y="3505200"/>
          <p14:tracePt t="37627" x="1206500" y="3492500"/>
          <p14:tracePt t="37644" x="1200150" y="3492500"/>
          <p14:tracePt t="37661" x="1193800" y="3492500"/>
          <p14:tracePt t="37677" x="1193800" y="3486150"/>
          <p14:tracePt t="37872" x="1212850" y="3486150"/>
          <p14:tracePt t="37880" x="1238250" y="3486150"/>
          <p14:tracePt t="37888" x="1270000" y="3486150"/>
          <p14:tracePt t="37896" x="1314450" y="3486150"/>
          <p14:tracePt t="37910" x="1358900" y="3486150"/>
          <p14:tracePt t="37927" x="1466850" y="3498850"/>
          <p14:tracePt t="37929" x="1524000" y="3505200"/>
          <p14:tracePt t="37944" x="1638300" y="3511550"/>
          <p14:tracePt t="37961" x="1746250" y="3511550"/>
          <p14:tracePt t="37977" x="1854200" y="3511550"/>
          <p14:tracePt t="37994" x="1955800" y="3511550"/>
          <p14:tracePt t="38011" x="2032000" y="3511550"/>
          <p14:tracePt t="38027" x="2101850" y="3511550"/>
          <p14:tracePt t="38044" x="2159000" y="3511550"/>
          <p14:tracePt t="38061" x="2216150" y="3511550"/>
          <p14:tracePt t="38077" x="2279650" y="3511550"/>
          <p14:tracePt t="38094" x="2355850" y="3511550"/>
          <p14:tracePt t="38111" x="2432050" y="3505200"/>
          <p14:tracePt t="38113" x="2463800" y="3505200"/>
          <p14:tracePt t="38127" x="2501900" y="3498850"/>
          <p14:tracePt t="38144" x="2603500" y="3498850"/>
          <p14:tracePt t="38160" x="2654300" y="3492500"/>
          <p14:tracePt t="38177" x="2692400" y="3492500"/>
          <p14:tracePt t="38194" x="2698750" y="3492500"/>
          <p14:tracePt t="38211" x="2705100" y="3492500"/>
          <p14:tracePt t="38249" x="2711450" y="3492500"/>
          <p14:tracePt t="38260" x="2724150" y="3492500"/>
          <p14:tracePt t="38277" x="2743200" y="3492500"/>
          <p14:tracePt t="38936" x="2755900" y="3492500"/>
          <p14:tracePt t="38945" x="2781300" y="3492500"/>
          <p14:tracePt t="38960" x="2851150" y="3492500"/>
          <p14:tracePt t="38978" x="2965450" y="3492500"/>
          <p14:tracePt t="38994" x="3111500" y="3492500"/>
          <p14:tracePt t="39010" x="3276600" y="3492500"/>
          <p14:tracePt t="39027" x="3448050" y="3492500"/>
          <p14:tracePt t="39044" x="3587750" y="3492500"/>
          <p14:tracePt t="39061" x="3689350" y="3492500"/>
          <p14:tracePt t="39077" x="3759200" y="3492500"/>
          <p14:tracePt t="39094" x="3816350" y="3492500"/>
          <p14:tracePt t="39111" x="3848100" y="3492500"/>
          <p14:tracePt t="39127" x="3854450" y="3492500"/>
          <p14:tracePt t="39289" x="3848100" y="3492500"/>
          <p14:tracePt t="39296" x="3841750" y="3492500"/>
          <p14:tracePt t="39312" x="3829050" y="3492500"/>
          <p14:tracePt t="39327" x="3822700" y="3492500"/>
          <p14:tracePt t="39344" x="3797300" y="3473450"/>
          <p14:tracePt t="39360" x="3790950" y="3435350"/>
          <p14:tracePt t="39377" x="3784600" y="3378200"/>
          <p14:tracePt t="39394" x="3784600" y="3333750"/>
          <p14:tracePt t="39410" x="3816350" y="3295650"/>
          <p14:tracePt t="39427" x="3860800" y="3270250"/>
          <p14:tracePt t="39444" x="3937000" y="3251200"/>
          <p14:tracePt t="39460" x="4025900" y="3244850"/>
          <p14:tracePt t="39477" x="4089400" y="3244850"/>
          <p14:tracePt t="39494" x="4133850" y="3244850"/>
          <p14:tracePt t="39511" x="4159250" y="3270250"/>
          <p14:tracePt t="39528" x="4178300" y="3346450"/>
          <p14:tracePt t="39544" x="4178300" y="3403600"/>
          <p14:tracePt t="39561" x="4146550" y="3454400"/>
          <p14:tracePt t="39577" x="4108450" y="3511550"/>
          <p14:tracePt t="39594" x="4070350" y="3543300"/>
          <p14:tracePt t="39610" x="4032250" y="3568700"/>
          <p14:tracePt t="39627" x="3994150" y="3575050"/>
          <p14:tracePt t="39644" x="3968750" y="3581400"/>
          <p14:tracePt t="39661" x="3962400" y="3581400"/>
          <p14:tracePt t="39696" x="3962400" y="3562350"/>
          <p14:tracePt t="39710" x="3975100" y="3556000"/>
          <p14:tracePt t="39728" x="4019550" y="3517900"/>
          <p14:tracePt t="39744" x="4051300" y="3498850"/>
          <p14:tracePt t="39761" x="4108450" y="3479800"/>
          <p14:tracePt t="39777" x="4203700" y="3454400"/>
          <p14:tracePt t="39794" x="4318000" y="3441700"/>
          <p14:tracePt t="39811" x="4445000" y="3441700"/>
          <p14:tracePt t="39827" x="4540250" y="3441700"/>
          <p14:tracePt t="39844" x="4603750" y="3460750"/>
          <p14:tracePt t="39860" x="4641850" y="3473450"/>
          <p14:tracePt t="39877" x="4641850" y="3492500"/>
          <p14:tracePt t="39895" x="4629150" y="3505200"/>
          <p14:tracePt t="39910" x="4616450" y="3517900"/>
          <p14:tracePt t="39912" x="4610100" y="3524250"/>
          <p14:tracePt t="39928" x="4591050" y="3530600"/>
          <p14:tracePt t="39944" x="4565650" y="3536950"/>
          <p14:tracePt t="39961" x="4546600" y="3536950"/>
          <p14:tracePt t="39977" x="4527550" y="3536950"/>
          <p14:tracePt t="39994" x="4508500" y="3536950"/>
          <p14:tracePt t="40010" x="4464050" y="3517900"/>
          <p14:tracePt t="40027" x="4406900" y="3460750"/>
          <p14:tracePt t="40044" x="4368800" y="3390900"/>
          <p14:tracePt t="40061" x="4368800" y="3333750"/>
          <p14:tracePt t="40078" x="4368800" y="3295650"/>
          <p14:tracePt t="40094" x="4394200" y="3244850"/>
          <p14:tracePt t="40111" x="4470400" y="3219450"/>
          <p14:tracePt t="40127" x="4565650" y="3194050"/>
          <p14:tracePt t="40144" x="4718050" y="3187700"/>
          <p14:tracePt t="40160" x="4806950" y="3219450"/>
          <p14:tracePt t="40178" x="4851400" y="3244850"/>
          <p14:tracePt t="40194" x="4883150" y="3295650"/>
          <p14:tracePt t="40210" x="4889500" y="3365500"/>
          <p14:tracePt t="40227" x="4889500" y="3422650"/>
          <p14:tracePt t="40244" x="4876800" y="3467100"/>
          <p14:tracePt t="40261" x="4845050" y="3498850"/>
          <p14:tracePt t="40277" x="4813300" y="3517900"/>
          <p14:tracePt t="40294" x="4794250" y="3524250"/>
          <p14:tracePt t="40310" x="4787900" y="3524250"/>
          <p14:tracePt t="40361" x="4787900" y="3505200"/>
          <p14:tracePt t="40368" x="4813300" y="3492500"/>
          <p14:tracePt t="40377" x="4826000" y="3467100"/>
          <p14:tracePt t="40394" x="4876800" y="3441700"/>
          <p14:tracePt t="40410" x="4946650" y="3422650"/>
          <p14:tracePt t="40427" x="5060950" y="3416300"/>
          <p14:tracePt t="40444" x="5181600" y="3416300"/>
          <p14:tracePt t="40460" x="5302250" y="3416300"/>
          <p14:tracePt t="40477" x="5410200" y="3448050"/>
          <p14:tracePt t="40494" x="5499100" y="3492500"/>
          <p14:tracePt t="40511" x="5575300" y="3543300"/>
          <p14:tracePt t="40529" x="5607050" y="3606800"/>
          <p14:tracePt t="40544" x="5607050" y="3625850"/>
          <p14:tracePt t="40561" x="5594350" y="3638550"/>
          <p14:tracePt t="40577" x="5556250" y="3644900"/>
          <p14:tracePt t="40594" x="5499100" y="3644900"/>
          <p14:tracePt t="40610" x="5448300" y="3644900"/>
          <p14:tracePt t="40627" x="5410200" y="3625850"/>
          <p14:tracePt t="40644" x="5378450" y="3575050"/>
          <p14:tracePt t="40661" x="5359400" y="3511550"/>
          <p14:tracePt t="40677" x="5340350" y="3409950"/>
          <p14:tracePt t="40694" x="5359400" y="3327400"/>
          <p14:tracePt t="40711" x="5397500" y="3263900"/>
          <p14:tracePt t="40728" x="5467350" y="3206750"/>
          <p14:tracePt t="40744" x="5530850" y="3181350"/>
          <p14:tracePt t="40760" x="5632450" y="3175000"/>
          <p14:tracePt t="40777" x="5734050" y="3175000"/>
          <p14:tracePt t="40795" x="5842000" y="3187700"/>
          <p14:tracePt t="40810" x="5911850" y="3225800"/>
          <p14:tracePt t="40827" x="5943600" y="3270250"/>
          <p14:tracePt t="40844" x="5943600" y="3333750"/>
          <p14:tracePt t="40861" x="5918200" y="3416300"/>
          <p14:tracePt t="40877" x="5861050" y="3498850"/>
          <p14:tracePt t="40894" x="5803900" y="3562350"/>
          <p14:tracePt t="40910" x="5753100" y="3594100"/>
          <p14:tracePt t="40928" x="5708650" y="3619500"/>
          <p14:tracePt t="40944" x="5695950" y="3625850"/>
          <p14:tracePt t="41024" x="5683250" y="3619500"/>
          <p14:tracePt t="41032" x="5664200" y="3613150"/>
          <p14:tracePt t="41040" x="5638800" y="3606800"/>
          <p14:tracePt t="41048" x="5607050" y="3600450"/>
          <p14:tracePt t="41060" x="5568950" y="3594100"/>
          <p14:tracePt t="41077" x="5448300" y="3594100"/>
          <p14:tracePt t="41094" x="5257800" y="3594100"/>
          <p14:tracePt t="41111" x="4997450" y="3594100"/>
          <p14:tracePt t="41128" x="4527550" y="3613150"/>
          <p14:tracePt t="41144" x="4127500" y="3632200"/>
          <p14:tracePt t="41160" x="3784600" y="3632200"/>
          <p14:tracePt t="41177" x="3511550" y="3632200"/>
          <p14:tracePt t="41194" x="3270250" y="3632200"/>
          <p14:tracePt t="41211" x="3067050" y="3632200"/>
          <p14:tracePt t="41227" x="2863850" y="3632200"/>
          <p14:tracePt t="41244" x="2660650" y="3632200"/>
          <p14:tracePt t="41261" x="2489200" y="3644900"/>
          <p14:tracePt t="41277" x="2355850" y="3657600"/>
          <p14:tracePt t="41294" x="2247900" y="3676650"/>
          <p14:tracePt t="41311" x="2146300" y="3683000"/>
          <p14:tracePt t="41328" x="1955800" y="3683000"/>
          <p14:tracePt t="41344" x="1822450" y="3683000"/>
          <p14:tracePt t="41361" x="1714500" y="3683000"/>
          <p14:tracePt t="41377" x="1625600" y="3683000"/>
          <p14:tracePt t="41394" x="1536700" y="3689350"/>
          <p14:tracePt t="41410" x="1447800" y="3689350"/>
          <p14:tracePt t="41427" x="1365250" y="3689350"/>
          <p14:tracePt t="41444" x="1320800" y="3689350"/>
          <p14:tracePt t="41461" x="1289050" y="3695700"/>
          <p14:tracePt t="41477" x="1276350" y="3702050"/>
          <p14:tracePt t="41494" x="1276350" y="3708400"/>
          <p14:tracePt t="41528" x="1257300" y="3714750"/>
          <p14:tracePt t="41544" x="1244600" y="3727450"/>
          <p14:tracePt t="41561" x="1238250" y="3727450"/>
          <p14:tracePt t="41720" x="1244600" y="3727450"/>
          <p14:tracePt t="41729" x="1270000" y="3727450"/>
          <p14:tracePt t="41736" x="1301750" y="3727450"/>
          <p14:tracePt t="41745" x="1333500" y="3727450"/>
          <p14:tracePt t="41761" x="1409700" y="3721100"/>
          <p14:tracePt t="41777" x="1485900" y="3721100"/>
          <p14:tracePt t="41794" x="1568450" y="3721100"/>
          <p14:tracePt t="41811" x="1644650" y="3721100"/>
          <p14:tracePt t="41827" x="1682750" y="3721100"/>
          <p14:tracePt t="41844" x="1689100" y="3721100"/>
          <p14:tracePt t="41904" x="1695450" y="3721100"/>
          <p14:tracePt t="41912" x="1714500" y="3721100"/>
          <p14:tracePt t="41921" x="1727200" y="3721100"/>
          <p14:tracePt t="41928" x="1739900" y="3721100"/>
          <p14:tracePt t="41944" x="1778000" y="3721100"/>
          <p14:tracePt t="41961" x="1835150" y="3721100"/>
          <p14:tracePt t="41977" x="1905000" y="3721100"/>
          <p14:tracePt t="41994" x="1968500" y="3708400"/>
          <p14:tracePt t="42010" x="2000250" y="3708400"/>
          <p14:tracePt t="42027" x="2000250" y="3702050"/>
          <p14:tracePt t="42072" x="2000250" y="3708400"/>
          <p14:tracePt t="42080" x="2000250" y="3714750"/>
          <p14:tracePt t="42094" x="2000250" y="3727450"/>
          <p14:tracePt t="42110" x="1987550" y="3765550"/>
          <p14:tracePt t="42128" x="1987550" y="3784600"/>
          <p14:tracePt t="42129" x="1981200" y="3784600"/>
          <p14:tracePt t="42184" x="1981200" y="3771900"/>
          <p14:tracePt t="42200" x="2006600" y="3765550"/>
          <p14:tracePt t="42208" x="2044700" y="3752850"/>
          <p14:tracePt t="42216" x="2095500" y="3740150"/>
          <p14:tracePt t="42227" x="2152650" y="3721100"/>
          <p14:tracePt t="42244" x="2286000" y="3676650"/>
          <p14:tracePt t="42261" x="2432050" y="3625850"/>
          <p14:tracePt t="42277" x="2609850" y="3575050"/>
          <p14:tracePt t="42294" x="2762250" y="3530600"/>
          <p14:tracePt t="42311" x="2952750" y="3498850"/>
          <p14:tracePt t="42328" x="3270250" y="3409950"/>
          <p14:tracePt t="42344" x="3492500" y="3378200"/>
          <p14:tracePt t="42360" x="3644900" y="3346450"/>
          <p14:tracePt t="42377" x="3752850" y="3308350"/>
          <p14:tracePt t="42394" x="3848100" y="3263900"/>
          <p14:tracePt t="42410" x="3930650" y="3238500"/>
          <p14:tracePt t="42427" x="4000500" y="3200400"/>
          <p14:tracePt t="42444" x="4051300" y="3168650"/>
          <p14:tracePt t="42461" x="4089400" y="3155950"/>
          <p14:tracePt t="42496" x="4089400" y="3168650"/>
          <p14:tracePt t="42510" x="4076700" y="3200400"/>
          <p14:tracePt t="42528" x="4025900" y="3295650"/>
          <p14:tracePt t="42544" x="4006850" y="3340100"/>
          <p14:tracePt t="42561" x="4000500" y="3365500"/>
          <p14:tracePt t="42577" x="3994150" y="3365500"/>
          <p14:tracePt t="42632" x="4013200" y="3365500"/>
          <p14:tracePt t="42641" x="4019550" y="3365500"/>
          <p14:tracePt t="42648" x="4025900" y="3346450"/>
          <p14:tracePt t="42660" x="4038600" y="3327400"/>
          <p14:tracePt t="42677" x="4070350" y="3295650"/>
          <p14:tracePt t="42694" x="4121150" y="3270250"/>
          <p14:tracePt t="42711" x="4184650" y="3263900"/>
          <p14:tracePt t="42728" x="4279900" y="3263900"/>
          <p14:tracePt t="42744" x="4343400" y="3263900"/>
          <p14:tracePt t="42761" x="4406900" y="3263900"/>
          <p14:tracePt t="42777" x="4457700" y="3263900"/>
          <p14:tracePt t="42794" x="4489450" y="3263900"/>
          <p14:tracePt t="42811" x="4502150" y="3263900"/>
          <p14:tracePt t="42827" x="4508500" y="3263900"/>
          <p14:tracePt t="42844" x="4527550" y="3263900"/>
          <p14:tracePt t="42860" x="4578350" y="3263900"/>
          <p14:tracePt t="42877" x="4648200" y="3263900"/>
          <p14:tracePt t="42895" x="4724400" y="3263900"/>
          <p14:tracePt t="42911" x="4819650" y="3263900"/>
          <p14:tracePt t="42912" x="4845050" y="3251200"/>
          <p14:tracePt t="42928" x="4876800" y="3238500"/>
          <p14:tracePt t="42944" x="4889500" y="3232150"/>
          <p14:tracePt t="42961" x="4895850" y="3232150"/>
          <p14:tracePt t="42977" x="4895850" y="3225800"/>
          <p14:tracePt t="42994" x="4908550" y="3213100"/>
          <p14:tracePt t="43011" x="4921250" y="3206750"/>
          <p14:tracePt t="43028" x="4927600" y="3200400"/>
          <p14:tracePt t="43044" x="4933950" y="3200400"/>
          <p14:tracePt t="43060" x="4933950" y="3194050"/>
          <p14:tracePt t="43077" x="4940300" y="3187700"/>
          <p14:tracePt t="43094" x="4946650" y="3181350"/>
          <p14:tracePt t="43110" x="4946650" y="3175000"/>
          <p14:tracePt t="43127" x="4953000" y="3168650"/>
          <p14:tracePt t="43145" x="4959350" y="3168650"/>
          <p14:tracePt t="43177" x="4959350" y="3175000"/>
          <p14:tracePt t="43194" x="4933950" y="3206750"/>
          <p14:tracePt t="43210" x="4914900" y="3232150"/>
          <p14:tracePt t="43227" x="4908550" y="3257550"/>
          <p14:tracePt t="43244" x="4902200" y="3270250"/>
          <p14:tracePt t="43297" x="4908550" y="3270250"/>
          <p14:tracePt t="43304" x="4927600" y="3270250"/>
          <p14:tracePt t="43312" x="4953000" y="3251200"/>
          <p14:tracePt t="43327" x="4978400" y="3238500"/>
          <p14:tracePt t="43344" x="5060950" y="3206750"/>
          <p14:tracePt t="43360" x="5118100" y="3181350"/>
          <p14:tracePt t="43377" x="5143500" y="3175000"/>
          <p14:tracePt t="43440" x="5143500" y="3181350"/>
          <p14:tracePt t="43448" x="5143500" y="3194050"/>
          <p14:tracePt t="43456" x="5143500" y="3200400"/>
          <p14:tracePt t="43464" x="5143500" y="3213100"/>
          <p14:tracePt t="43477" x="5143500" y="3219450"/>
          <p14:tracePt t="43494" x="5143500" y="3232150"/>
          <p14:tracePt t="43584" x="5156200" y="3232150"/>
          <p14:tracePt t="43592" x="5187950" y="3213100"/>
          <p14:tracePt t="43600" x="5207000" y="3200400"/>
          <p14:tracePt t="43610" x="5232400" y="3187700"/>
          <p14:tracePt t="43627" x="5257800" y="3168650"/>
          <p14:tracePt t="43644" x="5264150" y="3162300"/>
          <p14:tracePt t="43689" x="5264150" y="3168650"/>
          <p14:tracePt t="43696" x="5264150" y="3187700"/>
          <p14:tracePt t="43710" x="5257800" y="3200400"/>
          <p14:tracePt t="43728" x="5257800" y="3232150"/>
          <p14:tracePt t="43744" x="5270500" y="3238500"/>
          <p14:tracePt t="43760" x="5289550" y="3251200"/>
          <p14:tracePt t="43777" x="5308600" y="3257550"/>
          <p14:tracePt t="43794" x="5327650" y="3282950"/>
          <p14:tracePt t="43811" x="5340350" y="3346450"/>
          <p14:tracePt t="43828" x="5340350" y="3397250"/>
          <p14:tracePt t="43844" x="5340350" y="3454400"/>
          <p14:tracePt t="43860" x="5321300" y="3486150"/>
          <p14:tracePt t="43877" x="5295900" y="3505200"/>
          <p14:tracePt t="43894" x="5270500" y="3511550"/>
          <p14:tracePt t="43910" x="5257800" y="3511550"/>
          <p14:tracePt t="43928" x="5245100" y="3460750"/>
          <p14:tracePt t="43944" x="5245100" y="3397250"/>
          <p14:tracePt t="43960" x="5257800" y="3359150"/>
          <p14:tracePt t="43977" x="5276850" y="3333750"/>
          <p14:tracePt t="43994" x="5308600" y="3314700"/>
          <p14:tracePt t="44010" x="5353050" y="3308350"/>
          <p14:tracePt t="44027" x="5422900" y="3302000"/>
          <p14:tracePt t="44044" x="5505450" y="3302000"/>
          <p14:tracePt t="44061" x="5568950" y="3327400"/>
          <p14:tracePt t="44077" x="5626100" y="3365500"/>
          <p14:tracePt t="44094" x="5664200" y="3409950"/>
          <p14:tracePt t="44111" x="5676900" y="3454400"/>
          <p14:tracePt t="44113" x="5676900" y="3479800"/>
          <p14:tracePt t="44127" x="5657850" y="3505200"/>
          <p14:tracePt t="44144" x="5581650" y="3587750"/>
          <p14:tracePt t="44161" x="5537200" y="3619500"/>
          <p14:tracePt t="44177" x="5524500" y="3632200"/>
          <p14:tracePt t="44211" x="5537200" y="3632200"/>
          <p14:tracePt t="44227" x="5562600" y="3625850"/>
          <p14:tracePt t="44244" x="5619750" y="3600450"/>
          <p14:tracePt t="44261" x="5702300" y="3575050"/>
          <p14:tracePt t="44277" x="5842000" y="3575050"/>
          <p14:tracePt t="44294" x="6013450" y="3568700"/>
          <p14:tracePt t="44311" x="6172200" y="3568700"/>
          <p14:tracePt t="44329" x="6394450" y="3568700"/>
          <p14:tracePt t="44344" x="6496050" y="3568700"/>
          <p14:tracePt t="44361" x="6565900" y="3568700"/>
          <p14:tracePt t="44377" x="6610350" y="3575050"/>
          <p14:tracePt t="44394" x="6629400" y="3575050"/>
          <p14:tracePt t="44411" x="6642100" y="3581400"/>
          <p14:tracePt t="44464" x="6648450" y="3581400"/>
          <p14:tracePt t="44473" x="6648450" y="3587750"/>
          <p14:tracePt t="44480" x="6661150" y="3587750"/>
          <p14:tracePt t="44494" x="6667500" y="3587750"/>
          <p14:tracePt t="44510" x="6686550" y="3587750"/>
          <p14:tracePt t="44527" x="6692900" y="3587750"/>
          <p14:tracePt t="44568" x="6699250" y="3587750"/>
          <p14:tracePt t="44816" x="6692900" y="3587750"/>
          <p14:tracePt t="44841" x="6692900" y="3594100"/>
          <p14:tracePt t="44848" x="6673850" y="3600450"/>
          <p14:tracePt t="44856" x="6642100" y="3613150"/>
          <p14:tracePt t="44864" x="6584950" y="3632200"/>
          <p14:tracePt t="44880" x="6438900" y="3689350"/>
          <p14:tracePt t="44894" x="6350000" y="3721100"/>
          <p14:tracePt t="44911" x="6140450" y="3790950"/>
          <p14:tracePt t="44927" x="5930900" y="3854450"/>
          <p14:tracePt t="44928" x="5829300" y="3886200"/>
          <p14:tracePt t="44944" x="5645150" y="3943350"/>
          <p14:tracePt t="44961" x="5492750" y="3994150"/>
          <p14:tracePt t="44977" x="5391150" y="4006850"/>
          <p14:tracePt t="44994" x="5302250" y="4019550"/>
          <p14:tracePt t="45010" x="5251450" y="4038600"/>
          <p14:tracePt t="45027" x="5226050" y="4044950"/>
          <p14:tracePt t="45152" x="5207000" y="4044950"/>
          <p14:tracePt t="45161" x="5168900" y="4044950"/>
          <p14:tracePt t="45178" x="5022850" y="4032250"/>
          <p14:tracePt t="45194" x="4749800" y="3943350"/>
          <p14:tracePt t="45211" x="4527550" y="3898900"/>
          <p14:tracePt t="45227" x="4349750" y="3860800"/>
          <p14:tracePt t="45244" x="4159250" y="3822700"/>
          <p14:tracePt t="45261" x="3949700" y="3797300"/>
          <p14:tracePt t="45277" x="3746500" y="3778250"/>
          <p14:tracePt t="45294" x="3549650" y="3759200"/>
          <p14:tracePt t="45310" x="3352800" y="3721100"/>
          <p14:tracePt t="45327" x="3213100" y="3708400"/>
          <p14:tracePt t="45329" x="3162300" y="3695700"/>
          <p14:tracePt t="45344" x="3073400" y="3683000"/>
          <p14:tracePt t="45361" x="2978150" y="3670300"/>
          <p14:tracePt t="45377" x="2870200" y="3670300"/>
          <p14:tracePt t="45394" x="2743200" y="3670300"/>
          <p14:tracePt t="45410" x="2622550" y="3670300"/>
          <p14:tracePt t="45427" x="2508250" y="3676650"/>
          <p14:tracePt t="45444" x="2381250" y="3651250"/>
          <p14:tracePt t="45461" x="2241550" y="3600450"/>
          <p14:tracePt t="45477" x="2120900" y="3517900"/>
          <p14:tracePt t="45495" x="2057400" y="3448050"/>
          <p14:tracePt t="45511" x="2044700" y="3378200"/>
          <p14:tracePt t="45513" x="2044700" y="3346450"/>
          <p14:tracePt t="45528" x="2063750" y="3295650"/>
          <p14:tracePt t="45544" x="2139950" y="3251200"/>
          <p14:tracePt t="45561" x="2266950" y="3206750"/>
          <p14:tracePt t="45577" x="2482850" y="3194050"/>
          <p14:tracePt t="45594" x="2768600" y="3194050"/>
          <p14:tracePt t="45611" x="3073400" y="3187700"/>
          <p14:tracePt t="45627" x="3321050" y="3213100"/>
          <p14:tracePt t="45644" x="3486150" y="3282950"/>
          <p14:tracePt t="45660" x="3568700" y="3365500"/>
          <p14:tracePt t="45677" x="3575050" y="3492500"/>
          <p14:tracePt t="45694" x="3536950" y="3625850"/>
          <p14:tracePt t="45711" x="3454400" y="3740150"/>
          <p14:tracePt t="45729" x="3302000" y="3810000"/>
          <p14:tracePt t="45744" x="3181350" y="3822700"/>
          <p14:tracePt t="45760" x="3079750" y="3803650"/>
          <p14:tracePt t="45777" x="2990850" y="3771900"/>
          <p14:tracePt t="45795" x="2914650" y="3721100"/>
          <p14:tracePt t="45811" x="2844800" y="3651250"/>
          <p14:tracePt t="45827" x="2794000" y="3568700"/>
          <p14:tracePt t="45844" x="2774950" y="3486150"/>
          <p14:tracePt t="45861" x="2800350" y="3409950"/>
          <p14:tracePt t="45877" x="2825750" y="3340100"/>
          <p14:tracePt t="45894" x="2857500" y="3314700"/>
          <p14:tracePt t="45910" x="2876550" y="3302000"/>
          <p14:tracePt t="45928" x="2901950" y="3282950"/>
          <p14:tracePt t="45944" x="2908300" y="3282950"/>
          <p14:tracePt t="46129" x="2901950" y="3282950"/>
          <p14:tracePt t="46504" x="2908300" y="3282950"/>
          <p14:tracePt t="46536" x="2908300" y="3289300"/>
          <p14:tracePt t="46544" x="2901950" y="3314700"/>
          <p14:tracePt t="46552" x="2901950" y="3327400"/>
          <p14:tracePt t="46561" x="2889250" y="3365500"/>
          <p14:tracePt t="46577" x="2889250" y="3467100"/>
          <p14:tracePt t="46594" x="2895600" y="3632200"/>
          <p14:tracePt t="46611" x="2895600" y="3810000"/>
          <p14:tracePt t="46627" x="2914650" y="3968750"/>
          <p14:tracePt t="46644" x="2959100" y="4102100"/>
          <p14:tracePt t="46660" x="2978150" y="4191000"/>
          <p14:tracePt t="46677" x="2978150" y="4235450"/>
          <p14:tracePt t="46694" x="2952750" y="4292600"/>
          <p14:tracePt t="46711" x="2901950" y="4356100"/>
          <p14:tracePt t="46728" x="2813050" y="4489450"/>
          <p14:tracePt t="46745" x="2755900" y="4572000"/>
          <p14:tracePt t="46760" x="2705100" y="4654550"/>
          <p14:tracePt t="46777" x="2660650" y="4730750"/>
          <p14:tracePt t="46794" x="2635250" y="4794250"/>
          <p14:tracePt t="46811" x="2609850" y="4851400"/>
          <p14:tracePt t="46827" x="2590800" y="4889500"/>
          <p14:tracePt t="46844" x="2578100" y="4927600"/>
          <p14:tracePt t="46861" x="2546350" y="4946650"/>
          <p14:tracePt t="46877" x="2508250" y="4965700"/>
          <p14:tracePt t="46894" x="2470150" y="4978400"/>
          <p14:tracePt t="46910" x="2425700" y="4991100"/>
          <p14:tracePt t="46927" x="2374900" y="4997450"/>
          <p14:tracePt t="46929" x="2349500" y="4997450"/>
          <p14:tracePt t="46944" x="2279650" y="5003800"/>
          <p14:tracePt t="46961" x="2190750" y="5003800"/>
          <p14:tracePt t="46978" x="2089150" y="5003800"/>
          <p14:tracePt t="46994" x="1981200" y="5003800"/>
          <p14:tracePt t="47010" x="1898650" y="5003800"/>
          <p14:tracePt t="47027" x="1822450" y="5003800"/>
          <p14:tracePt t="47044" x="1752600" y="5003800"/>
          <p14:tracePt t="47060" x="1663700" y="4978400"/>
          <p14:tracePt t="47077" x="1568450" y="4940300"/>
          <p14:tracePt t="47094" x="1479550" y="4908550"/>
          <p14:tracePt t="47110" x="1441450" y="4889500"/>
          <p14:tracePt t="47127" x="1428750" y="4876800"/>
          <p14:tracePt t="47208" x="1428750" y="4864100"/>
          <p14:tracePt t="47216" x="1409700" y="4838700"/>
          <p14:tracePt t="47224" x="1403350" y="4813300"/>
          <p14:tracePt t="47232" x="1397000" y="4768850"/>
          <p14:tracePt t="47244" x="1384300" y="4718050"/>
          <p14:tracePt t="47261" x="1352550" y="4616450"/>
          <p14:tracePt t="47277" x="1314450" y="4514850"/>
          <p14:tracePt t="47294" x="1289050" y="4432300"/>
          <p14:tracePt t="47311" x="1257300" y="4375150"/>
          <p14:tracePt t="47328" x="1225550" y="4311650"/>
          <p14:tracePt t="47344" x="1212850" y="4273550"/>
          <p14:tracePt t="47361" x="1206500" y="4229100"/>
          <p14:tracePt t="47377" x="1206500" y="4165600"/>
          <p14:tracePt t="47394" x="1212850" y="4089400"/>
          <p14:tracePt t="47410" x="1238250" y="4019550"/>
          <p14:tracePt t="47427" x="1270000" y="3930650"/>
          <p14:tracePt t="47444" x="1301750" y="3835400"/>
          <p14:tracePt t="47461" x="1365250" y="3740150"/>
          <p14:tracePt t="47477" x="1454150" y="3644900"/>
          <p14:tracePt t="47494" x="1600200" y="3556000"/>
          <p14:tracePt t="47511" x="1803400" y="3479800"/>
          <p14:tracePt t="47528" x="2076450" y="3397250"/>
          <p14:tracePt t="47529" x="2241550" y="3390900"/>
          <p14:tracePt t="47544" x="2616200" y="3390900"/>
          <p14:tracePt t="47560" x="2990850" y="3384550"/>
          <p14:tracePt t="47577" x="3365500" y="3378200"/>
          <p14:tracePt t="47594" x="3733800" y="3378200"/>
          <p14:tracePt t="47610" x="4070350" y="3365500"/>
          <p14:tracePt t="47628" x="4343400" y="3359150"/>
          <p14:tracePt t="47644" x="4629150" y="3359150"/>
          <p14:tracePt t="47661" x="4883150" y="3352800"/>
          <p14:tracePt t="47677" x="5073650" y="3340100"/>
          <p14:tracePt t="47694" x="5219700" y="3340100"/>
          <p14:tracePt t="47711" x="5314950" y="3340100"/>
          <p14:tracePt t="47728" x="5422900" y="3321050"/>
          <p14:tracePt t="47744" x="5448300" y="3295650"/>
          <p14:tracePt t="47760" x="5448300" y="3232150"/>
          <p14:tracePt t="47777" x="5410200" y="3136900"/>
          <p14:tracePt t="47794" x="5340350" y="3028950"/>
          <p14:tracePt t="47811" x="5295900" y="2946400"/>
          <p14:tracePt t="47827" x="5238750" y="2813050"/>
          <p14:tracePt t="47844" x="5226050" y="2686050"/>
          <p14:tracePt t="47861" x="5238750" y="2546350"/>
          <p14:tracePt t="47877" x="5276850" y="2444750"/>
          <p14:tracePt t="47894" x="5327650" y="2362200"/>
          <p14:tracePt t="47910" x="5403850" y="2286000"/>
          <p14:tracePt t="47928" x="5581650" y="2178050"/>
          <p14:tracePt t="47944" x="5740400" y="2127250"/>
          <p14:tracePt t="47961" x="5892800" y="2082800"/>
          <p14:tracePt t="47978" x="6038850" y="2038350"/>
          <p14:tracePt t="47994" x="6210300" y="2006600"/>
          <p14:tracePt t="48010" x="6369050" y="2006600"/>
          <p14:tracePt t="48027" x="6521450" y="2006600"/>
          <p14:tracePt t="48044" x="6661150" y="2006600"/>
          <p14:tracePt t="48061" x="6800850" y="2006600"/>
          <p14:tracePt t="48077" x="6940550" y="2006600"/>
          <p14:tracePt t="48094" x="7073900" y="2038350"/>
          <p14:tracePt t="48111" x="7219950" y="2076450"/>
          <p14:tracePt t="48128" x="7429500" y="2146300"/>
          <p14:tracePt t="48144" x="7556500" y="2159000"/>
          <p14:tracePt t="48161" x="7651750" y="2197100"/>
          <p14:tracePt t="48177" x="7766050" y="2235200"/>
          <p14:tracePt t="48194" x="7854950" y="2273300"/>
          <p14:tracePt t="48210" x="7893050" y="2286000"/>
          <p14:tracePt t="48227" x="7912100" y="2317750"/>
          <p14:tracePt t="48244" x="7937500" y="2349500"/>
          <p14:tracePt t="48261" x="7994650" y="2393950"/>
          <p14:tracePt t="48277" x="8045450" y="2444750"/>
          <p14:tracePt t="48294" x="8108950" y="2508250"/>
          <p14:tracePt t="48310" x="8159750" y="2578100"/>
          <p14:tracePt t="48328" x="8204200" y="2647950"/>
          <p14:tracePt t="48329" x="8229600" y="2686050"/>
          <p14:tracePt t="48344" x="8274050" y="2762250"/>
          <p14:tracePt t="48361" x="8305800" y="2819400"/>
          <p14:tracePt t="48377" x="8362950" y="2895600"/>
          <p14:tracePt t="48394" x="8420100" y="2984500"/>
          <p14:tracePt t="48411" x="8496300" y="3060700"/>
          <p14:tracePt t="48427" x="8566150" y="3136900"/>
          <p14:tracePt t="48444" x="8597900" y="3181350"/>
          <p14:tracePt t="48461" x="8610600" y="3232150"/>
          <p14:tracePt t="48477" x="8623300" y="3295650"/>
          <p14:tracePt t="48494" x="8636000" y="3365500"/>
          <p14:tracePt t="48511" x="8667750" y="3448050"/>
          <p14:tracePt t="48528" x="8699500" y="3556000"/>
          <p14:tracePt t="48544" x="8699500" y="3613150"/>
          <p14:tracePt t="48560" x="8699500" y="3676650"/>
          <p14:tracePt t="48578" x="8699500" y="3752850"/>
          <p14:tracePt t="48594" x="8686800" y="3835400"/>
          <p14:tracePt t="48611" x="8655050" y="3917950"/>
          <p14:tracePt t="48627" x="8604250" y="3975100"/>
          <p14:tracePt t="48644" x="8591550" y="4038600"/>
          <p14:tracePt t="48661" x="8553450" y="4095750"/>
          <p14:tracePt t="48678" x="8528050" y="4165600"/>
          <p14:tracePt t="48694" x="8489950" y="4248150"/>
          <p14:tracePt t="48711" x="8445500" y="4330700"/>
          <p14:tracePt t="48712" x="8420100" y="4362450"/>
          <p14:tracePt t="48728" x="8375650" y="4413250"/>
          <p14:tracePt t="48744" x="8331200" y="4464050"/>
          <p14:tracePt t="48761" x="8286750" y="4514850"/>
          <p14:tracePt t="48777" x="8242300" y="4578350"/>
          <p14:tracePt t="48794" x="8191500" y="4629150"/>
          <p14:tracePt t="48811" x="8159750" y="4679950"/>
          <p14:tracePt t="48827" x="8115300" y="4724400"/>
          <p14:tracePt t="48844" x="8083550" y="4762500"/>
          <p14:tracePt t="48860" x="8032750" y="4806950"/>
          <p14:tracePt t="48877" x="7988300" y="4864100"/>
          <p14:tracePt t="48894" x="7950200" y="4889500"/>
          <p14:tracePt t="48910" x="7912100" y="4908550"/>
          <p14:tracePt t="48928" x="7880350" y="4933950"/>
          <p14:tracePt t="48944" x="7854950" y="4946650"/>
          <p14:tracePt t="48961" x="7823200" y="4972050"/>
          <p14:tracePt t="48977" x="7785100" y="4997450"/>
          <p14:tracePt t="48994" x="7747000" y="5016500"/>
          <p14:tracePt t="49011" x="7702550" y="5041900"/>
          <p14:tracePt t="49027" x="7645400" y="5067300"/>
          <p14:tracePt t="49044" x="7550150" y="5105400"/>
          <p14:tracePt t="49061" x="7454900" y="5137150"/>
          <p14:tracePt t="49077" x="7372350" y="5156200"/>
          <p14:tracePt t="49094" x="7321550" y="5175250"/>
          <p14:tracePt t="49110" x="7277100" y="5175250"/>
          <p14:tracePt t="49128" x="7181850" y="5175250"/>
          <p14:tracePt t="49144" x="7073900" y="5175250"/>
          <p14:tracePt t="49161" x="6934200" y="5168900"/>
          <p14:tracePt t="49177" x="6781800" y="5130800"/>
          <p14:tracePt t="49194" x="6654800" y="5099050"/>
          <p14:tracePt t="49211" x="6540500" y="5073650"/>
          <p14:tracePt t="49228" x="6413500" y="5041900"/>
          <p14:tracePt t="49244" x="6267450" y="4997450"/>
          <p14:tracePt t="49260" x="6115050" y="4946650"/>
          <p14:tracePt t="49277" x="5969000" y="4895850"/>
          <p14:tracePt t="49295" x="5854700" y="4845050"/>
          <p14:tracePt t="49311" x="5746750" y="4806950"/>
          <p14:tracePt t="49313" x="5695950" y="4775200"/>
          <p14:tracePt t="49330" x="5594350" y="4705350"/>
          <p14:tracePt t="49344" x="5499100" y="4641850"/>
          <p14:tracePt t="49360" x="5416550" y="4565650"/>
          <p14:tracePt t="49377" x="5353050" y="4476750"/>
          <p14:tracePt t="49394" x="5308600" y="4381500"/>
          <p14:tracePt t="49411" x="5232400" y="4273550"/>
          <p14:tracePt t="49427" x="5181600" y="4159250"/>
          <p14:tracePt t="49444" x="5143500" y="4044950"/>
          <p14:tracePt t="49461" x="5105400" y="3924300"/>
          <p14:tracePt t="49477" x="5067300" y="3810000"/>
          <p14:tracePt t="49494" x="5022850" y="3689350"/>
          <p14:tracePt t="49511" x="5003800" y="3587750"/>
          <p14:tracePt t="49528" x="5010150" y="3441700"/>
          <p14:tracePt t="49544" x="5010150" y="3346450"/>
          <p14:tracePt t="49561" x="5016500" y="3251200"/>
          <p14:tracePt t="49577" x="5016500" y="3149600"/>
          <p14:tracePt t="49594" x="5029200" y="3067050"/>
          <p14:tracePt t="49610" x="5041900" y="2984500"/>
          <p14:tracePt t="49627" x="5054600" y="2901950"/>
          <p14:tracePt t="49644" x="5073650" y="2832100"/>
          <p14:tracePt t="49661" x="5092700" y="2781300"/>
          <p14:tracePt t="49678" x="5105400" y="2724150"/>
          <p14:tracePt t="49694" x="5130800" y="2667000"/>
          <p14:tracePt t="49711" x="5168900" y="2590800"/>
          <p14:tracePt t="49728" x="5226050" y="2476500"/>
          <p14:tracePt t="49744" x="5251450" y="2400300"/>
          <p14:tracePt t="49761" x="5270500" y="2349500"/>
          <p14:tracePt t="49777" x="5302250" y="2311400"/>
          <p14:tracePt t="49794" x="5346700" y="2260600"/>
          <p14:tracePt t="49811" x="5410200" y="2216150"/>
          <p14:tracePt t="49827" x="5473700" y="2171700"/>
          <p14:tracePt t="49844" x="5518150" y="2120900"/>
          <p14:tracePt t="49861" x="5568950" y="2089150"/>
          <p14:tracePt t="49877" x="5626100" y="2044700"/>
          <p14:tracePt t="49894" x="5727700" y="2000250"/>
          <p14:tracePt t="49910" x="5835650" y="1949450"/>
          <p14:tracePt t="49928" x="5930900" y="1930400"/>
          <p14:tracePt t="49944" x="5956300" y="1930400"/>
          <p14:tracePt t="49961" x="6000750" y="1930400"/>
          <p14:tracePt t="49977" x="6057900" y="1930400"/>
          <p14:tracePt t="49994" x="6146800" y="1930400"/>
          <p14:tracePt t="50011" x="6235700" y="1930400"/>
          <p14:tracePt t="50027" x="6273800" y="1930400"/>
          <p14:tracePt t="50044" x="6286500" y="1930400"/>
          <p14:tracePt t="50061" x="6324600" y="1911350"/>
          <p14:tracePt t="50078" x="6432550" y="1905000"/>
          <p14:tracePt t="50094" x="6527800" y="1892300"/>
          <p14:tracePt t="50111" x="6604000" y="1873250"/>
          <p14:tracePt t="50113" x="6623050" y="1860550"/>
          <p14:tracePt t="50128" x="6648450" y="18478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바닥글 개체 틀 5">
            <a:extLst>
              <a:ext uri="{FF2B5EF4-FFF2-40B4-BE49-F238E27FC236}">
                <a16:creationId xmlns:a16="http://schemas.microsoft.com/office/drawing/2014/main" id="{56259229-545B-459F-A51B-641E882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6" name="슬라이드 번호 개체 틀 6">
            <a:extLst>
              <a:ext uri="{FF2B5EF4-FFF2-40B4-BE49-F238E27FC236}">
                <a16:creationId xmlns:a16="http://schemas.microsoft.com/office/drawing/2014/main" id="{6253C1A0-DECA-47E7-BD9B-75FC721B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D972E38E-821A-4954-9A78-C1B720AD3752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0C2AD33-9113-4234-80F3-6BEED3966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25" y="187325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Home 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15E4791-1BC3-4C16-AD8D-9B62835726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266825"/>
            <a:ext cx="7770813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Typical home network components: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ADSL or cable modem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router/firewall/NAT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Ethernet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wireless access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    point</a:t>
            </a:r>
          </a:p>
        </p:txBody>
      </p:sp>
      <p:grpSp>
        <p:nvGrpSpPr>
          <p:cNvPr id="59397" name="Group 5">
            <a:extLst>
              <a:ext uri="{FF2B5EF4-FFF2-40B4-BE49-F238E27FC236}">
                <a16:creationId xmlns:a16="http://schemas.microsoft.com/office/drawing/2014/main" id="{1BB558E1-4717-4689-9931-731B52E3F500}"/>
              </a:ext>
            </a:extLst>
          </p:cNvPr>
          <p:cNvGrpSpPr>
            <a:grpSpLocks/>
          </p:cNvGrpSpPr>
          <p:nvPr/>
        </p:nvGrpSpPr>
        <p:grpSpPr bwMode="auto">
          <a:xfrm>
            <a:off x="6753225" y="3371850"/>
            <a:ext cx="622300" cy="793750"/>
            <a:chOff x="3908" y="2375"/>
            <a:chExt cx="392" cy="500"/>
          </a:xfrm>
        </p:grpSpPr>
        <p:graphicFrame>
          <p:nvGraphicFramePr>
            <p:cNvPr id="59398" name="Object 6">
              <a:extLst>
                <a:ext uri="{FF2B5EF4-FFF2-40B4-BE49-F238E27FC236}">
                  <a16:creationId xmlns:a16="http://schemas.microsoft.com/office/drawing/2014/main" id="{A2C67E8F-77D2-4991-8A9D-78DE8F496D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8" y="2375"/>
            <a:ext cx="36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9" name="Clip" r:id="rId3" imgW="819000" imgH="847800" progId="MS_ClipArt_Gallery.2">
                    <p:embed/>
                  </p:oleObj>
                </mc:Choice>
                <mc:Fallback>
                  <p:oleObj name="Clip" r:id="rId3" imgW="819000" imgH="8478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375"/>
                          <a:ext cx="36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7">
              <a:extLst>
                <a:ext uri="{FF2B5EF4-FFF2-40B4-BE49-F238E27FC236}">
                  <a16:creationId xmlns:a16="http://schemas.microsoft.com/office/drawing/2014/main" id="{A6B7A554-6467-416E-86BA-8E6494112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6" y="2506"/>
            <a:ext cx="33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0" name="Clip" r:id="rId5" imgW="1266840" imgH="1200240" progId="MS_ClipArt_Gallery.2">
                    <p:embed/>
                  </p:oleObj>
                </mc:Choice>
                <mc:Fallback>
                  <p:oleObj name="Clip" r:id="rId5" imgW="1266840" imgH="12002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506"/>
                          <a:ext cx="33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0" name="Group 8">
            <a:extLst>
              <a:ext uri="{FF2B5EF4-FFF2-40B4-BE49-F238E27FC236}">
                <a16:creationId xmlns:a16="http://schemas.microsoft.com/office/drawing/2014/main" id="{17ED6F21-577C-4E8D-86BC-07FA05EC397F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4330700"/>
            <a:ext cx="622300" cy="793750"/>
            <a:chOff x="2870" y="1518"/>
            <a:chExt cx="292" cy="320"/>
          </a:xfrm>
        </p:grpSpPr>
        <p:graphicFrame>
          <p:nvGraphicFramePr>
            <p:cNvPr id="59401" name="Object 9">
              <a:extLst>
                <a:ext uri="{FF2B5EF4-FFF2-40B4-BE49-F238E27FC236}">
                  <a16:creationId xmlns:a16="http://schemas.microsoft.com/office/drawing/2014/main" id="{8E4EC0EB-61A7-4108-9292-6765813502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1" name="Clip" r:id="rId7" imgW="819000" imgH="847800" progId="MS_ClipArt_Gallery.2">
                    <p:embed/>
                  </p:oleObj>
                </mc:Choice>
                <mc:Fallback>
                  <p:oleObj name="Clip" r:id="rId7" imgW="819000" imgH="84780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0">
              <a:extLst>
                <a:ext uri="{FF2B5EF4-FFF2-40B4-BE49-F238E27FC236}">
                  <a16:creationId xmlns:a16="http://schemas.microsoft.com/office/drawing/2014/main" id="{3F29A802-2C78-4BC6-BAD8-442FCECFF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2" name="Clip" r:id="rId8" imgW="1266840" imgH="1200240" progId="MS_ClipArt_Gallery.2">
                    <p:embed/>
                  </p:oleObj>
                </mc:Choice>
                <mc:Fallback>
                  <p:oleObj name="Clip" r:id="rId8" imgW="1266840" imgH="120024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3" name="Group 11">
            <a:extLst>
              <a:ext uri="{FF2B5EF4-FFF2-40B4-BE49-F238E27FC236}">
                <a16:creationId xmlns:a16="http://schemas.microsoft.com/office/drawing/2014/main" id="{6F3379A2-D2A1-40DB-A787-A5EC90F22DAF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3937000"/>
            <a:ext cx="539750" cy="633413"/>
            <a:chOff x="4733" y="2082"/>
            <a:chExt cx="272" cy="282"/>
          </a:xfrm>
        </p:grpSpPr>
        <p:graphicFrame>
          <p:nvGraphicFramePr>
            <p:cNvPr id="59404" name="Object 12">
              <a:extLst>
                <a:ext uri="{FF2B5EF4-FFF2-40B4-BE49-F238E27FC236}">
                  <a16:creationId xmlns:a16="http://schemas.microsoft.com/office/drawing/2014/main" id="{D220CFB4-77B3-4BC0-9C91-E1CA705CB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3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Rectangle 13">
              <a:extLst>
                <a:ext uri="{FF2B5EF4-FFF2-40B4-BE49-F238E27FC236}">
                  <a16:creationId xmlns:a16="http://schemas.microsoft.com/office/drawing/2014/main" id="{AF37C8F8-C0E1-4392-AA3C-EC6D0753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27" name="Text Box 35">
            <a:extLst>
              <a:ext uri="{FF2B5EF4-FFF2-40B4-BE49-F238E27FC236}">
                <a16:creationId xmlns:a16="http://schemas.microsoft.com/office/drawing/2014/main" id="{EE020A8F-90CA-4E88-90D7-EFEEAE15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5133975"/>
            <a:ext cx="11477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wireless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access 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point</a:t>
            </a:r>
            <a:endParaRPr lang="en-US" altLang="ko-KR" sz="20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4E5CD5B0-3467-496D-81B9-9CDCE45F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98145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wireless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laptops</a:t>
            </a:r>
            <a:endParaRPr lang="en-US" altLang="ko-KR" sz="20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7EBEEBF2-DA64-4ADF-BE1D-4E6D6690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498975"/>
            <a:ext cx="1089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router/</a:t>
            </a:r>
          </a:p>
          <a:p>
            <a:pPr algn="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firewall</a:t>
            </a:r>
            <a:endParaRPr lang="en-US" altLang="ko-KR" sz="20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59431" name="Freeform 39">
            <a:extLst>
              <a:ext uri="{FF2B5EF4-FFF2-40B4-BE49-F238E27FC236}">
                <a16:creationId xmlns:a16="http://schemas.microsoft.com/office/drawing/2014/main" id="{5C0BDF9C-269F-4EA2-9CFB-1A21EDD72AAD}"/>
              </a:ext>
            </a:extLst>
          </p:cNvPr>
          <p:cNvSpPr>
            <a:spLocks/>
          </p:cNvSpPr>
          <p:nvPr/>
        </p:nvSpPr>
        <p:spPr bwMode="auto">
          <a:xfrm>
            <a:off x="4821238" y="4448175"/>
            <a:ext cx="776287" cy="677863"/>
          </a:xfrm>
          <a:custGeom>
            <a:avLst/>
            <a:gdLst>
              <a:gd name="T0" fmla="*/ 489 w 489"/>
              <a:gd name="T1" fmla="*/ 427 h 427"/>
              <a:gd name="T2" fmla="*/ 166 w 489"/>
              <a:gd name="T3" fmla="*/ 427 h 427"/>
              <a:gd name="T4" fmla="*/ 0 w 489"/>
              <a:gd name="T5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9433" name="Object 41">
            <a:extLst>
              <a:ext uri="{FF2B5EF4-FFF2-40B4-BE49-F238E27FC236}">
                <a16:creationId xmlns:a16="http://schemas.microsoft.com/office/drawing/2014/main" id="{0CC97EBE-DB06-44BD-B06A-DCC28ACA7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3222625"/>
          <a:ext cx="5984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4" name="Clip" r:id="rId10" imgW="1305000" imgH="1085760" progId="MS_ClipArt_Gallery.5">
                  <p:embed/>
                </p:oleObj>
              </mc:Choice>
              <mc:Fallback>
                <p:oleObj name="Clip" r:id="rId10" imgW="1305000" imgH="1085760" progId="MS_ClipArt_Gallery.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222625"/>
                        <a:ext cx="5984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5" name="Freeform 93">
            <a:extLst>
              <a:ext uri="{FF2B5EF4-FFF2-40B4-BE49-F238E27FC236}">
                <a16:creationId xmlns:a16="http://schemas.microsoft.com/office/drawing/2014/main" id="{0087A867-FEED-4E24-A7A5-AE9F62482D54}"/>
              </a:ext>
            </a:extLst>
          </p:cNvPr>
          <p:cNvSpPr>
            <a:spLocks/>
          </p:cNvSpPr>
          <p:nvPr/>
        </p:nvSpPr>
        <p:spPr bwMode="auto">
          <a:xfrm flipV="1">
            <a:off x="5021263" y="4238625"/>
            <a:ext cx="1244600" cy="98425"/>
          </a:xfrm>
          <a:custGeom>
            <a:avLst/>
            <a:gdLst>
              <a:gd name="T0" fmla="*/ 0 w 513"/>
              <a:gd name="T1" fmla="*/ 0 h 1"/>
              <a:gd name="T2" fmla="*/ 513 w 51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9486" name="Object 94">
            <a:extLst>
              <a:ext uri="{FF2B5EF4-FFF2-40B4-BE49-F238E27FC236}">
                <a16:creationId xmlns:a16="http://schemas.microsoft.com/office/drawing/2014/main" id="{9938402A-AC82-4114-BB9A-A84A192A7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951413"/>
          <a:ext cx="5984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5" name="Clip" r:id="rId12" imgW="1305000" imgH="1085760" progId="MS_ClipArt_Gallery.5">
                  <p:embed/>
                </p:oleObj>
              </mc:Choice>
              <mc:Fallback>
                <p:oleObj name="Clip" r:id="rId12" imgW="1305000" imgH="1085760" progId="MS_ClipArt_Gallery.5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951413"/>
                        <a:ext cx="5984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55" name="modem">
            <a:extLst>
              <a:ext uri="{FF2B5EF4-FFF2-40B4-BE49-F238E27FC236}">
                <a16:creationId xmlns:a16="http://schemas.microsoft.com/office/drawing/2014/main" id="{632A0C18-60DD-4695-9131-35237632A49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435225" y="4232275"/>
            <a:ext cx="1033463" cy="207963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557" name="Freeform 165">
            <a:extLst>
              <a:ext uri="{FF2B5EF4-FFF2-40B4-BE49-F238E27FC236}">
                <a16:creationId xmlns:a16="http://schemas.microsoft.com/office/drawing/2014/main" id="{BB76A0B7-9033-4039-A04D-33A05C442B5B}"/>
              </a:ext>
            </a:extLst>
          </p:cNvPr>
          <p:cNvSpPr>
            <a:spLocks/>
          </p:cNvSpPr>
          <p:nvPr/>
        </p:nvSpPr>
        <p:spPr bwMode="auto">
          <a:xfrm>
            <a:off x="3470275" y="4368800"/>
            <a:ext cx="814388" cy="1588"/>
          </a:xfrm>
          <a:custGeom>
            <a:avLst/>
            <a:gdLst>
              <a:gd name="T0" fmla="*/ 0 w 513"/>
              <a:gd name="T1" fmla="*/ 0 h 1"/>
              <a:gd name="T2" fmla="*/ 513 w 51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58" name="Freeform 166">
            <a:extLst>
              <a:ext uri="{FF2B5EF4-FFF2-40B4-BE49-F238E27FC236}">
                <a16:creationId xmlns:a16="http://schemas.microsoft.com/office/drawing/2014/main" id="{34EC0ADB-371A-45FA-8079-6981F606E018}"/>
              </a:ext>
            </a:extLst>
          </p:cNvPr>
          <p:cNvSpPr>
            <a:spLocks/>
          </p:cNvSpPr>
          <p:nvPr/>
        </p:nvSpPr>
        <p:spPr bwMode="auto">
          <a:xfrm flipV="1">
            <a:off x="4765675" y="3592513"/>
            <a:ext cx="776288" cy="677862"/>
          </a:xfrm>
          <a:custGeom>
            <a:avLst/>
            <a:gdLst>
              <a:gd name="T0" fmla="*/ 489 w 489"/>
              <a:gd name="T1" fmla="*/ 427 h 427"/>
              <a:gd name="T2" fmla="*/ 166 w 489"/>
              <a:gd name="T3" fmla="*/ 427 h 427"/>
              <a:gd name="T4" fmla="*/ 0 w 489"/>
              <a:gd name="T5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59" name="Line 167">
            <a:extLst>
              <a:ext uri="{FF2B5EF4-FFF2-40B4-BE49-F238E27FC236}">
                <a16:creationId xmlns:a16="http://schemas.microsoft.com/office/drawing/2014/main" id="{B33CF825-D8A7-445C-A801-DB90CFBA63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1925" y="4613275"/>
            <a:ext cx="123825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560" name="Text Box 168">
            <a:extLst>
              <a:ext uri="{FF2B5EF4-FFF2-40B4-BE49-F238E27FC236}">
                <a16:creationId xmlns:a16="http://schemas.microsoft.com/office/drawing/2014/main" id="{5C2CE9CD-6F7C-43B4-AB83-A39B140BF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4484688"/>
            <a:ext cx="1000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cable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modem</a:t>
            </a:r>
            <a:endParaRPr lang="en-US" altLang="ko-KR" sz="20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59564" name="Line 172">
            <a:extLst>
              <a:ext uri="{FF2B5EF4-FFF2-40B4-BE49-F238E27FC236}">
                <a16:creationId xmlns:a16="http://schemas.microsoft.com/office/drawing/2014/main" id="{8D224DB2-64DD-4C85-B15C-033FCBAC3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435133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565" name="Text Box 173">
            <a:extLst>
              <a:ext uri="{FF2B5EF4-FFF2-40B4-BE49-F238E27FC236}">
                <a16:creationId xmlns:a16="http://schemas.microsoft.com/office/drawing/2014/main" id="{FB754AC6-487A-47AC-A0AF-F3A2822D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348163"/>
            <a:ext cx="117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to/from</a:t>
            </a:r>
          </a:p>
          <a:p>
            <a:pPr algn="ctr"/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cable</a:t>
            </a:r>
          </a:p>
          <a:p>
            <a:pPr algn="ctr"/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headend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grpSp>
        <p:nvGrpSpPr>
          <p:cNvPr id="59406" name="Group 14">
            <a:extLst>
              <a:ext uri="{FF2B5EF4-FFF2-40B4-BE49-F238E27FC236}">
                <a16:creationId xmlns:a16="http://schemas.microsoft.com/office/drawing/2014/main" id="{5EC4064A-A3DB-44A4-8F9F-3875057C80DC}"/>
              </a:ext>
            </a:extLst>
          </p:cNvPr>
          <p:cNvGrpSpPr>
            <a:grpSpLocks/>
          </p:cNvGrpSpPr>
          <p:nvPr/>
        </p:nvGrpSpPr>
        <p:grpSpPr bwMode="auto">
          <a:xfrm>
            <a:off x="4246563" y="4146550"/>
            <a:ext cx="766762" cy="433388"/>
            <a:chOff x="3600" y="219"/>
            <a:chExt cx="360" cy="175"/>
          </a:xfrm>
        </p:grpSpPr>
        <p:sp>
          <p:nvSpPr>
            <p:cNvPr id="59407" name="Oval 15">
              <a:extLst>
                <a:ext uri="{FF2B5EF4-FFF2-40B4-BE49-F238E27FC236}">
                  <a16:creationId xmlns:a16="http://schemas.microsoft.com/office/drawing/2014/main" id="{366142E9-608F-4898-8BAE-949BAA8CF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8" name="Line 16">
              <a:extLst>
                <a:ext uri="{FF2B5EF4-FFF2-40B4-BE49-F238E27FC236}">
                  <a16:creationId xmlns:a16="http://schemas.microsoft.com/office/drawing/2014/main" id="{0956AC3E-23EE-4D48-8585-04E95537C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9" name="Line 17">
              <a:extLst>
                <a:ext uri="{FF2B5EF4-FFF2-40B4-BE49-F238E27FC236}">
                  <a16:creationId xmlns:a16="http://schemas.microsoft.com/office/drawing/2014/main" id="{33810454-262C-4987-B356-5169BA405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0" name="Rectangle 18">
              <a:extLst>
                <a:ext uri="{FF2B5EF4-FFF2-40B4-BE49-F238E27FC236}">
                  <a16:creationId xmlns:a16="http://schemas.microsoft.com/office/drawing/2014/main" id="{622537E6-6598-40D0-BA86-7093C586E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9411" name="Oval 19">
              <a:extLst>
                <a:ext uri="{FF2B5EF4-FFF2-40B4-BE49-F238E27FC236}">
                  <a16:creationId xmlns:a16="http://schemas.microsoft.com/office/drawing/2014/main" id="{C3E583DD-D577-4229-94C0-BA9F6874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412" name="Group 20">
              <a:extLst>
                <a:ext uri="{FF2B5EF4-FFF2-40B4-BE49-F238E27FC236}">
                  <a16:creationId xmlns:a16="http://schemas.microsoft.com/office/drawing/2014/main" id="{6AB57602-6B07-4478-86C8-402B5AA5D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413" name="Line 21">
                <a:extLst>
                  <a:ext uri="{FF2B5EF4-FFF2-40B4-BE49-F238E27FC236}">
                    <a16:creationId xmlns:a16="http://schemas.microsoft.com/office/drawing/2014/main" id="{507A0BD2-EDFA-4F7F-BE4D-C442F773C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4" name="Line 22">
                <a:extLst>
                  <a:ext uri="{FF2B5EF4-FFF2-40B4-BE49-F238E27FC236}">
                    <a16:creationId xmlns:a16="http://schemas.microsoft.com/office/drawing/2014/main" id="{2BDBBFF4-F659-4C84-B624-613126166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5" name="Line 23">
                <a:extLst>
                  <a:ext uri="{FF2B5EF4-FFF2-40B4-BE49-F238E27FC236}">
                    <a16:creationId xmlns:a16="http://schemas.microsoft.com/office/drawing/2014/main" id="{B09F6AAD-0037-4E12-B5BD-567E1C18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416" name="Group 24">
              <a:extLst>
                <a:ext uri="{FF2B5EF4-FFF2-40B4-BE49-F238E27FC236}">
                  <a16:creationId xmlns:a16="http://schemas.microsoft.com/office/drawing/2014/main" id="{9D30FCC9-F11F-4138-A264-6D500491B9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9417" name="Line 25">
                <a:extLst>
                  <a:ext uri="{FF2B5EF4-FFF2-40B4-BE49-F238E27FC236}">
                    <a16:creationId xmlns:a16="http://schemas.microsoft.com/office/drawing/2014/main" id="{5BFBC269-FCBC-417A-8C5B-811360FFF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8" name="Line 26">
                <a:extLst>
                  <a:ext uri="{FF2B5EF4-FFF2-40B4-BE49-F238E27FC236}">
                    <a16:creationId xmlns:a16="http://schemas.microsoft.com/office/drawing/2014/main" id="{B2F8C081-E396-45D6-BD82-FAAF7AA00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9" name="Line 27">
                <a:extLst>
                  <a:ext uri="{FF2B5EF4-FFF2-40B4-BE49-F238E27FC236}">
                    <a16:creationId xmlns:a16="http://schemas.microsoft.com/office/drawing/2014/main" id="{144C4469-466C-4556-98EC-5AC61EF9D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9566" name="Text Box 174">
            <a:extLst>
              <a:ext uri="{FF2B5EF4-FFF2-40B4-BE49-F238E27FC236}">
                <a16:creationId xmlns:a16="http://schemas.microsoft.com/office/drawing/2014/main" id="{586EBCE2-988D-4A56-9FBB-E4FB9344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5632450"/>
            <a:ext cx="1423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Ethernet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(switched)</a:t>
            </a:r>
            <a:endParaRPr lang="en-US" altLang="ko-KR" sz="20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59567" name="Line 175">
            <a:extLst>
              <a:ext uri="{FF2B5EF4-FFF2-40B4-BE49-F238E27FC236}">
                <a16:creationId xmlns:a16="http://schemas.microsoft.com/office/drawing/2014/main" id="{1F4C7FE5-B374-4E86-A9F3-5788C1849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4875213"/>
            <a:ext cx="69850" cy="81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568" name="Line 176">
            <a:extLst>
              <a:ext uri="{FF2B5EF4-FFF2-40B4-BE49-F238E27FC236}">
                <a16:creationId xmlns:a16="http://schemas.microsoft.com/office/drawing/2014/main" id="{F2BE8191-57C8-4059-BDB8-8DD783E95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13" y="3586163"/>
            <a:ext cx="444500" cy="2093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569" name="Line 177">
            <a:extLst>
              <a:ext uri="{FF2B5EF4-FFF2-40B4-BE49-F238E27FC236}">
                <a16:creationId xmlns:a16="http://schemas.microsoft.com/office/drawing/2014/main" id="{008865D7-F912-4ABF-AEE1-189C89729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925" y="5124450"/>
            <a:ext cx="347663" cy="528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72"/>
    </mc:Choice>
    <mc:Fallback xmlns="">
      <p:transition spd="slow" advTm="232472"/>
    </mc:Fallback>
  </mc:AlternateContent>
  <p:extLst>
    <p:ext uri="{3A86A75C-4F4B-4683-9AE1-C65F6400EC91}">
      <p14:laserTraceLst xmlns:p14="http://schemas.microsoft.com/office/powerpoint/2010/main">
        <p14:tracePtLst>
          <p14:tracePt t="992" x="6642100" y="1860550"/>
          <p14:tracePt t="1001" x="6642100" y="1873250"/>
          <p14:tracePt t="1010" x="6642100" y="1885950"/>
          <p14:tracePt t="1024" x="6629400" y="1898650"/>
          <p14:tracePt t="1041" x="6629400" y="1905000"/>
          <p14:tracePt t="1058" x="6578600" y="1917700"/>
          <p14:tracePt t="1075" x="6477000" y="1955800"/>
          <p14:tracePt t="1091" x="6318250" y="2012950"/>
          <p14:tracePt t="1108" x="6178550" y="2070100"/>
          <p14:tracePt t="1125" x="6057900" y="2108200"/>
          <p14:tracePt t="1141" x="5924550" y="2159000"/>
          <p14:tracePt t="1158" x="5734050" y="2228850"/>
          <p14:tracePt t="1175" x="5524500" y="2292350"/>
          <p14:tracePt t="1191" x="5334000" y="2362200"/>
          <p14:tracePt t="1208" x="5092700" y="2451100"/>
          <p14:tracePt t="1224" x="4946650" y="2508250"/>
          <p14:tracePt t="1241" x="4794250" y="2552700"/>
          <p14:tracePt t="1258" x="4641850" y="2603500"/>
          <p14:tracePt t="1275" x="4495800" y="2660650"/>
          <p14:tracePt t="1291" x="4375150" y="2705100"/>
          <p14:tracePt t="1308" x="4273550" y="2736850"/>
          <p14:tracePt t="1325" x="4210050" y="2762250"/>
          <p14:tracePt t="1341" x="4165600" y="2787650"/>
          <p14:tracePt t="1358" x="4127500" y="2832100"/>
          <p14:tracePt t="1374" x="4089400" y="2870200"/>
          <p14:tracePt t="1391" x="4051300" y="2889250"/>
          <p14:tracePt t="1409" x="4025900" y="2908300"/>
          <p14:tracePt t="1425" x="4006850" y="2921000"/>
          <p14:tracePt t="1441" x="4000500" y="2933700"/>
          <p14:tracePt t="1458" x="3987800" y="2946400"/>
          <p14:tracePt t="1475" x="3968750" y="2965450"/>
          <p14:tracePt t="1491" x="3924300" y="2984500"/>
          <p14:tracePt t="1508" x="3886200" y="2997200"/>
          <p14:tracePt t="1525" x="3848100" y="2997200"/>
          <p14:tracePt t="1541" x="3829050" y="3009900"/>
          <p14:tracePt t="1558" x="3790950" y="3009900"/>
          <p14:tracePt t="1575" x="3752850" y="3009900"/>
          <p14:tracePt t="1591" x="3733800" y="3009900"/>
          <p14:tracePt t="1593" x="3721100" y="3009900"/>
          <p14:tracePt t="1608" x="3695700" y="2990850"/>
          <p14:tracePt t="1625" x="3651250" y="2971800"/>
          <p14:tracePt t="1641" x="3594100" y="2940050"/>
          <p14:tracePt t="1658" x="3549650" y="2908300"/>
          <p14:tracePt t="1675" x="3467100" y="2876550"/>
          <p14:tracePt t="1691" x="3384550" y="2851150"/>
          <p14:tracePt t="1708" x="3295650" y="2825750"/>
          <p14:tracePt t="1724" x="3187700" y="2787650"/>
          <p14:tracePt t="1741" x="3073400" y="2724150"/>
          <p14:tracePt t="1758" x="2952750" y="2641600"/>
          <p14:tracePt t="1775" x="2832100" y="2552700"/>
          <p14:tracePt t="1791" x="2736850" y="2482850"/>
          <p14:tracePt t="1808" x="2616200" y="2400300"/>
          <p14:tracePt t="1810" x="2578100" y="2374900"/>
          <p14:tracePt t="1825" x="2470150" y="2298700"/>
          <p14:tracePt t="1841" x="2381250" y="2235200"/>
          <p14:tracePt t="1858" x="2330450" y="2190750"/>
          <p14:tracePt t="1875" x="2286000" y="2152650"/>
          <p14:tracePt t="1891" x="2260600" y="2133600"/>
          <p14:tracePt t="1908" x="2235200" y="2114550"/>
          <p14:tracePt t="1925" x="2197100" y="2082800"/>
          <p14:tracePt t="1941" x="2171700" y="2032000"/>
          <p14:tracePt t="1958" x="2139950" y="1974850"/>
          <p14:tracePt t="1975" x="2108200" y="1924050"/>
          <p14:tracePt t="1992" x="2095500" y="1898650"/>
          <p14:tracePt t="2008" x="2038350" y="1879600"/>
          <p14:tracePt t="2025" x="2019300" y="1879600"/>
          <p14:tracePt t="2041" x="2019300" y="1873250"/>
          <p14:tracePt t="2464" x="2019300" y="1866900"/>
          <p14:tracePt t="5320" x="2012950" y="1866900"/>
          <p14:tracePt t="5328" x="2006600" y="1866900"/>
          <p14:tracePt t="5337" x="2000250" y="1866900"/>
          <p14:tracePt t="5344" x="1993900" y="1860550"/>
          <p14:tracePt t="5358" x="1987550" y="1854200"/>
          <p14:tracePt t="5375" x="1955800" y="1841500"/>
          <p14:tracePt t="5392" x="1905000" y="1809750"/>
          <p14:tracePt t="5409" x="1809750" y="1771650"/>
          <p14:tracePt t="5425" x="1771650" y="1765300"/>
          <p14:tracePt t="5441" x="1727200" y="1739900"/>
          <p14:tracePt t="5458" x="1663700" y="1720850"/>
          <p14:tracePt t="5474" x="1581150" y="1689100"/>
          <p14:tracePt t="5491" x="1479550" y="1682750"/>
          <p14:tracePt t="5508" x="1384300" y="1682750"/>
          <p14:tracePt t="5525" x="1289050" y="1682750"/>
          <p14:tracePt t="5541" x="1200150" y="1676400"/>
          <p14:tracePt t="5558" x="1111250" y="1676400"/>
          <p14:tracePt t="5575" x="1041400" y="1676400"/>
          <p14:tracePt t="5591" x="990600" y="1657350"/>
          <p14:tracePt t="5593" x="977900" y="1651000"/>
          <p14:tracePt t="5609" x="965200" y="1644650"/>
          <p14:tracePt t="5688" x="958850" y="1644650"/>
          <p14:tracePt t="5721" x="952500" y="1644650"/>
          <p14:tracePt t="5728" x="946150" y="1644650"/>
          <p14:tracePt t="5736" x="946150" y="1631950"/>
          <p14:tracePt t="5744" x="933450" y="1612900"/>
          <p14:tracePt t="5758" x="920750" y="1593850"/>
          <p14:tracePt t="5775" x="882650" y="1549400"/>
          <p14:tracePt t="5791" x="838200" y="1485900"/>
          <p14:tracePt t="5793" x="819150" y="1454150"/>
          <p14:tracePt t="5809" x="762000" y="1365250"/>
          <p14:tracePt t="5824" x="717550" y="1289050"/>
          <p14:tracePt t="5841" x="679450" y="1219200"/>
          <p14:tracePt t="5858" x="660400" y="1187450"/>
          <p14:tracePt t="5875" x="647700" y="1168400"/>
          <p14:tracePt t="5891" x="647700" y="1162050"/>
          <p14:tracePt t="5908" x="641350" y="1149350"/>
          <p14:tracePt t="5924" x="641350" y="1123950"/>
          <p14:tracePt t="5941" x="628650" y="1098550"/>
          <p14:tracePt t="5958" x="622300" y="1085850"/>
          <p14:tracePt t="5975" x="609600" y="1073150"/>
          <p14:tracePt t="5991" x="584200" y="1066800"/>
          <p14:tracePt t="6008" x="577850" y="1060450"/>
          <p14:tracePt t="6097" x="577850" y="1054100"/>
          <p14:tracePt t="6105" x="577850" y="1047750"/>
          <p14:tracePt t="6112" x="577850" y="1041400"/>
          <p14:tracePt t="6124" x="584200" y="1035050"/>
          <p14:tracePt t="6141" x="590550" y="1009650"/>
          <p14:tracePt t="6158" x="596900" y="996950"/>
          <p14:tracePt t="6175" x="603250" y="984250"/>
          <p14:tracePt t="6191" x="603250" y="977900"/>
          <p14:tracePt t="6242" x="609600" y="977900"/>
          <p14:tracePt t="6249" x="609600" y="971550"/>
          <p14:tracePt t="6264" x="609600" y="965200"/>
          <p14:tracePt t="6321" x="609600" y="958850"/>
          <p14:tracePt t="6329" x="609600" y="946150"/>
          <p14:tracePt t="6345" x="609600" y="939800"/>
          <p14:tracePt t="6353" x="603250" y="939800"/>
          <p14:tracePt t="6360" x="596900" y="933450"/>
          <p14:tracePt t="6375" x="590550" y="933450"/>
          <p14:tracePt t="6391" x="577850" y="920750"/>
          <p14:tracePt t="6408" x="565150" y="901700"/>
          <p14:tracePt t="6425" x="558800" y="876300"/>
          <p14:tracePt t="6441" x="546100" y="844550"/>
          <p14:tracePt t="6458" x="546100" y="812800"/>
          <p14:tracePt t="6475" x="539750" y="774700"/>
          <p14:tracePt t="6491" x="539750" y="742950"/>
          <p14:tracePt t="6508" x="539750" y="717550"/>
          <p14:tracePt t="6525" x="539750" y="698500"/>
          <p14:tracePt t="6541" x="539750" y="673100"/>
          <p14:tracePt t="6558" x="539750" y="641350"/>
          <p14:tracePt t="6575" x="539750" y="603250"/>
          <p14:tracePt t="6591" x="539750" y="565150"/>
          <p14:tracePt t="6608" x="539750" y="533400"/>
          <p14:tracePt t="6626" x="546100" y="501650"/>
          <p14:tracePt t="6641" x="552450" y="488950"/>
          <p14:tracePt t="6658" x="565150" y="476250"/>
          <p14:tracePt t="6675" x="571500" y="463550"/>
          <p14:tracePt t="6691" x="571500" y="457200"/>
          <p14:tracePt t="6708" x="584200" y="450850"/>
          <p14:tracePt t="6725" x="596900" y="438150"/>
          <p14:tracePt t="6741" x="628650" y="431800"/>
          <p14:tracePt t="6758" x="673100" y="419100"/>
          <p14:tracePt t="6775" x="736600" y="393700"/>
          <p14:tracePt t="6791" x="793750" y="368300"/>
          <p14:tracePt t="6808" x="882650" y="349250"/>
          <p14:tracePt t="6824" x="933450" y="342900"/>
          <p14:tracePt t="6841" x="965200" y="336550"/>
          <p14:tracePt t="6858" x="996950" y="330200"/>
          <p14:tracePt t="6875" x="1028700" y="330200"/>
          <p14:tracePt t="6891" x="1066800" y="323850"/>
          <p14:tracePt t="6908" x="1111250" y="323850"/>
          <p14:tracePt t="6925" x="1187450" y="323850"/>
          <p14:tracePt t="6941" x="1282700" y="323850"/>
          <p14:tracePt t="6958" x="1390650" y="323850"/>
          <p14:tracePt t="6974" x="1504950" y="323850"/>
          <p14:tracePt t="6991" x="1625600" y="317500"/>
          <p14:tracePt t="7009" x="1778000" y="317500"/>
          <p14:tracePt t="7024" x="1866900" y="317500"/>
          <p14:tracePt t="7041" x="1943100" y="317500"/>
          <p14:tracePt t="7058" x="2012950" y="317500"/>
          <p14:tracePt t="7075" x="2082800" y="317500"/>
          <p14:tracePt t="7091" x="2139950" y="317500"/>
          <p14:tracePt t="7108" x="2190750" y="317500"/>
          <p14:tracePt t="7124" x="2216150" y="330200"/>
          <p14:tracePt t="7141" x="2235200" y="342900"/>
          <p14:tracePt t="7158" x="2260600" y="361950"/>
          <p14:tracePt t="7175" x="2279650" y="381000"/>
          <p14:tracePt t="7191" x="2298700" y="387350"/>
          <p14:tracePt t="7209" x="2311400" y="425450"/>
          <p14:tracePt t="7224" x="2330450" y="469900"/>
          <p14:tracePt t="7241" x="2336800" y="514350"/>
          <p14:tracePt t="7258" x="2343150" y="552450"/>
          <p14:tracePt t="7275" x="2343150" y="590550"/>
          <p14:tracePt t="7291" x="2343150" y="628650"/>
          <p14:tracePt t="7308" x="2343150" y="654050"/>
          <p14:tracePt t="7324" x="2343150" y="685800"/>
          <p14:tracePt t="7341" x="2343150" y="692150"/>
          <p14:tracePt t="7358" x="2343150" y="704850"/>
          <p14:tracePt t="7375" x="2343150" y="711200"/>
          <p14:tracePt t="7391" x="2336800" y="711200"/>
          <p14:tracePt t="7408" x="2330450" y="717550"/>
          <p14:tracePt t="7424" x="2324100" y="717550"/>
          <p14:tracePt t="7441" x="2324100" y="723900"/>
          <p14:tracePt t="7458" x="2317750" y="730250"/>
          <p14:tracePt t="7475" x="2317750" y="736600"/>
          <p14:tracePt t="7545" x="2311400" y="736600"/>
          <p14:tracePt t="7993" x="2311400" y="730250"/>
          <p14:tracePt t="11433" x="2311400" y="736600"/>
          <p14:tracePt t="11441" x="2311400" y="755650"/>
          <p14:tracePt t="11449" x="2311400" y="768350"/>
          <p14:tracePt t="11458" x="2311400" y="781050"/>
          <p14:tracePt t="11475" x="2311400" y="812800"/>
          <p14:tracePt t="11491" x="2311400" y="844550"/>
          <p14:tracePt t="11508" x="2311400" y="895350"/>
          <p14:tracePt t="11524" x="2305050" y="952500"/>
          <p14:tracePt t="11541" x="2286000" y="996950"/>
          <p14:tracePt t="11558" x="2273300" y="1047750"/>
          <p14:tracePt t="11574" x="2254250" y="1085850"/>
          <p14:tracePt t="11591" x="2247900" y="1111250"/>
          <p14:tracePt t="11609" x="2222500" y="1136650"/>
          <p14:tracePt t="11626" x="2209800" y="1149350"/>
          <p14:tracePt t="11641" x="2197100" y="1162050"/>
          <p14:tracePt t="11658" x="2171700" y="1168400"/>
          <p14:tracePt t="11674" x="2139950" y="1187450"/>
          <p14:tracePt t="11691" x="2101850" y="1206500"/>
          <p14:tracePt t="11708" x="2063750" y="1231900"/>
          <p14:tracePt t="11725" x="2032000" y="1244600"/>
          <p14:tracePt t="11741" x="1993900" y="1257300"/>
          <p14:tracePt t="11758" x="1943100" y="1263650"/>
          <p14:tracePt t="11775" x="1873250" y="1276350"/>
          <p14:tracePt t="11792" x="1797050" y="1289050"/>
          <p14:tracePt t="11794" x="1758950" y="1289050"/>
          <p14:tracePt t="11809" x="1682750" y="1289050"/>
          <p14:tracePt t="11825" x="1600200" y="1276350"/>
          <p14:tracePt t="11841" x="1524000" y="1270000"/>
          <p14:tracePt t="11858" x="1454150" y="1276350"/>
          <p14:tracePt t="11875" x="1390650" y="1276350"/>
          <p14:tracePt t="11891" x="1327150" y="1257300"/>
          <p14:tracePt t="11908" x="1263650" y="1231900"/>
          <p14:tracePt t="11925" x="1193800" y="1206500"/>
          <p14:tracePt t="11941" x="1111250" y="1181100"/>
          <p14:tracePt t="11958" x="1022350" y="1162050"/>
          <p14:tracePt t="11975" x="946150" y="1149350"/>
          <p14:tracePt t="11991" x="876300" y="1123950"/>
          <p14:tracePt t="12008" x="806450" y="1098550"/>
          <p14:tracePt t="12009" x="774700" y="1092200"/>
          <p14:tracePt t="12025" x="723900" y="1073150"/>
          <p14:tracePt t="12041" x="673100" y="1041400"/>
          <p14:tracePt t="12058" x="615950" y="1016000"/>
          <p14:tracePt t="12074" x="558800" y="977900"/>
          <p14:tracePt t="12091" x="501650" y="952500"/>
          <p14:tracePt t="12108" x="444500" y="908050"/>
          <p14:tracePt t="12124" x="393700" y="869950"/>
          <p14:tracePt t="12141" x="349250" y="825500"/>
          <p14:tracePt t="12158" x="304800" y="781050"/>
          <p14:tracePt t="12175" x="285750" y="730250"/>
          <p14:tracePt t="12191" x="279400" y="673100"/>
          <p14:tracePt t="12194" x="279400" y="641350"/>
          <p14:tracePt t="12208" x="285750" y="622300"/>
          <p14:tracePt t="12224" x="311150" y="565150"/>
          <p14:tracePt t="12241" x="336550" y="539750"/>
          <p14:tracePt t="12258" x="368300" y="514350"/>
          <p14:tracePt t="12274" x="425450" y="482600"/>
          <p14:tracePt t="12291" x="508000" y="450850"/>
          <p14:tracePt t="12308" x="584200" y="425450"/>
          <p14:tracePt t="12324" x="654050" y="406400"/>
          <p14:tracePt t="12341" x="704850" y="400050"/>
          <p14:tracePt t="12358" x="755650" y="400050"/>
          <p14:tracePt t="12374" x="812800" y="400050"/>
          <p14:tracePt t="12391" x="869950" y="400050"/>
          <p14:tracePt t="12408" x="927100" y="400050"/>
          <p14:tracePt t="12424" x="977900" y="412750"/>
          <p14:tracePt t="12441" x="1028700" y="444500"/>
          <p14:tracePt t="12458" x="1085850" y="476250"/>
          <p14:tracePt t="12475" x="1130300" y="508000"/>
          <p14:tracePt t="12491" x="1168400" y="539750"/>
          <p14:tracePt t="12508" x="1193800" y="577850"/>
          <p14:tracePt t="12525" x="1219200" y="615950"/>
          <p14:tracePt t="12541" x="1238250" y="654050"/>
          <p14:tracePt t="12558" x="1257300" y="673100"/>
          <p14:tracePt t="12575" x="1270000" y="698500"/>
          <p14:tracePt t="12591" x="1289050" y="723900"/>
          <p14:tracePt t="12593" x="1295400" y="742950"/>
          <p14:tracePt t="12608" x="1295400" y="781050"/>
          <p14:tracePt t="12625" x="1295400" y="825500"/>
          <p14:tracePt t="12641" x="1295400" y="869950"/>
          <p14:tracePt t="12658" x="1295400" y="901700"/>
          <p14:tracePt t="12675" x="1295400" y="933450"/>
          <p14:tracePt t="12691" x="1295400" y="952500"/>
          <p14:tracePt t="12708" x="1295400" y="977900"/>
          <p14:tracePt t="12725" x="1295400" y="996950"/>
          <p14:tracePt t="12741" x="1282700" y="1009650"/>
          <p14:tracePt t="12758" x="1276350" y="1009650"/>
          <p14:tracePt t="14369" x="1270000" y="1016000"/>
          <p14:tracePt t="14376" x="1257300" y="1016000"/>
          <p14:tracePt t="14391" x="1257300" y="1022350"/>
          <p14:tracePt t="14529" x="1250950" y="1022350"/>
          <p14:tracePt t="14537" x="1244600" y="1022350"/>
          <p14:tracePt t="14544" x="1231900" y="1022350"/>
          <p14:tracePt t="14558" x="1225550" y="1041400"/>
          <p14:tracePt t="14575" x="1206500" y="1066800"/>
          <p14:tracePt t="14592" x="1187450" y="1079500"/>
          <p14:tracePt t="14609" x="1136650" y="1079500"/>
          <p14:tracePt t="14625" x="1098550" y="1079500"/>
          <p14:tracePt t="14641" x="1060450" y="1079500"/>
          <p14:tracePt t="14658" x="1041400" y="1073150"/>
          <p14:tracePt t="14675" x="1009650" y="1041400"/>
          <p14:tracePt t="14691" x="971550" y="984250"/>
          <p14:tracePt t="14708" x="946150" y="927100"/>
          <p14:tracePt t="14725" x="927100" y="889000"/>
          <p14:tracePt t="14741" x="920750" y="850900"/>
          <p14:tracePt t="14758" x="920750" y="819150"/>
          <p14:tracePt t="14775" x="920750" y="774700"/>
          <p14:tracePt t="14792" x="933450" y="730250"/>
          <p14:tracePt t="14794" x="939800" y="711200"/>
          <p14:tracePt t="14808" x="958850" y="679450"/>
          <p14:tracePt t="14824" x="977900" y="654050"/>
          <p14:tracePt t="14841" x="1003300" y="615950"/>
          <p14:tracePt t="14858" x="1028700" y="577850"/>
          <p14:tracePt t="14875" x="1060450" y="546100"/>
          <p14:tracePt t="14891" x="1104900" y="520700"/>
          <p14:tracePt t="14908" x="1136650" y="495300"/>
          <p14:tracePt t="14925" x="1187450" y="476250"/>
          <p14:tracePt t="14941" x="1238250" y="457200"/>
          <p14:tracePt t="14958" x="1308100" y="431800"/>
          <p14:tracePt t="14975" x="1384300" y="406400"/>
          <p14:tracePt t="14991" x="1454150" y="387350"/>
          <p14:tracePt t="14993" x="1492250" y="381000"/>
          <p14:tracePt t="15008" x="1555750" y="381000"/>
          <p14:tracePt t="15024" x="1619250" y="381000"/>
          <p14:tracePt t="15041" x="1689100" y="381000"/>
          <p14:tracePt t="15058" x="1758950" y="387350"/>
          <p14:tracePt t="15075" x="1841500" y="387350"/>
          <p14:tracePt t="15091" x="1924050" y="387350"/>
          <p14:tracePt t="15108" x="1993900" y="406400"/>
          <p14:tracePt t="15124" x="2044700" y="425450"/>
          <p14:tracePt t="15142" x="2095500" y="444500"/>
          <p14:tracePt t="15158" x="2133600" y="469900"/>
          <p14:tracePt t="15174" x="2178050" y="488950"/>
          <p14:tracePt t="15192" x="2216150" y="514350"/>
          <p14:tracePt t="15194" x="2228850" y="527050"/>
          <p14:tracePt t="15208" x="2241550" y="533400"/>
          <p14:tracePt t="15224" x="2266950" y="571500"/>
          <p14:tracePt t="15241" x="2279650" y="590550"/>
          <p14:tracePt t="15258" x="2286000" y="615950"/>
          <p14:tracePt t="15275" x="2298700" y="641350"/>
          <p14:tracePt t="15291" x="2311400" y="666750"/>
          <p14:tracePt t="15308" x="2324100" y="692150"/>
          <p14:tracePt t="15324" x="2324100" y="704850"/>
          <p14:tracePt t="15341" x="2336800" y="717550"/>
          <p14:tracePt t="15358" x="2336800" y="723900"/>
          <p14:tracePt t="15375" x="2336800" y="736600"/>
          <p14:tracePt t="15391" x="2336800" y="742950"/>
          <p14:tracePt t="15408" x="2336800" y="749300"/>
          <p14:tracePt t="15553" x="2336800" y="755650"/>
          <p14:tracePt t="15568" x="2336800" y="762000"/>
          <p14:tracePt t="15584" x="2336800" y="768350"/>
          <p14:tracePt t="15593" x="2343150" y="768350"/>
          <p14:tracePt t="15641" x="2343150" y="774700"/>
          <p14:tracePt t="16105" x="2349500" y="781050"/>
          <p14:tracePt t="16137" x="2355850" y="781050"/>
          <p14:tracePt t="16265" x="2355850" y="787400"/>
          <p14:tracePt t="16409" x="2355850" y="800100"/>
          <p14:tracePt t="16417" x="2355850" y="812800"/>
          <p14:tracePt t="16426" x="2355850" y="825500"/>
          <p14:tracePt t="16441" x="2349500" y="857250"/>
          <p14:tracePt t="16458" x="2324100" y="882650"/>
          <p14:tracePt t="16475" x="2305050" y="901700"/>
          <p14:tracePt t="16491" x="2279650" y="914400"/>
          <p14:tracePt t="16508" x="2266950" y="927100"/>
          <p14:tracePt t="16524" x="2254250" y="933450"/>
          <p14:tracePt t="16542" x="2247900" y="939800"/>
          <p14:tracePt t="16558" x="2228850" y="946150"/>
          <p14:tracePt t="16575" x="2178050" y="977900"/>
          <p14:tracePt t="16592" x="2133600" y="1003300"/>
          <p14:tracePt t="16593" x="2114550" y="1009650"/>
          <p14:tracePt t="16608" x="2101850" y="1009650"/>
          <p14:tracePt t="16657" x="2101850" y="1016000"/>
          <p14:tracePt t="17273" x="2101850" y="1009650"/>
          <p14:tracePt t="18185" x="2101850" y="1016000"/>
          <p14:tracePt t="18193" x="2089150" y="1022350"/>
          <p14:tracePt t="18201" x="2070100" y="1028700"/>
          <p14:tracePt t="18209" x="2057400" y="1041400"/>
          <p14:tracePt t="18224" x="2025650" y="1060450"/>
          <p14:tracePt t="18241" x="2000250" y="1079500"/>
          <p14:tracePt t="18258" x="1968500" y="1098550"/>
          <p14:tracePt t="18275" x="1917700" y="1117600"/>
          <p14:tracePt t="18291" x="1854200" y="1136650"/>
          <p14:tracePt t="18308" x="1778000" y="1149350"/>
          <p14:tracePt t="18324" x="1695450" y="1168400"/>
          <p14:tracePt t="18341" x="1625600" y="1168400"/>
          <p14:tracePt t="18358" x="1574800" y="1168400"/>
          <p14:tracePt t="18375" x="1549400" y="1168400"/>
          <p14:tracePt t="18391" x="1530350" y="1168400"/>
          <p14:tracePt t="18408" x="1511300" y="1168400"/>
          <p14:tracePt t="18425" x="1435100" y="1168400"/>
          <p14:tracePt t="18441" x="1365250" y="1168400"/>
          <p14:tracePt t="18458" x="1301750" y="1168400"/>
          <p14:tracePt t="18474" x="1238250" y="1168400"/>
          <p14:tracePt t="18491" x="1193800" y="1168400"/>
          <p14:tracePt t="18508" x="1149350" y="1168400"/>
          <p14:tracePt t="18524" x="1111250" y="1168400"/>
          <p14:tracePt t="18542" x="1079500" y="1168400"/>
          <p14:tracePt t="18558" x="1047750" y="1168400"/>
          <p14:tracePt t="18575" x="1009650" y="1168400"/>
          <p14:tracePt t="18592" x="971550" y="1168400"/>
          <p14:tracePt t="18594" x="952500" y="1168400"/>
          <p14:tracePt t="18608" x="927100" y="1168400"/>
          <p14:tracePt t="18625" x="863600" y="1168400"/>
          <p14:tracePt t="18641" x="812800" y="1174750"/>
          <p14:tracePt t="18658" x="749300" y="1174750"/>
          <p14:tracePt t="18675" x="673100" y="1174750"/>
          <p14:tracePt t="18691" x="571500" y="1174750"/>
          <p14:tracePt t="18708" x="482600" y="1155700"/>
          <p14:tracePt t="18725" x="412750" y="1130300"/>
          <p14:tracePt t="18741" x="368300" y="1104900"/>
          <p14:tracePt t="18758" x="330200" y="1073150"/>
          <p14:tracePt t="18775" x="304800" y="1028700"/>
          <p14:tracePt t="18791" x="292100" y="990600"/>
          <p14:tracePt t="18793" x="285750" y="971550"/>
          <p14:tracePt t="18808" x="285750" y="958850"/>
          <p14:tracePt t="18825" x="285750" y="946150"/>
          <p14:tracePt t="18841" x="285750" y="927100"/>
          <p14:tracePt t="18858" x="298450" y="895350"/>
          <p14:tracePt t="18875" x="323850" y="850900"/>
          <p14:tracePt t="18891" x="355600" y="812800"/>
          <p14:tracePt t="18908" x="381000" y="787400"/>
          <p14:tracePt t="18925" x="400050" y="768350"/>
          <p14:tracePt t="18941" x="457200" y="768350"/>
          <p14:tracePt t="18958" x="508000" y="755650"/>
          <p14:tracePt t="18975" x="584200" y="755650"/>
          <p14:tracePt t="18991" x="641350" y="755650"/>
          <p14:tracePt t="19008" x="685800" y="781050"/>
          <p14:tracePt t="19025" x="717550" y="812800"/>
          <p14:tracePt t="19042" x="749300" y="838200"/>
          <p14:tracePt t="19058" x="787400" y="869950"/>
          <p14:tracePt t="19075" x="844550" y="901700"/>
          <p14:tracePt t="19092" x="889000" y="933450"/>
          <p14:tracePt t="19108" x="933450" y="946150"/>
          <p14:tracePt t="19125" x="958850" y="946150"/>
          <p14:tracePt t="19141" x="971550" y="946150"/>
          <p14:tracePt t="19232" x="965200" y="946150"/>
          <p14:tracePt t="19241" x="958850" y="946150"/>
          <p14:tracePt t="19258" x="927100" y="952500"/>
          <p14:tracePt t="19275" x="895350" y="952500"/>
          <p14:tracePt t="19292" x="863600" y="952500"/>
          <p14:tracePt t="19308" x="825500" y="952500"/>
          <p14:tracePt t="19324" x="781050" y="946150"/>
          <p14:tracePt t="19342" x="730250" y="927100"/>
          <p14:tracePt t="19358" x="685800" y="895350"/>
          <p14:tracePt t="19375" x="660400" y="863600"/>
          <p14:tracePt t="19391" x="641350" y="819150"/>
          <p14:tracePt t="19393" x="641350" y="793750"/>
          <p14:tracePt t="19409" x="641350" y="742950"/>
          <p14:tracePt t="19425" x="654050" y="685800"/>
          <p14:tracePt t="19441" x="666750" y="635000"/>
          <p14:tracePt t="19458" x="679450" y="590550"/>
          <p14:tracePt t="19474" x="692150" y="558800"/>
          <p14:tracePt t="19492" x="704850" y="533400"/>
          <p14:tracePt t="19508" x="736600" y="520700"/>
          <p14:tracePt t="19525" x="774700" y="508000"/>
          <p14:tracePt t="19542" x="819150" y="501650"/>
          <p14:tracePt t="19558" x="869950" y="488950"/>
          <p14:tracePt t="19575" x="927100" y="488950"/>
          <p14:tracePt t="19592" x="996950" y="488950"/>
          <p14:tracePt t="19594" x="1035050" y="488950"/>
          <p14:tracePt t="19609" x="1111250" y="488950"/>
          <p14:tracePt t="19625" x="1168400" y="501650"/>
          <p14:tracePt t="19641" x="1212850" y="520700"/>
          <p14:tracePt t="19658" x="1250950" y="546100"/>
          <p14:tracePt t="19675" x="1295400" y="571500"/>
          <p14:tracePt t="19692" x="1320800" y="596900"/>
          <p14:tracePt t="19708" x="1346200" y="622300"/>
          <p14:tracePt t="19724" x="1371600" y="660400"/>
          <p14:tracePt t="19741" x="1397000" y="704850"/>
          <p14:tracePt t="19758" x="1422400" y="755650"/>
          <p14:tracePt t="19775" x="1428750" y="793750"/>
          <p14:tracePt t="19791" x="1428750" y="831850"/>
          <p14:tracePt t="19793" x="1428750" y="850900"/>
          <p14:tracePt t="19808" x="1428750" y="863600"/>
          <p14:tracePt t="19825" x="1428750" y="908050"/>
          <p14:tracePt t="19841" x="1416050" y="933450"/>
          <p14:tracePt t="19858" x="1397000" y="952500"/>
          <p14:tracePt t="19875" x="1365250" y="971550"/>
          <p14:tracePt t="19891" x="1320800" y="990600"/>
          <p14:tracePt t="19908" x="1282700" y="1003300"/>
          <p14:tracePt t="19925" x="1257300" y="1009650"/>
          <p14:tracePt t="19942" x="1250950" y="1016000"/>
          <p14:tracePt t="19976" x="1257300" y="1016000"/>
          <p14:tracePt t="19993" x="1263650" y="1016000"/>
          <p14:tracePt t="20009" x="1301750" y="1009650"/>
          <p14:tracePt t="20025" x="1358900" y="990600"/>
          <p14:tracePt t="20041" x="1428750" y="965200"/>
          <p14:tracePt t="20058" x="1524000" y="939800"/>
          <p14:tracePt t="20075" x="1657350" y="927100"/>
          <p14:tracePt t="20091" x="1778000" y="927100"/>
          <p14:tracePt t="20110" x="1860550" y="920750"/>
          <p14:tracePt t="20125" x="1955800" y="927100"/>
          <p14:tracePt t="20141" x="2044700" y="958850"/>
          <p14:tracePt t="20158" x="2159000" y="984250"/>
          <p14:tracePt t="20175" x="2266950" y="1009650"/>
          <p14:tracePt t="20191" x="2355850" y="1028700"/>
          <p14:tracePt t="20193" x="2381250" y="1035050"/>
          <p14:tracePt t="20208" x="2393950" y="1041400"/>
          <p14:tracePt t="20225" x="2406650" y="1047750"/>
          <p14:tracePt t="20273" x="2406650" y="1054100"/>
          <p14:tracePt t="20305" x="2393950" y="1054100"/>
          <p14:tracePt t="20312" x="2381250" y="1060450"/>
          <p14:tracePt t="20321" x="2362200" y="1066800"/>
          <p14:tracePt t="20328" x="2343150" y="1066800"/>
          <p14:tracePt t="20341" x="2317750" y="1066800"/>
          <p14:tracePt t="20358" x="2247900" y="1066800"/>
          <p14:tracePt t="20374" x="2197100" y="1066800"/>
          <p14:tracePt t="20391" x="2146300" y="1066800"/>
          <p14:tracePt t="20408" x="2089150" y="1066800"/>
          <p14:tracePt t="20410" x="2063750" y="1066800"/>
          <p14:tracePt t="20425" x="2019300" y="1066800"/>
          <p14:tracePt t="20441" x="1974850" y="1066800"/>
          <p14:tracePt t="20458" x="1936750" y="1047750"/>
          <p14:tracePt t="20474" x="1917700" y="1035050"/>
          <p14:tracePt t="20491" x="1905000" y="1016000"/>
          <p14:tracePt t="20508" x="1898650" y="990600"/>
          <p14:tracePt t="20525" x="1892300" y="958850"/>
          <p14:tracePt t="20541" x="1879600" y="927100"/>
          <p14:tracePt t="20558" x="1873250" y="901700"/>
          <p14:tracePt t="20575" x="1873250" y="876300"/>
          <p14:tracePt t="20592" x="1873250" y="844550"/>
          <p14:tracePt t="20594" x="1873250" y="825500"/>
          <p14:tracePt t="20608" x="1873250" y="806450"/>
          <p14:tracePt t="20625" x="1879600" y="762000"/>
          <p14:tracePt t="20641" x="1892300" y="742950"/>
          <p14:tracePt t="20658" x="1930400" y="723900"/>
          <p14:tracePt t="20674" x="1974850" y="704850"/>
          <p14:tracePt t="20692" x="2051050" y="679450"/>
          <p14:tracePt t="20708" x="2152650" y="654050"/>
          <p14:tracePt t="20725" x="2254250" y="622300"/>
          <p14:tracePt t="20741" x="2355850" y="615950"/>
          <p14:tracePt t="20758" x="2444750" y="603250"/>
          <p14:tracePt t="20775" x="2520950" y="603250"/>
          <p14:tracePt t="20791" x="2603500" y="603250"/>
          <p14:tracePt t="20793" x="2654300" y="603250"/>
          <p14:tracePt t="20809" x="2749550" y="628650"/>
          <p14:tracePt t="20825" x="2851150" y="654050"/>
          <p14:tracePt t="20841" x="2921000" y="685800"/>
          <p14:tracePt t="20858" x="2965450" y="698500"/>
          <p14:tracePt t="20874" x="2997200" y="723900"/>
          <p14:tracePt t="20891" x="3022600" y="742950"/>
          <p14:tracePt t="20908" x="3048000" y="768350"/>
          <p14:tracePt t="20925" x="3060700" y="793750"/>
          <p14:tracePt t="20942" x="3067050" y="825500"/>
          <p14:tracePt t="20958" x="3067050" y="863600"/>
          <p14:tracePt t="20975" x="3067050" y="901700"/>
          <p14:tracePt t="20992" x="3060700" y="933450"/>
          <p14:tracePt t="21008" x="3041650" y="971550"/>
          <p14:tracePt t="21025" x="3022600" y="996950"/>
          <p14:tracePt t="21041" x="3003550" y="1009650"/>
          <p14:tracePt t="21058" x="2978150" y="1016000"/>
          <p14:tracePt t="21075" x="2959100" y="1022350"/>
          <p14:tracePt t="21091" x="2946400" y="1028700"/>
          <p14:tracePt t="21109" x="2933700" y="1035050"/>
          <p14:tracePt t="21125" x="2908300" y="1041400"/>
          <p14:tracePt t="21141" x="2870200" y="1054100"/>
          <p14:tracePt t="21158" x="2825750" y="1066800"/>
          <p14:tracePt t="21175" x="2794000" y="1079500"/>
          <p14:tracePt t="21191" x="2755900" y="1085850"/>
          <p14:tracePt t="21208" x="2724150" y="1092200"/>
          <p14:tracePt t="21225" x="2692400" y="1092200"/>
          <p14:tracePt t="21241" x="2641600" y="1092200"/>
          <p14:tracePt t="21258" x="2578100" y="1092200"/>
          <p14:tracePt t="21275" x="2514600" y="1092200"/>
          <p14:tracePt t="21291" x="2463800" y="1098550"/>
          <p14:tracePt t="21308" x="2406650" y="1098550"/>
          <p14:tracePt t="21324" x="2362200" y="1098550"/>
          <p14:tracePt t="21342" x="2336800" y="1098550"/>
          <p14:tracePt t="21358" x="2324100" y="1092200"/>
          <p14:tracePt t="21375" x="2317750" y="1085850"/>
          <p14:tracePt t="21391" x="2317750" y="1079500"/>
          <p14:tracePt t="21409" x="2317750" y="1054100"/>
          <p14:tracePt t="21425" x="2317750" y="1016000"/>
          <p14:tracePt t="21442" x="2343150" y="977900"/>
          <p14:tracePt t="21458" x="2368550" y="939800"/>
          <p14:tracePt t="21475" x="2419350" y="914400"/>
          <p14:tracePt t="21492" x="2476500" y="869950"/>
          <p14:tracePt t="21508" x="2552700" y="844550"/>
          <p14:tracePt t="21524" x="2635250" y="812800"/>
          <p14:tracePt t="21542" x="2749550" y="787400"/>
          <p14:tracePt t="21558" x="2889250" y="781050"/>
          <p14:tracePt t="21575" x="3041650" y="774700"/>
          <p14:tracePt t="21591" x="3175000" y="781050"/>
          <p14:tracePt t="21608" x="3295650" y="825500"/>
          <p14:tracePt t="21625" x="3422650" y="914400"/>
          <p14:tracePt t="21641" x="3492500" y="990600"/>
          <p14:tracePt t="21658" x="3549650" y="1073150"/>
          <p14:tracePt t="21675" x="3581400" y="1155700"/>
          <p14:tracePt t="21691" x="3581400" y="1219200"/>
          <p14:tracePt t="21708" x="3581400" y="1289050"/>
          <p14:tracePt t="21725" x="3581400" y="1339850"/>
          <p14:tracePt t="21741" x="3581400" y="1371600"/>
          <p14:tracePt t="21758" x="3581400" y="1384300"/>
          <p14:tracePt t="21791" x="3581400" y="1397000"/>
          <p14:tracePt t="21808" x="3575050" y="1416050"/>
          <p14:tracePt t="21824" x="3575050" y="1441450"/>
          <p14:tracePt t="21841" x="3575050" y="1473200"/>
          <p14:tracePt t="21858" x="3575050" y="1504950"/>
          <p14:tracePt t="21875" x="3575050" y="1536700"/>
          <p14:tracePt t="21891" x="3575050" y="1568450"/>
          <p14:tracePt t="21908" x="3594100" y="1612900"/>
          <p14:tracePt t="21925" x="3606800" y="1644650"/>
          <p14:tracePt t="21941" x="3619500" y="1663700"/>
          <p14:tracePt t="21958" x="3625850" y="1670050"/>
          <p14:tracePt t="21974" x="3632200" y="1670050"/>
          <p14:tracePt t="22041" x="3638550" y="1657350"/>
          <p14:tracePt t="22049" x="3644900" y="1638300"/>
          <p14:tracePt t="22058" x="3651250" y="1625600"/>
          <p14:tracePt t="22075" x="3670300" y="1587500"/>
          <p14:tracePt t="22092" x="3708400" y="1562100"/>
          <p14:tracePt t="22108" x="3746500" y="1536700"/>
          <p14:tracePt t="22125" x="3765550" y="1511300"/>
          <p14:tracePt t="22142" x="3797300" y="1492250"/>
          <p14:tracePt t="22158" x="3835400" y="1466850"/>
          <p14:tracePt t="22175" x="3898900" y="1428750"/>
          <p14:tracePt t="22191" x="3968750" y="1377950"/>
          <p14:tracePt t="22193" x="4006850" y="1352550"/>
          <p14:tracePt t="22208" x="4044950" y="1333500"/>
          <p14:tracePt t="22225" x="4108450" y="1282700"/>
          <p14:tracePt t="22241" x="4114800" y="1276350"/>
          <p14:tracePt t="22258" x="4121150" y="1263650"/>
          <p14:tracePt t="22275" x="4133850" y="1244600"/>
          <p14:tracePt t="22291" x="4140200" y="1212850"/>
          <p14:tracePt t="22308" x="4159250" y="1200150"/>
          <p14:tracePt t="22325" x="4152900" y="1181100"/>
          <p14:tracePt t="22342" x="4152900" y="1168400"/>
          <p14:tracePt t="22358" x="4159250" y="1168400"/>
          <p14:tracePt t="22375" x="4159250" y="1162050"/>
          <p14:tracePt t="22391" x="4165600" y="1162050"/>
          <p14:tracePt t="22408" x="4165600" y="1155700"/>
          <p14:tracePt t="22672" x="4171950" y="1155700"/>
          <p14:tracePt t="22737" x="4171950" y="1149350"/>
          <p14:tracePt t="22752" x="4171950" y="1143000"/>
          <p14:tracePt t="22769" x="4171950" y="1136650"/>
          <p14:tracePt t="22777" x="4171950" y="1130300"/>
          <p14:tracePt t="22784" x="4171950" y="1123950"/>
          <p14:tracePt t="22792" x="4178300" y="1123950"/>
          <p14:tracePt t="22808" x="4184650" y="1117600"/>
          <p14:tracePt t="22825" x="4203700" y="1085850"/>
          <p14:tracePt t="22841" x="4203700" y="1079500"/>
          <p14:tracePt t="22858" x="4210050" y="1073150"/>
          <p14:tracePt t="22875" x="4210050" y="1066800"/>
          <p14:tracePt t="22985" x="4210050" y="1054100"/>
          <p14:tracePt t="22993" x="4216400" y="1047750"/>
          <p14:tracePt t="23008" x="4222750" y="1041400"/>
          <p14:tracePt t="23024" x="4222750" y="996950"/>
          <p14:tracePt t="23042" x="4248150" y="958850"/>
          <p14:tracePt t="23058" x="4260850" y="933450"/>
          <p14:tracePt t="23075" x="4273550" y="908050"/>
          <p14:tracePt t="23091" x="4286250" y="882650"/>
          <p14:tracePt t="23110" x="4318000" y="850900"/>
          <p14:tracePt t="23125" x="4368800" y="819150"/>
          <p14:tracePt t="23141" x="4425950" y="762000"/>
          <p14:tracePt t="23158" x="4489450" y="704850"/>
          <p14:tracePt t="23175" x="4546600" y="666750"/>
          <p14:tracePt t="23191" x="4603750" y="654050"/>
          <p14:tracePt t="23192" x="4622800" y="635000"/>
          <p14:tracePt t="23208" x="4686300" y="615950"/>
          <p14:tracePt t="23225" x="4756150" y="596900"/>
          <p14:tracePt t="23241" x="4832350" y="571500"/>
          <p14:tracePt t="23258" x="4889500" y="552450"/>
          <p14:tracePt t="23274" x="4946650" y="546100"/>
          <p14:tracePt t="23291" x="4991100" y="546100"/>
          <p14:tracePt t="23308" x="5048250" y="546100"/>
          <p14:tracePt t="23325" x="5111750" y="533400"/>
          <p14:tracePt t="23342" x="5200650" y="533400"/>
          <p14:tracePt t="23358" x="5283200" y="495300"/>
          <p14:tracePt t="23375" x="5378450" y="488950"/>
          <p14:tracePt t="23392" x="5473700" y="488950"/>
          <p14:tracePt t="23394" x="5518150" y="482600"/>
          <p14:tracePt t="23409" x="5600700" y="488950"/>
          <p14:tracePt t="23425" x="5683250" y="488950"/>
          <p14:tracePt t="23441" x="5746750" y="488950"/>
          <p14:tracePt t="23458" x="5765800" y="488950"/>
          <p14:tracePt t="23561" x="5765800" y="495300"/>
          <p14:tracePt t="23569" x="5765800" y="514350"/>
          <p14:tracePt t="23576" x="5765800" y="539750"/>
          <p14:tracePt t="23593" x="5765800" y="609600"/>
          <p14:tracePt t="23609" x="5765800" y="704850"/>
          <p14:tracePt t="23625" x="5772150" y="819150"/>
          <p14:tracePt t="23641" x="5784850" y="933450"/>
          <p14:tracePt t="23658" x="5784850" y="1054100"/>
          <p14:tracePt t="23675" x="5784850" y="1168400"/>
          <p14:tracePt t="23691" x="5791200" y="1238250"/>
          <p14:tracePt t="23708" x="5797550" y="1276350"/>
          <p14:tracePt t="23725" x="5797550" y="1282700"/>
          <p14:tracePt t="23761" x="5791200" y="1282700"/>
          <p14:tracePt t="23775" x="5778500" y="1282700"/>
          <p14:tracePt t="23791" x="5715000" y="1282700"/>
          <p14:tracePt t="23809" x="5556250" y="1282700"/>
          <p14:tracePt t="23825" x="5391150" y="1282700"/>
          <p14:tracePt t="23841" x="5226050" y="1282700"/>
          <p14:tracePt t="23858" x="5073650" y="1276350"/>
          <p14:tracePt t="23875" x="4933950" y="1270000"/>
          <p14:tracePt t="23891" x="4806950" y="1250950"/>
          <p14:tracePt t="23908" x="4692650" y="1219200"/>
          <p14:tracePt t="23925" x="4641850" y="1193800"/>
          <p14:tracePt t="23941" x="4629150" y="1181100"/>
          <p14:tracePt t="23958" x="4629150" y="1168400"/>
          <p14:tracePt t="23975" x="4654550" y="1092200"/>
          <p14:tracePt t="23992" x="4724400" y="990600"/>
          <p14:tracePt t="23994" x="4756150" y="946150"/>
          <p14:tracePt t="24008" x="4781550" y="901700"/>
          <p14:tracePt t="24025" x="4851400" y="819150"/>
          <p14:tracePt t="24041" x="4883150" y="768350"/>
          <p14:tracePt t="24058" x="4902200" y="736600"/>
          <p14:tracePt t="24075" x="4921250" y="711200"/>
          <p14:tracePt t="24092" x="4940300" y="698500"/>
          <p14:tracePt t="24108" x="4965700" y="692150"/>
          <p14:tracePt t="24125" x="4984750" y="685800"/>
          <p14:tracePt t="24177" x="4984750" y="692150"/>
          <p14:tracePt t="24185" x="4984750" y="704850"/>
          <p14:tracePt t="24192" x="4978400" y="704850"/>
          <p14:tracePt t="24208" x="4972050" y="704850"/>
          <p14:tracePt t="24337" x="4972050" y="698500"/>
          <p14:tracePt t="24345" x="4972050" y="685800"/>
          <p14:tracePt t="24353" x="4984750" y="673100"/>
          <p14:tracePt t="24361" x="4984750" y="660400"/>
          <p14:tracePt t="24375" x="4991100" y="647700"/>
          <p14:tracePt t="24391" x="5010150" y="615950"/>
          <p14:tracePt t="24408" x="5022850" y="596900"/>
          <p14:tracePt t="24409" x="5035550" y="584200"/>
          <p14:tracePt t="24425" x="5080000" y="571500"/>
          <p14:tracePt t="24441" x="5118100" y="552450"/>
          <p14:tracePt t="24458" x="5168900" y="539750"/>
          <p14:tracePt t="24475" x="5219700" y="527050"/>
          <p14:tracePt t="24491" x="5238750" y="520700"/>
          <p14:tracePt t="24508" x="5251450" y="520700"/>
          <p14:tracePt t="24553" x="5251450" y="527050"/>
          <p14:tracePt t="24560" x="5251450" y="546100"/>
          <p14:tracePt t="24575" x="5251450" y="565150"/>
          <p14:tracePt t="24591" x="5251450" y="590550"/>
          <p14:tracePt t="24608" x="5251450" y="615950"/>
          <p14:tracePt t="24625" x="5238750" y="654050"/>
          <p14:tracePt t="24642" x="5226050" y="666750"/>
          <p14:tracePt t="24658" x="5213350" y="673100"/>
          <p14:tracePt t="24675" x="5200650" y="679450"/>
          <p14:tracePt t="24692" x="5194300" y="685800"/>
          <p14:tracePt t="24708" x="5181600" y="685800"/>
          <p14:tracePt t="24769" x="5175250" y="692150"/>
          <p14:tracePt t="24793" x="5162550" y="692150"/>
          <p14:tracePt t="24801" x="5149850" y="692150"/>
          <p14:tracePt t="24810" x="5124450" y="692150"/>
          <p14:tracePt t="24825" x="5086350" y="692150"/>
          <p14:tracePt t="24842" x="5054600" y="692150"/>
          <p14:tracePt t="24858" x="5010150" y="692150"/>
          <p14:tracePt t="24875" x="4959350" y="704850"/>
          <p14:tracePt t="24891" x="4902200" y="717550"/>
          <p14:tracePt t="24908" x="4864100" y="730250"/>
          <p14:tracePt t="24925" x="4857750" y="736600"/>
          <p14:tracePt t="24941" x="4845050" y="736600"/>
          <p14:tracePt t="24958" x="4845050" y="742950"/>
          <p14:tracePt t="25033" x="4845050" y="736600"/>
          <p14:tracePt t="25041" x="4845050" y="730250"/>
          <p14:tracePt t="25048" x="4845050" y="717550"/>
          <p14:tracePt t="25058" x="4845050" y="711200"/>
          <p14:tracePt t="25075" x="4845050" y="692150"/>
          <p14:tracePt t="25091" x="4857750" y="679450"/>
          <p14:tracePt t="25108" x="4870450" y="660400"/>
          <p14:tracePt t="25124" x="4883150" y="647700"/>
          <p14:tracePt t="25141" x="4883150" y="641350"/>
          <p14:tracePt t="25217" x="4883150" y="647700"/>
          <p14:tracePt t="25225" x="4883150" y="654050"/>
          <p14:tracePt t="25241" x="4883150" y="666750"/>
          <p14:tracePt t="25258" x="4857750" y="673100"/>
          <p14:tracePt t="25275" x="4832350" y="692150"/>
          <p14:tracePt t="25292" x="4819650" y="704850"/>
          <p14:tracePt t="25308" x="4806950" y="711200"/>
          <p14:tracePt t="25325" x="4800600" y="723900"/>
          <p14:tracePt t="25342" x="4800600" y="730250"/>
          <p14:tracePt t="25358" x="4794250" y="730250"/>
          <p14:tracePt t="25432" x="4787900" y="730250"/>
          <p14:tracePt t="25440" x="4781550" y="730250"/>
          <p14:tracePt t="25448" x="4768850" y="730250"/>
          <p14:tracePt t="25458" x="4756150" y="730250"/>
          <p14:tracePt t="25475" x="4724400" y="742950"/>
          <p14:tracePt t="25491" x="4686300" y="755650"/>
          <p14:tracePt t="25508" x="4648200" y="774700"/>
          <p14:tracePt t="25525" x="4603750" y="800100"/>
          <p14:tracePt t="25541" x="4565650" y="819150"/>
          <p14:tracePt t="25558" x="4540250" y="838200"/>
          <p14:tracePt t="25575" x="4527550" y="844550"/>
          <p14:tracePt t="25592" x="4514850" y="850900"/>
          <p14:tracePt t="25633" x="4508500" y="850900"/>
          <p14:tracePt t="25641" x="4502150" y="850900"/>
          <p14:tracePt t="25658" x="4495800" y="857250"/>
          <p14:tracePt t="25675" x="4483100" y="863600"/>
          <p14:tracePt t="25691" x="4470400" y="869950"/>
          <p14:tracePt t="25708" x="4464050" y="889000"/>
          <p14:tracePt t="25725" x="4457700" y="895350"/>
          <p14:tracePt t="25742" x="4445000" y="901700"/>
          <p14:tracePt t="25758" x="4438650" y="908050"/>
          <p14:tracePt t="25775" x="4432300" y="914400"/>
          <p14:tracePt t="26625" x="4432300" y="927100"/>
          <p14:tracePt t="26633" x="4406900" y="933450"/>
          <p14:tracePt t="26641" x="4381500" y="946150"/>
          <p14:tracePt t="26658" x="4349750" y="958850"/>
          <p14:tracePt t="26675" x="4324350" y="965200"/>
          <p14:tracePt t="26691" x="4279900" y="971550"/>
          <p14:tracePt t="26708" x="4203700" y="971550"/>
          <p14:tracePt t="26725" x="4114800" y="971550"/>
          <p14:tracePt t="26742" x="4006850" y="977900"/>
          <p14:tracePt t="26758" x="3917950" y="977900"/>
          <p14:tracePt t="26775" x="3841750" y="971550"/>
          <p14:tracePt t="26791" x="3771900" y="971550"/>
          <p14:tracePt t="26794" x="3733800" y="971550"/>
          <p14:tracePt t="26808" x="3689350" y="971550"/>
          <p14:tracePt t="26825" x="3600450" y="977900"/>
          <p14:tracePt t="26841" x="3556000" y="977900"/>
          <p14:tracePt t="26858" x="3536950" y="977900"/>
          <p14:tracePt t="26875" x="3530600" y="971550"/>
          <p14:tracePt t="26929" x="3524250" y="971550"/>
          <p14:tracePt t="26937" x="3517900" y="971550"/>
          <p14:tracePt t="26944" x="3511550" y="971550"/>
          <p14:tracePt t="26958" x="3505200" y="971550"/>
          <p14:tracePt t="26975" x="3498850" y="965200"/>
          <p14:tracePt t="26991" x="3492500" y="965200"/>
          <p14:tracePt t="27008" x="3479800" y="965200"/>
          <p14:tracePt t="27025" x="3473450" y="965200"/>
          <p14:tracePt t="27042" x="3454400" y="965200"/>
          <p14:tracePt t="27058" x="3441700" y="965200"/>
          <p14:tracePt t="27075" x="3435350" y="965200"/>
          <p14:tracePt t="27091" x="3416300" y="971550"/>
          <p14:tracePt t="27108" x="3384550" y="984250"/>
          <p14:tracePt t="27125" x="3352800" y="996950"/>
          <p14:tracePt t="27141" x="3321050" y="1003300"/>
          <p14:tracePt t="27158" x="3302000" y="1009650"/>
          <p14:tracePt t="27175" x="3282950" y="1016000"/>
          <p14:tracePt t="27192" x="3263900" y="1022350"/>
          <p14:tracePt t="27208" x="3251200" y="1028700"/>
          <p14:tracePt t="27225" x="3219450" y="1035050"/>
          <p14:tracePt t="27241" x="3194050" y="1047750"/>
          <p14:tracePt t="27258" x="3162300" y="1054100"/>
          <p14:tracePt t="27275" x="3143250" y="1060450"/>
          <p14:tracePt t="27292" x="3111500" y="1066800"/>
          <p14:tracePt t="27308" x="3086100" y="1073150"/>
          <p14:tracePt t="27325" x="3060700" y="1073150"/>
          <p14:tracePt t="27341" x="3035300" y="1073150"/>
          <p14:tracePt t="27358" x="3009900" y="1073150"/>
          <p14:tracePt t="27375" x="2978150" y="1073150"/>
          <p14:tracePt t="27392" x="2959100" y="1073150"/>
          <p14:tracePt t="27408" x="2946400" y="1073150"/>
          <p14:tracePt t="27425" x="2933700" y="1073150"/>
          <p14:tracePt t="27442" x="2908300" y="1073150"/>
          <p14:tracePt t="27458" x="2870200" y="1073150"/>
          <p14:tracePt t="27475" x="2819400" y="1073150"/>
          <p14:tracePt t="27491" x="2762250" y="1073150"/>
          <p14:tracePt t="27508" x="2686050" y="1079500"/>
          <p14:tracePt t="27525" x="2609850" y="1047750"/>
          <p14:tracePt t="27542" x="2527300" y="1028700"/>
          <p14:tracePt t="27558" x="2457450" y="1016000"/>
          <p14:tracePt t="27575" x="2374900" y="1003300"/>
          <p14:tracePt t="27592" x="2292350" y="1003300"/>
          <p14:tracePt t="27593" x="2247900" y="1003300"/>
          <p14:tracePt t="27609" x="2171700" y="996950"/>
          <p14:tracePt t="27626" x="2101850" y="990600"/>
          <p14:tracePt t="27641" x="2032000" y="977900"/>
          <p14:tracePt t="27658" x="1962150" y="971550"/>
          <p14:tracePt t="27675" x="1898650" y="971550"/>
          <p14:tracePt t="27692" x="1822450" y="958850"/>
          <p14:tracePt t="27708" x="1746250" y="958850"/>
          <p14:tracePt t="27725" x="1663700" y="958850"/>
          <p14:tracePt t="27741" x="1574800" y="958850"/>
          <p14:tracePt t="27758" x="1485900" y="958850"/>
          <p14:tracePt t="27775" x="1390650" y="958850"/>
          <p14:tracePt t="27791" x="1295400" y="958850"/>
          <p14:tracePt t="27808" x="1200150" y="958850"/>
          <p14:tracePt t="27825" x="1028700" y="958850"/>
          <p14:tracePt t="27841" x="901700" y="958850"/>
          <p14:tracePt t="27858" x="781050" y="958850"/>
          <p14:tracePt t="27875" x="673100" y="933450"/>
          <p14:tracePt t="27891" x="571500" y="920750"/>
          <p14:tracePt t="27908" x="488950" y="908050"/>
          <p14:tracePt t="27925" x="419100" y="895350"/>
          <p14:tracePt t="27942" x="368300" y="895350"/>
          <p14:tracePt t="27958" x="336550" y="895350"/>
          <p14:tracePt t="27975" x="317500" y="889000"/>
          <p14:tracePt t="27991" x="311150" y="889000"/>
          <p14:tracePt t="28008" x="304800" y="889000"/>
          <p14:tracePt t="28057" x="298450" y="889000"/>
          <p14:tracePt t="28064" x="298450" y="882650"/>
          <p14:tracePt t="28075" x="298450" y="869950"/>
          <p14:tracePt t="28091" x="298450" y="825500"/>
          <p14:tracePt t="28108" x="298450" y="781050"/>
          <p14:tracePt t="28125" x="292100" y="717550"/>
          <p14:tracePt t="28141" x="285750" y="660400"/>
          <p14:tracePt t="28158" x="285750" y="622300"/>
          <p14:tracePt t="28175" x="285750" y="596900"/>
          <p14:tracePt t="28191" x="304800" y="571500"/>
          <p14:tracePt t="28209" x="355600" y="533400"/>
          <p14:tracePt t="28225" x="406400" y="514350"/>
          <p14:tracePt t="28241" x="450850" y="501650"/>
          <p14:tracePt t="28258" x="495300" y="482600"/>
          <p14:tracePt t="28275" x="558800" y="463550"/>
          <p14:tracePt t="28292" x="641350" y="457200"/>
          <p14:tracePt t="28308" x="730250" y="457200"/>
          <p14:tracePt t="28325" x="806450" y="457200"/>
          <p14:tracePt t="28342" x="882650" y="457200"/>
          <p14:tracePt t="28358" x="958850" y="457200"/>
          <p14:tracePt t="28375" x="1035050" y="457200"/>
          <p14:tracePt t="28392" x="1130300" y="457200"/>
          <p14:tracePt t="28393" x="1181100" y="457200"/>
          <p14:tracePt t="28408" x="1308100" y="457200"/>
          <p14:tracePt t="28425" x="1422400" y="457200"/>
          <p14:tracePt t="28441" x="1517650" y="457200"/>
          <p14:tracePt t="28458" x="1612900" y="482600"/>
          <p14:tracePt t="28475" x="1708150" y="501650"/>
          <p14:tracePt t="28492" x="1822450" y="501650"/>
          <p14:tracePt t="28508" x="1955800" y="501650"/>
          <p14:tracePt t="28525" x="2101850" y="501650"/>
          <p14:tracePt t="28542" x="2228850" y="501650"/>
          <p14:tracePt t="28558" x="2330450" y="501650"/>
          <p14:tracePt t="28575" x="2406650" y="501650"/>
          <p14:tracePt t="28592" x="2495550" y="501650"/>
          <p14:tracePt t="28594" x="2546350" y="501650"/>
          <p14:tracePt t="28608" x="2603500" y="501650"/>
          <p14:tracePt t="28626" x="2781300" y="501650"/>
          <p14:tracePt t="28642" x="2901950" y="495300"/>
          <p14:tracePt t="28658" x="3022600" y="501650"/>
          <p14:tracePt t="28675" x="3124200" y="520700"/>
          <p14:tracePt t="28692" x="3213100" y="520700"/>
          <p14:tracePt t="28708" x="3302000" y="520700"/>
          <p14:tracePt t="28725" x="3397250" y="501650"/>
          <p14:tracePt t="28741" x="3486150" y="495300"/>
          <p14:tracePt t="28758" x="3549650" y="495300"/>
          <p14:tracePt t="28775" x="3568700" y="495300"/>
          <p14:tracePt t="28808" x="3568700" y="501650"/>
          <p14:tracePt t="28929" x="3568700" y="508000"/>
          <p14:tracePt t="28937" x="3568700" y="520700"/>
          <p14:tracePt t="28944" x="3568700" y="533400"/>
          <p14:tracePt t="28958" x="3562350" y="552450"/>
          <p14:tracePt t="28975" x="3549650" y="596900"/>
          <p14:tracePt t="28992" x="3517900" y="673100"/>
          <p14:tracePt t="29009" x="3498850" y="736600"/>
          <p14:tracePt t="29025" x="3479800" y="787400"/>
          <p14:tracePt t="29042" x="3460750" y="838200"/>
          <p14:tracePt t="29058" x="3448050" y="869950"/>
          <p14:tracePt t="29075" x="3441700" y="895350"/>
          <p14:tracePt t="29091" x="3435350" y="908050"/>
          <p14:tracePt t="29108" x="3429000" y="908050"/>
          <p14:tracePt t="29161" x="3422650" y="908050"/>
          <p14:tracePt t="29216" x="3416300" y="908050"/>
          <p14:tracePt t="29233" x="3403600" y="908050"/>
          <p14:tracePt t="29241" x="3397250" y="908050"/>
          <p14:tracePt t="29258" x="3371850" y="908050"/>
          <p14:tracePt t="29275" x="3340100" y="908050"/>
          <p14:tracePt t="29291" x="3302000" y="908050"/>
          <p14:tracePt t="29308" x="3251200" y="908050"/>
          <p14:tracePt t="29325" x="3206750" y="908050"/>
          <p14:tracePt t="29342" x="3155950" y="908050"/>
          <p14:tracePt t="29358" x="3105150" y="908050"/>
          <p14:tracePt t="29375" x="3054350" y="908050"/>
          <p14:tracePt t="29392" x="3009900" y="908050"/>
          <p14:tracePt t="29394" x="2984500" y="908050"/>
          <p14:tracePt t="29408" x="2940050" y="908050"/>
          <p14:tracePt t="29425" x="2895600" y="908050"/>
          <p14:tracePt t="29441" x="2844800" y="908050"/>
          <p14:tracePt t="29458" x="2781300" y="908050"/>
          <p14:tracePt t="29475" x="2711450" y="908050"/>
          <p14:tracePt t="29491" x="2647950" y="908050"/>
          <p14:tracePt t="29508" x="2603500" y="908050"/>
          <p14:tracePt t="29525" x="2559050" y="908050"/>
          <p14:tracePt t="29542" x="2482850" y="908050"/>
          <p14:tracePt t="29558" x="2413000" y="908050"/>
          <p14:tracePt t="29575" x="2336800" y="908050"/>
          <p14:tracePt t="29591" x="2266950" y="908050"/>
          <p14:tracePt t="29593" x="2241550" y="908050"/>
          <p14:tracePt t="29608" x="2190750" y="908050"/>
          <p14:tracePt t="29625" x="2133600" y="908050"/>
          <p14:tracePt t="29641" x="2070100" y="908050"/>
          <p14:tracePt t="29658" x="1987550" y="908050"/>
          <p14:tracePt t="29675" x="1898650" y="908050"/>
          <p14:tracePt t="29691" x="1790700" y="908050"/>
          <p14:tracePt t="29708" x="1695450" y="908050"/>
          <p14:tracePt t="29725" x="1606550" y="908050"/>
          <p14:tracePt t="29741" x="1511300" y="908050"/>
          <p14:tracePt t="29758" x="1422400" y="908050"/>
          <p14:tracePt t="29775" x="1339850" y="908050"/>
          <p14:tracePt t="29792" x="1263650" y="908050"/>
          <p14:tracePt t="29808" x="1187450" y="908050"/>
          <p14:tracePt t="29810" x="1143000" y="908050"/>
          <p14:tracePt t="29825" x="1066800" y="908050"/>
          <p14:tracePt t="29841" x="996950" y="908050"/>
          <p14:tracePt t="29858" x="933450" y="908050"/>
          <p14:tracePt t="29875" x="857250" y="908050"/>
          <p14:tracePt t="29891" x="781050" y="908050"/>
          <p14:tracePt t="29908" x="711200" y="908050"/>
          <p14:tracePt t="29925" x="660400" y="908050"/>
          <p14:tracePt t="29942" x="622300" y="908050"/>
          <p14:tracePt t="29958" x="584200" y="908050"/>
          <p14:tracePt t="29975" x="552450" y="908050"/>
          <p14:tracePt t="29992" x="527050" y="908050"/>
          <p14:tracePt t="29993" x="514350" y="908050"/>
          <p14:tracePt t="30008" x="508000" y="908050"/>
          <p14:tracePt t="30025" x="495300" y="914400"/>
          <p14:tracePt t="30042" x="476250" y="914400"/>
          <p14:tracePt t="30058" x="450850" y="914400"/>
          <p14:tracePt t="30075" x="419100" y="914400"/>
          <p14:tracePt t="30091" x="387350" y="914400"/>
          <p14:tracePt t="30108" x="368300" y="914400"/>
          <p14:tracePt t="30624" x="374650" y="914400"/>
          <p14:tracePt t="30633" x="374650" y="908050"/>
          <p14:tracePt t="30641" x="381000" y="908050"/>
          <p14:tracePt t="30658" x="387350" y="908050"/>
          <p14:tracePt t="30675" x="406400" y="908050"/>
          <p14:tracePt t="30691" x="444500" y="933450"/>
          <p14:tracePt t="30708" x="469900" y="977900"/>
          <p14:tracePt t="30725" x="482600" y="1028700"/>
          <p14:tracePt t="30742" x="482600" y="1079500"/>
          <p14:tracePt t="30758" x="482600" y="1111250"/>
          <p14:tracePt t="30775" x="469900" y="1130300"/>
          <p14:tracePt t="30791" x="457200" y="1149350"/>
          <p14:tracePt t="30793" x="450850" y="1155700"/>
          <p14:tracePt t="30809" x="431800" y="1162050"/>
          <p14:tracePt t="30825" x="419100" y="1174750"/>
          <p14:tracePt t="30841" x="393700" y="1193800"/>
          <p14:tracePt t="30858" x="355600" y="1225550"/>
          <p14:tracePt t="30875" x="317500" y="1250950"/>
          <p14:tracePt t="30891" x="292100" y="1270000"/>
          <p14:tracePt t="30908" x="279400" y="1289050"/>
          <p14:tracePt t="30925" x="273050" y="1289050"/>
          <p14:tracePt t="30969" x="266700" y="1289050"/>
          <p14:tracePt t="31033" x="266700" y="1282700"/>
          <p14:tracePt t="31040" x="266700" y="1263650"/>
          <p14:tracePt t="31048" x="266700" y="1257300"/>
          <p14:tracePt t="31058" x="266700" y="1244600"/>
          <p14:tracePt t="31075" x="266700" y="1212850"/>
          <p14:tracePt t="31092" x="266700" y="1181100"/>
          <p14:tracePt t="31108" x="266700" y="1130300"/>
          <p14:tracePt t="31125" x="273050" y="1085850"/>
          <p14:tracePt t="31142" x="279400" y="1041400"/>
          <p14:tracePt t="31158" x="292100" y="1003300"/>
          <p14:tracePt t="31175" x="304800" y="977900"/>
          <p14:tracePt t="31193" x="311150" y="933450"/>
          <p14:tracePt t="31208" x="323850" y="914400"/>
          <p14:tracePt t="31225" x="336550" y="850900"/>
          <p14:tracePt t="31242" x="342900" y="806450"/>
          <p14:tracePt t="31258" x="349250" y="781050"/>
          <p14:tracePt t="31275" x="349250" y="762000"/>
          <p14:tracePt t="31292" x="355600" y="742950"/>
          <p14:tracePt t="31308" x="361950" y="723900"/>
          <p14:tracePt t="31325" x="368300" y="685800"/>
          <p14:tracePt t="31341" x="381000" y="660400"/>
          <p14:tracePt t="31358" x="387350" y="641350"/>
          <p14:tracePt t="31375" x="393700" y="622300"/>
          <p14:tracePt t="31391" x="393700" y="615950"/>
          <p14:tracePt t="31408" x="400050" y="609600"/>
          <p14:tracePt t="31425" x="400050" y="590550"/>
          <p14:tracePt t="31441" x="419100" y="571500"/>
          <p14:tracePt t="31458" x="425450" y="552450"/>
          <p14:tracePt t="31475" x="431800" y="546100"/>
          <p14:tracePt t="31561" x="431800" y="539750"/>
          <p14:tracePt t="31569" x="438150" y="533400"/>
          <p14:tracePt t="31576" x="444500" y="527050"/>
          <p14:tracePt t="31632" x="450850" y="527050"/>
          <p14:tracePt t="31641" x="463550" y="527050"/>
          <p14:tracePt t="31648" x="482600" y="520700"/>
          <p14:tracePt t="31658" x="520700" y="520700"/>
          <p14:tracePt t="31675" x="603250" y="520700"/>
          <p14:tracePt t="31691" x="711200" y="520700"/>
          <p14:tracePt t="31708" x="819150" y="520700"/>
          <p14:tracePt t="31725" x="933450" y="520700"/>
          <p14:tracePt t="31742" x="1060450" y="520700"/>
          <p14:tracePt t="31758" x="1200150" y="520700"/>
          <p14:tracePt t="31775" x="1320800" y="520700"/>
          <p14:tracePt t="31791" x="1422400" y="520700"/>
          <p14:tracePt t="31794" x="1466850" y="527050"/>
          <p14:tracePt t="31808" x="1511300" y="533400"/>
          <p14:tracePt t="31825" x="1644650" y="546100"/>
          <p14:tracePt t="31842" x="1727200" y="546100"/>
          <p14:tracePt t="31858" x="1809750" y="546100"/>
          <p14:tracePt t="31875" x="1917700" y="546100"/>
          <p14:tracePt t="31891" x="2025650" y="552450"/>
          <p14:tracePt t="31909" x="2133600" y="552450"/>
          <p14:tracePt t="31925" x="2235200" y="552450"/>
          <p14:tracePt t="31941" x="2343150" y="552450"/>
          <p14:tracePt t="31958" x="2444750" y="552450"/>
          <p14:tracePt t="31975" x="2546350" y="552450"/>
          <p14:tracePt t="31991" x="2635250" y="552450"/>
          <p14:tracePt t="31993" x="2679700" y="552450"/>
          <p14:tracePt t="32009" x="2762250" y="552450"/>
          <p14:tracePt t="32025" x="2838450" y="552450"/>
          <p14:tracePt t="32041" x="2914650" y="552450"/>
          <p14:tracePt t="32058" x="2990850" y="552450"/>
          <p14:tracePt t="32075" x="3067050" y="546100"/>
          <p14:tracePt t="32091" x="3136900" y="546100"/>
          <p14:tracePt t="32108" x="3187700" y="546100"/>
          <p14:tracePt t="32125" x="3225800" y="539750"/>
          <p14:tracePt t="32142" x="3282950" y="539750"/>
          <p14:tracePt t="32158" x="3333750" y="539750"/>
          <p14:tracePt t="32175" x="3365500" y="539750"/>
          <p14:tracePt t="32192" x="3378200" y="539750"/>
          <p14:tracePt t="32208" x="3384550" y="539750"/>
          <p14:tracePt t="32225" x="3390900" y="539750"/>
          <p14:tracePt t="32241" x="3397250" y="539750"/>
          <p14:tracePt t="32258" x="3409950" y="533400"/>
          <p14:tracePt t="32497" x="3397250" y="539750"/>
          <p14:tracePt t="32505" x="3397250" y="558800"/>
          <p14:tracePt t="32512" x="3390900" y="565150"/>
          <p14:tracePt t="32524" x="3378200" y="577850"/>
          <p14:tracePt t="32542" x="3352800" y="615950"/>
          <p14:tracePt t="32558" x="3333750" y="647700"/>
          <p14:tracePt t="32575" x="3321050" y="673100"/>
          <p14:tracePt t="32591" x="3308350" y="704850"/>
          <p14:tracePt t="32594" x="3302000" y="723900"/>
          <p14:tracePt t="32608" x="3295650" y="742950"/>
          <p14:tracePt t="32626" x="3276600" y="800100"/>
          <p14:tracePt t="32641" x="3270250" y="831850"/>
          <p14:tracePt t="32658" x="3263900" y="857250"/>
          <p14:tracePt t="32675" x="3251200" y="889000"/>
          <p14:tracePt t="32691" x="3238500" y="914400"/>
          <p14:tracePt t="32708" x="3225800" y="952500"/>
          <p14:tracePt t="32725" x="3219450" y="971550"/>
          <p14:tracePt t="32742" x="3206750" y="996950"/>
          <p14:tracePt t="32758" x="3194050" y="1016000"/>
          <p14:tracePt t="32775" x="3181350" y="1047750"/>
          <p14:tracePt t="32793" x="3175000" y="1079500"/>
          <p14:tracePt t="32808" x="3175000" y="1092200"/>
          <p14:tracePt t="32825" x="3168650" y="1098550"/>
          <p14:tracePt t="33265" x="3162300" y="1098550"/>
          <p14:tracePt t="33281" x="3155950" y="1098550"/>
          <p14:tracePt t="33289" x="3149600" y="1098550"/>
          <p14:tracePt t="33320" x="3143250" y="1098550"/>
          <p14:tracePt t="33328" x="3136900" y="1098550"/>
          <p14:tracePt t="33344" x="3130550" y="1098550"/>
          <p14:tracePt t="33353" x="3124200" y="1098550"/>
          <p14:tracePt t="33360" x="3117850" y="1098550"/>
          <p14:tracePt t="33375" x="3111500" y="1104900"/>
          <p14:tracePt t="33393" x="3098800" y="1104900"/>
          <p14:tracePt t="33408" x="3092450" y="1104900"/>
          <p14:tracePt t="33425" x="3073400" y="1104900"/>
          <p14:tracePt t="33441" x="3054350" y="1104900"/>
          <p14:tracePt t="33458" x="3028950" y="1111250"/>
          <p14:tracePt t="33475" x="2990850" y="1111250"/>
          <p14:tracePt t="33491" x="2946400" y="1111250"/>
          <p14:tracePt t="33508" x="2908300" y="1111250"/>
          <p14:tracePt t="33525" x="2870200" y="1111250"/>
          <p14:tracePt t="33542" x="2838450" y="1111250"/>
          <p14:tracePt t="33558" x="2806700" y="1111250"/>
          <p14:tracePt t="33575" x="2781300" y="1111250"/>
          <p14:tracePt t="33592" x="2755900" y="1117600"/>
          <p14:tracePt t="33593" x="2736850" y="1123950"/>
          <p14:tracePt t="33609" x="2692400" y="1123950"/>
          <p14:tracePt t="33626" x="2647950" y="1123950"/>
          <p14:tracePt t="33642" x="2597150" y="1123950"/>
          <p14:tracePt t="33658" x="2552700" y="1123950"/>
          <p14:tracePt t="33675" x="2501900" y="1123950"/>
          <p14:tracePt t="33691" x="2444750" y="1123950"/>
          <p14:tracePt t="33708" x="2381250" y="1123950"/>
          <p14:tracePt t="33725" x="2305050" y="1123950"/>
          <p14:tracePt t="33742" x="2235200" y="1123950"/>
          <p14:tracePt t="33758" x="2165350" y="1123950"/>
          <p14:tracePt t="33775" x="2101850" y="1123950"/>
          <p14:tracePt t="33793" x="1993900" y="1117600"/>
          <p14:tracePt t="33808" x="1955800" y="1117600"/>
          <p14:tracePt t="33825" x="1835150" y="1111250"/>
          <p14:tracePt t="33843" x="1765300" y="1111250"/>
          <p14:tracePt t="33858" x="1689100" y="1111250"/>
          <p14:tracePt t="33875" x="1612900" y="1111250"/>
          <p14:tracePt t="33892" x="1536700" y="1111250"/>
          <p14:tracePt t="33908" x="1454150" y="1104900"/>
          <p14:tracePt t="33925" x="1358900" y="1104900"/>
          <p14:tracePt t="33941" x="1276350" y="1104900"/>
          <p14:tracePt t="33958" x="1200150" y="1104900"/>
          <p14:tracePt t="33975" x="1130300" y="1104900"/>
          <p14:tracePt t="33991" x="1060450" y="1098550"/>
          <p14:tracePt t="34008" x="971550" y="1098550"/>
          <p14:tracePt t="34025" x="927100" y="1098550"/>
          <p14:tracePt t="34041" x="876300" y="1098550"/>
          <p14:tracePt t="34058" x="831850" y="1098550"/>
          <p14:tracePt t="34075" x="774700" y="1098550"/>
          <p14:tracePt t="34092" x="723900" y="1098550"/>
          <p14:tracePt t="34108" x="679450" y="1098550"/>
          <p14:tracePt t="34125" x="635000" y="1098550"/>
          <p14:tracePt t="34142" x="609600" y="1098550"/>
          <p14:tracePt t="34158" x="596900" y="1098550"/>
          <p14:tracePt t="34175" x="577850" y="1098550"/>
          <p14:tracePt t="34191" x="558800" y="1098550"/>
          <p14:tracePt t="34193" x="546100" y="1098550"/>
          <p14:tracePt t="34208" x="533400" y="1098550"/>
          <p14:tracePt t="34225" x="520700" y="1098550"/>
          <p14:tracePt t="34242" x="508000" y="1098550"/>
          <p14:tracePt t="34553" x="501650" y="1098550"/>
          <p14:tracePt t="34576" x="495300" y="1098550"/>
          <p14:tracePt t="34585" x="482600" y="1098550"/>
          <p14:tracePt t="34593" x="476250" y="1098550"/>
          <p14:tracePt t="34633" x="469900" y="1098550"/>
          <p14:tracePt t="34672" x="463550" y="1098550"/>
          <p14:tracePt t="34689" x="457200" y="1098550"/>
          <p14:tracePt t="34720" x="450850" y="1098550"/>
          <p14:tracePt t="34737" x="450850" y="1092200"/>
          <p14:tracePt t="34921" x="444500" y="1092200"/>
          <p14:tracePt t="34928" x="438150" y="1092200"/>
          <p14:tracePt t="34937" x="431800" y="1085850"/>
          <p14:tracePt t="35048" x="425450" y="1079500"/>
          <p14:tracePt t="37833" x="425450" y="1073150"/>
          <p14:tracePt t="37841" x="425450" y="1060450"/>
          <p14:tracePt t="37849" x="425450" y="1054100"/>
          <p14:tracePt t="37858" x="425450" y="1035050"/>
          <p14:tracePt t="37875" x="425450" y="1016000"/>
          <p14:tracePt t="37892" x="425450" y="996950"/>
          <p14:tracePt t="37908" x="425450" y="984250"/>
          <p14:tracePt t="37925" x="425450" y="965200"/>
          <p14:tracePt t="37941" x="425450" y="952500"/>
          <p14:tracePt t="37958" x="425450" y="939800"/>
          <p14:tracePt t="37975" x="425450" y="933450"/>
          <p14:tracePt t="37991" x="425450" y="920750"/>
          <p14:tracePt t="37993" x="425450" y="914400"/>
          <p14:tracePt t="38008" x="425450" y="901700"/>
          <p14:tracePt t="38025" x="431800" y="876300"/>
          <p14:tracePt t="38042" x="431800" y="863600"/>
          <p14:tracePt t="38058" x="438150" y="844550"/>
          <p14:tracePt t="38075" x="438150" y="825500"/>
          <p14:tracePt t="38092" x="438150" y="800100"/>
          <p14:tracePt t="38108" x="444500" y="774700"/>
          <p14:tracePt t="38125" x="444500" y="749300"/>
          <p14:tracePt t="38142" x="444500" y="730250"/>
          <p14:tracePt t="38158" x="444500" y="723900"/>
          <p14:tracePt t="38175" x="444500" y="711200"/>
          <p14:tracePt t="38192" x="444500" y="698500"/>
          <p14:tracePt t="38193" x="444500" y="685800"/>
          <p14:tracePt t="38208" x="444500" y="666750"/>
          <p14:tracePt t="38225" x="444500" y="654050"/>
          <p14:tracePt t="38242" x="444500" y="641350"/>
          <p14:tracePt t="38258" x="444500" y="628650"/>
          <p14:tracePt t="38275" x="450850" y="622300"/>
          <p14:tracePt t="38291" x="450850" y="615950"/>
          <p14:tracePt t="38308" x="457200" y="609600"/>
          <p14:tracePt t="38325" x="457200" y="590550"/>
          <p14:tracePt t="38342" x="463550" y="584200"/>
          <p14:tracePt t="38358" x="463550" y="571500"/>
          <p14:tracePt t="38375" x="476250" y="571500"/>
          <p14:tracePt t="38392" x="476250" y="565150"/>
          <p14:tracePt t="38408" x="476250" y="558800"/>
          <p14:tracePt t="38448" x="482600" y="558800"/>
          <p14:tracePt t="38464" x="488950" y="558800"/>
          <p14:tracePt t="38475" x="501650" y="558800"/>
          <p14:tracePt t="38491" x="520700" y="552450"/>
          <p14:tracePt t="38508" x="533400" y="552450"/>
          <p14:tracePt t="38525" x="552450" y="539750"/>
          <p14:tracePt t="38542" x="577850" y="533400"/>
          <p14:tracePt t="38558" x="615950" y="520700"/>
          <p14:tracePt t="38575" x="635000" y="520700"/>
          <p14:tracePt t="38592" x="647700" y="520700"/>
          <p14:tracePt t="38608" x="666750" y="520700"/>
          <p14:tracePt t="38625" x="717550" y="520700"/>
          <p14:tracePt t="38642" x="755650" y="520700"/>
          <p14:tracePt t="38658" x="800100" y="514350"/>
          <p14:tracePt t="38675" x="838200" y="514350"/>
          <p14:tracePt t="38692" x="869950" y="514350"/>
          <p14:tracePt t="38708" x="901700" y="514350"/>
          <p14:tracePt t="38725" x="939800" y="514350"/>
          <p14:tracePt t="38742" x="977900" y="514350"/>
          <p14:tracePt t="38758" x="1022350" y="514350"/>
          <p14:tracePt t="38775" x="1085850" y="514350"/>
          <p14:tracePt t="38792" x="1136650" y="514350"/>
          <p14:tracePt t="38794" x="1168400" y="514350"/>
          <p14:tracePt t="38809" x="1212850" y="514350"/>
          <p14:tracePt t="38825" x="1257300" y="514350"/>
          <p14:tracePt t="38842" x="1295400" y="514350"/>
          <p14:tracePt t="38858" x="1339850" y="514350"/>
          <p14:tracePt t="38875" x="1377950" y="514350"/>
          <p14:tracePt t="38892" x="1435100" y="514350"/>
          <p14:tracePt t="38908" x="1485900" y="514350"/>
          <p14:tracePt t="38925" x="1536700" y="514350"/>
          <p14:tracePt t="38942" x="1574800" y="514350"/>
          <p14:tracePt t="38958" x="1612900" y="514350"/>
          <p14:tracePt t="38975" x="1657350" y="514350"/>
          <p14:tracePt t="38992" x="1701800" y="514350"/>
          <p14:tracePt t="38994" x="1727200" y="514350"/>
          <p14:tracePt t="39009" x="1758950" y="514350"/>
          <p14:tracePt t="39025" x="1797050" y="514350"/>
          <p14:tracePt t="39042" x="1835150" y="514350"/>
          <p14:tracePt t="39058" x="1879600" y="514350"/>
          <p14:tracePt t="39075" x="1936750" y="514350"/>
          <p14:tracePt t="39091" x="2000250" y="520700"/>
          <p14:tracePt t="39108" x="2076450" y="527050"/>
          <p14:tracePt t="39125" x="2171700" y="527050"/>
          <p14:tracePt t="39142" x="2279650" y="527050"/>
          <p14:tracePt t="39158" x="2381250" y="527050"/>
          <p14:tracePt t="39175" x="2444750" y="527050"/>
          <p14:tracePt t="39192" x="2495550" y="527050"/>
          <p14:tracePt t="39208" x="2540000" y="527050"/>
          <p14:tracePt t="39225" x="2635250" y="527050"/>
          <p14:tracePt t="39241" x="2711450" y="527050"/>
          <p14:tracePt t="39258" x="2774950" y="527050"/>
          <p14:tracePt t="39275" x="2832100" y="527050"/>
          <p14:tracePt t="39292" x="2876550" y="527050"/>
          <p14:tracePt t="39308" x="2933700" y="527050"/>
          <p14:tracePt t="39325" x="3003550" y="527050"/>
          <p14:tracePt t="39342" x="3067050" y="527050"/>
          <p14:tracePt t="39358" x="3117850" y="527050"/>
          <p14:tracePt t="39375" x="3143250" y="527050"/>
          <p14:tracePt t="39392" x="3168650" y="527050"/>
          <p14:tracePt t="39408" x="3200400" y="527050"/>
          <p14:tracePt t="39425" x="3263900" y="527050"/>
          <p14:tracePt t="39442" x="3295650" y="527050"/>
          <p14:tracePt t="39458" x="3321050" y="527050"/>
          <p14:tracePt t="39504" x="3327400" y="527050"/>
          <p14:tracePt t="39513" x="3333750" y="527050"/>
          <p14:tracePt t="39525" x="3340100" y="527050"/>
          <p14:tracePt t="39542" x="3359150" y="527050"/>
          <p14:tracePt t="39558" x="3371850" y="527050"/>
          <p14:tracePt t="39729" x="3371850" y="533400"/>
          <p14:tracePt t="39737" x="3371850" y="539750"/>
          <p14:tracePt t="39744" x="3371850" y="546100"/>
          <p14:tracePt t="39758" x="3365500" y="558800"/>
          <p14:tracePt t="39775" x="3359150" y="584200"/>
          <p14:tracePt t="39792" x="3340100" y="615950"/>
          <p14:tracePt t="39794" x="3333750" y="622300"/>
          <p14:tracePt t="39808" x="3333750" y="635000"/>
          <p14:tracePt t="39825" x="3321050" y="679450"/>
          <p14:tracePt t="39842" x="3308350" y="711200"/>
          <p14:tracePt t="39858" x="3295650" y="742950"/>
          <p14:tracePt t="39875" x="3295650" y="768350"/>
          <p14:tracePt t="39892" x="3289300" y="800100"/>
          <p14:tracePt t="39908" x="3282950" y="831850"/>
          <p14:tracePt t="39925" x="3282950" y="876300"/>
          <p14:tracePt t="39941" x="3276600" y="914400"/>
          <p14:tracePt t="39958" x="3276600" y="952500"/>
          <p14:tracePt t="39975" x="3276600" y="971550"/>
          <p14:tracePt t="39992" x="3276600" y="1022350"/>
          <p14:tracePt t="40008" x="3270250" y="1047750"/>
          <p14:tracePt t="40025" x="3263900" y="1073150"/>
          <p14:tracePt t="40042" x="3251200" y="1092200"/>
          <p14:tracePt t="40058" x="3251200" y="1104900"/>
          <p14:tracePt t="40075" x="3244850" y="1117600"/>
          <p14:tracePt t="40091" x="3244850" y="1130300"/>
          <p14:tracePt t="40109" x="3238500" y="1136650"/>
          <p14:tracePt t="40125" x="3238500" y="1143000"/>
          <p14:tracePt t="48737" x="3238500" y="1136650"/>
          <p14:tracePt t="48745" x="3238500" y="1123950"/>
          <p14:tracePt t="48753" x="3257550" y="1117600"/>
          <p14:tracePt t="48760" x="3289300" y="1111250"/>
          <p14:tracePt t="48775" x="3308350" y="1098550"/>
          <p14:tracePt t="48791" x="3346450" y="1085850"/>
          <p14:tracePt t="48808" x="3378200" y="1079500"/>
          <p14:tracePt t="48825" x="3403600" y="1066800"/>
          <p14:tracePt t="48841" x="3435350" y="1054100"/>
          <p14:tracePt t="48858" x="3479800" y="1041400"/>
          <p14:tracePt t="48875" x="3530600" y="1022350"/>
          <p14:tracePt t="48892" x="3594100" y="1009650"/>
          <p14:tracePt t="48908" x="3670300" y="984250"/>
          <p14:tracePt t="48925" x="3740150" y="984250"/>
          <p14:tracePt t="48942" x="3835400" y="984250"/>
          <p14:tracePt t="48958" x="3949700" y="984250"/>
          <p14:tracePt t="48975" x="4070350" y="990600"/>
          <p14:tracePt t="48992" x="4203700" y="1003300"/>
          <p14:tracePt t="49009" x="4254500" y="1022350"/>
          <p14:tracePt t="49025" x="4267200" y="1028700"/>
          <p14:tracePt t="49064" x="4267200" y="1035050"/>
          <p14:tracePt t="49105" x="4260850" y="1035050"/>
          <p14:tracePt t="49112" x="4254500" y="1035050"/>
          <p14:tracePt t="49129" x="4248150" y="1035050"/>
          <p14:tracePt t="49185" x="4241800" y="1035050"/>
          <p14:tracePt t="49193" x="4235450" y="1035050"/>
          <p14:tracePt t="49200" x="4229100" y="1022350"/>
          <p14:tracePt t="49210" x="4229100" y="1009650"/>
          <p14:tracePt t="49225" x="4222750" y="984250"/>
          <p14:tracePt t="49242" x="4222750" y="946150"/>
          <p14:tracePt t="49258" x="4222750" y="901700"/>
          <p14:tracePt t="49275" x="4222750" y="857250"/>
          <p14:tracePt t="49292" x="4235450" y="831850"/>
          <p14:tracePt t="49308" x="4267200" y="812800"/>
          <p14:tracePt t="49325" x="4305300" y="781050"/>
          <p14:tracePt t="49342" x="4387850" y="749300"/>
          <p14:tracePt t="49358" x="4483100" y="717550"/>
          <p14:tracePt t="49375" x="4584700" y="704850"/>
          <p14:tracePt t="49392" x="4711700" y="723900"/>
          <p14:tracePt t="49409" x="4775200" y="742950"/>
          <p14:tracePt t="49425" x="4819650" y="768350"/>
          <p14:tracePt t="49442" x="4851400" y="800100"/>
          <p14:tracePt t="49458" x="4876800" y="844550"/>
          <p14:tracePt t="49475" x="4889500" y="895350"/>
          <p14:tracePt t="49492" x="4889500" y="958850"/>
          <p14:tracePt t="49508" x="4857750" y="1003300"/>
          <p14:tracePt t="49525" x="4794250" y="1041400"/>
          <p14:tracePt t="49542" x="4737100" y="1060450"/>
          <p14:tracePt t="49558" x="4673600" y="1066800"/>
          <p14:tracePt t="49575" x="4610100" y="1066800"/>
          <p14:tracePt t="49592" x="4559300" y="1066800"/>
          <p14:tracePt t="49608" x="4546600" y="1054100"/>
          <p14:tracePt t="49625" x="4546600" y="1041400"/>
          <p14:tracePt t="49642" x="4546600" y="1009650"/>
          <p14:tracePt t="49658" x="4572000" y="990600"/>
          <p14:tracePt t="49675" x="4648200" y="977900"/>
          <p14:tracePt t="49691" x="4775200" y="977900"/>
          <p14:tracePt t="49708" x="4927600" y="996950"/>
          <p14:tracePt t="49725" x="5143500" y="1028700"/>
          <p14:tracePt t="49742" x="5334000" y="1047750"/>
          <p14:tracePt t="49758" x="5524500" y="1085850"/>
          <p14:tracePt t="49775" x="5683250" y="1123950"/>
          <p14:tracePt t="49792" x="5816600" y="1123950"/>
          <p14:tracePt t="49808" x="5835650" y="1123950"/>
          <p14:tracePt t="49905" x="5829300" y="1123950"/>
          <p14:tracePt t="49912" x="5803900" y="1123950"/>
          <p14:tracePt t="49921" x="5778500" y="1123950"/>
          <p14:tracePt t="49928" x="5746750" y="1123950"/>
          <p14:tracePt t="49941" x="5715000" y="1123950"/>
          <p14:tracePt t="49958" x="5651500" y="1123950"/>
          <p14:tracePt t="49975" x="5581650" y="1123950"/>
          <p14:tracePt t="49992" x="5518150" y="1098550"/>
          <p14:tracePt t="50008" x="5492750" y="1073150"/>
          <p14:tracePt t="50025" x="5486400" y="1054100"/>
          <p14:tracePt t="50042" x="5486400" y="1016000"/>
          <p14:tracePt t="50058" x="5486400" y="971550"/>
          <p14:tracePt t="50075" x="5505450" y="939800"/>
          <p14:tracePt t="50092" x="5530850" y="901700"/>
          <p14:tracePt t="50110" x="5588000" y="869950"/>
          <p14:tracePt t="50125" x="5632450" y="831850"/>
          <p14:tracePt t="50142" x="5708650" y="812800"/>
          <p14:tracePt t="50158" x="5791200" y="806450"/>
          <p14:tracePt t="50175" x="5892800" y="806450"/>
          <p14:tracePt t="50191" x="5975350" y="806450"/>
          <p14:tracePt t="50194" x="6013450" y="806450"/>
          <p14:tracePt t="50208" x="6064250" y="806450"/>
          <p14:tracePt t="50225" x="6083300" y="819150"/>
          <p14:tracePt t="50241" x="6115050" y="844550"/>
          <p14:tracePt t="50258" x="6134100" y="889000"/>
          <p14:tracePt t="50275" x="6140450" y="933450"/>
          <p14:tracePt t="50291" x="6140450" y="958850"/>
          <p14:tracePt t="50308" x="6127750" y="990600"/>
          <p14:tracePt t="50325" x="6089650" y="1028700"/>
          <p14:tracePt t="50341" x="6019800" y="1073150"/>
          <p14:tracePt t="50358" x="5956300" y="1111250"/>
          <p14:tracePt t="50375" x="5918200" y="1123950"/>
          <p14:tracePt t="50392" x="5886450" y="1130300"/>
          <p14:tracePt t="50417" x="5886450" y="1136650"/>
          <p14:tracePt t="50432" x="5880100" y="1136650"/>
          <p14:tracePt t="50441" x="5880100" y="1143000"/>
          <p14:tracePt t="50458" x="5848350" y="1155700"/>
          <p14:tracePt t="50475" x="5803900" y="1174750"/>
          <p14:tracePt t="50491" x="5772150" y="1193800"/>
          <p14:tracePt t="50508" x="5746750" y="1206500"/>
          <p14:tracePt t="50525" x="5740400" y="1219200"/>
          <p14:tracePt t="50561" x="5734050" y="1219200"/>
          <p14:tracePt t="51009" x="5734050" y="1212850"/>
          <p14:tracePt t="52297" x="5734050" y="1225550"/>
          <p14:tracePt t="52305" x="5715000" y="1231900"/>
          <p14:tracePt t="52312" x="5664200" y="1238250"/>
          <p14:tracePt t="52325" x="5613400" y="1231900"/>
          <p14:tracePt t="52341" x="5480050" y="1231900"/>
          <p14:tracePt t="52358" x="5321300" y="1219200"/>
          <p14:tracePt t="52375" x="5168900" y="1219200"/>
          <p14:tracePt t="52391" x="5022850" y="1181100"/>
          <p14:tracePt t="52394" x="4959350" y="1162050"/>
          <p14:tracePt t="52408" x="4838700" y="1117600"/>
          <p14:tracePt t="52425" x="4724400" y="1079500"/>
          <p14:tracePt t="52441" x="4622800" y="1054100"/>
          <p14:tracePt t="52458" x="4527550" y="1054100"/>
          <p14:tracePt t="52475" x="4445000" y="1054100"/>
          <p14:tracePt t="52492" x="4375150" y="1054100"/>
          <p14:tracePt t="52508" x="4318000" y="1054100"/>
          <p14:tracePt t="52525" x="4248150" y="1054100"/>
          <p14:tracePt t="52542" x="4140200" y="1054100"/>
          <p14:tracePt t="52558" x="4019550" y="1060450"/>
          <p14:tracePt t="52575" x="3886200" y="1066800"/>
          <p14:tracePt t="52593" x="3702050" y="1073150"/>
          <p14:tracePt t="52608" x="3600450" y="1073150"/>
          <p14:tracePt t="52625" x="3517900" y="1073150"/>
          <p14:tracePt t="52642" x="3473450" y="1079500"/>
          <p14:tracePt t="52658" x="3409950" y="1079500"/>
          <p14:tracePt t="52675" x="3340100" y="1079500"/>
          <p14:tracePt t="52692" x="3276600" y="1079500"/>
          <p14:tracePt t="52708" x="3225800" y="1079500"/>
          <p14:tracePt t="52725" x="3175000" y="1079500"/>
          <p14:tracePt t="52742" x="3124200" y="1079500"/>
          <p14:tracePt t="52759" x="3054350" y="1079500"/>
          <p14:tracePt t="52775" x="2990850" y="1079500"/>
          <p14:tracePt t="52777" x="2959100" y="1079500"/>
          <p14:tracePt t="52791" x="2933700" y="1079500"/>
          <p14:tracePt t="52808" x="2857500" y="1079500"/>
          <p14:tracePt t="52825" x="2819400" y="1085850"/>
          <p14:tracePt t="52842" x="2781300" y="1085850"/>
          <p14:tracePt t="52858" x="2743200" y="1085850"/>
          <p14:tracePt t="52875" x="2698750" y="1085850"/>
          <p14:tracePt t="52891" x="2660650" y="1085850"/>
          <p14:tracePt t="52908" x="2641600" y="1085850"/>
          <p14:tracePt t="53017" x="2647950" y="1092200"/>
          <p14:tracePt t="53025" x="2654300" y="1098550"/>
          <p14:tracePt t="53041" x="2679700" y="1111250"/>
          <p14:tracePt t="53058" x="2730500" y="1149350"/>
          <p14:tracePt t="53075" x="2813050" y="1212850"/>
          <p14:tracePt t="53091" x="2908300" y="1263650"/>
          <p14:tracePt t="53110" x="2933700" y="1276350"/>
          <p14:tracePt t="53266" x="2914650" y="1276350"/>
          <p14:tracePt t="53273" x="2876550" y="1276350"/>
          <p14:tracePt t="53280" x="2825750" y="1282700"/>
          <p14:tracePt t="53291" x="2768600" y="1282700"/>
          <p14:tracePt t="53308" x="2622550" y="1282700"/>
          <p14:tracePt t="53325" x="2457450" y="1289050"/>
          <p14:tracePt t="53342" x="2279650" y="1289050"/>
          <p14:tracePt t="53358" x="2114550" y="1301750"/>
          <p14:tracePt t="53375" x="1968500" y="1301750"/>
          <p14:tracePt t="53393" x="1752600" y="1301750"/>
          <p14:tracePt t="53408" x="1612900" y="1301750"/>
          <p14:tracePt t="53425" x="1473200" y="1301750"/>
          <p14:tracePt t="53441" x="1358900" y="1282700"/>
          <p14:tracePt t="53458" x="1257300" y="1276350"/>
          <p14:tracePt t="53475" x="1187450" y="1257300"/>
          <p14:tracePt t="53491" x="1130300" y="1244600"/>
          <p14:tracePt t="53508" x="1098550" y="1231900"/>
          <p14:tracePt t="53525" x="1092200" y="1231900"/>
          <p14:tracePt t="53542" x="1085850" y="1231900"/>
          <p14:tracePt t="53575" x="1073150" y="1231900"/>
          <p14:tracePt t="53593" x="1035050" y="1231900"/>
          <p14:tracePt t="53608" x="1016000" y="1231900"/>
          <p14:tracePt t="53625" x="958850" y="1231900"/>
          <p14:tracePt t="53642" x="914400" y="1231900"/>
          <p14:tracePt t="53658" x="869950" y="1225550"/>
          <p14:tracePt t="53675" x="819150" y="1219200"/>
          <p14:tracePt t="53692" x="774700" y="1193800"/>
          <p14:tracePt t="53708" x="717550" y="1149350"/>
          <p14:tracePt t="53725" x="654050" y="1104900"/>
          <p14:tracePt t="53742" x="590550" y="1047750"/>
          <p14:tracePt t="53758" x="546100" y="977900"/>
          <p14:tracePt t="53775" x="520700" y="895350"/>
          <p14:tracePt t="53793" x="514350" y="787400"/>
          <p14:tracePt t="53808" x="533400" y="717550"/>
          <p14:tracePt t="53825" x="552450" y="654050"/>
          <p14:tracePt t="53842" x="546100" y="596900"/>
          <p14:tracePt t="53858" x="565150" y="552450"/>
          <p14:tracePt t="53875" x="577850" y="514350"/>
          <p14:tracePt t="53892" x="603250" y="482600"/>
          <p14:tracePt t="53908" x="654050" y="463550"/>
          <p14:tracePt t="53925" x="711200" y="438150"/>
          <p14:tracePt t="53942" x="806450" y="406400"/>
          <p14:tracePt t="53958" x="958850" y="387350"/>
          <p14:tracePt t="53975" x="1123950" y="361950"/>
          <p14:tracePt t="53992" x="1352550" y="349250"/>
          <p14:tracePt t="54009" x="1492250" y="349250"/>
          <p14:tracePt t="54025" x="1612900" y="349250"/>
          <p14:tracePt t="54042" x="1739900" y="349250"/>
          <p14:tracePt t="54058" x="1847850" y="349250"/>
          <p14:tracePt t="54075" x="1981200" y="349250"/>
          <p14:tracePt t="54091" x="2108200" y="349250"/>
          <p14:tracePt t="54110" x="2228850" y="349250"/>
          <p14:tracePt t="54125" x="2355850" y="349250"/>
          <p14:tracePt t="54142" x="2457450" y="349250"/>
          <p14:tracePt t="54158" x="2590800" y="349250"/>
          <p14:tracePt t="54175" x="2705100" y="349250"/>
          <p14:tracePt t="54193" x="2794000" y="374650"/>
          <p14:tracePt t="54208" x="2844800" y="393700"/>
          <p14:tracePt t="54225" x="2889250" y="419100"/>
          <p14:tracePt t="54242" x="2940050" y="457200"/>
          <p14:tracePt t="54258" x="2984500" y="488950"/>
          <p14:tracePt t="54275" x="3016250" y="520700"/>
          <p14:tracePt t="54291" x="3041650" y="552450"/>
          <p14:tracePt t="54308" x="3060700" y="590550"/>
          <p14:tracePt t="54325" x="3060700" y="635000"/>
          <p14:tracePt t="54342" x="3060700" y="685800"/>
          <p14:tracePt t="54358" x="3041650" y="736600"/>
          <p14:tracePt t="54375" x="3003550" y="793750"/>
          <p14:tracePt t="54393" x="2946400" y="850900"/>
          <p14:tracePt t="54408" x="2921000" y="876300"/>
          <p14:tracePt t="54425" x="2895600" y="901700"/>
          <p14:tracePt t="54441" x="2851150" y="933450"/>
          <p14:tracePt t="54458" x="2781300" y="958850"/>
          <p14:tracePt t="54475" x="2698750" y="990600"/>
          <p14:tracePt t="54491" x="2597150" y="1022350"/>
          <p14:tracePt t="54508" x="2501900" y="1054100"/>
          <p14:tracePt t="54525" x="2413000" y="1060450"/>
          <p14:tracePt t="54542" x="2324100" y="1060450"/>
          <p14:tracePt t="54558" x="2235200" y="1066800"/>
          <p14:tracePt t="54575" x="2146300" y="1066800"/>
          <p14:tracePt t="54593" x="2012950" y="1066800"/>
          <p14:tracePt t="54608" x="1930400" y="1066800"/>
          <p14:tracePt t="54625" x="1835150" y="1073150"/>
          <p14:tracePt t="54642" x="1739900" y="1073150"/>
          <p14:tracePt t="54658" x="1651000" y="1073150"/>
          <p14:tracePt t="54675" x="1600200" y="1073150"/>
          <p14:tracePt t="54692" x="1511300" y="1073150"/>
          <p14:tracePt t="54708" x="1422400" y="1079500"/>
          <p14:tracePt t="54725" x="1327150" y="1085850"/>
          <p14:tracePt t="54742" x="1219200" y="1085850"/>
          <p14:tracePt t="54758" x="1117600" y="1085850"/>
          <p14:tracePt t="54775" x="1022350" y="1085850"/>
          <p14:tracePt t="54792" x="901700" y="1085850"/>
          <p14:tracePt t="54808" x="819150" y="1085850"/>
          <p14:tracePt t="54825" x="749300" y="1085850"/>
          <p14:tracePt t="54842" x="673100" y="1085850"/>
          <p14:tracePt t="54858" x="609600" y="1066800"/>
          <p14:tracePt t="54875" x="571500" y="1054100"/>
          <p14:tracePt t="54892" x="558800" y="1041400"/>
          <p14:tracePt t="54908" x="552450" y="1035050"/>
          <p14:tracePt t="54925" x="539750" y="1003300"/>
          <p14:tracePt t="54942" x="520700" y="952500"/>
          <p14:tracePt t="54958" x="508000" y="901700"/>
          <p14:tracePt t="54975" x="508000" y="857250"/>
          <p14:tracePt t="54993" x="508000" y="787400"/>
          <p14:tracePt t="55008" x="520700" y="736600"/>
          <p14:tracePt t="55025" x="558800" y="679450"/>
          <p14:tracePt t="55042" x="590550" y="641350"/>
          <p14:tracePt t="55058" x="635000" y="609600"/>
          <p14:tracePt t="55075" x="704850" y="565150"/>
          <p14:tracePt t="55092" x="793750" y="533400"/>
          <p14:tracePt t="55108" x="914400" y="495300"/>
          <p14:tracePt t="55125" x="1079500" y="463550"/>
          <p14:tracePt t="55142" x="1231900" y="457200"/>
          <p14:tracePt t="55158" x="1371600" y="450850"/>
          <p14:tracePt t="55175" x="1492250" y="444500"/>
          <p14:tracePt t="55193" x="1631950" y="444500"/>
          <p14:tracePt t="55208" x="1727200" y="444500"/>
          <p14:tracePt t="55225" x="1822450" y="457200"/>
          <p14:tracePt t="55242" x="1930400" y="488950"/>
          <p14:tracePt t="55258" x="2006600" y="520700"/>
          <p14:tracePt t="55275" x="2070100" y="539750"/>
          <p14:tracePt t="55292" x="2133600" y="584200"/>
          <p14:tracePt t="55308" x="2184400" y="615950"/>
          <p14:tracePt t="55325" x="2235200" y="654050"/>
          <p14:tracePt t="55341" x="2266950" y="692150"/>
          <p14:tracePt t="55358" x="2311400" y="755650"/>
          <p14:tracePt t="55375" x="2355850" y="812800"/>
          <p14:tracePt t="55393" x="2438400" y="901700"/>
          <p14:tracePt t="55408" x="2476500" y="946150"/>
          <p14:tracePt t="55425" x="2489200" y="977900"/>
          <p14:tracePt t="55442" x="2495550" y="1003300"/>
          <p14:tracePt t="55458" x="2495550" y="1028700"/>
          <p14:tracePt t="55475" x="2495550" y="1054100"/>
          <p14:tracePt t="55491" x="2482850" y="1073150"/>
          <p14:tracePt t="55508" x="2470150" y="1092200"/>
          <p14:tracePt t="55525" x="2444750" y="1111250"/>
          <p14:tracePt t="55542" x="2419350" y="1123950"/>
          <p14:tracePt t="55558" x="2368550" y="1143000"/>
          <p14:tracePt t="55575" x="2311400" y="1162050"/>
          <p14:tracePt t="55592" x="2254250" y="1174750"/>
          <p14:tracePt t="55608" x="2222500" y="1181100"/>
          <p14:tracePt t="55626" x="2197100" y="1187450"/>
          <p14:tracePt t="55642" x="2165350" y="1193800"/>
          <p14:tracePt t="55658" x="2139950" y="1193800"/>
          <p14:tracePt t="55675" x="2108200" y="1193800"/>
          <p14:tracePt t="55692" x="2082800" y="1200150"/>
          <p14:tracePt t="55708" x="2057400" y="1200150"/>
          <p14:tracePt t="55725" x="2032000" y="1200150"/>
          <p14:tracePt t="55742" x="2019300" y="1200150"/>
          <p14:tracePt t="55758" x="2012950" y="1200150"/>
          <p14:tracePt t="56081" x="2012950" y="1193800"/>
          <p14:tracePt t="56089" x="2012950" y="1181100"/>
          <p14:tracePt t="56096" x="2012950" y="1168400"/>
          <p14:tracePt t="56108" x="2032000" y="1162050"/>
          <p14:tracePt t="56125" x="2070100" y="1149350"/>
          <p14:tracePt t="56141" x="2108200" y="1130300"/>
          <p14:tracePt t="56158" x="2146300" y="1117600"/>
          <p14:tracePt t="56175" x="2197100" y="1104900"/>
          <p14:tracePt t="56192" x="2216150" y="1098550"/>
          <p14:tracePt t="56208" x="2222500" y="1098550"/>
          <p14:tracePt t="59280" x="2241550" y="1098550"/>
          <p14:tracePt t="59289" x="2266950" y="1098550"/>
          <p14:tracePt t="59296" x="2305050" y="1098550"/>
          <p14:tracePt t="59308" x="2349500" y="1098550"/>
          <p14:tracePt t="59325" x="2482850" y="1092200"/>
          <p14:tracePt t="59341" x="2667000" y="1117600"/>
          <p14:tracePt t="59358" x="2857500" y="1130300"/>
          <p14:tracePt t="59375" x="3060700" y="1149350"/>
          <p14:tracePt t="59392" x="3327400" y="1149350"/>
          <p14:tracePt t="59408" x="3467100" y="1130300"/>
          <p14:tracePt t="59425" x="3568700" y="1136650"/>
          <p14:tracePt t="59442" x="3632200" y="1136650"/>
          <p14:tracePt t="59458" x="3657600" y="1136650"/>
          <p14:tracePt t="59521" x="3663950" y="1136650"/>
          <p14:tracePt t="59528" x="3676650" y="1136650"/>
          <p14:tracePt t="59537" x="3689350" y="1136650"/>
          <p14:tracePt t="59545" x="3708400" y="1136650"/>
          <p14:tracePt t="59558" x="3727450" y="1136650"/>
          <p14:tracePt t="59575" x="3759200" y="1143000"/>
          <p14:tracePt t="59592" x="3765550" y="1143000"/>
          <p14:tracePt t="59673" x="3759200" y="1143000"/>
          <p14:tracePt t="59681" x="3733800" y="1143000"/>
          <p14:tracePt t="59691" x="3702050" y="1143000"/>
          <p14:tracePt t="59708" x="3632200" y="1143000"/>
          <p14:tracePt t="59725" x="3562350" y="1143000"/>
          <p14:tracePt t="59742" x="3486150" y="1130300"/>
          <p14:tracePt t="59758" x="3390900" y="1104900"/>
          <p14:tracePt t="59775" x="3276600" y="1073150"/>
          <p14:tracePt t="59792" x="3098800" y="1003300"/>
          <p14:tracePt t="59808" x="3003550" y="971550"/>
          <p14:tracePt t="59825" x="2965450" y="965200"/>
          <p14:tracePt t="59842" x="2959100" y="958850"/>
          <p14:tracePt t="59859" x="2959100" y="952500"/>
          <p14:tracePt t="59875" x="2946400" y="927100"/>
          <p14:tracePt t="59892" x="2940050" y="908050"/>
          <p14:tracePt t="59908" x="2940050" y="901700"/>
          <p14:tracePt t="59925" x="2933700" y="901700"/>
          <p14:tracePt t="59941" x="2914650" y="895350"/>
          <p14:tracePt t="59958" x="2895600" y="895350"/>
          <p14:tracePt t="59975" x="2870200" y="895350"/>
          <p14:tracePt t="59993" x="2819400" y="895350"/>
          <p14:tracePt t="60008" x="2762250" y="895350"/>
          <p14:tracePt t="60025" x="2711450" y="895350"/>
          <p14:tracePt t="60042" x="2660650" y="895350"/>
          <p14:tracePt t="60058" x="2616200" y="914400"/>
          <p14:tracePt t="60075" x="2571750" y="920750"/>
          <p14:tracePt t="60092" x="2501900" y="927100"/>
          <p14:tracePt t="60110" x="2432050" y="939800"/>
          <p14:tracePt t="60125" x="2355850" y="958850"/>
          <p14:tracePt t="60142" x="2286000" y="971550"/>
          <p14:tracePt t="60158" x="2216150" y="984250"/>
          <p14:tracePt t="60175" x="2159000" y="1009650"/>
          <p14:tracePt t="60193" x="2063750" y="1028700"/>
          <p14:tracePt t="60208" x="2025650" y="1035050"/>
          <p14:tracePt t="60225" x="1917700" y="1066800"/>
          <p14:tracePt t="60242" x="1854200" y="1085850"/>
          <p14:tracePt t="60258" x="1803400" y="1092200"/>
          <p14:tracePt t="60275" x="1746250" y="1104900"/>
          <p14:tracePt t="60292" x="1689100" y="1117600"/>
          <p14:tracePt t="60308" x="1619250" y="1130300"/>
          <p14:tracePt t="60325" x="1536700" y="1149350"/>
          <p14:tracePt t="60342" x="1460500" y="1168400"/>
          <p14:tracePt t="60359" x="1371600" y="1174750"/>
          <p14:tracePt t="60375" x="1276350" y="1187450"/>
          <p14:tracePt t="60377" x="1231900" y="1187450"/>
          <p14:tracePt t="60392" x="1187450" y="1187450"/>
          <p14:tracePt t="60408" x="1047750" y="1187450"/>
          <p14:tracePt t="60425" x="965200" y="1187450"/>
          <p14:tracePt t="60442" x="895350" y="1187450"/>
          <p14:tracePt t="60458" x="825500" y="1187450"/>
          <p14:tracePt t="60475" x="762000" y="1187450"/>
          <p14:tracePt t="60492" x="692150" y="1187450"/>
          <p14:tracePt t="60508" x="635000" y="1181100"/>
          <p14:tracePt t="60525" x="577850" y="1168400"/>
          <p14:tracePt t="60542" x="520700" y="1162050"/>
          <p14:tracePt t="60559" x="457200" y="1136650"/>
          <p14:tracePt t="60575" x="387350" y="1117600"/>
          <p14:tracePt t="60592" x="298450" y="1085850"/>
          <p14:tracePt t="60608" x="254000" y="1073150"/>
          <p14:tracePt t="60625" x="234950" y="1066800"/>
          <p14:tracePt t="60642" x="222250" y="1054100"/>
          <p14:tracePt t="60658" x="209550" y="1035050"/>
          <p14:tracePt t="60675" x="196850" y="1016000"/>
          <p14:tracePt t="60692" x="171450" y="984250"/>
          <p14:tracePt t="60709" x="152400" y="952500"/>
          <p14:tracePt t="60725" x="133350" y="914400"/>
          <p14:tracePt t="60742" x="127000" y="882650"/>
          <p14:tracePt t="60759" x="120650" y="857250"/>
          <p14:tracePt t="60775" x="120650" y="825500"/>
          <p14:tracePt t="60793" x="120650" y="787400"/>
          <p14:tracePt t="60808" x="120650" y="755650"/>
          <p14:tracePt t="60825" x="120650" y="717550"/>
          <p14:tracePt t="60842" x="120650" y="685800"/>
          <p14:tracePt t="60859" x="133350" y="647700"/>
          <p14:tracePt t="60875" x="146050" y="615950"/>
          <p14:tracePt t="60892" x="152400" y="584200"/>
          <p14:tracePt t="60908" x="171450" y="565150"/>
          <p14:tracePt t="60925" x="190500" y="539750"/>
          <p14:tracePt t="60942" x="222250" y="520700"/>
          <p14:tracePt t="60958" x="247650" y="495300"/>
          <p14:tracePt t="60975" x="279400" y="469900"/>
          <p14:tracePt t="60992" x="304800" y="457200"/>
          <p14:tracePt t="60994" x="323850" y="450850"/>
          <p14:tracePt t="61008" x="355600" y="431800"/>
          <p14:tracePt t="61025" x="400050" y="419100"/>
          <p14:tracePt t="61042" x="450850" y="406400"/>
          <p14:tracePt t="61058" x="501650" y="387350"/>
          <p14:tracePt t="61075" x="546100" y="374650"/>
          <p14:tracePt t="61092" x="571500" y="361950"/>
          <p14:tracePt t="61108" x="590550" y="355600"/>
          <p14:tracePt t="61125" x="615950" y="349250"/>
          <p14:tracePt t="61142" x="647700" y="342900"/>
          <p14:tracePt t="61158" x="692150" y="342900"/>
          <p14:tracePt t="61175" x="730250" y="342900"/>
          <p14:tracePt t="61192" x="781050" y="342900"/>
          <p14:tracePt t="61208" x="819150" y="342900"/>
          <p14:tracePt t="61225" x="850900" y="342900"/>
          <p14:tracePt t="61242" x="876300" y="342900"/>
          <p14:tracePt t="61258" x="901700" y="342900"/>
          <p14:tracePt t="61275" x="927100" y="342900"/>
          <p14:tracePt t="61292" x="946150" y="342900"/>
          <p14:tracePt t="61308" x="971550" y="342900"/>
          <p14:tracePt t="61325" x="990600" y="342900"/>
          <p14:tracePt t="61342" x="1009650" y="342900"/>
          <p14:tracePt t="61359" x="1035050" y="342900"/>
          <p14:tracePt t="61375" x="1054100" y="342900"/>
          <p14:tracePt t="61378" x="1066800" y="342900"/>
          <p14:tracePt t="61393" x="1073150" y="342900"/>
          <p14:tracePt t="61408" x="1092200" y="342900"/>
          <p14:tracePt t="61425" x="1111250" y="342900"/>
          <p14:tracePt t="61442" x="1117600" y="342900"/>
          <p14:tracePt t="61458" x="1130300" y="342900"/>
          <p14:tracePt t="61475" x="1143000" y="342900"/>
          <p14:tracePt t="61492" x="1162050" y="355600"/>
          <p14:tracePt t="61508" x="1181100" y="361950"/>
          <p14:tracePt t="61525" x="1200150" y="368300"/>
          <p14:tracePt t="61542" x="1212850" y="374650"/>
          <p14:tracePt t="61558" x="1231900" y="381000"/>
          <p14:tracePt t="61575" x="1238250" y="387350"/>
          <p14:tracePt t="61593" x="1263650" y="393700"/>
          <p14:tracePt t="61609" x="1276350" y="400050"/>
          <p14:tracePt t="61625" x="1282700" y="406400"/>
          <p14:tracePt t="61642" x="1289050" y="419100"/>
          <p14:tracePt t="61658" x="1301750" y="425450"/>
          <p14:tracePt t="61675" x="1314450" y="438150"/>
          <p14:tracePt t="61692" x="1327150" y="444500"/>
          <p14:tracePt t="61708" x="1346200" y="457200"/>
          <p14:tracePt t="61725" x="1365250" y="469900"/>
          <p14:tracePt t="61742" x="1371600" y="476250"/>
          <p14:tracePt t="61758" x="1384300" y="488950"/>
          <p14:tracePt t="61775" x="1397000" y="495300"/>
          <p14:tracePt t="61792" x="1409700" y="514350"/>
          <p14:tracePt t="61808" x="1422400" y="527050"/>
          <p14:tracePt t="61825" x="1428750" y="546100"/>
          <p14:tracePt t="61842" x="1441450" y="565150"/>
          <p14:tracePt t="61859" x="1447800" y="577850"/>
          <p14:tracePt t="61875" x="1460500" y="603250"/>
          <p14:tracePt t="61892" x="1466850" y="622300"/>
          <p14:tracePt t="61908" x="1473200" y="628650"/>
          <p14:tracePt t="61925" x="1473200" y="641350"/>
          <p14:tracePt t="61942" x="1473200" y="647700"/>
          <p14:tracePt t="61958" x="1473200" y="666750"/>
          <p14:tracePt t="61975" x="1479550" y="685800"/>
          <p14:tracePt t="61977" x="1479550" y="692150"/>
          <p14:tracePt t="61991" x="1479550" y="698500"/>
          <p14:tracePt t="62008" x="1479550" y="723900"/>
          <p14:tracePt t="62025" x="1479550" y="742950"/>
          <p14:tracePt t="62042" x="1479550" y="762000"/>
          <p14:tracePt t="62058" x="1479550" y="793750"/>
          <p14:tracePt t="62075" x="1479550" y="825500"/>
          <p14:tracePt t="62092" x="1479550" y="850900"/>
          <p14:tracePt t="62108" x="1466850" y="876300"/>
          <p14:tracePt t="62125" x="1460500" y="901700"/>
          <p14:tracePt t="62142" x="1454150" y="927100"/>
          <p14:tracePt t="62158" x="1447800" y="965200"/>
          <p14:tracePt t="62175" x="1435100" y="990600"/>
          <p14:tracePt t="62192" x="1409700" y="1022350"/>
          <p14:tracePt t="62208" x="1397000" y="1041400"/>
          <p14:tracePt t="62225" x="1384300" y="1060450"/>
          <p14:tracePt t="62242" x="1358900" y="1073150"/>
          <p14:tracePt t="62258" x="1327150" y="1092200"/>
          <p14:tracePt t="62275" x="1289050" y="1104900"/>
          <p14:tracePt t="62292" x="1250950" y="1136650"/>
          <p14:tracePt t="62308" x="1212850" y="1155700"/>
          <p14:tracePt t="62325" x="1174750" y="1162050"/>
          <p14:tracePt t="62342" x="1130300" y="1181100"/>
          <p14:tracePt t="62358" x="1079500" y="1193800"/>
          <p14:tracePt t="62375" x="1022350" y="1200150"/>
          <p14:tracePt t="62392" x="946150" y="1219200"/>
          <p14:tracePt t="62408" x="901700" y="1231900"/>
          <p14:tracePt t="62425" x="857250" y="1231900"/>
          <p14:tracePt t="62442" x="812800" y="1238250"/>
          <p14:tracePt t="62459" x="774700" y="1238250"/>
          <p14:tracePt t="62475" x="742950" y="1238250"/>
          <p14:tracePt t="62493" x="711200" y="1238250"/>
          <p14:tracePt t="62508" x="673100" y="1238250"/>
          <p14:tracePt t="62525" x="641350" y="1238250"/>
          <p14:tracePt t="62542" x="615950" y="1238250"/>
          <p14:tracePt t="62559" x="577850" y="1238250"/>
          <p14:tracePt t="62575" x="539750" y="1238250"/>
          <p14:tracePt t="62592" x="488950" y="1238250"/>
          <p14:tracePt t="62608" x="457200" y="1238250"/>
          <p14:tracePt t="62625" x="444500" y="1238250"/>
          <p14:tracePt t="62642" x="431800" y="1238250"/>
          <p14:tracePt t="62659" x="419100" y="1231900"/>
          <p14:tracePt t="62675" x="406400" y="1231900"/>
          <p14:tracePt t="62692" x="393700" y="1231900"/>
          <p14:tracePt t="62708" x="374650" y="1212850"/>
          <p14:tracePt t="62725" x="355600" y="1200150"/>
          <p14:tracePt t="62742" x="336550" y="1193800"/>
          <p14:tracePt t="62758" x="317500" y="1181100"/>
          <p14:tracePt t="62775" x="304800" y="1162050"/>
          <p14:tracePt t="62792" x="298450" y="1149350"/>
          <p14:tracePt t="62794" x="298450" y="1143000"/>
          <p14:tracePt t="62808" x="292100" y="1130300"/>
          <p14:tracePt t="62825" x="285750" y="1117600"/>
          <p14:tracePt t="62842" x="279400" y="1098550"/>
          <p14:tracePt t="62859" x="273050" y="1066800"/>
          <p14:tracePt t="62875" x="266700" y="1035050"/>
          <p14:tracePt t="62892" x="266700" y="1009650"/>
          <p14:tracePt t="62908" x="266700" y="977900"/>
          <p14:tracePt t="62925" x="266700" y="939800"/>
          <p14:tracePt t="62942" x="266700" y="901700"/>
          <p14:tracePt t="62958" x="266700" y="863600"/>
          <p14:tracePt t="62975" x="266700" y="831850"/>
          <p14:tracePt t="62993" x="266700" y="787400"/>
          <p14:tracePt t="63009" x="266700" y="762000"/>
          <p14:tracePt t="63025" x="279400" y="730250"/>
          <p14:tracePt t="63042" x="285750" y="698500"/>
          <p14:tracePt t="63059" x="298450" y="673100"/>
          <p14:tracePt t="63075" x="311150" y="641350"/>
          <p14:tracePt t="63092" x="323850" y="609600"/>
          <p14:tracePt t="63109" x="342900" y="590550"/>
          <p14:tracePt t="63125" x="355600" y="565150"/>
          <p14:tracePt t="63142" x="374650" y="539750"/>
          <p14:tracePt t="63159" x="387350" y="527050"/>
          <p14:tracePt t="63175" x="419100" y="514350"/>
          <p14:tracePt t="63192" x="450850" y="488950"/>
          <p14:tracePt t="63209" x="469900" y="476250"/>
          <p14:tracePt t="63225" x="501650" y="463550"/>
          <p14:tracePt t="63242" x="527050" y="450850"/>
          <p14:tracePt t="63258" x="565150" y="438150"/>
          <p14:tracePt t="63275" x="603250" y="425450"/>
          <p14:tracePt t="63292" x="641350" y="419100"/>
          <p14:tracePt t="63309" x="673100" y="412750"/>
          <p14:tracePt t="63325" x="698500" y="406400"/>
          <p14:tracePt t="63342" x="723900" y="406400"/>
          <p14:tracePt t="63358" x="749300" y="400050"/>
          <p14:tracePt t="63375" x="787400" y="400050"/>
          <p14:tracePt t="63392" x="863600" y="400050"/>
          <p14:tracePt t="63408" x="914400" y="400050"/>
          <p14:tracePt t="63425" x="958850" y="400050"/>
          <p14:tracePt t="63442" x="996950" y="400050"/>
          <p14:tracePt t="63458" x="1028700" y="400050"/>
          <p14:tracePt t="63475" x="1060450" y="406400"/>
          <p14:tracePt t="63492" x="1111250" y="425450"/>
          <p14:tracePt t="63509" x="1162050" y="450850"/>
          <p14:tracePt t="63525" x="1212850" y="463550"/>
          <p14:tracePt t="63542" x="1257300" y="482600"/>
          <p14:tracePt t="63559" x="1295400" y="501650"/>
          <p14:tracePt t="63575" x="1320800" y="508000"/>
          <p14:tracePt t="63592" x="1352550" y="520700"/>
          <p14:tracePt t="63608" x="1397000" y="533400"/>
          <p14:tracePt t="63625" x="1416050" y="552450"/>
          <p14:tracePt t="63642" x="1428750" y="571500"/>
          <p14:tracePt t="63659" x="1447800" y="596900"/>
          <p14:tracePt t="63675" x="1460500" y="615950"/>
          <p14:tracePt t="63692" x="1479550" y="635000"/>
          <p14:tracePt t="63708" x="1498600" y="654050"/>
          <p14:tracePt t="63725" x="1511300" y="673100"/>
          <p14:tracePt t="63741" x="1517650" y="685800"/>
          <p14:tracePt t="63758" x="1524000" y="704850"/>
          <p14:tracePt t="63775" x="1524000" y="730250"/>
          <p14:tracePt t="63792" x="1530350" y="762000"/>
          <p14:tracePt t="63808" x="1536700" y="787400"/>
          <p14:tracePt t="63825" x="1536700" y="806450"/>
          <p14:tracePt t="63842" x="1536700" y="838200"/>
          <p14:tracePt t="63858" x="1536700" y="863600"/>
          <p14:tracePt t="63875" x="1536700" y="889000"/>
          <p14:tracePt t="63892" x="1536700" y="908050"/>
          <p14:tracePt t="63909" x="1536700" y="927100"/>
          <p14:tracePt t="63925" x="1536700" y="939800"/>
          <p14:tracePt t="63942" x="1536700" y="946150"/>
          <p14:tracePt t="63958" x="1530350" y="958850"/>
          <p14:tracePt t="63975" x="1517650" y="977900"/>
          <p14:tracePt t="63992" x="1511300" y="996950"/>
          <p14:tracePt t="64010" x="1511300" y="1003300"/>
          <p14:tracePt t="64025" x="1504950" y="1009650"/>
          <p14:tracePt t="64113" x="1504950" y="1016000"/>
          <p14:tracePt t="64545" x="1498600" y="1016000"/>
          <p14:tracePt t="64985" x="1492250" y="1016000"/>
          <p14:tracePt t="65000" x="1485900" y="1016000"/>
          <p14:tracePt t="65017" x="1479550" y="1022350"/>
          <p14:tracePt t="65040" x="1473200" y="1022350"/>
          <p14:tracePt t="65049" x="1473200" y="1028700"/>
          <p14:tracePt t="65058" x="1466850" y="1041400"/>
          <p14:tracePt t="65075" x="1460500" y="1047750"/>
          <p14:tracePt t="65109" x="1454150" y="1054100"/>
          <p14:tracePt t="65142" x="1447800" y="1054100"/>
          <p14:tracePt t="65158" x="1441450" y="1054100"/>
          <p14:tracePt t="65192" x="1441450" y="1060450"/>
          <p14:tracePt t="65225" x="1435100" y="1066800"/>
          <p14:tracePt t="65242" x="1428750" y="1073150"/>
          <p14:tracePt t="65259" x="1422400" y="1085850"/>
          <p14:tracePt t="65275" x="1409700" y="1092200"/>
          <p14:tracePt t="65292" x="1409700" y="1098550"/>
          <p14:tracePt t="65308" x="1403350" y="1104900"/>
          <p14:tracePt t="65325" x="1403350" y="1111250"/>
          <p14:tracePt t="65342" x="1397000" y="1117600"/>
          <p14:tracePt t="65358" x="1390650" y="1123950"/>
          <p14:tracePt t="65375" x="1371600" y="1136650"/>
          <p14:tracePt t="65392" x="1365250" y="1143000"/>
          <p14:tracePt t="65408" x="1358900" y="1149350"/>
          <p14:tracePt t="65442" x="1358900" y="1155700"/>
          <p14:tracePt t="65458" x="1352550" y="1155700"/>
          <p14:tracePt t="65491" x="1346200" y="1162050"/>
          <p14:tracePt t="65513" x="1339850" y="1162050"/>
          <p14:tracePt t="65569" x="1339850" y="1168400"/>
          <p14:tracePt t="65601" x="1333500" y="1168400"/>
          <p14:tracePt t="65609" x="1327150" y="1168400"/>
          <p14:tracePt t="65625" x="1314450" y="1168400"/>
          <p14:tracePt t="65641" x="1301750" y="1181100"/>
          <p14:tracePt t="65658" x="1282700" y="1193800"/>
          <p14:tracePt t="65675" x="1270000" y="1200150"/>
          <p14:tracePt t="65692" x="1257300" y="1200150"/>
          <p14:tracePt t="65709" x="1238250" y="1206500"/>
          <p14:tracePt t="65725" x="1206500" y="1219200"/>
          <p14:tracePt t="65742" x="1181100" y="1238250"/>
          <p14:tracePt t="65759" x="1155700" y="1244600"/>
          <p14:tracePt t="65775" x="1123950" y="1250950"/>
          <p14:tracePt t="65792" x="1098550" y="1257300"/>
          <p14:tracePt t="65794" x="1092200" y="1263650"/>
          <p14:tracePt t="65809" x="1079500" y="1263650"/>
          <p14:tracePt t="65825" x="1073150" y="1270000"/>
          <p14:tracePt t="65842" x="1054100" y="1270000"/>
          <p14:tracePt t="65859" x="1035050" y="1276350"/>
          <p14:tracePt t="65875" x="1022350" y="1282700"/>
          <p14:tracePt t="65892" x="996950" y="1282700"/>
          <p14:tracePt t="65908" x="977900" y="1289050"/>
          <p14:tracePt t="65926" x="952500" y="1295400"/>
          <p14:tracePt t="65942" x="920750" y="1301750"/>
          <p14:tracePt t="65959" x="882650" y="1301750"/>
          <p14:tracePt t="65975" x="844550" y="1301750"/>
          <p14:tracePt t="65992" x="812800" y="1301750"/>
          <p14:tracePt t="65994" x="793750" y="1301750"/>
          <p14:tracePt t="66008" x="762000" y="1301750"/>
          <p14:tracePt t="66025" x="730250" y="1301750"/>
          <p14:tracePt t="66042" x="704850" y="1301750"/>
          <p14:tracePt t="66058" x="679450" y="1308100"/>
          <p14:tracePt t="66075" x="641350" y="1308100"/>
          <p14:tracePt t="66092" x="596900" y="1308100"/>
          <p14:tracePt t="66110" x="552450" y="1308100"/>
          <p14:tracePt t="66125" x="508000" y="1308100"/>
          <p14:tracePt t="66142" x="469900" y="1308100"/>
          <p14:tracePt t="66158" x="425450" y="1308100"/>
          <p14:tracePt t="66175" x="393700" y="1308100"/>
          <p14:tracePt t="66192" x="349250" y="1295400"/>
          <p14:tracePt t="66208" x="311150" y="1282700"/>
          <p14:tracePt t="66225" x="279400" y="1270000"/>
          <p14:tracePt t="66242" x="254000" y="1263650"/>
          <p14:tracePt t="66258" x="234950" y="1257300"/>
          <p14:tracePt t="66275" x="209550" y="1238250"/>
          <p14:tracePt t="66292" x="196850" y="1219200"/>
          <p14:tracePt t="66308" x="171450" y="1193800"/>
          <p14:tracePt t="66325" x="152400" y="1174750"/>
          <p14:tracePt t="66342" x="139700" y="1149350"/>
          <p14:tracePt t="66359" x="133350" y="1117600"/>
          <p14:tracePt t="66375" x="120650" y="1073150"/>
          <p14:tracePt t="66392" x="101600" y="996950"/>
          <p14:tracePt t="66408" x="101600" y="946150"/>
          <p14:tracePt t="66425" x="95250" y="901700"/>
          <p14:tracePt t="66442" x="95250" y="863600"/>
          <p14:tracePt t="66458" x="95250" y="825500"/>
          <p14:tracePt t="66475" x="95250" y="774700"/>
          <p14:tracePt t="66492" x="95250" y="730250"/>
          <p14:tracePt t="66509" x="95250" y="704850"/>
          <p14:tracePt t="66525" x="95250" y="685800"/>
          <p14:tracePt t="66542" x="95250" y="666750"/>
          <p14:tracePt t="66559" x="101600" y="635000"/>
          <p14:tracePt t="66575" x="120650" y="596900"/>
          <p14:tracePt t="66592" x="133350" y="552450"/>
          <p14:tracePt t="66608" x="146050" y="539750"/>
          <p14:tracePt t="66626" x="152400" y="520700"/>
          <p14:tracePt t="66642" x="158750" y="508000"/>
          <p14:tracePt t="66659" x="171450" y="495300"/>
          <p14:tracePt t="66675" x="184150" y="476250"/>
          <p14:tracePt t="66692" x="196850" y="450850"/>
          <p14:tracePt t="66709" x="209550" y="438150"/>
          <p14:tracePt t="66725" x="247650" y="419100"/>
          <p14:tracePt t="66742" x="279400" y="400050"/>
          <p14:tracePt t="66758" x="317500" y="381000"/>
          <p14:tracePt t="66775" x="323850" y="368300"/>
          <p14:tracePt t="66793" x="355600" y="355600"/>
          <p14:tracePt t="66809" x="368300" y="349250"/>
          <p14:tracePt t="66825" x="381000" y="349250"/>
          <p14:tracePt t="66842" x="387350" y="342900"/>
          <p14:tracePt t="66858" x="400050" y="342900"/>
          <p14:tracePt t="66875" x="431800" y="330200"/>
          <p14:tracePt t="66892" x="457200" y="323850"/>
          <p14:tracePt t="66908" x="488950" y="311150"/>
          <p14:tracePt t="66925" x="508000" y="304800"/>
          <p14:tracePt t="66942" x="533400" y="292100"/>
          <p14:tracePt t="66958" x="558800" y="285750"/>
          <p14:tracePt t="66975" x="590550" y="279400"/>
          <p14:tracePt t="66992" x="635000" y="266700"/>
          <p14:tracePt t="67009" x="679450" y="266700"/>
          <p14:tracePt t="67025" x="730250" y="266700"/>
          <p14:tracePt t="67042" x="781050" y="266700"/>
          <p14:tracePt t="67059" x="819150" y="266700"/>
          <p14:tracePt t="67075" x="838200" y="266700"/>
          <p14:tracePt t="67092" x="869950" y="266700"/>
          <p14:tracePt t="67108" x="914400" y="266700"/>
          <p14:tracePt t="67125" x="971550" y="266700"/>
          <p14:tracePt t="67141" x="1054100" y="273050"/>
          <p14:tracePt t="67158" x="1117600" y="292100"/>
          <p14:tracePt t="67175" x="1168400" y="304800"/>
          <p14:tracePt t="67192" x="1219200" y="323850"/>
          <p14:tracePt t="67208" x="1244600" y="330200"/>
          <p14:tracePt t="67225" x="1282700" y="342900"/>
          <p14:tracePt t="67242" x="1301750" y="349250"/>
          <p14:tracePt t="67259" x="1320800" y="355600"/>
          <p14:tracePt t="67275" x="1327150" y="355600"/>
          <p14:tracePt t="67292" x="1327150" y="361950"/>
          <p14:tracePt t="67308" x="1333500" y="361950"/>
          <p14:tracePt t="70920" x="1339850" y="361950"/>
          <p14:tracePt t="70928" x="1346200" y="361950"/>
          <p14:tracePt t="70937" x="1358900" y="361950"/>
          <p14:tracePt t="70944" x="1371600" y="361950"/>
          <p14:tracePt t="70958" x="1384300" y="361950"/>
          <p14:tracePt t="70975" x="1416050" y="368300"/>
          <p14:tracePt t="70992" x="1473200" y="387350"/>
          <p14:tracePt t="71009" x="1498600" y="400050"/>
          <p14:tracePt t="71025" x="1517650" y="412750"/>
          <p14:tracePt t="71042" x="1530350" y="425450"/>
          <p14:tracePt t="71058" x="1536700" y="431800"/>
          <p14:tracePt t="71075" x="1543050" y="438150"/>
          <p14:tracePt t="71092" x="1549400" y="444500"/>
          <p14:tracePt t="71110" x="1555750" y="457200"/>
          <p14:tracePt t="71125" x="1555750" y="469900"/>
          <p14:tracePt t="71142" x="1555750" y="482600"/>
          <p14:tracePt t="71158" x="1555750" y="495300"/>
          <p14:tracePt t="71216" x="1555750" y="501650"/>
          <p14:tracePt t="71240" x="1562100" y="501650"/>
          <p14:tracePt t="71433" x="1568450" y="501650"/>
          <p14:tracePt t="71457" x="1574800" y="501650"/>
          <p14:tracePt t="71472" x="1574800" y="508000"/>
          <p14:tracePt t="71480" x="1581150" y="514350"/>
          <p14:tracePt t="71496" x="1581150" y="520700"/>
          <p14:tracePt t="71508" x="1581150" y="527050"/>
          <p14:tracePt t="71525" x="1581150" y="539750"/>
          <p14:tracePt t="71543" x="1581150" y="558800"/>
          <p14:tracePt t="71558" x="1581150" y="577850"/>
          <p14:tracePt t="71560" x="1581150" y="584200"/>
          <p14:tracePt t="71575" x="1581150" y="590550"/>
          <p14:tracePt t="71592" x="1581150" y="628650"/>
          <p14:tracePt t="71609" x="1581150" y="660400"/>
          <p14:tracePt t="71625" x="1581150" y="698500"/>
          <p14:tracePt t="71642" x="1581150" y="736600"/>
          <p14:tracePt t="71658" x="1568450" y="774700"/>
          <p14:tracePt t="71675" x="1549400" y="819150"/>
          <p14:tracePt t="71692" x="1536700" y="869950"/>
          <p14:tracePt t="71708" x="1511300" y="908050"/>
          <p14:tracePt t="71725" x="1492250" y="946150"/>
          <p14:tracePt t="71742" x="1479550" y="984250"/>
          <p14:tracePt t="71758" x="1473200" y="1009650"/>
          <p14:tracePt t="71775" x="1454150" y="1035050"/>
          <p14:tracePt t="71792" x="1435100" y="1079500"/>
          <p14:tracePt t="71809" x="1416050" y="1104900"/>
          <p14:tracePt t="71825" x="1403350" y="1143000"/>
          <p14:tracePt t="71842" x="1384300" y="1174750"/>
          <p14:tracePt t="71859" x="1365250" y="1206500"/>
          <p14:tracePt t="71875" x="1346200" y="1231900"/>
          <p14:tracePt t="71892" x="1333500" y="1263650"/>
          <p14:tracePt t="71908" x="1308100" y="1282700"/>
          <p14:tracePt t="71925" x="1289050" y="1308100"/>
          <p14:tracePt t="71942" x="1263650" y="1333500"/>
          <p14:tracePt t="71958" x="1225550" y="1358900"/>
          <p14:tracePt t="71975" x="1193800" y="1377950"/>
          <p14:tracePt t="71992" x="1143000" y="1397000"/>
          <p14:tracePt t="72009" x="1104900" y="1409700"/>
          <p14:tracePt t="72025" x="1073150" y="1416050"/>
          <p14:tracePt t="72042" x="1035050" y="1428750"/>
          <p14:tracePt t="72058" x="990600" y="1428750"/>
          <p14:tracePt t="72075" x="939800" y="1428750"/>
          <p14:tracePt t="72092" x="889000" y="1428750"/>
          <p14:tracePt t="72108" x="844550" y="1428750"/>
          <p14:tracePt t="72125" x="806450" y="1428750"/>
          <p14:tracePt t="72142" x="768350" y="1428750"/>
          <p14:tracePt t="72159" x="742950" y="1428750"/>
          <p14:tracePt t="72175" x="711200" y="1428750"/>
          <p14:tracePt t="72192" x="666750" y="1409700"/>
          <p14:tracePt t="72208" x="635000" y="1390650"/>
          <p14:tracePt t="72225" x="603250" y="1365250"/>
          <p14:tracePt t="72242" x="565150" y="1339850"/>
          <p14:tracePt t="72259" x="533400" y="1320800"/>
          <p14:tracePt t="72275" x="508000" y="1301750"/>
          <p14:tracePt t="72292" x="482600" y="1289050"/>
          <p14:tracePt t="72308" x="457200" y="1263650"/>
          <p14:tracePt t="72325" x="444500" y="1244600"/>
          <p14:tracePt t="72342" x="419100" y="1212850"/>
          <p14:tracePt t="72358" x="400050" y="1181100"/>
          <p14:tracePt t="72375" x="381000" y="1155700"/>
          <p14:tracePt t="72393" x="368300" y="1130300"/>
          <p14:tracePt t="72408" x="355600" y="1111250"/>
          <p14:tracePt t="72425" x="349250" y="1079500"/>
          <p14:tracePt t="72442" x="336550" y="1047750"/>
          <p14:tracePt t="72458" x="330200" y="1009650"/>
          <p14:tracePt t="72475" x="330200" y="965200"/>
          <p14:tracePt t="72492" x="330200" y="927100"/>
          <p14:tracePt t="72509" x="330200" y="889000"/>
          <p14:tracePt t="72525" x="330200" y="850900"/>
          <p14:tracePt t="72542" x="330200" y="812800"/>
          <p14:tracePt t="72559" x="330200" y="768350"/>
          <p14:tracePt t="72575" x="330200" y="717550"/>
          <p14:tracePt t="72577" x="330200" y="692150"/>
          <p14:tracePt t="72592" x="336550" y="679450"/>
          <p14:tracePt t="72609" x="361950" y="615950"/>
          <p14:tracePt t="72625" x="381000" y="590550"/>
          <p14:tracePt t="72642" x="400050" y="565150"/>
          <p14:tracePt t="72658" x="425450" y="527050"/>
          <p14:tracePt t="72675" x="450850" y="488950"/>
          <p14:tracePt t="72691" x="476250" y="457200"/>
          <p14:tracePt t="72708" x="508000" y="444500"/>
          <p14:tracePt t="72725" x="527050" y="425450"/>
          <p14:tracePt t="72741" x="558800" y="412750"/>
          <p14:tracePt t="72758" x="603250" y="387350"/>
          <p14:tracePt t="72775" x="635000" y="374650"/>
          <p14:tracePt t="72792" x="654050" y="368300"/>
          <p14:tracePt t="72794" x="666750" y="368300"/>
          <p14:tracePt t="72808" x="673100" y="361950"/>
          <p14:tracePt t="72842" x="685800" y="355600"/>
          <p14:tracePt t="72858" x="698500" y="355600"/>
          <p14:tracePt t="72875" x="736600" y="355600"/>
          <p14:tracePt t="72892" x="781050" y="355600"/>
          <p14:tracePt t="72909" x="831850" y="355600"/>
          <p14:tracePt t="72925" x="882650" y="355600"/>
          <p14:tracePt t="72942" x="927100" y="355600"/>
          <p14:tracePt t="72958" x="958850" y="355600"/>
          <p14:tracePt t="72975" x="1003300" y="355600"/>
          <p14:tracePt t="72993" x="1054100" y="355600"/>
          <p14:tracePt t="73008" x="1085850" y="368300"/>
          <p14:tracePt t="73025" x="1117600" y="381000"/>
          <p14:tracePt t="73042" x="1149350" y="387350"/>
          <p14:tracePt t="73059" x="1181100" y="393700"/>
          <p14:tracePt t="73075" x="1219200" y="406400"/>
          <p14:tracePt t="73092" x="1250950" y="412750"/>
          <p14:tracePt t="73110" x="1276350" y="425450"/>
          <p14:tracePt t="73125" x="1295400" y="438150"/>
          <p14:tracePt t="73142" x="1320800" y="457200"/>
          <p14:tracePt t="73159" x="1346200" y="482600"/>
          <p14:tracePt t="73175" x="1365250" y="495300"/>
          <p14:tracePt t="73177" x="1377950" y="508000"/>
          <p14:tracePt t="73192" x="1390650" y="520700"/>
          <p14:tracePt t="73209" x="1403350" y="546100"/>
          <p14:tracePt t="73225" x="1422400" y="571500"/>
          <p14:tracePt t="73242" x="1435100" y="603250"/>
          <p14:tracePt t="73259" x="1447800" y="628650"/>
          <p14:tracePt t="73275" x="1466850" y="654050"/>
          <p14:tracePt t="73292" x="1473200" y="679450"/>
          <p14:tracePt t="73308" x="1479550" y="711200"/>
          <p14:tracePt t="73325" x="1492250" y="749300"/>
          <p14:tracePt t="73342" x="1504950" y="787400"/>
          <p14:tracePt t="73358" x="1504950" y="812800"/>
          <p14:tracePt t="73375" x="1511300" y="850900"/>
          <p14:tracePt t="73392" x="1517650" y="882650"/>
          <p14:tracePt t="73394" x="1517650" y="895350"/>
          <p14:tracePt t="73409" x="1524000" y="920750"/>
          <p14:tracePt t="73425" x="1524000" y="952500"/>
          <p14:tracePt t="73442" x="1524000" y="984250"/>
          <p14:tracePt t="73458" x="1524000" y="1009650"/>
          <p14:tracePt t="73475" x="1524000" y="1022350"/>
          <p14:tracePt t="73492" x="1504950" y="1047750"/>
          <p14:tracePt t="73509" x="1479550" y="1079500"/>
          <p14:tracePt t="73525" x="1466850" y="1111250"/>
          <p14:tracePt t="73542" x="1441450" y="1143000"/>
          <p14:tracePt t="73559" x="1422400" y="1174750"/>
          <p14:tracePt t="73575" x="1397000" y="1206500"/>
          <p14:tracePt t="73592" x="1346200" y="1231900"/>
          <p14:tracePt t="73609" x="1314450" y="1250950"/>
          <p14:tracePt t="73626" x="1289050" y="1270000"/>
          <p14:tracePt t="73642" x="1257300" y="1289050"/>
          <p14:tracePt t="73658" x="1219200" y="1308100"/>
          <p14:tracePt t="73675" x="1187450" y="1327150"/>
          <p14:tracePt t="73692" x="1149350" y="1346200"/>
          <p14:tracePt t="73709" x="1117600" y="1358900"/>
          <p14:tracePt t="73725" x="1092200" y="1371600"/>
          <p14:tracePt t="73742" x="1073150" y="1377950"/>
          <p14:tracePt t="73759" x="1054100" y="1384300"/>
          <p14:tracePt t="73775" x="1022350" y="1384300"/>
          <p14:tracePt t="73777" x="1003300" y="1384300"/>
          <p14:tracePt t="73792" x="965200" y="1390650"/>
          <p14:tracePt t="73808" x="920750" y="1390650"/>
          <p14:tracePt t="73825" x="876300" y="1390650"/>
          <p14:tracePt t="73842" x="844550" y="1390650"/>
          <p14:tracePt t="73858" x="812800" y="1390650"/>
          <p14:tracePt t="73875" x="781050" y="1390650"/>
          <p14:tracePt t="73892" x="755650" y="1377950"/>
          <p14:tracePt t="73909" x="717550" y="1358900"/>
          <p14:tracePt t="73925" x="666750" y="1333500"/>
          <p14:tracePt t="73942" x="609600" y="1301750"/>
          <p14:tracePt t="73958" x="565150" y="1263650"/>
          <p14:tracePt t="73975" x="514350" y="1231900"/>
          <p14:tracePt t="73992" x="457200" y="1193800"/>
          <p14:tracePt t="74008" x="431800" y="1168400"/>
          <p14:tracePt t="74025" x="412750" y="1143000"/>
          <p14:tracePt t="74042" x="387350" y="1098550"/>
          <p14:tracePt t="74059" x="361950" y="1060450"/>
          <p14:tracePt t="74075" x="349250" y="1022350"/>
          <p14:tracePt t="74092" x="336550" y="977900"/>
          <p14:tracePt t="74109" x="317500" y="933450"/>
          <p14:tracePt t="74125" x="304800" y="882650"/>
          <p14:tracePt t="74142" x="298450" y="838200"/>
          <p14:tracePt t="74158" x="292100" y="800100"/>
          <p14:tracePt t="74175" x="292100" y="762000"/>
          <p14:tracePt t="74192" x="292100" y="704850"/>
          <p14:tracePt t="74208" x="292100" y="666750"/>
          <p14:tracePt t="74225" x="292100" y="635000"/>
          <p14:tracePt t="74242" x="292100" y="603250"/>
          <p14:tracePt t="74259" x="292100" y="558800"/>
          <p14:tracePt t="74275" x="304800" y="520700"/>
          <p14:tracePt t="74292" x="330200" y="488950"/>
          <p14:tracePt t="74309" x="349250" y="463550"/>
          <p14:tracePt t="74325" x="374650" y="450850"/>
          <p14:tracePt t="74342" x="406400" y="431800"/>
          <p14:tracePt t="74358" x="438150" y="406400"/>
          <p14:tracePt t="74375" x="476250" y="381000"/>
          <p14:tracePt t="74392" x="533400" y="342900"/>
          <p14:tracePt t="74409" x="571500" y="323850"/>
          <p14:tracePt t="74425" x="609600" y="317500"/>
          <p14:tracePt t="74442" x="635000" y="304800"/>
          <p14:tracePt t="74458" x="673100" y="292100"/>
          <p14:tracePt t="74475" x="711200" y="279400"/>
          <p14:tracePt t="74493" x="755650" y="266700"/>
          <p14:tracePt t="74509" x="781050" y="266700"/>
          <p14:tracePt t="74525" x="806450" y="266700"/>
          <p14:tracePt t="74542" x="825500" y="266700"/>
          <p14:tracePt t="74558" x="850900" y="266700"/>
          <p14:tracePt t="74575" x="876300" y="266700"/>
          <p14:tracePt t="74592" x="958850" y="266700"/>
          <p14:tracePt t="74608" x="990600" y="266700"/>
          <p14:tracePt t="74625" x="1028700" y="266700"/>
          <p14:tracePt t="74642" x="1060450" y="266700"/>
          <p14:tracePt t="74659" x="1079500" y="266700"/>
          <p14:tracePt t="74675" x="1092200" y="266700"/>
          <p14:tracePt t="74692" x="1111250" y="273050"/>
          <p14:tracePt t="74709" x="1123950" y="279400"/>
          <p14:tracePt t="74725" x="1143000" y="285750"/>
          <p14:tracePt t="74742" x="1155700" y="285750"/>
          <p14:tracePt t="74758" x="1174750" y="292100"/>
          <p14:tracePt t="74775" x="1193800" y="298450"/>
          <p14:tracePt t="74792" x="1212850" y="304800"/>
          <p14:tracePt t="74809" x="1225550" y="317500"/>
          <p14:tracePt t="74825" x="1231900" y="317500"/>
          <p14:tracePt t="77265" x="1244600" y="317500"/>
          <p14:tracePt t="77272" x="1257300" y="317500"/>
          <p14:tracePt t="77280" x="1270000" y="317500"/>
          <p14:tracePt t="77292" x="1276350" y="323850"/>
          <p14:tracePt t="77308" x="1289050" y="330200"/>
          <p14:tracePt t="77325" x="1301750" y="336550"/>
          <p14:tracePt t="77342" x="1320800" y="355600"/>
          <p14:tracePt t="77358" x="1333500" y="374650"/>
          <p14:tracePt t="77375" x="1352550" y="400050"/>
          <p14:tracePt t="77392" x="1365250" y="444500"/>
          <p14:tracePt t="77408" x="1377950" y="476250"/>
          <p14:tracePt t="77425" x="1384300" y="501650"/>
          <p14:tracePt t="77442" x="1397000" y="520700"/>
          <p14:tracePt t="77459" x="1409700" y="552450"/>
          <p14:tracePt t="77475" x="1422400" y="584200"/>
          <p14:tracePt t="77492" x="1428750" y="603250"/>
          <p14:tracePt t="77509" x="1435100" y="615950"/>
          <p14:tracePt t="77525" x="1435100" y="628650"/>
          <p14:tracePt t="77664" x="1441450" y="628650"/>
          <p14:tracePt t="77865" x="1441450" y="635000"/>
          <p14:tracePt t="77873" x="1441450" y="641350"/>
          <p14:tracePt t="77880" x="1441450" y="647700"/>
          <p14:tracePt t="77896" x="1441450" y="654050"/>
          <p14:tracePt t="77908" x="1441450" y="660400"/>
          <p14:tracePt t="77925" x="1441450" y="673100"/>
          <p14:tracePt t="77942" x="1441450" y="685800"/>
          <p14:tracePt t="77958" x="1441450" y="704850"/>
          <p14:tracePt t="77975" x="1441450" y="730250"/>
          <p14:tracePt t="77992" x="1441450" y="762000"/>
          <p14:tracePt t="78009" x="1441450" y="781050"/>
          <p14:tracePt t="78025" x="1441450" y="806450"/>
          <p14:tracePt t="78042" x="1441450" y="838200"/>
          <p14:tracePt t="78059" x="1441450" y="869950"/>
          <p14:tracePt t="78075" x="1435100" y="901700"/>
          <p14:tracePt t="78092" x="1428750" y="927100"/>
          <p14:tracePt t="78108" x="1416050" y="958850"/>
          <p14:tracePt t="78125" x="1403350" y="984250"/>
          <p14:tracePt t="78142" x="1390650" y="1016000"/>
          <p14:tracePt t="78158" x="1371600" y="1041400"/>
          <p14:tracePt t="78175" x="1365250" y="1060450"/>
          <p14:tracePt t="78192" x="1352550" y="1073150"/>
          <p14:tracePt t="78209" x="1346200" y="1085850"/>
          <p14:tracePt t="78225" x="1339850" y="1092200"/>
          <p14:tracePt t="78242" x="1333500" y="1104900"/>
          <p14:tracePt t="78259" x="1320800" y="1104900"/>
          <p14:tracePt t="78275" x="1301750" y="1117600"/>
          <p14:tracePt t="78292" x="1276350" y="1136650"/>
          <p14:tracePt t="78309" x="1257300" y="1149350"/>
          <p14:tracePt t="78325" x="1244600" y="1168400"/>
          <p14:tracePt t="78342" x="1231900" y="1181100"/>
          <p14:tracePt t="78359" x="1225550" y="1181100"/>
          <p14:tracePt t="78375" x="1212850" y="1193800"/>
          <p14:tracePt t="78392" x="1200150" y="1206500"/>
          <p14:tracePt t="78395" x="1193800" y="1206500"/>
          <p14:tracePt t="78408" x="1181100" y="1219200"/>
          <p14:tracePt t="78425" x="1168400" y="1225550"/>
          <p14:tracePt t="78442" x="1149350" y="1238250"/>
          <p14:tracePt t="78459" x="1136650" y="1244600"/>
          <p14:tracePt t="78475" x="1111250" y="1263650"/>
          <p14:tracePt t="78492" x="1092200" y="1270000"/>
          <p14:tracePt t="78508" x="1066800" y="1282700"/>
          <p14:tracePt t="78525" x="1041400" y="1289050"/>
          <p14:tracePt t="78542" x="1016000" y="1301750"/>
          <p14:tracePt t="78559" x="990600" y="1308100"/>
          <p14:tracePt t="78575" x="958850" y="1320800"/>
          <p14:tracePt t="78592" x="920750" y="1333500"/>
          <p14:tracePt t="78609" x="882650" y="1333500"/>
          <p14:tracePt t="78625" x="857250" y="1333500"/>
          <p14:tracePt t="78642" x="819150" y="1333500"/>
          <p14:tracePt t="78658" x="768350" y="1333500"/>
          <p14:tracePt t="78675" x="711200" y="1333500"/>
          <p14:tracePt t="78692" x="666750" y="1333500"/>
          <p14:tracePt t="78709" x="641350" y="1314450"/>
          <p14:tracePt t="78725" x="615950" y="1295400"/>
          <p14:tracePt t="78742" x="577850" y="1270000"/>
          <p14:tracePt t="78758" x="539750" y="1238250"/>
          <p14:tracePt t="78775" x="495300" y="1193800"/>
          <p14:tracePt t="78792" x="463550" y="1155700"/>
          <p14:tracePt t="78808" x="431800" y="1123950"/>
          <p14:tracePt t="78825" x="406400" y="1092200"/>
          <p14:tracePt t="78842" x="381000" y="1047750"/>
          <p14:tracePt t="78858" x="349250" y="996950"/>
          <p14:tracePt t="78875" x="304800" y="933450"/>
          <p14:tracePt t="78892" x="273050" y="882650"/>
          <p14:tracePt t="78909" x="247650" y="844550"/>
          <p14:tracePt t="78925" x="241300" y="819150"/>
          <p14:tracePt t="78942" x="234950" y="787400"/>
          <p14:tracePt t="78958" x="234950" y="755650"/>
          <p14:tracePt t="78975" x="234950" y="698500"/>
          <p14:tracePt t="78992" x="247650" y="628650"/>
          <p14:tracePt t="78994" x="260350" y="584200"/>
          <p14:tracePt t="79008" x="292100" y="508000"/>
          <p14:tracePt t="79025" x="336550" y="444500"/>
          <p14:tracePt t="79042" x="400050" y="400050"/>
          <p14:tracePt t="79059" x="488950" y="355600"/>
          <p14:tracePt t="79075" x="590550" y="311150"/>
          <p14:tracePt t="79092" x="698500" y="285750"/>
          <p14:tracePt t="79109" x="787400" y="273050"/>
          <p14:tracePt t="79125" x="863600" y="273050"/>
          <p14:tracePt t="79142" x="952500" y="273050"/>
          <p14:tracePt t="79159" x="1047750" y="279400"/>
          <p14:tracePt t="79175" x="1136650" y="317500"/>
          <p14:tracePt t="79192" x="1212850" y="349250"/>
          <p14:tracePt t="79194" x="1257300" y="374650"/>
          <p14:tracePt t="79209" x="1333500" y="431800"/>
          <p14:tracePt t="79225" x="1403350" y="495300"/>
          <p14:tracePt t="79242" x="1447800" y="565150"/>
          <p14:tracePt t="79258" x="1492250" y="654050"/>
          <p14:tracePt t="79275" x="1536700" y="755650"/>
          <p14:tracePt t="79292" x="1574800" y="850900"/>
          <p14:tracePt t="79309" x="1619250" y="933450"/>
          <p14:tracePt t="79325" x="1663700" y="996950"/>
          <p14:tracePt t="79342" x="1701800" y="1060450"/>
          <p14:tracePt t="79358" x="1733550" y="1104900"/>
          <p14:tracePt t="79375" x="1765300" y="1143000"/>
          <p14:tracePt t="79392" x="1803400" y="1193800"/>
          <p14:tracePt t="79408" x="1847850" y="1219200"/>
          <p14:tracePt t="79425" x="1917700" y="1250950"/>
          <p14:tracePt t="79442" x="1993900" y="1276350"/>
          <p14:tracePt t="79459" x="2101850" y="1314450"/>
          <p14:tracePt t="79475" x="2222500" y="1352550"/>
          <p14:tracePt t="79492" x="2343150" y="1371600"/>
          <p14:tracePt t="79509" x="2482850" y="1416050"/>
          <p14:tracePt t="79525" x="2622550" y="1435100"/>
          <p14:tracePt t="79542" x="2762250" y="1460500"/>
          <p14:tracePt t="79559" x="2908300" y="1511300"/>
          <p14:tracePt t="79575" x="3041650" y="1530350"/>
          <p14:tracePt t="79592" x="3244850" y="1543050"/>
          <p14:tracePt t="79608" x="3371850" y="1555750"/>
          <p14:tracePt t="79625" x="3498850" y="1555750"/>
          <p14:tracePt t="79642" x="3613150" y="1568450"/>
          <p14:tracePt t="79659" x="3733800" y="1574800"/>
          <p14:tracePt t="79675" x="3848100" y="1574800"/>
          <p14:tracePt t="79692" x="3949700" y="1574800"/>
          <p14:tracePt t="79709" x="4070350" y="1581150"/>
          <p14:tracePt t="79725" x="4191000" y="1581150"/>
          <p14:tracePt t="79742" x="4330700" y="1562100"/>
          <p14:tracePt t="79758" x="4464050" y="1549400"/>
          <p14:tracePt t="79775" x="4584700" y="1517650"/>
          <p14:tracePt t="79777" x="4648200" y="1511300"/>
          <p14:tracePt t="79793" x="4756150" y="1498600"/>
          <p14:tracePt t="79809" x="4838700" y="1498600"/>
          <p14:tracePt t="79825" x="4914900" y="1492250"/>
          <p14:tracePt t="79842" x="4991100" y="1492250"/>
          <p14:tracePt t="79858" x="5060950" y="1492250"/>
          <p14:tracePt t="79875" x="5105400" y="1485900"/>
          <p14:tracePt t="79892" x="5130800" y="1485900"/>
          <p14:tracePt t="79909" x="5130800" y="1498600"/>
          <p14:tracePt t="79925" x="5137150" y="1517650"/>
          <p14:tracePt t="80016" x="5130800" y="1517650"/>
          <p14:tracePt t="80025" x="5105400" y="1504950"/>
          <p14:tracePt t="80033" x="5080000" y="1492250"/>
          <p14:tracePt t="80042" x="5054600" y="1473200"/>
          <p14:tracePt t="80059" x="5016500" y="1447800"/>
          <p14:tracePt t="80075" x="5010150" y="1416050"/>
          <p14:tracePt t="80092" x="5003800" y="1403350"/>
          <p14:tracePt t="80109" x="5016500" y="1403350"/>
          <p14:tracePt t="80125" x="5041900" y="1397000"/>
          <p14:tracePt t="80142" x="5073650" y="1397000"/>
          <p14:tracePt t="80158" x="5111750" y="1397000"/>
          <p14:tracePt t="80175" x="5149850" y="1409700"/>
          <p14:tracePt t="80192" x="5194300" y="1435100"/>
          <p14:tracePt t="80209" x="5207000" y="1447800"/>
          <p14:tracePt t="80225" x="5207000" y="1473200"/>
          <p14:tracePt t="80242" x="5207000" y="1530350"/>
          <p14:tracePt t="80258" x="5181600" y="1631950"/>
          <p14:tracePt t="80275" x="5137150" y="1758950"/>
          <p14:tracePt t="80292" x="5105400" y="1911350"/>
          <p14:tracePt t="80308" x="5086350" y="2038350"/>
          <p14:tracePt t="80325" x="5067300" y="2114550"/>
          <p14:tracePt t="80342" x="5041900" y="2159000"/>
          <p14:tracePt t="80359" x="5022850" y="2190750"/>
          <p14:tracePt t="80375" x="5010150" y="2209800"/>
          <p14:tracePt t="80449" x="5003800" y="2209800"/>
          <p14:tracePt t="80490" x="4997450" y="2209800"/>
          <p14:tracePt t="80496" x="4997450" y="2203450"/>
          <p14:tracePt t="80521" x="4997450" y="2197100"/>
          <p14:tracePt t="80529" x="4984750" y="2197100"/>
          <p14:tracePt t="80542" x="4984750" y="2190750"/>
          <p14:tracePt t="80558" x="4965700" y="2184400"/>
          <p14:tracePt t="80575" x="4940300" y="2159000"/>
          <p14:tracePt t="80592" x="4883150" y="2120900"/>
          <p14:tracePt t="80608" x="4845050" y="2095500"/>
          <p14:tracePt t="80625" x="4794250" y="2057400"/>
          <p14:tracePt t="80642" x="4730750" y="2025650"/>
          <p14:tracePt t="80658" x="4641850" y="1987550"/>
          <p14:tracePt t="80675" x="4533900" y="1949450"/>
          <p14:tracePt t="80692" x="4457700" y="1905000"/>
          <p14:tracePt t="80708" x="4362450" y="1841500"/>
          <p14:tracePt t="80725" x="4254500" y="1771650"/>
          <p14:tracePt t="80742" x="4114800" y="1695450"/>
          <p14:tracePt t="80758" x="3994150" y="1651000"/>
          <p14:tracePt t="80775" x="3879850" y="1600200"/>
          <p14:tracePt t="80792" x="3733800" y="1549400"/>
          <p14:tracePt t="80808" x="3651250" y="1530350"/>
          <p14:tracePt t="80825" x="3606800" y="1511300"/>
          <p14:tracePt t="80842" x="3556000" y="1485900"/>
          <p14:tracePt t="80859" x="3517900" y="1473200"/>
          <p14:tracePt t="80875" x="3486150" y="1466850"/>
          <p14:tracePt t="80892" x="3467100" y="1460500"/>
          <p14:tracePt t="80909" x="3448050" y="1454150"/>
          <p14:tracePt t="80925" x="3435350" y="1447800"/>
          <p14:tracePt t="80942" x="3416300" y="1441450"/>
          <p14:tracePt t="80959" x="3397250" y="1441450"/>
          <p14:tracePt t="80975" x="3390900" y="1435100"/>
          <p14:tracePt t="81617" x="3378200" y="1435100"/>
          <p14:tracePt t="81625" x="3346450" y="1435100"/>
          <p14:tracePt t="81632" x="3308350" y="1435100"/>
          <p14:tracePt t="81642" x="3251200" y="1428750"/>
          <p14:tracePt t="81659" x="3130550" y="1384300"/>
          <p14:tracePt t="81675" x="2997200" y="1333500"/>
          <p14:tracePt t="81692" x="2825750" y="1289050"/>
          <p14:tracePt t="81709" x="2654300" y="1238250"/>
          <p14:tracePt t="81725" x="2501900" y="1212850"/>
          <p14:tracePt t="81742" x="2374900" y="1212850"/>
          <p14:tracePt t="81759" x="2286000" y="1200150"/>
          <p14:tracePt t="81776" x="2190750" y="1174750"/>
          <p14:tracePt t="81778" x="2152650" y="1155700"/>
          <p14:tracePt t="81792" x="2076450" y="1155700"/>
          <p14:tracePt t="81808" x="2038350" y="1162050"/>
          <p14:tracePt t="81825" x="2012950" y="1162050"/>
          <p14:tracePt t="81842" x="1968500" y="1162050"/>
          <p14:tracePt t="81859" x="1905000" y="1168400"/>
          <p14:tracePt t="81875" x="1828800" y="1174750"/>
          <p14:tracePt t="81892" x="1771650" y="1174750"/>
          <p14:tracePt t="81909" x="1708150" y="1174750"/>
          <p14:tracePt t="81925" x="1638300" y="1174750"/>
          <p14:tracePt t="81942" x="1555750" y="1174750"/>
          <p14:tracePt t="81958" x="1479550" y="1174750"/>
          <p14:tracePt t="81975" x="1409700" y="1181100"/>
          <p14:tracePt t="81993" x="1320800" y="1181100"/>
          <p14:tracePt t="82009" x="1276350" y="1181100"/>
          <p14:tracePt t="82025" x="1231900" y="1181100"/>
          <p14:tracePt t="82042" x="1181100" y="1181100"/>
          <p14:tracePt t="82059" x="1143000" y="1181100"/>
          <p14:tracePt t="82075" x="1098550" y="1181100"/>
          <p14:tracePt t="82092" x="1054100" y="1181100"/>
          <p14:tracePt t="82109" x="1003300" y="1168400"/>
          <p14:tracePt t="82125" x="939800" y="1155700"/>
          <p14:tracePt t="82142" x="882650" y="1143000"/>
          <p14:tracePt t="82159" x="825500" y="1123950"/>
          <p14:tracePt t="82175" x="781050" y="1117600"/>
          <p14:tracePt t="82193" x="749300" y="1104900"/>
          <p14:tracePt t="82209" x="730250" y="1098550"/>
          <p14:tracePt t="82225" x="717550" y="1098550"/>
          <p14:tracePt t="82242" x="704850" y="1098550"/>
          <p14:tracePt t="82258" x="698500" y="1098550"/>
          <p14:tracePt t="82275" x="679450" y="1098550"/>
          <p14:tracePt t="82292" x="654050" y="1098550"/>
          <p14:tracePt t="82308" x="628650" y="1098550"/>
          <p14:tracePt t="82325" x="609600" y="1098550"/>
          <p14:tracePt t="82342" x="596900" y="1098550"/>
          <p14:tracePt t="82358" x="590550" y="1098550"/>
          <p14:tracePt t="82375" x="577850" y="1098550"/>
          <p14:tracePt t="82392" x="565150" y="1098550"/>
          <p14:tracePt t="82393" x="558800" y="1098550"/>
          <p14:tracePt t="82409" x="558800" y="1092200"/>
          <p14:tracePt t="82425" x="546100" y="1092200"/>
          <p14:tracePt t="82464" x="539750" y="1085850"/>
          <p14:tracePt t="82475" x="527050" y="1073150"/>
          <p14:tracePt t="82492" x="508000" y="1054100"/>
          <p14:tracePt t="82508" x="488950" y="1028700"/>
          <p14:tracePt t="82525" x="476250" y="996950"/>
          <p14:tracePt t="82542" x="463550" y="965200"/>
          <p14:tracePt t="82558" x="463550" y="920750"/>
          <p14:tracePt t="82575" x="463550" y="895350"/>
          <p14:tracePt t="82592" x="463550" y="850900"/>
          <p14:tracePt t="82608" x="482600" y="812800"/>
          <p14:tracePt t="82625" x="508000" y="755650"/>
          <p14:tracePt t="82642" x="539750" y="711200"/>
          <p14:tracePt t="82659" x="584200" y="679450"/>
          <p14:tracePt t="82675" x="628650" y="654050"/>
          <p14:tracePt t="82692" x="660400" y="635000"/>
          <p14:tracePt t="82709" x="692150" y="609600"/>
          <p14:tracePt t="82725" x="736600" y="590550"/>
          <p14:tracePt t="82742" x="793750" y="571500"/>
          <p14:tracePt t="82758" x="850900" y="552450"/>
          <p14:tracePt t="82775" x="914400" y="533400"/>
          <p14:tracePt t="82792" x="1003300" y="533400"/>
          <p14:tracePt t="82808" x="1035050" y="533400"/>
          <p14:tracePt t="82825" x="1066800" y="533400"/>
          <p14:tracePt t="82842" x="1085850" y="533400"/>
          <p14:tracePt t="82858" x="1123950" y="533400"/>
          <p14:tracePt t="82875" x="1155700" y="533400"/>
          <p14:tracePt t="82892" x="1181100" y="533400"/>
          <p14:tracePt t="82908" x="1206500" y="533400"/>
          <p14:tracePt t="82925" x="1231900" y="552450"/>
          <p14:tracePt t="82942" x="1257300" y="571500"/>
          <p14:tracePt t="82958" x="1282700" y="596900"/>
          <p14:tracePt t="82975" x="1301750" y="615950"/>
          <p14:tracePt t="82992" x="1320800" y="641350"/>
          <p14:tracePt t="82993" x="1327150" y="660400"/>
          <p14:tracePt t="83008" x="1346200" y="685800"/>
          <p14:tracePt t="83025" x="1365250" y="723900"/>
          <p14:tracePt t="83042" x="1371600" y="755650"/>
          <p14:tracePt t="83058" x="1371600" y="793750"/>
          <p14:tracePt t="83075" x="1384300" y="831850"/>
          <p14:tracePt t="83092" x="1390650" y="876300"/>
          <p14:tracePt t="83096" x="1390650" y="901700"/>
          <p14:tracePt t="83109" x="1390650" y="920750"/>
          <p14:tracePt t="83125" x="1390650" y="958850"/>
          <p14:tracePt t="83142" x="1390650" y="996950"/>
          <p14:tracePt t="83158" x="1390650" y="1022350"/>
          <p14:tracePt t="83175" x="1390650" y="1047750"/>
          <p14:tracePt t="83192" x="1384300" y="1066800"/>
          <p14:tracePt t="83208" x="1377950" y="1073150"/>
          <p14:tracePt t="83242" x="1377950" y="1079500"/>
          <p14:tracePt t="83258" x="1371600" y="1085850"/>
          <p14:tracePt t="83275" x="1365250" y="1092200"/>
          <p14:tracePt t="85081" x="1365250" y="1085850"/>
          <p14:tracePt t="85096" x="1390650" y="1104900"/>
          <p14:tracePt t="85105" x="1428750" y="1136650"/>
          <p14:tracePt t="85112" x="1479550" y="1168400"/>
          <p14:tracePt t="85125" x="1530350" y="1206500"/>
          <p14:tracePt t="85142" x="1708150" y="1263650"/>
          <p14:tracePt t="85158" x="1930400" y="1339850"/>
          <p14:tracePt t="85175" x="2203450" y="1422400"/>
          <p14:tracePt t="85192" x="2482850" y="1517650"/>
          <p14:tracePt t="85209" x="2946400" y="1670050"/>
          <p14:tracePt t="85225" x="3244850" y="1771650"/>
          <p14:tracePt t="85242" x="3524250" y="1911350"/>
          <p14:tracePt t="85259" x="3797300" y="2063750"/>
          <p14:tracePt t="85275" x="4064000" y="2209800"/>
          <p14:tracePt t="85292" x="4305300" y="2362200"/>
          <p14:tracePt t="85308" x="4527550" y="2501900"/>
          <p14:tracePt t="85325" x="4730750" y="2641600"/>
          <p14:tracePt t="85342" x="4883150" y="2749550"/>
          <p14:tracePt t="85359" x="4991100" y="2863850"/>
          <p14:tracePt t="85375" x="5073650" y="2971800"/>
          <p14:tracePt t="85377" x="5111750" y="3035300"/>
          <p14:tracePt t="85393" x="5194300" y="3149600"/>
          <p14:tracePt t="85409" x="5276850" y="3263900"/>
          <p14:tracePt t="85425" x="5346700" y="3359150"/>
          <p14:tracePt t="85442" x="5397500" y="3441700"/>
          <p14:tracePt t="85459" x="5403850" y="3479800"/>
          <p14:tracePt t="85475" x="5391150" y="3498850"/>
          <p14:tracePt t="85492" x="5353050" y="3511550"/>
          <p14:tracePt t="85508" x="5314950" y="3530600"/>
          <p14:tracePt t="85525" x="5276850" y="3549650"/>
          <p14:tracePt t="85542" x="5245100" y="3562350"/>
          <p14:tracePt t="85558" x="5226050" y="3568700"/>
          <p14:tracePt t="85575" x="5213350" y="3568700"/>
          <p14:tracePt t="85592" x="5200650" y="3568700"/>
          <p14:tracePt t="85761" x="5194300" y="3568700"/>
          <p14:tracePt t="85817" x="5187950" y="3568700"/>
          <p14:tracePt t="85857" x="5181600" y="3568700"/>
          <p14:tracePt t="85913" x="5175250" y="3562350"/>
          <p14:tracePt t="85928" x="5168900" y="3562350"/>
          <p14:tracePt t="85937" x="5168900" y="3556000"/>
          <p14:tracePt t="85944" x="5162550" y="3556000"/>
          <p14:tracePt t="86345" x="5156200" y="3556000"/>
          <p14:tracePt t="86641" x="5143500" y="3556000"/>
          <p14:tracePt t="86648" x="5105400" y="3575050"/>
          <p14:tracePt t="86658" x="5048250" y="3606800"/>
          <p14:tracePt t="86675" x="4933950" y="3670300"/>
          <p14:tracePt t="86692" x="4819650" y="3752850"/>
          <p14:tracePt t="86709" x="4730750" y="3816350"/>
          <p14:tracePt t="86725" x="4610100" y="3873500"/>
          <p14:tracePt t="86742" x="4502150" y="3937000"/>
          <p14:tracePt t="86758" x="4400550" y="4006850"/>
          <p14:tracePt t="86775" x="4298950" y="4057650"/>
          <p14:tracePt t="86792" x="4191000" y="4102100"/>
          <p14:tracePt t="86808" x="4000500" y="4171950"/>
          <p14:tracePt t="86825" x="3886200" y="4210050"/>
          <p14:tracePt t="86842" x="3790950" y="4241800"/>
          <p14:tracePt t="86859" x="3721100" y="4267200"/>
          <p14:tracePt t="86875" x="3657600" y="4279900"/>
          <p14:tracePt t="86892" x="3575050" y="4279900"/>
          <p14:tracePt t="86908" x="3479800" y="4286250"/>
          <p14:tracePt t="86925" x="3371850" y="4292600"/>
          <p14:tracePt t="86942" x="3257550" y="4305300"/>
          <p14:tracePt t="86959" x="3149600" y="4330700"/>
          <p14:tracePt t="86975" x="3060700" y="4349750"/>
          <p14:tracePt t="86977" x="3022600" y="4362450"/>
          <p14:tracePt t="86992" x="2990850" y="4375150"/>
          <p14:tracePt t="87008" x="2940050" y="4387850"/>
          <p14:tracePt t="87025" x="2933700" y="4387850"/>
          <p14:tracePt t="89857" x="2952750" y="4387850"/>
          <p14:tracePt t="89864" x="2978150" y="4387850"/>
          <p14:tracePt t="89875" x="2997200" y="4394200"/>
          <p14:tracePt t="89892" x="3028950" y="4394200"/>
          <p14:tracePt t="89909" x="3060700" y="4394200"/>
          <p14:tracePt t="89925" x="3086100" y="4394200"/>
          <p14:tracePt t="89942" x="3105150" y="4394200"/>
          <p14:tracePt t="89959" x="3124200" y="4394200"/>
          <p14:tracePt t="89976" x="3149600" y="4394200"/>
          <p14:tracePt t="89978" x="3162300" y="4394200"/>
          <p14:tracePt t="89992" x="3175000" y="4394200"/>
          <p14:tracePt t="90008" x="3225800" y="4394200"/>
          <p14:tracePt t="90025" x="3302000" y="4394200"/>
          <p14:tracePt t="90042" x="3390900" y="4381500"/>
          <p14:tracePt t="90058" x="3486150" y="4375150"/>
          <p14:tracePt t="90075" x="3594100" y="4375150"/>
          <p14:tracePt t="90092" x="3702050" y="4375150"/>
          <p14:tracePt t="90108" x="3822700" y="4375150"/>
          <p14:tracePt t="90125" x="4000500" y="4375150"/>
          <p14:tracePt t="90142" x="4184650" y="4330700"/>
          <p14:tracePt t="90159" x="4356100" y="4292600"/>
          <p14:tracePt t="90175" x="4489450" y="4260850"/>
          <p14:tracePt t="90192" x="4584700" y="4260850"/>
          <p14:tracePt t="90209" x="4603750" y="4260850"/>
          <p14:tracePt t="90225" x="4641850" y="4260850"/>
          <p14:tracePt t="90242" x="4692650" y="4260850"/>
          <p14:tracePt t="90259" x="4737100" y="4248150"/>
          <p14:tracePt t="90276" x="4756150" y="4241800"/>
          <p14:tracePt t="90336" x="4768850" y="4241800"/>
          <p14:tracePt t="90344" x="4775200" y="4241800"/>
          <p14:tracePt t="90352" x="4794250" y="4241800"/>
          <p14:tracePt t="90360" x="4826000" y="4241800"/>
          <p14:tracePt t="90375" x="4845050" y="4235450"/>
          <p14:tracePt t="90392" x="4889500" y="4235450"/>
          <p14:tracePt t="90409" x="4908550" y="4235450"/>
          <p14:tracePt t="90528" x="4908550" y="4229100"/>
          <p14:tracePt t="90569" x="4902200" y="4229100"/>
          <p14:tracePt t="90577" x="4902200" y="4222750"/>
          <p14:tracePt t="90592" x="4895850" y="4222750"/>
          <p14:tracePt t="91313" x="4883150" y="4222750"/>
          <p14:tracePt t="91321" x="4870450" y="4222750"/>
          <p14:tracePt t="91328" x="4845050" y="4222750"/>
          <p14:tracePt t="91342" x="4806950" y="4222750"/>
          <p14:tracePt t="91359" x="4686300" y="4222750"/>
          <p14:tracePt t="91376" x="4546600" y="4241800"/>
          <p14:tracePt t="91378" x="4451350" y="4248150"/>
          <p14:tracePt t="91392" x="4286250" y="4248150"/>
          <p14:tracePt t="91408" x="4133850" y="4248150"/>
          <p14:tracePt t="91425" x="3994150" y="4248150"/>
          <p14:tracePt t="91442" x="3841750" y="4248150"/>
          <p14:tracePt t="91459" x="3676650" y="4248150"/>
          <p14:tracePt t="91476" x="3517900" y="4241800"/>
          <p14:tracePt t="91492" x="3390900" y="4241800"/>
          <p14:tracePt t="91508" x="3282950" y="4241800"/>
          <p14:tracePt t="91526" x="3200400" y="4241800"/>
          <p14:tracePt t="91542" x="3143250" y="4241800"/>
          <p14:tracePt t="91559" x="3098800" y="4241800"/>
          <p14:tracePt t="91575" x="3067050" y="4241800"/>
          <p14:tracePt t="91592" x="3041650" y="4241800"/>
          <p14:tracePt t="91594" x="3022600" y="4241800"/>
          <p14:tracePt t="91609" x="3003550" y="4254500"/>
          <p14:tracePt t="91625" x="2984500" y="4254500"/>
          <p14:tracePt t="91642" x="2984500" y="4260850"/>
          <p14:tracePt t="92833" x="2984500" y="4254500"/>
          <p14:tracePt t="92841" x="2984500" y="4235450"/>
          <p14:tracePt t="92859" x="2984500" y="4178300"/>
          <p14:tracePt t="92876" x="2984500" y="4133850"/>
          <p14:tracePt t="92892" x="2984500" y="4102100"/>
          <p14:tracePt t="92909" x="2984500" y="4070350"/>
          <p14:tracePt t="92925" x="2984500" y="4038600"/>
          <p14:tracePt t="92942" x="2984500" y="4013200"/>
          <p14:tracePt t="92958" x="2984500" y="3981450"/>
          <p14:tracePt t="92975" x="2984500" y="3956050"/>
          <p14:tracePt t="92993" x="2984500" y="3905250"/>
          <p14:tracePt t="93009" x="2984500" y="3886200"/>
          <p14:tracePt t="93026" x="2984500" y="3873500"/>
          <p14:tracePt t="93073" x="2984500" y="3848100"/>
          <p14:tracePt t="93080" x="2984500" y="3835400"/>
          <p14:tracePt t="93092" x="2990850" y="3810000"/>
          <p14:tracePt t="93111" x="2997200" y="3765550"/>
          <p14:tracePt t="93125" x="2997200" y="3733800"/>
          <p14:tracePt t="93142" x="2997200" y="3714750"/>
          <p14:tracePt t="93159" x="2997200" y="3695700"/>
          <p14:tracePt t="93175" x="2997200" y="3670300"/>
          <p14:tracePt t="93178" x="2997200" y="3651250"/>
          <p14:tracePt t="93192" x="2997200" y="3638550"/>
          <p14:tracePt t="93208" x="2997200" y="3587750"/>
          <p14:tracePt t="93225" x="2997200" y="3562350"/>
          <p14:tracePt t="93242" x="2990850" y="3536950"/>
          <p14:tracePt t="93258" x="2984500" y="3505200"/>
          <p14:tracePt t="93275" x="2971800" y="3467100"/>
          <p14:tracePt t="93292" x="2971800" y="3409950"/>
          <p14:tracePt t="93308" x="2959100" y="3340100"/>
          <p14:tracePt t="93325" x="2940050" y="3257550"/>
          <p14:tracePt t="93342" x="2908300" y="3175000"/>
          <p14:tracePt t="93358" x="2889250" y="3111500"/>
          <p14:tracePt t="93375" x="2857500" y="3035300"/>
          <p14:tracePt t="93392" x="2813050" y="2895600"/>
          <p14:tracePt t="93408" x="2794000" y="2806700"/>
          <p14:tracePt t="93425" x="2794000" y="2762250"/>
          <p14:tracePt t="93442" x="2794000" y="2749550"/>
          <p14:tracePt t="93459" x="2787650" y="2743200"/>
          <p14:tracePt t="93521" x="2787650" y="2736850"/>
          <p14:tracePt t="93528" x="2787650" y="2724150"/>
          <p14:tracePt t="93537" x="2787650" y="2717800"/>
          <p14:tracePt t="93544" x="2787650" y="2711450"/>
          <p14:tracePt t="93559" x="2787650" y="2705100"/>
          <p14:tracePt t="93592" x="2787650" y="2692400"/>
          <p14:tracePt t="93608" x="2787650" y="2679700"/>
          <p14:tracePt t="93625" x="2787650" y="2667000"/>
          <p14:tracePt t="93659" x="2781300" y="2667000"/>
          <p14:tracePt t="94081" x="2781300" y="2654300"/>
          <p14:tracePt t="94089" x="2781300" y="2641600"/>
          <p14:tracePt t="94096" x="2781300" y="2622550"/>
          <p14:tracePt t="94108" x="2781300" y="2603500"/>
          <p14:tracePt t="94128" x="2781300" y="2571750"/>
          <p14:tracePt t="94142" x="2774950" y="2527300"/>
          <p14:tracePt t="94159" x="2774950" y="2482850"/>
          <p14:tracePt t="94176" x="2774950" y="2451100"/>
          <p14:tracePt t="94192" x="2774950" y="2438400"/>
          <p14:tracePt t="94208" x="2774950" y="2425700"/>
          <p14:tracePt t="98929" x="2774950" y="2432050"/>
          <p14:tracePt t="98937" x="2787650" y="2444750"/>
          <p14:tracePt t="98944" x="2800350" y="2457450"/>
          <p14:tracePt t="98959" x="2825750" y="2470150"/>
          <p14:tracePt t="98975" x="2857500" y="2495550"/>
          <p14:tracePt t="98977" x="2870200" y="2514600"/>
          <p14:tracePt t="98992" x="2889250" y="2533650"/>
          <p14:tracePt t="99009" x="2933700" y="2622550"/>
          <p14:tracePt t="99026" x="2971800" y="2736850"/>
          <p14:tracePt t="99042" x="2971800" y="2901950"/>
          <p14:tracePt t="99059" x="2971800" y="3079750"/>
          <p14:tracePt t="99075" x="2978150" y="3238500"/>
          <p14:tracePt t="99092" x="3003550" y="3365500"/>
          <p14:tracePt t="99109" x="3016250" y="3460750"/>
          <p14:tracePt t="99125" x="3016250" y="3549650"/>
          <p14:tracePt t="99142" x="3016250" y="3632200"/>
          <p14:tracePt t="99159" x="3016250" y="3702050"/>
          <p14:tracePt t="99175" x="3009900" y="3778250"/>
          <p14:tracePt t="99177" x="3003550" y="3797300"/>
          <p14:tracePt t="99192" x="3003550" y="3841750"/>
          <p14:tracePt t="99209" x="2984500" y="3949700"/>
          <p14:tracePt t="99226" x="2984500" y="4038600"/>
          <p14:tracePt t="99242" x="2984500" y="4146550"/>
          <p14:tracePt t="99259" x="2990850" y="4279900"/>
          <p14:tracePt t="99276" x="2990850" y="4400550"/>
          <p14:tracePt t="99292" x="2990850" y="4521200"/>
          <p14:tracePt t="99309" x="2997200" y="4641850"/>
          <p14:tracePt t="99326" x="2990850" y="4743450"/>
          <p14:tracePt t="99342" x="2990850" y="4845050"/>
          <p14:tracePt t="99359" x="2984500" y="4940300"/>
          <p14:tracePt t="99375" x="3022600" y="5048250"/>
          <p14:tracePt t="99392" x="3054350" y="5143500"/>
          <p14:tracePt t="99409" x="3079750" y="5219700"/>
          <p14:tracePt t="99425" x="3086100" y="5245100"/>
          <p14:tracePt t="99442" x="3073400" y="5264150"/>
          <p14:tracePt t="99459" x="3028950" y="5283200"/>
          <p14:tracePt t="99475" x="2965450" y="5295900"/>
          <p14:tracePt t="99493" x="2876550" y="5289550"/>
          <p14:tracePt t="99509" x="2851150" y="5270500"/>
          <p14:tracePt t="99761" x="2851150" y="5276850"/>
          <p14:tracePt t="99769" x="2857500" y="5295900"/>
          <p14:tracePt t="99776" x="2857500" y="5321300"/>
          <p14:tracePt t="99792" x="2863850" y="5397500"/>
          <p14:tracePt t="99809" x="2882900" y="5486400"/>
          <p14:tracePt t="99825" x="2901950" y="5594350"/>
          <p14:tracePt t="99842" x="2933700" y="5708650"/>
          <p14:tracePt t="99859" x="2965450" y="5810250"/>
          <p14:tracePt t="99876" x="2997200" y="5905500"/>
          <p14:tracePt t="99892" x="3022600" y="5988050"/>
          <p14:tracePt t="99909" x="3048000" y="6057900"/>
          <p14:tracePt t="99926" x="3048000" y="6096000"/>
          <p14:tracePt t="99942" x="3048000" y="6108700"/>
          <p14:tracePt t="100049" x="3054350" y="6108700"/>
          <p14:tracePt t="100064" x="3060700" y="6108700"/>
          <p14:tracePt t="100073" x="3073400" y="6108700"/>
          <p14:tracePt t="100080" x="3086100" y="6108700"/>
          <p14:tracePt t="100092" x="3105150" y="6102350"/>
          <p14:tracePt t="100109" x="3136900" y="6089650"/>
          <p14:tracePt t="100125" x="3206750" y="6089650"/>
          <p14:tracePt t="100142" x="3314700" y="6083300"/>
          <p14:tracePt t="100159" x="3441700" y="6076950"/>
          <p14:tracePt t="100175" x="3587750" y="6070600"/>
          <p14:tracePt t="100178" x="3663950" y="6070600"/>
          <p14:tracePt t="100192" x="3740150" y="6064250"/>
          <p14:tracePt t="100209" x="3968750" y="6064250"/>
          <p14:tracePt t="100226" x="4121150" y="6057900"/>
          <p14:tracePt t="100242" x="4279900" y="6057900"/>
          <p14:tracePt t="100259" x="4445000" y="6057900"/>
          <p14:tracePt t="100275" x="4565650" y="6045200"/>
          <p14:tracePt t="100292" x="4699000" y="6032500"/>
          <p14:tracePt t="100308" x="4813300" y="6032500"/>
          <p14:tracePt t="100326" x="4933950" y="6026150"/>
          <p14:tracePt t="100342" x="5073650" y="6026150"/>
          <p14:tracePt t="100359" x="5251450" y="6013450"/>
          <p14:tracePt t="100376" x="5429250" y="6000750"/>
          <p14:tracePt t="100378" x="5524500" y="6000750"/>
          <p14:tracePt t="100392" x="5613400" y="6000750"/>
          <p14:tracePt t="100409" x="5816600" y="5975350"/>
          <p14:tracePt t="100425" x="5943600" y="5956300"/>
          <p14:tracePt t="100442" x="6064250" y="5937250"/>
          <p14:tracePt t="100459" x="6184900" y="5911850"/>
          <p14:tracePt t="100475" x="6292850" y="5886450"/>
          <p14:tracePt t="100492" x="6381750" y="5873750"/>
          <p14:tracePt t="100509" x="6451600" y="5854700"/>
          <p14:tracePt t="100526" x="6540500" y="5835650"/>
          <p14:tracePt t="100542" x="6661150" y="5829300"/>
          <p14:tracePt t="100559" x="6800850" y="5803900"/>
          <p14:tracePt t="100575" x="6921500" y="5772150"/>
          <p14:tracePt t="100592" x="7029450" y="5746750"/>
          <p14:tracePt t="100609" x="7181850" y="5734050"/>
          <p14:tracePt t="100625" x="7296150" y="5727700"/>
          <p14:tracePt t="100642" x="7423150" y="5708650"/>
          <p14:tracePt t="100659" x="7556500" y="5695950"/>
          <p14:tracePt t="100676" x="7658100" y="5676900"/>
          <p14:tracePt t="100692" x="7753350" y="5657850"/>
          <p14:tracePt t="100709" x="7829550" y="5632450"/>
          <p14:tracePt t="100725" x="7931150" y="5619750"/>
          <p14:tracePt t="100742" x="8026400" y="5607050"/>
          <p14:tracePt t="100759" x="8058150" y="5594350"/>
          <p14:tracePt t="100825" x="8064500" y="5594350"/>
          <p14:tracePt t="100936" x="8064500" y="5588000"/>
          <p14:tracePt t="100977" x="8064500" y="5581650"/>
          <p14:tracePt t="100985" x="8064500" y="5568950"/>
          <p14:tracePt t="100993" x="8064500" y="5530850"/>
          <p14:tracePt t="101009" x="8108950" y="5435600"/>
          <p14:tracePt t="101025" x="8153400" y="5314950"/>
          <p14:tracePt t="101042" x="8210550" y="5200650"/>
          <p14:tracePt t="101059" x="8261350" y="5067300"/>
          <p14:tracePt t="101075" x="8286750" y="4921250"/>
          <p14:tracePt t="101092" x="8299450" y="4768850"/>
          <p14:tracePt t="101109" x="8305800" y="4610100"/>
          <p14:tracePt t="101126" x="8318500" y="4438650"/>
          <p14:tracePt t="101142" x="8318500" y="4254500"/>
          <p14:tracePt t="101159" x="8312150" y="4076700"/>
          <p14:tracePt t="101176" x="8312150" y="3905250"/>
          <p14:tracePt t="101192" x="8286750" y="3759200"/>
          <p14:tracePt t="101209" x="8274050" y="3708400"/>
          <p14:tracePt t="101225" x="8261350" y="3663950"/>
          <p14:tracePt t="101242" x="8248650" y="3613150"/>
          <p14:tracePt t="101259" x="8223250" y="3556000"/>
          <p14:tracePt t="101276" x="8216900" y="3517900"/>
          <p14:tracePt t="101292" x="8210550" y="3505200"/>
          <p14:tracePt t="101309" x="8204200" y="3492500"/>
          <p14:tracePt t="101325" x="8185150" y="3473450"/>
          <p14:tracePt t="101342" x="8153400" y="3454400"/>
          <p14:tracePt t="101359" x="8096250" y="3429000"/>
          <p14:tracePt t="101375" x="8001000" y="3397250"/>
          <p14:tracePt t="101377" x="7931150" y="3378200"/>
          <p14:tracePt t="101392" x="7772400" y="3333750"/>
          <p14:tracePt t="101409" x="7556500" y="3263900"/>
          <p14:tracePt t="101426" x="7346950" y="3206750"/>
          <p14:tracePt t="101442" x="7137400" y="3162300"/>
          <p14:tracePt t="101459" x="6921500" y="3092450"/>
          <p14:tracePt t="101475" x="6731000" y="3041650"/>
          <p14:tracePt t="101492" x="6546850" y="3041650"/>
          <p14:tracePt t="101509" x="6356350" y="3028950"/>
          <p14:tracePt t="101525" x="6178550" y="3028950"/>
          <p14:tracePt t="101542" x="5994400" y="3022600"/>
          <p14:tracePt t="101559" x="5829300" y="3003550"/>
          <p14:tracePt t="101575" x="5657850" y="2990850"/>
          <p14:tracePt t="101592" x="5467350" y="2978150"/>
          <p14:tracePt t="101594" x="5365750" y="2978150"/>
          <p14:tracePt t="101609" x="5162550" y="2978150"/>
          <p14:tracePt t="101625" x="4978400" y="2978150"/>
          <p14:tracePt t="101642" x="4819650" y="2978150"/>
          <p14:tracePt t="101659" x="4660900" y="2952750"/>
          <p14:tracePt t="101675" x="4514850" y="2921000"/>
          <p14:tracePt t="101692" x="4343400" y="2901950"/>
          <p14:tracePt t="101709" x="4203700" y="2876550"/>
          <p14:tracePt t="101725" x="4083050" y="2870200"/>
          <p14:tracePt t="101742" x="3968750" y="2863850"/>
          <p14:tracePt t="101759" x="3860800" y="2863850"/>
          <p14:tracePt t="101776" x="3759200" y="2863850"/>
          <p14:tracePt t="101792" x="3663950" y="2863850"/>
          <p14:tracePt t="101809" x="3543300" y="2863850"/>
          <p14:tracePt t="101825" x="3479800" y="2863850"/>
          <p14:tracePt t="101842" x="3435350" y="2863850"/>
          <p14:tracePt t="101859" x="3378200" y="2863850"/>
          <p14:tracePt t="101875" x="3308350" y="2863850"/>
          <p14:tracePt t="101892" x="3206750" y="2863850"/>
          <p14:tracePt t="101909" x="3124200" y="2857500"/>
          <p14:tracePt t="101926" x="3048000" y="2832100"/>
          <p14:tracePt t="101942" x="3003550" y="2813050"/>
          <p14:tracePt t="101959" x="2952750" y="2800350"/>
          <p14:tracePt t="101975" x="2895600" y="2800350"/>
          <p14:tracePt t="101977" x="2863850" y="2794000"/>
          <p14:tracePt t="101992" x="2838450" y="2794000"/>
          <p14:tracePt t="102009" x="2781300" y="2794000"/>
          <p14:tracePt t="102025" x="2768600" y="2787650"/>
          <p14:tracePt t="102042" x="2762250" y="2781300"/>
          <p14:tracePt t="102059" x="2749550" y="2781300"/>
          <p14:tracePt t="102076" x="2730500" y="2774950"/>
          <p14:tracePt t="102092" x="2711450" y="2774950"/>
          <p14:tracePt t="102401" x="2711450" y="2787650"/>
          <p14:tracePt t="102409" x="2711450" y="2806700"/>
          <p14:tracePt t="102425" x="2705100" y="2844800"/>
          <p14:tracePt t="102442" x="2705100" y="2901950"/>
          <p14:tracePt t="102458" x="2705100" y="2965450"/>
          <p14:tracePt t="102475" x="2705100" y="3048000"/>
          <p14:tracePt t="102492" x="2705100" y="3124200"/>
          <p14:tracePt t="102509" x="2711450" y="3200400"/>
          <p14:tracePt t="102526" x="2705100" y="3276600"/>
          <p14:tracePt t="102542" x="2705100" y="3365500"/>
          <p14:tracePt t="102559" x="2698750" y="3467100"/>
          <p14:tracePt t="102577" x="2711450" y="3657600"/>
          <p14:tracePt t="102592" x="2705100" y="3714750"/>
          <p14:tracePt t="102609" x="2705100" y="3924300"/>
          <p14:tracePt t="102626" x="2705100" y="4057650"/>
          <p14:tracePt t="102642" x="2705100" y="4178300"/>
          <p14:tracePt t="102659" x="2705100" y="4311650"/>
          <p14:tracePt t="102675" x="2698750" y="4451350"/>
          <p14:tracePt t="102692" x="2673350" y="4597400"/>
          <p14:tracePt t="102709" x="2673350" y="4762500"/>
          <p14:tracePt t="102726" x="2673350" y="4914900"/>
          <p14:tracePt t="102742" x="2679700" y="5054600"/>
          <p14:tracePt t="102759" x="2679700" y="5181600"/>
          <p14:tracePt t="102776" x="2679700" y="5295900"/>
          <p14:tracePt t="102778" x="2679700" y="5353050"/>
          <p14:tracePt t="102792" x="2679700" y="5403850"/>
          <p14:tracePt t="102809" x="2679700" y="5556250"/>
          <p14:tracePt t="102825" x="2679700" y="5632450"/>
          <p14:tracePt t="102842" x="2679700" y="5689600"/>
          <p14:tracePt t="102859" x="2673350" y="5721350"/>
          <p14:tracePt t="102876" x="2667000" y="5746750"/>
          <p14:tracePt t="102892" x="2654300" y="5778500"/>
          <p14:tracePt t="102909" x="2654300" y="5797550"/>
          <p14:tracePt t="103089" x="2660650" y="5797550"/>
          <p14:tracePt t="103104" x="2660650" y="5784850"/>
          <p14:tracePt t="103112" x="2667000" y="5759450"/>
          <p14:tracePt t="103121" x="2667000" y="5734050"/>
          <p14:tracePt t="103128" x="2667000" y="5708650"/>
          <p14:tracePt t="103142" x="2667000" y="5670550"/>
          <p14:tracePt t="103159" x="2667000" y="5581650"/>
          <p14:tracePt t="103177" x="2660650" y="5441950"/>
          <p14:tracePt t="103192" x="2654300" y="5397500"/>
          <p14:tracePt t="103209" x="2654300" y="5194300"/>
          <p14:tracePt t="103225" x="2647950" y="5035550"/>
          <p14:tracePt t="103242" x="2641600" y="4895850"/>
          <p14:tracePt t="103259" x="2641600" y="4813300"/>
          <p14:tracePt t="103276" x="2622550" y="4749800"/>
          <p14:tracePt t="103292" x="2603500" y="4705350"/>
          <p14:tracePt t="103309" x="2597150" y="4660900"/>
          <p14:tracePt t="103326" x="2590800" y="4610100"/>
          <p14:tracePt t="103342" x="2584450" y="4552950"/>
          <p14:tracePt t="103359" x="2584450" y="4502150"/>
          <p14:tracePt t="103375" x="2578100" y="4470400"/>
          <p14:tracePt t="103377" x="2578100" y="4464050"/>
          <p14:tracePt t="103395" x="2571750" y="4464050"/>
          <p14:tracePt t="103409" x="2571750" y="4451350"/>
          <p14:tracePt t="103425" x="2571750" y="4432300"/>
          <p14:tracePt t="103442" x="2571750" y="4400550"/>
          <p14:tracePt t="103459" x="2571750" y="4368800"/>
          <p14:tracePt t="103475" x="2571750" y="4356100"/>
          <p14:tracePt t="103521" x="2571750" y="4349750"/>
          <p14:tracePt t="103528" x="2578100" y="4330700"/>
          <p14:tracePt t="103542" x="2584450" y="4305300"/>
          <p14:tracePt t="103559" x="2603500" y="4248150"/>
          <p14:tracePt t="103575" x="2622550" y="4184650"/>
          <p14:tracePt t="103592" x="2641600" y="4133850"/>
          <p14:tracePt t="103594" x="2647950" y="4114800"/>
          <p14:tracePt t="103609" x="2654300" y="4089400"/>
          <p14:tracePt t="103625" x="2667000" y="4044950"/>
          <p14:tracePt t="103642" x="2692400" y="4000500"/>
          <p14:tracePt t="103659" x="2717800" y="3956050"/>
          <p14:tracePt t="103675" x="2736850" y="3930650"/>
          <p14:tracePt t="103692" x="2743200" y="3930650"/>
          <p14:tracePt t="104753" x="2743200" y="3911600"/>
          <p14:tracePt t="104760" x="2768600" y="3892550"/>
          <p14:tracePt t="104769" x="2832100" y="3873500"/>
          <p14:tracePt t="104777" x="2882900" y="3854450"/>
          <p14:tracePt t="104792" x="2940050" y="3829050"/>
          <p14:tracePt t="104809" x="3111500" y="3771900"/>
          <p14:tracePt t="104826" x="3200400" y="3740150"/>
          <p14:tracePt t="104842" x="3219450" y="3733800"/>
          <p14:tracePt t="105273" x="3225800" y="3733800"/>
          <p14:tracePt t="105289" x="3225800" y="3727450"/>
          <p14:tracePt t="105352" x="3232150" y="3727450"/>
          <p14:tracePt t="105361" x="3232150" y="3721100"/>
          <p14:tracePt t="105369" x="3238500" y="3721100"/>
          <p14:tracePt t="106457" x="3244850" y="3721100"/>
          <p14:tracePt t="106465" x="3257550" y="3714750"/>
          <p14:tracePt t="106475" x="3282950" y="3708400"/>
          <p14:tracePt t="106492" x="3346450" y="3683000"/>
          <p14:tracePt t="106509" x="3435350" y="3657600"/>
          <p14:tracePt t="106525" x="3530600" y="3625850"/>
          <p14:tracePt t="106542" x="3625850" y="3568700"/>
          <p14:tracePt t="106559" x="3727450" y="3498850"/>
          <p14:tracePt t="106576" x="3886200" y="3378200"/>
          <p14:tracePt t="106593" x="3987800" y="3314700"/>
          <p14:tracePt t="106609" x="4064000" y="3257550"/>
          <p14:tracePt t="106625" x="4108450" y="3232150"/>
          <p14:tracePt t="106642" x="4121150" y="3225800"/>
          <p14:tracePt t="106659" x="4121150" y="3219450"/>
          <p14:tracePt t="106921" x="4127500" y="3219450"/>
          <p14:tracePt t="106945" x="4133850" y="3219450"/>
          <p14:tracePt t="106977" x="4121150" y="3219450"/>
          <p14:tracePt t="106984" x="4102100" y="3219450"/>
          <p14:tracePt t="106993" x="4089400" y="3219450"/>
          <p14:tracePt t="107009" x="4038600" y="3219450"/>
          <p14:tracePt t="107026" x="3981450" y="3219450"/>
          <p14:tracePt t="107042" x="3905250" y="3194050"/>
          <p14:tracePt t="107059" x="3848100" y="3155950"/>
          <p14:tracePt t="107075" x="3790950" y="3111500"/>
          <p14:tracePt t="107092" x="3759200" y="3079750"/>
          <p14:tracePt t="107109" x="3740150" y="3054350"/>
          <p14:tracePt t="107125" x="3727450" y="3035300"/>
          <p14:tracePt t="107142" x="3721100" y="3016250"/>
          <p14:tracePt t="107159" x="3708400" y="2997200"/>
          <p14:tracePt t="107177" x="3708400" y="2952750"/>
          <p14:tracePt t="107193" x="3721100" y="2914650"/>
          <p14:tracePt t="107209" x="3733800" y="2870200"/>
          <p14:tracePt t="107226" x="3740150" y="2825750"/>
          <p14:tracePt t="107242" x="3740150" y="2800350"/>
          <p14:tracePt t="107259" x="3740150" y="2787650"/>
          <p14:tracePt t="107275" x="3740150" y="2774950"/>
          <p14:tracePt t="107292" x="3740150" y="2749550"/>
          <p14:tracePt t="107309" x="3740150" y="2724150"/>
          <p14:tracePt t="107325" x="3740150" y="2686050"/>
          <p14:tracePt t="107342" x="3740150" y="2667000"/>
          <p14:tracePt t="107358" x="3740150" y="2660650"/>
          <p14:tracePt t="107505" x="3752850" y="2660650"/>
          <p14:tracePt t="107512" x="3778250" y="2660650"/>
          <p14:tracePt t="107521" x="3816350" y="2660650"/>
          <p14:tracePt t="107528" x="3860800" y="2660650"/>
          <p14:tracePt t="107542" x="3917950" y="2667000"/>
          <p14:tracePt t="107559" x="4076700" y="2673350"/>
          <p14:tracePt t="107576" x="4267200" y="2673350"/>
          <p14:tracePt t="107578" x="4375150" y="2673350"/>
          <p14:tracePt t="107592" x="4470400" y="2673350"/>
          <p14:tracePt t="107609" x="4749800" y="2673350"/>
          <p14:tracePt t="107625" x="4845050" y="2679700"/>
          <p14:tracePt t="107642" x="4883150" y="2679700"/>
          <p14:tracePt t="107659" x="4889500" y="2679700"/>
          <p14:tracePt t="107889" x="4889500" y="2692400"/>
          <p14:tracePt t="107896" x="4889500" y="2717800"/>
          <p14:tracePt t="107905" x="4876800" y="2768600"/>
          <p14:tracePt t="107912" x="4857750" y="2832100"/>
          <p14:tracePt t="107925" x="4845050" y="2895600"/>
          <p14:tracePt t="107942" x="4819650" y="3022600"/>
          <p14:tracePt t="107959" x="4794250" y="3181350"/>
          <p14:tracePt t="107976" x="4787900" y="3390900"/>
          <p14:tracePt t="107992" x="4787900" y="3511550"/>
          <p14:tracePt t="108009" x="4781550" y="3606800"/>
          <p14:tracePt t="108025" x="4787900" y="3689350"/>
          <p14:tracePt t="108042" x="4787900" y="3733800"/>
          <p14:tracePt t="108059" x="4787900" y="3746500"/>
          <p14:tracePt t="108200" x="4762500" y="3746500"/>
          <p14:tracePt t="108210" x="4718050" y="3746500"/>
          <p14:tracePt t="108226" x="4591050" y="3752850"/>
          <p14:tracePt t="108242" x="4432300" y="3752850"/>
          <p14:tracePt t="108259" x="4254500" y="3746500"/>
          <p14:tracePt t="108275" x="4089400" y="3740150"/>
          <p14:tracePt t="108292" x="3949700" y="3740150"/>
          <p14:tracePt t="108309" x="3848100" y="3740150"/>
          <p14:tracePt t="108326" x="3797300" y="3740150"/>
          <p14:tracePt t="108342" x="3765550" y="3740150"/>
          <p14:tracePt t="108359" x="3759200" y="3740150"/>
          <p14:tracePt t="108401" x="3752850" y="3740150"/>
          <p14:tracePt t="108481" x="3752850" y="3721100"/>
          <p14:tracePt t="108489" x="3746500" y="3676650"/>
          <p14:tracePt t="108496" x="3746500" y="3625850"/>
          <p14:tracePt t="108509" x="3746500" y="3562350"/>
          <p14:tracePt t="108525" x="3746500" y="3409950"/>
          <p14:tracePt t="108542" x="3765550" y="3238500"/>
          <p14:tracePt t="108559" x="3765550" y="3054350"/>
          <p14:tracePt t="108576" x="3765550" y="2889250"/>
          <p14:tracePt t="108592" x="3765550" y="2813050"/>
          <p14:tracePt t="108609" x="3759200" y="2749550"/>
          <p14:tracePt t="108626" x="3759200" y="2711450"/>
          <p14:tracePt t="108642" x="3759200" y="2679700"/>
          <p14:tracePt t="109169" x="3759200" y="2673350"/>
          <p14:tracePt t="109177" x="3810000" y="2647950"/>
          <p14:tracePt t="109192" x="3943350" y="2597150"/>
          <p14:tracePt t="109209" x="4108450" y="2508250"/>
          <p14:tracePt t="109225" x="4305300" y="2413000"/>
          <p14:tracePt t="109242" x="4502150" y="2324100"/>
          <p14:tracePt t="109259" x="4673600" y="2266950"/>
          <p14:tracePt t="109275" x="4826000" y="2228850"/>
          <p14:tracePt t="109292" x="4908550" y="2203450"/>
          <p14:tracePt t="109309" x="4933950" y="2190750"/>
          <p14:tracePt t="109326" x="4953000" y="2178050"/>
          <p14:tracePt t="109342" x="4972050" y="2159000"/>
          <p14:tracePt t="109359" x="5010150" y="2159000"/>
          <p14:tracePt t="109376" x="5073650" y="2152650"/>
          <p14:tracePt t="109392" x="5162550" y="2152650"/>
          <p14:tracePt t="109409" x="5270500" y="2152650"/>
          <p14:tracePt t="109426" x="5391150" y="2146300"/>
          <p14:tracePt t="109442" x="5454650" y="2127250"/>
          <p14:tracePt t="109459" x="5467350" y="2120900"/>
          <p14:tracePt t="109492" x="5448300" y="2114550"/>
          <p14:tracePt t="109509" x="5435600" y="2114550"/>
          <p14:tracePt t="109526" x="5429250" y="2114550"/>
          <p14:tracePt t="109559" x="5422900" y="2114550"/>
          <p14:tracePt t="109665" x="5435600" y="2101850"/>
          <p14:tracePt t="109673" x="5448300" y="2082800"/>
          <p14:tracePt t="109680" x="5461000" y="2057400"/>
          <p14:tracePt t="109692" x="5480050" y="2025650"/>
          <p14:tracePt t="109709" x="5530850" y="1955800"/>
          <p14:tracePt t="109726" x="5638800" y="1873250"/>
          <p14:tracePt t="109742" x="5765800" y="1778000"/>
          <p14:tracePt t="109759" x="5886450" y="1695450"/>
          <p14:tracePt t="109776" x="5975350" y="1638300"/>
          <p14:tracePt t="109794" x="5975350" y="1631950"/>
          <p14:tracePt t="109873" x="5981700" y="1631950"/>
          <p14:tracePt t="109881" x="5988050" y="1619250"/>
          <p14:tracePt t="109892" x="5988050" y="1587500"/>
          <p14:tracePt t="109909" x="5988050" y="1511300"/>
          <p14:tracePt t="109926" x="5981700" y="1409700"/>
          <p14:tracePt t="109942" x="5937250" y="1301750"/>
          <p14:tracePt t="109959" x="5873750" y="1206500"/>
          <p14:tracePt t="109976" x="5810250" y="1130300"/>
          <p14:tracePt t="109992" x="5753100" y="1066800"/>
          <p14:tracePt t="110009" x="5727700" y="984250"/>
          <p14:tracePt t="110025" x="5702300" y="920750"/>
          <p14:tracePt t="110042" x="5702300" y="876300"/>
          <p14:tracePt t="110059" x="5702300" y="857250"/>
          <p14:tracePt t="110092" x="5702300" y="850900"/>
          <p14:tracePt t="110937" x="5708650" y="850900"/>
          <p14:tracePt t="110945" x="5715000" y="850900"/>
          <p14:tracePt t="110953" x="5727700" y="857250"/>
          <p14:tracePt t="110960" x="5734050" y="863600"/>
          <p14:tracePt t="110976" x="5746750" y="876300"/>
          <p14:tracePt t="110992" x="5772150" y="901700"/>
          <p14:tracePt t="111009" x="5791200" y="920750"/>
          <p14:tracePt t="111042" x="5797550" y="933450"/>
          <p14:tracePt t="111059" x="5810250" y="952500"/>
          <p14:tracePt t="111075" x="5829300" y="977900"/>
          <p14:tracePt t="111092" x="5842000" y="1003300"/>
          <p14:tracePt t="111110" x="5867400" y="1035050"/>
          <p14:tracePt t="111125" x="5892800" y="1079500"/>
          <p14:tracePt t="111142" x="5924550" y="1136650"/>
          <p14:tracePt t="111159" x="5949950" y="1206500"/>
          <p14:tracePt t="111176" x="5969000" y="1282700"/>
          <p14:tracePt t="111178" x="6000750" y="1320800"/>
          <p14:tracePt t="111192" x="6019800" y="1358900"/>
          <p14:tracePt t="111209" x="6045200" y="1422400"/>
          <p14:tracePt t="111226" x="6051550" y="1441450"/>
          <p14:tracePt t="111242" x="6057900" y="1460500"/>
          <p14:tracePt t="111259" x="6070600" y="1485900"/>
          <p14:tracePt t="111276" x="6076950" y="1498600"/>
          <p14:tracePt t="111292" x="6076950" y="1511300"/>
          <p14:tracePt t="111309" x="6083300" y="1517650"/>
          <p14:tracePt t="111369" x="6083300" y="1524000"/>
          <p14:tracePt t="111384" x="6083300" y="1530350"/>
          <p14:tracePt t="111393" x="6083300" y="1536700"/>
          <p14:tracePt t="111497" x="6076950" y="1543050"/>
          <p14:tracePt t="111505" x="6070600" y="1549400"/>
          <p14:tracePt t="111512" x="6064250" y="1555750"/>
          <p14:tracePt t="111525" x="6057900" y="1562100"/>
          <p14:tracePt t="111576" x="6057900" y="1568450"/>
          <p14:tracePt t="111737" x="6057900" y="1574800"/>
          <p14:tracePt t="111745" x="6051550" y="1574800"/>
          <p14:tracePt t="111753" x="6051550" y="1587500"/>
          <p14:tracePt t="111760" x="6045200" y="1593850"/>
          <p14:tracePt t="111776" x="6045200" y="1606550"/>
          <p14:tracePt t="111792" x="6019800" y="1638300"/>
          <p14:tracePt t="111809" x="6000750" y="1670050"/>
          <p14:tracePt t="111825" x="5988050" y="1695450"/>
          <p14:tracePt t="111842" x="5969000" y="1720850"/>
          <p14:tracePt t="111859" x="5956300" y="1739900"/>
          <p14:tracePt t="111875" x="5943600" y="1758950"/>
          <p14:tracePt t="111892" x="5930900" y="1784350"/>
          <p14:tracePt t="111909" x="5918200" y="1809750"/>
          <p14:tracePt t="111925" x="5905500" y="1835150"/>
          <p14:tracePt t="111942" x="5892800" y="1860550"/>
          <p14:tracePt t="111959" x="5880100" y="1879600"/>
          <p14:tracePt t="111977" x="5861050" y="1917700"/>
          <p14:tracePt t="111992" x="5848350" y="1943100"/>
          <p14:tracePt t="112009" x="5835650" y="1968500"/>
          <p14:tracePt t="112026" x="5829300" y="2000250"/>
          <p14:tracePt t="112042" x="5816600" y="2019300"/>
          <p14:tracePt t="112059" x="5816600" y="2038350"/>
          <p14:tracePt t="112076" x="5816600" y="2063750"/>
          <p14:tracePt t="112092" x="5816600" y="2082800"/>
          <p14:tracePt t="112109" x="5816600" y="2108200"/>
          <p14:tracePt t="112125" x="5816600" y="2146300"/>
          <p14:tracePt t="112142" x="5816600" y="2197100"/>
          <p14:tracePt t="112159" x="5816600" y="2247900"/>
          <p14:tracePt t="112176" x="5816600" y="2292350"/>
          <p14:tracePt t="112177" x="5816600" y="2305050"/>
          <p14:tracePt t="112192" x="5816600" y="2343150"/>
          <p14:tracePt t="112209" x="5816600" y="2374900"/>
          <p14:tracePt t="112225" x="5816600" y="2406650"/>
          <p14:tracePt t="112242" x="5816600" y="2432050"/>
          <p14:tracePt t="112259" x="5816600" y="2463800"/>
          <p14:tracePt t="112276" x="5816600" y="2489200"/>
          <p14:tracePt t="112292" x="5816600" y="2508250"/>
          <p14:tracePt t="112309" x="5816600" y="2520950"/>
          <p14:tracePt t="112326" x="5816600" y="2533650"/>
          <p14:tracePt t="112342" x="5816600" y="2546350"/>
          <p14:tracePt t="112359" x="5816600" y="2552700"/>
          <p14:tracePt t="112376" x="5816600" y="2559050"/>
          <p14:tracePt t="119297" x="5810250" y="2559050"/>
          <p14:tracePt t="119345" x="5803900" y="2559050"/>
          <p14:tracePt t="119657" x="5810250" y="2559050"/>
          <p14:tracePt t="119664" x="5810250" y="2565400"/>
          <p14:tracePt t="119793" x="5803900" y="2565400"/>
          <p14:tracePt t="119976" x="5810250" y="2565400"/>
          <p14:tracePt t="119985" x="5810250" y="2571750"/>
          <p14:tracePt t="120097" x="5810250" y="2578100"/>
          <p14:tracePt t="122457" x="5803900" y="2578100"/>
          <p14:tracePt t="122465" x="5791200" y="2590800"/>
          <p14:tracePt t="122475" x="5778500" y="2597150"/>
          <p14:tracePt t="122492" x="5778500" y="2622550"/>
          <p14:tracePt t="122509" x="5778500" y="2647950"/>
          <p14:tracePt t="122526" x="5797550" y="2660650"/>
          <p14:tracePt t="122542" x="5803900" y="2667000"/>
          <p14:tracePt t="122575" x="5803900" y="2660650"/>
          <p14:tracePt t="122592" x="5803900" y="2654300"/>
          <p14:tracePt t="122609" x="5803900" y="2641600"/>
          <p14:tracePt t="122642" x="5803900" y="2635250"/>
          <p14:tracePt t="122659" x="5803900" y="2622550"/>
          <p14:tracePt t="122692" x="5803900" y="2616200"/>
          <p14:tracePt t="122726" x="5803900" y="2609850"/>
          <p14:tracePt t="122742" x="5803900" y="2603500"/>
          <p14:tracePt t="122759" x="5803900" y="2597150"/>
          <p14:tracePt t="122776" x="5803900" y="2584450"/>
          <p14:tracePt t="122794" x="5803900" y="2578100"/>
          <p14:tracePt t="122810" x="5803900" y="2571750"/>
          <p14:tracePt t="122825" x="5803900" y="2565400"/>
          <p14:tracePt t="122842" x="5803900" y="2559050"/>
          <p14:tracePt t="122859" x="5803900" y="2552700"/>
          <p14:tracePt t="122876" x="5810250" y="2546350"/>
          <p14:tracePt t="122892" x="5810250" y="2533650"/>
          <p14:tracePt t="122909" x="5810250" y="2520950"/>
          <p14:tracePt t="122926" x="5810250" y="2514600"/>
          <p14:tracePt t="122942" x="5810250" y="2501900"/>
          <p14:tracePt t="122959" x="5810250" y="2476500"/>
          <p14:tracePt t="122977" x="5810250" y="2413000"/>
          <p14:tracePt t="122992" x="5797550" y="2387600"/>
          <p14:tracePt t="123009" x="5797550" y="2298700"/>
          <p14:tracePt t="123026" x="5797550" y="2235200"/>
          <p14:tracePt t="123042" x="5772150" y="2152650"/>
          <p14:tracePt t="123059" x="5746750" y="2076450"/>
          <p14:tracePt t="123076" x="5721350" y="1993900"/>
          <p14:tracePt t="123092" x="5708650" y="1917700"/>
          <p14:tracePt t="123109" x="5708650" y="1841500"/>
          <p14:tracePt t="123125" x="5708650" y="1758950"/>
          <p14:tracePt t="123142" x="5708650" y="1682750"/>
          <p14:tracePt t="123159" x="5708650" y="1625600"/>
          <p14:tracePt t="123177" x="5708650" y="1581150"/>
          <p14:tracePt t="123194" x="5708650" y="1574800"/>
          <p14:tracePt t="123209" x="5708650" y="1568450"/>
          <p14:tracePt t="123242" x="5708650" y="1562100"/>
          <p14:tracePt t="123281" x="5708650" y="1555750"/>
          <p14:tracePt t="123320" x="5708650" y="1549400"/>
          <p14:tracePt t="123337" x="5715000" y="1549400"/>
          <p14:tracePt t="123361" x="5721350" y="1549400"/>
          <p14:tracePt t="123369" x="5734050" y="1549400"/>
          <p14:tracePt t="123377" x="5753100" y="1549400"/>
          <p14:tracePt t="123393" x="5791200" y="1536700"/>
          <p14:tracePt t="123409" x="5848350" y="1524000"/>
          <p14:tracePt t="123425" x="5911850" y="1511300"/>
          <p14:tracePt t="123442" x="5981700" y="1498600"/>
          <p14:tracePt t="123459" x="6064250" y="1485900"/>
          <p14:tracePt t="123476" x="6165850" y="1479550"/>
          <p14:tracePt t="123492" x="6305550" y="1479550"/>
          <p14:tracePt t="123509" x="6451600" y="1479550"/>
          <p14:tracePt t="123526" x="6584950" y="1479550"/>
          <p14:tracePt t="123542" x="6692900" y="1485900"/>
          <p14:tracePt t="123559" x="6762750" y="1485900"/>
          <p14:tracePt t="123575" x="6788150" y="1479550"/>
          <p14:tracePt t="123592" x="6800850" y="1473200"/>
          <p14:tracePt t="124233" x="6800850" y="1479550"/>
          <p14:tracePt t="124241" x="6807200" y="1498600"/>
          <p14:tracePt t="124249" x="6813550" y="1517650"/>
          <p14:tracePt t="124259" x="6819900" y="1536700"/>
          <p14:tracePt t="124275" x="6826250" y="1587500"/>
          <p14:tracePt t="124292" x="6838950" y="1631950"/>
          <p14:tracePt t="124309" x="6838950" y="1701800"/>
          <p14:tracePt t="124326" x="6838950" y="1797050"/>
          <p14:tracePt t="124342" x="6877050" y="1911350"/>
          <p14:tracePt t="124359" x="6902450" y="2012950"/>
          <p14:tracePt t="124377" x="6889750" y="2178050"/>
          <p14:tracePt t="124392" x="6915150" y="2286000"/>
          <p14:tracePt t="124409" x="6934200" y="2362200"/>
          <p14:tracePt t="124426" x="6940550" y="2419350"/>
          <p14:tracePt t="124442" x="6946900" y="2451100"/>
          <p14:tracePt t="124459" x="6946900" y="2470150"/>
          <p14:tracePt t="124476" x="6946900" y="2495550"/>
          <p14:tracePt t="124492" x="6946900" y="2514600"/>
          <p14:tracePt t="124509" x="6946900" y="2520950"/>
          <p14:tracePt t="129320" x="6940550" y="2527300"/>
          <p14:tracePt t="129328" x="6908800" y="2540000"/>
          <p14:tracePt t="129337" x="6877050" y="2565400"/>
          <p14:tracePt t="129344" x="6838950" y="2578100"/>
          <p14:tracePt t="129359" x="6794500" y="2590800"/>
          <p14:tracePt t="129375" x="6718300" y="2616200"/>
          <p14:tracePt t="129376" x="6680200" y="2628900"/>
          <p14:tracePt t="129392" x="6578600" y="2647950"/>
          <p14:tracePt t="129409" x="6419850" y="2660650"/>
          <p14:tracePt t="129425" x="6254750" y="2673350"/>
          <p14:tracePt t="129443" x="6115050" y="2686050"/>
          <p14:tracePt t="129459" x="6007100" y="2686050"/>
          <p14:tracePt t="129476" x="5962650" y="2686050"/>
          <p14:tracePt t="129492" x="5949950" y="2686050"/>
          <p14:tracePt t="129509" x="5943600" y="2679700"/>
          <p14:tracePt t="129542" x="5943600" y="2673350"/>
          <p14:tracePt t="129559" x="5937250" y="2667000"/>
          <p14:tracePt t="129576" x="5930900" y="2667000"/>
          <p14:tracePt t="129801" x="5937250" y="2667000"/>
          <p14:tracePt t="129817" x="5943600" y="2667000"/>
          <p14:tracePt t="129825" x="5943600" y="2660650"/>
          <p14:tracePt t="129842" x="5943600" y="2546350"/>
          <p14:tracePt t="129859" x="5943600" y="2425700"/>
          <p14:tracePt t="129876" x="5943600" y="2279650"/>
          <p14:tracePt t="129892" x="5937250" y="2108200"/>
          <p14:tracePt t="129909" x="5937250" y="1943100"/>
          <p14:tracePt t="129926" x="5937250" y="1803400"/>
          <p14:tracePt t="129942" x="5937250" y="1701800"/>
          <p14:tracePt t="129959" x="5943600" y="1612900"/>
          <p14:tracePt t="129976" x="5956300" y="1555750"/>
          <p14:tracePt t="129977" x="5962650" y="1543050"/>
          <p14:tracePt t="129992" x="5962650" y="1536700"/>
          <p14:tracePt t="130113" x="5969000" y="1536700"/>
          <p14:tracePt t="130121" x="5975350" y="1536700"/>
          <p14:tracePt t="130128" x="5981700" y="1536700"/>
          <p14:tracePt t="130142" x="6007100" y="1536700"/>
          <p14:tracePt t="130159" x="6057900" y="1536700"/>
          <p14:tracePt t="130176" x="6127750" y="1536700"/>
          <p14:tracePt t="130193" x="6292850" y="1536700"/>
          <p14:tracePt t="130209" x="6445250" y="1543050"/>
          <p14:tracePt t="130226" x="6610350" y="1562100"/>
          <p14:tracePt t="130242" x="6762750" y="1562100"/>
          <p14:tracePt t="130259" x="6896100" y="1562100"/>
          <p14:tracePt t="130275" x="6985000" y="1555750"/>
          <p14:tracePt t="130293" x="7029450" y="1555750"/>
          <p14:tracePt t="130309" x="7054850" y="1555750"/>
          <p14:tracePt t="130326" x="7061200" y="1555750"/>
          <p14:tracePt t="130359" x="7061200" y="1562100"/>
          <p14:tracePt t="130457" x="7061200" y="1568450"/>
          <p14:tracePt t="130473" x="7061200" y="1574800"/>
          <p14:tracePt t="130481" x="7061200" y="1600200"/>
          <p14:tracePt t="130492" x="7061200" y="1638300"/>
          <p14:tracePt t="130510" x="7061200" y="1765300"/>
          <p14:tracePt t="130526" x="7054850" y="1955800"/>
          <p14:tracePt t="130542" x="7061200" y="2184400"/>
          <p14:tracePt t="130559" x="7118350" y="2400300"/>
          <p14:tracePt t="130577" x="7194550" y="2628900"/>
          <p14:tracePt t="130592" x="7207250" y="2692400"/>
          <p14:tracePt t="130609" x="7207250" y="2730500"/>
          <p14:tracePt t="130626" x="7207250" y="2762250"/>
          <p14:tracePt t="130643" x="7207250" y="2781300"/>
          <p14:tracePt t="130659" x="7207250" y="2787650"/>
          <p14:tracePt t="130721" x="7194550" y="2787650"/>
          <p14:tracePt t="130729" x="7181850" y="2800350"/>
          <p14:tracePt t="130737" x="7156450" y="2806700"/>
          <p14:tracePt t="130744" x="7112000" y="2819400"/>
          <p14:tracePt t="130759" x="7061200" y="2832100"/>
          <p14:tracePt t="130777" x="6826250" y="2832100"/>
          <p14:tracePt t="130792" x="6616700" y="2832100"/>
          <p14:tracePt t="130809" x="6394450" y="2832100"/>
          <p14:tracePt t="130825" x="6203950" y="2832100"/>
          <p14:tracePt t="130842" x="6076950" y="2832100"/>
          <p14:tracePt t="130859" x="5994400" y="2832100"/>
          <p14:tracePt t="130876" x="5943600" y="2832100"/>
          <p14:tracePt t="130892" x="5924550" y="2832100"/>
          <p14:tracePt t="131233" x="5930900" y="2832100"/>
          <p14:tracePt t="131625" x="5930900" y="2819400"/>
          <p14:tracePt t="131633" x="5930900" y="2787650"/>
          <p14:tracePt t="131642" x="5937250" y="2749550"/>
          <p14:tracePt t="131659" x="5956300" y="2686050"/>
          <p14:tracePt t="131676" x="5962650" y="2628900"/>
          <p14:tracePt t="131692" x="5962650" y="2597150"/>
          <p14:tracePt t="131709" x="5962650" y="2565400"/>
          <p14:tracePt t="131726" x="5962650" y="2520950"/>
          <p14:tracePt t="131742" x="5962650" y="2476500"/>
          <p14:tracePt t="131759" x="5962650" y="2438400"/>
          <p14:tracePt t="131775" x="5962650" y="2419350"/>
          <p14:tracePt t="131792" x="5962650" y="2413000"/>
          <p14:tracePt t="131809" x="5962650" y="2406650"/>
          <p14:tracePt t="131865" x="5962650" y="2413000"/>
          <p14:tracePt t="131873" x="5962650" y="2419350"/>
          <p14:tracePt t="131880" x="5949950" y="2425700"/>
          <p14:tracePt t="131892" x="5930900" y="2444750"/>
          <p14:tracePt t="131909" x="5886450" y="2476500"/>
          <p14:tracePt t="131926" x="5835650" y="2501900"/>
          <p14:tracePt t="131942" x="5791200" y="2533650"/>
          <p14:tracePt t="131960" x="5715000" y="2578100"/>
          <p14:tracePt t="131976" x="5676900" y="2590800"/>
          <p14:tracePt t="131992" x="5549900" y="2654300"/>
          <p14:tracePt t="132009" x="5467350" y="2698750"/>
          <p14:tracePt t="132026" x="5429250" y="2711450"/>
          <p14:tracePt t="132042" x="5416550" y="2711450"/>
          <p14:tracePt t="132076" x="5403850" y="2711450"/>
          <p14:tracePt t="132092" x="5378450" y="2711450"/>
          <p14:tracePt t="132109" x="5346700" y="2711450"/>
          <p14:tracePt t="132126" x="5289550" y="2711450"/>
          <p14:tracePt t="132143" x="5207000" y="2711450"/>
          <p14:tracePt t="132159" x="5143500" y="2711450"/>
          <p14:tracePt t="132176" x="5086350" y="2711450"/>
          <p14:tracePt t="132192" x="5041900" y="2711450"/>
          <p14:tracePt t="132209" x="4991100" y="2711450"/>
          <p14:tracePt t="132226" x="4946650" y="2717800"/>
          <p14:tracePt t="132242" x="4908550" y="2730500"/>
          <p14:tracePt t="132259" x="4895850" y="2736850"/>
          <p14:tracePt t="132275" x="4889500" y="2736850"/>
          <p14:tracePt t="132313" x="4883150" y="2736850"/>
          <p14:tracePt t="135249" x="4857750" y="2755900"/>
          <p14:tracePt t="135257" x="4832350" y="2768600"/>
          <p14:tracePt t="135265" x="4819650" y="2774950"/>
          <p14:tracePt t="135275" x="4813300" y="2774950"/>
          <p14:tracePt t="135329" x="4813300" y="2768600"/>
          <p14:tracePt t="135337" x="4819650" y="2743200"/>
          <p14:tracePt t="135344" x="4832350" y="2711450"/>
          <p14:tracePt t="135359" x="4838700" y="2686050"/>
          <p14:tracePt t="135377" x="4857750" y="2628900"/>
          <p14:tracePt t="135392" x="4870450" y="2590800"/>
          <p14:tracePt t="135409" x="4876800" y="2559050"/>
          <p14:tracePt t="135425" x="4889500" y="2533650"/>
          <p14:tracePt t="135443" x="4895850" y="2508250"/>
          <p14:tracePt t="135459" x="4895850" y="2489200"/>
          <p14:tracePt t="135476" x="4902200" y="2476500"/>
          <p14:tracePt t="135492" x="4908550" y="2463800"/>
          <p14:tracePt t="135509" x="4914900" y="2438400"/>
          <p14:tracePt t="135526" x="4914900" y="2406650"/>
          <p14:tracePt t="135542" x="4914900" y="2349500"/>
          <p14:tracePt t="135559" x="4933950" y="2298700"/>
          <p14:tracePt t="135577" x="4953000" y="2203450"/>
          <p14:tracePt t="135592" x="4984750" y="2114550"/>
          <p14:tracePt t="135609" x="5003800" y="2025650"/>
          <p14:tracePt t="135626" x="5029200" y="1949450"/>
          <p14:tracePt t="135642" x="5035550" y="1885950"/>
          <p14:tracePt t="135659" x="5029200" y="1847850"/>
          <p14:tracePt t="135676" x="5041900" y="1822450"/>
          <p14:tracePt t="135692" x="5048250" y="1809750"/>
          <p14:tracePt t="135769" x="5048250" y="1803400"/>
          <p14:tracePt t="135777" x="5060950" y="1797050"/>
          <p14:tracePt t="135785" x="5080000" y="1790700"/>
          <p14:tracePt t="135793" x="5105400" y="1790700"/>
          <p14:tracePt t="135809" x="5181600" y="1784350"/>
          <p14:tracePt t="135826" x="5276850" y="1784350"/>
          <p14:tracePt t="135842" x="5397500" y="1784350"/>
          <p14:tracePt t="135860" x="5524500" y="1778000"/>
          <p14:tracePt t="135876" x="5670550" y="1778000"/>
          <p14:tracePt t="135892" x="5791200" y="1778000"/>
          <p14:tracePt t="135909" x="5880100" y="1778000"/>
          <p14:tracePt t="135926" x="5949950" y="1778000"/>
          <p14:tracePt t="135942" x="6038850" y="1778000"/>
          <p14:tracePt t="135959" x="6115050" y="1771650"/>
          <p14:tracePt t="135977" x="6191250" y="1771650"/>
          <p14:tracePt t="135992" x="6210300" y="1771650"/>
          <p14:tracePt t="136185" x="6210300" y="1778000"/>
          <p14:tracePt t="136193" x="6210300" y="1816100"/>
          <p14:tracePt t="136209" x="6197600" y="1943100"/>
          <p14:tracePt t="136226" x="6191250" y="2082800"/>
          <p14:tracePt t="136242" x="6197600" y="2235200"/>
          <p14:tracePt t="136259" x="6203950" y="2368550"/>
          <p14:tracePt t="136276" x="6203950" y="2470150"/>
          <p14:tracePt t="136293" x="6203950" y="2571750"/>
          <p14:tracePt t="136309" x="6203950" y="2647950"/>
          <p14:tracePt t="136326" x="6191250" y="2692400"/>
          <p14:tracePt t="136342" x="6191250" y="2717800"/>
          <p14:tracePt t="136359" x="6191250" y="2730500"/>
          <p14:tracePt t="136376" x="6197600" y="2736850"/>
          <p14:tracePt t="136441" x="6184900" y="2736850"/>
          <p14:tracePt t="136449" x="6172200" y="2736850"/>
          <p14:tracePt t="136459" x="6146800" y="2736850"/>
          <p14:tracePt t="136476" x="6007100" y="2743200"/>
          <p14:tracePt t="136492" x="5759450" y="2743200"/>
          <p14:tracePt t="136509" x="5486400" y="2743200"/>
          <p14:tracePt t="136526" x="5238750" y="2755900"/>
          <p14:tracePt t="136543" x="5048250" y="2762250"/>
          <p14:tracePt t="136559" x="4914900" y="2762250"/>
          <p14:tracePt t="136577" x="4800600" y="2762250"/>
          <p14:tracePt t="136592" x="4781550" y="2762250"/>
          <p14:tracePt t="136628" x="4787900" y="2762250"/>
          <p14:tracePt t="136777" x="4787900" y="2768600"/>
          <p14:tracePt t="137289" x="4781550" y="2768600"/>
          <p14:tracePt t="137297" x="4762500" y="2768600"/>
          <p14:tracePt t="137305" x="4743450" y="2768600"/>
          <p14:tracePt t="137312" x="4724400" y="2768600"/>
          <p14:tracePt t="137326" x="4711700" y="2768600"/>
          <p14:tracePt t="137343" x="4679950" y="2768600"/>
          <p14:tracePt t="137359" x="4660900" y="2781300"/>
          <p14:tracePt t="137377" x="4648200" y="2787650"/>
          <p14:tracePt t="138034" x="4648200" y="2781300"/>
          <p14:tracePt t="138321" x="4654550" y="2781300"/>
          <p14:tracePt t="138329" x="4660900" y="2781300"/>
          <p14:tracePt t="138344" x="4660900" y="2774950"/>
          <p14:tracePt t="138513" x="4654550" y="2762250"/>
          <p14:tracePt t="138521" x="4648200" y="2743200"/>
          <p14:tracePt t="138529" x="4648200" y="2730500"/>
          <p14:tracePt t="138542" x="4648200" y="2705100"/>
          <p14:tracePt t="138559" x="4648200" y="2654300"/>
          <p14:tracePt t="138577" x="4648200" y="2565400"/>
          <p14:tracePt t="138592" x="4648200" y="2495550"/>
          <p14:tracePt t="138609" x="4648200" y="2432050"/>
          <p14:tracePt t="138627" x="4648200" y="2374900"/>
          <p14:tracePt t="138642" x="4648200" y="2324100"/>
          <p14:tracePt t="138659" x="4654550" y="2298700"/>
          <p14:tracePt t="138676" x="4667250" y="2273300"/>
          <p14:tracePt t="138692" x="4679950" y="2235200"/>
          <p14:tracePt t="138710" x="4686300" y="2203450"/>
          <p14:tracePt t="138726" x="4692650" y="2184400"/>
          <p14:tracePt t="138743" x="4692650" y="2178050"/>
          <p14:tracePt t="138759" x="4699000" y="2171700"/>
          <p14:tracePt t="138937" x="4705350" y="2171700"/>
          <p14:tracePt t="139848" x="4705350" y="2178050"/>
          <p14:tracePt t="139897" x="4699000" y="2178050"/>
          <p14:tracePt t="139905" x="4692650" y="2178050"/>
          <p14:tracePt t="139912" x="4679950" y="2203450"/>
          <p14:tracePt t="139925" x="4660900" y="2247900"/>
          <p14:tracePt t="139943" x="4616450" y="2343150"/>
          <p14:tracePt t="139959" x="4584700" y="2463800"/>
          <p14:tracePt t="139977" x="4533900" y="2609850"/>
          <p14:tracePt t="139993" x="4508500" y="2667000"/>
          <p14:tracePt t="140009" x="4495800" y="2705100"/>
          <p14:tracePt t="140026" x="4495800" y="2717800"/>
          <p14:tracePt t="140042" x="4489450" y="2717800"/>
          <p14:tracePt t="140193" x="4489450" y="2724150"/>
          <p14:tracePt t="140202" x="4483100" y="2730500"/>
          <p14:tracePt t="140209" x="4483100" y="2736850"/>
          <p14:tracePt t="140226" x="4476750" y="2755900"/>
          <p14:tracePt t="140242" x="4464050" y="2794000"/>
          <p14:tracePt t="140259" x="4451350" y="2844800"/>
          <p14:tracePt t="140276" x="4438650" y="2882900"/>
          <p14:tracePt t="140292" x="4432300" y="2901950"/>
          <p14:tracePt t="140309" x="4413250" y="2914650"/>
          <p14:tracePt t="140325" x="4413250" y="2927350"/>
          <p14:tracePt t="140343" x="4413250" y="2952750"/>
          <p14:tracePt t="140359" x="4406900" y="2959100"/>
          <p14:tracePt t="140376" x="4400550" y="2971800"/>
          <p14:tracePt t="140825" x="4400550" y="2965450"/>
          <p14:tracePt t="140841" x="4400550" y="2959100"/>
          <p14:tracePt t="140848" x="4406900" y="2959100"/>
          <p14:tracePt t="140873" x="4406900" y="2952750"/>
          <p14:tracePt t="140905" x="4406900" y="2946400"/>
          <p14:tracePt t="141817" x="4406900" y="2940050"/>
          <p14:tracePt t="141825" x="4406900" y="2921000"/>
          <p14:tracePt t="141833" x="4406900" y="2889250"/>
          <p14:tracePt t="141842" x="4406900" y="2857500"/>
          <p14:tracePt t="141859" x="4406900" y="2806700"/>
          <p14:tracePt t="141876" x="4406900" y="2755900"/>
          <p14:tracePt t="141892" x="4406900" y="2692400"/>
          <p14:tracePt t="141910" x="4406900" y="2603500"/>
          <p14:tracePt t="141926" x="4406900" y="2514600"/>
          <p14:tracePt t="141943" x="4406900" y="2457450"/>
          <p14:tracePt t="141959" x="4406900" y="2432050"/>
          <p14:tracePt t="141976" x="4406900" y="2425700"/>
          <p14:tracePt t="141992" x="4413250" y="2419350"/>
          <p14:tracePt t="142009" x="4413250" y="2406650"/>
          <p14:tracePt t="142026" x="4413250" y="2387600"/>
          <p14:tracePt t="142043" x="4425950" y="2374900"/>
          <p14:tracePt t="142060" x="4425950" y="2368550"/>
          <p14:tracePt t="142105" x="4425950" y="2362200"/>
          <p14:tracePt t="142112" x="4425950" y="2355850"/>
          <p14:tracePt t="142126" x="4432300" y="2355850"/>
          <p14:tracePt t="142143" x="4438650" y="2336800"/>
          <p14:tracePt t="142159" x="4451350" y="2317750"/>
          <p14:tracePt t="142177" x="4464050" y="2298700"/>
          <p14:tracePt t="142192" x="4470400" y="2279650"/>
          <p14:tracePt t="142209" x="4476750" y="2260600"/>
          <p14:tracePt t="142226" x="4489450" y="2241550"/>
          <p14:tracePt t="142242" x="4495800" y="2235200"/>
          <p14:tracePt t="142259" x="4502150" y="2235200"/>
          <p14:tracePt t="142313" x="4508500" y="2235200"/>
          <p14:tracePt t="142353" x="4508500" y="2228850"/>
          <p14:tracePt t="142360" x="4508500" y="2222500"/>
          <p14:tracePt t="142369" x="4508500" y="2216150"/>
          <p14:tracePt t="142385" x="4508500" y="2209800"/>
          <p14:tracePt t="142401" x="4514850" y="2209800"/>
          <p14:tracePt t="142410" x="4514850" y="2203450"/>
          <p14:tracePt t="142426" x="4521200" y="2197100"/>
          <p14:tracePt t="142443" x="4533900" y="2190750"/>
          <p14:tracePt t="142459" x="4552950" y="2178050"/>
          <p14:tracePt t="142476" x="4559300" y="2165350"/>
          <p14:tracePt t="142493" x="4565650" y="2159000"/>
          <p14:tracePt t="142510" x="4572000" y="2152650"/>
          <p14:tracePt t="142526" x="4572000" y="2146300"/>
          <p14:tracePt t="142543" x="4572000" y="2139950"/>
          <p14:tracePt t="142745" x="4572000" y="2146300"/>
          <p14:tracePt t="142753" x="4578350" y="2146300"/>
          <p14:tracePt t="142953" x="4584700" y="2146300"/>
          <p14:tracePt t="143009" x="4584700" y="2139950"/>
          <p14:tracePt t="143137" x="4584700" y="2152650"/>
          <p14:tracePt t="143144" x="4584700" y="2190750"/>
          <p14:tracePt t="143159" x="4584700" y="2235200"/>
          <p14:tracePt t="143177" x="4584700" y="2387600"/>
          <p14:tracePt t="143192" x="4584700" y="2501900"/>
          <p14:tracePt t="143209" x="4546600" y="2609850"/>
          <p14:tracePt t="143226" x="4508500" y="2724150"/>
          <p14:tracePt t="143242" x="4457700" y="2825750"/>
          <p14:tracePt t="143259" x="4425950" y="2889250"/>
          <p14:tracePt t="143276" x="4406900" y="2933700"/>
          <p14:tracePt t="143292" x="4394200" y="2959100"/>
          <p14:tracePt t="143309" x="4387850" y="2971800"/>
          <p14:tracePt t="143326" x="4387850" y="2978150"/>
          <p14:tracePt t="143342" x="4381500" y="2984500"/>
          <p14:tracePt t="143632" x="4381500" y="2978150"/>
          <p14:tracePt t="143641" x="4381500" y="2959100"/>
          <p14:tracePt t="143648" x="4381500" y="2921000"/>
          <p14:tracePt t="143659" x="4381500" y="2889250"/>
          <p14:tracePt t="143676" x="4394200" y="2819400"/>
          <p14:tracePt t="143692" x="4394200" y="2730500"/>
          <p14:tracePt t="143709" x="4425950" y="2641600"/>
          <p14:tracePt t="143726" x="4457700" y="2559050"/>
          <p14:tracePt t="143743" x="4495800" y="2476500"/>
          <p14:tracePt t="143759" x="4521200" y="2419350"/>
          <p14:tracePt t="143777" x="4552950" y="2368550"/>
          <p14:tracePt t="143793" x="4572000" y="2336800"/>
          <p14:tracePt t="143809" x="4597400" y="2311400"/>
          <p14:tracePt t="143826" x="4616450" y="2279650"/>
          <p14:tracePt t="143842" x="4641850" y="2260600"/>
          <p14:tracePt t="143859" x="4654550" y="2235200"/>
          <p14:tracePt t="143876" x="4686300" y="2222500"/>
          <p14:tracePt t="143892" x="4724400" y="2203450"/>
          <p14:tracePt t="143909" x="4768850" y="2171700"/>
          <p14:tracePt t="143926" x="4819650" y="2146300"/>
          <p14:tracePt t="143943" x="4864100" y="2114550"/>
          <p14:tracePt t="143959" x="4883150" y="2101850"/>
          <p14:tracePt t="143976" x="4889500" y="2101850"/>
          <p14:tracePt t="144169" x="4889500" y="2095500"/>
          <p14:tracePt t="149417" x="4889500" y="2114550"/>
          <p14:tracePt t="149425" x="4883150" y="2127250"/>
          <p14:tracePt t="149442" x="4864100" y="2159000"/>
          <p14:tracePt t="149459" x="4845050" y="2190750"/>
          <p14:tracePt t="149476" x="4832350" y="2241550"/>
          <p14:tracePt t="149492" x="4806950" y="2317750"/>
          <p14:tracePt t="149509" x="4787900" y="2400300"/>
          <p14:tracePt t="149526" x="4768850" y="2476500"/>
          <p14:tracePt t="149542" x="4743450" y="2533650"/>
          <p14:tracePt t="149559" x="4724400" y="2603500"/>
          <p14:tracePt t="149576" x="4686300" y="2698750"/>
          <p14:tracePt t="149592" x="4667250" y="2755900"/>
          <p14:tracePt t="149609" x="4654550" y="2806700"/>
          <p14:tracePt t="149626" x="4641850" y="2844800"/>
          <p14:tracePt t="149642" x="4629150" y="2870200"/>
          <p14:tracePt t="149659" x="4622800" y="2889250"/>
          <p14:tracePt t="149676" x="4610100" y="2901950"/>
          <p14:tracePt t="149693" x="4603750" y="2914650"/>
          <p14:tracePt t="149709" x="4597400" y="2921000"/>
          <p14:tracePt t="149726" x="4597400" y="2927350"/>
          <p14:tracePt t="150289" x="4597400" y="2933700"/>
          <p14:tracePt t="150297" x="4584700" y="2959100"/>
          <p14:tracePt t="150304" x="4559300" y="2984500"/>
          <p14:tracePt t="150312" x="4533900" y="3022600"/>
          <p14:tracePt t="150326" x="4514850" y="3048000"/>
          <p14:tracePt t="150343" x="4464050" y="3117850"/>
          <p14:tracePt t="150359" x="4419600" y="3168650"/>
          <p14:tracePt t="150376" x="4343400" y="3238500"/>
          <p14:tracePt t="150392" x="4298950" y="3282950"/>
          <p14:tracePt t="150409" x="4260850" y="3308350"/>
          <p14:tracePt t="150426" x="4229100" y="3321050"/>
          <p14:tracePt t="150443" x="4210050" y="3333750"/>
          <p14:tracePt t="150459" x="4203700" y="3340100"/>
          <p14:tracePt t="150513" x="4197350" y="3340100"/>
          <p14:tracePt t="150545" x="4197350" y="3346450"/>
          <p14:tracePt t="150569" x="4197350" y="3352800"/>
          <p14:tracePt t="150577" x="4191000" y="3359150"/>
          <p14:tracePt t="150585" x="4184650" y="3371850"/>
          <p14:tracePt t="150593" x="4171950" y="3384550"/>
          <p14:tracePt t="150609" x="4146550" y="3397250"/>
          <p14:tracePt t="150626" x="4121150" y="3416300"/>
          <p14:tracePt t="150642" x="4108450" y="3441700"/>
          <p14:tracePt t="150659" x="4089400" y="3454400"/>
          <p14:tracePt t="150676" x="4070350" y="3467100"/>
          <p14:tracePt t="150693" x="4057650" y="3473450"/>
          <p14:tracePt t="150709" x="4051300" y="3473450"/>
          <p14:tracePt t="150726" x="4051300" y="3479800"/>
          <p14:tracePt t="153185" x="4051300" y="3473450"/>
          <p14:tracePt t="153193" x="4051300" y="3460750"/>
          <p14:tracePt t="153201" x="4076700" y="3454400"/>
          <p14:tracePt t="153209" x="4102100" y="3435350"/>
          <p14:tracePt t="153226" x="4146550" y="3409950"/>
          <p14:tracePt t="153243" x="4184650" y="3384550"/>
          <p14:tracePt t="153259" x="4216400" y="3365500"/>
          <p14:tracePt t="153276" x="4248150" y="3346450"/>
          <p14:tracePt t="153292" x="4279900" y="3327400"/>
          <p14:tracePt t="153309" x="4305300" y="3308350"/>
          <p14:tracePt t="153326" x="4318000" y="3295650"/>
          <p14:tracePt t="153343" x="4349750" y="3276600"/>
          <p14:tracePt t="153359" x="4400550" y="3244850"/>
          <p14:tracePt t="153376" x="4464050" y="3194050"/>
          <p14:tracePt t="153378" x="4495800" y="3168650"/>
          <p14:tracePt t="153392" x="4533900" y="3111500"/>
          <p14:tracePt t="153409" x="4565650" y="3067050"/>
          <p14:tracePt t="153426" x="4597400" y="3022600"/>
          <p14:tracePt t="153443" x="4648200" y="2978150"/>
          <p14:tracePt t="153459" x="4737100" y="2882900"/>
          <p14:tracePt t="153476" x="4838700" y="2781300"/>
          <p14:tracePt t="153494" x="4940300" y="2705100"/>
          <p14:tracePt t="153509" x="5003800" y="2660650"/>
          <p14:tracePt t="153526" x="5029200" y="2647950"/>
          <p14:tracePt t="153561" x="5029200" y="2641600"/>
          <p14:tracePt t="153577" x="5035550" y="2641600"/>
          <p14:tracePt t="153592" x="5035550" y="2635250"/>
          <p14:tracePt t="153609" x="5041900" y="2635250"/>
          <p14:tracePt t="153673" x="5035550" y="2635250"/>
          <p14:tracePt t="153713" x="5029200" y="2635250"/>
          <p14:tracePt t="153721" x="5022850" y="2635250"/>
          <p14:tracePt t="153728" x="5016500" y="2635250"/>
          <p14:tracePt t="153742" x="5010150" y="2641600"/>
          <p14:tracePt t="153759" x="4991100" y="2647950"/>
          <p14:tracePt t="153776" x="4965700" y="2660650"/>
          <p14:tracePt t="153792" x="4959350" y="2660650"/>
          <p14:tracePt t="153826" x="4959350" y="2667000"/>
          <p14:tracePt t="153859" x="4946650" y="2667000"/>
          <p14:tracePt t="153876" x="4889500" y="2667000"/>
          <p14:tracePt t="153892" x="4832350" y="2711450"/>
          <p14:tracePt t="153909" x="4749800" y="2832100"/>
          <p14:tracePt t="153926" x="4660900" y="2997200"/>
          <p14:tracePt t="153943" x="4565650" y="3168650"/>
          <p14:tracePt t="153959" x="4483100" y="3308350"/>
          <p14:tracePt t="153961" x="4445000" y="3365500"/>
          <p14:tracePt t="153977" x="4394200" y="3448050"/>
          <p14:tracePt t="153993" x="4337050" y="3505200"/>
          <p14:tracePt t="154009" x="4286250" y="3562350"/>
          <p14:tracePt t="154026" x="4235450" y="3625850"/>
          <p14:tracePt t="154042" x="4184650" y="3683000"/>
          <p14:tracePt t="154059" x="4152900" y="3708400"/>
          <p14:tracePt t="154076" x="4140200" y="3708400"/>
          <p14:tracePt t="154092" x="4133850" y="3714750"/>
          <p14:tracePt t="154109" x="4108450" y="3727450"/>
          <p14:tracePt t="154126" x="4076700" y="3733800"/>
          <p14:tracePt t="154143" x="4051300" y="3746500"/>
          <p14:tracePt t="154159" x="4032250" y="3746500"/>
          <p14:tracePt t="154161" x="4025900" y="3746500"/>
          <p14:tracePt t="154178" x="4019550" y="3746500"/>
          <p14:tracePt t="154192" x="4006850" y="3746500"/>
          <p14:tracePt t="154209" x="3968750" y="3746500"/>
          <p14:tracePt t="154226" x="3892550" y="3746500"/>
          <p14:tracePt t="154242" x="3803650" y="3746500"/>
          <p14:tracePt t="154259" x="3695700" y="3746500"/>
          <p14:tracePt t="154276" x="3606800" y="3746500"/>
          <p14:tracePt t="154292" x="3530600" y="3708400"/>
          <p14:tracePt t="154310" x="3473450" y="3663950"/>
          <p14:tracePt t="154326" x="3422650" y="3606800"/>
          <p14:tracePt t="154342" x="3378200" y="3536950"/>
          <p14:tracePt t="154359" x="3346450" y="3448050"/>
          <p14:tracePt t="154376" x="3321050" y="3346450"/>
          <p14:tracePt t="154378" x="3302000" y="3289300"/>
          <p14:tracePt t="154392" x="3295650" y="3181350"/>
          <p14:tracePt t="154409" x="3295650" y="3073400"/>
          <p14:tracePt t="154426" x="3321050" y="3003550"/>
          <p14:tracePt t="154443" x="3352800" y="2927350"/>
          <p14:tracePt t="154459" x="3403600" y="2844800"/>
          <p14:tracePt t="154476" x="3454400" y="2774950"/>
          <p14:tracePt t="154493" x="3498850" y="2736850"/>
          <p14:tracePt t="154509" x="3543300" y="2711450"/>
          <p14:tracePt t="154526" x="3587750" y="2686050"/>
          <p14:tracePt t="154543" x="3663950" y="2667000"/>
          <p14:tracePt t="154559" x="3746500" y="2635250"/>
          <p14:tracePt t="154561" x="3797300" y="2622550"/>
          <p14:tracePt t="154576" x="3905250" y="2590800"/>
          <p14:tracePt t="154592" x="4019550" y="2565400"/>
          <p14:tracePt t="154609" x="4089400" y="2559050"/>
          <p14:tracePt t="154627" x="4133850" y="2565400"/>
          <p14:tracePt t="154642" x="4178300" y="2578100"/>
          <p14:tracePt t="154659" x="4229100" y="2597150"/>
          <p14:tracePt t="154676" x="4286250" y="2609850"/>
          <p14:tracePt t="154693" x="4343400" y="2622550"/>
          <p14:tracePt t="154709" x="4381500" y="2641600"/>
          <p14:tracePt t="154726" x="4413250" y="2660650"/>
          <p14:tracePt t="154742" x="4451350" y="2692400"/>
          <p14:tracePt t="154759" x="4495800" y="2736850"/>
          <p14:tracePt t="154776" x="4565650" y="2832100"/>
          <p14:tracePt t="154792" x="4603750" y="2895600"/>
          <p14:tracePt t="154809" x="4641850" y="2952750"/>
          <p14:tracePt t="154826" x="4673600" y="3009900"/>
          <p14:tracePt t="154843" x="4692650" y="3073400"/>
          <p14:tracePt t="154859" x="4699000" y="3136900"/>
          <p14:tracePt t="154876" x="4699000" y="3187700"/>
          <p14:tracePt t="154893" x="4699000" y="3244850"/>
          <p14:tracePt t="154909" x="4699000" y="3302000"/>
          <p14:tracePt t="154926" x="4699000" y="3365500"/>
          <p14:tracePt t="154943" x="4679950" y="3422650"/>
          <p14:tracePt t="154959" x="4686300" y="3498850"/>
          <p14:tracePt t="154976" x="4686300" y="3562350"/>
          <p14:tracePt t="154993" x="4667250" y="3651250"/>
          <p14:tracePt t="155009" x="4648200" y="3702050"/>
          <p14:tracePt t="155026" x="4622800" y="3746500"/>
          <p14:tracePt t="155043" x="4591050" y="3784600"/>
          <p14:tracePt t="155059" x="4559300" y="3816350"/>
          <p14:tracePt t="155076" x="4514850" y="3841750"/>
          <p14:tracePt t="155092" x="4476750" y="3867150"/>
          <p14:tracePt t="155109" x="4432300" y="3898900"/>
          <p14:tracePt t="155126" x="4368800" y="3924300"/>
          <p14:tracePt t="155143" x="4305300" y="3943350"/>
          <p14:tracePt t="155159" x="4229100" y="3962400"/>
          <p14:tracePt t="155176" x="4102100" y="3975100"/>
          <p14:tracePt t="155192" x="4013200" y="3968750"/>
          <p14:tracePt t="155209" x="3917950" y="3968750"/>
          <p14:tracePt t="155226" x="3835400" y="3956050"/>
          <p14:tracePt t="155243" x="3746500" y="3937000"/>
          <p14:tracePt t="155259" x="3670300" y="3911600"/>
          <p14:tracePt t="155276" x="3606800" y="3879850"/>
          <p14:tracePt t="155292" x="3549650" y="3829050"/>
          <p14:tracePt t="155309" x="3492500" y="3765550"/>
          <p14:tracePt t="155326" x="3448050" y="3663950"/>
          <p14:tracePt t="155342" x="3416300" y="3562350"/>
          <p14:tracePt t="155359" x="3397250" y="3479800"/>
          <p14:tracePt t="155376" x="3390900" y="3308350"/>
          <p14:tracePt t="155392" x="3390900" y="3181350"/>
          <p14:tracePt t="155409" x="3378200" y="3073400"/>
          <p14:tracePt t="155426" x="3352800" y="2978150"/>
          <p14:tracePt t="155443" x="3365500" y="2908300"/>
          <p14:tracePt t="155459" x="3403600" y="2851150"/>
          <p14:tracePt t="155476" x="3441700" y="2787650"/>
          <p14:tracePt t="155492" x="3498850" y="2736850"/>
          <p14:tracePt t="155509" x="3568700" y="2686050"/>
          <p14:tracePt t="155526" x="3651250" y="2647950"/>
          <p14:tracePt t="155543" x="3740150" y="2622550"/>
          <p14:tracePt t="155559" x="3829050" y="2597150"/>
          <p14:tracePt t="155561" x="3867150" y="2590800"/>
          <p14:tracePt t="155576" x="3930650" y="2584450"/>
          <p14:tracePt t="155592" x="4121150" y="2571750"/>
          <p14:tracePt t="155610" x="4235450" y="2565400"/>
          <p14:tracePt t="155626" x="4343400" y="2559050"/>
          <p14:tracePt t="155642" x="4438650" y="2559050"/>
          <p14:tracePt t="155660" x="4521200" y="2559050"/>
          <p14:tracePt t="155676" x="4597400" y="2603500"/>
          <p14:tracePt t="155692" x="4667250" y="2667000"/>
          <p14:tracePt t="155709" x="4718050" y="2724150"/>
          <p14:tracePt t="155726" x="4756150" y="2794000"/>
          <p14:tracePt t="155742" x="4787900" y="2870200"/>
          <p14:tracePt t="155759" x="4800600" y="2946400"/>
          <p14:tracePt t="155776" x="4832350" y="3054350"/>
          <p14:tracePt t="155792" x="4857750" y="3219450"/>
          <p14:tracePt t="155809" x="4857750" y="3314700"/>
          <p14:tracePt t="155826" x="4857750" y="3397250"/>
          <p14:tracePt t="155843" x="4851400" y="3479800"/>
          <p14:tracePt t="155859" x="4826000" y="3556000"/>
          <p14:tracePt t="155876" x="4787900" y="3625850"/>
          <p14:tracePt t="155893" x="4743450" y="3689350"/>
          <p14:tracePt t="155909" x="4705350" y="3740150"/>
          <p14:tracePt t="155926" x="4660900" y="3778250"/>
          <p14:tracePt t="155943" x="4629150" y="3810000"/>
          <p14:tracePt t="155959" x="4591050" y="3835400"/>
          <p14:tracePt t="155976" x="4546600" y="3860800"/>
          <p14:tracePt t="155978" x="4533900" y="3867150"/>
          <p14:tracePt t="155992" x="4495800" y="3886200"/>
          <p14:tracePt t="156009" x="4483100" y="3886200"/>
          <p14:tracePt t="156026" x="4457700" y="3892550"/>
          <p14:tracePt t="156042" x="4432300" y="3905250"/>
          <p14:tracePt t="156059" x="4400550" y="3911600"/>
          <p14:tracePt t="156076" x="4368800" y="3930650"/>
          <p14:tracePt t="156093" x="4349750" y="3937000"/>
          <p14:tracePt t="156110" x="4324350" y="3937000"/>
          <p14:tracePt t="156126" x="4311650" y="3943350"/>
          <p14:tracePt t="156142" x="4305300" y="3943350"/>
          <p14:tracePt t="156273" x="4311650" y="3943350"/>
          <p14:tracePt t="156473" x="4305300" y="3937000"/>
          <p14:tracePt t="156745" x="4311650" y="3943350"/>
          <p14:tracePt t="158201" x="4292600" y="3943350"/>
          <p14:tracePt t="158209" x="4279900" y="3943350"/>
          <p14:tracePt t="158226" x="4241800" y="3943350"/>
          <p14:tracePt t="158242" x="4203700" y="3956050"/>
          <p14:tracePt t="158259" x="4159250" y="3962400"/>
          <p14:tracePt t="158276" x="4102100" y="3975100"/>
          <p14:tracePt t="158292" x="4032250" y="3975100"/>
          <p14:tracePt t="158309" x="3981450" y="3975100"/>
          <p14:tracePt t="158326" x="3937000" y="3975100"/>
          <p14:tracePt t="158343" x="3898900" y="3975100"/>
          <p14:tracePt t="158359" x="3867150" y="3975100"/>
          <p14:tracePt t="158376" x="3778250" y="3949700"/>
          <p14:tracePt t="158393" x="3708400" y="3924300"/>
          <p14:tracePt t="158409" x="3638550" y="3892550"/>
          <p14:tracePt t="158426" x="3562350" y="3867150"/>
          <p14:tracePt t="158443" x="3505200" y="3822700"/>
          <p14:tracePt t="158459" x="3460750" y="3784600"/>
          <p14:tracePt t="158476" x="3422650" y="3740150"/>
          <p14:tracePt t="158492" x="3384550" y="3676650"/>
          <p14:tracePt t="158509" x="3340100" y="3613150"/>
          <p14:tracePt t="158526" x="3302000" y="3556000"/>
          <p14:tracePt t="158543" x="3270250" y="3505200"/>
          <p14:tracePt t="158560" x="3244850" y="3448050"/>
          <p14:tracePt t="158562" x="3238500" y="3422650"/>
          <p14:tracePt t="158576" x="3232150" y="3397250"/>
          <p14:tracePt t="158592" x="3213100" y="3314700"/>
          <p14:tracePt t="158609" x="3200400" y="3263900"/>
          <p14:tracePt t="158626" x="3194050" y="3213100"/>
          <p14:tracePt t="158643" x="3194050" y="3168650"/>
          <p14:tracePt t="158659" x="3194050" y="3117850"/>
          <p14:tracePt t="158676" x="3194050" y="3067050"/>
          <p14:tracePt t="158692" x="3194050" y="3022600"/>
          <p14:tracePt t="158709" x="3194050" y="2971800"/>
          <p14:tracePt t="158726" x="3200400" y="2933700"/>
          <p14:tracePt t="158742" x="3213100" y="2895600"/>
          <p14:tracePt t="158759" x="3225800" y="2863850"/>
          <p14:tracePt t="158776" x="3232150" y="2838450"/>
          <p14:tracePt t="158793" x="3263900" y="2800350"/>
          <p14:tracePt t="158809" x="3282950" y="2774950"/>
          <p14:tracePt t="158826" x="3302000" y="2755900"/>
          <p14:tracePt t="158842" x="3327400" y="2743200"/>
          <p14:tracePt t="158859" x="3365500" y="2724150"/>
          <p14:tracePt t="158876" x="3403600" y="2705100"/>
          <p14:tracePt t="158892" x="3441700" y="2686050"/>
          <p14:tracePt t="158909" x="3498850" y="2673350"/>
          <p14:tracePt t="158926" x="3536950" y="2647950"/>
          <p14:tracePt t="158943" x="3562350" y="2635250"/>
          <p14:tracePt t="158959" x="3606800" y="2628900"/>
          <p14:tracePt t="158976" x="3670300" y="2628900"/>
          <p14:tracePt t="158992" x="3752850" y="2622550"/>
          <p14:tracePt t="159009" x="3790950" y="2616200"/>
          <p14:tracePt t="159026" x="3816350" y="2609850"/>
          <p14:tracePt t="159043" x="3848100" y="2609850"/>
          <p14:tracePt t="159059" x="3879850" y="2609850"/>
          <p14:tracePt t="159076" x="3924300" y="2609850"/>
          <p14:tracePt t="159092" x="3968750" y="2609850"/>
          <p14:tracePt t="159111" x="4013200" y="2609850"/>
          <p14:tracePt t="159126" x="4057650" y="2609850"/>
          <p14:tracePt t="159142" x="4102100" y="2609850"/>
          <p14:tracePt t="159159" x="4140200" y="2609850"/>
          <p14:tracePt t="159176" x="4191000" y="2628900"/>
          <p14:tracePt t="159192" x="4248150" y="2647950"/>
          <p14:tracePt t="159209" x="4279900" y="2660650"/>
          <p14:tracePt t="159226" x="4311650" y="2673350"/>
          <p14:tracePt t="159242" x="4356100" y="2686050"/>
          <p14:tracePt t="159259" x="4400550" y="2711450"/>
          <p14:tracePt t="159276" x="4432300" y="2730500"/>
          <p14:tracePt t="159293" x="4470400" y="2762250"/>
          <p14:tracePt t="159309" x="4514850" y="2806700"/>
          <p14:tracePt t="159326" x="4540250" y="2844800"/>
          <p14:tracePt t="159343" x="4572000" y="2895600"/>
          <p14:tracePt t="159359" x="4597400" y="2965450"/>
          <p14:tracePt t="159361" x="4610100" y="3009900"/>
          <p14:tracePt t="159376" x="4622800" y="3041650"/>
          <p14:tracePt t="159392" x="4616450" y="3168650"/>
          <p14:tracePt t="159409" x="4616450" y="3244850"/>
          <p14:tracePt t="159426" x="4616450" y="3333750"/>
          <p14:tracePt t="159443" x="4610100" y="3435350"/>
          <p14:tracePt t="159459" x="4565650" y="3524250"/>
          <p14:tracePt t="159476" x="4521200" y="3606800"/>
          <p14:tracePt t="159492" x="4470400" y="3689350"/>
          <p14:tracePt t="159509" x="4425950" y="3765550"/>
          <p14:tracePt t="159526" x="4394200" y="3803650"/>
          <p14:tracePt t="159543" x="4375150" y="3810000"/>
          <p14:tracePt t="159559" x="4375150" y="3816350"/>
          <p14:tracePt t="159721" x="4368800" y="3816350"/>
          <p14:tracePt t="159817" x="4368800" y="3803650"/>
          <p14:tracePt t="159825" x="4368800" y="3778250"/>
          <p14:tracePt t="159843" x="4406900" y="3689350"/>
          <p14:tracePt t="159859" x="4514850" y="3517900"/>
          <p14:tracePt t="159876" x="4673600" y="3333750"/>
          <p14:tracePt t="159892" x="4838700" y="3206750"/>
          <p14:tracePt t="159909" x="4984750" y="3124200"/>
          <p14:tracePt t="159926" x="5105400" y="3060700"/>
          <p14:tracePt t="159943" x="5226050" y="3022600"/>
          <p14:tracePt t="159960" x="5334000" y="2978150"/>
          <p14:tracePt t="159976" x="5448300" y="2921000"/>
          <p14:tracePt t="159993" x="5461000" y="2908300"/>
          <p14:tracePt t="160249" x="5454650" y="2908300"/>
          <p14:tracePt t="160257" x="5435600" y="2921000"/>
          <p14:tracePt t="160265" x="5429250" y="2927350"/>
          <p14:tracePt t="160275" x="5410200" y="2927350"/>
          <p14:tracePt t="160292" x="5397500" y="2940050"/>
          <p14:tracePt t="160309" x="5391150" y="2940050"/>
          <p14:tracePt t="160489" x="5378450" y="2940050"/>
          <p14:tracePt t="160496" x="5365750" y="2940050"/>
          <p14:tracePt t="160505" x="5353050" y="2940050"/>
          <p14:tracePt t="160512" x="5340350" y="2940050"/>
          <p14:tracePt t="160526" x="5334000" y="2927350"/>
          <p14:tracePt t="160542" x="5295900" y="2895600"/>
          <p14:tracePt t="160559" x="5257800" y="2851150"/>
          <p14:tracePt t="160576" x="5219700" y="2800350"/>
          <p14:tracePt t="160592" x="5181600" y="2711450"/>
          <p14:tracePt t="160609" x="5156200" y="2628900"/>
          <p14:tracePt t="160626" x="5118100" y="2514600"/>
          <p14:tracePt t="160643" x="5080000" y="2400300"/>
          <p14:tracePt t="160659" x="5054600" y="2298700"/>
          <p14:tracePt t="160676" x="5048250" y="2222500"/>
          <p14:tracePt t="160693" x="5060950" y="2159000"/>
          <p14:tracePt t="160709" x="5086350" y="2076450"/>
          <p14:tracePt t="160726" x="5105400" y="2012950"/>
          <p14:tracePt t="160743" x="5137150" y="1962150"/>
          <p14:tracePt t="160760" x="5168900" y="1924050"/>
          <p14:tracePt t="160762" x="5181600" y="1898650"/>
          <p14:tracePt t="160776" x="5200650" y="1885950"/>
          <p14:tracePt t="160793" x="5276850" y="1854200"/>
          <p14:tracePt t="160809" x="5327650" y="1835150"/>
          <p14:tracePt t="160826" x="5384800" y="1816100"/>
          <p14:tracePt t="160842" x="5454650" y="1797050"/>
          <p14:tracePt t="160859" x="5537200" y="1771650"/>
          <p14:tracePt t="160876" x="5619750" y="1746250"/>
          <p14:tracePt t="160893" x="5702300" y="1746250"/>
          <p14:tracePt t="160909" x="5784850" y="1746250"/>
          <p14:tracePt t="160926" x="5867400" y="1746250"/>
          <p14:tracePt t="160943" x="5943600" y="1746250"/>
          <p14:tracePt t="160959" x="6013450" y="1746250"/>
          <p14:tracePt t="160976" x="6057900" y="1746250"/>
          <p14:tracePt t="160993" x="6115050" y="1765300"/>
          <p14:tracePt t="161009" x="6153150" y="1765300"/>
          <p14:tracePt t="161026" x="6191250" y="1778000"/>
          <p14:tracePt t="161042" x="6235700" y="1797050"/>
          <p14:tracePt t="161059" x="6261100" y="1816100"/>
          <p14:tracePt t="161076" x="6292850" y="1835150"/>
          <p14:tracePt t="161093" x="6311900" y="1854200"/>
          <p14:tracePt t="161109" x="6343650" y="1873250"/>
          <p14:tracePt t="161126" x="6362700" y="1892300"/>
          <p14:tracePt t="161143" x="6381750" y="1911350"/>
          <p14:tracePt t="161159" x="6400800" y="1930400"/>
          <p14:tracePt t="161162" x="6419850" y="1949450"/>
          <p14:tracePt t="161176" x="6426200" y="1962150"/>
          <p14:tracePt t="161192" x="6457950" y="1993900"/>
          <p14:tracePt t="161209" x="6470650" y="2019300"/>
          <p14:tracePt t="161226" x="6489700" y="2057400"/>
          <p14:tracePt t="161242" x="6515100" y="2108200"/>
          <p14:tracePt t="161259" x="6534150" y="2159000"/>
          <p14:tracePt t="161276" x="6553200" y="2216150"/>
          <p14:tracePt t="161292" x="6565900" y="2273300"/>
          <p14:tracePt t="161310" x="6584950" y="2336800"/>
          <p14:tracePt t="161326" x="6591300" y="2393950"/>
          <p14:tracePt t="161343" x="6597650" y="2463800"/>
          <p14:tracePt t="161359" x="6597650" y="2527300"/>
          <p14:tracePt t="161362" x="6597650" y="2559050"/>
          <p14:tracePt t="161376" x="6597650" y="2609850"/>
          <p14:tracePt t="161392" x="6597650" y="2667000"/>
          <p14:tracePt t="161410" x="6572250" y="2724150"/>
          <p14:tracePt t="161426" x="6540500" y="2800350"/>
          <p14:tracePt t="161443" x="6483350" y="2882900"/>
          <p14:tracePt t="161459" x="6407150" y="2965450"/>
          <p14:tracePt t="161476" x="6337300" y="3016250"/>
          <p14:tracePt t="161493" x="6273800" y="3041650"/>
          <p14:tracePt t="161509" x="6216650" y="3073400"/>
          <p14:tracePt t="161526" x="6140450" y="3098800"/>
          <p14:tracePt t="161543" x="6045200" y="3130550"/>
          <p14:tracePt t="161559" x="5969000" y="3155950"/>
          <p14:tracePt t="161561" x="5943600" y="3168650"/>
          <p14:tracePt t="161576" x="5924550" y="3168650"/>
          <p14:tracePt t="161592" x="5867400" y="3168650"/>
          <p14:tracePt t="161609" x="5829300" y="3168650"/>
          <p14:tracePt t="161626" x="5784850" y="3168650"/>
          <p14:tracePt t="161642" x="5734050" y="3168650"/>
          <p14:tracePt t="161659" x="5695950" y="3168650"/>
          <p14:tracePt t="161676" x="5676900" y="3168650"/>
          <p14:tracePt t="161693" x="5657850" y="3168650"/>
          <p14:tracePt t="161709" x="5626100" y="3168650"/>
          <p14:tracePt t="161726" x="5600700" y="3168650"/>
          <p14:tracePt t="161743" x="5562600" y="3168650"/>
          <p14:tracePt t="161759" x="5530850" y="3168650"/>
          <p14:tracePt t="161762" x="5518150" y="3168650"/>
          <p14:tracePt t="161777" x="5505450" y="3168650"/>
          <p14:tracePt t="161792" x="5499100" y="3143250"/>
          <p14:tracePt t="161810" x="5492750" y="3111500"/>
          <p14:tracePt t="161826" x="5486400" y="3073400"/>
          <p14:tracePt t="161842" x="5480050" y="3028950"/>
          <p14:tracePt t="161859" x="5467350" y="2997200"/>
          <p14:tracePt t="161876" x="5467350" y="2971800"/>
          <p14:tracePt t="161893" x="5467350" y="2952750"/>
          <p14:tracePt t="161909" x="5467350" y="2933700"/>
          <p14:tracePt t="161926" x="5467350" y="2927350"/>
          <p14:tracePt t="161942" x="5461000" y="2927350"/>
          <p14:tracePt t="161959" x="5461000" y="2921000"/>
          <p14:tracePt t="161992" x="5461000" y="2914650"/>
          <p14:tracePt t="162009" x="5448300" y="2914650"/>
          <p14:tracePt t="162026" x="5429250" y="2908300"/>
          <p14:tracePt t="162042" x="5416550" y="2901950"/>
          <p14:tracePt t="162059" x="5403850" y="2895600"/>
          <p14:tracePt t="162076" x="5391150" y="2889250"/>
          <p14:tracePt t="162093" x="5384800" y="2876550"/>
          <p14:tracePt t="162109" x="5372100" y="2870200"/>
          <p14:tracePt t="162126" x="5353050" y="2857500"/>
          <p14:tracePt t="162143" x="5334000" y="2844800"/>
          <p14:tracePt t="162159" x="5308600" y="2838450"/>
          <p14:tracePt t="162161" x="5302250" y="2832100"/>
          <p14:tracePt t="162177" x="5276850" y="2819400"/>
          <p14:tracePt t="162193" x="5245100" y="2800350"/>
          <p14:tracePt t="162209" x="5213350" y="2781300"/>
          <p14:tracePt t="162226" x="5175250" y="2768600"/>
          <p14:tracePt t="162242" x="5118100" y="2743200"/>
          <p14:tracePt t="162259" x="5060950" y="2730500"/>
          <p14:tracePt t="162276" x="5010150" y="2711450"/>
          <p14:tracePt t="162292" x="4959350" y="2698750"/>
          <p14:tracePt t="162309" x="4921250" y="2692400"/>
          <p14:tracePt t="162326" x="4883150" y="2692400"/>
          <p14:tracePt t="162343" x="4838700" y="2692400"/>
          <p14:tracePt t="162359" x="4787900" y="2692400"/>
          <p14:tracePt t="162361" x="4756150" y="2698750"/>
          <p14:tracePt t="162376" x="4718050" y="2698750"/>
          <p14:tracePt t="162392" x="4610100" y="2730500"/>
          <p14:tracePt t="162409" x="4546600" y="2749550"/>
          <p14:tracePt t="162426" x="4483100" y="2768600"/>
          <p14:tracePt t="162443" x="4425950" y="2794000"/>
          <p14:tracePt t="162459" x="4368800" y="2832100"/>
          <p14:tracePt t="162476" x="4311650" y="2863850"/>
          <p14:tracePt t="162493" x="4254500" y="2901950"/>
          <p14:tracePt t="162509" x="4216400" y="2940050"/>
          <p14:tracePt t="162526" x="4191000" y="2971800"/>
          <p14:tracePt t="162543" x="4171950" y="2997200"/>
          <p14:tracePt t="162559" x="4159250" y="3016250"/>
          <p14:tracePt t="162576" x="4152900" y="3035300"/>
          <p14:tracePt t="162592" x="4133850" y="3048000"/>
          <p14:tracePt t="162872" x="4140200" y="3054350"/>
          <p14:tracePt t="162880" x="4140200" y="3060700"/>
          <p14:tracePt t="162889" x="4140200" y="3079750"/>
          <p14:tracePt t="162896" x="4133850" y="3092450"/>
          <p14:tracePt t="162909" x="4127500" y="3111500"/>
          <p14:tracePt t="162926" x="4114800" y="3149600"/>
          <p14:tracePt t="162943" x="4102100" y="3187700"/>
          <p14:tracePt t="162959" x="4083050" y="3232150"/>
          <p14:tracePt t="162976" x="4051300" y="3314700"/>
          <p14:tracePt t="162992" x="4032250" y="3352800"/>
          <p14:tracePt t="163009" x="4025900" y="3378200"/>
          <p14:tracePt t="163026" x="4019550" y="3390900"/>
          <p14:tracePt t="163043" x="4019550" y="3403600"/>
          <p14:tracePt t="163059" x="4019550" y="3409950"/>
          <p14:tracePt t="163076" x="4006850" y="3422650"/>
          <p14:tracePt t="163092" x="4006850" y="3441700"/>
          <p14:tracePt t="163109" x="3994150" y="3448050"/>
          <p14:tracePt t="163126" x="3994150" y="3460750"/>
          <p14:tracePt t="163142" x="3981450" y="3467100"/>
          <p14:tracePt t="163159" x="3981450" y="3479800"/>
          <p14:tracePt t="163176" x="3968750" y="3486150"/>
          <p14:tracePt t="163178" x="3962400" y="3492500"/>
          <p14:tracePt t="163193" x="3943350" y="3498850"/>
          <p14:tracePt t="163209" x="3924300" y="3505200"/>
          <p14:tracePt t="163226" x="3898900" y="3505200"/>
          <p14:tracePt t="163242" x="3886200" y="3511550"/>
          <p14:tracePt t="163259" x="3873500" y="3511550"/>
          <p14:tracePt t="163276" x="3860800" y="3511550"/>
          <p14:tracePt t="163292" x="3848100" y="3511550"/>
          <p14:tracePt t="163310" x="3841750" y="3511550"/>
          <p14:tracePt t="163326" x="3835400" y="3511550"/>
          <p14:tracePt t="163342" x="3829050" y="3511550"/>
          <p14:tracePt t="163359" x="3829050" y="3505200"/>
          <p14:tracePt t="163376" x="3822700" y="3498850"/>
          <p14:tracePt t="163392" x="3803650" y="3460750"/>
          <p14:tracePt t="163409" x="3803650" y="3429000"/>
          <p14:tracePt t="163426" x="3797300" y="3397250"/>
          <p14:tracePt t="163442" x="3784600" y="3359150"/>
          <p14:tracePt t="163459" x="3771900" y="3308350"/>
          <p14:tracePt t="163476" x="3771900" y="3244850"/>
          <p14:tracePt t="163492" x="3771900" y="3155950"/>
          <p14:tracePt t="163509" x="3765550" y="3073400"/>
          <p14:tracePt t="163527" x="3765550" y="2990850"/>
          <p14:tracePt t="163542" x="3765550" y="2921000"/>
          <p14:tracePt t="163560" x="3765550" y="2857500"/>
          <p14:tracePt t="163576" x="3765550" y="2794000"/>
          <p14:tracePt t="163593" x="3765550" y="2736850"/>
          <p14:tracePt t="163609" x="3765550" y="2711450"/>
          <p14:tracePt t="163627" x="3765550" y="2692400"/>
          <p14:tracePt t="163643" x="3778250" y="2667000"/>
          <p14:tracePt t="163659" x="3797300" y="2641600"/>
          <p14:tracePt t="163676" x="3829050" y="2622550"/>
          <p14:tracePt t="163692" x="3873500" y="2597150"/>
          <p14:tracePt t="163709" x="3949700" y="2571750"/>
          <p14:tracePt t="163726" x="4057650" y="2565400"/>
          <p14:tracePt t="163743" x="4178300" y="2565400"/>
          <p14:tracePt t="163760" x="4292600" y="2565400"/>
          <p14:tracePt t="163762" x="4343400" y="2559050"/>
          <p14:tracePt t="163776" x="4413250" y="2540000"/>
          <p14:tracePt t="163793" x="4457700" y="2527300"/>
          <p14:tracePt t="163809" x="4495800" y="2520950"/>
          <p14:tracePt t="163826" x="4533900" y="2520950"/>
          <p14:tracePt t="163843" x="4565650" y="2520950"/>
          <p14:tracePt t="163859" x="4584700" y="2520950"/>
          <p14:tracePt t="163876" x="4597400" y="2520950"/>
          <p14:tracePt t="163936" x="4597400" y="2527300"/>
          <p14:tracePt t="163961" x="4597400" y="2540000"/>
          <p14:tracePt t="163969" x="4597400" y="2565400"/>
          <p14:tracePt t="163978" x="4597400" y="2603500"/>
          <p14:tracePt t="163993" x="4603750" y="2711450"/>
          <p14:tracePt t="164009" x="4584700" y="2895600"/>
          <p14:tracePt t="164026" x="4572000" y="3105150"/>
          <p14:tracePt t="164042" x="4584700" y="3289300"/>
          <p14:tracePt t="164059" x="4584700" y="3441700"/>
          <p14:tracePt t="164076" x="4572000" y="3530600"/>
          <p14:tracePt t="164093" x="4565650" y="3587750"/>
          <p14:tracePt t="164109" x="4565650" y="3619500"/>
          <p14:tracePt t="164126" x="4559300" y="3632200"/>
          <p14:tracePt t="164161" x="4552950" y="3638550"/>
          <p14:tracePt t="164178" x="4540250" y="3638550"/>
          <p14:tracePt t="164192" x="4489450" y="3638550"/>
          <p14:tracePt t="164209" x="4400550" y="3638550"/>
          <p14:tracePt t="164226" x="4279900" y="3644900"/>
          <p14:tracePt t="164243" x="4114800" y="3644900"/>
          <p14:tracePt t="164259" x="3943350" y="3625850"/>
          <p14:tracePt t="164276" x="3790950" y="3575050"/>
          <p14:tracePt t="164292" x="3695700" y="3543300"/>
          <p14:tracePt t="164309" x="3638550" y="3530600"/>
          <p14:tracePt t="164326" x="3632200" y="3524250"/>
          <p14:tracePt t="165233" x="3625850" y="3524250"/>
          <p14:tracePt t="165242" x="3619500" y="3549650"/>
          <p14:tracePt t="165259" x="3581400" y="3651250"/>
          <p14:tracePt t="165276" x="3549650" y="3759200"/>
          <p14:tracePt t="165293" x="3511550" y="3867150"/>
          <p14:tracePt t="165309" x="3460750" y="3962400"/>
          <p14:tracePt t="165326" x="3390900" y="4051300"/>
          <p14:tracePt t="165342" x="3327400" y="4159250"/>
          <p14:tracePt t="165359" x="3276600" y="4235450"/>
          <p14:tracePt t="165376" x="3244850" y="4286250"/>
          <p14:tracePt t="165378" x="3238500" y="4298950"/>
          <p14:tracePt t="165392" x="3225800" y="4311650"/>
          <p14:tracePt t="165409" x="3213100" y="4311650"/>
          <p14:tracePt t="165426" x="3206750" y="4318000"/>
          <p14:tracePt t="165459" x="3206750" y="4324350"/>
          <p14:tracePt t="165537" x="3200400" y="4324350"/>
          <p14:tracePt t="165544" x="3194050" y="4324350"/>
          <p14:tracePt t="165560" x="3181350" y="4324350"/>
          <p14:tracePt t="165697" x="3181350" y="4318000"/>
          <p14:tracePt t="165705" x="3194050" y="4311650"/>
          <p14:tracePt t="165712" x="3206750" y="4305300"/>
          <p14:tracePt t="165726" x="3225800" y="4292600"/>
          <p14:tracePt t="165743" x="3270250" y="4273550"/>
          <p14:tracePt t="165759" x="3340100" y="4248150"/>
          <p14:tracePt t="165776" x="3422650" y="4241800"/>
          <p14:tracePt t="165778" x="3486150" y="4241800"/>
          <p14:tracePt t="165793" x="3613150" y="4241800"/>
          <p14:tracePt t="165809" x="3759200" y="4229100"/>
          <p14:tracePt t="165826" x="3911600" y="4229100"/>
          <p14:tracePt t="165843" x="4083050" y="4229100"/>
          <p14:tracePt t="165859" x="4241800" y="4229100"/>
          <p14:tracePt t="165876" x="4368800" y="4216400"/>
          <p14:tracePt t="165893" x="4470400" y="4197350"/>
          <p14:tracePt t="165909" x="4546600" y="4197350"/>
          <p14:tracePt t="165926" x="4597400" y="4197350"/>
          <p14:tracePt t="165943" x="4629150" y="4197350"/>
          <p14:tracePt t="165959" x="4648200" y="4197350"/>
          <p14:tracePt t="165976" x="4654550" y="4197350"/>
          <p14:tracePt t="165993" x="4667250" y="4197350"/>
          <p14:tracePt t="166009" x="4679950" y="4197350"/>
          <p14:tracePt t="166026" x="4692650" y="4184650"/>
          <p14:tracePt t="166043" x="4705350" y="4178300"/>
          <p14:tracePt t="166059" x="4743450" y="4159250"/>
          <p14:tracePt t="166076" x="4787900" y="4133850"/>
          <p14:tracePt t="166093" x="4845050" y="4095750"/>
          <p14:tracePt t="166109" x="4914900" y="4051300"/>
          <p14:tracePt t="166126" x="4978400" y="4000500"/>
          <p14:tracePt t="166143" x="5041900" y="3949700"/>
          <p14:tracePt t="166159" x="5092700" y="3924300"/>
          <p14:tracePt t="166176" x="5118100" y="3905250"/>
          <p14:tracePt t="166178" x="5124450" y="3898900"/>
          <p14:tracePt t="166192" x="5143500" y="3886200"/>
          <p14:tracePt t="166210" x="5149850" y="3873500"/>
          <p14:tracePt t="166226" x="5156200" y="3860800"/>
          <p14:tracePt t="166242" x="5156200" y="3854450"/>
          <p14:tracePt t="170001" x="5156200" y="3860800"/>
          <p14:tracePt t="174593" x="5143500" y="3879850"/>
          <p14:tracePt t="174601" x="5137150" y="3905250"/>
          <p14:tracePt t="174610" x="5130800" y="3930650"/>
          <p14:tracePt t="174626" x="5111750" y="3968750"/>
          <p14:tracePt t="174645" x="5086350" y="4006850"/>
          <p14:tracePt t="174659" x="5067300" y="4044950"/>
          <p14:tracePt t="174676" x="5041900" y="4089400"/>
          <p14:tracePt t="174693" x="5016500" y="4121150"/>
          <p14:tracePt t="174710" x="4997450" y="4165600"/>
          <p14:tracePt t="174726" x="4965700" y="4210050"/>
          <p14:tracePt t="174743" x="4927600" y="4273550"/>
          <p14:tracePt t="174759" x="4876800" y="4337050"/>
          <p14:tracePt t="174776" x="4832350" y="4400550"/>
          <p14:tracePt t="174793" x="4756150" y="4457700"/>
          <p14:tracePt t="174810" x="4699000" y="4476750"/>
          <p14:tracePt t="174826" x="4648200" y="4502150"/>
          <p14:tracePt t="174843" x="4584700" y="4527550"/>
          <p14:tracePt t="174860" x="4514850" y="4546600"/>
          <p14:tracePt t="174876" x="4432300" y="4565650"/>
          <p14:tracePt t="174893" x="4362450" y="4591050"/>
          <p14:tracePt t="174909" x="4273550" y="4603750"/>
          <p14:tracePt t="174926" x="4191000" y="4610100"/>
          <p14:tracePt t="174943" x="4108450" y="4616450"/>
          <p14:tracePt t="174959" x="4044950" y="4629150"/>
          <p14:tracePt t="174976" x="3994150" y="4629150"/>
          <p14:tracePt t="174978" x="3962400" y="4629150"/>
          <p14:tracePt t="174992" x="3905250" y="4629150"/>
          <p14:tracePt t="175010" x="3848100" y="4629150"/>
          <p14:tracePt t="175026" x="3784600" y="4629150"/>
          <p14:tracePt t="175042" x="3714750" y="4629150"/>
          <p14:tracePt t="175060" x="3663950" y="4629150"/>
          <p14:tracePt t="175076" x="3600450" y="4629150"/>
          <p14:tracePt t="175092" x="3536950" y="4629150"/>
          <p14:tracePt t="175109" x="3486150" y="4635500"/>
          <p14:tracePt t="175126" x="3435350" y="4635500"/>
          <p14:tracePt t="175143" x="3378200" y="4635500"/>
          <p14:tracePt t="175160" x="3295650" y="4635500"/>
          <p14:tracePt t="175176" x="3276600" y="4635500"/>
          <p14:tracePt t="175193" x="3225800" y="4629150"/>
          <p14:tracePt t="175209" x="3206750" y="4616450"/>
          <p14:tracePt t="175226" x="3181350" y="4603750"/>
          <p14:tracePt t="175243" x="3149600" y="4591050"/>
          <p14:tracePt t="175259" x="3130550" y="4584700"/>
          <p14:tracePt t="175276" x="3105150" y="4565650"/>
          <p14:tracePt t="175292" x="3079750" y="4546600"/>
          <p14:tracePt t="175309" x="3054350" y="4521200"/>
          <p14:tracePt t="175326" x="3035300" y="4502150"/>
          <p14:tracePt t="175343" x="3003550" y="4470400"/>
          <p14:tracePt t="175359" x="2984500" y="4445000"/>
          <p14:tracePt t="175376" x="2965450" y="4425950"/>
          <p14:tracePt t="175393" x="2946400" y="4394200"/>
          <p14:tracePt t="175409" x="2933700" y="4356100"/>
          <p14:tracePt t="175426" x="2914650" y="4311650"/>
          <p14:tracePt t="175442" x="2870200" y="4273550"/>
          <p14:tracePt t="175460" x="2844800" y="4241800"/>
          <p14:tracePt t="175476" x="2832100" y="4235450"/>
          <p14:tracePt t="175494" x="2825750" y="4229100"/>
          <p14:tracePt t="175689" x="2832100" y="4229100"/>
          <p14:tracePt t="175696" x="2851150" y="4229100"/>
          <p14:tracePt t="175705" x="2870200" y="4229100"/>
          <p14:tracePt t="175713" x="2889250" y="4229100"/>
          <p14:tracePt t="175726" x="2914650" y="4229100"/>
          <p14:tracePt t="175743" x="2965450" y="4229100"/>
          <p14:tracePt t="175760" x="3022600" y="4229100"/>
          <p14:tracePt t="175776" x="3175000" y="4267200"/>
          <p14:tracePt t="175792" x="3282950" y="4292600"/>
          <p14:tracePt t="175810" x="3371850" y="4324350"/>
          <p14:tracePt t="175826" x="3467100" y="4356100"/>
          <p14:tracePt t="175843" x="3530600" y="4375150"/>
          <p14:tracePt t="175859" x="3587750" y="4381500"/>
          <p14:tracePt t="175876" x="3638550" y="4387850"/>
          <p14:tracePt t="175893" x="3695700" y="4387850"/>
          <p14:tracePt t="175910" x="3765550" y="4387850"/>
          <p14:tracePt t="175926" x="3835400" y="4394200"/>
          <p14:tracePt t="175943" x="3917950" y="4413250"/>
          <p14:tracePt t="175960" x="3975100" y="4419600"/>
          <p14:tracePt t="175961" x="4006850" y="4425950"/>
          <p14:tracePt t="175976" x="4025900" y="4432300"/>
          <p14:tracePt t="175993" x="4114800" y="4445000"/>
          <p14:tracePt t="176009" x="4171950" y="4445000"/>
          <p14:tracePt t="176026" x="4235450" y="4445000"/>
          <p14:tracePt t="176043" x="4279900" y="4445000"/>
          <p14:tracePt t="176060" x="4318000" y="4445000"/>
          <p14:tracePt t="176076" x="4337050" y="4445000"/>
          <p14:tracePt t="176093" x="4356100" y="4445000"/>
          <p14:tracePt t="176110" x="4375150" y="4445000"/>
          <p14:tracePt t="176126" x="4394200" y="4445000"/>
          <p14:tracePt t="176143" x="4419600" y="4445000"/>
          <p14:tracePt t="176160" x="4451350" y="4445000"/>
          <p14:tracePt t="176176" x="4483100" y="4445000"/>
          <p14:tracePt t="176193" x="4527550" y="4445000"/>
          <p14:tracePt t="176209" x="4546600" y="4445000"/>
          <p14:tracePt t="176226" x="4559300" y="4445000"/>
          <p14:tracePt t="176409" x="4565650" y="4445000"/>
          <p14:tracePt t="176649" x="4559300" y="4445000"/>
          <p14:tracePt t="176657" x="4552950" y="4445000"/>
          <p14:tracePt t="176664" x="4546600" y="4445000"/>
          <p14:tracePt t="176677" x="4533900" y="4445000"/>
          <p14:tracePt t="176693" x="4502150" y="4445000"/>
          <p14:tracePt t="176710" x="4457700" y="4445000"/>
          <p14:tracePt t="176726" x="4394200" y="4445000"/>
          <p14:tracePt t="176743" x="4324350" y="4445000"/>
          <p14:tracePt t="176760" x="4248150" y="4445000"/>
          <p14:tracePt t="176762" x="4203700" y="4445000"/>
          <p14:tracePt t="176776" x="4152900" y="4445000"/>
          <p14:tracePt t="176793" x="3994150" y="4445000"/>
          <p14:tracePt t="176809" x="3892550" y="4438650"/>
          <p14:tracePt t="176826" x="3797300" y="4432300"/>
          <p14:tracePt t="176843" x="3714750" y="4425950"/>
          <p14:tracePt t="176860" x="3625850" y="4432300"/>
          <p14:tracePt t="176876" x="3524250" y="4432300"/>
          <p14:tracePt t="176893" x="3409950" y="4432300"/>
          <p14:tracePt t="176909" x="3276600" y="4438650"/>
          <p14:tracePt t="176926" x="3162300" y="4438650"/>
          <p14:tracePt t="176943" x="3073400" y="4438650"/>
          <p14:tracePt t="176959" x="3016250" y="4438650"/>
          <p14:tracePt t="176961" x="2990850" y="4438650"/>
          <p14:tracePt t="176976" x="2959100" y="4438650"/>
          <p14:tracePt t="176993" x="2927350" y="4438650"/>
          <p14:tracePt t="177009" x="2908300" y="4438650"/>
          <p14:tracePt t="177026" x="2895600" y="4438650"/>
          <p14:tracePt t="177043" x="2876550" y="4438650"/>
          <p14:tracePt t="177076" x="2870200" y="4438650"/>
          <p14:tracePt t="177121" x="2870200" y="4432300"/>
          <p14:tracePt t="177128" x="2870200" y="4425950"/>
          <p14:tracePt t="177142" x="2870200" y="4413250"/>
          <p14:tracePt t="177159" x="2882900" y="4394200"/>
          <p14:tracePt t="177176" x="2959100" y="4356100"/>
          <p14:tracePt t="177193" x="3073400" y="4318000"/>
          <p14:tracePt t="177210" x="3257550" y="4311650"/>
          <p14:tracePt t="177226" x="3460750" y="4311650"/>
          <p14:tracePt t="177243" x="3683000" y="4305300"/>
          <p14:tracePt t="177259" x="3930650" y="4305300"/>
          <p14:tracePt t="177276" x="4184650" y="4305300"/>
          <p14:tracePt t="177293" x="4438650" y="4305300"/>
          <p14:tracePt t="177310" x="4679950" y="4311650"/>
          <p14:tracePt t="177326" x="4883150" y="4311650"/>
          <p14:tracePt t="177343" x="5035550" y="4311650"/>
          <p14:tracePt t="177359" x="5156200" y="4311650"/>
          <p14:tracePt t="177377" x="5257800" y="4298950"/>
          <p14:tracePt t="177392" x="5295900" y="4292600"/>
          <p14:tracePt t="177410" x="5302250" y="4279900"/>
          <p14:tracePt t="177426" x="5308600" y="4267200"/>
          <p14:tracePt t="177443" x="5321300" y="4241800"/>
          <p14:tracePt t="177459" x="5334000" y="4197350"/>
          <p14:tracePt t="177476" x="5378450" y="4108450"/>
          <p14:tracePt t="177492" x="5448300" y="4006850"/>
          <p14:tracePt t="177510" x="5505450" y="3892550"/>
          <p14:tracePt t="177526" x="5575300" y="3759200"/>
          <p14:tracePt t="177543" x="5657850" y="3632200"/>
          <p14:tracePt t="177559" x="5727700" y="3556000"/>
          <p14:tracePt t="177576" x="5772150" y="3524250"/>
          <p14:tracePt t="177578" x="5778500" y="3517900"/>
          <p14:tracePt t="177625" x="5765800" y="3517900"/>
          <p14:tracePt t="177643" x="5695950" y="3543300"/>
          <p14:tracePt t="177659" x="5562600" y="3632200"/>
          <p14:tracePt t="177676" x="5397500" y="3740150"/>
          <p14:tracePt t="177692" x="5226050" y="3841750"/>
          <p14:tracePt t="177710" x="5035550" y="3924300"/>
          <p14:tracePt t="177727" x="4806950" y="4025900"/>
          <p14:tracePt t="177742" x="4546600" y="4102100"/>
          <p14:tracePt t="177759" x="4298950" y="4146550"/>
          <p14:tracePt t="177776" x="4095750" y="4184650"/>
          <p14:tracePt t="177778" x="3987800" y="4184650"/>
          <p14:tracePt t="177793" x="3816350" y="4191000"/>
          <p14:tracePt t="177810" x="3651250" y="4191000"/>
          <p14:tracePt t="177827" x="3498850" y="4191000"/>
          <p14:tracePt t="177843" x="3371850" y="4191000"/>
          <p14:tracePt t="177860" x="3270250" y="4191000"/>
          <p14:tracePt t="177876" x="3194050" y="4191000"/>
          <p14:tracePt t="177893" x="3143250" y="4178300"/>
          <p14:tracePt t="177910" x="3098800" y="4159250"/>
          <p14:tracePt t="177927" x="3073400" y="4133850"/>
          <p14:tracePt t="177943" x="3054350" y="4121150"/>
          <p14:tracePt t="177960" x="3041650" y="4121150"/>
          <p14:tracePt t="178000" x="3035300" y="4121150"/>
          <p14:tracePt t="178017" x="3022600" y="4133850"/>
          <p14:tracePt t="178026" x="3022600" y="4146550"/>
          <p14:tracePt t="178043" x="3022600" y="4159250"/>
          <p14:tracePt t="178137" x="3022600" y="4152900"/>
          <p14:tracePt t="178145" x="3016250" y="4146550"/>
          <p14:tracePt t="178163" x="3016250" y="4140200"/>
          <p14:tracePt t="178178" x="3009900" y="4140200"/>
          <p14:tracePt t="178193" x="3003550" y="4140200"/>
          <p14:tracePt t="178210" x="2990850" y="4140200"/>
          <p14:tracePt t="178226" x="2984500" y="4146550"/>
          <p14:tracePt t="178243" x="2978150" y="4171950"/>
          <p14:tracePt t="178259" x="2971800" y="4203700"/>
          <p14:tracePt t="178276" x="2965450" y="4241800"/>
          <p14:tracePt t="178293" x="2965450" y="4273550"/>
          <p14:tracePt t="178310" x="2965450" y="4286250"/>
          <p14:tracePt t="178369" x="2959100" y="4286250"/>
          <p14:tracePt t="178377" x="2959100" y="4292600"/>
          <p14:tracePt t="178401" x="2952750" y="4292600"/>
          <p14:tracePt t="178449" x="2946400" y="4292600"/>
          <p14:tracePt t="178681" x="2946400" y="4286250"/>
          <p14:tracePt t="178689" x="2952750" y="4286250"/>
          <p14:tracePt t="178729" x="2946400" y="4279900"/>
          <p14:tracePt t="178785" x="2946400" y="4273550"/>
          <p14:tracePt t="178873" x="2946400" y="4267200"/>
          <p14:tracePt t="179056" x="2952750" y="4267200"/>
          <p14:tracePt t="179081" x="2952750" y="4273550"/>
          <p14:tracePt t="179121" x="2959100" y="4279900"/>
          <p14:tracePt t="179128" x="2965450" y="4279900"/>
          <p14:tracePt t="179161" x="2965450" y="4286250"/>
          <p14:tracePt t="179233" x="2971800" y="4286250"/>
          <p14:tracePt t="179713" x="2978150" y="4286250"/>
          <p14:tracePt t="179721" x="2997200" y="4286250"/>
          <p14:tracePt t="179728" x="3003550" y="4286250"/>
          <p14:tracePt t="179742" x="3009900" y="4286250"/>
          <p14:tracePt t="179760" x="3041650" y="4273550"/>
          <p14:tracePt t="179776" x="3149600" y="4273550"/>
          <p14:tracePt t="179793" x="3270250" y="4273550"/>
          <p14:tracePt t="179809" x="3384550" y="4267200"/>
          <p14:tracePt t="179826" x="3498850" y="4267200"/>
          <p14:tracePt t="179843" x="3594100" y="4267200"/>
          <p14:tracePt t="179860" x="3670300" y="4267200"/>
          <p14:tracePt t="179876" x="3721100" y="4267200"/>
          <p14:tracePt t="179893" x="3759200" y="4273550"/>
          <p14:tracePt t="179910" x="3784600" y="4286250"/>
          <p14:tracePt t="179926" x="3810000" y="4311650"/>
          <p14:tracePt t="179943" x="3829050" y="4337050"/>
          <p14:tracePt t="179961" x="3854450" y="4356100"/>
          <p14:tracePt t="179976" x="3873500" y="4356100"/>
          <p14:tracePt t="180073" x="3873500" y="4362450"/>
          <p14:tracePt t="180080" x="3867150" y="4368800"/>
          <p14:tracePt t="180089" x="3860800" y="4368800"/>
          <p14:tracePt t="180096" x="3854450" y="4375150"/>
          <p14:tracePt t="180109" x="3829050" y="4375150"/>
          <p14:tracePt t="180126" x="3740150" y="4387850"/>
          <p14:tracePt t="180143" x="3638550" y="4419600"/>
          <p14:tracePt t="180160" x="3549650" y="4451350"/>
          <p14:tracePt t="180176" x="3460750" y="4483100"/>
          <p14:tracePt t="180193" x="3403600" y="4502150"/>
          <p14:tracePt t="180210" x="3333750" y="4527550"/>
          <p14:tracePt t="180226" x="3251200" y="4552950"/>
          <p14:tracePt t="180243" x="3168650" y="4572000"/>
          <p14:tracePt t="180259" x="3079750" y="4610100"/>
          <p14:tracePt t="180276" x="2984500" y="4629150"/>
          <p14:tracePt t="180293" x="2895600" y="4635500"/>
          <p14:tracePt t="180310" x="2819400" y="4635500"/>
          <p14:tracePt t="180326" x="2743200" y="4622800"/>
          <p14:tracePt t="180343" x="2679700" y="4622800"/>
          <p14:tracePt t="180360" x="2635250" y="4622800"/>
          <p14:tracePt t="180362" x="2628900" y="4622800"/>
          <p14:tracePt t="180376" x="2616200" y="4622800"/>
          <p14:tracePt t="180393" x="2597150" y="4622800"/>
          <p14:tracePt t="180410" x="2590800" y="4622800"/>
          <p14:tracePt t="180426" x="2584450" y="4622800"/>
          <p14:tracePt t="180443" x="2559050" y="4622800"/>
          <p14:tracePt t="180459" x="2520950" y="4616450"/>
          <p14:tracePt t="180476" x="2457450" y="4591050"/>
          <p14:tracePt t="180493" x="2362200" y="4559300"/>
          <p14:tracePt t="180509" x="2254250" y="4533900"/>
          <p14:tracePt t="180526" x="2146300" y="4495800"/>
          <p14:tracePt t="180543" x="2051050" y="4476750"/>
          <p14:tracePt t="180559" x="1987550" y="4470400"/>
          <p14:tracePt t="180576" x="1943100" y="4470400"/>
          <p14:tracePt t="180593" x="1885950" y="4470400"/>
          <p14:tracePt t="180609" x="1866900" y="4470400"/>
          <p14:tracePt t="180626" x="1860550" y="4470400"/>
          <p14:tracePt t="180643" x="1860550" y="4464050"/>
          <p14:tracePt t="180728" x="1860550" y="4457700"/>
          <p14:tracePt t="180736" x="1873250" y="4451350"/>
          <p14:tracePt t="180744" x="1892300" y="4438650"/>
          <p14:tracePt t="180759" x="1905000" y="4425950"/>
          <p14:tracePt t="180776" x="2000250" y="4400550"/>
          <p14:tracePt t="180792" x="2082800" y="4368800"/>
          <p14:tracePt t="180809" x="2209800" y="4356100"/>
          <p14:tracePt t="180826" x="2343150" y="4337050"/>
          <p14:tracePt t="180842" x="2495550" y="4337050"/>
          <p14:tracePt t="180859" x="2641600" y="4343400"/>
          <p14:tracePt t="180876" x="2768600" y="4349750"/>
          <p14:tracePt t="180892" x="2870200" y="4349750"/>
          <p14:tracePt t="180909" x="2959100" y="4349750"/>
          <p14:tracePt t="180926" x="3022600" y="4362450"/>
          <p14:tracePt t="180942" x="3060700" y="4362450"/>
          <p14:tracePt t="181097" x="3060700" y="4368800"/>
          <p14:tracePt t="181105" x="3073400" y="4381500"/>
          <p14:tracePt t="181113" x="3092450" y="4394200"/>
          <p14:tracePt t="181126" x="3111500" y="4406900"/>
          <p14:tracePt t="181143" x="3155950" y="4419600"/>
          <p14:tracePt t="181160" x="3175000" y="4425950"/>
          <p14:tracePt t="181321" x="3175000" y="4400550"/>
          <p14:tracePt t="181328" x="3175000" y="4387850"/>
          <p14:tracePt t="181337" x="3175000" y="4375150"/>
          <p14:tracePt t="181344" x="3175000" y="4356100"/>
          <p14:tracePt t="181360" x="3187700" y="4330700"/>
          <p14:tracePt t="181376" x="3200400" y="4279900"/>
          <p14:tracePt t="181393" x="3238500" y="4216400"/>
          <p14:tracePt t="181410" x="3276600" y="4140200"/>
          <p14:tracePt t="181426" x="3314700" y="4064000"/>
          <p14:tracePt t="181442" x="3352800" y="4000500"/>
          <p14:tracePt t="181460" x="3397250" y="3956050"/>
          <p14:tracePt t="181476" x="3454400" y="3911600"/>
          <p14:tracePt t="181493" x="3524250" y="3867150"/>
          <p14:tracePt t="181509" x="3600450" y="3810000"/>
          <p14:tracePt t="181526" x="3683000" y="3746500"/>
          <p14:tracePt t="181543" x="3778250" y="3689350"/>
          <p14:tracePt t="181559" x="3873500" y="3625850"/>
          <p14:tracePt t="181561" x="3924300" y="3594100"/>
          <p14:tracePt t="181576" x="4025900" y="3511550"/>
          <p14:tracePt t="181592" x="4127500" y="3435350"/>
          <p14:tracePt t="181610" x="4229100" y="3365500"/>
          <p14:tracePt t="181626" x="4330700" y="3302000"/>
          <p14:tracePt t="181644" x="4438650" y="3238500"/>
          <p14:tracePt t="181660" x="4559300" y="3175000"/>
          <p14:tracePt t="181676" x="4686300" y="3117850"/>
          <p14:tracePt t="181693" x="4819650" y="3060700"/>
          <p14:tracePt t="181710" x="4959350" y="3016250"/>
          <p14:tracePt t="181726" x="5118100" y="2990850"/>
          <p14:tracePt t="181743" x="5283200" y="2952750"/>
          <p14:tracePt t="181760" x="5562600" y="2921000"/>
          <p14:tracePt t="181776" x="5645150" y="2921000"/>
          <p14:tracePt t="181793" x="5924550" y="2921000"/>
          <p14:tracePt t="181809" x="6096000" y="2927350"/>
          <p14:tracePt t="181826" x="6261100" y="2927350"/>
          <p14:tracePt t="181843" x="6419850" y="2927350"/>
          <p14:tracePt t="181859" x="6591300" y="2946400"/>
          <p14:tracePt t="181876" x="6756400" y="2971800"/>
          <p14:tracePt t="181893" x="6915150" y="3028950"/>
          <p14:tracePt t="181909" x="7073900" y="3079750"/>
          <p14:tracePt t="181926" x="7200900" y="3124200"/>
          <p14:tracePt t="181943" x="7315200" y="3175000"/>
          <p14:tracePt t="181961" x="7454900" y="3251200"/>
          <p14:tracePt t="181976" x="7499350" y="3282950"/>
          <p14:tracePt t="181993" x="7626350" y="3378200"/>
          <p14:tracePt t="182010" x="7677150" y="3454400"/>
          <p14:tracePt t="182026" x="7721600" y="3524250"/>
          <p14:tracePt t="182043" x="7747000" y="3613150"/>
          <p14:tracePt t="182060" x="7747000" y="3708400"/>
          <p14:tracePt t="182076" x="7747000" y="3810000"/>
          <p14:tracePt t="182093" x="7747000" y="3911600"/>
          <p14:tracePt t="182110" x="7721600" y="4000500"/>
          <p14:tracePt t="182126" x="7721600" y="4114800"/>
          <p14:tracePt t="182143" x="7702550" y="4235450"/>
          <p14:tracePt t="182161" x="7639050" y="4413250"/>
          <p14:tracePt t="182176" x="7600950" y="4508500"/>
          <p14:tracePt t="182193" x="7562850" y="4572000"/>
          <p14:tracePt t="182210" x="7518400" y="4641850"/>
          <p14:tracePt t="182226" x="7454900" y="4718050"/>
          <p14:tracePt t="182243" x="7404100" y="4813300"/>
          <p14:tracePt t="182259" x="7353300" y="4889500"/>
          <p14:tracePt t="182276" x="7315200" y="4940300"/>
          <p14:tracePt t="182293" x="7283450" y="5010150"/>
          <p14:tracePt t="182309" x="7239000" y="5067300"/>
          <p14:tracePt t="182326" x="7194550" y="5130800"/>
          <p14:tracePt t="182343" x="7143750" y="5200650"/>
          <p14:tracePt t="182361" x="7029450" y="5321300"/>
          <p14:tracePt t="182376" x="6940550" y="5397500"/>
          <p14:tracePt t="182393" x="6838950" y="5467350"/>
          <p14:tracePt t="182410" x="6724650" y="5537200"/>
          <p14:tracePt t="182426" x="6597650" y="5581650"/>
          <p14:tracePt t="182443" x="6457950" y="5632450"/>
          <p14:tracePt t="182459" x="6280150" y="5689600"/>
          <p14:tracePt t="182477" x="6096000" y="5721350"/>
          <p14:tracePt t="182493" x="5873750" y="5734050"/>
          <p14:tracePt t="182510" x="5638800" y="5746750"/>
          <p14:tracePt t="182527" x="5372100" y="5753100"/>
          <p14:tracePt t="182543" x="5105400" y="5753100"/>
          <p14:tracePt t="182545" x="4997450" y="5753100"/>
          <p14:tracePt t="182560" x="4889500" y="5759450"/>
          <p14:tracePt t="182576" x="4692650" y="5759450"/>
          <p14:tracePt t="182592" x="4438650" y="5759450"/>
          <p14:tracePt t="182610" x="4305300" y="5753100"/>
          <p14:tracePt t="182627" x="4197350" y="5740400"/>
          <p14:tracePt t="182644" x="4114800" y="5715000"/>
          <p14:tracePt t="182660" x="4044950" y="5695950"/>
          <p14:tracePt t="182676" x="3962400" y="5670550"/>
          <p14:tracePt t="182693" x="3873500" y="5632450"/>
          <p14:tracePt t="182710" x="3784600" y="5600700"/>
          <p14:tracePt t="182726" x="3708400" y="5568950"/>
          <p14:tracePt t="182743" x="3638550" y="5537200"/>
          <p14:tracePt t="182760" x="3536950" y="5492750"/>
          <p14:tracePt t="182776" x="3467100" y="5473700"/>
          <p14:tracePt t="182793" x="3397250" y="5448300"/>
          <p14:tracePt t="182810" x="3327400" y="5416550"/>
          <p14:tracePt t="182826" x="3270250" y="5378450"/>
          <p14:tracePt t="182842" x="3219450" y="5340350"/>
          <p14:tracePt t="182860" x="3162300" y="5283200"/>
          <p14:tracePt t="182876" x="3098800" y="5207000"/>
          <p14:tracePt t="182893" x="3028950" y="5130800"/>
          <p14:tracePt t="182909" x="2959100" y="5035550"/>
          <p14:tracePt t="182926" x="2901950" y="4940300"/>
          <p14:tracePt t="182943" x="2844800" y="4851400"/>
          <p14:tracePt t="182961" x="2813050" y="4737100"/>
          <p14:tracePt t="182976" x="2800350" y="4699000"/>
          <p14:tracePt t="182993" x="2800350" y="4565650"/>
          <p14:tracePt t="183010" x="2800350" y="4476750"/>
          <p14:tracePt t="183026" x="2800350" y="4387850"/>
          <p14:tracePt t="183043" x="2800350" y="4318000"/>
          <p14:tracePt t="183060" x="2813050" y="4229100"/>
          <p14:tracePt t="183076" x="2838450" y="4152900"/>
          <p14:tracePt t="183092" x="2863850" y="4051300"/>
          <p14:tracePt t="183109" x="2889250" y="3956050"/>
          <p14:tracePt t="183126" x="2921000" y="3879850"/>
          <p14:tracePt t="183143" x="2959100" y="3810000"/>
          <p14:tracePt t="183161" x="3060700" y="3689350"/>
          <p14:tracePt t="183176" x="3130550" y="3587750"/>
          <p14:tracePt t="183193" x="3175000" y="3498850"/>
          <p14:tracePt t="183210" x="3219450" y="3441700"/>
          <p14:tracePt t="183226" x="3251200" y="3409950"/>
          <p14:tracePt t="183243" x="3308350" y="3352800"/>
          <p14:tracePt t="183259" x="3371850" y="3295650"/>
          <p14:tracePt t="183276" x="3479800" y="3238500"/>
          <p14:tracePt t="183293" x="3581400" y="3181350"/>
          <p14:tracePt t="183310" x="3676650" y="3136900"/>
          <p14:tracePt t="183326" x="3790950" y="3105150"/>
          <p14:tracePt t="183343" x="3911600" y="3060700"/>
          <p14:tracePt t="183359" x="4044950" y="3016250"/>
          <p14:tracePt t="183361" x="4121150" y="2997200"/>
          <p14:tracePt t="183377" x="4260850" y="2959100"/>
          <p14:tracePt t="183393" x="4381500" y="2914650"/>
          <p14:tracePt t="183409" x="4527550" y="2870200"/>
          <p14:tracePt t="183426" x="4667250" y="2825750"/>
          <p14:tracePt t="183443" x="4819650" y="2794000"/>
          <p14:tracePt t="183460" x="4991100" y="2768600"/>
          <p14:tracePt t="183476" x="5156200" y="2762250"/>
          <p14:tracePt t="183493" x="5302250" y="2762250"/>
          <p14:tracePt t="183509" x="5435600" y="2762250"/>
          <p14:tracePt t="183526" x="5556250" y="2755900"/>
          <p14:tracePt t="183543" x="5683250" y="2755900"/>
          <p14:tracePt t="183561" x="5861050" y="2755900"/>
          <p14:tracePt t="183576" x="5918200" y="2755900"/>
          <p14:tracePt t="183593" x="6089650" y="2755900"/>
          <p14:tracePt t="183609" x="6165850" y="2755900"/>
          <p14:tracePt t="183626" x="6235700" y="2768600"/>
          <p14:tracePt t="183644" x="6305550" y="2787650"/>
          <p14:tracePt t="183659" x="6381750" y="2787650"/>
          <p14:tracePt t="183676" x="6470650" y="2819400"/>
          <p14:tracePt t="183693" x="6572250" y="2851150"/>
          <p14:tracePt t="183710" x="6623050" y="2895600"/>
          <p14:tracePt t="183726" x="6705600" y="2946400"/>
          <p14:tracePt t="183743" x="6813550" y="2990850"/>
          <p14:tracePt t="183759" x="6915150" y="3060700"/>
          <p14:tracePt t="183776" x="7080250" y="3155950"/>
          <p14:tracePt t="183793" x="7156450" y="3200400"/>
          <p14:tracePt t="183809" x="7213600" y="3238500"/>
          <p14:tracePt t="183826" x="7264400" y="3289300"/>
          <p14:tracePt t="183843" x="7308850" y="3321050"/>
          <p14:tracePt t="183859" x="7353300" y="3371850"/>
          <p14:tracePt t="183876" x="7404100" y="3441700"/>
          <p14:tracePt t="183893" x="7454900" y="3517900"/>
          <p14:tracePt t="183910" x="7524750" y="3606800"/>
          <p14:tracePt t="183926" x="7594600" y="3714750"/>
          <p14:tracePt t="183943" x="7664450" y="3822700"/>
          <p14:tracePt t="183959" x="7740650" y="3930650"/>
          <p14:tracePt t="183961" x="7785100" y="3994150"/>
          <p14:tracePt t="183977" x="7854950" y="4121150"/>
          <p14:tracePt t="183993" x="7899400" y="4241800"/>
          <p14:tracePt t="184010" x="7905750" y="4368800"/>
          <p14:tracePt t="184026" x="7912100" y="4508500"/>
          <p14:tracePt t="184043" x="7912100" y="4635500"/>
          <p14:tracePt t="184060" x="7893050" y="4749800"/>
          <p14:tracePt t="184076" x="7848600" y="4851400"/>
          <p14:tracePt t="184093" x="7797800" y="4933950"/>
          <p14:tracePt t="184111" x="7727950" y="5003800"/>
          <p14:tracePt t="184126" x="7664450" y="5060950"/>
          <p14:tracePt t="184143" x="7600950" y="5105400"/>
          <p14:tracePt t="184160" x="7537450" y="5156200"/>
          <p14:tracePt t="184177" x="7518400" y="5175250"/>
          <p14:tracePt t="184193" x="7505700" y="5187950"/>
          <p14:tracePt t="184209" x="7505700" y="5200650"/>
          <p14:tracePt t="184226" x="7499350" y="5200650"/>
          <p14:tracePt t="184243" x="7493000" y="5207000"/>
          <p14:tracePt t="184259" x="7461250" y="5226050"/>
          <p14:tracePt t="184276" x="7416800" y="5257800"/>
          <p14:tracePt t="184293" x="7372350" y="5276850"/>
          <p14:tracePt t="184310" x="7346950" y="5295900"/>
          <p14:tracePt t="184326" x="7315200" y="5321300"/>
          <p14:tracePt t="184343" x="7277100" y="5340350"/>
          <p14:tracePt t="184360" x="7194550" y="5372100"/>
          <p14:tracePt t="184376" x="7169150" y="5378450"/>
          <p14:tracePt t="184393" x="7067550" y="5429250"/>
          <p14:tracePt t="184410" x="6985000" y="5461000"/>
          <p14:tracePt t="184426" x="6921500" y="5499100"/>
          <p14:tracePt t="184443" x="6870700" y="5537200"/>
          <p14:tracePt t="184459" x="6788150" y="5568950"/>
          <p14:tracePt t="184476" x="6686550" y="5594350"/>
          <p14:tracePt t="184493" x="6604000" y="5632450"/>
          <p14:tracePt t="184510" x="6496050" y="5664200"/>
          <p14:tracePt t="184526" x="6394450" y="5689600"/>
          <p14:tracePt t="184543" x="6299200" y="5721350"/>
          <p14:tracePt t="184560" x="6178550" y="5746750"/>
          <p14:tracePt t="184576" x="6140450" y="5753100"/>
          <p14:tracePt t="184593" x="6038850" y="5778500"/>
          <p14:tracePt t="184609" x="5969000" y="5784850"/>
          <p14:tracePt t="184626" x="5911850" y="5784850"/>
          <p14:tracePt t="184644" x="5854700" y="5784850"/>
          <p14:tracePt t="184660" x="5772150" y="5784850"/>
          <p14:tracePt t="184676" x="5676900" y="5784850"/>
          <p14:tracePt t="184693" x="5562600" y="5784850"/>
          <p14:tracePt t="184709" x="5441950" y="5784850"/>
          <p14:tracePt t="184726" x="5327650" y="5784850"/>
          <p14:tracePt t="184743" x="5207000" y="5791200"/>
          <p14:tracePt t="184760" x="5080000" y="5791200"/>
          <p14:tracePt t="184761" x="5003800" y="5791200"/>
          <p14:tracePt t="184777" x="4819650" y="5791200"/>
          <p14:tracePt t="184793" x="4641850" y="5791200"/>
          <p14:tracePt t="184810" x="4483100" y="5791200"/>
          <p14:tracePt t="184826" x="4356100" y="5791200"/>
          <p14:tracePt t="184843" x="4254500" y="5791200"/>
          <p14:tracePt t="184860" x="4152900" y="5791200"/>
          <p14:tracePt t="184876" x="4057650" y="5791200"/>
          <p14:tracePt t="184893" x="3968750" y="5765800"/>
          <p14:tracePt t="184910" x="3905250" y="5746750"/>
          <p14:tracePt t="184926" x="3848100" y="5727700"/>
          <p14:tracePt t="184943" x="3810000" y="5708650"/>
          <p14:tracePt t="184959" x="3778250" y="5695950"/>
          <p14:tracePt t="184961" x="3759200" y="5683250"/>
          <p14:tracePt t="184976" x="3714750" y="5645150"/>
          <p14:tracePt t="184993" x="3651250" y="5581650"/>
          <p14:tracePt t="185010" x="3568700" y="5499100"/>
          <p14:tracePt t="185026" x="3492500" y="5422900"/>
          <p14:tracePt t="185043" x="3422650" y="5353050"/>
          <p14:tracePt t="185060" x="3359150" y="5283200"/>
          <p14:tracePt t="185076" x="3295650" y="5194300"/>
          <p14:tracePt t="185093" x="3219450" y="5080000"/>
          <p14:tracePt t="185110" x="3124200" y="4972050"/>
          <p14:tracePt t="185126" x="3054350" y="4889500"/>
          <p14:tracePt t="185143" x="3003550" y="4813300"/>
          <p14:tracePt t="185161" x="2984500" y="4724400"/>
          <p14:tracePt t="185176" x="2978150" y="4641850"/>
          <p14:tracePt t="185193" x="2978150" y="4546600"/>
          <p14:tracePt t="185209" x="2952750" y="4464050"/>
          <p14:tracePt t="185226" x="2933700" y="4400550"/>
          <p14:tracePt t="185243" x="2921000" y="4362450"/>
          <p14:tracePt t="185260" x="2914650" y="4324350"/>
          <p14:tracePt t="185276" x="2914650" y="4267200"/>
          <p14:tracePt t="185293" x="2914650" y="4165600"/>
          <p14:tracePt t="185310" x="2914650" y="4051300"/>
          <p14:tracePt t="185326" x="2914650" y="3975100"/>
          <p14:tracePt t="185343" x="2940050" y="3924300"/>
          <p14:tracePt t="185359" x="2978150" y="3860800"/>
          <p14:tracePt t="185360" x="3003550" y="3810000"/>
          <p14:tracePt t="185376" x="3041650" y="3752850"/>
          <p14:tracePt t="185393" x="3194050" y="3562350"/>
          <p14:tracePt t="185410" x="3308350" y="3435350"/>
          <p14:tracePt t="185426" x="3435350" y="3359150"/>
          <p14:tracePt t="185443" x="3568700" y="3308350"/>
          <p14:tracePt t="185459" x="3752850" y="3257550"/>
          <p14:tracePt t="185476" x="3962400" y="3187700"/>
          <p14:tracePt t="185493" x="4229100" y="3168650"/>
          <p14:tracePt t="185509" x="4502150" y="3155950"/>
          <p14:tracePt t="185526" x="4775200" y="3149600"/>
          <p14:tracePt t="185543" x="5022850" y="3136900"/>
          <p14:tracePt t="185561" x="5435600" y="3130550"/>
          <p14:tracePt t="185576" x="5708650" y="3130550"/>
          <p14:tracePt t="185593" x="5937250" y="3130550"/>
          <p14:tracePt t="185609" x="6153150" y="3162300"/>
          <p14:tracePt t="185626" x="6350000" y="3238500"/>
          <p14:tracePt t="185644" x="6565900" y="3333750"/>
          <p14:tracePt t="185659" x="6781800" y="3441700"/>
          <p14:tracePt t="185676" x="6978650" y="3581400"/>
          <p14:tracePt t="185693" x="7118350" y="3765550"/>
          <p14:tracePt t="185710" x="7150100" y="3981450"/>
          <p14:tracePt t="185726" x="7112000" y="4222750"/>
          <p14:tracePt t="185743" x="7004050" y="4476750"/>
          <p14:tracePt t="185761" x="6813550" y="4781550"/>
          <p14:tracePt t="185776" x="6750050" y="4883150"/>
          <p14:tracePt t="185793" x="6464300" y="5156200"/>
          <p14:tracePt t="185810" x="6229350" y="5308600"/>
          <p14:tracePt t="185826" x="5981700" y="5410200"/>
          <p14:tracePt t="185843" x="5778500" y="5480050"/>
          <p14:tracePt t="185860" x="5575300" y="5524500"/>
          <p14:tracePt t="185876" x="5391150" y="5543550"/>
          <p14:tracePt t="185893" x="5187950" y="5549900"/>
          <p14:tracePt t="185909" x="4991100" y="5549900"/>
          <p14:tracePt t="185927" x="4781550" y="5518150"/>
          <p14:tracePt t="185943" x="4591050" y="5454650"/>
          <p14:tracePt t="185944" x="4508500" y="5422900"/>
          <p14:tracePt t="185959" x="4445000" y="5403850"/>
          <p14:tracePt t="185976" x="4273550" y="5346700"/>
          <p14:tracePt t="185993" x="4159250" y="5314950"/>
          <p14:tracePt t="186009" x="4044950" y="5257800"/>
          <p14:tracePt t="186026" x="3968750" y="5207000"/>
          <p14:tracePt t="186042" x="3879850" y="5143500"/>
          <p14:tracePt t="186059" x="3810000" y="5099050"/>
          <p14:tracePt t="186076" x="3752850" y="5067300"/>
          <p14:tracePt t="186092" x="3702050" y="5048250"/>
          <p14:tracePt t="186111" x="3644900" y="5016500"/>
          <p14:tracePt t="186126" x="3575050" y="4984750"/>
          <p14:tracePt t="186143" x="3524250" y="4965700"/>
          <p14:tracePt t="186161" x="3486150" y="4927600"/>
          <p14:tracePt t="186176" x="3473450" y="4921250"/>
          <p14:tracePt t="186193" x="3422650" y="4895850"/>
          <p14:tracePt t="186210" x="3340100" y="4851400"/>
          <p14:tracePt t="186226" x="3263900" y="4826000"/>
          <p14:tracePt t="186243" x="3187700" y="4800600"/>
          <p14:tracePt t="186259" x="3111500" y="4775200"/>
          <p14:tracePt t="186276" x="3035300" y="4749800"/>
          <p14:tracePt t="186293" x="2959100" y="4724400"/>
          <p14:tracePt t="186309" x="2882900" y="4692650"/>
          <p14:tracePt t="186326" x="2832100" y="4667250"/>
          <p14:tracePt t="186343" x="2800350" y="4654550"/>
          <p14:tracePt t="186360" x="2794000" y="4648200"/>
          <p14:tracePt t="186393" x="2787650" y="4648200"/>
          <p14:tracePt t="186537" x="2781300" y="4641850"/>
          <p14:tracePt t="186544" x="2774950" y="4635500"/>
          <p14:tracePt t="186577" x="2768600" y="4629150"/>
          <p14:tracePt t="186585" x="2768600" y="4622800"/>
          <p14:tracePt t="186593" x="2762250" y="4616450"/>
          <p14:tracePt t="186610" x="2762250" y="4603750"/>
          <p14:tracePt t="186643" x="2755900" y="4597400"/>
          <p14:tracePt t="186659" x="2749550" y="4591050"/>
          <p14:tracePt t="186676" x="2749550" y="4584700"/>
          <p14:tracePt t="186693" x="2749550" y="4572000"/>
          <p14:tracePt t="186710" x="2743200" y="4559300"/>
          <p14:tracePt t="186726" x="2736850" y="4546600"/>
          <p14:tracePt t="186743" x="2724150" y="4540250"/>
          <p14:tracePt t="186761" x="2705100" y="4521200"/>
          <p14:tracePt t="186776" x="2698750" y="4514850"/>
          <p14:tracePt t="186793" x="2673350" y="4470400"/>
          <p14:tracePt t="186809" x="2654300" y="4438650"/>
          <p14:tracePt t="186826" x="2641600" y="4400550"/>
          <p14:tracePt t="186843" x="2635250" y="4368800"/>
          <p14:tracePt t="186860" x="2628900" y="4343400"/>
          <p14:tracePt t="186876" x="2628900" y="4305300"/>
          <p14:tracePt t="186893" x="2628900" y="4260850"/>
          <p14:tracePt t="186909" x="2628900" y="4229100"/>
          <p14:tracePt t="186926" x="2628900" y="4203700"/>
          <p14:tracePt t="186943" x="2635250" y="4191000"/>
          <p14:tracePt t="186960" x="2647950" y="4171950"/>
          <p14:tracePt t="186962" x="2654300" y="4159250"/>
          <p14:tracePt t="186976" x="2673350" y="4140200"/>
          <p14:tracePt t="186993" x="2698750" y="4114800"/>
          <p14:tracePt t="187010" x="2711450" y="4095750"/>
          <p14:tracePt t="187026" x="2743200" y="4083050"/>
          <p14:tracePt t="187043" x="2762250" y="4070350"/>
          <p14:tracePt t="187059" x="2774950" y="4057650"/>
          <p14:tracePt t="187077" x="2800350" y="4038600"/>
          <p14:tracePt t="187093" x="2838450" y="4025900"/>
          <p14:tracePt t="187110" x="2882900" y="4006850"/>
          <p14:tracePt t="187126" x="2940050" y="3987800"/>
          <p14:tracePt t="187143" x="2965450" y="3975100"/>
          <p14:tracePt t="187161" x="3003550" y="3962400"/>
          <p14:tracePt t="187176" x="3016250" y="3962400"/>
          <p14:tracePt t="187193" x="3048000" y="3956050"/>
          <p14:tracePt t="187210" x="3079750" y="3956050"/>
          <p14:tracePt t="187226" x="3117850" y="3956050"/>
          <p14:tracePt t="187243" x="3155950" y="3956050"/>
          <p14:tracePt t="187260" x="3175000" y="3956050"/>
          <p14:tracePt t="187276" x="3187700" y="3956050"/>
          <p14:tracePt t="187293" x="3213100" y="3956050"/>
          <p14:tracePt t="187310" x="3270250" y="3968750"/>
          <p14:tracePt t="187326" x="3321050" y="3987800"/>
          <p14:tracePt t="187343" x="3352800" y="4000500"/>
          <p14:tracePt t="187360" x="3371850" y="4006850"/>
          <p14:tracePt t="187394" x="3378200" y="4013200"/>
          <p14:tracePt t="187401" x="3384550" y="4013200"/>
          <p14:tracePt t="187409" x="3397250" y="4019550"/>
          <p14:tracePt t="187426" x="3422650" y="4038600"/>
          <p14:tracePt t="187443" x="3448050" y="4051300"/>
          <p14:tracePt t="187459" x="3467100" y="4070350"/>
          <p14:tracePt t="187476" x="3486150" y="4095750"/>
          <p14:tracePt t="187493" x="3498850" y="4140200"/>
          <p14:tracePt t="187510" x="3511550" y="4171950"/>
          <p14:tracePt t="187526" x="3517900" y="4216400"/>
          <p14:tracePt t="187543" x="3530600" y="4248150"/>
          <p14:tracePt t="187561" x="3530600" y="4286250"/>
          <p14:tracePt t="187576" x="3530600" y="4305300"/>
          <p14:tracePt t="187593" x="3517900" y="4343400"/>
          <p14:tracePt t="187610" x="3511550" y="4375150"/>
          <p14:tracePt t="187626" x="3498850" y="4406900"/>
          <p14:tracePt t="187643" x="3479800" y="4432300"/>
          <p14:tracePt t="187659" x="3467100" y="4457700"/>
          <p14:tracePt t="187676" x="3435350" y="4483100"/>
          <p14:tracePt t="187693" x="3397250" y="4521200"/>
          <p14:tracePt t="187709" x="3359150" y="4546600"/>
          <p14:tracePt t="187726" x="3327400" y="4565650"/>
          <p14:tracePt t="187743" x="3302000" y="4578350"/>
          <p14:tracePt t="187759" x="3270250" y="4584700"/>
          <p14:tracePt t="187776" x="3225800" y="4584700"/>
          <p14:tracePt t="187793" x="3130550" y="4584700"/>
          <p14:tracePt t="187809" x="3067050" y="4584700"/>
          <p14:tracePt t="187827" x="3003550" y="4584700"/>
          <p14:tracePt t="187843" x="2933700" y="4584700"/>
          <p14:tracePt t="187859" x="2876550" y="4578350"/>
          <p14:tracePt t="187876" x="2813050" y="4552950"/>
          <p14:tracePt t="187893" x="2762250" y="4533900"/>
          <p14:tracePt t="187910" x="2717800" y="4514850"/>
          <p14:tracePt t="187926" x="2673350" y="4483100"/>
          <p14:tracePt t="187943" x="2622550" y="4445000"/>
          <p14:tracePt t="187961" x="2552700" y="4381500"/>
          <p14:tracePt t="187977" x="2501900" y="4330700"/>
          <p14:tracePt t="187993" x="2463800" y="4292600"/>
          <p14:tracePt t="188009" x="2432050" y="4260850"/>
          <p14:tracePt t="188026" x="2393950" y="4222750"/>
          <p14:tracePt t="188043" x="2362200" y="4191000"/>
          <p14:tracePt t="188059" x="2349500" y="4159250"/>
          <p14:tracePt t="188076" x="2349500" y="4140200"/>
          <p14:tracePt t="188093" x="2349500" y="4121150"/>
          <p14:tracePt t="188110" x="2349500" y="4108450"/>
          <p14:tracePt t="188126" x="2362200" y="4089400"/>
          <p14:tracePt t="188143" x="2413000" y="4076700"/>
          <p14:tracePt t="188161" x="2489200" y="4044950"/>
          <p14:tracePt t="188176" x="2514600" y="4032250"/>
          <p14:tracePt t="188193" x="2590800" y="4013200"/>
          <p14:tracePt t="188210" x="2641600" y="4000500"/>
          <p14:tracePt t="188226" x="2711450" y="3987800"/>
          <p14:tracePt t="188243" x="2781300" y="3968750"/>
          <p14:tracePt t="188259" x="2882900" y="3968750"/>
          <p14:tracePt t="188276" x="2971800" y="3962400"/>
          <p14:tracePt t="188292" x="3041650" y="3962400"/>
          <p14:tracePt t="188310" x="3092450" y="3962400"/>
          <p14:tracePt t="188326" x="3143250" y="3962400"/>
          <p14:tracePt t="188343" x="3194050" y="3968750"/>
          <p14:tracePt t="188345" x="3219450" y="3981450"/>
          <p14:tracePt t="188361" x="3263900" y="4000500"/>
          <p14:tracePt t="188376" x="3289300" y="4019550"/>
          <p14:tracePt t="188393" x="3340100" y="4057650"/>
          <p14:tracePt t="188410" x="3365500" y="4089400"/>
          <p14:tracePt t="188426" x="3390900" y="4121150"/>
          <p14:tracePt t="188443" x="3422650" y="4159250"/>
          <p14:tracePt t="188460" x="3454400" y="4191000"/>
          <p14:tracePt t="188477" x="3486150" y="4222750"/>
          <p14:tracePt t="188493" x="3498850" y="4248150"/>
          <p14:tracePt t="188509" x="3505200" y="4267200"/>
          <p14:tracePt t="188526" x="3505200" y="4292600"/>
          <p14:tracePt t="188543" x="3505200" y="4318000"/>
          <p14:tracePt t="188559" x="3505200" y="4337050"/>
          <p14:tracePt t="188576" x="3505200" y="4356100"/>
          <p14:tracePt t="188593" x="3505200" y="4375150"/>
          <p14:tracePt t="188610" x="3505200" y="4387850"/>
          <p14:tracePt t="188626" x="3505200" y="4413250"/>
          <p14:tracePt t="188643" x="3505200" y="4438650"/>
          <p14:tracePt t="188660" x="3492500" y="4464050"/>
          <p14:tracePt t="188676" x="3473450" y="4495800"/>
          <p14:tracePt t="188693" x="3454400" y="4527550"/>
          <p14:tracePt t="188710" x="3416300" y="4546600"/>
          <p14:tracePt t="188726" x="3384550" y="4565650"/>
          <p14:tracePt t="188743" x="3352800" y="4591050"/>
          <p14:tracePt t="188759" x="3308350" y="4603750"/>
          <p14:tracePt t="188761" x="3282950" y="4616450"/>
          <p14:tracePt t="188776" x="3257550" y="4622800"/>
          <p14:tracePt t="188793" x="3168650" y="4654550"/>
          <p14:tracePt t="188810" x="3111500" y="4673600"/>
          <p14:tracePt t="188827" x="3060700" y="4679950"/>
          <p14:tracePt t="188843" x="3009900" y="4679950"/>
          <p14:tracePt t="188859" x="2959100" y="4679950"/>
          <p14:tracePt t="188876" x="2901950" y="4673600"/>
          <p14:tracePt t="188893" x="2838450" y="4667250"/>
          <p14:tracePt t="188910" x="2768600" y="4654550"/>
          <p14:tracePt t="188926" x="2705100" y="4641850"/>
          <p14:tracePt t="188943" x="2673350" y="4629150"/>
          <p14:tracePt t="188960" x="2616200" y="4597400"/>
          <p14:tracePt t="188977" x="2590800" y="4578350"/>
          <p14:tracePt t="188993" x="2565400" y="4540250"/>
          <p14:tracePt t="189009" x="2546350" y="4483100"/>
          <p14:tracePt t="189026" x="2520950" y="4425950"/>
          <p14:tracePt t="189043" x="2514600" y="4368800"/>
          <p14:tracePt t="189059" x="2514600" y="4318000"/>
          <p14:tracePt t="189076" x="2514600" y="4260850"/>
          <p14:tracePt t="189093" x="2514600" y="4203700"/>
          <p14:tracePt t="189110" x="2514600" y="4165600"/>
          <p14:tracePt t="189126" x="2533650" y="4127500"/>
          <p14:tracePt t="189143" x="2559050" y="4089400"/>
          <p14:tracePt t="189159" x="2603500" y="4064000"/>
          <p14:tracePt t="189161" x="2628900" y="4044950"/>
          <p14:tracePt t="189176" x="2654300" y="4032250"/>
          <p14:tracePt t="189193" x="2749550" y="4000500"/>
          <p14:tracePt t="189210" x="2838450" y="3975100"/>
          <p14:tracePt t="189226" x="2927350" y="3949700"/>
          <p14:tracePt t="189243" x="3009900" y="3943350"/>
          <p14:tracePt t="189260" x="3067050" y="3943350"/>
          <p14:tracePt t="189276" x="3124200" y="3943350"/>
          <p14:tracePt t="189293" x="3187700" y="3949700"/>
          <p14:tracePt t="189309" x="3257550" y="3962400"/>
          <p14:tracePt t="189326" x="3302000" y="3981450"/>
          <p14:tracePt t="189343" x="3346450" y="4000500"/>
          <p14:tracePt t="189361" x="3384550" y="4019550"/>
          <p14:tracePt t="189376" x="3390900" y="4019550"/>
          <p14:tracePt t="189393" x="3429000" y="4051300"/>
          <p14:tracePt t="189410" x="3454400" y="4095750"/>
          <p14:tracePt t="189426" x="3479800" y="4159250"/>
          <p14:tracePt t="189443" x="3505200" y="4235450"/>
          <p14:tracePt t="189460" x="3505200" y="4318000"/>
          <p14:tracePt t="189476" x="3498850" y="4375150"/>
          <p14:tracePt t="189493" x="3479800" y="4438650"/>
          <p14:tracePt t="189509" x="3448050" y="4489450"/>
          <p14:tracePt t="189526" x="3416300" y="4546600"/>
          <p14:tracePt t="189543" x="3390900" y="4565650"/>
          <p14:tracePt t="189561" x="3340100" y="4584700"/>
          <p14:tracePt t="189576" x="3295650" y="4597400"/>
          <p14:tracePt t="189593" x="3257550" y="4603750"/>
          <p14:tracePt t="189610" x="3213100" y="4603750"/>
          <p14:tracePt t="189626" x="3194050" y="4603750"/>
          <p14:tracePt t="189643" x="3187700" y="4603750"/>
          <p14:tracePt t="189659" x="3181350" y="4603750"/>
          <p14:tracePt t="189676" x="3168650" y="4584700"/>
          <p14:tracePt t="189693" x="3155950" y="4552950"/>
          <p14:tracePt t="189710" x="3155950" y="4527550"/>
          <p14:tracePt t="189726" x="3149600" y="4502150"/>
          <p14:tracePt t="189743" x="3149600" y="4476750"/>
          <p14:tracePt t="189761" x="3175000" y="4425950"/>
          <p14:tracePt t="189777" x="3200400" y="4387850"/>
          <p14:tracePt t="189793" x="3225800" y="4362450"/>
          <p14:tracePt t="189809" x="3263900" y="4337050"/>
          <p14:tracePt t="189826" x="3308350" y="4318000"/>
          <p14:tracePt t="189843" x="3359150" y="4298950"/>
          <p14:tracePt t="189859" x="3416300" y="4286250"/>
          <p14:tracePt t="189876" x="3486150" y="4260850"/>
          <p14:tracePt t="189893" x="3562350" y="4254500"/>
          <p14:tracePt t="189909" x="3632200" y="4254500"/>
          <p14:tracePt t="189926" x="3714750" y="4254500"/>
          <p14:tracePt t="189943" x="3803650" y="4260850"/>
          <p14:tracePt t="189960" x="3886200" y="4267200"/>
          <p14:tracePt t="189961" x="3930650" y="4273550"/>
          <p14:tracePt t="189977" x="4013200" y="4286250"/>
          <p14:tracePt t="189993" x="4095750" y="4318000"/>
          <p14:tracePt t="190010" x="4184650" y="4343400"/>
          <p14:tracePt t="190026" x="4254500" y="4362450"/>
          <p14:tracePt t="190043" x="4318000" y="4375150"/>
          <p14:tracePt t="190060" x="4381500" y="4394200"/>
          <p14:tracePt t="190077" x="4432300" y="4400550"/>
          <p14:tracePt t="190093" x="4483100" y="4400550"/>
          <p14:tracePt t="190096" x="4514850" y="4400550"/>
          <p14:tracePt t="190109" x="4540250" y="4400550"/>
          <p14:tracePt t="190126" x="4603750" y="4400550"/>
          <p14:tracePt t="190143" x="4667250" y="4400550"/>
          <p14:tracePt t="190160" x="4762500" y="4400550"/>
          <p14:tracePt t="190176" x="4794250" y="4394200"/>
          <p14:tracePt t="190193" x="4883150" y="4343400"/>
          <p14:tracePt t="190210" x="4940300" y="4305300"/>
          <p14:tracePt t="190226" x="4997450" y="4254500"/>
          <p14:tracePt t="190243" x="5041900" y="4184650"/>
          <p14:tracePt t="190260" x="5092700" y="4108450"/>
          <p14:tracePt t="190276" x="5143500" y="4038600"/>
          <p14:tracePt t="190293" x="5207000" y="3981450"/>
          <p14:tracePt t="190310" x="5257800" y="3930650"/>
          <p14:tracePt t="190326" x="5308600" y="3873500"/>
          <p14:tracePt t="190343" x="5353050" y="3803650"/>
          <p14:tracePt t="190359" x="5403850" y="3746500"/>
          <p14:tracePt t="190361" x="5429250" y="3721100"/>
          <p14:tracePt t="190376" x="5473700" y="3670300"/>
          <p14:tracePt t="190393" x="5518150" y="3651250"/>
          <p14:tracePt t="190409" x="5556250" y="3638550"/>
          <p14:tracePt t="190426" x="5600700" y="3625850"/>
          <p14:tracePt t="190443" x="5638800" y="3613150"/>
          <p14:tracePt t="190460" x="5689600" y="3600450"/>
          <p14:tracePt t="190476" x="5746750" y="3600450"/>
          <p14:tracePt t="190493" x="5797550" y="3600450"/>
          <p14:tracePt t="190510" x="5829300" y="3594100"/>
          <p14:tracePt t="190526" x="5848350" y="3594100"/>
          <p14:tracePt t="190543" x="5854700" y="3594100"/>
          <p14:tracePt t="190665" x="5842000" y="3594100"/>
          <p14:tracePt t="190673" x="5816600" y="3594100"/>
          <p14:tracePt t="190680" x="5784850" y="3594100"/>
          <p14:tracePt t="190693" x="5746750" y="3594100"/>
          <p14:tracePt t="190710" x="5676900" y="3606800"/>
          <p14:tracePt t="190726" x="5613400" y="3619500"/>
          <p14:tracePt t="190743" x="5556250" y="3625850"/>
          <p14:tracePt t="190761" x="5461000" y="3644900"/>
          <p14:tracePt t="190777" x="5416550" y="3663950"/>
          <p14:tracePt t="190793" x="5378450" y="3676650"/>
          <p14:tracePt t="190810" x="5340350" y="3695700"/>
          <p14:tracePt t="190826" x="5283200" y="3727450"/>
          <p14:tracePt t="190843" x="5200650" y="3771900"/>
          <p14:tracePt t="190860" x="5080000" y="3848100"/>
          <p14:tracePt t="190876" x="4933950" y="3937000"/>
          <p14:tracePt t="190893" x="4781550" y="4038600"/>
          <p14:tracePt t="190910" x="4616450" y="4140200"/>
          <p14:tracePt t="190926" x="4495800" y="4222750"/>
          <p14:tracePt t="190943" x="4387850" y="4286250"/>
          <p14:tracePt t="190960" x="4292600" y="4324350"/>
          <p14:tracePt t="190976" x="4197350" y="4343400"/>
          <p14:tracePt t="190993" x="4108450" y="4349750"/>
          <p14:tracePt t="191009" x="4076700" y="4343400"/>
          <p14:tracePt t="191026" x="4051300" y="4343400"/>
          <p14:tracePt t="191043" x="4025900" y="4343400"/>
          <p14:tracePt t="191060" x="4006850" y="4343400"/>
          <p14:tracePt t="191076" x="3975100" y="4343400"/>
          <p14:tracePt t="191093" x="3937000" y="4343400"/>
          <p14:tracePt t="191110" x="3898900" y="4343400"/>
          <p14:tracePt t="191126" x="3854450" y="4343400"/>
          <p14:tracePt t="191143" x="3784600" y="4343400"/>
          <p14:tracePt t="191160" x="3625850" y="4343400"/>
          <p14:tracePt t="191176" x="3562350" y="4343400"/>
          <p14:tracePt t="191193" x="3340100" y="4343400"/>
          <p14:tracePt t="191209" x="3194050" y="4343400"/>
          <p14:tracePt t="191226" x="3054350" y="4343400"/>
          <p14:tracePt t="191243" x="2927350" y="4343400"/>
          <p14:tracePt t="191259" x="2819400" y="4343400"/>
          <p14:tracePt t="191277" x="2743200" y="4343400"/>
          <p14:tracePt t="191293" x="2686050" y="4343400"/>
          <p14:tracePt t="191310" x="2667000" y="4343400"/>
          <p14:tracePt t="191343" x="2673350" y="4343400"/>
          <p14:tracePt t="191361" x="2711450" y="4343400"/>
          <p14:tracePt t="191376" x="2717800" y="4337050"/>
          <p14:tracePt t="191393" x="2724150" y="4337050"/>
          <p14:tracePt t="191409" x="2717800" y="4330700"/>
          <p14:tracePt t="191426" x="2692400" y="4330700"/>
          <p14:tracePt t="191443" x="2667000" y="4330700"/>
          <p14:tracePt t="191460" x="2667000" y="4318000"/>
          <p14:tracePt t="191476" x="2667000" y="4298950"/>
          <p14:tracePt t="191493" x="2667000" y="4267200"/>
          <p14:tracePt t="191510" x="2667000" y="4241800"/>
          <p14:tracePt t="191526" x="2667000" y="4222750"/>
          <p14:tracePt t="191543" x="2679700" y="4216400"/>
          <p14:tracePt t="191560" x="2692400" y="4197350"/>
          <p14:tracePt t="191576" x="2692400" y="4191000"/>
          <p14:tracePt t="191705" x="2698750" y="4197350"/>
          <p14:tracePt t="191712" x="2705100" y="4203700"/>
          <p14:tracePt t="191721" x="2711450" y="4216400"/>
          <p14:tracePt t="191729" x="2724150" y="4229100"/>
          <p14:tracePt t="191743" x="2730500" y="4241800"/>
          <p14:tracePt t="191760" x="2755900" y="4279900"/>
          <p14:tracePt t="191776" x="2768600" y="4305300"/>
          <p14:tracePt t="191793" x="2781300" y="4324350"/>
          <p14:tracePt t="191810" x="2781300" y="4337050"/>
          <p14:tracePt t="191826" x="2781300" y="4356100"/>
          <p14:tracePt t="191843" x="2768600" y="4381500"/>
          <p14:tracePt t="191859" x="2743200" y="4419600"/>
          <p14:tracePt t="191876" x="2698750" y="4445000"/>
          <p14:tracePt t="191893" x="2641600" y="4470400"/>
          <p14:tracePt t="191910" x="2597150" y="4495800"/>
          <p14:tracePt t="191926" x="2546350" y="4514850"/>
          <p14:tracePt t="191943" x="2501900" y="4527550"/>
          <p14:tracePt t="191961" x="2463800" y="4540250"/>
          <p14:tracePt t="191976" x="2451100" y="4540250"/>
          <p14:tracePt t="191993" x="2432050" y="4527550"/>
          <p14:tracePt t="192010" x="2413000" y="4495800"/>
          <p14:tracePt t="192026" x="2393950" y="4451350"/>
          <p14:tracePt t="192043" x="2374900" y="4413250"/>
          <p14:tracePt t="192060" x="2374900" y="4387850"/>
          <p14:tracePt t="192076" x="2374900" y="4356100"/>
          <p14:tracePt t="192093" x="2387600" y="4330700"/>
          <p14:tracePt t="192110" x="2413000" y="4305300"/>
          <p14:tracePt t="192126" x="2463800" y="4292600"/>
          <p14:tracePt t="192143" x="2520950" y="4273550"/>
          <p14:tracePt t="192160" x="2679700" y="4267200"/>
          <p14:tracePt t="192176" x="2800350" y="4267200"/>
          <p14:tracePt t="192193" x="2940050" y="4267200"/>
          <p14:tracePt t="192210" x="3105150" y="4267200"/>
          <p14:tracePt t="192226" x="3263900" y="4267200"/>
          <p14:tracePt t="192243" x="3416300" y="4273550"/>
          <p14:tracePt t="192260" x="3556000" y="4260850"/>
          <p14:tracePt t="192276" x="3676650" y="4254500"/>
          <p14:tracePt t="192293" x="3797300" y="4229100"/>
          <p14:tracePt t="192310" x="3924300" y="4191000"/>
          <p14:tracePt t="192326" x="4070350" y="4140200"/>
          <p14:tracePt t="192343" x="4248150" y="4083050"/>
          <p14:tracePt t="192361" x="4546600" y="3975100"/>
          <p14:tracePt t="192376" x="4692650" y="3917950"/>
          <p14:tracePt t="192393" x="4813300" y="3867150"/>
          <p14:tracePt t="192410" x="4946650" y="3822700"/>
          <p14:tracePt t="192426" x="5060950" y="3759200"/>
          <p14:tracePt t="192443" x="5194300" y="3670300"/>
          <p14:tracePt t="192460" x="5314950" y="3587750"/>
          <p14:tracePt t="192476" x="5416550" y="3530600"/>
          <p14:tracePt t="192493" x="5499100" y="3505200"/>
          <p14:tracePt t="192510" x="5549900" y="3479800"/>
          <p14:tracePt t="192526" x="5607050" y="3460750"/>
          <p14:tracePt t="192543" x="5670550" y="3435350"/>
          <p14:tracePt t="192559" x="5721350" y="3429000"/>
          <p14:tracePt t="192562" x="5746750" y="3429000"/>
          <p14:tracePt t="192577" x="5772150" y="3429000"/>
          <p14:tracePt t="192641" x="5753100" y="3435350"/>
          <p14:tracePt t="192649" x="5695950" y="3467100"/>
          <p14:tracePt t="192659" x="5626100" y="3492500"/>
          <p14:tracePt t="192677" x="5454650" y="3587750"/>
          <p14:tracePt t="192693" x="5251450" y="3708400"/>
          <p14:tracePt t="192709" x="5003800" y="3829050"/>
          <p14:tracePt t="192726" x="4775200" y="3898900"/>
          <p14:tracePt t="192743" x="4565650" y="3962400"/>
          <p14:tracePt t="192761" x="4241800" y="4051300"/>
          <p14:tracePt t="192776" x="4044950" y="4121150"/>
          <p14:tracePt t="192793" x="3892550" y="4171950"/>
          <p14:tracePt t="192810" x="3778250" y="4184650"/>
          <p14:tracePt t="192826" x="3683000" y="4197350"/>
          <p14:tracePt t="192843" x="3587750" y="4203700"/>
          <p14:tracePt t="192860" x="3479800" y="4216400"/>
          <p14:tracePt t="192876" x="3390900" y="4216400"/>
          <p14:tracePt t="192893" x="3333750" y="4216400"/>
          <p14:tracePt t="192910" x="3302000" y="4216400"/>
          <p14:tracePt t="192926" x="3276600" y="4216400"/>
          <p14:tracePt t="192943" x="3238500" y="4216400"/>
          <p14:tracePt t="192959" x="3175000" y="4216400"/>
          <p14:tracePt t="192976" x="3016250" y="4216400"/>
          <p14:tracePt t="192993" x="2908300" y="4216400"/>
          <p14:tracePt t="193010" x="2832100" y="4222750"/>
          <p14:tracePt t="193027" x="2755900" y="4222750"/>
          <p14:tracePt t="193043" x="2686050" y="4222750"/>
          <p14:tracePt t="193060" x="2616200" y="4241800"/>
          <p14:tracePt t="193076" x="2520950" y="4267200"/>
          <p14:tracePt t="193093" x="2413000" y="4286250"/>
          <p14:tracePt t="193109" x="2286000" y="4298950"/>
          <p14:tracePt t="193126" x="2184400" y="4311650"/>
          <p14:tracePt t="193143" x="2082800" y="4311650"/>
          <p14:tracePt t="193145" x="2038350" y="4311650"/>
          <p14:tracePt t="193161" x="1968500" y="4311650"/>
          <p14:tracePt t="193176" x="1936750" y="4311650"/>
          <p14:tracePt t="193193" x="1866900" y="4311650"/>
          <p14:tracePt t="193210" x="1854200" y="4311650"/>
          <p14:tracePt t="193226" x="1847850" y="4311650"/>
          <p14:tracePt t="193260" x="1841500" y="4311650"/>
          <p14:tracePt t="193393" x="1847850" y="4311650"/>
          <p14:tracePt t="193409" x="1860550" y="4311650"/>
          <p14:tracePt t="193426" x="1892300" y="4298950"/>
          <p14:tracePt t="193443" x="1936750" y="4292600"/>
          <p14:tracePt t="193460" x="2012950" y="4292600"/>
          <p14:tracePt t="193476" x="2101850" y="4292600"/>
          <p14:tracePt t="193493" x="2222500" y="4292600"/>
          <p14:tracePt t="193510" x="2343150" y="4286250"/>
          <p14:tracePt t="193526" x="2482850" y="4286250"/>
          <p14:tracePt t="193543" x="2603500" y="4286250"/>
          <p14:tracePt t="193559" x="2686050" y="4279900"/>
          <p14:tracePt t="193576" x="2730500" y="4279900"/>
          <p14:tracePt t="193579" x="2743200" y="4279900"/>
          <p14:tracePt t="193721" x="2743200" y="4286250"/>
          <p14:tracePt t="193737" x="2743200" y="4292600"/>
          <p14:tracePt t="193744" x="2730500" y="4292600"/>
          <p14:tracePt t="193753" x="2705100" y="4292600"/>
          <p14:tracePt t="193761" x="2673350" y="4298950"/>
          <p14:tracePt t="193776" x="2641600" y="4305300"/>
          <p14:tracePt t="193793" x="2527300" y="4318000"/>
          <p14:tracePt t="193809" x="2444750" y="4324350"/>
          <p14:tracePt t="193826" x="2343150" y="4337050"/>
          <p14:tracePt t="193843" x="2222500" y="4368800"/>
          <p14:tracePt t="193859" x="2089150" y="4381500"/>
          <p14:tracePt t="193876" x="1981200" y="4394200"/>
          <p14:tracePt t="193893" x="1866900" y="4394200"/>
          <p14:tracePt t="193909" x="1771650" y="4394200"/>
          <p14:tracePt t="193926" x="1651000" y="4394200"/>
          <p14:tracePt t="193943" x="1530350" y="4394200"/>
          <p14:tracePt t="193960" x="1390650" y="4394200"/>
          <p14:tracePt t="193976" x="1358900" y="4381500"/>
          <p14:tracePt t="193993" x="1257300" y="4387850"/>
          <p14:tracePt t="194009" x="1212850" y="4387850"/>
          <p14:tracePt t="194026" x="1200150" y="4387850"/>
          <p14:tracePt t="194113" x="1206500" y="4387850"/>
          <p14:tracePt t="194177" x="1219200" y="4387850"/>
          <p14:tracePt t="194185" x="1238250" y="4387850"/>
          <p14:tracePt t="194193" x="1270000" y="4400550"/>
          <p14:tracePt t="194210" x="1390650" y="4438650"/>
          <p14:tracePt t="194226" x="1543050" y="4489450"/>
          <p14:tracePt t="194243" x="1765300" y="4540250"/>
          <p14:tracePt t="194260" x="2057400" y="4559300"/>
          <p14:tracePt t="194277" x="2400300" y="4584700"/>
          <p14:tracePt t="194293" x="2794000" y="4610100"/>
          <p14:tracePt t="194310" x="3168650" y="4660900"/>
          <p14:tracePt t="194326" x="3479800" y="4673600"/>
          <p14:tracePt t="194343" x="3721100" y="4679950"/>
          <p14:tracePt t="194361" x="4025900" y="4679950"/>
          <p14:tracePt t="194376" x="4102100" y="4673600"/>
          <p14:tracePt t="194393" x="4298950" y="4616450"/>
          <p14:tracePt t="194410" x="4394200" y="4559300"/>
          <p14:tracePt t="194426" x="4508500" y="4508500"/>
          <p14:tracePt t="194443" x="4648200" y="4445000"/>
          <p14:tracePt t="194460" x="4826000" y="4368800"/>
          <p14:tracePt t="194476" x="5048250" y="4248150"/>
          <p14:tracePt t="194493" x="5251450" y="4165600"/>
          <p14:tracePt t="194510" x="5429250" y="4095750"/>
          <p14:tracePt t="194526" x="5600700" y="4051300"/>
          <p14:tracePt t="194543" x="5772150" y="4032250"/>
          <p14:tracePt t="194559" x="5969000" y="4032250"/>
          <p14:tracePt t="194576" x="6280150" y="4057650"/>
          <p14:tracePt t="194593" x="6496050" y="4127500"/>
          <p14:tracePt t="194610" x="6673850" y="4171950"/>
          <p14:tracePt t="194626" x="6851650" y="4197350"/>
          <p14:tracePt t="194643" x="7023100" y="4222750"/>
          <p14:tracePt t="194660" x="7162800" y="4222750"/>
          <p14:tracePt t="194676" x="7213600" y="4216400"/>
          <p14:tracePt t="194693" x="7219950" y="4210050"/>
          <p14:tracePt t="194726" x="7207250" y="4210050"/>
          <p14:tracePt t="194743" x="7188200" y="4210050"/>
          <p14:tracePt t="194761" x="7124700" y="4210050"/>
          <p14:tracePt t="194776" x="7029450" y="4216400"/>
          <p14:tracePt t="194793" x="6870700" y="4222750"/>
          <p14:tracePt t="194810" x="6623050" y="4222750"/>
          <p14:tracePt t="194826" x="6343650" y="4222750"/>
          <p14:tracePt t="194843" x="6064250" y="4222750"/>
          <p14:tracePt t="194860" x="5753100" y="4222750"/>
          <p14:tracePt t="194876" x="5403850" y="4165600"/>
          <p14:tracePt t="194893" x="5041900" y="4070350"/>
          <p14:tracePt t="194910" x="4756150" y="3987800"/>
          <p14:tracePt t="194926" x="4495800" y="3924300"/>
          <p14:tracePt t="194943" x="4273550" y="3892550"/>
          <p14:tracePt t="194961" x="4044950" y="3848100"/>
          <p14:tracePt t="194976" x="3949700" y="3835400"/>
          <p14:tracePt t="194993" x="3860800" y="3835400"/>
          <p14:tracePt t="195010" x="3797300" y="3835400"/>
          <p14:tracePt t="195026" x="3733800" y="3835400"/>
          <p14:tracePt t="195043" x="3651250" y="3835400"/>
          <p14:tracePt t="195060" x="3568700" y="3848100"/>
          <p14:tracePt t="195076" x="3460750" y="3867150"/>
          <p14:tracePt t="195093" x="3327400" y="3879850"/>
          <p14:tracePt t="195109" x="3200400" y="3879850"/>
          <p14:tracePt t="195126" x="3086100" y="3879850"/>
          <p14:tracePt t="195143" x="2965450" y="3879850"/>
          <p14:tracePt t="195161" x="2794000" y="3867150"/>
          <p14:tracePt t="195176" x="2692400" y="3867150"/>
          <p14:tracePt t="195193" x="2635250" y="3867150"/>
          <p14:tracePt t="195210" x="2603500" y="3873500"/>
          <p14:tracePt t="195226" x="2597150" y="3873500"/>
          <p14:tracePt t="195265" x="2597150" y="3867150"/>
          <p14:tracePt t="196145" x="2603500" y="3867150"/>
          <p14:tracePt t="196153" x="2609850" y="3867150"/>
          <p14:tracePt t="196169" x="2616200" y="3867150"/>
          <p14:tracePt t="196178" x="2622550" y="3860800"/>
          <p14:tracePt t="196193" x="2641600" y="3860800"/>
          <p14:tracePt t="196210" x="2654300" y="3854450"/>
          <p14:tracePt t="196226" x="2660650" y="3854450"/>
          <p14:tracePt t="196243" x="2673350" y="3854450"/>
          <p14:tracePt t="196259" x="2679700" y="3854450"/>
          <p14:tracePt t="196276" x="2686050" y="3854450"/>
          <p14:tracePt t="197257" x="2692400" y="3854450"/>
          <p14:tracePt t="197265" x="2698750" y="3854450"/>
          <p14:tracePt t="197273" x="2711450" y="3848100"/>
          <p14:tracePt t="197280" x="2717800" y="3848100"/>
          <p14:tracePt t="197293" x="2730500" y="3848100"/>
          <p14:tracePt t="197309" x="2768600" y="3848100"/>
          <p14:tracePt t="197326" x="2832100" y="3848100"/>
          <p14:tracePt t="197343" x="2895600" y="3848100"/>
          <p14:tracePt t="197361" x="2997200" y="3841750"/>
          <p14:tracePt t="197377" x="3073400" y="3829050"/>
          <p14:tracePt t="197393" x="3136900" y="3835400"/>
          <p14:tracePt t="197410" x="3206750" y="3835400"/>
          <p14:tracePt t="197426" x="3282950" y="3835400"/>
          <p14:tracePt t="197443" x="3365500" y="3835400"/>
          <p14:tracePt t="197460" x="3435350" y="3835400"/>
          <p14:tracePt t="197476" x="3486150" y="3835400"/>
          <p14:tracePt t="197493" x="3524250" y="3835400"/>
          <p14:tracePt t="197510" x="3549650" y="3835400"/>
          <p14:tracePt t="197526" x="3587750" y="3835400"/>
          <p14:tracePt t="197543" x="3625850" y="3835400"/>
          <p14:tracePt t="197561" x="3676650" y="3835400"/>
          <p14:tracePt t="197576" x="3689350" y="3835400"/>
          <p14:tracePt t="197593" x="3702050" y="3835400"/>
          <p14:tracePt t="197609" x="3708400" y="3835400"/>
          <p14:tracePt t="199136" x="3714750" y="3835400"/>
          <p14:tracePt t="199144" x="3727450" y="3816350"/>
          <p14:tracePt t="199159" x="3733800" y="3790950"/>
          <p14:tracePt t="199176" x="3765550" y="3714750"/>
          <p14:tracePt t="199193" x="3797300" y="3644900"/>
          <p14:tracePt t="199210" x="3822700" y="3549650"/>
          <p14:tracePt t="199226" x="3854450" y="3454400"/>
          <p14:tracePt t="199243" x="3873500" y="3378200"/>
          <p14:tracePt t="199260" x="3886200" y="3333750"/>
          <p14:tracePt t="199277" x="3892550" y="3308350"/>
          <p14:tracePt t="199293" x="3898900" y="3295650"/>
          <p14:tracePt t="199310" x="3911600" y="3263900"/>
          <p14:tracePt t="199327" x="3924300" y="3225800"/>
          <p14:tracePt t="199343" x="3943350" y="3175000"/>
          <p14:tracePt t="199360" x="3949700" y="3149600"/>
          <p14:tracePt t="199377" x="3956050" y="3143250"/>
          <p14:tracePt t="199410" x="3956050" y="3130550"/>
          <p14:tracePt t="199426" x="3962400" y="3117850"/>
          <p14:tracePt t="199443" x="3968750" y="3105150"/>
          <p14:tracePt t="199459" x="3968750" y="3098800"/>
          <p14:tracePt t="199476" x="3968750" y="3092450"/>
          <p14:tracePt t="199509" x="3975100" y="3086100"/>
          <p14:tracePt t="199526" x="3981450" y="3079750"/>
          <p14:tracePt t="199543" x="3987800" y="3073400"/>
          <p14:tracePt t="199559" x="3994150" y="3067050"/>
          <p14:tracePt t="199576" x="4019550" y="3060700"/>
          <p14:tracePt t="199594" x="4076700" y="3054350"/>
          <p14:tracePt t="199610" x="4133850" y="3041650"/>
          <p14:tracePt t="199626" x="4197350" y="3041650"/>
          <p14:tracePt t="199643" x="4260850" y="3041650"/>
          <p14:tracePt t="199659" x="4337050" y="3041650"/>
          <p14:tracePt t="199676" x="4425950" y="3041650"/>
          <p14:tracePt t="199693" x="4502150" y="3028950"/>
          <p14:tracePt t="199710" x="4572000" y="3022600"/>
          <p14:tracePt t="199726" x="4616450" y="3022600"/>
          <p14:tracePt t="199743" x="4635500" y="3022600"/>
          <p14:tracePt t="199760" x="4641850" y="3022600"/>
          <p14:tracePt t="199793" x="4641850" y="3028950"/>
          <p14:tracePt t="199809" x="4641850" y="3041650"/>
          <p14:tracePt t="199826" x="4641850" y="3111500"/>
          <p14:tracePt t="199843" x="4641850" y="3206750"/>
          <p14:tracePt t="199859" x="4635500" y="3321050"/>
          <p14:tracePt t="199876" x="4597400" y="3435350"/>
          <p14:tracePt t="199893" x="4546600" y="3524250"/>
          <p14:tracePt t="199911" x="4502150" y="3594100"/>
          <p14:tracePt t="199926" x="4445000" y="3638550"/>
          <p14:tracePt t="199943" x="4375150" y="3676650"/>
          <p14:tracePt t="199960" x="4292600" y="3714750"/>
          <p14:tracePt t="199961" x="4254500" y="3733800"/>
          <p14:tracePt t="199976" x="4171950" y="3759200"/>
          <p14:tracePt t="199993" x="4121150" y="3771900"/>
          <p14:tracePt t="200009" x="4076700" y="3771900"/>
          <p14:tracePt t="200027" x="4038600" y="3771900"/>
          <p14:tracePt t="200043" x="3994150" y="3771900"/>
          <p14:tracePt t="200059" x="3956050" y="3771900"/>
          <p14:tracePt t="200077" x="3924300" y="3771900"/>
          <p14:tracePt t="200093" x="3911600" y="3771900"/>
          <p14:tracePt t="200110" x="3898900" y="3771900"/>
          <p14:tracePt t="200126" x="3892550" y="3771900"/>
          <p14:tracePt t="200144" x="3867150" y="3765550"/>
          <p14:tracePt t="200160" x="3829050" y="3752850"/>
          <p14:tracePt t="200176" x="3797300" y="3746500"/>
          <p14:tracePt t="200193" x="3752850" y="3733800"/>
          <p14:tracePt t="200210" x="3727450" y="3727450"/>
          <p14:tracePt t="200226" x="3708400" y="3702050"/>
          <p14:tracePt t="200243" x="3689350" y="3702050"/>
          <p14:tracePt t="200260" x="3676650" y="3702050"/>
          <p14:tracePt t="200277" x="3670300" y="3702050"/>
          <p14:tracePt t="200293" x="3663950" y="3695700"/>
          <p14:tracePt t="200309" x="3657600" y="3695700"/>
          <p14:tracePt t="200326" x="3638550" y="3683000"/>
          <p14:tracePt t="200343" x="3594100" y="3676650"/>
          <p14:tracePt t="200360" x="3543300" y="3670300"/>
          <p14:tracePt t="200376" x="3517900" y="3670300"/>
          <p14:tracePt t="200393" x="3498850" y="3670300"/>
          <p14:tracePt t="200410" x="3486150" y="3663950"/>
          <p14:tracePt t="200426" x="3473450" y="3663950"/>
          <p14:tracePt t="200443" x="3460750" y="3663950"/>
          <p14:tracePt t="200476" x="3454400" y="3663950"/>
          <p14:tracePt t="200673" x="3454400" y="3657600"/>
          <p14:tracePt t="200817" x="3448050" y="3657600"/>
          <p14:tracePt t="200841" x="3409950" y="3657600"/>
          <p14:tracePt t="200849" x="3346450" y="3663950"/>
          <p14:tracePt t="200859" x="3289300" y="3670300"/>
          <p14:tracePt t="200876" x="3143250" y="3689350"/>
          <p14:tracePt t="200893" x="2997200" y="3708400"/>
          <p14:tracePt t="200910" x="2889250" y="3714750"/>
          <p14:tracePt t="200926" x="2794000" y="3714750"/>
          <p14:tracePt t="200943" x="2717800" y="3714750"/>
          <p14:tracePt t="200959" x="2667000" y="3714750"/>
          <p14:tracePt t="200960" x="2647950" y="3714750"/>
          <p14:tracePt t="200976" x="2622550" y="3714750"/>
          <p14:tracePt t="200993" x="2609850" y="3714750"/>
          <p14:tracePt t="201010" x="2603500" y="3714750"/>
          <p14:tracePt t="201153" x="2603500" y="3708400"/>
          <p14:tracePt t="201329" x="2609850" y="3708400"/>
          <p14:tracePt t="201489" x="2616200" y="3708400"/>
          <p14:tracePt t="201697" x="2616200" y="3702050"/>
          <p14:tracePt t="201737" x="2622550" y="3702050"/>
          <p14:tracePt t="201744" x="2628900" y="3695700"/>
          <p14:tracePt t="201760" x="2647950" y="3695700"/>
          <p14:tracePt t="201776" x="2673350" y="3689350"/>
          <p14:tracePt t="201793" x="2717800" y="3689350"/>
          <p14:tracePt t="201810" x="2781300" y="3689350"/>
          <p14:tracePt t="201826" x="2838450" y="3689350"/>
          <p14:tracePt t="201843" x="2889250" y="3689350"/>
          <p14:tracePt t="201860" x="2940050" y="3689350"/>
          <p14:tracePt t="201876" x="2997200" y="3689350"/>
          <p14:tracePt t="201893" x="3067050" y="3689350"/>
          <p14:tracePt t="201909" x="3149600" y="3689350"/>
          <p14:tracePt t="201926" x="3244850" y="3689350"/>
          <p14:tracePt t="201943" x="3359150" y="3676650"/>
          <p14:tracePt t="201960" x="3467100" y="3676650"/>
          <p14:tracePt t="201976" x="3606800" y="3663950"/>
          <p14:tracePt t="201993" x="3676650" y="3651250"/>
          <p14:tracePt t="202010" x="3714750" y="3651250"/>
          <p14:tracePt t="202026" x="3746500" y="3651250"/>
          <p14:tracePt t="202043" x="3765550" y="3651250"/>
          <p14:tracePt t="202060" x="3790950" y="3651250"/>
          <p14:tracePt t="202076" x="3803650" y="3644900"/>
          <p14:tracePt t="202093" x="3854450" y="3625850"/>
          <p14:tracePt t="202111" x="3892550" y="3594100"/>
          <p14:tracePt t="202126" x="3930650" y="3556000"/>
          <p14:tracePt t="202143" x="3975100" y="3524250"/>
          <p14:tracePt t="202160" x="4006850" y="3479800"/>
          <p14:tracePt t="202161" x="4032250" y="3448050"/>
          <p14:tracePt t="202177" x="4076700" y="3397250"/>
          <p14:tracePt t="202193" x="4114800" y="3340100"/>
          <p14:tracePt t="202210" x="4146550" y="3276600"/>
          <p14:tracePt t="202226" x="4171950" y="3206750"/>
          <p14:tracePt t="202243" x="4203700" y="3136900"/>
          <p14:tracePt t="202259" x="4229100" y="3060700"/>
          <p14:tracePt t="202276" x="4267200" y="3003550"/>
          <p14:tracePt t="202293" x="4292600" y="2965450"/>
          <p14:tracePt t="202310" x="4318000" y="2946400"/>
          <p14:tracePt t="202326" x="4343400" y="2933700"/>
          <p14:tracePt t="202343" x="4356100" y="2927350"/>
          <p14:tracePt t="202360" x="4362450" y="2921000"/>
          <p14:tracePt t="202825" x="4356100" y="2927350"/>
          <p14:tracePt t="204105" x="4362450" y="2914650"/>
          <p14:tracePt t="204297" x="4362450" y="2908300"/>
          <p14:tracePt t="204329" x="4362450" y="2895600"/>
          <p14:tracePt t="204337" x="4362450" y="2889250"/>
          <p14:tracePt t="204344" x="4362450" y="2882900"/>
          <p14:tracePt t="204360" x="4362450" y="2876550"/>
          <p14:tracePt t="204377" x="4362450" y="2863850"/>
          <p14:tracePt t="204394" x="4362450" y="2844800"/>
          <p14:tracePt t="204410" x="4362450" y="2825750"/>
          <p14:tracePt t="204426" x="4381500" y="2800350"/>
          <p14:tracePt t="204443" x="4394200" y="2768600"/>
          <p14:tracePt t="204460" x="4400550" y="2749550"/>
          <p14:tracePt t="204476" x="4413250" y="2730500"/>
          <p14:tracePt t="204493" x="4425950" y="2717800"/>
          <p14:tracePt t="204509" x="4445000" y="2711450"/>
          <p14:tracePt t="204527" x="4457700" y="2698750"/>
          <p14:tracePt t="204543" x="4476750" y="2692400"/>
          <p14:tracePt t="204601" x="4476750" y="2686050"/>
          <p14:tracePt t="204753" x="4483100" y="2686050"/>
          <p14:tracePt t="204769" x="4489450" y="2686050"/>
          <p14:tracePt t="204785" x="4495800" y="2686050"/>
          <p14:tracePt t="204793" x="4502150" y="2686050"/>
          <p14:tracePt t="204809" x="4502150" y="2679700"/>
          <p14:tracePt t="204849" x="4508500" y="2679700"/>
          <p14:tracePt t="205745" x="4508500" y="2673350"/>
          <p14:tracePt t="205753" x="4527550" y="2660650"/>
          <p14:tracePt t="205761" x="4559300" y="2654300"/>
          <p14:tracePt t="205777" x="4591050" y="2635250"/>
          <p14:tracePt t="205794" x="4610100" y="2622550"/>
          <p14:tracePt t="205810" x="4616450" y="2616200"/>
          <p14:tracePt t="205826" x="4622800" y="2616200"/>
          <p14:tracePt t="205843" x="4629150" y="2609850"/>
          <p14:tracePt t="205860" x="4635500" y="2609850"/>
          <p14:tracePt t="205893" x="4635500" y="2603500"/>
          <p14:tracePt t="205937" x="4641850" y="2603500"/>
          <p14:tracePt t="205945" x="4648200" y="2603500"/>
          <p14:tracePt t="205960" x="4660900" y="2603500"/>
          <p14:tracePt t="205977" x="4673600" y="2603500"/>
          <p14:tracePt t="205993" x="4679950" y="2603500"/>
          <p14:tracePt t="206010" x="4686300" y="2603500"/>
          <p14:tracePt t="206026" x="4699000" y="2603500"/>
          <p14:tracePt t="206043" x="4705350" y="2603500"/>
          <p14:tracePt t="206337" x="4705350" y="2590800"/>
          <p14:tracePt t="206345" x="4705350" y="2578100"/>
          <p14:tracePt t="206361" x="4705350" y="2546350"/>
          <p14:tracePt t="206376" x="4711700" y="2514600"/>
          <p14:tracePt t="206393" x="4724400" y="2476500"/>
          <p14:tracePt t="206410" x="4737100" y="2444750"/>
          <p14:tracePt t="206427" x="4749800" y="2413000"/>
          <p14:tracePt t="206443" x="4775200" y="2374900"/>
          <p14:tracePt t="206459" x="4787900" y="2336800"/>
          <p14:tracePt t="206476" x="4819650" y="2305050"/>
          <p14:tracePt t="206494" x="4838700" y="2266950"/>
          <p14:tracePt t="206511" x="4857750" y="2247900"/>
          <p14:tracePt t="206526" x="4883150" y="2235200"/>
          <p14:tracePt t="206543" x="4914900" y="2216150"/>
          <p14:tracePt t="206559" x="4965700" y="2203450"/>
          <p14:tracePt t="206561" x="4991100" y="2197100"/>
          <p14:tracePt t="206576" x="5029200" y="2184400"/>
          <p14:tracePt t="206593" x="5060950" y="2171700"/>
          <p14:tracePt t="206610" x="5092700" y="2171700"/>
          <p14:tracePt t="206626" x="5111750" y="2165350"/>
          <p14:tracePt t="206643" x="5137150" y="2165350"/>
          <p14:tracePt t="206660" x="5156200" y="2165350"/>
          <p14:tracePt t="206676" x="5181600" y="2165350"/>
          <p14:tracePt t="206693" x="5194300" y="2165350"/>
          <p14:tracePt t="206726" x="5207000" y="2165350"/>
          <p14:tracePt t="206743" x="5226050" y="2184400"/>
          <p14:tracePt t="206760" x="5245100" y="2203450"/>
          <p14:tracePt t="206762" x="5257800" y="2216150"/>
          <p14:tracePt t="206776" x="5276850" y="2222500"/>
          <p14:tracePt t="206793" x="5283200" y="2228850"/>
          <p14:tracePt t="206810" x="5289550" y="2241550"/>
          <p14:tracePt t="206826" x="5295900" y="2247900"/>
          <p14:tracePt t="206843" x="5295900" y="2260600"/>
          <p14:tracePt t="206860" x="5302250" y="2273300"/>
          <p14:tracePt t="206877" x="5314950" y="2298700"/>
          <p14:tracePt t="206893" x="5327650" y="2324100"/>
          <p14:tracePt t="206910" x="5334000" y="2355850"/>
          <p14:tracePt t="206926" x="5340350" y="2381250"/>
          <p14:tracePt t="206945" x="5340350" y="2438400"/>
          <p14:tracePt t="206961" x="5340350" y="2470150"/>
          <p14:tracePt t="206976" x="5340350" y="2508250"/>
          <p14:tracePt t="206993" x="5334000" y="2533650"/>
          <p14:tracePt t="207010" x="5321300" y="2546350"/>
          <p14:tracePt t="207027" x="5302250" y="2571750"/>
          <p14:tracePt t="207043" x="5283200" y="2584450"/>
          <p14:tracePt t="207060" x="5264150" y="2590800"/>
          <p14:tracePt t="207077" x="5251450" y="2603500"/>
          <p14:tracePt t="207093" x="5238750" y="2603500"/>
          <p14:tracePt t="207109" x="5232400" y="2609850"/>
          <p14:tracePt t="207127" x="5226050" y="2609850"/>
          <p14:tracePt t="207649" x="5207000" y="2609850"/>
          <p14:tracePt t="207657" x="5194300" y="2635250"/>
          <p14:tracePt t="207664" x="5175250" y="2654300"/>
          <p14:tracePt t="207676" x="5156200" y="2679700"/>
          <p14:tracePt t="207693" x="5105400" y="2749550"/>
          <p14:tracePt t="207710" x="5048250" y="2832100"/>
          <p14:tracePt t="207727" x="4959350" y="2908300"/>
          <p14:tracePt t="207743" x="4851400" y="2984500"/>
          <p14:tracePt t="207744" x="4794250" y="3022600"/>
          <p14:tracePt t="207761" x="4686300" y="3098800"/>
          <p14:tracePt t="207776" x="4552950" y="3175000"/>
          <p14:tracePt t="207793" x="4425950" y="3238500"/>
          <p14:tracePt t="207810" x="4330700" y="3282950"/>
          <p14:tracePt t="207826" x="4248150" y="3308350"/>
          <p14:tracePt t="207844" x="4191000" y="3327400"/>
          <p14:tracePt t="207859" x="4152900" y="3340100"/>
          <p14:tracePt t="207876" x="4121150" y="3352800"/>
          <p14:tracePt t="207893" x="4095750" y="3352800"/>
          <p14:tracePt t="207910" x="4051300" y="3371850"/>
          <p14:tracePt t="207927" x="4000500" y="3397250"/>
          <p14:tracePt t="207943" x="3962400" y="3409950"/>
          <p14:tracePt t="207945" x="3949700" y="3429000"/>
          <p14:tracePt t="207961" x="3930650" y="3429000"/>
          <p14:tracePt t="207977" x="3911600" y="3429000"/>
          <p14:tracePt t="207993" x="3905250" y="3441700"/>
          <p14:tracePt t="208010" x="3892550" y="3448050"/>
          <p14:tracePt t="208027" x="3873500" y="3448050"/>
          <p14:tracePt t="208043" x="3860800" y="3454400"/>
          <p14:tracePt t="208060" x="3848100" y="3460750"/>
          <p14:tracePt t="208076" x="3835400" y="3467100"/>
          <p14:tracePt t="208137" x="3835400" y="3460750"/>
          <p14:tracePt t="208145" x="3835400" y="3422650"/>
          <p14:tracePt t="208159" x="3848100" y="3384550"/>
          <p14:tracePt t="208176" x="3937000" y="3187700"/>
          <p14:tracePt t="208193" x="4025900" y="2997200"/>
          <p14:tracePt t="208210" x="4121150" y="2806700"/>
          <p14:tracePt t="208226" x="4222750" y="2679700"/>
          <p14:tracePt t="208243" x="4311650" y="2603500"/>
          <p14:tracePt t="208260" x="4394200" y="2565400"/>
          <p14:tracePt t="208276" x="4464050" y="2546350"/>
          <p14:tracePt t="208293" x="4521200" y="2520950"/>
          <p14:tracePt t="208310" x="4546600" y="2514600"/>
          <p14:tracePt t="208326" x="4559300" y="2514600"/>
          <p14:tracePt t="208393" x="4572000" y="2514600"/>
          <p14:tracePt t="208401" x="4584700" y="2514600"/>
          <p14:tracePt t="208409" x="4603750" y="2514600"/>
          <p14:tracePt t="208426" x="4629150" y="2514600"/>
          <p14:tracePt t="208443" x="4635500" y="2514600"/>
          <p14:tracePt t="208460" x="4654550" y="2514600"/>
          <p14:tracePt t="208476" x="4692650" y="2514600"/>
          <p14:tracePt t="208493" x="4768850" y="2514600"/>
          <p14:tracePt t="208510" x="4838700" y="2495550"/>
          <p14:tracePt t="208526" x="4889500" y="2470150"/>
          <p14:tracePt t="208544" x="4946650" y="2444750"/>
          <p14:tracePt t="208560" x="4965700" y="2432050"/>
          <p14:tracePt t="208576" x="4978400" y="2419350"/>
          <p14:tracePt t="208593" x="4984750" y="2413000"/>
          <p14:tracePt t="208849" x="4984750" y="2419350"/>
          <p14:tracePt t="208857" x="4984750" y="2425700"/>
          <p14:tracePt t="208865" x="4984750" y="2438400"/>
          <p14:tracePt t="208876" x="4984750" y="2444750"/>
          <p14:tracePt t="208893" x="4984750" y="2463800"/>
          <p14:tracePt t="208910" x="4997450" y="2489200"/>
          <p14:tracePt t="208927" x="4997450" y="2501900"/>
          <p14:tracePt t="208943" x="4997450" y="2514600"/>
          <p14:tracePt t="208960" x="4997450" y="2533650"/>
          <p14:tracePt t="208976" x="4997450" y="2546350"/>
          <p14:tracePt t="208993" x="4997450" y="2559050"/>
          <p14:tracePt t="209026" x="4991100" y="2559050"/>
          <p14:tracePt t="209043" x="4991100" y="2565400"/>
          <p14:tracePt t="209169" x="4991100" y="2552700"/>
          <p14:tracePt t="209178" x="4991100" y="2533650"/>
          <p14:tracePt t="209193" x="4991100" y="2508250"/>
          <p14:tracePt t="209209" x="4991100" y="2482850"/>
          <p14:tracePt t="209226" x="4991100" y="2457450"/>
          <p14:tracePt t="209243" x="4991100" y="2438400"/>
          <p14:tracePt t="209260" x="4991100" y="2419350"/>
          <p14:tracePt t="209276" x="4991100" y="2387600"/>
          <p14:tracePt t="209293" x="4991100" y="2355850"/>
          <p14:tracePt t="209310" x="4991100" y="2311400"/>
          <p14:tracePt t="209326" x="4991100" y="2279650"/>
          <p14:tracePt t="209343" x="4991100" y="2254250"/>
          <p14:tracePt t="209360" x="4991100" y="2235200"/>
          <p14:tracePt t="209376" x="4991100" y="2222500"/>
          <p14:tracePt t="209393" x="4991100" y="2197100"/>
          <p14:tracePt t="209409" x="4991100" y="2159000"/>
          <p14:tracePt t="209426" x="4991100" y="2120900"/>
          <p14:tracePt t="209443" x="4991100" y="2082800"/>
          <p14:tracePt t="209460" x="4991100" y="2051050"/>
          <p14:tracePt t="209477" x="4991100" y="2019300"/>
          <p14:tracePt t="209493" x="4991100" y="1974850"/>
          <p14:tracePt t="209510" x="4991100" y="1930400"/>
          <p14:tracePt t="209527" x="4997450" y="1905000"/>
          <p14:tracePt t="209544" x="4997450" y="1898650"/>
          <p14:tracePt t="210569" x="4997450" y="1911350"/>
          <p14:tracePt t="210579" x="4997450" y="1924050"/>
          <p14:tracePt t="210593" x="4997450" y="1949450"/>
          <p14:tracePt t="210611" x="4997450" y="1993900"/>
          <p14:tracePt t="210626" x="4997450" y="2051050"/>
          <p14:tracePt t="210646" x="4984750" y="2120900"/>
          <p14:tracePt t="210660" x="4972050" y="2197100"/>
          <p14:tracePt t="210678" x="4959350" y="2222500"/>
          <p14:tracePt t="210694" x="4953000" y="2241550"/>
          <p14:tracePt t="210711" x="4953000" y="2247900"/>
          <p14:tracePt t="210727" x="4953000" y="2254250"/>
          <p14:tracePt t="210905" x="4959350" y="2254250"/>
          <p14:tracePt t="210912" x="4984750" y="2254250"/>
          <p14:tracePt t="210921" x="5022850" y="2254250"/>
          <p14:tracePt t="210928" x="5060950" y="2254250"/>
          <p14:tracePt t="210944" x="5105400" y="2241550"/>
          <p14:tracePt t="210962" x="5238750" y="2190750"/>
          <p14:tracePt t="210977" x="5289550" y="2171700"/>
          <p14:tracePt t="210994" x="5302250" y="2165350"/>
          <p14:tracePt t="211010" x="5308600" y="2165350"/>
          <p14:tracePt t="211026" x="5314950" y="2159000"/>
          <p14:tracePt t="211043" x="5340350" y="2159000"/>
          <p14:tracePt t="211061" x="5378450" y="2159000"/>
          <p14:tracePt t="211078" x="5416550" y="2159000"/>
          <p14:tracePt t="211094" x="5422900" y="2159000"/>
          <p14:tracePt t="211241" x="5429250" y="2159000"/>
          <p14:tracePt t="211249" x="5429250" y="2152650"/>
          <p14:tracePt t="211257" x="5435600" y="2152650"/>
          <p14:tracePt t="211277" x="5448300" y="2152650"/>
          <p14:tracePt t="211293" x="5454650" y="2146300"/>
          <p14:tracePt t="211649" x="5448300" y="2146300"/>
          <p14:tracePt t="211665" x="5441950" y="2146300"/>
          <p14:tracePt t="211673" x="5435600" y="2139950"/>
          <p14:tracePt t="211680" x="5429250" y="2139950"/>
          <p14:tracePt t="211697" x="5422900" y="2139950"/>
          <p14:tracePt t="211710" x="5416550" y="2139950"/>
          <p14:tracePt t="211727" x="5397500" y="2139950"/>
          <p14:tracePt t="211743" x="5359400" y="2139950"/>
          <p14:tracePt t="211761" x="5308600" y="2139950"/>
          <p14:tracePt t="211777" x="5283200" y="2139950"/>
          <p14:tracePt t="211793" x="5257800" y="2139950"/>
          <p14:tracePt t="211810" x="5238750" y="2139950"/>
          <p14:tracePt t="211826" x="5207000" y="2139950"/>
          <p14:tracePt t="211843" x="5156200" y="2139950"/>
          <p14:tracePt t="211859" x="5067300" y="2146300"/>
          <p14:tracePt t="211877" x="4991100" y="2171700"/>
          <p14:tracePt t="211893" x="4940300" y="2184400"/>
          <p14:tracePt t="211910" x="4889500" y="2197100"/>
          <p14:tracePt t="211927" x="4819650" y="2216150"/>
          <p14:tracePt t="211943" x="4756150" y="2235200"/>
          <p14:tracePt t="211945" x="4724400" y="2241550"/>
          <p14:tracePt t="211962" x="4699000" y="2247900"/>
          <p14:tracePt t="211977" x="4673600" y="2247900"/>
          <p14:tracePt t="211993" x="4667250" y="2254250"/>
          <p14:tracePt t="212010" x="4660900" y="2254250"/>
          <p14:tracePt t="212105" x="4660900" y="2241550"/>
          <p14:tracePt t="212121" x="4686300" y="2235200"/>
          <p14:tracePt t="212128" x="4724400" y="2222500"/>
          <p14:tracePt t="212137" x="4768850" y="2209800"/>
          <p14:tracePt t="212145" x="4813300" y="2190750"/>
          <p14:tracePt t="212162" x="4921250" y="2159000"/>
          <p14:tracePt t="212176" x="5035550" y="2133600"/>
          <p14:tracePt t="212193" x="5130800" y="2101850"/>
          <p14:tracePt t="212210" x="5187950" y="2082800"/>
          <p14:tracePt t="212227" x="5207000" y="2076450"/>
          <p14:tracePt t="212244" x="5213350" y="2076450"/>
          <p14:tracePt t="212276" x="5219700" y="2070100"/>
          <p14:tracePt t="212293" x="5245100" y="2070100"/>
          <p14:tracePt t="212310" x="5314950" y="2070100"/>
          <p14:tracePt t="212326" x="5422900" y="2070100"/>
          <p14:tracePt t="212343" x="5594350" y="2089150"/>
          <p14:tracePt t="212360" x="5905500" y="2101850"/>
          <p14:tracePt t="212377" x="6127750" y="2133600"/>
          <p14:tracePt t="212394" x="6324600" y="2152650"/>
          <p14:tracePt t="212409" x="6489700" y="2165350"/>
          <p14:tracePt t="212427" x="6616700" y="2178050"/>
          <p14:tracePt t="212443" x="6699250" y="2190750"/>
          <p14:tracePt t="212460" x="6711950" y="2190750"/>
          <p14:tracePt t="212505" x="6711950" y="2184400"/>
          <p14:tracePt t="212993" x="6705600" y="2184400"/>
          <p14:tracePt t="213001" x="6699250" y="2184400"/>
          <p14:tracePt t="213025" x="6692900" y="2184400"/>
          <p14:tracePt t="213041" x="6686550" y="2184400"/>
          <p14:tracePt t="213113" x="6680200" y="2184400"/>
          <p14:tracePt t="213153" x="6673850" y="2184400"/>
          <p14:tracePt t="213169" x="6667500" y="2184400"/>
          <p14:tracePt t="213178" x="6654800" y="2184400"/>
          <p14:tracePt t="213201" x="6648450" y="2184400"/>
          <p14:tracePt t="213210" x="6642100" y="2184400"/>
          <p14:tracePt t="213226" x="6623050" y="2184400"/>
          <p14:tracePt t="213243" x="6584950" y="2184400"/>
          <p14:tracePt t="213260" x="6527800" y="2184400"/>
          <p14:tracePt t="213277" x="6445250" y="2197100"/>
          <p14:tracePt t="213293" x="6350000" y="2228850"/>
          <p14:tracePt t="213310" x="6223000" y="2273300"/>
          <p14:tracePt t="213327" x="6051550" y="2317750"/>
          <p14:tracePt t="213344" x="5791200" y="2393950"/>
          <p14:tracePt t="213361" x="5626100" y="2451100"/>
          <p14:tracePt t="213377" x="5505450" y="2501900"/>
          <p14:tracePt t="213394" x="5410200" y="2527300"/>
          <p14:tracePt t="213411" x="5334000" y="2546350"/>
          <p14:tracePt t="213426" x="5264150" y="2565400"/>
          <p14:tracePt t="213443" x="5200650" y="2597150"/>
          <p14:tracePt t="213460" x="5111750" y="2622550"/>
          <p14:tracePt t="213477" x="5010150" y="2660650"/>
          <p14:tracePt t="213493" x="4883150" y="2692400"/>
          <p14:tracePt t="213510" x="4794250" y="2736850"/>
          <p14:tracePt t="213526" x="4692650" y="2768600"/>
          <p14:tracePt t="213545" x="4591050" y="2787650"/>
          <p14:tracePt t="213560" x="4546600" y="2800350"/>
          <p14:tracePt t="213578" x="4502150" y="2806700"/>
          <p14:tracePt t="213594" x="4476750" y="2819400"/>
          <p14:tracePt t="213610" x="4470400" y="2819400"/>
          <p14:tracePt t="213704" x="4470400" y="2806700"/>
          <p14:tracePt t="213712" x="4495800" y="2787650"/>
          <p14:tracePt t="213721" x="4527550" y="2755900"/>
          <p14:tracePt t="213728" x="4578350" y="2711450"/>
          <p14:tracePt t="213744" x="4711700" y="2635250"/>
          <p14:tracePt t="213761" x="4870450" y="2546350"/>
          <p14:tracePt t="213777" x="5067300" y="2470150"/>
          <p14:tracePt t="213795" x="5251450" y="2406650"/>
          <p14:tracePt t="213810" x="5441950" y="2349500"/>
          <p14:tracePt t="213826" x="5626100" y="2298700"/>
          <p14:tracePt t="213843" x="5803900" y="2279650"/>
          <p14:tracePt t="213860" x="5962650" y="2266950"/>
          <p14:tracePt t="213877" x="6064250" y="2273300"/>
          <p14:tracePt t="213893" x="6115050" y="2279650"/>
          <p14:tracePt t="213910" x="6127750" y="2279650"/>
          <p14:tracePt t="214033" x="6121400" y="2279650"/>
          <p14:tracePt t="214065" x="6115050" y="2279650"/>
          <p14:tracePt t="214081" x="6108700" y="2279650"/>
          <p14:tracePt t="214089" x="6102350" y="2279650"/>
          <p14:tracePt t="214096" x="6096000" y="2279650"/>
          <p14:tracePt t="214109" x="6089650" y="2279650"/>
          <p14:tracePt t="214127" x="6076950" y="2279650"/>
          <p14:tracePt t="214143" x="6064250" y="2279650"/>
          <p14:tracePt t="214225" x="6057900" y="2279650"/>
          <p14:tracePt t="214241" x="6051550" y="2279650"/>
          <p14:tracePt t="214249" x="6045200" y="2279650"/>
          <p14:tracePt t="214259" x="6038850" y="2279650"/>
          <p14:tracePt t="214293" x="6032500" y="2279650"/>
          <p14:tracePt t="214310" x="6013450" y="2286000"/>
          <p14:tracePt t="214326" x="5988050" y="2298700"/>
          <p14:tracePt t="214343" x="5956300" y="2324100"/>
          <p14:tracePt t="214360" x="5918200" y="2349500"/>
          <p14:tracePt t="214376" x="5892800" y="2362200"/>
          <p14:tracePt t="214393" x="5848350" y="2387600"/>
          <p14:tracePt t="214410" x="5797550" y="2425700"/>
          <p14:tracePt t="214426" x="5740400" y="2463800"/>
          <p14:tracePt t="214443" x="5676900" y="2508250"/>
          <p14:tracePt t="214460" x="5619750" y="2540000"/>
          <p14:tracePt t="214476" x="5575300" y="2565400"/>
          <p14:tracePt t="214493" x="5524500" y="2578100"/>
          <p14:tracePt t="214510" x="5480050" y="2597150"/>
          <p14:tracePt t="214526" x="5416550" y="2622550"/>
          <p14:tracePt t="214543" x="5346700" y="2647950"/>
          <p14:tracePt t="214560" x="5270500" y="2679700"/>
          <p14:tracePt t="214576" x="5257800" y="2692400"/>
          <p14:tracePt t="214593" x="5251450" y="2692400"/>
          <p14:tracePt t="214657" x="5257800" y="2692400"/>
          <p14:tracePt t="214857" x="5257800" y="2698750"/>
          <p14:tracePt t="215505" x="5257800" y="2692400"/>
          <p14:tracePt t="215833" x="5257800" y="2686050"/>
          <p14:tracePt t="215841" x="5251450" y="2686050"/>
          <p14:tracePt t="216113" x="5245100" y="2686050"/>
          <p14:tracePt t="216353" x="5245100" y="2679700"/>
          <p14:tracePt t="216825" x="5251450" y="2679700"/>
          <p14:tracePt t="217696" x="5245100" y="2679700"/>
          <p14:tracePt t="217704" x="5238750" y="2686050"/>
          <p14:tracePt t="217712" x="5238750" y="2698750"/>
          <p14:tracePt t="217727" x="5219700" y="2705100"/>
          <p14:tracePt t="217743" x="5200650" y="2724150"/>
          <p14:tracePt t="217745" x="5187950" y="2730500"/>
          <p14:tracePt t="217760" x="5149850" y="2755900"/>
          <p14:tracePt t="217777" x="5092700" y="2774950"/>
          <p14:tracePt t="217794" x="5003800" y="2806700"/>
          <p14:tracePt t="217810" x="4921250" y="2844800"/>
          <p14:tracePt t="217826" x="4851400" y="2870200"/>
          <p14:tracePt t="217843" x="4775200" y="2889250"/>
          <p14:tracePt t="217860" x="4660900" y="2927350"/>
          <p14:tracePt t="217876" x="4495800" y="2978150"/>
          <p14:tracePt t="217893" x="4311650" y="3009900"/>
          <p14:tracePt t="217910" x="4140200" y="3054350"/>
          <p14:tracePt t="217927" x="3981450" y="3079750"/>
          <p14:tracePt t="217945" x="3771900" y="3155950"/>
          <p14:tracePt t="217961" x="3619500" y="3206750"/>
          <p14:tracePt t="217976" x="3467100" y="3257550"/>
          <p14:tracePt t="217995" x="3333750" y="3295650"/>
          <p14:tracePt t="218011" x="3225800" y="3327400"/>
          <p14:tracePt t="218027" x="3136900" y="3352800"/>
          <p14:tracePt t="218044" x="3079750" y="3371850"/>
          <p14:tracePt t="218060" x="3054350" y="3403600"/>
          <p14:tracePt t="218077" x="3067050" y="3460750"/>
          <p14:tracePt t="218093" x="3092450" y="3498850"/>
          <p14:tracePt t="218289" x="3060700" y="3479800"/>
          <p14:tracePt t="218296" x="2997200" y="3454400"/>
          <p14:tracePt t="218305" x="2933700" y="3441700"/>
          <p14:tracePt t="218312" x="2851150" y="3416300"/>
          <p14:tracePt t="218327" x="2762250" y="3409950"/>
          <p14:tracePt t="218343" x="2578100" y="3409950"/>
          <p14:tracePt t="218361" x="2286000" y="3416300"/>
          <p14:tracePt t="218376" x="2108200" y="3429000"/>
          <p14:tracePt t="218393" x="1949450" y="3441700"/>
          <p14:tracePt t="218410" x="1822450" y="3479800"/>
          <p14:tracePt t="218426" x="1714500" y="3511550"/>
          <p14:tracePt t="218443" x="1606550" y="3543300"/>
          <p14:tracePt t="218460" x="1498600" y="3575050"/>
          <p14:tracePt t="218476" x="1416050" y="3606800"/>
          <p14:tracePt t="218495" x="1371600" y="3619500"/>
          <p14:tracePt t="218510" x="1365250" y="3625850"/>
          <p14:tracePt t="218543" x="1352550" y="3625850"/>
          <p14:tracePt t="218561" x="1333500" y="3625850"/>
          <p14:tracePt t="218577" x="1327150" y="3632200"/>
          <p14:tracePt t="218594" x="1314450" y="3638550"/>
          <p14:tracePt t="218610" x="1314450" y="3657600"/>
          <p14:tracePt t="218705" x="1327150" y="3657600"/>
          <p14:tracePt t="218712" x="1358900" y="3657600"/>
          <p14:tracePt t="218721" x="1397000" y="3657600"/>
          <p14:tracePt t="218728" x="1441450" y="3657600"/>
          <p14:tracePt t="218743" x="1498600" y="3657600"/>
          <p14:tracePt t="218761" x="1708150" y="3657600"/>
          <p14:tracePt t="218776" x="1816100" y="3651250"/>
          <p14:tracePt t="218794" x="1905000" y="3651250"/>
          <p14:tracePt t="218810" x="1974850" y="3651250"/>
          <p14:tracePt t="218827" x="2063750" y="3651250"/>
          <p14:tracePt t="218844" x="2146300" y="3657600"/>
          <p14:tracePt t="218860" x="2235200" y="3651250"/>
          <p14:tracePt t="218876" x="2305050" y="3651250"/>
          <p14:tracePt t="218893" x="2330450" y="3644900"/>
          <p14:tracePt t="218910" x="2336800" y="3644900"/>
          <p14:tracePt t="218927" x="2349500" y="3644900"/>
          <p14:tracePt t="218943" x="2368550" y="3644900"/>
          <p14:tracePt t="218945" x="2374900" y="3644900"/>
          <p14:tracePt t="218961" x="2393950" y="3644900"/>
          <p14:tracePt t="218976" x="2413000" y="3644900"/>
          <p14:tracePt t="218994" x="2432050" y="3644900"/>
          <p14:tracePt t="219010" x="2463800" y="3644900"/>
          <p14:tracePt t="219027" x="2514600" y="3644900"/>
          <p14:tracePt t="219043" x="2603500" y="3644900"/>
          <p14:tracePt t="219060" x="2724150" y="3644900"/>
          <p14:tracePt t="219076" x="2857500" y="3644900"/>
          <p14:tracePt t="219094" x="3003550" y="3644900"/>
          <p14:tracePt t="219111" x="3111500" y="3644900"/>
          <p14:tracePt t="219127" x="3194050" y="3644900"/>
          <p14:tracePt t="219143" x="3263900" y="3638550"/>
          <p14:tracePt t="219145" x="3289300" y="3638550"/>
          <p14:tracePt t="219160" x="3333750" y="3638550"/>
          <p14:tracePt t="219177" x="3371850" y="3638550"/>
          <p14:tracePt t="219194" x="3403600" y="3638550"/>
          <p14:tracePt t="219211" x="3441700" y="3638550"/>
          <p14:tracePt t="219228" x="3467100" y="3638550"/>
          <p14:tracePt t="219243" x="3479800" y="3638550"/>
          <p14:tracePt t="219296" x="3467100" y="3644900"/>
          <p14:tracePt t="219305" x="3448050" y="3657600"/>
          <p14:tracePt t="219312" x="3441700" y="3670300"/>
          <p14:tracePt t="219327" x="3422650" y="3683000"/>
          <p14:tracePt t="219343" x="3378200" y="3708400"/>
          <p14:tracePt t="219345" x="3365500" y="3721100"/>
          <p14:tracePt t="219553" x="3359150" y="3714750"/>
          <p14:tracePt t="219561" x="3365500" y="3702050"/>
          <p14:tracePt t="219569" x="3365500" y="3683000"/>
          <p14:tracePt t="219577" x="3365500" y="3657600"/>
          <p14:tracePt t="219593" x="3359150" y="3606800"/>
          <p14:tracePt t="219610" x="3321050" y="3581400"/>
          <p14:tracePt t="219627" x="3282950" y="3562350"/>
          <p14:tracePt t="219643" x="3257550" y="3543300"/>
          <p14:tracePt t="219660" x="3251200" y="3524250"/>
          <p14:tracePt t="219677" x="3238500" y="3492500"/>
          <p14:tracePt t="219693" x="3219450" y="3473450"/>
          <p14:tracePt t="219710" x="3200400" y="3454400"/>
          <p14:tracePt t="219726" x="3181350" y="3441700"/>
          <p14:tracePt t="219743" x="3155950" y="3429000"/>
          <p14:tracePt t="219760" x="3105150" y="3384550"/>
          <p14:tracePt t="219776" x="3054350" y="3346450"/>
          <p14:tracePt t="219793" x="3016250" y="3308350"/>
          <p14:tracePt t="219810" x="2997200" y="3270250"/>
          <p14:tracePt t="219827" x="2984500" y="3238500"/>
          <p14:tracePt t="219843" x="2965450" y="3194050"/>
          <p14:tracePt t="219860" x="2959100" y="3136900"/>
          <p14:tracePt t="219876" x="2933700" y="3073400"/>
          <p14:tracePt t="219893" x="2921000" y="3028950"/>
          <p14:tracePt t="219910" x="2908300" y="3009900"/>
          <p14:tracePt t="219926" x="2895600" y="2990850"/>
          <p14:tracePt t="219943" x="2882900" y="2978150"/>
          <p14:tracePt t="219961" x="2870200" y="2965450"/>
          <p14:tracePt t="219978" x="2870200" y="2959100"/>
          <p14:tracePt t="219993" x="2863850" y="2952750"/>
          <p14:tracePt t="220010" x="2857500" y="2940050"/>
          <p14:tracePt t="220027" x="2857500" y="2933700"/>
          <p14:tracePt t="220043" x="2844800" y="2921000"/>
          <p14:tracePt t="220060" x="2838450" y="2908300"/>
          <p14:tracePt t="220076" x="2832100" y="2901950"/>
          <p14:tracePt t="220457" x="2832100" y="2895600"/>
          <p14:tracePt t="220464" x="2838450" y="2895600"/>
          <p14:tracePt t="220609" x="2838450" y="2901950"/>
          <p14:tracePt t="222929" x="2857500" y="2901950"/>
          <p14:tracePt t="222937" x="2870200" y="2901950"/>
          <p14:tracePt t="222944" x="2882900" y="2901950"/>
          <p14:tracePt t="222960" x="2889250" y="2901950"/>
          <p14:tracePt t="222976" x="2933700" y="2908300"/>
          <p14:tracePt t="222993" x="2997200" y="2946400"/>
          <p14:tracePt t="223010" x="3098800" y="2978150"/>
          <p14:tracePt t="223026" x="3238500" y="3022600"/>
          <p14:tracePt t="223043" x="3441700" y="3073400"/>
          <p14:tracePt t="223060" x="3657600" y="3092450"/>
          <p14:tracePt t="223077" x="3860800" y="3105150"/>
          <p14:tracePt t="223093" x="4070350" y="3105150"/>
          <p14:tracePt t="223110" x="4273550" y="3105150"/>
          <p14:tracePt t="223127" x="4483100" y="3092450"/>
          <p14:tracePt t="223143" x="4667250" y="3092450"/>
          <p14:tracePt t="223145" x="4762500" y="3092450"/>
          <p14:tracePt t="223161" x="4927600" y="3092450"/>
          <p14:tracePt t="223176" x="5054600" y="3086100"/>
          <p14:tracePt t="223193" x="5156200" y="3067050"/>
          <p14:tracePt t="223209" x="5257800" y="3067050"/>
          <p14:tracePt t="223227" x="5334000" y="3067050"/>
          <p14:tracePt t="223244" x="5372100" y="3060700"/>
          <p14:tracePt t="223260" x="5391150" y="3041650"/>
          <p14:tracePt t="223277" x="5397500" y="3041650"/>
          <p14:tracePt t="223310" x="5397500" y="3028950"/>
          <p14:tracePt t="223326" x="5397500" y="3003550"/>
          <p14:tracePt t="223343" x="5378450" y="2959100"/>
          <p14:tracePt t="223361" x="5264150" y="2895600"/>
          <p14:tracePt t="223377" x="5156200" y="2857500"/>
          <p14:tracePt t="223394" x="5016500" y="2806700"/>
          <p14:tracePt t="223410" x="4857750" y="2755900"/>
          <p14:tracePt t="223426" x="4730750" y="2717800"/>
          <p14:tracePt t="223443" x="4616450" y="2686050"/>
          <p14:tracePt t="223460" x="4514850" y="2654300"/>
          <p14:tracePt t="223476" x="4457700" y="2635250"/>
          <p14:tracePt t="223493" x="4375150" y="2609850"/>
          <p14:tracePt t="223510" x="4292600" y="2603500"/>
          <p14:tracePt t="223527" x="4197350" y="2603500"/>
          <p14:tracePt t="223543" x="4102100" y="2603500"/>
          <p14:tracePt t="223545" x="4051300" y="2603500"/>
          <p14:tracePt t="223560" x="3956050" y="2603500"/>
          <p14:tracePt t="223576" x="3879850" y="2603500"/>
          <p14:tracePt t="223593" x="3816350" y="2622550"/>
          <p14:tracePt t="223610" x="3746500" y="2647950"/>
          <p14:tracePt t="223626" x="3676650" y="2673350"/>
          <p14:tracePt t="223643" x="3594100" y="2705100"/>
          <p14:tracePt t="223660" x="3511550" y="2730500"/>
          <p14:tracePt t="223677" x="3441700" y="2762250"/>
          <p14:tracePt t="223694" x="3365500" y="2787650"/>
          <p14:tracePt t="223710" x="3295650" y="2806700"/>
          <p14:tracePt t="223727" x="3225800" y="2832100"/>
          <p14:tracePt t="223743" x="3149600" y="2857500"/>
          <p14:tracePt t="223745" x="3105150" y="2870200"/>
          <p14:tracePt t="223761" x="3022600" y="2895600"/>
          <p14:tracePt t="223776" x="2946400" y="2933700"/>
          <p14:tracePt t="223794" x="2882900" y="2965450"/>
          <p14:tracePt t="223810" x="2838450" y="2990850"/>
          <p14:tracePt t="223826" x="2800350" y="3022600"/>
          <p14:tracePt t="223843" x="2749550" y="3054350"/>
          <p14:tracePt t="223860" x="2711450" y="3098800"/>
          <p14:tracePt t="223877" x="2667000" y="3162300"/>
          <p14:tracePt t="223893" x="2616200" y="3244850"/>
          <p14:tracePt t="223910" x="2590800" y="3321050"/>
          <p14:tracePt t="223926" x="2559050" y="3403600"/>
          <p14:tracePt t="223943" x="2533650" y="3473450"/>
          <p14:tracePt t="223961" x="2508250" y="3562350"/>
          <p14:tracePt t="223976" x="2501900" y="3632200"/>
          <p14:tracePt t="223993" x="2495550" y="3702050"/>
          <p14:tracePt t="224010" x="2495550" y="3771900"/>
          <p14:tracePt t="224027" x="2495550" y="3835400"/>
          <p14:tracePt t="224043" x="2501900" y="3892550"/>
          <p14:tracePt t="224059" x="2501900" y="3943350"/>
          <p14:tracePt t="224077" x="2501900" y="3994150"/>
          <p14:tracePt t="224093" x="2514600" y="4044950"/>
          <p14:tracePt t="224110" x="2520950" y="4083050"/>
          <p14:tracePt t="224127" x="2520950" y="4121150"/>
          <p14:tracePt t="224143" x="2527300" y="4165600"/>
          <p14:tracePt t="224160" x="2527300" y="4222750"/>
          <p14:tracePt t="224176" x="2533650" y="4254500"/>
          <p14:tracePt t="224193" x="2540000" y="4279900"/>
          <p14:tracePt t="224210" x="2559050" y="4318000"/>
          <p14:tracePt t="224226" x="2559050" y="4349750"/>
          <p14:tracePt t="224243" x="2559050" y="4381500"/>
          <p14:tracePt t="224260" x="2565400" y="4432300"/>
          <p14:tracePt t="224276" x="2584450" y="4489450"/>
          <p14:tracePt t="224293" x="2609850" y="4559300"/>
          <p14:tracePt t="224310" x="2635250" y="4629150"/>
          <p14:tracePt t="224326" x="2660650" y="4705350"/>
          <p14:tracePt t="224343" x="2686050" y="4787900"/>
          <p14:tracePt t="224360" x="2730500" y="4908550"/>
          <p14:tracePt t="224376" x="2787650" y="4997450"/>
          <p14:tracePt t="224393" x="2838450" y="5073650"/>
          <p14:tracePt t="224410" x="2895600" y="5143500"/>
          <p14:tracePt t="224427" x="2959100" y="5207000"/>
          <p14:tracePt t="224443" x="3041650" y="5264150"/>
          <p14:tracePt t="224460" x="3149600" y="5346700"/>
          <p14:tracePt t="224477" x="3270250" y="5410200"/>
          <p14:tracePt t="224493" x="3378200" y="5461000"/>
          <p14:tracePt t="224510" x="3517900" y="5518150"/>
          <p14:tracePt t="224527" x="3657600" y="5588000"/>
          <p14:tracePt t="224543" x="3822700" y="5651500"/>
          <p14:tracePt t="224545" x="3905250" y="5683250"/>
          <p14:tracePt t="224560" x="4102100" y="5753100"/>
          <p14:tracePt t="224576" x="4305300" y="5816600"/>
          <p14:tracePt t="224593" x="4502150" y="5880100"/>
          <p14:tracePt t="224610" x="4673600" y="5930900"/>
          <p14:tracePt t="224626" x="4838700" y="5956300"/>
          <p14:tracePt t="224643" x="4991100" y="5969000"/>
          <p14:tracePt t="224660" x="5156200" y="5981700"/>
          <p14:tracePt t="224676" x="5327650" y="5981700"/>
          <p14:tracePt t="224693" x="5492750" y="5981700"/>
          <p14:tracePt t="224710" x="5638800" y="5969000"/>
          <p14:tracePt t="224727" x="5765800" y="5949950"/>
          <p14:tracePt t="224743" x="5854700" y="5924550"/>
          <p14:tracePt t="224745" x="5892800" y="5911850"/>
          <p14:tracePt t="224760" x="5962650" y="5892800"/>
          <p14:tracePt t="224777" x="6051550" y="5861050"/>
          <p14:tracePt t="224793" x="6146800" y="5829300"/>
          <p14:tracePt t="224810" x="6235700" y="5784850"/>
          <p14:tracePt t="224827" x="6305550" y="5734050"/>
          <p14:tracePt t="224843" x="6362700" y="5695950"/>
          <p14:tracePt t="224860" x="6407150" y="5664200"/>
          <p14:tracePt t="224876" x="6457950" y="5626100"/>
          <p14:tracePt t="224893" x="6515100" y="5588000"/>
          <p14:tracePt t="224910" x="6565900" y="5530850"/>
          <p14:tracePt t="224927" x="6610350" y="5448300"/>
          <p14:tracePt t="224943" x="6654800" y="5372100"/>
          <p14:tracePt t="224945" x="6673850" y="5340350"/>
          <p14:tracePt t="224961" x="6718300" y="5276850"/>
          <p14:tracePt t="224977" x="6762750" y="5213350"/>
          <p14:tracePt t="224993" x="6813550" y="5130800"/>
          <p14:tracePt t="225010" x="6851650" y="5022850"/>
          <p14:tracePt t="225027" x="6877050" y="4908550"/>
          <p14:tracePt t="225043" x="6915150" y="4806950"/>
          <p14:tracePt t="225060" x="6934200" y="4711700"/>
          <p14:tracePt t="225077" x="6934200" y="4610100"/>
          <p14:tracePt t="225093" x="6934200" y="4502150"/>
          <p14:tracePt t="225113" x="6946900" y="4305300"/>
          <p14:tracePt t="225126" x="6946900" y="4235450"/>
          <p14:tracePt t="225144" x="6896100" y="4076700"/>
          <p14:tracePt t="225160" x="6864350" y="3987800"/>
          <p14:tracePt t="225176" x="6819900" y="3911600"/>
          <p14:tracePt t="225193" x="6762750" y="3829050"/>
          <p14:tracePt t="225210" x="6711950" y="3752850"/>
          <p14:tracePt t="225227" x="6661150" y="3676650"/>
          <p14:tracePt t="225244" x="6616700" y="3619500"/>
          <p14:tracePt t="225260" x="6546850" y="3549650"/>
          <p14:tracePt t="225277" x="6451600" y="3498850"/>
          <p14:tracePt t="225293" x="6343650" y="3454400"/>
          <p14:tracePt t="225310" x="6223000" y="3416300"/>
          <p14:tracePt t="225326" x="6121400" y="3378200"/>
          <p14:tracePt t="225343" x="6019800" y="3346450"/>
          <p14:tracePt t="225360" x="5867400" y="3270250"/>
          <p14:tracePt t="225376" x="5689600" y="3213100"/>
          <p14:tracePt t="225393" x="5486400" y="3143250"/>
          <p14:tracePt t="225410" x="5283200" y="3092450"/>
          <p14:tracePt t="225427" x="5080000" y="3086100"/>
          <p14:tracePt t="225444" x="4908550" y="3092450"/>
          <p14:tracePt t="225460" x="4756150" y="3092450"/>
          <p14:tracePt t="225477" x="4622800" y="3092450"/>
          <p14:tracePt t="225493" x="4495800" y="3079750"/>
          <p14:tracePt t="225510" x="4387850" y="3079750"/>
          <p14:tracePt t="225527" x="4273550" y="3086100"/>
          <p14:tracePt t="225543" x="4171950" y="3092450"/>
          <p14:tracePt t="225560" x="4044950" y="3105150"/>
          <p14:tracePt t="225576" x="3962400" y="3105150"/>
          <p14:tracePt t="225593" x="3879850" y="3105150"/>
          <p14:tracePt t="225610" x="3778250" y="3105150"/>
          <p14:tracePt t="225627" x="3676650" y="3105150"/>
          <p14:tracePt t="225643" x="3594100" y="3130550"/>
          <p14:tracePt t="225660" x="3524250" y="3149600"/>
          <p14:tracePt t="225676" x="3460750" y="3175000"/>
          <p14:tracePt t="225693" x="3378200" y="3206750"/>
          <p14:tracePt t="225710" x="3302000" y="3257550"/>
          <p14:tracePt t="225727" x="3238500" y="3302000"/>
          <p14:tracePt t="225743" x="3187700" y="3365500"/>
          <p14:tracePt t="225745" x="3168650" y="3397250"/>
          <p14:tracePt t="225760" x="3111500" y="3467100"/>
          <p14:tracePt t="225776" x="3067050" y="3530600"/>
          <p14:tracePt t="225793" x="3028950" y="3581400"/>
          <p14:tracePt t="225810" x="3003550" y="3619500"/>
          <p14:tracePt t="225826" x="2984500" y="3638550"/>
          <p14:tracePt t="225843" x="2978150" y="3644900"/>
          <p14:tracePt t="225913" x="2971800" y="3644900"/>
          <p14:tracePt t="225961" x="2965450" y="36449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D409-972C-4234-8244-1A0C42A6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40564-95F2-4743-ACE8-6D5D052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1F96AB17-D818-4BC7-9DBA-5A317728358D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415F731-E6AC-4E42-A25C-399B9C0F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Physical Media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AC1646-A3F5-491C-8912-7F50C0E1AA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322763" cy="4648200"/>
          </a:xfrm>
        </p:spPr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Bit: </a:t>
            </a:r>
            <a:r>
              <a:rPr lang="en-US" altLang="ko-KR" sz="2400">
                <a:ea typeface="굴림" panose="020B0600000101010101" pitchFamily="50" charset="-127"/>
              </a:rPr>
              <a:t>propagates between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transmitter/rcvr pairs</a:t>
            </a:r>
            <a:endParaRPr lang="en-US" altLang="ko-KR" sz="24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physical link:</a:t>
            </a:r>
            <a:r>
              <a:rPr lang="en-US" altLang="ko-KR" sz="2400">
                <a:ea typeface="굴림" panose="020B0600000101010101" pitchFamily="50" charset="-127"/>
              </a:rPr>
              <a:t> what lies between transmitter &amp; receiver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guided media:</a:t>
            </a:r>
            <a:r>
              <a:rPr lang="en-US" altLang="ko-KR" sz="240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signals propagate in solid media: copper, fiber, coax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unguided media:</a:t>
            </a:r>
            <a:r>
              <a:rPr lang="en-US" altLang="ko-KR" sz="240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signals propagate freely, e.g., radio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1BDADB5-5ABC-4AFC-B885-6527CF2517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76825" y="1277938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ea typeface="굴림" panose="020B0600000101010101" pitchFamily="50" charset="-127"/>
              </a:rPr>
              <a:t>Twisted Pair (TP)</a:t>
            </a:r>
            <a:endParaRPr lang="en-US" altLang="ko-KR" sz="2400">
              <a:ea typeface="굴림" panose="020B0600000101010101" pitchFamily="50" charset="-127"/>
            </a:endParaRPr>
          </a:p>
          <a:p>
            <a:r>
              <a:rPr lang="en-US" altLang="ko-KR" sz="2400">
                <a:ea typeface="굴림" panose="020B0600000101010101" pitchFamily="50" charset="-127"/>
              </a:rPr>
              <a:t>two insulated copper wires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Category 3: traditional phone wires, 10 Mbps Ethernet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Category 5 TP: 100Mbps Ethernet</a:t>
            </a:r>
          </a:p>
        </p:txBody>
      </p:sp>
      <p:pic>
        <p:nvPicPr>
          <p:cNvPr id="27654" name="Picture 6" descr="grentwist">
            <a:extLst>
              <a:ext uri="{FF2B5EF4-FFF2-40B4-BE49-F238E27FC236}">
                <a16:creationId xmlns:a16="http://schemas.microsoft.com/office/drawing/2014/main" id="{25A6DAF1-D838-412B-B38C-2F7926C2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506913"/>
            <a:ext cx="4111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57"/>
    </mc:Choice>
    <mc:Fallback xmlns="">
      <p:transition spd="slow" advTm="82757"/>
    </mc:Fallback>
  </mc:AlternateContent>
  <p:extLst>
    <p:ext uri="{3A86A75C-4F4B-4683-9AE1-C65F6400EC91}">
      <p14:laserTraceLst xmlns:p14="http://schemas.microsoft.com/office/powerpoint/2010/main">
        <p14:tracePtLst>
          <p14:tracePt t="178" x="2425700" y="3841750"/>
          <p14:tracePt t="196" x="2501900" y="3816350"/>
          <p14:tracePt t="200" x="2533650" y="3810000"/>
          <p14:tracePt t="222" x="2597150" y="3822700"/>
          <p14:tracePt t="238" x="2654300" y="3867150"/>
          <p14:tracePt t="255" x="2698750" y="3917950"/>
          <p14:tracePt t="257" x="2724150" y="3949700"/>
          <p14:tracePt t="384" x="2724150" y="3937000"/>
          <p14:tracePt t="391" x="2724150" y="3917950"/>
          <p14:tracePt t="400" x="2724150" y="3879850"/>
          <p14:tracePt t="408" x="2717800" y="3848100"/>
          <p14:tracePt t="421" x="2698750" y="3778250"/>
          <p14:tracePt t="438" x="2641600" y="3613150"/>
          <p14:tracePt t="456" x="2571750" y="3302000"/>
          <p14:tracePt t="471" x="2520950" y="3060700"/>
          <p14:tracePt t="488" x="2419350" y="2825750"/>
          <p14:tracePt t="505" x="2298700" y="2654300"/>
          <p14:tracePt t="522" x="2197100" y="2508250"/>
          <p14:tracePt t="538" x="2127250" y="2368550"/>
          <p14:tracePt t="555" x="2082800" y="2216150"/>
          <p14:tracePt t="572" x="2038350" y="2070100"/>
          <p14:tracePt t="588" x="2019300" y="2000250"/>
          <p14:tracePt t="605" x="2012950" y="1962150"/>
          <p14:tracePt t="622" x="2000250" y="1949450"/>
          <p14:tracePt t="638" x="1993900" y="1955800"/>
          <p14:tracePt t="655" x="1968500" y="2051050"/>
          <p14:tracePt t="672" x="1930400" y="2139950"/>
          <p14:tracePt t="800" x="1936750" y="2139950"/>
          <p14:tracePt t="807" x="1968500" y="2139950"/>
          <p14:tracePt t="816" x="1981200" y="2133600"/>
          <p14:tracePt t="831" x="1974850" y="2127250"/>
          <p14:tracePt t="840" x="1968500" y="2120900"/>
          <p14:tracePt t="855" x="1917700" y="2070100"/>
          <p14:tracePt t="872" x="1847850" y="1981200"/>
          <p14:tracePt t="888" x="1784350" y="1860550"/>
          <p14:tracePt t="905" x="1727200" y="1746250"/>
          <p14:tracePt t="922" x="1682750" y="1657350"/>
          <p14:tracePt t="939" x="1644650" y="1581150"/>
          <p14:tracePt t="955" x="1593850" y="1498600"/>
          <p14:tracePt t="971" x="1549400" y="1422400"/>
          <p14:tracePt t="988" x="1524000" y="1346200"/>
          <p14:tracePt t="1005" x="1504950" y="1276350"/>
          <p14:tracePt t="1022" x="1492250" y="1238250"/>
          <p14:tracePt t="1038" x="1479550" y="1206500"/>
          <p14:tracePt t="1041" x="1473200" y="1193800"/>
          <p14:tracePt t="1055" x="1466850" y="1181100"/>
          <p14:tracePt t="1072" x="1466850" y="1168400"/>
          <p14:tracePt t="1088" x="1466850" y="1155700"/>
          <p14:tracePt t="1105" x="1466850" y="1143000"/>
          <p14:tracePt t="1122" x="1466850" y="1136650"/>
          <p14:tracePt t="1200" x="1466850" y="1130300"/>
          <p14:tracePt t="1207" x="1466850" y="1117600"/>
          <p14:tracePt t="1216" x="1441450" y="1111250"/>
          <p14:tracePt t="1223" x="1428750" y="1098550"/>
          <p14:tracePt t="1239" x="1409700" y="1092200"/>
          <p14:tracePt t="1255" x="1371600" y="1085850"/>
          <p14:tracePt t="1271" x="1320800" y="1066800"/>
          <p14:tracePt t="1289" x="1276350" y="1035050"/>
          <p14:tracePt t="1305" x="1181100" y="996950"/>
          <p14:tracePt t="1322" x="1085850" y="920750"/>
          <p14:tracePt t="1338" x="1016000" y="863600"/>
          <p14:tracePt t="1355" x="958850" y="800100"/>
          <p14:tracePt t="1372" x="939800" y="730250"/>
          <p14:tracePt t="1388" x="927100" y="673100"/>
          <p14:tracePt t="1405" x="946150" y="590550"/>
          <p14:tracePt t="1422" x="965200" y="527050"/>
          <p14:tracePt t="1438" x="996950" y="469900"/>
          <p14:tracePt t="1440" x="1016000" y="450850"/>
          <p14:tracePt t="1455" x="1047750" y="431800"/>
          <p14:tracePt t="1472" x="1136650" y="393700"/>
          <p14:tracePt t="1488" x="1225550" y="368300"/>
          <p14:tracePt t="1505" x="1339850" y="336550"/>
          <p14:tracePt t="1522" x="1460500" y="323850"/>
          <p14:tracePt t="1538" x="1555750" y="311150"/>
          <p14:tracePt t="1555" x="1625600" y="311150"/>
          <p14:tracePt t="1572" x="1689100" y="311150"/>
          <p14:tracePt t="1589" x="1739900" y="311150"/>
          <p14:tracePt t="1605" x="1816100" y="336550"/>
          <p14:tracePt t="1622" x="1885950" y="361950"/>
          <p14:tracePt t="1638" x="1936750" y="419100"/>
          <p14:tracePt t="1641" x="1955800" y="457200"/>
          <p14:tracePt t="1655" x="1993900" y="533400"/>
          <p14:tracePt t="1671" x="2032000" y="603250"/>
          <p14:tracePt t="1688" x="2089150" y="685800"/>
          <p14:tracePt t="1705" x="2152650" y="768350"/>
          <p14:tracePt t="1722" x="2203450" y="850900"/>
          <p14:tracePt t="1738" x="2228850" y="920750"/>
          <p14:tracePt t="1755" x="2260600" y="996950"/>
          <p14:tracePt t="1772" x="2228850" y="1060450"/>
          <p14:tracePt t="1788" x="2178050" y="1130300"/>
          <p14:tracePt t="1805" x="2108200" y="1187450"/>
          <p14:tracePt t="1822" x="2025650" y="1219200"/>
          <p14:tracePt t="1838" x="1981200" y="1250950"/>
          <p14:tracePt t="1856" x="1924050" y="1263650"/>
          <p14:tracePt t="1872" x="1866900" y="1263650"/>
          <p14:tracePt t="1888" x="1816100" y="1263650"/>
          <p14:tracePt t="1905" x="1771650" y="1212850"/>
          <p14:tracePt t="1922" x="1752600" y="1155700"/>
          <p14:tracePt t="1938" x="1739900" y="1079500"/>
          <p14:tracePt t="1955" x="1771650" y="1028700"/>
          <p14:tracePt t="1972" x="1822450" y="984250"/>
          <p14:tracePt t="1988" x="1898650" y="952500"/>
          <p14:tracePt t="2005" x="2019300" y="914400"/>
          <p14:tracePt t="2022" x="2165350" y="901700"/>
          <p14:tracePt t="2039" x="2324100" y="882650"/>
          <p14:tracePt t="2041" x="2425700" y="889000"/>
          <p14:tracePt t="2056" x="2622550" y="908050"/>
          <p14:tracePt t="2071" x="2825750" y="971550"/>
          <p14:tracePt t="2088" x="3009900" y="1035050"/>
          <p14:tracePt t="2105" x="3130550" y="1092200"/>
          <p14:tracePt t="2122" x="3181350" y="1136650"/>
          <p14:tracePt t="2139" x="3187700" y="1162050"/>
          <p14:tracePt t="2157" x="3181350" y="1174750"/>
          <p14:tracePt t="2172" x="3155950" y="1200150"/>
          <p14:tracePt t="2188" x="3124200" y="1212850"/>
          <p14:tracePt t="2205" x="3086100" y="1212850"/>
          <p14:tracePt t="2222" x="3035300" y="1206500"/>
          <p14:tracePt t="2238" x="2990850" y="1168400"/>
          <p14:tracePt t="2256" x="2921000" y="1054100"/>
          <p14:tracePt t="2272" x="2901950" y="946150"/>
          <p14:tracePt t="2288" x="2895600" y="838200"/>
          <p14:tracePt t="2305" x="2895600" y="723900"/>
          <p14:tracePt t="2322" x="2895600" y="647700"/>
          <p14:tracePt t="2338" x="2914650" y="596900"/>
          <p14:tracePt t="2355" x="2940050" y="565150"/>
          <p14:tracePt t="2372" x="2971800" y="552450"/>
          <p14:tracePt t="2388" x="3028950" y="546100"/>
          <p14:tracePt t="2405" x="3124200" y="546100"/>
          <p14:tracePt t="2422" x="3244850" y="546100"/>
          <p14:tracePt t="2438" x="3403600" y="584200"/>
          <p14:tracePt t="2440" x="3479800" y="596900"/>
          <p14:tracePt t="2456" x="3683000" y="660400"/>
          <p14:tracePt t="2472" x="3835400" y="711200"/>
          <p14:tracePt t="2488" x="3962400" y="774700"/>
          <p14:tracePt t="2505" x="4019550" y="812800"/>
          <p14:tracePt t="2522" x="4044950" y="844550"/>
          <p14:tracePt t="2538" x="4044950" y="914400"/>
          <p14:tracePt t="2555" x="4038600" y="977900"/>
          <p14:tracePt t="2572" x="4000500" y="1035050"/>
          <p14:tracePt t="2588" x="3975100" y="1073150"/>
          <p14:tracePt t="2605" x="3937000" y="1098550"/>
          <p14:tracePt t="2622" x="3879850" y="1117600"/>
          <p14:tracePt t="2638" x="3803650" y="1130300"/>
          <p14:tracePt t="2641" x="3771900" y="1130300"/>
          <p14:tracePt t="2655" x="3733800" y="1143000"/>
          <p14:tracePt t="2672" x="3625850" y="1149350"/>
          <p14:tracePt t="2689" x="3587750" y="1149350"/>
          <p14:tracePt t="2705" x="3562350" y="1149350"/>
          <p14:tracePt t="2722" x="3556000" y="1149350"/>
          <p14:tracePt t="4112" x="3556000" y="1181100"/>
          <p14:tracePt t="4120" x="3556000" y="1225550"/>
          <p14:tracePt t="4138" x="3556000" y="1352550"/>
          <p14:tracePt t="4155" x="3556000" y="1479550"/>
          <p14:tracePt t="4172" x="3556000" y="1631950"/>
          <p14:tracePt t="4188" x="3543300" y="1784350"/>
          <p14:tracePt t="4205" x="3498850" y="1892300"/>
          <p14:tracePt t="4222" x="3454400" y="1993900"/>
          <p14:tracePt t="4239" x="3409950" y="2101850"/>
          <p14:tracePt t="4240" x="3390900" y="2165350"/>
          <p14:tracePt t="4255" x="3371850" y="2235200"/>
          <p14:tracePt t="4271" x="3263900" y="2406650"/>
          <p14:tracePt t="4288" x="3200400" y="2514600"/>
          <p14:tracePt t="4305" x="3143250" y="2590800"/>
          <p14:tracePt t="4322" x="3105150" y="2660650"/>
          <p14:tracePt t="4339" x="3054350" y="2736850"/>
          <p14:tracePt t="4355" x="2990850" y="2806700"/>
          <p14:tracePt t="4372" x="2933700" y="2863850"/>
          <p14:tracePt t="4388" x="2882900" y="2914650"/>
          <p14:tracePt t="4405" x="2819400" y="2952750"/>
          <p14:tracePt t="4422" x="2755900" y="2990850"/>
          <p14:tracePt t="4439" x="2679700" y="3035300"/>
          <p14:tracePt t="4440" x="2628900" y="3060700"/>
          <p14:tracePt t="4455" x="2578100" y="3086100"/>
          <p14:tracePt t="4472" x="2451100" y="3143250"/>
          <p14:tracePt t="4489" x="2381250" y="3168650"/>
          <p14:tracePt t="4505" x="2330450" y="3194050"/>
          <p14:tracePt t="4522" x="2260600" y="3213100"/>
          <p14:tracePt t="4539" x="2184400" y="3213100"/>
          <p14:tracePt t="4555" x="2101850" y="3213100"/>
          <p14:tracePt t="4572" x="2000250" y="3200400"/>
          <p14:tracePt t="4589" x="1917700" y="3200400"/>
          <p14:tracePt t="4605" x="1841500" y="3200400"/>
          <p14:tracePt t="4622" x="1771650" y="3200400"/>
          <p14:tracePt t="4639" x="1701800" y="3194050"/>
          <p14:tracePt t="4641" x="1663700" y="3194050"/>
          <p14:tracePt t="4655" x="1625600" y="3194050"/>
          <p14:tracePt t="4672" x="1517650" y="3194050"/>
          <p14:tracePt t="4688" x="1447800" y="3200400"/>
          <p14:tracePt t="4705" x="1409700" y="3232150"/>
          <p14:tracePt t="4722" x="1365250" y="3244850"/>
          <p14:tracePt t="4739" x="1346200" y="3251200"/>
          <p14:tracePt t="4755" x="1333500" y="3257550"/>
          <p14:tracePt t="4772" x="1320800" y="3257550"/>
          <p14:tracePt t="4788" x="1295400" y="3276600"/>
          <p14:tracePt t="4805" x="1263650" y="3295650"/>
          <p14:tracePt t="4821" x="1219200" y="3327400"/>
          <p14:tracePt t="4839" x="1174750" y="3359150"/>
          <p14:tracePt t="4857" x="1130300" y="3409950"/>
          <p14:tracePt t="4872" x="1104900" y="3467100"/>
          <p14:tracePt t="4888" x="1047750" y="3511550"/>
          <p14:tracePt t="4905" x="1028700" y="3581400"/>
          <p14:tracePt t="4922" x="996950" y="3632200"/>
          <p14:tracePt t="4939" x="984250" y="3670300"/>
          <p14:tracePt t="4955" x="977900" y="3683000"/>
          <p14:tracePt t="4972" x="977900" y="3702050"/>
          <p14:tracePt t="4989" x="977900" y="3708400"/>
          <p14:tracePt t="5005" x="971550" y="3727450"/>
          <p14:tracePt t="5022" x="971550" y="3740150"/>
          <p14:tracePt t="5039" x="965200" y="3759200"/>
          <p14:tracePt t="5041" x="965200" y="3765550"/>
          <p14:tracePt t="5055" x="965200" y="3771900"/>
          <p14:tracePt t="5072" x="958850" y="3790950"/>
          <p14:tracePt t="5089" x="958850" y="3810000"/>
          <p14:tracePt t="5105" x="990600" y="3829050"/>
          <p14:tracePt t="5122" x="1028700" y="3854450"/>
          <p14:tracePt t="5138" x="1079500" y="3879850"/>
          <p14:tracePt t="5156" x="1149350" y="3905250"/>
          <p14:tracePt t="5172" x="1231900" y="3905250"/>
          <p14:tracePt t="5189" x="1301750" y="3905250"/>
          <p14:tracePt t="5205" x="1346200" y="3905250"/>
          <p14:tracePt t="5222" x="1352550" y="3886200"/>
          <p14:tracePt t="5239" x="1346200" y="3867150"/>
          <p14:tracePt t="5368" x="1352550" y="3860800"/>
          <p14:tracePt t="5375" x="1352550" y="3848100"/>
          <p14:tracePt t="5384" x="1358900" y="3835400"/>
          <p14:tracePt t="5399" x="1358900" y="3829050"/>
          <p14:tracePt t="5407" x="1371600" y="3822700"/>
          <p14:tracePt t="5422" x="1384300" y="3816350"/>
          <p14:tracePt t="5438" x="1441450" y="3816350"/>
          <p14:tracePt t="5440" x="1473200" y="3816350"/>
          <p14:tracePt t="5455" x="1504950" y="3816350"/>
          <p14:tracePt t="5472" x="1663700" y="3816350"/>
          <p14:tracePt t="5488" x="1816100" y="3816350"/>
          <p14:tracePt t="5505" x="2044700" y="3835400"/>
          <p14:tracePt t="5522" x="2260600" y="3841750"/>
          <p14:tracePt t="5538" x="2438400" y="3841750"/>
          <p14:tracePt t="5555" x="2584450" y="3854450"/>
          <p14:tracePt t="5572" x="2641600" y="3854450"/>
          <p14:tracePt t="5589" x="2667000" y="3848100"/>
          <p14:tracePt t="5656" x="2654300" y="3848100"/>
          <p14:tracePt t="5664" x="2628900" y="3848100"/>
          <p14:tracePt t="5672" x="2603500" y="3848100"/>
          <p14:tracePt t="5689" x="2552700" y="3848100"/>
          <p14:tracePt t="5705" x="2489200" y="3848100"/>
          <p14:tracePt t="5722" x="2419350" y="3848100"/>
          <p14:tracePt t="5738" x="2355850" y="3848100"/>
          <p14:tracePt t="5755" x="2292350" y="3848100"/>
          <p14:tracePt t="5772" x="2235200" y="3848100"/>
          <p14:tracePt t="5789" x="2178050" y="3848100"/>
          <p14:tracePt t="5805" x="2133600" y="3848100"/>
          <p14:tracePt t="5822" x="2095500" y="3848100"/>
          <p14:tracePt t="5839" x="2082800" y="3854450"/>
          <p14:tracePt t="5855" x="2076450" y="3854450"/>
          <p14:tracePt t="5905" x="2051050" y="3860800"/>
          <p14:tracePt t="5921" x="2000250" y="3860800"/>
          <p14:tracePt t="5939" x="1962150" y="3860800"/>
          <p14:tracePt t="5955" x="1911350" y="3860800"/>
          <p14:tracePt t="5972" x="1873250" y="3867150"/>
          <p14:tracePt t="5988" x="1847850" y="3873500"/>
          <p14:tracePt t="6006" x="1828800" y="3873500"/>
          <p14:tracePt t="6022" x="1816100" y="3879850"/>
          <p14:tracePt t="6039" x="1809750" y="3879850"/>
          <p14:tracePt t="6056" x="1797050" y="3886200"/>
          <p14:tracePt t="6072" x="1778000" y="3892550"/>
          <p14:tracePt t="6089" x="1758950" y="3898900"/>
          <p14:tracePt t="6105" x="1739900" y="3905250"/>
          <p14:tracePt t="6121" x="1720850" y="3911600"/>
          <p14:tracePt t="6138" x="1714500" y="3911600"/>
          <p14:tracePt t="6172" x="1714500" y="3917950"/>
          <p14:tracePt t="6488" x="1708150" y="3917950"/>
          <p14:tracePt t="6496" x="1701800" y="3917950"/>
          <p14:tracePt t="6505" x="1695450" y="3917950"/>
          <p14:tracePt t="6522" x="1682750" y="3917950"/>
          <p14:tracePt t="6539" x="1670050" y="3930650"/>
          <p14:tracePt t="6572" x="1663700" y="3937000"/>
          <p14:tracePt t="6588" x="1638300" y="3949700"/>
          <p14:tracePt t="6605" x="1612900" y="3962400"/>
          <p14:tracePt t="6622" x="1581150" y="3968750"/>
          <p14:tracePt t="6639" x="1543050" y="3987800"/>
          <p14:tracePt t="6641" x="1517650" y="3994150"/>
          <p14:tracePt t="6655" x="1485900" y="4006850"/>
          <p14:tracePt t="6672" x="1460500" y="4006850"/>
          <p14:tracePt t="6689" x="1454150" y="4006850"/>
          <p14:tracePt t="6784" x="1447800" y="4006850"/>
          <p14:tracePt t="6800" x="1441450" y="4006850"/>
          <p14:tracePt t="6807" x="1422400" y="4006850"/>
          <p14:tracePt t="6816" x="1409700" y="4006850"/>
          <p14:tracePt t="6824" x="1397000" y="4006850"/>
          <p14:tracePt t="6838" x="1377950" y="4006850"/>
          <p14:tracePt t="6855" x="1346200" y="4006850"/>
          <p14:tracePt t="6872" x="1282700" y="4006850"/>
          <p14:tracePt t="6888" x="1244600" y="4006850"/>
          <p14:tracePt t="6905" x="1200150" y="4019550"/>
          <p14:tracePt t="6922" x="1174750" y="4019550"/>
          <p14:tracePt t="6938" x="1162050" y="4019550"/>
          <p14:tracePt t="7112" x="1155700" y="4019550"/>
          <p14:tracePt t="7136" x="1149350" y="4019550"/>
          <p14:tracePt t="7144" x="1143000" y="4019550"/>
          <p14:tracePt t="7159" x="1136650" y="4019550"/>
          <p14:tracePt t="7171" x="1123950" y="4019550"/>
          <p14:tracePt t="7189" x="1098550" y="4019550"/>
          <p14:tracePt t="7205" x="1054100" y="4019550"/>
          <p14:tracePt t="7222" x="1016000" y="4019550"/>
          <p14:tracePt t="7238" x="977900" y="4019550"/>
          <p14:tracePt t="7255" x="939800" y="4019550"/>
          <p14:tracePt t="7272" x="927100" y="4019550"/>
          <p14:tracePt t="7288" x="920750" y="4019550"/>
          <p14:tracePt t="7472" x="914400" y="4019550"/>
          <p14:tracePt t="7481" x="908050" y="4019550"/>
          <p14:tracePt t="7880" x="914400" y="4019550"/>
          <p14:tracePt t="7888" x="920750" y="4019550"/>
          <p14:tracePt t="7905" x="939800" y="4019550"/>
          <p14:tracePt t="7922" x="958850" y="4006850"/>
          <p14:tracePt t="7938" x="977900" y="4000500"/>
          <p14:tracePt t="7955" x="1016000" y="3994150"/>
          <p14:tracePt t="7972" x="1047750" y="3994150"/>
          <p14:tracePt t="7989" x="1092200" y="3994150"/>
          <p14:tracePt t="8006" x="1136650" y="3994150"/>
          <p14:tracePt t="8022" x="1187450" y="3994150"/>
          <p14:tracePt t="8024" x="1225550" y="3987800"/>
          <p14:tracePt t="8038" x="1257300" y="3987800"/>
          <p14:tracePt t="8055" x="1301750" y="3968750"/>
          <p14:tracePt t="8056" x="1327150" y="3968750"/>
          <p14:tracePt t="8072" x="1390650" y="3968750"/>
          <p14:tracePt t="8089" x="1454150" y="3968750"/>
          <p14:tracePt t="8105" x="1511300" y="3968750"/>
          <p14:tracePt t="8122" x="1555750" y="3968750"/>
          <p14:tracePt t="8138" x="1606550" y="3962400"/>
          <p14:tracePt t="8156" x="1657350" y="3956050"/>
          <p14:tracePt t="8172" x="1714500" y="3956050"/>
          <p14:tracePt t="8189" x="1758950" y="3949700"/>
          <p14:tracePt t="8205" x="1816100" y="3943350"/>
          <p14:tracePt t="8222" x="1879600" y="3943350"/>
          <p14:tracePt t="8239" x="1949450" y="3943350"/>
          <p14:tracePt t="8241" x="1981200" y="3937000"/>
          <p14:tracePt t="8255" x="2019300" y="3937000"/>
          <p14:tracePt t="8272" x="2133600" y="3937000"/>
          <p14:tracePt t="8288" x="2203450" y="3937000"/>
          <p14:tracePt t="8305" x="2260600" y="3937000"/>
          <p14:tracePt t="8322" x="2292350" y="3937000"/>
          <p14:tracePt t="8338" x="2298700" y="3937000"/>
          <p14:tracePt t="8355" x="2298700" y="3930650"/>
          <p14:tracePt t="8464" x="2298700" y="3937000"/>
          <p14:tracePt t="8472" x="2298700" y="3949700"/>
          <p14:tracePt t="8488" x="2286000" y="3975100"/>
          <p14:tracePt t="8505" x="2241550" y="4006850"/>
          <p14:tracePt t="8522" x="2178050" y="4032250"/>
          <p14:tracePt t="8538" x="2101850" y="4057650"/>
          <p14:tracePt t="8555" x="2019300" y="4089400"/>
          <p14:tracePt t="8571" x="1930400" y="4133850"/>
          <p14:tracePt t="8588" x="1866900" y="4159250"/>
          <p14:tracePt t="8605" x="1822450" y="4171950"/>
          <p14:tracePt t="8622" x="1790700" y="4178300"/>
          <p14:tracePt t="8639" x="1771650" y="4184650"/>
          <p14:tracePt t="8641" x="1765300" y="4191000"/>
          <p14:tracePt t="8655" x="1758950" y="4197350"/>
          <p14:tracePt t="8672" x="1720850" y="4216400"/>
          <p14:tracePt t="8689" x="1701800" y="4229100"/>
          <p14:tracePt t="8705" x="1676400" y="4235450"/>
          <p14:tracePt t="8722" x="1657350" y="4235450"/>
          <p14:tracePt t="8738" x="1638300" y="4248150"/>
          <p14:tracePt t="8755" x="1600200" y="4254500"/>
          <p14:tracePt t="8772" x="1555750" y="4254500"/>
          <p14:tracePt t="8788" x="1524000" y="4260850"/>
          <p14:tracePt t="8805" x="1492250" y="4260850"/>
          <p14:tracePt t="8821" x="1473200" y="4267200"/>
          <p14:tracePt t="8838" x="1454150" y="4273550"/>
          <p14:tracePt t="8855" x="1428750" y="4273550"/>
          <p14:tracePt t="8872" x="1377950" y="4273550"/>
          <p14:tracePt t="8888" x="1327150" y="4273550"/>
          <p14:tracePt t="8905" x="1263650" y="4273550"/>
          <p14:tracePt t="8922" x="1193800" y="4279900"/>
          <p14:tracePt t="8938" x="1130300" y="4267200"/>
          <p14:tracePt t="8955" x="1079500" y="4254500"/>
          <p14:tracePt t="8972" x="1035050" y="4254500"/>
          <p14:tracePt t="8988" x="996950" y="4248150"/>
          <p14:tracePt t="9022" x="984250" y="4248150"/>
          <p14:tracePt t="9039" x="939800" y="4235450"/>
          <p14:tracePt t="9056" x="895350" y="4229100"/>
          <p14:tracePt t="9071" x="863600" y="4229100"/>
          <p14:tracePt t="9089" x="819150" y="4210050"/>
          <p14:tracePt t="9105" x="793750" y="4203700"/>
          <p14:tracePt t="9122" x="774700" y="4197350"/>
          <p14:tracePt t="9139" x="755650" y="4191000"/>
          <p14:tracePt t="9189" x="755650" y="4184650"/>
          <p14:tracePt t="9205" x="755650" y="4178300"/>
          <p14:tracePt t="9222" x="749300" y="4165600"/>
          <p14:tracePt t="9239" x="730250" y="4127500"/>
          <p14:tracePt t="9255" x="717550" y="4114800"/>
          <p14:tracePt t="9272" x="704850" y="4076700"/>
          <p14:tracePt t="9288" x="698500" y="4051300"/>
          <p14:tracePt t="9305" x="685800" y="4032250"/>
          <p14:tracePt t="9321" x="685800" y="4019550"/>
          <p14:tracePt t="9339" x="679450" y="4019550"/>
          <p14:tracePt t="9355" x="673100" y="4006850"/>
          <p14:tracePt t="9372" x="673100" y="3981450"/>
          <p14:tracePt t="9389" x="673100" y="3956050"/>
          <p14:tracePt t="9405" x="673100" y="3924300"/>
          <p14:tracePt t="9422" x="673100" y="3892550"/>
          <p14:tracePt t="9438" x="673100" y="3867150"/>
          <p14:tracePt t="9455" x="673100" y="3841750"/>
          <p14:tracePt t="9457" x="685800" y="3835400"/>
          <p14:tracePt t="9472" x="692150" y="3810000"/>
          <p14:tracePt t="9489" x="717550" y="3797300"/>
          <p14:tracePt t="9505" x="736600" y="3778250"/>
          <p14:tracePt t="9522" x="768350" y="3771900"/>
          <p14:tracePt t="9538" x="787400" y="3759200"/>
          <p14:tracePt t="9555" x="806450" y="3752850"/>
          <p14:tracePt t="9572" x="819150" y="3752850"/>
          <p14:tracePt t="9589" x="838200" y="3752850"/>
          <p14:tracePt t="9605" x="844550" y="3752850"/>
          <p14:tracePt t="9622" x="850900" y="3752850"/>
          <p14:tracePt t="9639" x="863600" y="3752850"/>
          <p14:tracePt t="9641" x="869950" y="3752850"/>
          <p14:tracePt t="9657" x="869950" y="3746500"/>
          <p14:tracePt t="9768" x="869950" y="3752850"/>
          <p14:tracePt t="9775" x="869950" y="3759200"/>
          <p14:tracePt t="9784" x="869950" y="3778250"/>
          <p14:tracePt t="9800" x="876300" y="3797300"/>
          <p14:tracePt t="9808" x="876300" y="3803650"/>
          <p14:tracePt t="9822" x="876300" y="3816350"/>
          <p14:tracePt t="9839" x="882650" y="3854450"/>
          <p14:tracePt t="9855" x="889000" y="3892550"/>
          <p14:tracePt t="9872" x="889000" y="3956050"/>
          <p14:tracePt t="9888" x="876300" y="4006850"/>
          <p14:tracePt t="9905" x="863600" y="4025900"/>
          <p14:tracePt t="9922" x="863600" y="4032250"/>
          <p14:tracePt t="10064" x="876300" y="4032250"/>
          <p14:tracePt t="10072" x="908050" y="4044950"/>
          <p14:tracePt t="10089" x="990600" y="4044950"/>
          <p14:tracePt t="10105" x="1098550" y="4051300"/>
          <p14:tracePt t="10122" x="1244600" y="4057650"/>
          <p14:tracePt t="10138" x="1441450" y="4057650"/>
          <p14:tracePt t="10155" x="1682750" y="4057650"/>
          <p14:tracePt t="10172" x="1962150" y="4064000"/>
          <p14:tracePt t="10189" x="2197100" y="4083050"/>
          <p14:tracePt t="10205" x="2374900" y="4083050"/>
          <p14:tracePt t="10222" x="2546350" y="4083050"/>
          <p14:tracePt t="10239" x="2711450" y="4089400"/>
          <p14:tracePt t="10241" x="2806700" y="4089400"/>
          <p14:tracePt t="10255" x="2914650" y="4089400"/>
          <p14:tracePt t="10272" x="3213100" y="4108450"/>
          <p14:tracePt t="10288" x="3352800" y="4095750"/>
          <p14:tracePt t="10305" x="3467100" y="4076700"/>
          <p14:tracePt t="10322" x="3575050" y="4064000"/>
          <p14:tracePt t="10338" x="3676650" y="4057650"/>
          <p14:tracePt t="10355" x="3765550" y="4057650"/>
          <p14:tracePt t="10372" x="3841750" y="4064000"/>
          <p14:tracePt t="10388" x="3898900" y="4083050"/>
          <p14:tracePt t="10405" x="3937000" y="4108450"/>
          <p14:tracePt t="10422" x="3968750" y="4152900"/>
          <p14:tracePt t="10438" x="3987800" y="4197350"/>
          <p14:tracePt t="10455" x="4032250" y="4235450"/>
          <p14:tracePt t="10472" x="4070350" y="4267200"/>
          <p14:tracePt t="10489" x="4044950" y="4267200"/>
          <p14:tracePt t="10640" x="4038600" y="4267200"/>
          <p14:tracePt t="10648" x="4038600" y="4273550"/>
          <p14:tracePt t="10656" x="4044950" y="4254500"/>
          <p14:tracePt t="10672" x="4089400" y="4222750"/>
          <p14:tracePt t="10688" x="4191000" y="4229100"/>
          <p14:tracePt t="10705" x="4381500" y="4292600"/>
          <p14:tracePt t="10722" x="4610100" y="4381500"/>
          <p14:tracePt t="10739" x="4845050" y="4457700"/>
          <p14:tracePt t="10755" x="5067300" y="4540250"/>
          <p14:tracePt t="10772" x="5232400" y="4597400"/>
          <p14:tracePt t="10789" x="5295900" y="4622800"/>
          <p14:tracePt t="10822" x="5295900" y="4629150"/>
          <p14:tracePt t="10838" x="5295900" y="4622800"/>
          <p14:tracePt t="10856" x="5251450" y="4616450"/>
          <p14:tracePt t="10872" x="5232400" y="4616450"/>
          <p14:tracePt t="10888" x="5213350" y="4616450"/>
          <p14:tracePt t="10905" x="5181600" y="4616450"/>
          <p14:tracePt t="10922" x="5156200" y="4616450"/>
          <p14:tracePt t="10938" x="5156200" y="4622800"/>
          <p14:tracePt t="10955" x="5149850" y="4622800"/>
          <p14:tracePt t="10972" x="5130800" y="4622800"/>
          <p14:tracePt t="10989" x="5073650" y="4622800"/>
          <p14:tracePt t="11005" x="5016500" y="4603750"/>
          <p14:tracePt t="11022" x="4959350" y="4578350"/>
          <p14:tracePt t="11039" x="4927600" y="4578350"/>
          <p14:tracePt t="11041" x="4921250" y="4578350"/>
          <p14:tracePt t="11055" x="4914900" y="4578350"/>
          <p14:tracePt t="11168" x="4921250" y="4578350"/>
          <p14:tracePt t="11176" x="4972050" y="4578350"/>
          <p14:tracePt t="11184" x="5035550" y="4578350"/>
          <p14:tracePt t="11191" x="5111750" y="4584700"/>
          <p14:tracePt t="11205" x="5187950" y="4584700"/>
          <p14:tracePt t="11222" x="5372100" y="4597400"/>
          <p14:tracePt t="11239" x="5607050" y="4610100"/>
          <p14:tracePt t="11241" x="5740400" y="4616450"/>
          <p14:tracePt t="11256" x="6007100" y="4616450"/>
          <p14:tracePt t="11272" x="6235700" y="4622800"/>
          <p14:tracePt t="11288" x="6426200" y="4622800"/>
          <p14:tracePt t="11305" x="6553200" y="4616450"/>
          <p14:tracePt t="11322" x="6578600" y="4616450"/>
          <p14:tracePt t="11355" x="6534150" y="4622800"/>
          <p14:tracePt t="11372" x="6438900" y="4654550"/>
          <p14:tracePt t="11389" x="6292850" y="4692650"/>
          <p14:tracePt t="11405" x="6127750" y="4718050"/>
          <p14:tracePt t="11422" x="5924550" y="4743450"/>
          <p14:tracePt t="11439" x="5727700" y="4762500"/>
          <p14:tracePt t="11441" x="5638800" y="4781550"/>
          <p14:tracePt t="11455" x="5549900" y="4787900"/>
          <p14:tracePt t="11472" x="5308600" y="4826000"/>
          <p14:tracePt t="11489" x="5156200" y="4845050"/>
          <p14:tracePt t="11505" x="4997450" y="4864100"/>
          <p14:tracePt t="11522" x="4845050" y="4889500"/>
          <p14:tracePt t="11539" x="4692650" y="4889500"/>
          <p14:tracePt t="11555" x="4597400" y="4902200"/>
          <p14:tracePt t="11572" x="4527550" y="4927600"/>
          <p14:tracePt t="11588" x="4483100" y="4940300"/>
          <p14:tracePt t="11605" x="4457700" y="4953000"/>
          <p14:tracePt t="11622" x="4451350" y="4959350"/>
          <p14:tracePt t="11655" x="4483100" y="4959350"/>
          <p14:tracePt t="11672" x="4584700" y="4959350"/>
          <p14:tracePt t="11689" x="4737100" y="4959350"/>
          <p14:tracePt t="11705" x="4914900" y="4965700"/>
          <p14:tracePt t="11722" x="5124450" y="4965700"/>
          <p14:tracePt t="11738" x="5353050" y="4965700"/>
          <p14:tracePt t="11755" x="5575300" y="4965700"/>
          <p14:tracePt t="11772" x="5715000" y="4940300"/>
          <p14:tracePt t="11789" x="5721350" y="4933950"/>
          <p14:tracePt t="11805" x="5664200" y="4927600"/>
          <p14:tracePt t="11821" x="5524500" y="4927600"/>
          <p14:tracePt t="11839" x="5270500" y="4927600"/>
          <p14:tracePt t="11855" x="4946650" y="4927600"/>
          <p14:tracePt t="11872" x="4349750" y="4914900"/>
          <p14:tracePt t="11889" x="3956050" y="4883150"/>
          <p14:tracePt t="11905" x="3594100" y="4857750"/>
          <p14:tracePt t="11922" x="3333750" y="4857750"/>
          <p14:tracePt t="11939" x="3136900" y="4857750"/>
          <p14:tracePt t="11955" x="2971800" y="4857750"/>
          <p14:tracePt t="11972" x="2851150" y="4895850"/>
          <p14:tracePt t="11989" x="2755900" y="4940300"/>
          <p14:tracePt t="12005" x="2692400" y="4978400"/>
          <p14:tracePt t="12022" x="2647950" y="5016500"/>
          <p14:tracePt t="12039" x="2597150" y="5054600"/>
          <p14:tracePt t="12055" x="2540000" y="5086350"/>
          <p14:tracePt t="12072" x="2444750" y="5124450"/>
          <p14:tracePt t="12088" x="2368550" y="5143500"/>
          <p14:tracePt t="12105" x="2279650" y="5181600"/>
          <p14:tracePt t="12122" x="2178050" y="5213350"/>
          <p14:tracePt t="12139" x="2070100" y="5251450"/>
          <p14:tracePt t="12156" x="1968500" y="5283200"/>
          <p14:tracePt t="12171" x="1885950" y="5308600"/>
          <p14:tracePt t="12188" x="1809750" y="5308600"/>
          <p14:tracePt t="12205" x="1733550" y="5308600"/>
          <p14:tracePt t="12222" x="1644650" y="5289550"/>
          <p14:tracePt t="12238" x="1555750" y="5276850"/>
          <p14:tracePt t="12240" x="1517650" y="5276850"/>
          <p14:tracePt t="12255" x="1466850" y="5276850"/>
          <p14:tracePt t="12272" x="1352550" y="5276850"/>
          <p14:tracePt t="12288" x="1295400" y="5276850"/>
          <p14:tracePt t="12305" x="1244600" y="5276850"/>
          <p14:tracePt t="12322" x="1200150" y="5270500"/>
          <p14:tracePt t="12338" x="1143000" y="5251450"/>
          <p14:tracePt t="12355" x="1085850" y="5232400"/>
          <p14:tracePt t="12372" x="1041400" y="5213350"/>
          <p14:tracePt t="12388" x="1016000" y="5207000"/>
          <p14:tracePt t="12405" x="990600" y="5207000"/>
          <p14:tracePt t="12422" x="977900" y="5207000"/>
          <p14:tracePt t="12439" x="965200" y="5207000"/>
          <p14:tracePt t="12455" x="958850" y="5207000"/>
          <p14:tracePt t="12536" x="958850" y="5200650"/>
          <p14:tracePt t="12544" x="946150" y="5194300"/>
          <p14:tracePt t="12555" x="939800" y="5187950"/>
          <p14:tracePt t="12572" x="933450" y="5162550"/>
          <p14:tracePt t="12588" x="927100" y="5143500"/>
          <p14:tracePt t="12605" x="927100" y="5111750"/>
          <p14:tracePt t="12622" x="927100" y="5067300"/>
          <p14:tracePt t="12640" x="927100" y="5022850"/>
          <p14:tracePt t="12641" x="927100" y="5003800"/>
          <p14:tracePt t="12655" x="933450" y="4984750"/>
          <p14:tracePt t="12672" x="958850" y="4933950"/>
          <p14:tracePt t="12688" x="977900" y="4902200"/>
          <p14:tracePt t="12705" x="1003300" y="4864100"/>
          <p14:tracePt t="12722" x="1041400" y="4826000"/>
          <p14:tracePt t="12739" x="1104900" y="4787900"/>
          <p14:tracePt t="12755" x="1206500" y="4749800"/>
          <p14:tracePt t="12772" x="1327150" y="4718050"/>
          <p14:tracePt t="12788" x="1454150" y="4686300"/>
          <p14:tracePt t="12805" x="1574800" y="4686300"/>
          <p14:tracePt t="12822" x="1682750" y="4686300"/>
          <p14:tracePt t="12838" x="1784350" y="4686300"/>
          <p14:tracePt t="12840" x="1828800" y="4686300"/>
          <p14:tracePt t="12855" x="1873250" y="4692650"/>
          <p14:tracePt t="12872" x="1955800" y="4737100"/>
          <p14:tracePt t="12888" x="1987550" y="4775200"/>
          <p14:tracePt t="12905" x="2012950" y="4832350"/>
          <p14:tracePt t="12922" x="2038350" y="4889500"/>
          <p14:tracePt t="12938" x="2063750" y="4953000"/>
          <p14:tracePt t="12955" x="2082800" y="5010150"/>
          <p14:tracePt t="12972" x="2101850" y="5054600"/>
          <p14:tracePt t="12988" x="2108200" y="5080000"/>
          <p14:tracePt t="13005" x="2108200" y="5086350"/>
          <p14:tracePt t="13022" x="2101850" y="5092700"/>
          <p14:tracePt t="13038" x="2095500" y="5092700"/>
          <p14:tracePt t="13088" x="2108200" y="5092700"/>
          <p14:tracePt t="13105" x="2190750" y="5092700"/>
          <p14:tracePt t="13122" x="2298700" y="5092700"/>
          <p14:tracePt t="13138" x="2438400" y="5080000"/>
          <p14:tracePt t="13155" x="2571750" y="5080000"/>
          <p14:tracePt t="13172" x="2667000" y="5080000"/>
          <p14:tracePt t="13189" x="2736850" y="5080000"/>
          <p14:tracePt t="13205" x="2768600" y="5080000"/>
          <p14:tracePt t="13222" x="2774950" y="5080000"/>
          <p14:tracePt t="13255" x="2774950" y="5086350"/>
          <p14:tracePt t="13272" x="2774950" y="5092700"/>
          <p14:tracePt t="13288" x="2755900" y="5111750"/>
          <p14:tracePt t="13305" x="2705100" y="5124450"/>
          <p14:tracePt t="13322" x="2654300" y="5137150"/>
          <p14:tracePt t="13338" x="2584450" y="5143500"/>
          <p14:tracePt t="13355" x="2514600" y="5149850"/>
          <p14:tracePt t="13372" x="2476500" y="5130800"/>
          <p14:tracePt t="13388" x="2432050" y="5092700"/>
          <p14:tracePt t="13405" x="2419350" y="5048250"/>
          <p14:tracePt t="13422" x="2419350" y="4984750"/>
          <p14:tracePt t="13439" x="2451100" y="4933950"/>
          <p14:tracePt t="13455" x="2508250" y="4845050"/>
          <p14:tracePt t="13472" x="2571750" y="4800600"/>
          <p14:tracePt t="13488" x="2667000" y="4768850"/>
          <p14:tracePt t="13505" x="2724150" y="4724400"/>
          <p14:tracePt t="13522" x="2800350" y="4724400"/>
          <p14:tracePt t="13538" x="2870200" y="4756150"/>
          <p14:tracePt t="13556" x="2940050" y="4800600"/>
          <p14:tracePt t="13572" x="3003550" y="4851400"/>
          <p14:tracePt t="13588" x="3022600" y="4902200"/>
          <p14:tracePt t="13606" x="3028950" y="4953000"/>
          <p14:tracePt t="13622" x="3028950" y="4978400"/>
          <p14:tracePt t="13639" x="3016250" y="5003800"/>
          <p14:tracePt t="13641" x="3003550" y="5010150"/>
          <p14:tracePt t="13656" x="2984500" y="5010150"/>
          <p14:tracePt t="13672" x="2965450" y="5010150"/>
          <p14:tracePt t="13689" x="2959100" y="5010150"/>
          <p14:tracePt t="13705" x="2940050" y="5010150"/>
          <p14:tracePt t="13722" x="2921000" y="5010150"/>
          <p14:tracePt t="13739" x="2914650" y="5010150"/>
          <p14:tracePt t="13776" x="2908300" y="5010150"/>
          <p14:tracePt t="13856" x="2889250" y="5010150"/>
          <p14:tracePt t="13864" x="2876550" y="5016500"/>
          <p14:tracePt t="13873" x="2863850" y="5016500"/>
          <p14:tracePt t="13889" x="2838450" y="5029200"/>
          <p14:tracePt t="13905" x="2806700" y="5048250"/>
          <p14:tracePt t="13922" x="2781300" y="5048250"/>
          <p14:tracePt t="13939" x="2762250" y="5054600"/>
          <p14:tracePt t="13955" x="2749550" y="5054600"/>
          <p14:tracePt t="13972" x="2736850" y="5054600"/>
          <p14:tracePt t="13989" x="2730500" y="5054600"/>
          <p14:tracePt t="14005" x="2724150" y="5054600"/>
          <p14:tracePt t="14055" x="2730500" y="5029200"/>
          <p14:tracePt t="14072" x="2755900" y="5029200"/>
          <p14:tracePt t="14089" x="2800350" y="5016500"/>
          <p14:tracePt t="14105" x="2870200" y="5010150"/>
          <p14:tracePt t="14122" x="2946400" y="5010150"/>
          <p14:tracePt t="14138" x="3022600" y="5016500"/>
          <p14:tracePt t="14155" x="3098800" y="5016500"/>
          <p14:tracePt t="14172" x="3194050" y="5035550"/>
          <p14:tracePt t="14188" x="3302000" y="5067300"/>
          <p14:tracePt t="14205" x="3403600" y="5099050"/>
          <p14:tracePt t="14222" x="3517900" y="5143500"/>
          <p14:tracePt t="14238" x="3594100" y="5168900"/>
          <p14:tracePt t="14240" x="3625850" y="5187950"/>
          <p14:tracePt t="14255" x="3644900" y="5207000"/>
          <p14:tracePt t="14272" x="3644900" y="5213350"/>
          <p14:tracePt t="14289" x="3632200" y="5226050"/>
          <p14:tracePt t="14305" x="3625850" y="5232400"/>
          <p14:tracePt t="14322" x="3613150" y="5232400"/>
          <p14:tracePt t="14339" x="3600450" y="5232400"/>
          <p14:tracePt t="14355" x="3575050" y="5232400"/>
          <p14:tracePt t="14372" x="3568700" y="5232400"/>
          <p14:tracePt t="14389" x="3549650" y="5232400"/>
          <p14:tracePt t="14405" x="3517900" y="5232400"/>
          <p14:tracePt t="14422" x="3479800" y="5219700"/>
          <p14:tracePt t="14440" x="3429000" y="5207000"/>
          <p14:tracePt t="14455" x="3422650" y="5207000"/>
          <p14:tracePt t="14472" x="3409950" y="5200650"/>
          <p14:tracePt t="14522" x="3397250" y="5200650"/>
          <p14:tracePt t="14538" x="3390900" y="5200650"/>
          <p14:tracePt t="14555" x="3378200" y="5200650"/>
          <p14:tracePt t="14572" x="3359150" y="5200650"/>
          <p14:tracePt t="14588" x="3340100" y="5200650"/>
          <p14:tracePt t="14605" x="3314700" y="5200650"/>
          <p14:tracePt t="14622" x="3270250" y="5200650"/>
          <p14:tracePt t="14638" x="3232150" y="5200650"/>
          <p14:tracePt t="14655" x="3187700" y="5187950"/>
          <p14:tracePt t="14672" x="3181350" y="5181600"/>
          <p14:tracePt t="15312" x="3181350" y="5156200"/>
          <p14:tracePt t="15320" x="3168650" y="5124450"/>
          <p14:tracePt t="15328" x="3162300" y="5099050"/>
          <p14:tracePt t="15338" x="3155950" y="5067300"/>
          <p14:tracePt t="15355" x="3117850" y="4972050"/>
          <p14:tracePt t="15372" x="3092450" y="4870450"/>
          <p14:tracePt t="15388" x="3054350" y="4749800"/>
          <p14:tracePt t="15405" x="3003550" y="4635500"/>
          <p14:tracePt t="15422" x="2965450" y="4552950"/>
          <p14:tracePt t="15439" x="2889250" y="4432300"/>
          <p14:tracePt t="15456" x="2857500" y="4362450"/>
          <p14:tracePt t="15472" x="2838450" y="4273550"/>
          <p14:tracePt t="15489" x="2825750" y="4165600"/>
          <p14:tracePt t="15505" x="2800350" y="4070350"/>
          <p14:tracePt t="15522" x="2774950" y="3987800"/>
          <p14:tracePt t="15538" x="2762250" y="3949700"/>
          <p14:tracePt t="15555" x="2762250" y="3943350"/>
          <p14:tracePt t="15616" x="2762250" y="3937000"/>
          <p14:tracePt t="15632" x="2762250" y="3930650"/>
          <p14:tracePt t="15696" x="2762250" y="3924300"/>
          <p14:tracePt t="15704" x="2762250" y="3917950"/>
          <p14:tracePt t="15722" x="2762250" y="3892550"/>
          <p14:tracePt t="15739" x="2762250" y="3867150"/>
          <p14:tracePt t="15755" x="2762250" y="3848100"/>
          <p14:tracePt t="15771" x="2762250" y="3829050"/>
          <p14:tracePt t="15788" x="2755900" y="3829050"/>
          <p14:tracePt t="16192" x="2762250" y="3829050"/>
          <p14:tracePt t="16199" x="2781300" y="3829050"/>
          <p14:tracePt t="16207" x="2800350" y="3835400"/>
          <p14:tracePt t="16222" x="2813050" y="3860800"/>
          <p14:tracePt t="16238" x="2876550" y="3987800"/>
          <p14:tracePt t="16240" x="2901950" y="4064000"/>
          <p14:tracePt t="16256" x="2946400" y="4222750"/>
          <p14:tracePt t="16272" x="2965450" y="4381500"/>
          <p14:tracePt t="16288" x="2965450" y="4546600"/>
          <p14:tracePt t="16305" x="2965450" y="4673600"/>
          <p14:tracePt t="16322" x="2952750" y="4743450"/>
          <p14:tracePt t="16339" x="2933700" y="4787900"/>
          <p14:tracePt t="16355" x="2921000" y="4800600"/>
          <p14:tracePt t="16372" x="2914650" y="4800600"/>
          <p14:tracePt t="16408" x="2908300" y="4800600"/>
          <p14:tracePt t="16432" x="2908300" y="4775200"/>
          <p14:tracePt t="16441" x="2914650" y="4737100"/>
          <p14:tracePt t="16455" x="2933700" y="4679950"/>
          <p14:tracePt t="16472" x="2997200" y="4445000"/>
          <p14:tracePt t="16489" x="3003550" y="4229100"/>
          <p14:tracePt t="16505" x="3003550" y="4025900"/>
          <p14:tracePt t="16522" x="3003550" y="3835400"/>
          <p14:tracePt t="16538" x="3003550" y="3683000"/>
          <p14:tracePt t="16555" x="3003550" y="3606800"/>
          <p14:tracePt t="16572" x="3009900" y="3587750"/>
          <p14:tracePt t="16632" x="3009900" y="3613150"/>
          <p14:tracePt t="16640" x="3016250" y="3683000"/>
          <p14:tracePt t="16655" x="3054350" y="3860800"/>
          <p14:tracePt t="16672" x="3092450" y="4076700"/>
          <p14:tracePt t="16688" x="3098800" y="4349750"/>
          <p14:tracePt t="16705" x="3124200" y="4578350"/>
          <p14:tracePt t="16722" x="3136900" y="4756150"/>
          <p14:tracePt t="16739" x="3155950" y="4876800"/>
          <p14:tracePt t="16755" x="3155950" y="4921250"/>
          <p14:tracePt t="16772" x="3149600" y="4933950"/>
          <p14:tracePt t="16822" x="3149600" y="4864100"/>
          <p14:tracePt t="16840" x="3155950" y="4616450"/>
          <p14:tracePt t="16855" x="3162300" y="4527550"/>
          <p14:tracePt t="16872" x="3175000" y="4216400"/>
          <p14:tracePt t="16888" x="3181350" y="4019550"/>
          <p14:tracePt t="16905" x="3213100" y="3867150"/>
          <p14:tracePt t="16922" x="3251200" y="3790950"/>
          <p14:tracePt t="16938" x="3263900" y="3771900"/>
          <p14:tracePt t="16955" x="3263900" y="3778250"/>
          <p14:tracePt t="16972" x="3263900" y="3886200"/>
          <p14:tracePt t="16989" x="3251200" y="4102100"/>
          <p14:tracePt t="17005" x="3238500" y="4362450"/>
          <p14:tracePt t="17022" x="3238500" y="4591050"/>
          <p14:tracePt t="17040" x="3270250" y="4813300"/>
          <p14:tracePt t="17055" x="3333750" y="4889500"/>
          <p14:tracePt t="17071" x="3378200" y="4959350"/>
          <p14:tracePt t="17089" x="3435350" y="5016500"/>
          <p14:tracePt t="17106" x="3492500" y="5041900"/>
          <p14:tracePt t="17122" x="3581400" y="5060950"/>
          <p14:tracePt t="17138" x="3714750" y="5035550"/>
          <p14:tracePt t="17156" x="3854450" y="4984750"/>
          <p14:tracePt t="17172" x="3968750" y="4940300"/>
          <p14:tracePt t="17189" x="4013200" y="4914900"/>
          <p14:tracePt t="17205" x="3962400" y="4914900"/>
          <p14:tracePt t="17222" x="3898900" y="4914900"/>
          <p14:tracePt t="17224" x="3879850" y="4921250"/>
          <p14:tracePt t="17288" x="3860800" y="4927600"/>
          <p14:tracePt t="17296" x="3835400" y="4933950"/>
          <p14:tracePt t="17305" x="3810000" y="4946650"/>
          <p14:tracePt t="17322" x="3797300" y="4946650"/>
          <p14:tracePt t="17355" x="3816350" y="4946650"/>
          <p14:tracePt t="17372" x="3943350" y="4927600"/>
          <p14:tracePt t="17389" x="4114800" y="4895850"/>
          <p14:tracePt t="17405" x="4260850" y="4864100"/>
          <p14:tracePt t="17422" x="4356100" y="4826000"/>
          <p14:tracePt t="17440" x="4381500" y="4806950"/>
          <p14:tracePt t="17456" x="4368800" y="4794250"/>
          <p14:tracePt t="17472" x="4298950" y="4749800"/>
          <p14:tracePt t="17488" x="4165600" y="4699000"/>
          <p14:tracePt t="17505" x="3981450" y="4616450"/>
          <p14:tracePt t="17522" x="3797300" y="4552950"/>
          <p14:tracePt t="17539" x="3625850" y="4502150"/>
          <p14:tracePt t="17555" x="3448050" y="4451350"/>
          <p14:tracePt t="17572" x="3302000" y="4419600"/>
          <p14:tracePt t="17589" x="3200400" y="4381500"/>
          <p14:tracePt t="17605" x="3194050" y="4381500"/>
          <p14:tracePt t="17622" x="3200400" y="4387850"/>
          <p14:tracePt t="17640" x="3244850" y="4387850"/>
          <p14:tracePt t="17655" x="3295650" y="4387850"/>
          <p14:tracePt t="17672" x="3524250" y="4387850"/>
          <p14:tracePt t="17689" x="3733800" y="4381500"/>
          <p14:tracePt t="17705" x="3987800" y="4381500"/>
          <p14:tracePt t="17722" x="4273550" y="4375150"/>
          <p14:tracePt t="17738" x="4533900" y="4375150"/>
          <p14:tracePt t="17755" x="4743450" y="4381500"/>
          <p14:tracePt t="17772" x="4953000" y="4451350"/>
          <p14:tracePt t="17788" x="5111750" y="4508500"/>
          <p14:tracePt t="17805" x="5207000" y="4546600"/>
          <p14:tracePt t="17822" x="5283200" y="4591050"/>
          <p14:tracePt t="17838" x="5321300" y="4629150"/>
          <p14:tracePt t="17840" x="5321300" y="4648200"/>
          <p14:tracePt t="17856" x="5334000" y="4686300"/>
          <p14:tracePt t="17872" x="5346700" y="4711700"/>
          <p14:tracePt t="17889" x="5346700" y="4718050"/>
          <p14:tracePt t="17905" x="5353050" y="4718050"/>
          <p14:tracePt t="18056" x="5314950" y="4718050"/>
          <p14:tracePt t="18064" x="5264150" y="4718050"/>
          <p14:tracePt t="18072" x="5207000" y="4718050"/>
          <p14:tracePt t="18088" x="5092700" y="4718050"/>
          <p14:tracePt t="18106" x="4965700" y="4718050"/>
          <p14:tracePt t="18122" x="4864100" y="4718050"/>
          <p14:tracePt t="18138" x="4762500" y="4711700"/>
          <p14:tracePt t="18155" x="4679950" y="4686300"/>
          <p14:tracePt t="18172" x="4591050" y="4654550"/>
          <p14:tracePt t="18189" x="4559300" y="4648200"/>
          <p14:tracePt t="18205" x="4552950" y="4641850"/>
          <p14:tracePt t="18222" x="4546600" y="4641850"/>
          <p14:tracePt t="18239" x="4552950" y="4635500"/>
          <p14:tracePt t="18272" x="4552950" y="4629150"/>
          <p14:tracePt t="18313" x="4565650" y="4629150"/>
          <p14:tracePt t="18320" x="4578350" y="4629150"/>
          <p14:tracePt t="18327" x="4610100" y="4629150"/>
          <p14:tracePt t="18338" x="4648200" y="4629150"/>
          <p14:tracePt t="18355" x="4711700" y="4629150"/>
          <p14:tracePt t="18372" x="4781550" y="4629150"/>
          <p14:tracePt t="18389" x="4864100" y="4641850"/>
          <p14:tracePt t="18405" x="4972050" y="4648200"/>
          <p14:tracePt t="18422" x="5080000" y="4673600"/>
          <p14:tracePt t="18440" x="5181600" y="4686300"/>
          <p14:tracePt t="18455" x="5200650" y="4692650"/>
          <p14:tracePt t="18536" x="5213350" y="4692650"/>
          <p14:tracePt t="18544" x="5226050" y="4699000"/>
          <p14:tracePt t="18555" x="5232400" y="4705350"/>
          <p14:tracePt t="18572" x="5238750" y="4705350"/>
          <p14:tracePt t="18808" x="5245100" y="4705350"/>
          <p14:tracePt t="18816" x="5251450" y="4705350"/>
          <p14:tracePt t="18823" x="5270500" y="4718050"/>
          <p14:tracePt t="18838" x="5283200" y="4718050"/>
          <p14:tracePt t="18855" x="5334000" y="4737100"/>
          <p14:tracePt t="18872" x="5378450" y="4749800"/>
          <p14:tracePt t="18889" x="5429250" y="4768850"/>
          <p14:tracePt t="18905" x="5486400" y="4781550"/>
          <p14:tracePt t="18922" x="5543550" y="4800600"/>
          <p14:tracePt t="18938" x="5594350" y="4800600"/>
          <p14:tracePt t="18955" x="5638800" y="4800600"/>
          <p14:tracePt t="18972" x="5689600" y="4800600"/>
          <p14:tracePt t="18988" x="5734050" y="4794250"/>
          <p14:tracePt t="19005" x="5784850" y="4794250"/>
          <p14:tracePt t="19022" x="5822950" y="4794250"/>
          <p14:tracePt t="19039" x="5861050" y="4794250"/>
          <p14:tracePt t="19055" x="5880100" y="4781550"/>
          <p14:tracePt t="19072" x="5937250" y="4768850"/>
          <p14:tracePt t="19088" x="5969000" y="4756150"/>
          <p14:tracePt t="19105" x="5988050" y="4749800"/>
          <p14:tracePt t="19122" x="6007100" y="4749800"/>
          <p14:tracePt t="19138" x="6038850" y="4737100"/>
          <p14:tracePt t="19157" x="6083300" y="4711700"/>
          <p14:tracePt t="19172" x="6134100" y="4673600"/>
          <p14:tracePt t="19189" x="6191250" y="4648200"/>
          <p14:tracePt t="19205" x="6235700" y="4635500"/>
          <p14:tracePt t="19222" x="6267450" y="4629150"/>
          <p14:tracePt t="19238" x="6286500" y="4622800"/>
          <p14:tracePt t="19255" x="6292850" y="4622800"/>
          <p14:tracePt t="19272" x="6311900" y="4622800"/>
          <p14:tracePt t="19288" x="6324600" y="4622800"/>
          <p14:tracePt t="19305" x="6330950" y="4622800"/>
          <p14:tracePt t="19322" x="6350000" y="4622800"/>
          <p14:tracePt t="19339" x="6394450" y="4622800"/>
          <p14:tracePt t="19355" x="6457950" y="4629150"/>
          <p14:tracePt t="19372" x="6521450" y="4641850"/>
          <p14:tracePt t="19389" x="6616700" y="4679950"/>
          <p14:tracePt t="19405" x="6718300" y="4679950"/>
          <p14:tracePt t="19422" x="6775450" y="4686300"/>
          <p14:tracePt t="19440" x="6794500" y="4686300"/>
          <p14:tracePt t="19464" x="6800850" y="4686300"/>
          <p14:tracePt t="19472" x="6813550" y="4699000"/>
          <p14:tracePt t="19488" x="6826250" y="4718050"/>
          <p14:tracePt t="19505" x="6851650" y="4743450"/>
          <p14:tracePt t="19522" x="6883400" y="4768850"/>
          <p14:tracePt t="19539" x="6921500" y="4775200"/>
          <p14:tracePt t="19555" x="6959600" y="4794250"/>
          <p14:tracePt t="19572" x="6997700" y="4794250"/>
          <p14:tracePt t="19589" x="7054850" y="4794250"/>
          <p14:tracePt t="19605" x="7131050" y="4794250"/>
          <p14:tracePt t="19622" x="7194550" y="4768850"/>
          <p14:tracePt t="19638" x="7264400" y="4743450"/>
          <p14:tracePt t="19640" x="7283450" y="4730750"/>
          <p14:tracePt t="19655" x="7296150" y="4724400"/>
          <p14:tracePt t="19689" x="7289800" y="4718050"/>
          <p14:tracePt t="19705" x="7207250" y="4705350"/>
          <p14:tracePt t="19722" x="7092950" y="4705350"/>
          <p14:tracePt t="19739" x="6940550" y="4692650"/>
          <p14:tracePt t="19755" x="6769100" y="4692650"/>
          <p14:tracePt t="19772" x="6565900" y="4692650"/>
          <p14:tracePt t="19789" x="6343650" y="4686300"/>
          <p14:tracePt t="19805" x="6102350" y="4686300"/>
          <p14:tracePt t="19822" x="5880100" y="4686300"/>
          <p14:tracePt t="19839" x="5613400" y="4686300"/>
          <p14:tracePt t="19855" x="5467350" y="4686300"/>
          <p14:tracePt t="19872" x="5365750" y="4686300"/>
          <p14:tracePt t="19889" x="5308600" y="4692650"/>
          <p14:tracePt t="19905" x="5270500" y="4692650"/>
          <p14:tracePt t="19922" x="5257800" y="4692650"/>
          <p14:tracePt t="19939" x="5238750" y="4699000"/>
          <p14:tracePt t="19955" x="5213350" y="4711700"/>
          <p14:tracePt t="19971" x="5175250" y="4724400"/>
          <p14:tracePt t="19989" x="5130800" y="4737100"/>
          <p14:tracePt t="20005" x="5105400" y="4749800"/>
          <p14:tracePt t="20022" x="5060950" y="4768850"/>
          <p14:tracePt t="20040" x="4991100" y="4806950"/>
          <p14:tracePt t="20055" x="4953000" y="4819650"/>
          <p14:tracePt t="20072" x="4933950" y="4832350"/>
          <p14:tracePt t="20089" x="4921250" y="4832350"/>
          <p14:tracePt t="20184" x="4927600" y="4838700"/>
          <p14:tracePt t="20223" x="4933950" y="4845050"/>
          <p14:tracePt t="20231" x="4940300" y="4851400"/>
          <p14:tracePt t="20241" x="4946650" y="4857750"/>
          <p14:tracePt t="20255" x="4972050" y="4864100"/>
          <p14:tracePt t="20272" x="4991100" y="4870450"/>
          <p14:tracePt t="20288" x="5016500" y="4870450"/>
          <p14:tracePt t="20305" x="5041900" y="4870450"/>
          <p14:tracePt t="20322" x="5099050" y="4864100"/>
          <p14:tracePt t="20339" x="5156200" y="4832350"/>
          <p14:tracePt t="20355" x="5213350" y="4806950"/>
          <p14:tracePt t="20372" x="5251450" y="4781550"/>
          <p14:tracePt t="20389" x="5295900" y="4768850"/>
          <p14:tracePt t="20405" x="5334000" y="4749800"/>
          <p14:tracePt t="20422" x="5378450" y="4724400"/>
          <p14:tracePt t="20439" x="5441950" y="4711700"/>
          <p14:tracePt t="20455" x="5473700" y="4699000"/>
          <p14:tracePt t="20472" x="5511800" y="4686300"/>
          <p14:tracePt t="20489" x="5537200" y="4673600"/>
          <p14:tracePt t="20505" x="5575300" y="4660900"/>
          <p14:tracePt t="20522" x="5626100" y="4641850"/>
          <p14:tracePt t="20538" x="5689600" y="4622800"/>
          <p14:tracePt t="20555" x="5759450" y="4603750"/>
          <p14:tracePt t="20572" x="5803900" y="4584700"/>
          <p14:tracePt t="20589" x="5829300" y="4559300"/>
          <p14:tracePt t="20606" x="5854700" y="4559300"/>
          <p14:tracePt t="20622" x="5886450" y="4559300"/>
          <p14:tracePt t="20623" x="5892800" y="4559300"/>
          <p14:tracePt t="20640" x="5918200" y="4559300"/>
          <p14:tracePt t="20655" x="5930900" y="4559300"/>
          <p14:tracePt t="20672" x="5949950" y="4559300"/>
          <p14:tracePt t="20688" x="5969000" y="4565650"/>
          <p14:tracePt t="20705" x="5994400" y="4591050"/>
          <p14:tracePt t="20722" x="6026150" y="4610100"/>
          <p14:tracePt t="20738" x="6057900" y="4635500"/>
          <p14:tracePt t="20755" x="6096000" y="4654550"/>
          <p14:tracePt t="20772" x="6146800" y="4686300"/>
          <p14:tracePt t="20788" x="6223000" y="4711700"/>
          <p14:tracePt t="20805" x="6305550" y="4737100"/>
          <p14:tracePt t="20822" x="6375400" y="4756150"/>
          <p14:tracePt t="20838" x="6451600" y="4775200"/>
          <p14:tracePt t="20840" x="6477000" y="4775200"/>
          <p14:tracePt t="20855" x="6521450" y="4768850"/>
          <p14:tracePt t="20871" x="6565900" y="4718050"/>
          <p14:tracePt t="20889" x="6591300" y="4622800"/>
          <p14:tracePt t="20905" x="6604000" y="4457700"/>
          <p14:tracePt t="20921" x="6610350" y="4197350"/>
          <p14:tracePt t="20938" x="6610350" y="3924300"/>
          <p14:tracePt t="20955" x="6616700" y="3619500"/>
          <p14:tracePt t="20971" x="6616700" y="3327400"/>
          <p14:tracePt t="20989" x="6610350" y="3035300"/>
          <p14:tracePt t="21005" x="6565900" y="2736850"/>
          <p14:tracePt t="21022" x="6508750" y="2520950"/>
          <p14:tracePt t="21040" x="6413500" y="2330450"/>
          <p14:tracePt t="21055" x="6381750" y="2266950"/>
          <p14:tracePt t="21072" x="6381750" y="2247900"/>
          <p14:tracePt t="21089" x="6375400" y="2228850"/>
          <p14:tracePt t="21105" x="6381750" y="2209800"/>
          <p14:tracePt t="21122" x="6388100" y="2171700"/>
          <p14:tracePt t="21139" x="6394450" y="2139950"/>
          <p14:tracePt t="21155" x="6394450" y="2120900"/>
          <p14:tracePt t="21189" x="6394450" y="2114550"/>
          <p14:tracePt t="21205" x="6407150" y="2095500"/>
          <p14:tracePt t="21222" x="6445250" y="2051050"/>
          <p14:tracePt t="21239" x="6508750" y="1974850"/>
          <p14:tracePt t="21255" x="6540500" y="1955800"/>
          <p14:tracePt t="21272" x="6572250" y="1930400"/>
          <p14:tracePt t="21289" x="6610350" y="1917700"/>
          <p14:tracePt t="21305" x="6667500" y="1898650"/>
          <p14:tracePt t="21322" x="6737350" y="1879600"/>
          <p14:tracePt t="21338" x="6851650" y="1860550"/>
          <p14:tracePt t="21355" x="6965950" y="1828800"/>
          <p14:tracePt t="21372" x="7061200" y="1797050"/>
          <p14:tracePt t="21389" x="7112000" y="1790700"/>
          <p14:tracePt t="21405" x="7118350" y="1784350"/>
          <p14:tracePt t="21472" x="7118350" y="1778000"/>
          <p14:tracePt t="21544" x="7131050" y="1765300"/>
          <p14:tracePt t="21552" x="7137400" y="1758950"/>
          <p14:tracePt t="21559" x="7143750" y="1746250"/>
          <p14:tracePt t="21572" x="7143750" y="1727200"/>
          <p14:tracePt t="21588" x="7156450" y="1701800"/>
          <p14:tracePt t="21605" x="7169150" y="1676400"/>
          <p14:tracePt t="21622" x="7175500" y="1644650"/>
          <p14:tracePt t="21638" x="7194550" y="1593850"/>
          <p14:tracePt t="21639" x="7200900" y="1555750"/>
          <p14:tracePt t="21655" x="7226300" y="1517650"/>
          <p14:tracePt t="21672" x="7315200" y="1441450"/>
          <p14:tracePt t="21688" x="7378700" y="1403350"/>
          <p14:tracePt t="21705" x="7423150" y="1384300"/>
          <p14:tracePt t="21722" x="7442200" y="1377950"/>
          <p14:tracePt t="21739" x="7442200" y="1384300"/>
          <p14:tracePt t="21755" x="7442200" y="1447800"/>
          <p14:tracePt t="21772" x="7416800" y="1587500"/>
          <p14:tracePt t="21788" x="7366000" y="1809750"/>
          <p14:tracePt t="21806" x="7270750" y="2082800"/>
          <p14:tracePt t="21822" x="7143750" y="2355850"/>
          <p14:tracePt t="21838" x="6985000" y="2628900"/>
          <p14:tracePt t="21840" x="6883400" y="2743200"/>
          <p14:tracePt t="21856" x="6686550" y="2959100"/>
          <p14:tracePt t="21872" x="6502400" y="3149600"/>
          <p14:tracePt t="21888" x="6343650" y="3327400"/>
          <p14:tracePt t="21905" x="6184900" y="3524250"/>
          <p14:tracePt t="21922" x="6026150" y="3695700"/>
          <p14:tracePt t="21939" x="5918200" y="3797300"/>
          <p14:tracePt t="21955" x="5829300" y="3848100"/>
          <p14:tracePt t="21972" x="5759450" y="3892550"/>
          <p14:tracePt t="21988" x="5721350" y="3905250"/>
          <p14:tracePt t="22006" x="5664200" y="3924300"/>
          <p14:tracePt t="22022" x="5588000" y="3968750"/>
          <p14:tracePt t="22040" x="5467350" y="4025900"/>
          <p14:tracePt t="22055" x="5372100" y="4070350"/>
          <p14:tracePt t="22072" x="5289550" y="4127500"/>
          <p14:tracePt t="22089" x="5194300" y="4203700"/>
          <p14:tracePt t="22105" x="5086350" y="4267200"/>
          <p14:tracePt t="22122" x="5010150" y="4318000"/>
          <p14:tracePt t="22139" x="4997450" y="4343400"/>
          <p14:tracePt t="22155" x="4984750" y="4362450"/>
          <p14:tracePt t="22172" x="4965700" y="4394200"/>
          <p14:tracePt t="22189" x="4927600" y="4451350"/>
          <p14:tracePt t="22205" x="4902200" y="4514850"/>
          <p14:tracePt t="22222" x="4883150" y="4559300"/>
          <p14:tracePt t="22238" x="4864100" y="4603750"/>
          <p14:tracePt t="22240" x="4857750" y="4616450"/>
          <p14:tracePt t="22255" x="4857750" y="4635500"/>
          <p14:tracePt t="22272" x="4832350" y="4667250"/>
          <p14:tracePt t="22289" x="4813300" y="4699000"/>
          <p14:tracePt t="22305" x="4806950" y="4718050"/>
          <p14:tracePt t="22322" x="4800600" y="4718050"/>
          <p14:tracePt t="22355" x="4806950" y="4718050"/>
          <p14:tracePt t="22372" x="4819650" y="4692650"/>
          <p14:tracePt t="22389" x="4826000" y="4673600"/>
          <p14:tracePt t="22405" x="4832350" y="4654550"/>
          <p14:tracePt t="22422" x="4845050" y="4641850"/>
          <p14:tracePt t="22439" x="4851400" y="4629150"/>
          <p14:tracePt t="22440" x="4864100" y="4629150"/>
          <p14:tracePt t="22456" x="4908550" y="4616450"/>
          <p14:tracePt t="22472" x="4953000" y="4610100"/>
          <p14:tracePt t="22488" x="4997450" y="4610100"/>
          <p14:tracePt t="22505" x="5048250" y="4603750"/>
          <p14:tracePt t="22522" x="5105400" y="4603750"/>
          <p14:tracePt t="22538" x="5187950" y="4616450"/>
          <p14:tracePt t="22555" x="5276850" y="4641850"/>
          <p14:tracePt t="22572" x="5359400" y="4673600"/>
          <p14:tracePt t="22588" x="5422900" y="4711700"/>
          <p14:tracePt t="22605" x="5467350" y="4749800"/>
          <p14:tracePt t="22622" x="5511800" y="4800600"/>
          <p14:tracePt t="22639" x="5568950" y="4832350"/>
          <p14:tracePt t="22641" x="5600700" y="4851400"/>
          <p14:tracePt t="22655" x="5670550" y="4870450"/>
          <p14:tracePt t="22672" x="5746750" y="4895850"/>
          <p14:tracePt t="22689" x="5810250" y="4902200"/>
          <p14:tracePt t="22705" x="5873750" y="4902200"/>
          <p14:tracePt t="22722" x="5943600" y="4902200"/>
          <p14:tracePt t="22738" x="6000750" y="4902200"/>
          <p14:tracePt t="22755" x="6057900" y="4883150"/>
          <p14:tracePt t="22772" x="6121400" y="4864100"/>
          <p14:tracePt t="22789" x="6184900" y="4838700"/>
          <p14:tracePt t="22805" x="6235700" y="4787900"/>
          <p14:tracePt t="22822" x="6299200" y="4743450"/>
          <p14:tracePt t="22840" x="6413500" y="4692650"/>
          <p14:tracePt t="22855" x="6451600" y="4679950"/>
          <p14:tracePt t="22872" x="6565900" y="4654550"/>
          <p14:tracePt t="22888" x="6616700" y="4654550"/>
          <p14:tracePt t="22905" x="6654800" y="4654550"/>
          <p14:tracePt t="22922" x="6667500" y="4667250"/>
          <p14:tracePt t="22938" x="6667500" y="4705350"/>
          <p14:tracePt t="22955" x="6654800" y="4768850"/>
          <p14:tracePt t="22972" x="6616700" y="4832350"/>
          <p14:tracePt t="22988" x="6546850" y="4870450"/>
          <p14:tracePt t="23005" x="6457950" y="4908550"/>
          <p14:tracePt t="23022" x="6299200" y="4927600"/>
          <p14:tracePt t="23038" x="6140450" y="4914900"/>
          <p14:tracePt t="23040" x="6064250" y="4914900"/>
          <p14:tracePt t="23055" x="5905500" y="4908550"/>
          <p14:tracePt t="23072" x="5772150" y="4889500"/>
          <p14:tracePt t="23089" x="5683250" y="4889500"/>
          <p14:tracePt t="23105" x="5600700" y="4895850"/>
          <p14:tracePt t="23121" x="5537200" y="4876800"/>
          <p14:tracePt t="23138" x="5492750" y="4876800"/>
          <p14:tracePt t="23155" x="5461000" y="4876800"/>
          <p14:tracePt t="23172" x="5435600" y="4876800"/>
          <p14:tracePt t="23188" x="5416550" y="4876800"/>
          <p14:tracePt t="23205" x="5397500" y="4876800"/>
          <p14:tracePt t="23221" x="5372100" y="4876800"/>
          <p14:tracePt t="23240" x="5295900" y="4857750"/>
          <p14:tracePt t="23255" x="5245100" y="4845050"/>
          <p14:tracePt t="23272" x="5219700" y="4832350"/>
          <p14:tracePt t="23288" x="5213350" y="4832350"/>
          <p14:tracePt t="23338" x="5213350" y="4826000"/>
          <p14:tracePt t="23355" x="5213350" y="4819650"/>
          <p14:tracePt t="23372" x="5213350" y="4806950"/>
          <p14:tracePt t="23388" x="5232400" y="4781550"/>
          <p14:tracePt t="23405" x="5264150" y="4762500"/>
          <p14:tracePt t="23422" x="5321300" y="4743450"/>
          <p14:tracePt t="23439" x="5372100" y="4705350"/>
          <p14:tracePt t="23441" x="5403850" y="4686300"/>
          <p14:tracePt t="23455" x="5454650" y="4667250"/>
          <p14:tracePt t="23472" x="5505450" y="4648200"/>
          <p14:tracePt t="23489" x="5543550" y="4635500"/>
          <p14:tracePt t="23505" x="5581650" y="4622800"/>
          <p14:tracePt t="23522" x="5651500" y="4622800"/>
          <p14:tracePt t="23538" x="5715000" y="4622800"/>
          <p14:tracePt t="23555" x="5772150" y="4610100"/>
          <p14:tracePt t="23572" x="5822950" y="4603750"/>
          <p14:tracePt t="23588" x="5880100" y="4597400"/>
          <p14:tracePt t="23605" x="5937250" y="4597400"/>
          <p14:tracePt t="23622" x="5994400" y="4597400"/>
          <p14:tracePt t="23639" x="6070600" y="4603750"/>
          <p14:tracePt t="23655" x="6096000" y="4616450"/>
          <p14:tracePt t="23672" x="6102350" y="4616450"/>
          <p14:tracePt t="23689" x="6108700" y="4641850"/>
          <p14:tracePt t="23705" x="6127750" y="4679950"/>
          <p14:tracePt t="23722" x="6159500" y="4724400"/>
          <p14:tracePt t="23739" x="6210300" y="4762500"/>
          <p14:tracePt t="23755" x="6261100" y="4794250"/>
          <p14:tracePt t="23772" x="6311900" y="4826000"/>
          <p14:tracePt t="23788" x="6362700" y="4851400"/>
          <p14:tracePt t="23806" x="6432550" y="4870450"/>
          <p14:tracePt t="23822" x="6489700" y="4883150"/>
          <p14:tracePt t="23838" x="6553200" y="4883150"/>
          <p14:tracePt t="23856" x="6604000" y="4864100"/>
          <p14:tracePt t="23872" x="6616700" y="4864100"/>
          <p14:tracePt t="23905" x="6616700" y="4851400"/>
          <p14:tracePt t="23922" x="6540500" y="4826000"/>
          <p14:tracePt t="23939" x="6457950" y="4813300"/>
          <p14:tracePt t="23955" x="6369050" y="4794250"/>
          <p14:tracePt t="23972" x="6267450" y="4794250"/>
          <p14:tracePt t="23988" x="6165850" y="4781550"/>
          <p14:tracePt t="24005" x="6064250" y="4768850"/>
          <p14:tracePt t="24022" x="5969000" y="4762500"/>
          <p14:tracePt t="24038" x="5899150" y="4762500"/>
          <p14:tracePt t="24040" x="5880100" y="4756150"/>
          <p14:tracePt t="24056" x="5848350" y="4756150"/>
          <p14:tracePt t="24072" x="5810250" y="4737100"/>
          <p14:tracePt t="24089" x="5772150" y="4718050"/>
          <p14:tracePt t="24106" x="5727700" y="4699000"/>
          <p14:tracePt t="24122" x="5702300" y="4686300"/>
          <p14:tracePt t="24138" x="5676900" y="4667250"/>
          <p14:tracePt t="24156" x="5651500" y="4654550"/>
          <p14:tracePt t="24172" x="5645150" y="4648200"/>
          <p14:tracePt t="24336" x="5638800" y="4641850"/>
          <p14:tracePt t="24360" x="5638800" y="4629150"/>
          <p14:tracePt t="24432" x="5638800" y="4622800"/>
          <p14:tracePt t="24504" x="5632450" y="4635500"/>
          <p14:tracePt t="24522" x="5619750" y="4660900"/>
          <p14:tracePt t="24538" x="5607050" y="4686300"/>
          <p14:tracePt t="24555" x="5594350" y="4718050"/>
          <p14:tracePt t="24572" x="5588000" y="4749800"/>
          <p14:tracePt t="24589" x="5581650" y="4768850"/>
          <p14:tracePt t="24605" x="5575300" y="4787900"/>
          <p14:tracePt t="24622" x="5568950" y="4806950"/>
          <p14:tracePt t="24639" x="5568950" y="4819650"/>
          <p14:tracePt t="24712" x="5575300" y="4819650"/>
          <p14:tracePt t="24720" x="5588000" y="4819650"/>
          <p14:tracePt t="24727" x="5594350" y="4819650"/>
          <p14:tracePt t="24738" x="5607050" y="4819650"/>
          <p14:tracePt t="24755" x="5613400" y="4806950"/>
          <p14:tracePt t="24772" x="5619750" y="4806950"/>
          <p14:tracePt t="24880" x="5626100" y="4806950"/>
          <p14:tracePt t="24904" x="5632450" y="4806950"/>
          <p14:tracePt t="24922" x="5638800" y="4806950"/>
          <p14:tracePt t="24938" x="5645150" y="4800600"/>
          <p14:tracePt t="24955" x="5657850" y="4794250"/>
          <p14:tracePt t="24972" x="5670550" y="4787900"/>
          <p14:tracePt t="24989" x="5676900" y="4781550"/>
          <p14:tracePt t="25384" x="5676900" y="4775200"/>
          <p14:tracePt t="25391" x="5676900" y="4762500"/>
          <p14:tracePt t="25400" x="5676900" y="4756150"/>
          <p14:tracePt t="25407" x="5676900" y="4743450"/>
          <p14:tracePt t="25422" x="5676900" y="4730750"/>
          <p14:tracePt t="25440" x="5676900" y="4699000"/>
          <p14:tracePt t="25455" x="5676900" y="4686300"/>
          <p14:tracePt t="25472" x="5676900" y="4654550"/>
          <p14:tracePt t="25488" x="5683250" y="4648200"/>
          <p14:tracePt t="25505" x="5683250" y="4635500"/>
          <p14:tracePt t="25555" x="5683250" y="4629150"/>
          <p14:tracePt t="25572" x="5683250" y="4622800"/>
          <p14:tracePt t="25792" x="5683250" y="4635500"/>
          <p14:tracePt t="25800" x="5683250" y="4654550"/>
          <p14:tracePt t="25807" x="5683250" y="4673600"/>
          <p14:tracePt t="25822" x="5683250" y="4692650"/>
          <p14:tracePt t="25840" x="5683250" y="4743450"/>
          <p14:tracePt t="25855" x="5683250" y="4781550"/>
          <p14:tracePt t="25872" x="5683250" y="4800600"/>
          <p14:tracePt t="25889" x="5689600" y="4806950"/>
          <p14:tracePt t="26040" x="5695950" y="4806950"/>
          <p14:tracePt t="26048" x="5702300" y="4806950"/>
          <p14:tracePt t="26056" x="5702300" y="4794250"/>
          <p14:tracePt t="26072" x="5702300" y="4781550"/>
          <p14:tracePt t="26088" x="5708650" y="4768850"/>
          <p14:tracePt t="26105" x="5715000" y="4749800"/>
          <p14:tracePt t="26122" x="5721350" y="4718050"/>
          <p14:tracePt t="26138" x="5746750" y="4686300"/>
          <p14:tracePt t="26157" x="5765800" y="4667250"/>
          <p14:tracePt t="26172" x="5778500" y="4648200"/>
          <p14:tracePt t="26189" x="5784850" y="4641850"/>
          <p14:tracePt t="26238" x="5784850" y="4635500"/>
          <p14:tracePt t="26255" x="5797550" y="4616450"/>
          <p14:tracePt t="26272" x="5803900" y="4616450"/>
          <p14:tracePt t="26289" x="5810250" y="4610100"/>
          <p14:tracePt t="26512" x="5803900" y="4610100"/>
          <p14:tracePt t="26520" x="5797550" y="4622800"/>
          <p14:tracePt t="26527" x="5791200" y="4641850"/>
          <p14:tracePt t="26538" x="5784850" y="4660900"/>
          <p14:tracePt t="26556" x="5778500" y="4699000"/>
          <p14:tracePt t="26573" x="5778500" y="4737100"/>
          <p14:tracePt t="26588" x="5772150" y="4756150"/>
          <p14:tracePt t="26606" x="5772150" y="4768850"/>
          <p14:tracePt t="26622" x="5765800" y="4768850"/>
          <p14:tracePt t="26736" x="5772150" y="4768850"/>
          <p14:tracePt t="26752" x="5772150" y="4762500"/>
          <p14:tracePt t="26760" x="5772150" y="4743450"/>
          <p14:tracePt t="26772" x="5772150" y="4730750"/>
          <p14:tracePt t="26788" x="5772150" y="4692650"/>
          <p14:tracePt t="26805" x="5772150" y="4654550"/>
          <p14:tracePt t="26822" x="5772150" y="4616450"/>
          <p14:tracePt t="26838" x="5772150" y="4597400"/>
          <p14:tracePt t="26928" x="5772150" y="4629150"/>
          <p14:tracePt t="26936" x="5772150" y="4654550"/>
          <p14:tracePt t="26944" x="5772150" y="4673600"/>
          <p14:tracePt t="26955" x="5772150" y="4699000"/>
          <p14:tracePt t="26972" x="5772150" y="4730750"/>
          <p14:tracePt t="26988" x="5784850" y="4749800"/>
          <p14:tracePt t="27005" x="5822950" y="4762500"/>
          <p14:tracePt t="27022" x="5892800" y="4762500"/>
          <p14:tracePt t="27040" x="6019800" y="4737100"/>
          <p14:tracePt t="27055" x="6076950" y="4730750"/>
          <p14:tracePt t="27072" x="6216650" y="4686300"/>
          <p14:tracePt t="27089" x="6299200" y="4673600"/>
          <p14:tracePt t="27105" x="6350000" y="4654550"/>
          <p14:tracePt t="27122" x="6375400" y="4641850"/>
          <p14:tracePt t="27138" x="6394450" y="4635500"/>
          <p14:tracePt t="27188" x="6394450" y="4629150"/>
          <p14:tracePt t="27360" x="6394450" y="4648200"/>
          <p14:tracePt t="27368" x="6394450" y="4673600"/>
          <p14:tracePt t="27375" x="6394450" y="4692650"/>
          <p14:tracePt t="27388" x="6394450" y="4718050"/>
          <p14:tracePt t="27405" x="6394450" y="4768850"/>
          <p14:tracePt t="27422" x="6394450" y="4813300"/>
          <p14:tracePt t="27439" x="6394450" y="4845050"/>
          <p14:tracePt t="27513" x="6394450" y="4832350"/>
          <p14:tracePt t="27520" x="6394450" y="4813300"/>
          <p14:tracePt t="27527" x="6394450" y="4794250"/>
          <p14:tracePt t="27538" x="6394450" y="4775200"/>
          <p14:tracePt t="27555" x="6394450" y="4737100"/>
          <p14:tracePt t="27572" x="6394450" y="4699000"/>
          <p14:tracePt t="27588" x="6394450" y="4667250"/>
          <p14:tracePt t="27605" x="6394450" y="4648200"/>
          <p14:tracePt t="27680" x="6394450" y="4654550"/>
          <p14:tracePt t="27688" x="6394450" y="4673600"/>
          <p14:tracePt t="27705" x="6394450" y="4718050"/>
          <p14:tracePt t="27722" x="6388100" y="4724400"/>
          <p14:tracePt t="27776" x="6388100" y="4730750"/>
          <p14:tracePt t="27800" x="6388100" y="4724400"/>
          <p14:tracePt t="27808" x="6388100" y="4718050"/>
          <p14:tracePt t="27822" x="6388100" y="4705350"/>
          <p14:tracePt t="27838" x="6388100" y="4686300"/>
          <p14:tracePt t="27856" x="6375400" y="4654550"/>
          <p14:tracePt t="27873" x="6369050" y="4648200"/>
          <p14:tracePt t="27889" x="6369050" y="4635500"/>
          <p14:tracePt t="27906" x="6362700" y="4629150"/>
          <p14:tracePt t="27992" x="6362700" y="4622800"/>
          <p14:tracePt t="28224" x="6356350" y="4622800"/>
          <p14:tracePt t="28232" x="6343650" y="4622800"/>
          <p14:tracePt t="28240" x="6330950" y="4622800"/>
          <p14:tracePt t="28256" x="6311900" y="4622800"/>
          <p14:tracePt t="28273" x="6305550" y="4622800"/>
          <p14:tracePt t="28328" x="6299200" y="4622800"/>
          <p14:tracePt t="28496" x="6299200" y="4616450"/>
          <p14:tracePt t="28504" x="6299200" y="4610100"/>
          <p14:tracePt t="28522" x="6299200" y="4597400"/>
          <p14:tracePt t="28538" x="6318250" y="4572000"/>
          <p14:tracePt t="28555" x="6330950" y="4552950"/>
          <p14:tracePt t="28572" x="6337300" y="4527550"/>
          <p14:tracePt t="28589" x="6343650" y="4508500"/>
          <p14:tracePt t="28605" x="6343650" y="4495800"/>
          <p14:tracePt t="28622" x="6343650" y="4476750"/>
          <p14:tracePt t="28638" x="6343650" y="4470400"/>
          <p14:tracePt t="28655" x="6343650" y="4464050"/>
          <p14:tracePt t="28672" x="6343650" y="4457700"/>
          <p14:tracePt t="28688" x="6343650" y="4451350"/>
          <p14:tracePt t="28722" x="6330950" y="4451350"/>
          <p14:tracePt t="28739" x="6299200" y="4451350"/>
          <p14:tracePt t="28756" x="6267450" y="4451350"/>
          <p14:tracePt t="28772" x="6216650" y="4451350"/>
          <p14:tracePt t="28789" x="6178550" y="4451350"/>
          <p14:tracePt t="28805" x="6140450" y="4451350"/>
          <p14:tracePt t="28822" x="6096000" y="4483100"/>
          <p14:tracePt t="28839" x="6038850" y="4521200"/>
          <p14:tracePt t="28855" x="6026150" y="4559300"/>
          <p14:tracePt t="28872" x="6013450" y="4603750"/>
          <p14:tracePt t="28889" x="6000750" y="4641850"/>
          <p14:tracePt t="28905" x="5988050" y="4692650"/>
          <p14:tracePt t="28922" x="5975350" y="4730750"/>
          <p14:tracePt t="28939" x="5975350" y="4762500"/>
          <p14:tracePt t="28955" x="5975350" y="4794250"/>
          <p14:tracePt t="28972" x="5988050" y="4832350"/>
          <p14:tracePt t="28988" x="6007100" y="4864100"/>
          <p14:tracePt t="29005" x="6045200" y="4902200"/>
          <p14:tracePt t="29022" x="6108700" y="4921250"/>
          <p14:tracePt t="29039" x="6191250" y="4946650"/>
          <p14:tracePt t="29041" x="6229350" y="4953000"/>
          <p14:tracePt t="29056" x="6305550" y="4940300"/>
          <p14:tracePt t="29072" x="6369050" y="4908550"/>
          <p14:tracePt t="29089" x="6400800" y="4864100"/>
          <p14:tracePt t="29105" x="6426200" y="4832350"/>
          <p14:tracePt t="29122" x="6432550" y="4794250"/>
          <p14:tracePt t="29139" x="6438900" y="4762500"/>
          <p14:tracePt t="29157" x="6438900" y="4730750"/>
          <p14:tracePt t="29172" x="6438900" y="4718050"/>
          <p14:tracePt t="29188" x="6438900" y="4711700"/>
          <p14:tracePt t="29238" x="6438900" y="4724400"/>
          <p14:tracePt t="29255" x="6438900" y="4730750"/>
          <p14:tracePt t="29273" x="6438900" y="4737100"/>
          <p14:tracePt t="29408" x="6432550" y="4737100"/>
          <p14:tracePt t="29416" x="6426200" y="4737100"/>
          <p14:tracePt t="29423" x="6419850" y="4737100"/>
          <p14:tracePt t="29440" x="6413500" y="4743450"/>
          <p14:tracePt t="29455" x="6407150" y="4743450"/>
          <p14:tracePt t="29472" x="6400800" y="4743450"/>
          <p14:tracePt t="29489" x="6394450" y="4743450"/>
          <p14:tracePt t="29522" x="6388100" y="4743450"/>
          <p14:tracePt t="29600" x="6388100" y="4730750"/>
          <p14:tracePt t="29607" x="6388100" y="4724400"/>
          <p14:tracePt t="29616" x="6375400" y="4718050"/>
          <p14:tracePt t="29623" x="6375400" y="4705350"/>
          <p14:tracePt t="29639" x="6369050" y="4699000"/>
          <p14:tracePt t="29672" x="6369050" y="4679950"/>
          <p14:tracePt t="29689" x="6369050" y="4667250"/>
          <p14:tracePt t="29705" x="6369050" y="4660900"/>
          <p14:tracePt t="29738" x="6369050" y="4654550"/>
          <p14:tracePt t="29772" x="6369050" y="4648200"/>
          <p14:tracePt t="29888" x="6356350" y="4641850"/>
          <p14:tracePt t="29896" x="6337300" y="4641850"/>
          <p14:tracePt t="29905" x="6305550" y="4641850"/>
          <p14:tracePt t="29922" x="6235700" y="4641850"/>
          <p14:tracePt t="29939" x="6165850" y="4641850"/>
          <p14:tracePt t="29955" x="6115050" y="4635500"/>
          <p14:tracePt t="29972" x="6096000" y="4635500"/>
          <p14:tracePt t="29988" x="6076950" y="4641850"/>
          <p14:tracePt t="30005" x="6057900" y="4648200"/>
          <p14:tracePt t="30022" x="6032500" y="4660900"/>
          <p14:tracePt t="30040" x="5988050" y="4679950"/>
          <p14:tracePt t="30056" x="5969000" y="4679950"/>
          <p14:tracePt t="30072" x="5943600" y="4692650"/>
          <p14:tracePt t="30088" x="5924550" y="4699000"/>
          <p14:tracePt t="30105" x="5905500" y="4705350"/>
          <p14:tracePt t="30122" x="5899150" y="4705350"/>
          <p14:tracePt t="30139" x="5899150" y="4711700"/>
          <p14:tracePt t="30157" x="5892800" y="4711700"/>
          <p14:tracePt t="30224" x="5892800" y="4718050"/>
          <p14:tracePt t="30440" x="5892800" y="4711700"/>
          <p14:tracePt t="30520" x="5892800" y="4705350"/>
          <p14:tracePt t="30527" x="5905500" y="4699000"/>
          <p14:tracePt t="30538" x="5918200" y="4699000"/>
          <p14:tracePt t="30556" x="5937250" y="4692650"/>
          <p14:tracePt t="30572" x="5949950" y="4686300"/>
          <p14:tracePt t="30605" x="5962650" y="4679950"/>
          <p14:tracePt t="30622" x="5988050" y="4673600"/>
          <p14:tracePt t="30638" x="6007100" y="4667250"/>
          <p14:tracePt t="30641" x="6019800" y="4660900"/>
          <p14:tracePt t="30655" x="6038850" y="4660900"/>
          <p14:tracePt t="30672" x="6057900" y="4654550"/>
          <p14:tracePt t="30688" x="6083300" y="4635500"/>
          <p14:tracePt t="30705" x="6115050" y="4616450"/>
          <p14:tracePt t="30722" x="6146800" y="4591050"/>
          <p14:tracePt t="30739" x="6178550" y="4578350"/>
          <p14:tracePt t="30755" x="6191250" y="4572000"/>
          <p14:tracePt t="30772" x="6197600" y="4572000"/>
          <p14:tracePt t="30789" x="6203950" y="4559300"/>
          <p14:tracePt t="30805" x="6242050" y="4552950"/>
          <p14:tracePt t="30822" x="6273800" y="4552950"/>
          <p14:tracePt t="30912" x="6280150" y="4546600"/>
          <p14:tracePt t="30920" x="6292850" y="4546600"/>
          <p14:tracePt t="30927" x="6299200" y="4540250"/>
          <p14:tracePt t="30942" x="6311900" y="4533900"/>
          <p14:tracePt t="30955" x="6330950" y="4527550"/>
          <p14:tracePt t="30972" x="6356350" y="4514850"/>
          <p14:tracePt t="30988" x="6381750" y="4489450"/>
          <p14:tracePt t="31005" x="6394450" y="4470400"/>
          <p14:tracePt t="31022" x="6407150" y="4451350"/>
          <p14:tracePt t="31039" x="6426200" y="4425950"/>
          <p14:tracePt t="31055" x="6438900" y="4387850"/>
          <p14:tracePt t="31072" x="6438900" y="4375150"/>
          <p14:tracePt t="31105" x="6438900" y="4368800"/>
          <p14:tracePt t="31122" x="6438900" y="4356100"/>
          <p14:tracePt t="31138" x="6432550" y="4343400"/>
          <p14:tracePt t="31155" x="6413500" y="4330700"/>
          <p14:tracePt t="31172" x="6375400" y="4305300"/>
          <p14:tracePt t="31188" x="6337300" y="4298950"/>
          <p14:tracePt t="31205" x="6286500" y="4286250"/>
          <p14:tracePt t="31222" x="6248400" y="4286250"/>
          <p14:tracePt t="31238" x="6235700" y="4286250"/>
          <p14:tracePt t="31239" x="6223000" y="4286250"/>
          <p14:tracePt t="31255" x="6197600" y="4286250"/>
          <p14:tracePt t="31272" x="6178550" y="4286250"/>
          <p14:tracePt t="31288" x="6153150" y="4292600"/>
          <p14:tracePt t="31305" x="6108700" y="4305300"/>
          <p14:tracePt t="31322" x="6070600" y="4318000"/>
          <p14:tracePt t="31339" x="6032500" y="4330700"/>
          <p14:tracePt t="31355" x="6013450" y="4343400"/>
          <p14:tracePt t="31372" x="5994400" y="4349750"/>
          <p14:tracePt t="31389" x="5981700" y="4362450"/>
          <p14:tracePt t="31405" x="5962650" y="4375150"/>
          <p14:tracePt t="31422" x="5943600" y="4381500"/>
          <p14:tracePt t="31440" x="5930900" y="4387850"/>
          <p14:tracePt t="31455" x="5930900" y="4394200"/>
          <p14:tracePt t="31472" x="5918200" y="4413250"/>
          <p14:tracePt t="31489" x="5905500" y="4432300"/>
          <p14:tracePt t="31505" x="5892800" y="4457700"/>
          <p14:tracePt t="31522" x="5886450" y="4476750"/>
          <p14:tracePt t="31538" x="5886450" y="4495800"/>
          <p14:tracePt t="31556" x="5880100" y="4514850"/>
          <p14:tracePt t="31572" x="5873750" y="4533900"/>
          <p14:tracePt t="31589" x="5867400" y="4559300"/>
          <p14:tracePt t="31605" x="5861050" y="4584700"/>
          <p14:tracePt t="31622" x="5861050" y="4603750"/>
          <p14:tracePt t="31639" x="5861050" y="4635500"/>
          <p14:tracePt t="31655" x="5861050" y="4654550"/>
          <p14:tracePt t="31672" x="5861050" y="4673600"/>
          <p14:tracePt t="31689" x="5861050" y="4699000"/>
          <p14:tracePt t="31705" x="5867400" y="4711700"/>
          <p14:tracePt t="31722" x="5886450" y="4730750"/>
          <p14:tracePt t="31739" x="5899150" y="4749800"/>
          <p14:tracePt t="31755" x="5911850" y="4762500"/>
          <p14:tracePt t="31772" x="5924550" y="4768850"/>
          <p14:tracePt t="31788" x="5937250" y="4775200"/>
          <p14:tracePt t="31805" x="5969000" y="4775200"/>
          <p14:tracePt t="31823" x="6026150" y="4775200"/>
          <p14:tracePt t="31839" x="6083300" y="4794250"/>
          <p14:tracePt t="31855" x="6127750" y="4806950"/>
          <p14:tracePt t="31872" x="6153150" y="4806950"/>
          <p14:tracePt t="31905" x="6159500" y="4806950"/>
          <p14:tracePt t="31922" x="6178550" y="4794250"/>
          <p14:tracePt t="31939" x="6197600" y="4794250"/>
          <p14:tracePt t="31955" x="6216650" y="4787900"/>
          <p14:tracePt t="31972" x="6242050" y="4762500"/>
          <p14:tracePt t="31989" x="6280150" y="4705350"/>
          <p14:tracePt t="32005" x="6318250" y="4654550"/>
          <p14:tracePt t="32022" x="6343650" y="4616450"/>
          <p14:tracePt t="32040" x="6356350" y="4578350"/>
          <p14:tracePt t="32055" x="6369050" y="4565650"/>
          <p14:tracePt t="32072" x="6375400" y="4540250"/>
          <p14:tracePt t="32089" x="6394450" y="4514850"/>
          <p14:tracePt t="32105" x="6394450" y="4470400"/>
          <p14:tracePt t="32122" x="6394450" y="4432300"/>
          <p14:tracePt t="32138" x="6388100" y="4400550"/>
          <p14:tracePt t="32155" x="6369050" y="4375150"/>
          <p14:tracePt t="32172" x="6350000" y="4349750"/>
          <p14:tracePt t="32188" x="6311900" y="4311650"/>
          <p14:tracePt t="32205" x="6261100" y="4292600"/>
          <p14:tracePt t="32223" x="6197600" y="4273550"/>
          <p14:tracePt t="32240" x="6102350" y="4260850"/>
          <p14:tracePt t="32255" x="6038850" y="4260850"/>
          <p14:tracePt t="32272" x="5975350" y="4267200"/>
          <p14:tracePt t="32288" x="5918200" y="4292600"/>
          <p14:tracePt t="32305" x="5873750" y="4311650"/>
          <p14:tracePt t="32322" x="5822950" y="4343400"/>
          <p14:tracePt t="32339" x="5772150" y="4381500"/>
          <p14:tracePt t="32355" x="5740400" y="4438650"/>
          <p14:tracePt t="32372" x="5715000" y="4489450"/>
          <p14:tracePt t="32389" x="5695950" y="4546600"/>
          <p14:tracePt t="32405" x="5695950" y="4603750"/>
          <p14:tracePt t="32422" x="5695950" y="4660900"/>
          <p14:tracePt t="32440" x="5715000" y="4730750"/>
          <p14:tracePt t="32455" x="5746750" y="4768850"/>
          <p14:tracePt t="32472" x="5791200" y="4794250"/>
          <p14:tracePt t="32489" x="5861050" y="4819650"/>
          <p14:tracePt t="32505" x="5949950" y="4832350"/>
          <p14:tracePt t="32523" x="6032500" y="4832350"/>
          <p14:tracePt t="32539" x="6121400" y="4832350"/>
          <p14:tracePt t="32556" x="6210300" y="4832350"/>
          <p14:tracePt t="32572" x="6273800" y="4819650"/>
          <p14:tracePt t="32589" x="6318250" y="4794250"/>
          <p14:tracePt t="32605" x="6350000" y="4762500"/>
          <p14:tracePt t="32622" x="6375400" y="4730750"/>
          <p14:tracePt t="32639" x="6400800" y="4686300"/>
          <p14:tracePt t="32656" x="6407150" y="4654550"/>
          <p14:tracePt t="32672" x="6407150" y="4616450"/>
          <p14:tracePt t="32688" x="6407150" y="4565650"/>
          <p14:tracePt t="32705" x="6400800" y="4521200"/>
          <p14:tracePt t="32722" x="6369050" y="4483100"/>
          <p14:tracePt t="32739" x="6311900" y="4445000"/>
          <p14:tracePt t="32755" x="6261100" y="4425950"/>
          <p14:tracePt t="32772" x="6197600" y="4406900"/>
          <p14:tracePt t="32789" x="6153150" y="4406900"/>
          <p14:tracePt t="32805" x="6108700" y="4400550"/>
          <p14:tracePt t="32823" x="6057900" y="4413250"/>
          <p14:tracePt t="32839" x="6000750" y="4445000"/>
          <p14:tracePt t="32855" x="5918200" y="4533900"/>
          <p14:tracePt t="32872" x="5892800" y="4578350"/>
          <p14:tracePt t="32889" x="5892800" y="4610100"/>
          <p14:tracePt t="32905" x="5892800" y="4629150"/>
          <p14:tracePt t="32922" x="5905500" y="4648200"/>
          <p14:tracePt t="32938" x="5969000" y="4648200"/>
          <p14:tracePt t="32955" x="6051550" y="4654550"/>
          <p14:tracePt t="32972" x="6153150" y="4654550"/>
          <p14:tracePt t="32988" x="6235700" y="4622800"/>
          <p14:tracePt t="33005" x="6311900" y="4584700"/>
          <p14:tracePt t="33022" x="6369050" y="4546600"/>
          <p14:tracePt t="33040" x="6388100" y="4476750"/>
          <p14:tracePt t="33055" x="6388100" y="4445000"/>
          <p14:tracePt t="33072" x="6362700" y="4425950"/>
          <p14:tracePt t="33089" x="6324600" y="4400550"/>
          <p14:tracePt t="33105" x="6299200" y="4394200"/>
          <p14:tracePt t="33122" x="6286500" y="4394200"/>
          <p14:tracePt t="33139" x="6273800" y="4394200"/>
          <p14:tracePt t="33216" x="6267450" y="4394200"/>
          <p14:tracePt t="33224" x="6254750" y="4394200"/>
          <p14:tracePt t="33239" x="6229350" y="4394200"/>
          <p14:tracePt t="33255" x="6172200" y="4394200"/>
          <p14:tracePt t="33272" x="6153150" y="4394200"/>
          <p14:tracePt t="33289" x="6127750" y="4394200"/>
          <p14:tracePt t="33306" x="6115050" y="4394200"/>
          <p14:tracePt t="33322" x="6096000" y="4394200"/>
          <p14:tracePt t="33339" x="6057900" y="4394200"/>
          <p14:tracePt t="33355" x="6013450" y="4400550"/>
          <p14:tracePt t="33372" x="5981700" y="4413250"/>
          <p14:tracePt t="33388" x="5956300" y="4425950"/>
          <p14:tracePt t="33405" x="5930900" y="4445000"/>
          <p14:tracePt t="33422" x="5911850" y="4470400"/>
          <p14:tracePt t="33439" x="5892800" y="4514850"/>
          <p14:tracePt t="33455" x="5880100" y="4546600"/>
          <p14:tracePt t="33472" x="5873750" y="4578350"/>
          <p14:tracePt t="33489" x="5867400" y="4610100"/>
          <p14:tracePt t="33505" x="5867400" y="4641850"/>
          <p14:tracePt t="33522" x="5867400" y="4673600"/>
          <p14:tracePt t="33539" x="5880100" y="4692650"/>
          <p14:tracePt t="33555" x="5892800" y="4718050"/>
          <p14:tracePt t="33572" x="5911850" y="4737100"/>
          <p14:tracePt t="33589" x="5937250" y="4762500"/>
          <p14:tracePt t="33605" x="5975350" y="4787900"/>
          <p14:tracePt t="33622" x="6013450" y="4806950"/>
          <p14:tracePt t="33640" x="6076950" y="4832350"/>
          <p14:tracePt t="33656" x="6108700" y="4838700"/>
          <p14:tracePt t="33672" x="6140450" y="4845050"/>
          <p14:tracePt t="33688" x="6178550" y="4851400"/>
          <p14:tracePt t="33705" x="6216650" y="4851400"/>
          <p14:tracePt t="33723" x="6261100" y="4851400"/>
          <p14:tracePt t="33738" x="6311900" y="4851400"/>
          <p14:tracePt t="33755" x="6318250" y="4845050"/>
          <p14:tracePt t="33944" x="6318250" y="4838700"/>
          <p14:tracePt t="34000" x="6305550" y="4838700"/>
          <p14:tracePt t="34007" x="6286500" y="4838700"/>
          <p14:tracePt t="34016" x="6273800" y="4826000"/>
          <p14:tracePt t="34023" x="6261100" y="4826000"/>
          <p14:tracePt t="34039" x="6235700" y="4813300"/>
          <p14:tracePt t="34055" x="6229350" y="4813300"/>
          <p14:tracePt t="34128" x="6248400" y="4813300"/>
          <p14:tracePt t="34136" x="6273800" y="4813300"/>
          <p14:tracePt t="34143" x="6286500" y="4813300"/>
          <p14:tracePt t="34155" x="6311900" y="4813300"/>
          <p14:tracePt t="34172" x="6356350" y="4813300"/>
          <p14:tracePt t="34189" x="6369050" y="4813300"/>
          <p14:tracePt t="34264" x="6356350" y="4813300"/>
          <p14:tracePt t="34272" x="6350000" y="4813300"/>
          <p14:tracePt t="34288" x="6343650" y="4819650"/>
          <p14:tracePt t="34352" x="6350000" y="4819650"/>
          <p14:tracePt t="34432" x="6350000" y="4826000"/>
          <p14:tracePt t="34440" x="6330950" y="4832350"/>
          <p14:tracePt t="34448" x="6318250" y="4832350"/>
          <p14:tracePt t="34456" x="6299200" y="4832350"/>
          <p14:tracePt t="34472" x="6299200" y="4838700"/>
          <p14:tracePt t="34522" x="6305550" y="4832350"/>
          <p14:tracePt t="34539" x="6324600" y="4826000"/>
          <p14:tracePt t="34555" x="6330950" y="4826000"/>
          <p14:tracePt t="34928" x="6337300" y="4826000"/>
          <p14:tracePt t="34952" x="6343650" y="4826000"/>
          <p14:tracePt t="34960" x="6343650" y="4813300"/>
          <p14:tracePt t="34968" x="6350000" y="4794250"/>
          <p14:tracePt t="34975" x="6356350" y="4768850"/>
          <p14:tracePt t="34989" x="6362700" y="4749800"/>
          <p14:tracePt t="35005" x="6362700" y="4711700"/>
          <p14:tracePt t="35022" x="6362700" y="4679950"/>
          <p14:tracePt t="35039" x="6369050" y="4660900"/>
          <p14:tracePt t="35128" x="6369050" y="4654550"/>
          <p14:tracePt t="35288" x="6369050" y="4648200"/>
          <p14:tracePt t="35448" x="6375400" y="4648200"/>
          <p14:tracePt t="35472" x="6375400" y="4635500"/>
          <p14:tracePt t="35480" x="6369050" y="4629150"/>
          <p14:tracePt t="35488" x="6350000" y="4629150"/>
          <p14:tracePt t="35505" x="6292850" y="4629150"/>
          <p14:tracePt t="35522" x="6248400" y="4629150"/>
          <p14:tracePt t="35539" x="6210300" y="4629150"/>
          <p14:tracePt t="35555" x="6178550" y="4629150"/>
          <p14:tracePt t="35572" x="6159500" y="4635500"/>
          <p14:tracePt t="35589" x="6134100" y="4654550"/>
          <p14:tracePt t="35605" x="6108700" y="4667250"/>
          <p14:tracePt t="35622" x="6083300" y="4673600"/>
          <p14:tracePt t="35640" x="6064250" y="4686300"/>
          <p14:tracePt t="35655" x="6051550" y="4692650"/>
          <p14:tracePt t="35672" x="6045200" y="4692650"/>
          <p14:tracePt t="35689" x="6032500" y="4699000"/>
          <p14:tracePt t="35705" x="6032500" y="4705350"/>
          <p14:tracePt t="35888" x="6032500" y="4699000"/>
          <p14:tracePt t="35960" x="6038850" y="4692650"/>
          <p14:tracePt t="35984" x="6045200" y="4686300"/>
          <p14:tracePt t="36016" x="6045200" y="4679950"/>
          <p14:tracePt t="36024" x="6051550" y="4673600"/>
          <p14:tracePt t="36040" x="6051550" y="4667250"/>
          <p14:tracePt t="36055" x="6070600" y="4667250"/>
          <p14:tracePt t="36072" x="6070600" y="4660900"/>
          <p14:tracePt t="36089" x="6076950" y="4660900"/>
          <p14:tracePt t="36105" x="6089650" y="4654550"/>
          <p14:tracePt t="36122" x="6108700" y="4641850"/>
          <p14:tracePt t="36138" x="6127750" y="4622800"/>
          <p14:tracePt t="36155" x="6146800" y="4616450"/>
          <p14:tracePt t="36172" x="6153150" y="4616450"/>
          <p14:tracePt t="36231" x="6159500" y="4616450"/>
          <p14:tracePt t="36241" x="6172200" y="4610100"/>
          <p14:tracePt t="36255" x="6191250" y="4610100"/>
          <p14:tracePt t="36272" x="6203950" y="4610100"/>
          <p14:tracePt t="36289" x="6216650" y="4603750"/>
          <p14:tracePt t="36305" x="6235700" y="4603750"/>
          <p14:tracePt t="36322" x="6254750" y="4603750"/>
          <p14:tracePt t="36338" x="6280150" y="4603750"/>
          <p14:tracePt t="36356" x="6286500" y="4603750"/>
          <p14:tracePt t="36372" x="6305550" y="4603750"/>
          <p14:tracePt t="36405" x="6311900" y="4610100"/>
          <p14:tracePt t="36422" x="6324600" y="4616450"/>
          <p14:tracePt t="36439" x="6350000" y="4616450"/>
          <p14:tracePt t="36440" x="6362700" y="4622800"/>
          <p14:tracePt t="36455" x="6388100" y="4635500"/>
          <p14:tracePt t="36472" x="6407150" y="4635500"/>
          <p14:tracePt t="36488" x="6419850" y="4635500"/>
          <p14:tracePt t="36505" x="6445250" y="4635500"/>
          <p14:tracePt t="36522" x="6457950" y="4635500"/>
          <p14:tracePt t="36538" x="6470650" y="4635500"/>
          <p14:tracePt t="36589" x="6489700" y="4635500"/>
          <p14:tracePt t="36605" x="6515100" y="4635500"/>
          <p14:tracePt t="36639" x="6521450" y="4635500"/>
          <p14:tracePt t="36688" x="6515100" y="4635500"/>
          <p14:tracePt t="36705" x="6496050" y="4648200"/>
          <p14:tracePt t="36722" x="6457950" y="4667250"/>
          <p14:tracePt t="36739" x="6407150" y="4686300"/>
          <p14:tracePt t="36755" x="6356350" y="4724400"/>
          <p14:tracePt t="36772" x="6311900" y="4756150"/>
          <p14:tracePt t="36789" x="6280150" y="4775200"/>
          <p14:tracePt t="36805" x="6267450" y="4794250"/>
          <p14:tracePt t="36822" x="6261100" y="4813300"/>
          <p14:tracePt t="36838" x="6261100" y="4819650"/>
          <p14:tracePt t="36856" x="6254750" y="4826000"/>
          <p14:tracePt t="37032" x="6254750" y="4819650"/>
          <p14:tracePt t="37087" x="6267450" y="4806950"/>
          <p14:tracePt t="37105" x="6299200" y="4794250"/>
          <p14:tracePt t="37122" x="6318250" y="4781550"/>
          <p14:tracePt t="37139" x="6330950" y="4775200"/>
          <p14:tracePt t="37155" x="6337300" y="4768850"/>
          <p14:tracePt t="37280" x="6350000" y="4756150"/>
          <p14:tracePt t="37288" x="6350000" y="4743450"/>
          <p14:tracePt t="37305" x="6362700" y="4718050"/>
          <p14:tracePt t="37322" x="6369050" y="4699000"/>
          <p14:tracePt t="37339" x="6369050" y="4686300"/>
          <p14:tracePt t="37356" x="6369050" y="4679950"/>
          <p14:tracePt t="37372" x="6375400" y="4673600"/>
          <p14:tracePt t="37388" x="6375400" y="4660900"/>
          <p14:tracePt t="37405" x="6375400" y="4648200"/>
          <p14:tracePt t="37422" x="6375400" y="4641850"/>
          <p14:tracePt t="37440" x="6375400" y="4635500"/>
          <p14:tracePt t="37455" x="6375400" y="4629150"/>
          <p14:tracePt t="37472" x="6375400" y="4610100"/>
          <p14:tracePt t="37489" x="6375400" y="4603750"/>
          <p14:tracePt t="37506" x="6375400" y="4597400"/>
          <p14:tracePt t="37522" x="6375400" y="4591050"/>
          <p14:tracePt t="37539" x="6369050" y="4578350"/>
          <p14:tracePt t="37555" x="6362700" y="4572000"/>
          <p14:tracePt t="37572" x="6356350" y="4565650"/>
          <p14:tracePt t="37589" x="6330950" y="4559300"/>
          <p14:tracePt t="37606" x="6311900" y="4552950"/>
          <p14:tracePt t="37622" x="6280150" y="4552950"/>
          <p14:tracePt t="37640" x="6229350" y="4552950"/>
          <p14:tracePt t="37655" x="6178550" y="4552950"/>
          <p14:tracePt t="37672" x="6134100" y="4565650"/>
          <p14:tracePt t="37689" x="6076950" y="4578350"/>
          <p14:tracePt t="37705" x="6051550" y="4597400"/>
          <p14:tracePt t="37722" x="6032500" y="4610100"/>
          <p14:tracePt t="37739" x="6019800" y="4635500"/>
          <p14:tracePt t="37755" x="6019800" y="4667250"/>
          <p14:tracePt t="37772" x="6019800" y="4705350"/>
          <p14:tracePt t="37789" x="6019800" y="4737100"/>
          <p14:tracePt t="37805" x="6019800" y="4775200"/>
          <p14:tracePt t="37822" x="6045200" y="4813300"/>
          <p14:tracePt t="37838" x="6083300" y="4838700"/>
          <p14:tracePt t="37840" x="6102350" y="4838700"/>
          <p14:tracePt t="37855" x="6159500" y="4845050"/>
          <p14:tracePt t="37872" x="6203950" y="4845050"/>
          <p14:tracePt t="37888" x="6235700" y="4826000"/>
          <p14:tracePt t="37905" x="6267450" y="4806950"/>
          <p14:tracePt t="37922" x="6286500" y="4794250"/>
          <p14:tracePt t="37938" x="6299200" y="4781550"/>
          <p14:tracePt t="37956" x="6311900" y="4775200"/>
          <p14:tracePt t="37972" x="6330950" y="4775200"/>
          <p14:tracePt t="37988" x="6330950" y="4768850"/>
          <p14:tracePt t="38005" x="6337300" y="4768850"/>
          <p14:tracePt t="38023" x="6337300" y="4762500"/>
          <p14:tracePt t="38038" x="6350000" y="4749800"/>
          <p14:tracePt t="38112" x="6356350" y="4749800"/>
          <p14:tracePt t="38248" x="6356350" y="4756150"/>
          <p14:tracePt t="38257" x="6343650" y="4762500"/>
          <p14:tracePt t="38264" x="6337300" y="4775200"/>
          <p14:tracePt t="38273" x="6330950" y="4775200"/>
          <p14:tracePt t="38289" x="6318250" y="4781550"/>
          <p14:tracePt t="38305" x="6318250" y="4787900"/>
          <p14:tracePt t="38322" x="6311900" y="4787900"/>
          <p14:tracePt t="38657" x="6318250" y="4787900"/>
          <p14:tracePt t="38664" x="6324600" y="4787900"/>
          <p14:tracePt t="38848" x="6330950" y="4787900"/>
          <p14:tracePt t="38856" x="6343650" y="4787900"/>
          <p14:tracePt t="38872" x="6375400" y="4787900"/>
          <p14:tracePt t="38888" x="6400800" y="4787900"/>
          <p14:tracePt t="38905" x="6438900" y="4787900"/>
          <p14:tracePt t="38922" x="6470650" y="4787900"/>
          <p14:tracePt t="38939" x="6496050" y="4787900"/>
          <p14:tracePt t="38955" x="6521450" y="4781550"/>
          <p14:tracePt t="38972" x="6553200" y="4768850"/>
          <p14:tracePt t="38989" x="6578600" y="4756150"/>
          <p14:tracePt t="39005" x="6597650" y="4749800"/>
          <p14:tracePt t="39022" x="6610350" y="4743450"/>
          <p14:tracePt t="39038" x="6623050" y="4730750"/>
          <p14:tracePt t="39120" x="6623050" y="4724400"/>
          <p14:tracePt t="39184" x="6616700" y="4724400"/>
          <p14:tracePt t="39191" x="6604000" y="4730750"/>
          <p14:tracePt t="39200" x="6584950" y="4730750"/>
          <p14:tracePt t="39207" x="6578600" y="4737100"/>
          <p14:tracePt t="39222" x="6572250" y="4743450"/>
          <p14:tracePt t="39239" x="6546850" y="4743450"/>
          <p14:tracePt t="39272" x="6540500" y="4743450"/>
          <p14:tracePt t="39289" x="6521450" y="4749800"/>
          <p14:tracePt t="39305" x="6502400" y="4775200"/>
          <p14:tracePt t="39322" x="6477000" y="4781550"/>
          <p14:tracePt t="39339" x="6457950" y="4787900"/>
          <p14:tracePt t="39355" x="6445250" y="4794250"/>
          <p14:tracePt t="39372" x="6426200" y="4794250"/>
          <p14:tracePt t="39389" x="6394450" y="4794250"/>
          <p14:tracePt t="39405" x="6350000" y="4794250"/>
          <p14:tracePt t="39422" x="6305550" y="4794250"/>
          <p14:tracePt t="39439" x="6267450" y="4794250"/>
          <p14:tracePt t="39440" x="6254750" y="4794250"/>
          <p14:tracePt t="39455" x="6229350" y="4794250"/>
          <p14:tracePt t="39472" x="6210300" y="4794250"/>
          <p14:tracePt t="39489" x="6172200" y="4794250"/>
          <p14:tracePt t="39505" x="6146800" y="4794250"/>
          <p14:tracePt t="39522" x="6134100" y="4794250"/>
          <p14:tracePt t="39688" x="6134100" y="4787900"/>
          <p14:tracePt t="39705" x="6159500" y="4781550"/>
          <p14:tracePt t="39722" x="6184900" y="4781550"/>
          <p14:tracePt t="39739" x="6197600" y="4775200"/>
          <p14:tracePt t="39755" x="6210300" y="4768850"/>
          <p14:tracePt t="39772" x="6216650" y="4768850"/>
          <p14:tracePt t="40016" x="6223000" y="4768850"/>
          <p14:tracePt t="40192" x="6229350" y="4768850"/>
          <p14:tracePt t="40200" x="6235700" y="4768850"/>
          <p14:tracePt t="40207" x="6248400" y="4768850"/>
          <p14:tracePt t="40222" x="6254750" y="4768850"/>
          <p14:tracePt t="40239" x="6286500" y="4768850"/>
          <p14:tracePt t="40255" x="6299200" y="4768850"/>
          <p14:tracePt t="40272" x="6305550" y="4768850"/>
          <p14:tracePt t="40306" x="6305550" y="4762500"/>
          <p14:tracePt t="40322" x="6311900" y="4756150"/>
          <p14:tracePt t="40338" x="6343650" y="4737100"/>
          <p14:tracePt t="40355" x="6362700" y="4711700"/>
          <p14:tracePt t="40372" x="6375400" y="4692650"/>
          <p14:tracePt t="40388" x="6375400" y="4673600"/>
          <p14:tracePt t="40528" x="6381750" y="4673600"/>
          <p14:tracePt t="40536" x="6381750" y="4660900"/>
          <p14:tracePt t="40543" x="6381750" y="4654550"/>
          <p14:tracePt t="40672" x="6369050" y="4667250"/>
          <p14:tracePt t="40680" x="6356350" y="4673600"/>
          <p14:tracePt t="40688" x="6337300" y="4686300"/>
          <p14:tracePt t="40705" x="6318250" y="4724400"/>
          <p14:tracePt t="40722" x="6311900" y="4762500"/>
          <p14:tracePt t="40739" x="6311900" y="4787900"/>
          <p14:tracePt t="40755" x="6311900" y="4800600"/>
          <p14:tracePt t="40772" x="6311900" y="4806950"/>
          <p14:tracePt t="40788" x="6318250" y="4813300"/>
          <p14:tracePt t="41311" x="6318250" y="4806950"/>
          <p14:tracePt t="41328" x="6318250" y="4794250"/>
          <p14:tracePt t="41336" x="6330950" y="4794250"/>
          <p14:tracePt t="41344" x="6343650" y="4787900"/>
          <p14:tracePt t="41355" x="6343650" y="4781550"/>
          <p14:tracePt t="41372" x="6350000" y="4775200"/>
          <p14:tracePt t="41560" x="6356350" y="4775200"/>
          <p14:tracePt t="41576" x="6356350" y="4787900"/>
          <p14:tracePt t="41584" x="6369050" y="4800600"/>
          <p14:tracePt t="41616" x="6369050" y="4806950"/>
          <p14:tracePt t="41712" x="6381750" y="4806950"/>
          <p14:tracePt t="41720" x="6394450" y="4806950"/>
          <p14:tracePt t="41727" x="6400800" y="4800600"/>
          <p14:tracePt t="41739" x="6419850" y="4800600"/>
          <p14:tracePt t="41755" x="6432550" y="4794250"/>
          <p14:tracePt t="41772" x="6451600" y="4787900"/>
          <p14:tracePt t="41789" x="6464300" y="4787900"/>
          <p14:tracePt t="41805" x="6483350" y="4775200"/>
          <p14:tracePt t="41822" x="6489700" y="4768850"/>
          <p14:tracePt t="41839" x="6489700" y="4749800"/>
          <p14:tracePt t="41943" x="6489700" y="4756150"/>
          <p14:tracePt t="41968" x="6489700" y="4762500"/>
          <p14:tracePt t="42056" x="6502400" y="4762500"/>
          <p14:tracePt t="42072" x="6508750" y="4762500"/>
          <p14:tracePt t="42159" x="6515100" y="4762500"/>
          <p14:tracePt t="42168" x="6521450" y="4762500"/>
          <p14:tracePt t="42175" x="6527800" y="4762500"/>
          <p14:tracePt t="42272" x="6527800" y="4768850"/>
          <p14:tracePt t="42288" x="6527800" y="4775200"/>
          <p14:tracePt t="42305" x="6502400" y="4794250"/>
          <p14:tracePt t="42322" x="6477000" y="4813300"/>
          <p14:tracePt t="42339" x="6457950" y="4819650"/>
          <p14:tracePt t="42355" x="6445250" y="4819650"/>
          <p14:tracePt t="42416" x="6445250" y="4826000"/>
          <p14:tracePt t="42423" x="6432550" y="4826000"/>
          <p14:tracePt t="42439" x="6419850" y="4826000"/>
          <p14:tracePt t="42455" x="6413500" y="4826000"/>
          <p14:tracePt t="42512" x="6407150" y="4826000"/>
          <p14:tracePt t="42522" x="6394450" y="4826000"/>
          <p14:tracePt t="42539" x="6369050" y="4826000"/>
          <p14:tracePt t="42555" x="6356350" y="4826000"/>
          <p14:tracePt t="42572" x="6350000" y="4826000"/>
          <p14:tracePt t="42624" x="6356350" y="4826000"/>
          <p14:tracePt t="42641" x="6362700" y="4826000"/>
          <p14:tracePt t="42648" x="6375400" y="4826000"/>
          <p14:tracePt t="42657" x="6388100" y="4826000"/>
          <p14:tracePt t="42672" x="6438900" y="4826000"/>
          <p14:tracePt t="42689" x="6489700" y="4826000"/>
          <p14:tracePt t="42705" x="6527800" y="4826000"/>
          <p14:tracePt t="42722" x="6546850" y="4826000"/>
          <p14:tracePt t="42739" x="6559550" y="4819650"/>
          <p14:tracePt t="42756" x="6578600" y="4813300"/>
          <p14:tracePt t="42773" x="6604000" y="4800600"/>
          <p14:tracePt t="42788" x="6629400" y="4787900"/>
          <p14:tracePt t="42805" x="6648450" y="4781550"/>
          <p14:tracePt t="42822" x="6667500" y="4768850"/>
          <p14:tracePt t="42823" x="6680200" y="4762500"/>
          <p14:tracePt t="42839" x="6705600" y="4756150"/>
          <p14:tracePt t="42855" x="6718300" y="4749800"/>
          <p14:tracePt t="42872" x="6743700" y="4737100"/>
          <p14:tracePt t="42889" x="6750050" y="4737100"/>
          <p14:tracePt t="42905" x="6762750" y="4737100"/>
          <p14:tracePt t="42922" x="6775450" y="4730750"/>
          <p14:tracePt t="42938" x="6788150" y="4730750"/>
          <p14:tracePt t="42956" x="6813550" y="4724400"/>
          <p14:tracePt t="42972" x="6832600" y="4711700"/>
          <p14:tracePt t="42989" x="6858000" y="4705350"/>
          <p14:tracePt t="43005" x="6858000" y="4699000"/>
          <p14:tracePt t="43022" x="6864350" y="4699000"/>
          <p14:tracePt t="43152" x="6858000" y="4705350"/>
          <p14:tracePt t="43159" x="6851650" y="4711700"/>
          <p14:tracePt t="43172" x="6832600" y="4724400"/>
          <p14:tracePt t="43189" x="6794500" y="4743450"/>
          <p14:tracePt t="43206" x="6718300" y="4762500"/>
          <p14:tracePt t="43222" x="6635750" y="4787900"/>
          <p14:tracePt t="43239" x="6572250" y="4806950"/>
          <p14:tracePt t="43240" x="6546850" y="4819650"/>
          <p14:tracePt t="43255" x="6508750" y="4832350"/>
          <p14:tracePt t="43272" x="6489700" y="4832350"/>
          <p14:tracePt t="43289" x="6477000" y="4832350"/>
          <p14:tracePt t="43306" x="6457950" y="4838700"/>
          <p14:tracePt t="43322" x="6426200" y="4838700"/>
          <p14:tracePt t="43339" x="6407150" y="4838700"/>
          <p14:tracePt t="43355" x="6394450" y="4845050"/>
          <p14:tracePt t="43372" x="6381750" y="4845050"/>
          <p14:tracePt t="43464" x="6369050" y="4845050"/>
          <p14:tracePt t="43472" x="6362700" y="4845050"/>
          <p14:tracePt t="43488" x="6356350" y="4845050"/>
          <p14:tracePt t="43608" x="6362700" y="4845050"/>
          <p14:tracePt t="43616" x="6369050" y="4838700"/>
          <p14:tracePt t="43623" x="6375400" y="4838700"/>
          <p14:tracePt t="43639" x="6381750" y="4832350"/>
          <p14:tracePt t="43655" x="6419850" y="4832350"/>
          <p14:tracePt t="43672" x="6464300" y="4826000"/>
          <p14:tracePt t="43689" x="6521450" y="4813300"/>
          <p14:tracePt t="43705" x="6559550" y="4800600"/>
          <p14:tracePt t="43722" x="6591300" y="4787900"/>
          <p14:tracePt t="43739" x="6616700" y="4775200"/>
          <p14:tracePt t="43755" x="6648450" y="4756150"/>
          <p14:tracePt t="43772" x="6699250" y="4743450"/>
          <p14:tracePt t="43789" x="6750050" y="4730750"/>
          <p14:tracePt t="43806" x="6781800" y="4711700"/>
          <p14:tracePt t="43822" x="6800850" y="4692650"/>
          <p14:tracePt t="43839" x="6819900" y="4679950"/>
          <p14:tracePt t="43856" x="6826250" y="4673600"/>
          <p14:tracePt t="43872" x="6826250" y="4667250"/>
          <p14:tracePt t="44024" x="6807200" y="4679950"/>
          <p14:tracePt t="44032" x="6788150" y="4692650"/>
          <p14:tracePt t="44040" x="6769100" y="4705350"/>
          <p14:tracePt t="44055" x="6718300" y="4724400"/>
          <p14:tracePt t="44072" x="6661150" y="4756150"/>
          <p14:tracePt t="44089" x="6610350" y="4775200"/>
          <p14:tracePt t="44105" x="6572250" y="4787900"/>
          <p14:tracePt t="44122" x="6534150" y="4794250"/>
          <p14:tracePt t="44139" x="6502400" y="4800600"/>
          <p14:tracePt t="44157" x="6470650" y="4800600"/>
          <p14:tracePt t="44172" x="6419850" y="4800600"/>
          <p14:tracePt t="44189" x="6356350" y="4800600"/>
          <p14:tracePt t="44205" x="6286500" y="4800600"/>
          <p14:tracePt t="44223" x="6242050" y="4819650"/>
          <p14:tracePt t="44239" x="6229350" y="4826000"/>
          <p14:tracePt t="44520" x="6223000" y="4826000"/>
          <p14:tracePt t="44528" x="6216650" y="4826000"/>
          <p14:tracePt t="44543" x="6210300" y="4826000"/>
          <p14:tracePt t="44555" x="6203950" y="4826000"/>
          <p14:tracePt t="44572" x="6197600" y="4826000"/>
          <p14:tracePt t="44589" x="6191250" y="4832350"/>
          <p14:tracePt t="44605" x="6184900" y="4838700"/>
          <p14:tracePt t="44622" x="6178550" y="4838700"/>
          <p14:tracePt t="44808" x="6184900" y="4838700"/>
          <p14:tracePt t="44816" x="6191250" y="4838700"/>
          <p14:tracePt t="44823" x="6191250" y="4845050"/>
          <p14:tracePt t="44888" x="6203950" y="4845050"/>
          <p14:tracePt t="44905" x="6235700" y="4845050"/>
          <p14:tracePt t="44922" x="6261100" y="4832350"/>
          <p14:tracePt t="44939" x="6273800" y="4832350"/>
          <p14:tracePt t="44956" x="6280150" y="4819650"/>
          <p14:tracePt t="44972" x="6286500" y="4819650"/>
          <p14:tracePt t="44989" x="6318250" y="4813300"/>
          <p14:tracePt t="45005" x="6350000" y="4800600"/>
          <p14:tracePt t="45022" x="6381750" y="4794250"/>
          <p14:tracePt t="45039" x="6400800" y="4794250"/>
          <p14:tracePt t="45055" x="6413500" y="4794250"/>
          <p14:tracePt t="45072" x="6438900" y="4794250"/>
          <p14:tracePt t="45089" x="6470650" y="4794250"/>
          <p14:tracePt t="45105" x="6502400" y="4781550"/>
          <p14:tracePt t="45122" x="6515100" y="4775200"/>
          <p14:tracePt t="45139" x="6521450" y="4775200"/>
          <p14:tracePt t="45158" x="6527800" y="4768850"/>
          <p14:tracePt t="45172" x="6534150" y="4768850"/>
          <p14:tracePt t="45189" x="6546850" y="4762500"/>
          <p14:tracePt t="45206" x="6565900" y="4756150"/>
          <p14:tracePt t="45222" x="6578600" y="4749800"/>
          <p14:tracePt t="45240" x="6597650" y="4743450"/>
          <p14:tracePt t="45304" x="6597650" y="4756150"/>
          <p14:tracePt t="45322" x="6623050" y="4775200"/>
          <p14:tracePt t="45339" x="6635750" y="4781550"/>
          <p14:tracePt t="45355" x="6635750" y="4787900"/>
          <p14:tracePt t="45392" x="6635750" y="4800600"/>
          <p14:tracePt t="45416" x="6635750" y="4806950"/>
          <p14:tracePt t="45432" x="6635750" y="4813300"/>
          <p14:tracePt t="45441" x="6623050" y="4813300"/>
          <p14:tracePt t="45455" x="6591300" y="4819650"/>
          <p14:tracePt t="45472" x="6546850" y="4832350"/>
          <p14:tracePt t="45489" x="6502400" y="4838700"/>
          <p14:tracePt t="45505" x="6464300" y="4851400"/>
          <p14:tracePt t="45522" x="6438900" y="4851400"/>
          <p14:tracePt t="45539" x="6426200" y="4851400"/>
          <p14:tracePt t="45555" x="6419850" y="4851400"/>
          <p14:tracePt t="45572" x="6407150" y="4851400"/>
          <p14:tracePt t="45589" x="6400800" y="4845050"/>
          <p14:tracePt t="45605" x="6381750" y="4832350"/>
          <p14:tracePt t="45622" x="6350000" y="4813300"/>
          <p14:tracePt t="45639" x="6330950" y="4800600"/>
          <p14:tracePt t="45640" x="6318250" y="4794250"/>
          <p14:tracePt t="45688" x="6311900" y="4794250"/>
          <p14:tracePt t="45696" x="6292850" y="4794250"/>
          <p14:tracePt t="45705" x="6286500" y="4794250"/>
          <p14:tracePt t="45722" x="6267450" y="4794250"/>
          <p14:tracePt t="45739" x="6248400" y="4806950"/>
          <p14:tracePt t="45755" x="6235700" y="4819650"/>
          <p14:tracePt t="45772" x="6223000" y="4826000"/>
          <p14:tracePt t="45789" x="6203950" y="4838700"/>
          <p14:tracePt t="45805" x="6197600" y="4838700"/>
          <p14:tracePt t="45880" x="6197600" y="4832350"/>
          <p14:tracePt t="45889" x="6197600" y="4826000"/>
          <p14:tracePt t="45960" x="6216650" y="4826000"/>
          <p14:tracePt t="45968" x="6242050" y="4832350"/>
          <p14:tracePt t="45976" x="6261100" y="4838700"/>
          <p14:tracePt t="45989" x="6286500" y="4845050"/>
          <p14:tracePt t="46005" x="6337300" y="4857750"/>
          <p14:tracePt t="46024" x="6413500" y="4857750"/>
          <p14:tracePt t="46039" x="6470650" y="4857750"/>
          <p14:tracePt t="46056" x="6496050" y="4845050"/>
          <p14:tracePt t="46072" x="6496050" y="4832350"/>
          <p14:tracePt t="46336" x="6483350" y="4838700"/>
          <p14:tracePt t="46344" x="6470650" y="4838700"/>
          <p14:tracePt t="46355" x="6451600" y="4838700"/>
          <p14:tracePt t="46372" x="6413500" y="4838700"/>
          <p14:tracePt t="46389" x="6394450" y="4838700"/>
          <p14:tracePt t="46405" x="6381750" y="4838700"/>
          <p14:tracePt t="46743" x="6381750" y="4832350"/>
          <p14:tracePt t="46895" x="6381750" y="4826000"/>
          <p14:tracePt t="46911" x="6381750" y="4819650"/>
          <p14:tracePt t="46928" x="6381750" y="4813300"/>
          <p14:tracePt t="46936" x="6381750" y="4806950"/>
          <p14:tracePt t="46944" x="6394450" y="4794250"/>
          <p14:tracePt t="46955" x="6394450" y="4787900"/>
          <p14:tracePt t="46972" x="6400800" y="4787900"/>
          <p14:tracePt t="46989" x="6407150" y="4787900"/>
          <p14:tracePt t="47006" x="6426200" y="4781550"/>
          <p14:tracePt t="47022" x="6426200" y="4768850"/>
          <p14:tracePt t="47151" x="6407150" y="4768850"/>
          <p14:tracePt t="47160" x="6381750" y="4768850"/>
          <p14:tracePt t="47168" x="6369050" y="4768850"/>
          <p14:tracePt t="47175" x="6350000" y="4768850"/>
          <p14:tracePt t="47189" x="6330950" y="4768850"/>
          <p14:tracePt t="47206" x="6299200" y="4762500"/>
          <p14:tracePt t="47222" x="6273800" y="4749800"/>
          <p14:tracePt t="47239" x="6229350" y="4718050"/>
          <p14:tracePt t="47255" x="6203950" y="4699000"/>
          <p14:tracePt t="47272" x="6197600" y="4692650"/>
          <p14:tracePt t="47344" x="6197600" y="4686300"/>
          <p14:tracePt t="47376" x="6197600" y="4679950"/>
          <p14:tracePt t="47391" x="6210300" y="4679950"/>
          <p14:tracePt t="47423" x="6216650" y="4679950"/>
          <p14:tracePt t="47432" x="6223000" y="4673600"/>
          <p14:tracePt t="47441" x="6229350" y="4660900"/>
          <p14:tracePt t="47455" x="6248400" y="4635500"/>
          <p14:tracePt t="47472" x="6261100" y="4610100"/>
          <p14:tracePt t="47489" x="6267450" y="4610100"/>
          <p14:tracePt t="47728" x="6261100" y="4610100"/>
          <p14:tracePt t="47896" x="6273800" y="4610100"/>
          <p14:tracePt t="47904" x="6280150" y="4610100"/>
          <p14:tracePt t="47912" x="6286500" y="4610100"/>
          <p14:tracePt t="47922" x="6299200" y="4610100"/>
          <p14:tracePt t="47939" x="6337300" y="4610100"/>
          <p14:tracePt t="47955" x="6369050" y="4610100"/>
          <p14:tracePt t="47972" x="6375400" y="4610100"/>
          <p14:tracePt t="48024" x="6394450" y="4610100"/>
          <p14:tracePt t="48040" x="6426200" y="4610100"/>
          <p14:tracePt t="48056" x="6457950" y="4616450"/>
          <p14:tracePt t="48072" x="6496050" y="4622800"/>
          <p14:tracePt t="48089" x="6534150" y="4635500"/>
          <p14:tracePt t="48105" x="6559550" y="4648200"/>
          <p14:tracePt t="48122" x="6584950" y="4654550"/>
          <p14:tracePt t="48172" x="6591300" y="4660900"/>
          <p14:tracePt t="48224" x="6604000" y="4660900"/>
          <p14:tracePt t="48232" x="6610350" y="4673600"/>
          <p14:tracePt t="48241" x="6623050" y="4679950"/>
          <p14:tracePt t="48255" x="6654800" y="4699000"/>
          <p14:tracePt t="48272" x="6680200" y="4718050"/>
          <p14:tracePt t="48289" x="6705600" y="4724400"/>
          <p14:tracePt t="48305" x="6724650" y="4737100"/>
          <p14:tracePt t="48360" x="6731000" y="4737100"/>
          <p14:tracePt t="48372" x="6743700" y="4743450"/>
          <p14:tracePt t="48388" x="6769100" y="4749800"/>
          <p14:tracePt t="48405" x="6800850" y="4756150"/>
          <p14:tracePt t="48422" x="6807200" y="4756150"/>
          <p14:tracePt t="48488" x="6794500" y="4756150"/>
          <p14:tracePt t="48505" x="6724650" y="4756150"/>
          <p14:tracePt t="48522" x="6642100" y="4756150"/>
          <p14:tracePt t="48539" x="6565900" y="4730750"/>
          <p14:tracePt t="48555" x="6483350" y="4699000"/>
          <p14:tracePt t="48572" x="6426200" y="4679950"/>
          <p14:tracePt t="48588" x="6388100" y="4667250"/>
          <p14:tracePt t="48605" x="6381750" y="4660900"/>
          <p14:tracePt t="48622" x="6381750" y="4654550"/>
          <p14:tracePt t="48655" x="6369050" y="4654550"/>
          <p14:tracePt t="48672" x="6350000" y="4654550"/>
          <p14:tracePt t="48689" x="6330950" y="4654550"/>
          <p14:tracePt t="48705" x="6318250" y="4654550"/>
          <p14:tracePt t="48739" x="6311900" y="4654550"/>
          <p14:tracePt t="48755" x="6299200" y="4654550"/>
          <p14:tracePt t="48772" x="6292850" y="4654550"/>
          <p14:tracePt t="48896" x="6292850" y="4648200"/>
          <p14:tracePt t="48904" x="6299200" y="4648200"/>
          <p14:tracePt t="48922" x="6305550" y="4641850"/>
          <p14:tracePt t="48939" x="6305550" y="4635500"/>
          <p14:tracePt t="48955" x="6311900" y="4635500"/>
          <p14:tracePt t="49248" x="6311900" y="4629150"/>
          <p14:tracePt t="49256" x="6330950" y="4629150"/>
          <p14:tracePt t="49264" x="6350000" y="4629150"/>
          <p14:tracePt t="49272" x="6362700" y="4622800"/>
          <p14:tracePt t="49289" x="6394450" y="4610100"/>
          <p14:tracePt t="49305" x="6426200" y="4610100"/>
          <p14:tracePt t="49322" x="6457950" y="4610100"/>
          <p14:tracePt t="49339" x="6489700" y="4610100"/>
          <p14:tracePt t="49355" x="6521450" y="4610100"/>
          <p14:tracePt t="49372" x="6546850" y="4610100"/>
          <p14:tracePt t="49389" x="6565900" y="4622800"/>
          <p14:tracePt t="49405" x="6591300" y="4641850"/>
          <p14:tracePt t="49422" x="6610350" y="4648200"/>
          <p14:tracePt t="49439" x="6648450" y="4667250"/>
          <p14:tracePt t="49455" x="6661150" y="4679950"/>
          <p14:tracePt t="49472" x="6673850" y="4692650"/>
          <p14:tracePt t="49489" x="6680200" y="4699000"/>
          <p14:tracePt t="49505" x="6692900" y="4711700"/>
          <p14:tracePt t="49522" x="6699250" y="4718050"/>
          <p14:tracePt t="49539" x="6711950" y="4730750"/>
          <p14:tracePt t="49555" x="6724650" y="4743450"/>
          <p14:tracePt t="49573" x="6743700" y="4756150"/>
          <p14:tracePt t="49589" x="6762750" y="4775200"/>
          <p14:tracePt t="49605" x="6781800" y="4781550"/>
          <p14:tracePt t="49622" x="6819900" y="4806950"/>
          <p14:tracePt t="49639" x="6870700" y="4819650"/>
          <p14:tracePt t="49655" x="6915150" y="4832350"/>
          <p14:tracePt t="49672" x="6959600" y="4845050"/>
          <p14:tracePt t="49689" x="7010400" y="4845050"/>
          <p14:tracePt t="49705" x="7054850" y="4845050"/>
          <p14:tracePt t="49722" x="7067550" y="4845050"/>
          <p14:tracePt t="49739" x="7080250" y="4845050"/>
          <p14:tracePt t="49755" x="7112000" y="4845050"/>
          <p14:tracePt t="49772" x="7118350" y="4845050"/>
          <p14:tracePt t="49789" x="7124700" y="4838700"/>
          <p14:tracePt t="49805" x="7131050" y="4838700"/>
          <p14:tracePt t="49839" x="7105650" y="4838700"/>
          <p14:tracePt t="49855" x="7067550" y="4838700"/>
          <p14:tracePt t="49872" x="7023100" y="4838700"/>
          <p14:tracePt t="49889" x="6972300" y="4838700"/>
          <p14:tracePt t="49905" x="6921500" y="4838700"/>
          <p14:tracePt t="49922" x="6902450" y="4838700"/>
          <p14:tracePt t="49972" x="6902450" y="4826000"/>
          <p14:tracePt t="49989" x="6902450" y="4819650"/>
          <p14:tracePt t="50005" x="6902450" y="4813300"/>
          <p14:tracePt t="50040" x="6902450" y="4806950"/>
          <p14:tracePt t="50055" x="6902450" y="4800600"/>
          <p14:tracePt t="50304" x="6889750" y="4800600"/>
          <p14:tracePt t="50322" x="6819900" y="4800600"/>
          <p14:tracePt t="50339" x="6750050" y="4794250"/>
          <p14:tracePt t="50355" x="6673850" y="4775200"/>
          <p14:tracePt t="50372" x="6604000" y="4762500"/>
          <p14:tracePt t="50389" x="6534150" y="4737100"/>
          <p14:tracePt t="50405" x="6445250" y="4711700"/>
          <p14:tracePt t="50422" x="6343650" y="4711700"/>
          <p14:tracePt t="50439" x="6248400" y="4711700"/>
          <p14:tracePt t="50455" x="6216650" y="4711700"/>
          <p14:tracePt t="50552" x="6210300" y="4711700"/>
          <p14:tracePt t="50600" x="6210300" y="4699000"/>
          <p14:tracePt t="50607" x="6210300" y="4686300"/>
          <p14:tracePt t="50624" x="6203950" y="4673600"/>
          <p14:tracePt t="50639" x="6197600" y="4660900"/>
          <p14:tracePt t="50655" x="6197600" y="4654550"/>
          <p14:tracePt t="50672" x="6197600" y="4648200"/>
          <p14:tracePt t="50728" x="6203950" y="4641850"/>
          <p14:tracePt t="50739" x="6210300" y="4641850"/>
          <p14:tracePt t="50755" x="6223000" y="4635500"/>
          <p14:tracePt t="50772" x="6229350" y="4629150"/>
          <p14:tracePt t="50789" x="6248400" y="4622800"/>
          <p14:tracePt t="50806" x="6261100" y="4616450"/>
          <p14:tracePt t="50904" x="6261100" y="4610100"/>
          <p14:tracePt t="50952" x="6254750" y="4610100"/>
          <p14:tracePt t="50960" x="6248400" y="4610100"/>
          <p14:tracePt t="50968" x="6242050" y="4610100"/>
          <p14:tracePt t="50983" x="6235700" y="4610100"/>
          <p14:tracePt t="50991" x="6229350" y="4610100"/>
          <p14:tracePt t="51007" x="6223000" y="4616450"/>
          <p14:tracePt t="51022" x="6216650" y="4622800"/>
          <p14:tracePt t="51040" x="6184900" y="4641850"/>
          <p14:tracePt t="51055" x="6172200" y="4660900"/>
          <p14:tracePt t="51073" x="6159500" y="4679950"/>
          <p14:tracePt t="51089" x="6159500" y="4692650"/>
          <p14:tracePt t="51105" x="6159500" y="4705350"/>
          <p14:tracePt t="51122" x="6159500" y="4724400"/>
          <p14:tracePt t="51139" x="6159500" y="4737100"/>
          <p14:tracePt t="51156" x="6165850" y="4756150"/>
          <p14:tracePt t="51172" x="6178550" y="4775200"/>
          <p14:tracePt t="51189" x="6197600" y="4794250"/>
          <p14:tracePt t="51206" x="6210300" y="4806950"/>
          <p14:tracePt t="51222" x="6216650" y="4806950"/>
          <p14:tracePt t="51255" x="6229350" y="4806950"/>
          <p14:tracePt t="51272" x="6242050" y="4813300"/>
          <p14:tracePt t="51289" x="6273800" y="4819650"/>
          <p14:tracePt t="51305" x="6305550" y="4819650"/>
          <p14:tracePt t="51322" x="6330950" y="4819650"/>
          <p14:tracePt t="51339" x="6343650" y="4819650"/>
          <p14:tracePt t="51480" x="6356350" y="4819650"/>
          <p14:tracePt t="51488" x="6369050" y="4819650"/>
          <p14:tracePt t="51505" x="6381750" y="4813300"/>
          <p14:tracePt t="51522" x="6400800" y="4806950"/>
          <p14:tracePt t="51539" x="6400800" y="4794250"/>
          <p14:tracePt t="51555" x="6407150" y="4794250"/>
          <p14:tracePt t="51680" x="6419850" y="4794250"/>
          <p14:tracePt t="51688" x="6451600" y="4800600"/>
          <p14:tracePt t="51705" x="6534150" y="4806950"/>
          <p14:tracePt t="51722" x="6673850" y="4806950"/>
          <p14:tracePt t="51739" x="6794500" y="4800600"/>
          <p14:tracePt t="51755" x="6877050" y="4787900"/>
          <p14:tracePt t="51772" x="6927850" y="4787900"/>
          <p14:tracePt t="51789" x="6953250" y="4787900"/>
          <p14:tracePt t="51805" x="6972300" y="4775200"/>
          <p14:tracePt t="51822" x="6978650" y="4775200"/>
          <p14:tracePt t="51960" x="6985000" y="4775200"/>
          <p14:tracePt t="52168" x="6991350" y="4775200"/>
          <p14:tracePt t="52192" x="6997700" y="4775200"/>
          <p14:tracePt t="52200" x="7004050" y="4775200"/>
          <p14:tracePt t="52207" x="7004050" y="4756150"/>
          <p14:tracePt t="52222" x="7016750" y="4756150"/>
          <p14:tracePt t="52239" x="7048500" y="4737100"/>
          <p14:tracePt t="52255" x="7067550" y="4718050"/>
          <p14:tracePt t="52272" x="7067550" y="4692650"/>
          <p14:tracePt t="52289" x="7067550" y="4679950"/>
          <p14:tracePt t="52305" x="7067550" y="4654550"/>
          <p14:tracePt t="52322" x="7067550" y="4641850"/>
          <p14:tracePt t="52339" x="7067550" y="4622800"/>
          <p14:tracePt t="52356" x="7067550" y="4610100"/>
          <p14:tracePt t="52373" x="7067550" y="4597400"/>
          <p14:tracePt t="52389" x="7067550" y="4584700"/>
          <p14:tracePt t="52456" x="7054850" y="4578350"/>
          <p14:tracePt t="52472" x="7054850" y="4572000"/>
          <p14:tracePt t="52489" x="7048500" y="4572000"/>
          <p14:tracePt t="52680" x="7042150" y="4572000"/>
          <p14:tracePt t="52688" x="7035800" y="4572000"/>
          <p14:tracePt t="52728" x="7023100" y="4572000"/>
          <p14:tracePt t="52744" x="7016750" y="4572000"/>
          <p14:tracePt t="52775" x="7010400" y="4572000"/>
          <p14:tracePt t="52951" x="7010400" y="4578350"/>
          <p14:tracePt t="52959" x="7010400" y="4584700"/>
          <p14:tracePt t="52968" x="7010400" y="4591050"/>
          <p14:tracePt t="52975" x="7010400" y="4597400"/>
          <p14:tracePt t="52989" x="7004050" y="4603750"/>
          <p14:tracePt t="53005" x="7004050" y="4610100"/>
          <p14:tracePt t="53022" x="6997700" y="4622800"/>
          <p14:tracePt t="53055" x="6997700" y="4629150"/>
          <p14:tracePt t="53336" x="6997700" y="4635500"/>
          <p14:tracePt t="53344" x="6991350" y="4641850"/>
          <p14:tracePt t="53352" x="6991350" y="4648200"/>
          <p14:tracePt t="53512" x="6991350" y="4641850"/>
          <p14:tracePt t="53520" x="6991350" y="4635500"/>
          <p14:tracePt t="53536" x="6985000" y="4635500"/>
          <p14:tracePt t="53912" x="6978650" y="4641850"/>
          <p14:tracePt t="53920" x="6978650" y="4648200"/>
          <p14:tracePt t="54344" x="6972300" y="4648200"/>
          <p14:tracePt t="54352" x="6965950" y="4648200"/>
          <p14:tracePt t="54359" x="6959600" y="4654550"/>
          <p14:tracePt t="54372" x="6953250" y="4660900"/>
          <p14:tracePt t="54389" x="6946900" y="4667250"/>
          <p14:tracePt t="54536" x="6946900" y="4660900"/>
          <p14:tracePt t="54568" x="6953250" y="4654550"/>
          <p14:tracePt t="54575" x="6959600" y="4648200"/>
          <p14:tracePt t="54584" x="6959600" y="4641850"/>
          <p14:tracePt t="54591" x="6965950" y="4635500"/>
          <p14:tracePt t="54605" x="6965950" y="4629150"/>
          <p14:tracePt t="54623" x="6978650" y="4616450"/>
          <p14:tracePt t="54904" x="6972300" y="4616450"/>
          <p14:tracePt t="54912" x="6959600" y="4629150"/>
          <p14:tracePt t="54922" x="6946900" y="4635500"/>
          <p14:tracePt t="54939" x="6908800" y="4648200"/>
          <p14:tracePt t="54956" x="6845300" y="4660900"/>
          <p14:tracePt t="54972" x="6800850" y="4667250"/>
          <p14:tracePt t="54989" x="6769100" y="4673600"/>
          <p14:tracePt t="55005" x="6750050" y="4679950"/>
          <p14:tracePt t="55022" x="6743700" y="4679950"/>
          <p14:tracePt t="55039" x="6737350" y="4686300"/>
          <p14:tracePt t="55056" x="6731000" y="4686300"/>
          <p14:tracePt t="55072" x="6724650" y="4686300"/>
          <p14:tracePt t="55120" x="6718300" y="4686300"/>
          <p14:tracePt t="55127" x="6705600" y="4686300"/>
          <p14:tracePt t="55139" x="6680200" y="4686300"/>
          <p14:tracePt t="55156" x="6629400" y="4686300"/>
          <p14:tracePt t="55172" x="6584950" y="4686300"/>
          <p14:tracePt t="55189" x="6546850" y="4686300"/>
          <p14:tracePt t="55205" x="6515100" y="4692650"/>
          <p14:tracePt t="55222" x="6483350" y="4705350"/>
          <p14:tracePt t="55240" x="6438900" y="4730750"/>
          <p14:tracePt t="55256" x="6413500" y="4730750"/>
          <p14:tracePt t="55272" x="6375400" y="4724400"/>
          <p14:tracePt t="55289" x="6330950" y="4699000"/>
          <p14:tracePt t="55306" x="6280150" y="4686300"/>
          <p14:tracePt t="55322" x="6203950" y="4667250"/>
          <p14:tracePt t="55339" x="6165850" y="4648200"/>
          <p14:tracePt t="55356" x="6153150" y="4641850"/>
          <p14:tracePt t="55440" x="6146800" y="4641850"/>
          <p14:tracePt t="55527" x="6140450" y="4641850"/>
          <p14:tracePt t="55536" x="6140450" y="4648200"/>
          <p14:tracePt t="55583" x="6159500" y="4648200"/>
          <p14:tracePt t="55592" x="6203950" y="4641850"/>
          <p14:tracePt t="55600" x="6254750" y="4641850"/>
          <p14:tracePt t="55607" x="6305550" y="4641850"/>
          <p14:tracePt t="55622" x="6350000" y="4648200"/>
          <p14:tracePt t="55640" x="6451600" y="4648200"/>
          <p14:tracePt t="55655" x="6489700" y="4648200"/>
          <p14:tracePt t="55672" x="6527800" y="4648200"/>
          <p14:tracePt t="55689" x="6578600" y="4660900"/>
          <p14:tracePt t="55706" x="6623050" y="4692650"/>
          <p14:tracePt t="55722" x="6661150" y="4692650"/>
          <p14:tracePt t="55739" x="6667500" y="4699000"/>
          <p14:tracePt t="55789" x="6667500" y="4705350"/>
          <p14:tracePt t="55805" x="6654800" y="4724400"/>
          <p14:tracePt t="55822" x="6616700" y="4756150"/>
          <p14:tracePt t="55839" x="6508750" y="4787900"/>
          <p14:tracePt t="55855" x="6432550" y="4806950"/>
          <p14:tracePt t="55872" x="6369050" y="4826000"/>
          <p14:tracePt t="55889" x="6311900" y="4838700"/>
          <p14:tracePt t="55906" x="6280150" y="4838700"/>
          <p14:tracePt t="55922" x="6273800" y="4845050"/>
          <p14:tracePt t="55955" x="6286500" y="4845050"/>
          <p14:tracePt t="55972" x="6318250" y="4845050"/>
          <p14:tracePt t="55989" x="6388100" y="4845050"/>
          <p14:tracePt t="56005" x="6477000" y="4845050"/>
          <p14:tracePt t="56024" x="6616700" y="4832350"/>
          <p14:tracePt t="56039" x="6711950" y="4800600"/>
          <p14:tracePt t="56056" x="6781800" y="4775200"/>
          <p14:tracePt t="56072" x="6819900" y="4718050"/>
          <p14:tracePt t="56089" x="6858000" y="4660900"/>
          <p14:tracePt t="56106" x="6870700" y="4629150"/>
          <p14:tracePt t="56122" x="6896100" y="4603750"/>
          <p14:tracePt t="56139" x="6927850" y="4597400"/>
          <p14:tracePt t="56156" x="6965950" y="4591050"/>
          <p14:tracePt t="56172" x="7016750" y="4591050"/>
          <p14:tracePt t="56189" x="7099300" y="4591050"/>
          <p14:tracePt t="56205" x="7207250" y="4591050"/>
          <p14:tracePt t="56222" x="7296150" y="4622800"/>
          <p14:tracePt t="56239" x="7385050" y="4648200"/>
          <p14:tracePt t="56256" x="7423150" y="4667250"/>
          <p14:tracePt t="56272" x="7429500" y="4667250"/>
          <p14:tracePt t="56322" x="7429500" y="4679950"/>
          <p14:tracePt t="56339" x="7416800" y="4692650"/>
          <p14:tracePt t="56355" x="7378700" y="4718050"/>
          <p14:tracePt t="56372" x="7327900" y="4743450"/>
          <p14:tracePt t="56389" x="7245350" y="4768850"/>
          <p14:tracePt t="56405" x="7080250" y="4781550"/>
          <p14:tracePt t="56422" x="6851650" y="4768850"/>
          <p14:tracePt t="56439" x="6597650" y="4768850"/>
          <p14:tracePt t="56455" x="6280150" y="4775200"/>
          <p14:tracePt t="56473" x="6115050" y="4775200"/>
          <p14:tracePt t="56489" x="5994400" y="4762500"/>
          <p14:tracePt t="56505" x="5886450" y="4743450"/>
          <p14:tracePt t="56522" x="5803900" y="4737100"/>
          <p14:tracePt t="56539" x="5708650" y="4737100"/>
          <p14:tracePt t="56556" x="5645150" y="4737100"/>
          <p14:tracePt t="56572" x="5594350" y="4737100"/>
          <p14:tracePt t="56589" x="5530850" y="4737100"/>
          <p14:tracePt t="56606" x="5492750" y="4743450"/>
          <p14:tracePt t="56623" x="5454650" y="4762500"/>
          <p14:tracePt t="56624" x="5435600" y="4768850"/>
          <p14:tracePt t="56639" x="5365750" y="4768850"/>
          <p14:tracePt t="56656" x="5283200" y="4768850"/>
          <p14:tracePt t="56672" x="5232400" y="4775200"/>
          <p14:tracePt t="56689" x="5187950" y="4775200"/>
          <p14:tracePt t="56706" x="5149850" y="4775200"/>
          <p14:tracePt t="56722" x="5099050" y="4775200"/>
          <p14:tracePt t="56739" x="5060950" y="4775200"/>
          <p14:tracePt t="56755" x="4997450" y="4775200"/>
          <p14:tracePt t="56773" x="4927600" y="4775200"/>
          <p14:tracePt t="56789" x="4857750" y="4775200"/>
          <p14:tracePt t="56806" x="4800600" y="4775200"/>
          <p14:tracePt t="56823" x="4775200" y="4775200"/>
          <p14:tracePt t="56825" x="4768850" y="4775200"/>
          <p14:tracePt t="56944" x="4775200" y="4775200"/>
          <p14:tracePt t="56952" x="4775200" y="4768850"/>
          <p14:tracePt t="56959" x="4781550" y="4762500"/>
          <p14:tracePt t="56972" x="4794250" y="4762500"/>
          <p14:tracePt t="56989" x="4800600" y="4749800"/>
          <p14:tracePt t="57005" x="4819650" y="4743450"/>
          <p14:tracePt t="57022" x="4851400" y="4737100"/>
          <p14:tracePt t="57039" x="4914900" y="4718050"/>
          <p14:tracePt t="57055" x="4965700" y="4699000"/>
          <p14:tracePt t="57072" x="5010150" y="4686300"/>
          <p14:tracePt t="57089" x="5041900" y="4679950"/>
          <p14:tracePt t="57106" x="5080000" y="4679950"/>
          <p14:tracePt t="57123" x="5149850" y="4679950"/>
          <p14:tracePt t="57139" x="5219700" y="4673600"/>
          <p14:tracePt t="57155" x="5289550" y="4673600"/>
          <p14:tracePt t="57173" x="5340350" y="4673600"/>
          <p14:tracePt t="57189" x="5359400" y="4673600"/>
          <p14:tracePt t="57206" x="5365750" y="4679950"/>
          <p14:tracePt t="57223" x="5384800" y="4699000"/>
          <p14:tracePt t="57224" x="5391150" y="4705350"/>
          <p14:tracePt t="57239" x="5422900" y="4724400"/>
          <p14:tracePt t="57256" x="5499100" y="4775200"/>
          <p14:tracePt t="57272" x="5549900" y="4800600"/>
          <p14:tracePt t="57289" x="5613400" y="4819650"/>
          <p14:tracePt t="57305" x="5689600" y="4851400"/>
          <p14:tracePt t="57322" x="5797550" y="4851400"/>
          <p14:tracePt t="57339" x="5880100" y="4819650"/>
          <p14:tracePt t="57356" x="5949950" y="4775200"/>
          <p14:tracePt t="57372" x="6000750" y="4737100"/>
          <p14:tracePt t="57389" x="6026150" y="4705350"/>
          <p14:tracePt t="57405" x="6070600" y="4686300"/>
          <p14:tracePt t="57422" x="6127750" y="4667250"/>
          <p14:tracePt t="57439" x="6197600" y="4648200"/>
          <p14:tracePt t="57456" x="6292850" y="4635500"/>
          <p14:tracePt t="57472" x="6324600" y="4641850"/>
          <p14:tracePt t="57551" x="6324600" y="4654550"/>
          <p14:tracePt t="57559" x="6318250" y="4660900"/>
          <p14:tracePt t="57568" x="6305550" y="4686300"/>
          <p14:tracePt t="57576" x="6292850" y="4711700"/>
          <p14:tracePt t="57589" x="6286500" y="4737100"/>
          <p14:tracePt t="57606" x="6273800" y="4794250"/>
          <p14:tracePt t="57622" x="6261100" y="4838700"/>
          <p14:tracePt t="57624" x="6261100" y="4851400"/>
          <p14:tracePt t="57639" x="6261100" y="4857750"/>
          <p14:tracePt t="57656" x="6261100" y="4876800"/>
          <p14:tracePt t="57672" x="6261100" y="4908550"/>
          <p14:tracePt t="57689" x="6261100" y="4940300"/>
          <p14:tracePt t="57705" x="6242050" y="4978400"/>
          <p14:tracePt t="57722" x="6184900" y="5003800"/>
          <p14:tracePt t="57739" x="6096000" y="5003800"/>
          <p14:tracePt t="57755" x="5994400" y="5003800"/>
          <p14:tracePt t="57772" x="5892800" y="5003800"/>
          <p14:tracePt t="57789" x="5759450" y="4984750"/>
          <p14:tracePt t="57806" x="5619750" y="4953000"/>
          <p14:tracePt t="57822" x="5486400" y="4933950"/>
          <p14:tracePt t="57839" x="5365750" y="4895850"/>
          <p14:tracePt t="57841" x="5314950" y="4889500"/>
          <p14:tracePt t="57856" x="5276850" y="4883150"/>
          <p14:tracePt t="57872" x="5264150" y="4883150"/>
          <p14:tracePt t="57976" x="5264150" y="4876800"/>
          <p14:tracePt t="57992" x="5264150" y="4870450"/>
          <p14:tracePt t="58000" x="5264150" y="4857750"/>
          <p14:tracePt t="58007" x="5270500" y="4845050"/>
          <p14:tracePt t="58022" x="5283200" y="4832350"/>
          <p14:tracePt t="58039" x="5295900" y="4806950"/>
          <p14:tracePt t="58041" x="5314950" y="4794250"/>
          <p14:tracePt t="58056" x="5359400" y="4762500"/>
          <p14:tracePt t="58072" x="5422900" y="4743450"/>
          <p14:tracePt t="58089" x="5499100" y="4724400"/>
          <p14:tracePt t="58105" x="5568950" y="4692650"/>
          <p14:tracePt t="58123" x="5638800" y="4667250"/>
          <p14:tracePt t="58139" x="5702300" y="4654550"/>
          <p14:tracePt t="58155" x="5772150" y="4641850"/>
          <p14:tracePt t="58172" x="5803900" y="4635500"/>
          <p14:tracePt t="58189" x="5848350" y="4635500"/>
          <p14:tracePt t="58205" x="5911850" y="4635500"/>
          <p14:tracePt t="58223" x="5962650" y="4648200"/>
          <p14:tracePt t="58239" x="6038850" y="4686300"/>
          <p14:tracePt t="58255" x="6102350" y="4730750"/>
          <p14:tracePt t="58272" x="6184900" y="4775200"/>
          <p14:tracePt t="58289" x="6286500" y="4806950"/>
          <p14:tracePt t="58305" x="6375400" y="4845050"/>
          <p14:tracePt t="58322" x="6445250" y="4870450"/>
          <p14:tracePt t="58339" x="6502400" y="4876800"/>
          <p14:tracePt t="58356" x="6546850" y="4889500"/>
          <p14:tracePt t="58373" x="6578600" y="4895850"/>
          <p14:tracePt t="58389" x="6610350" y="4908550"/>
          <p14:tracePt t="58405" x="6661150" y="4914900"/>
          <p14:tracePt t="58422" x="6724650" y="4914900"/>
          <p14:tracePt t="58439" x="6807200" y="4895850"/>
          <p14:tracePt t="58455" x="6870700" y="4876800"/>
          <p14:tracePt t="58472" x="6921500" y="4845050"/>
          <p14:tracePt t="58489" x="6972300" y="4800600"/>
          <p14:tracePt t="58506" x="7035800" y="4756150"/>
          <p14:tracePt t="58522" x="7086600" y="4718050"/>
          <p14:tracePt t="58539" x="7118350" y="4699000"/>
          <p14:tracePt t="58555" x="7131050" y="4686300"/>
          <p14:tracePt t="58589" x="7143750" y="4686300"/>
          <p14:tracePt t="58605" x="7194550" y="4686300"/>
          <p14:tracePt t="58622" x="7264400" y="4686300"/>
          <p14:tracePt t="58639" x="7372350" y="4686300"/>
          <p14:tracePt t="58656" x="7416800" y="4686300"/>
          <p14:tracePt t="58672" x="7454900" y="4686300"/>
          <p14:tracePt t="58689" x="7486650" y="4692650"/>
          <p14:tracePt t="58705" x="7524750" y="4705350"/>
          <p14:tracePt t="58722" x="7569200" y="4737100"/>
          <p14:tracePt t="58739" x="7607300" y="4756150"/>
          <p14:tracePt t="58756" x="7639050" y="4781550"/>
          <p14:tracePt t="58773" x="7677150" y="4813300"/>
          <p14:tracePt t="58789" x="7740650" y="4838700"/>
          <p14:tracePt t="58806" x="7829550" y="4864100"/>
          <p14:tracePt t="58822" x="7931150" y="4876800"/>
          <p14:tracePt t="58824" x="7975600" y="4870450"/>
          <p14:tracePt t="58839" x="8102600" y="4870450"/>
          <p14:tracePt t="58856" x="8216900" y="4857750"/>
          <p14:tracePt t="58872" x="8324850" y="4819650"/>
          <p14:tracePt t="58889" x="8432800" y="4781550"/>
          <p14:tracePt t="58906" x="8534400" y="4743450"/>
          <p14:tracePt t="58922" x="8616950" y="4724400"/>
          <p14:tracePt t="58939" x="8686800" y="4699000"/>
          <p14:tracePt t="58955" x="8763000" y="4660900"/>
          <p14:tracePt t="58972" x="8832850" y="4610100"/>
          <p14:tracePt t="58989" x="8883650" y="4540250"/>
          <p14:tracePt t="59006" x="8902700" y="4527550"/>
          <p14:tracePt t="59064" x="8896350" y="4527550"/>
          <p14:tracePt t="59096" x="8890000" y="4527550"/>
          <p14:tracePt t="59104" x="8877300" y="4527550"/>
          <p14:tracePt t="59111" x="8864600" y="4527550"/>
          <p14:tracePt t="59122" x="8845550" y="4527550"/>
          <p14:tracePt t="59139" x="8794750" y="4527550"/>
          <p14:tracePt t="59157" x="8737600" y="4527550"/>
          <p14:tracePt t="59172" x="8686800" y="4527550"/>
          <p14:tracePt t="59189" x="8642350" y="4527550"/>
          <p14:tracePt t="59206" x="8604250" y="4533900"/>
          <p14:tracePt t="59222" x="8553450" y="4546600"/>
          <p14:tracePt t="59224" x="8534400" y="4552950"/>
          <p14:tracePt t="59239" x="8509000" y="4572000"/>
          <p14:tracePt t="59255" x="8451850" y="4584700"/>
          <p14:tracePt t="59272" x="8394700" y="4616450"/>
          <p14:tracePt t="59289" x="8305800" y="4660900"/>
          <p14:tracePt t="59306" x="8210550" y="4705350"/>
          <p14:tracePt t="59322" x="8128000" y="4724400"/>
          <p14:tracePt t="59339" x="8032750" y="4730750"/>
          <p14:tracePt t="59355" x="7937500" y="4730750"/>
          <p14:tracePt t="59372" x="7816850" y="4730750"/>
          <p14:tracePt t="59389" x="7696200" y="4737100"/>
          <p14:tracePt t="59405" x="7581900" y="4737100"/>
          <p14:tracePt t="59422" x="7480300" y="4743450"/>
          <p14:tracePt t="59439" x="7340600" y="4749800"/>
          <p14:tracePt t="59455" x="7219950" y="4737100"/>
          <p14:tracePt t="59472" x="7105650" y="4730750"/>
          <p14:tracePt t="59489" x="6978650" y="4730750"/>
          <p14:tracePt t="59506" x="6832600" y="4730750"/>
          <p14:tracePt t="59523" x="6686550" y="4730750"/>
          <p14:tracePt t="59539" x="6527800" y="4724400"/>
          <p14:tracePt t="59556" x="6400800" y="4724400"/>
          <p14:tracePt t="59572" x="6299200" y="4718050"/>
          <p14:tracePt t="59589" x="6223000" y="4718050"/>
          <p14:tracePt t="59605" x="6210300" y="4718050"/>
          <p14:tracePt t="59639" x="6210300" y="4730750"/>
          <p14:tracePt t="59655" x="6178550" y="4787900"/>
          <p14:tracePt t="59672" x="6121400" y="4826000"/>
          <p14:tracePt t="59689" x="6057900" y="4845050"/>
          <p14:tracePt t="59706" x="6000750" y="4845050"/>
          <p14:tracePt t="59722" x="5943600" y="4845050"/>
          <p14:tracePt t="59739" x="5880100" y="4838700"/>
          <p14:tracePt t="59755" x="5816600" y="4806950"/>
          <p14:tracePt t="59772" x="5765800" y="4768850"/>
          <p14:tracePt t="59789" x="5740400" y="4699000"/>
          <p14:tracePt t="59806" x="5721350" y="4610100"/>
          <p14:tracePt t="59822" x="5740400" y="4540250"/>
          <p14:tracePt t="59839" x="5810250" y="4464050"/>
          <p14:tracePt t="59856" x="5905500" y="4438650"/>
          <p14:tracePt t="59872" x="6032500" y="4432300"/>
          <p14:tracePt t="59889" x="6153150" y="4425950"/>
          <p14:tracePt t="59906" x="6286500" y="4470400"/>
          <p14:tracePt t="59922" x="6394450" y="4559300"/>
          <p14:tracePt t="59939" x="6470650" y="4641850"/>
          <p14:tracePt t="59955" x="6515100" y="4730750"/>
          <p14:tracePt t="59972" x="6521450" y="4832350"/>
          <p14:tracePt t="59989" x="6515100" y="4933950"/>
          <p14:tracePt t="60005" x="6413500" y="4991100"/>
          <p14:tracePt t="60022" x="6305550" y="5035550"/>
          <p14:tracePt t="60039" x="6153150" y="5054600"/>
          <p14:tracePt t="60056" x="6032500" y="5010150"/>
          <p14:tracePt t="60072" x="5930900" y="4940300"/>
          <p14:tracePt t="60089" x="5867400" y="4883150"/>
          <p14:tracePt t="60105" x="5835650" y="4819650"/>
          <p14:tracePt t="60122" x="5835650" y="4749800"/>
          <p14:tracePt t="60139" x="5892800" y="4660900"/>
          <p14:tracePt t="60156" x="6000750" y="4597400"/>
          <p14:tracePt t="60172" x="6134100" y="4546600"/>
          <p14:tracePt t="60189" x="6343650" y="4521200"/>
          <p14:tracePt t="60205" x="6546850" y="4521200"/>
          <p14:tracePt t="60222" x="6673850" y="4521200"/>
          <p14:tracePt t="60239" x="6788150" y="4584700"/>
          <p14:tracePt t="60255" x="6807200" y="4616450"/>
          <p14:tracePt t="60272" x="6794500" y="4692650"/>
          <p14:tracePt t="60289" x="6743700" y="4768850"/>
          <p14:tracePt t="60306" x="6661150" y="4832350"/>
          <p14:tracePt t="60322" x="6578600" y="4876800"/>
          <p14:tracePt t="60339" x="6496050" y="4895850"/>
          <p14:tracePt t="60356" x="6432550" y="4902200"/>
          <p14:tracePt t="60372" x="6388100" y="4889500"/>
          <p14:tracePt t="60389" x="6330950" y="4876800"/>
          <p14:tracePt t="60406" x="6299200" y="4864100"/>
          <p14:tracePt t="60422" x="6254750" y="4832350"/>
          <p14:tracePt t="60439" x="6216650" y="4813300"/>
          <p14:tracePt t="60441" x="6197600" y="4800600"/>
          <p14:tracePt t="60456" x="6178550" y="4787900"/>
          <p14:tracePt t="60473" x="6159500" y="4787900"/>
          <p14:tracePt t="60527" x="6153150" y="4787900"/>
          <p14:tracePt t="60656" x="6153150" y="4781550"/>
          <p14:tracePt t="60784" x="6153150" y="4775200"/>
          <p14:tracePt t="60791" x="6146800" y="4775200"/>
          <p14:tracePt t="60800" x="6140450" y="4768850"/>
          <p14:tracePt t="60807" x="6134100" y="4768850"/>
          <p14:tracePt t="60822" x="6127750" y="4768850"/>
          <p14:tracePt t="60839" x="6121400" y="4756150"/>
          <p14:tracePt t="60841" x="6115050" y="4756150"/>
          <p14:tracePt t="60872" x="6115050" y="4737100"/>
          <p14:tracePt t="60880" x="6115050" y="4705350"/>
          <p14:tracePt t="60889" x="6115050" y="4667250"/>
          <p14:tracePt t="60906" x="6127750" y="4572000"/>
          <p14:tracePt t="60923" x="6165850" y="4483100"/>
          <p14:tracePt t="60939" x="6203950" y="4445000"/>
          <p14:tracePt t="60956" x="6254750" y="4413250"/>
          <p14:tracePt t="60973" x="6330950" y="4381500"/>
          <p14:tracePt t="60989" x="6470650" y="4362450"/>
          <p14:tracePt t="61007" x="6686550" y="4400550"/>
          <p14:tracePt t="61022" x="6750050" y="4438650"/>
          <p14:tracePt t="61040" x="6877050" y="4552950"/>
          <p14:tracePt t="61056" x="6940550" y="4648200"/>
          <p14:tracePt t="61072" x="6959600" y="4730750"/>
          <p14:tracePt t="61089" x="6927850" y="4794250"/>
          <p14:tracePt t="61106" x="6870700" y="4857750"/>
          <p14:tracePt t="61122" x="6781800" y="4908550"/>
          <p14:tracePt t="61139" x="6642100" y="4927600"/>
          <p14:tracePt t="61158" x="6502400" y="4927600"/>
          <p14:tracePt t="61172" x="6381750" y="4921250"/>
          <p14:tracePt t="61189" x="6254750" y="4870450"/>
          <p14:tracePt t="61205" x="6153150" y="4806950"/>
          <p14:tracePt t="61223" x="6070600" y="4724400"/>
          <p14:tracePt t="61239" x="6045200" y="4629150"/>
          <p14:tracePt t="61256" x="6038850" y="4533900"/>
          <p14:tracePt t="61272" x="6070600" y="4432300"/>
          <p14:tracePt t="61289" x="6140450" y="4356100"/>
          <p14:tracePt t="61306" x="6248400" y="4286250"/>
          <p14:tracePt t="61322" x="6388100" y="4229100"/>
          <p14:tracePt t="61339" x="6540500" y="4235450"/>
          <p14:tracePt t="61356" x="6711950" y="4286250"/>
          <p14:tracePt t="61372" x="6819900" y="4368800"/>
          <p14:tracePt t="61389" x="6902450" y="4457700"/>
          <p14:tracePt t="61406" x="6965950" y="4559300"/>
          <p14:tracePt t="61422" x="6972300" y="4667250"/>
          <p14:tracePt t="61439" x="6927850" y="4762500"/>
          <p14:tracePt t="61456" x="6813550" y="4845050"/>
          <p14:tracePt t="61472" x="6731000" y="4864100"/>
          <p14:tracePt t="61489" x="6642100" y="4845050"/>
          <p14:tracePt t="61506" x="6534150" y="4806950"/>
          <p14:tracePt t="61522" x="6419850" y="4762500"/>
          <p14:tracePt t="61539" x="6311900" y="4705350"/>
          <p14:tracePt t="61556" x="6254750" y="4673600"/>
          <p14:tracePt t="61572" x="6248400" y="4667250"/>
          <p14:tracePt t="61589" x="6242050" y="4667250"/>
          <p14:tracePt t="62096" x="6242050" y="4660900"/>
          <p14:tracePt t="62119" x="6229350" y="4660900"/>
          <p14:tracePt t="62128" x="6223000" y="4660900"/>
          <p14:tracePt t="62142" x="6216650" y="4660900"/>
          <p14:tracePt t="62167" x="6216650" y="4654550"/>
          <p14:tracePt t="62175" x="6223000" y="4654550"/>
          <p14:tracePt t="62200" x="6203950" y="4641850"/>
          <p14:tracePt t="62207" x="6197600" y="4635500"/>
          <p14:tracePt t="62222" x="6191250" y="4629150"/>
          <p14:tracePt t="62239" x="6178550" y="4559300"/>
          <p14:tracePt t="62256" x="6121400" y="4464050"/>
          <p14:tracePt t="62272" x="6051550" y="4349750"/>
          <p14:tracePt t="62289" x="5937250" y="4191000"/>
          <p14:tracePt t="62306" x="5829300" y="4019550"/>
          <p14:tracePt t="62322" x="5753100" y="3816350"/>
          <p14:tracePt t="62339" x="5695950" y="3638550"/>
          <p14:tracePt t="62356" x="5638800" y="3530600"/>
          <p14:tracePt t="62372" x="5575300" y="3416300"/>
          <p14:tracePt t="62389" x="5499100" y="3302000"/>
          <p14:tracePt t="62405" x="5441950" y="3219450"/>
          <p14:tracePt t="62423" x="5391150" y="3155950"/>
          <p14:tracePt t="62439" x="5302250" y="3079750"/>
          <p14:tracePt t="62455" x="5238750" y="3054350"/>
          <p14:tracePt t="62472" x="5175250" y="3028950"/>
          <p14:tracePt t="62489" x="5124450" y="3009900"/>
          <p14:tracePt t="62505" x="5080000" y="3003550"/>
          <p14:tracePt t="62523" x="5029200" y="3028950"/>
          <p14:tracePt t="62539" x="4991100" y="3111500"/>
          <p14:tracePt t="62555" x="4978400" y="3213100"/>
          <p14:tracePt t="62572" x="4991100" y="3321050"/>
          <p14:tracePt t="62589" x="4997450" y="3346450"/>
          <p14:tracePt t="62720" x="4997450" y="3340100"/>
          <p14:tracePt t="62727" x="4991100" y="3333750"/>
          <p14:tracePt t="62739" x="4972050" y="3327400"/>
          <p14:tracePt t="62755" x="4927600" y="3314700"/>
          <p14:tracePt t="62772" x="4889500" y="3314700"/>
          <p14:tracePt t="62789" x="4870450" y="3314700"/>
          <p14:tracePt t="62805" x="4857750" y="3327400"/>
          <p14:tracePt t="62824" x="4826000" y="3378200"/>
          <p14:tracePt t="62839" x="4775200" y="3454400"/>
          <p14:tracePt t="62855" x="4705350" y="3568700"/>
          <p14:tracePt t="62872" x="4629150" y="3702050"/>
          <p14:tracePt t="62889" x="4552950" y="3816350"/>
          <p14:tracePt t="62906" x="4489450" y="3898900"/>
          <p14:tracePt t="62922" x="4438650" y="3930650"/>
          <p14:tracePt t="62939" x="4387850" y="3949700"/>
          <p14:tracePt t="62955" x="4330700" y="3962400"/>
          <p14:tracePt t="62972" x="4267200" y="3975100"/>
          <p14:tracePt t="62989" x="4203700" y="3987800"/>
          <p14:tracePt t="63006" x="4140200" y="4006850"/>
          <p14:tracePt t="63022" x="4070350" y="4006850"/>
          <p14:tracePt t="63039" x="3981450" y="4019550"/>
          <p14:tracePt t="63056" x="3917950" y="4044950"/>
          <p14:tracePt t="63072" x="3848100" y="4070350"/>
          <p14:tracePt t="63089" x="3784600" y="4095750"/>
          <p14:tracePt t="63105" x="3727450" y="4121150"/>
          <p14:tracePt t="63123" x="3676650" y="4127500"/>
          <p14:tracePt t="63139" x="3606800" y="4127500"/>
          <p14:tracePt t="63155" x="3511550" y="4127500"/>
          <p14:tracePt t="63172" x="3390900" y="4127500"/>
          <p14:tracePt t="63189" x="3276600" y="4133850"/>
          <p14:tracePt t="63206" x="3143250" y="4140200"/>
          <p14:tracePt t="63222" x="3009900" y="4146550"/>
          <p14:tracePt t="63224" x="2952750" y="4159250"/>
          <p14:tracePt t="63239" x="2844800" y="4184650"/>
          <p14:tracePt t="63256" x="2781300" y="4184650"/>
          <p14:tracePt t="63272" x="2768600" y="4184650"/>
          <p14:tracePt t="63322" x="2774950" y="4178300"/>
          <p14:tracePt t="63339" x="2774950" y="4171950"/>
          <p14:tracePt t="63356" x="2781300" y="4165600"/>
          <p14:tracePt t="63372" x="2787650" y="4152900"/>
          <p14:tracePt t="63389" x="2787650" y="4127500"/>
          <p14:tracePt t="63405" x="2787650" y="4108450"/>
          <p14:tracePt t="63423" x="2787650" y="4083050"/>
          <p14:tracePt t="63439" x="2787650" y="4076700"/>
          <p14:tracePt t="63455" x="2794000" y="4064000"/>
          <p14:tracePt t="63472" x="2800350" y="4051300"/>
          <p14:tracePt t="63489" x="2806700" y="4044950"/>
          <p14:tracePt t="63505" x="2813050" y="4038600"/>
          <p14:tracePt t="63522" x="2813050" y="4032250"/>
          <p14:tracePt t="63539" x="2825750" y="4025900"/>
          <p14:tracePt t="63556" x="2838450" y="4013200"/>
          <p14:tracePt t="63572" x="2870200" y="4000500"/>
          <p14:tracePt t="63589" x="2921000" y="3987800"/>
          <p14:tracePt t="63605" x="3009900" y="3962400"/>
          <p14:tracePt t="63622" x="3155950" y="3937000"/>
          <p14:tracePt t="63639" x="3467100" y="3905250"/>
          <p14:tracePt t="63656" x="3714750" y="3892550"/>
          <p14:tracePt t="63673" x="3917950" y="3879850"/>
          <p14:tracePt t="63689" x="4108450" y="3886200"/>
          <p14:tracePt t="63705" x="4260850" y="3892550"/>
          <p14:tracePt t="63722" x="4451350" y="3949700"/>
          <p14:tracePt t="63739" x="4641850" y="4006850"/>
          <p14:tracePt t="63756" x="4819650" y="4064000"/>
          <p14:tracePt t="63773" x="4959350" y="4140200"/>
          <p14:tracePt t="63789" x="5060950" y="4229100"/>
          <p14:tracePt t="63806" x="5200650" y="4324350"/>
          <p14:tracePt t="63822" x="5314950" y="4400550"/>
          <p14:tracePt t="63824" x="5365750" y="4432300"/>
          <p14:tracePt t="63839" x="5410200" y="4464050"/>
          <p14:tracePt t="63855" x="5530850" y="4559300"/>
          <p14:tracePt t="63872" x="5594350" y="4616450"/>
          <p14:tracePt t="63889" x="5651500" y="4667250"/>
          <p14:tracePt t="63906" x="5676900" y="4699000"/>
          <p14:tracePt t="63922" x="5683250" y="4705350"/>
          <p14:tracePt t="63972" x="5683250" y="4711700"/>
          <p14:tracePt t="64064" x="5676900" y="4711700"/>
          <p14:tracePt t="64072" x="5664200" y="4711700"/>
          <p14:tracePt t="64089" x="5626100" y="4711700"/>
          <p14:tracePt t="64105" x="5594350" y="4711700"/>
          <p14:tracePt t="64122" x="5562600" y="4711700"/>
          <p14:tracePt t="64139" x="5543550" y="4711700"/>
          <p14:tracePt t="64155" x="5537200" y="4705350"/>
          <p14:tracePt t="64391" x="5537200" y="4699000"/>
          <p14:tracePt t="64567" x="5530850" y="4699000"/>
          <p14:tracePt t="64575" x="5524500" y="4699000"/>
          <p14:tracePt t="64600" x="5518150" y="4699000"/>
          <p14:tracePt t="64688" x="5524500" y="4699000"/>
          <p14:tracePt t="64696" x="5530850" y="4699000"/>
          <p14:tracePt t="64705" x="5549900" y="4699000"/>
          <p14:tracePt t="64722" x="5607050" y="4699000"/>
          <p14:tracePt t="64739" x="5676900" y="4699000"/>
          <p14:tracePt t="64755" x="5753100" y="4692650"/>
          <p14:tracePt t="64772" x="5842000" y="4692650"/>
          <p14:tracePt t="64789" x="5943600" y="4692650"/>
          <p14:tracePt t="64805" x="6032500" y="4692650"/>
          <p14:tracePt t="64822" x="6089650" y="4692650"/>
          <p14:tracePt t="64824" x="6096000" y="4692650"/>
          <p14:tracePt t="64912" x="6096000" y="4699000"/>
          <p14:tracePt t="64920" x="6102350" y="4705350"/>
          <p14:tracePt t="64928" x="6108700" y="4711700"/>
          <p14:tracePt t="64939" x="6115050" y="4718050"/>
          <p14:tracePt t="64956" x="6146800" y="4743450"/>
          <p14:tracePt t="64972" x="6178550" y="4762500"/>
          <p14:tracePt t="64989" x="6229350" y="4781550"/>
          <p14:tracePt t="65005" x="6324600" y="4806950"/>
          <p14:tracePt t="65022" x="6432550" y="4813300"/>
          <p14:tracePt t="65039" x="6540500" y="4794250"/>
          <p14:tracePt t="65041" x="6591300" y="4775200"/>
          <p14:tracePt t="65056" x="6692900" y="4737100"/>
          <p14:tracePt t="65072" x="6775450" y="4705350"/>
          <p14:tracePt t="65089" x="6858000" y="4679950"/>
          <p14:tracePt t="65106" x="6934200" y="4654550"/>
          <p14:tracePt t="65122" x="7010400" y="4616450"/>
          <p14:tracePt t="65139" x="7105650" y="4584700"/>
          <p14:tracePt t="65157" x="7181850" y="4533900"/>
          <p14:tracePt t="65172" x="7264400" y="4476750"/>
          <p14:tracePt t="65189" x="7353300" y="4425950"/>
          <p14:tracePt t="65205" x="7429500" y="4394200"/>
          <p14:tracePt t="65222" x="7486650" y="4381500"/>
          <p14:tracePt t="65239" x="7524750" y="4375150"/>
          <p14:tracePt t="65256" x="7569200" y="4356100"/>
          <p14:tracePt t="65272" x="7600950" y="4330700"/>
          <p14:tracePt t="65289" x="7620000" y="4318000"/>
          <p14:tracePt t="65306" x="7620000" y="4311650"/>
          <p14:tracePt t="65322" x="7626350" y="4311650"/>
          <p14:tracePt t="65355" x="7626350" y="4305300"/>
          <p14:tracePt t="65372" x="7626350" y="4279900"/>
          <p14:tracePt t="65389" x="7626350" y="4273550"/>
          <p14:tracePt t="65406" x="7626350" y="4267200"/>
          <p14:tracePt t="65423" x="7607300" y="4235450"/>
          <p14:tracePt t="65439" x="7537450" y="4171950"/>
          <p14:tracePt t="65456" x="7486650" y="4146550"/>
          <p14:tracePt t="65608" x="7467600" y="4133850"/>
          <p14:tracePt t="65616" x="7429500" y="4108450"/>
          <p14:tracePt t="65624" x="7385050" y="4083050"/>
          <p14:tracePt t="65639" x="7346950" y="4057650"/>
          <p14:tracePt t="65655" x="7213600" y="3937000"/>
          <p14:tracePt t="65672" x="7118350" y="3848100"/>
          <p14:tracePt t="65689" x="7048500" y="3784600"/>
          <p14:tracePt t="65706" x="6991350" y="3695700"/>
          <p14:tracePt t="65722" x="6946900" y="3594100"/>
          <p14:tracePt t="65739" x="6896100" y="3473450"/>
          <p14:tracePt t="65756" x="6813550" y="3327400"/>
          <p14:tracePt t="65772" x="6705600" y="3213100"/>
          <p14:tracePt t="65789" x="6623050" y="3124200"/>
          <p14:tracePt t="65805" x="6559550" y="3054350"/>
          <p14:tracePt t="65822" x="6521450" y="2997200"/>
          <p14:tracePt t="65839" x="6508750" y="2946400"/>
          <p14:tracePt t="65856" x="6496050" y="2876550"/>
          <p14:tracePt t="65872" x="6489700" y="2819400"/>
          <p14:tracePt t="65889" x="6489700" y="2768600"/>
          <p14:tracePt t="65906" x="6477000" y="2730500"/>
          <p14:tracePt t="65923" x="6464300" y="2711450"/>
          <p14:tracePt t="65939" x="6464300" y="2705100"/>
          <p14:tracePt t="65956" x="6457950" y="2698750"/>
          <p14:tracePt t="65972" x="6451600" y="2692400"/>
          <p14:tracePt t="65989" x="6438900" y="2692400"/>
          <p14:tracePt t="66006" x="6438900" y="2686050"/>
          <p14:tracePt t="66183" x="6426200" y="2686050"/>
          <p14:tracePt t="66199" x="6413500" y="2686050"/>
          <p14:tracePt t="66207" x="6400800" y="2686050"/>
          <p14:tracePt t="66215" x="6388100" y="2686050"/>
          <p14:tracePt t="66223" x="6381750" y="2698750"/>
          <p14:tracePt t="66239" x="6369050" y="2705100"/>
          <p14:tracePt t="66255" x="6350000" y="2717800"/>
          <p14:tracePt t="66272" x="6330950" y="2724150"/>
          <p14:tracePt t="66289" x="6311900" y="2743200"/>
          <p14:tracePt t="66306" x="6286500" y="2755900"/>
          <p14:tracePt t="66322" x="6261100" y="2768600"/>
          <p14:tracePt t="66339" x="6229350" y="2787650"/>
          <p14:tracePt t="66355" x="6203950" y="2806700"/>
          <p14:tracePt t="66372" x="6178550" y="2819400"/>
          <p14:tracePt t="66389" x="6172200" y="2825750"/>
          <p14:tracePt t="67088" x="6172200" y="2832100"/>
          <p14:tracePt t="67106" x="6165850" y="2838450"/>
          <p14:tracePt t="67122" x="6153150" y="2844800"/>
          <p14:tracePt t="67139" x="6140450" y="2844800"/>
          <p14:tracePt t="67155" x="6134100" y="2851150"/>
          <p14:tracePt t="67172" x="6127750" y="2857500"/>
          <p14:tracePt t="67189" x="6115050" y="2863850"/>
          <p14:tracePt t="67205" x="6108700" y="2863850"/>
          <p14:tracePt t="67223" x="6096000" y="2870200"/>
          <p14:tracePt t="67239" x="6083300" y="2870200"/>
          <p14:tracePt t="67255" x="6045200" y="2870200"/>
          <p14:tracePt t="67272" x="6019800" y="2870200"/>
          <p14:tracePt t="67289" x="5994400" y="2870200"/>
          <p14:tracePt t="67306" x="5975350" y="2870200"/>
          <p14:tracePt t="67322" x="5962650" y="2870200"/>
          <p14:tracePt t="67339" x="5943600" y="2870200"/>
          <p14:tracePt t="67355" x="5918200" y="2870200"/>
          <p14:tracePt t="67372" x="5892800" y="2870200"/>
          <p14:tracePt t="67389" x="5854700" y="2870200"/>
          <p14:tracePt t="67406" x="5803900" y="2870200"/>
          <p14:tracePt t="67422" x="5759450" y="2870200"/>
          <p14:tracePt t="67440" x="5708650" y="2870200"/>
          <p14:tracePt t="67456" x="5670550" y="2870200"/>
          <p14:tracePt t="67472" x="5651500" y="2870200"/>
          <p14:tracePt t="67489" x="5638800" y="2870200"/>
          <p14:tracePt t="67506" x="5619750" y="2870200"/>
          <p14:tracePt t="67523" x="5613400" y="2870200"/>
          <p14:tracePt t="67952" x="5619750" y="2876550"/>
          <p14:tracePt t="67960" x="5638800" y="2876550"/>
          <p14:tracePt t="67968" x="5664200" y="2882900"/>
          <p14:tracePt t="67975" x="5689600" y="2882900"/>
          <p14:tracePt t="67989" x="5715000" y="2882900"/>
          <p14:tracePt t="68005" x="5797550" y="2895600"/>
          <p14:tracePt t="68022" x="5905500" y="2901950"/>
          <p14:tracePt t="68039" x="6108700" y="2933700"/>
          <p14:tracePt t="68055" x="6242050" y="2940050"/>
          <p14:tracePt t="68072" x="6381750" y="2940050"/>
          <p14:tracePt t="68089" x="6489700" y="2933700"/>
          <p14:tracePt t="68105" x="6597650" y="2933700"/>
          <p14:tracePt t="68122" x="6680200" y="2933700"/>
          <p14:tracePt t="68139" x="6731000" y="2940050"/>
          <p14:tracePt t="68157" x="6756400" y="2940050"/>
          <p14:tracePt t="68172" x="6775450" y="2946400"/>
          <p14:tracePt t="68189" x="6800850" y="2946400"/>
          <p14:tracePt t="68205" x="6832600" y="2946400"/>
          <p14:tracePt t="68222" x="6864350" y="2946400"/>
          <p14:tracePt t="68239" x="6896100" y="2946400"/>
          <p14:tracePt t="68256" x="6927850" y="2946400"/>
          <p14:tracePt t="68289" x="6934200" y="2946400"/>
          <p14:tracePt t="68306" x="6953250" y="2946400"/>
          <p14:tracePt t="68322" x="6978650" y="2946400"/>
          <p14:tracePt t="68339" x="7010400" y="2946400"/>
          <p14:tracePt t="68355" x="7023100" y="2946400"/>
          <p14:tracePt t="68372" x="7029450" y="2946400"/>
          <p14:tracePt t="68389" x="7029450" y="2959100"/>
          <p14:tracePt t="68405" x="7029450" y="2997200"/>
          <p14:tracePt t="68422" x="7029450" y="3060700"/>
          <p14:tracePt t="68439" x="7010400" y="3117850"/>
          <p14:tracePt t="68440" x="6985000" y="3162300"/>
          <p14:tracePt t="68455" x="6934200" y="3263900"/>
          <p14:tracePt t="68472" x="6870700" y="3378200"/>
          <p14:tracePt t="68489" x="6807200" y="3479800"/>
          <p14:tracePt t="68505" x="6769100" y="3549650"/>
          <p14:tracePt t="68522" x="6737350" y="3594100"/>
          <p14:tracePt t="68539" x="6699250" y="3638550"/>
          <p14:tracePt t="68555" x="6667500" y="3689350"/>
          <p14:tracePt t="68572" x="6629400" y="3740150"/>
          <p14:tracePt t="68589" x="6604000" y="3771900"/>
          <p14:tracePt t="68605" x="6591300" y="3797300"/>
          <p14:tracePt t="68622" x="6572250" y="3810000"/>
          <p14:tracePt t="68639" x="6515100" y="3829050"/>
          <p14:tracePt t="68655" x="6470650" y="3854450"/>
          <p14:tracePt t="68672" x="6419850" y="3867150"/>
          <p14:tracePt t="68689" x="6394450" y="3873500"/>
          <p14:tracePt t="68705" x="6375400" y="3879850"/>
          <p14:tracePt t="68722" x="6362700" y="3886200"/>
          <p14:tracePt t="68739" x="6324600" y="3886200"/>
          <p14:tracePt t="68755" x="6273800" y="3898900"/>
          <p14:tracePt t="68772" x="6216650" y="3898900"/>
          <p14:tracePt t="68789" x="6165850" y="3898900"/>
          <p14:tracePt t="68805" x="6134100" y="3898900"/>
          <p14:tracePt t="68822" x="6108700" y="3905250"/>
          <p14:tracePt t="68839" x="6096000" y="3905250"/>
          <p14:tracePt t="68896" x="6083300" y="3905250"/>
          <p14:tracePt t="68911" x="6076950" y="3905250"/>
          <p14:tracePt t="68919" x="6064250" y="3905250"/>
          <p14:tracePt t="68928" x="6057900" y="3905250"/>
          <p14:tracePt t="68940" x="6051550" y="3905250"/>
          <p14:tracePt t="68955" x="6045200" y="3898900"/>
          <p14:tracePt t="68989" x="6038850" y="3898900"/>
          <p14:tracePt t="69005" x="6032500" y="3892550"/>
          <p14:tracePt t="69159" x="6032500" y="3886200"/>
          <p14:tracePt t="69176" x="6032500" y="3879850"/>
          <p14:tracePt t="69184" x="6032500" y="3873500"/>
          <p14:tracePt t="69191" x="6032500" y="3867150"/>
          <p14:tracePt t="69205" x="6032500" y="3860800"/>
          <p14:tracePt t="69222" x="6070600" y="3848100"/>
          <p14:tracePt t="69239" x="6165850" y="3848100"/>
          <p14:tracePt t="69255" x="6261100" y="3841750"/>
          <p14:tracePt t="69272" x="6381750" y="3841750"/>
          <p14:tracePt t="69289" x="6508750" y="3867150"/>
          <p14:tracePt t="69306" x="6604000" y="3873500"/>
          <p14:tracePt t="69322" x="6680200" y="3886200"/>
          <p14:tracePt t="69339" x="6750050" y="3879850"/>
          <p14:tracePt t="69355" x="6832600" y="3879850"/>
          <p14:tracePt t="69372" x="6902450" y="3867150"/>
          <p14:tracePt t="69389" x="6959600" y="3867150"/>
          <p14:tracePt t="69405" x="7023100" y="3867150"/>
          <p14:tracePt t="69422" x="7092950" y="3873500"/>
          <p14:tracePt t="69439" x="7181850" y="3873500"/>
          <p14:tracePt t="69455" x="7245350" y="3873500"/>
          <p14:tracePt t="69472" x="7321550" y="3879850"/>
          <p14:tracePt t="69489" x="7404100" y="3879850"/>
          <p14:tracePt t="69505" x="7473950" y="3886200"/>
          <p14:tracePt t="69522" x="7505700" y="3886200"/>
          <p14:tracePt t="69539" x="7524750" y="3892550"/>
          <p14:tracePt t="69672" x="7524750" y="3898900"/>
          <p14:tracePt t="69688" x="7524750" y="3905250"/>
          <p14:tracePt t="69705" x="7499350" y="3911600"/>
          <p14:tracePt t="69722" x="7467600" y="3924300"/>
          <p14:tracePt t="69739" x="7423150" y="3937000"/>
          <p14:tracePt t="69756" x="7346950" y="3956050"/>
          <p14:tracePt t="69772" x="7232650" y="3968750"/>
          <p14:tracePt t="69789" x="7105650" y="3981450"/>
          <p14:tracePt t="69806" x="6972300" y="3994150"/>
          <p14:tracePt t="69823" x="6864350" y="4013200"/>
          <p14:tracePt t="69825" x="6807200" y="4019550"/>
          <p14:tracePt t="69840" x="6718300" y="4025900"/>
          <p14:tracePt t="69855" x="6623050" y="4038600"/>
          <p14:tracePt t="69873" x="6521450" y="4064000"/>
          <p14:tracePt t="69889" x="6426200" y="4089400"/>
          <p14:tracePt t="69906" x="6324600" y="4108450"/>
          <p14:tracePt t="69922" x="6254750" y="4133850"/>
          <p14:tracePt t="69939" x="6197600" y="4152900"/>
          <p14:tracePt t="69956" x="6159500" y="4159250"/>
          <p14:tracePt t="69972" x="6134100" y="4171950"/>
          <p14:tracePt t="69989" x="6096000" y="4178300"/>
          <p14:tracePt t="70006" x="6051550" y="4178300"/>
          <p14:tracePt t="70022" x="6000750" y="4178300"/>
          <p14:tracePt t="70039" x="5956300" y="4184650"/>
          <p14:tracePt t="70056" x="5918200" y="4184650"/>
          <p14:tracePt t="70105" x="5911850" y="4184650"/>
          <p14:tracePt t="70256" x="5924550" y="4184650"/>
          <p14:tracePt t="70264" x="5949950" y="4184650"/>
          <p14:tracePt t="70272" x="5988050" y="4184650"/>
          <p14:tracePt t="70289" x="6070600" y="4171950"/>
          <p14:tracePt t="70306" x="6223000" y="4171950"/>
          <p14:tracePt t="70323" x="6400800" y="4178300"/>
          <p14:tracePt t="70339" x="6591300" y="4191000"/>
          <p14:tracePt t="70355" x="6762750" y="4191000"/>
          <p14:tracePt t="70373" x="6934200" y="4197350"/>
          <p14:tracePt t="70389" x="7086600" y="4203700"/>
          <p14:tracePt t="70405" x="7226300" y="4197350"/>
          <p14:tracePt t="70422" x="7334250" y="4191000"/>
          <p14:tracePt t="70439" x="7442200" y="4178300"/>
          <p14:tracePt t="70456" x="7499350" y="4171950"/>
          <p14:tracePt t="70472" x="7556500" y="4159250"/>
          <p14:tracePt t="70489" x="7600950" y="4159250"/>
          <p14:tracePt t="70506" x="7651750" y="4159250"/>
          <p14:tracePt t="70523" x="7715250" y="4152900"/>
          <p14:tracePt t="70539" x="7785100" y="4152900"/>
          <p14:tracePt t="70556" x="7861300" y="4140200"/>
          <p14:tracePt t="70572" x="7943850" y="4133850"/>
          <p14:tracePt t="70589" x="8039100" y="4121150"/>
          <p14:tracePt t="70606" x="8115300" y="4102100"/>
          <p14:tracePt t="70622" x="8153400" y="4102100"/>
          <p14:tracePt t="70624" x="8159750" y="4102100"/>
          <p14:tracePt t="70688" x="8147050" y="4102100"/>
          <p14:tracePt t="70705" x="8070850" y="4095750"/>
          <p14:tracePt t="70722" x="7956550" y="4114800"/>
          <p14:tracePt t="70739" x="7797800" y="4121150"/>
          <p14:tracePt t="70756" x="7620000" y="4127500"/>
          <p14:tracePt t="70772" x="7461250" y="4140200"/>
          <p14:tracePt t="70789" x="7327900" y="4133850"/>
          <p14:tracePt t="70806" x="7232650" y="4133850"/>
          <p14:tracePt t="70823" x="7150100" y="4127500"/>
          <p14:tracePt t="70824" x="7112000" y="4114800"/>
          <p14:tracePt t="70839" x="7080250" y="4102100"/>
          <p14:tracePt t="70856" x="7010400" y="4089400"/>
          <p14:tracePt t="70873" x="6946900" y="4070350"/>
          <p14:tracePt t="70889" x="6877050" y="4044950"/>
          <p14:tracePt t="70906" x="6807200" y="4032250"/>
          <p14:tracePt t="70922" x="6737350" y="4032250"/>
          <p14:tracePt t="70939" x="6667500" y="4032250"/>
          <p14:tracePt t="70955" x="6604000" y="4032250"/>
          <p14:tracePt t="70972" x="6546850" y="4025900"/>
          <p14:tracePt t="70989" x="6496050" y="4025900"/>
          <p14:tracePt t="71006" x="6457950" y="4025900"/>
          <p14:tracePt t="71022" x="6400800" y="4025900"/>
          <p14:tracePt t="71039" x="6311900" y="4025900"/>
          <p14:tracePt t="71056" x="6292850" y="4025900"/>
          <p14:tracePt t="71072" x="6286500" y="4019550"/>
          <p14:tracePt t="71106" x="6286500" y="4013200"/>
          <p14:tracePt t="71123" x="6286500" y="4000500"/>
          <p14:tracePt t="71139" x="6286500" y="3981450"/>
          <p14:tracePt t="71156" x="6273800" y="3956050"/>
          <p14:tracePt t="71172" x="6267450" y="3943350"/>
          <p14:tracePt t="71189" x="6261100" y="3930650"/>
          <p14:tracePt t="71206" x="6261100" y="3917950"/>
          <p14:tracePt t="71223" x="6248400" y="3905250"/>
          <p14:tracePt t="71239" x="6242050" y="3892550"/>
          <p14:tracePt t="71256" x="6223000" y="3867150"/>
          <p14:tracePt t="71272" x="6216650" y="3867150"/>
          <p14:tracePt t="71289" x="6203950" y="3854450"/>
          <p14:tracePt t="71306" x="6197600" y="3841750"/>
          <p14:tracePt t="71323" x="6197600" y="3835400"/>
          <p14:tracePt t="71339" x="6184900" y="3822700"/>
          <p14:tracePt t="71356" x="6165850" y="3797300"/>
          <p14:tracePt t="71372" x="6153150" y="3778250"/>
          <p14:tracePt t="71389" x="6140450" y="3759200"/>
          <p14:tracePt t="71406" x="6127750" y="3746500"/>
          <p14:tracePt t="71422" x="6121400" y="3740150"/>
          <p14:tracePt t="71544" x="6127750" y="3740150"/>
          <p14:tracePt t="71552" x="6159500" y="3740150"/>
          <p14:tracePt t="71560" x="6184900" y="3740150"/>
          <p14:tracePt t="71572" x="6223000" y="3733800"/>
          <p14:tracePt t="71589" x="6292850" y="3727450"/>
          <p14:tracePt t="71606" x="6375400" y="3727450"/>
          <p14:tracePt t="71623" x="6470650" y="3733800"/>
          <p14:tracePt t="71640" x="6578600" y="3752850"/>
          <p14:tracePt t="71656" x="6648450" y="3765550"/>
          <p14:tracePt t="71672" x="6705600" y="3765550"/>
          <p14:tracePt t="71689" x="6750050" y="3765550"/>
          <p14:tracePt t="71705" x="6775450" y="3765550"/>
          <p14:tracePt t="71722" x="6807200" y="3765550"/>
          <p14:tracePt t="71739" x="6838950" y="3765550"/>
          <p14:tracePt t="71755" x="6889750" y="3765550"/>
          <p14:tracePt t="71772" x="6927850" y="3765550"/>
          <p14:tracePt t="71789" x="6959600" y="3765550"/>
          <p14:tracePt t="71806" x="6991350" y="3765550"/>
          <p14:tracePt t="71822" x="7023100" y="3765550"/>
          <p14:tracePt t="71824" x="7048500" y="3765550"/>
          <p14:tracePt t="71839" x="7073900" y="3765550"/>
          <p14:tracePt t="71856" x="7150100" y="3778250"/>
          <p14:tracePt t="71872" x="7175500" y="3784600"/>
          <p14:tracePt t="71889" x="7188200" y="3784600"/>
          <p14:tracePt t="71943" x="7194550" y="3784600"/>
          <p14:tracePt t="71955" x="7213600" y="3790950"/>
          <p14:tracePt t="71972" x="7239000" y="3797300"/>
          <p14:tracePt t="71989" x="7251700" y="3797300"/>
          <p14:tracePt t="72072" x="7245350" y="3797300"/>
          <p14:tracePt t="72088" x="7239000" y="3803650"/>
          <p14:tracePt t="72106" x="7219950" y="3803650"/>
          <p14:tracePt t="72122" x="7207250" y="3803650"/>
          <p14:tracePt t="72139" x="7200900" y="3803650"/>
          <p14:tracePt t="72156" x="7188200" y="3803650"/>
          <p14:tracePt t="72172" x="7175500" y="3803650"/>
          <p14:tracePt t="72189" x="7150100" y="3803650"/>
          <p14:tracePt t="72206" x="7124700" y="3778250"/>
          <p14:tracePt t="72222" x="7099300" y="3759200"/>
          <p14:tracePt t="72225" x="7086600" y="3746500"/>
          <p14:tracePt t="72239" x="7073900" y="3733800"/>
          <p14:tracePt t="72256" x="7054850" y="3702050"/>
          <p14:tracePt t="72273" x="7042150" y="3670300"/>
          <p14:tracePt t="72289" x="7042150" y="3638550"/>
          <p14:tracePt t="72306" x="7042150" y="3600450"/>
          <p14:tracePt t="72322" x="7042150" y="3575050"/>
          <p14:tracePt t="72339" x="7042150" y="3568700"/>
          <p14:tracePt t="72355" x="7042150" y="3556000"/>
          <p14:tracePt t="72372" x="7042150" y="3536950"/>
          <p14:tracePt t="72389" x="7042150" y="3524250"/>
          <p14:tracePt t="72405" x="7061200" y="3511550"/>
          <p14:tracePt t="72422" x="7086600" y="3505200"/>
          <p14:tracePt t="72439" x="7118350" y="3492500"/>
          <p14:tracePt t="72440" x="7137400" y="3492500"/>
          <p14:tracePt t="72456" x="7181850" y="3492500"/>
          <p14:tracePt t="72473" x="7239000" y="3492500"/>
          <p14:tracePt t="72489" x="7289800" y="3492500"/>
          <p14:tracePt t="72506" x="7302500" y="3498850"/>
          <p14:tracePt t="72523" x="7321550" y="3530600"/>
          <p14:tracePt t="72539" x="7334250" y="3575050"/>
          <p14:tracePt t="72556" x="7353300" y="3625850"/>
          <p14:tracePt t="72572" x="7359650" y="3670300"/>
          <p14:tracePt t="72589" x="7359650" y="3708400"/>
          <p14:tracePt t="72606" x="7366000" y="3721100"/>
          <p14:tracePt t="72639" x="7366000" y="3727450"/>
          <p14:tracePt t="72655" x="7378700" y="3733800"/>
          <p14:tracePt t="72672" x="7397750" y="3740150"/>
          <p14:tracePt t="72689" x="7448550" y="3752850"/>
          <p14:tracePt t="72706" x="7486650" y="3765550"/>
          <p14:tracePt t="72722" x="7518400" y="3778250"/>
          <p14:tracePt t="72739" x="7550150" y="3784600"/>
          <p14:tracePt t="72756" x="7562850" y="3790950"/>
          <p14:tracePt t="72789" x="7562850" y="3797300"/>
          <p14:tracePt t="72806" x="7562850" y="3803650"/>
          <p14:tracePt t="72823" x="7562850" y="3810000"/>
          <p14:tracePt t="72839" x="7543800" y="3810000"/>
          <p14:tracePt t="72856" x="7518400" y="3810000"/>
          <p14:tracePt t="72872" x="7480300" y="3810000"/>
          <p14:tracePt t="72889" x="7435850" y="3810000"/>
          <p14:tracePt t="72905" x="7404100" y="3790950"/>
          <p14:tracePt t="72922" x="7391400" y="3784600"/>
          <p14:tracePt t="72939" x="7385050" y="3771900"/>
          <p14:tracePt t="72956" x="7385050" y="3759200"/>
          <p14:tracePt t="72972" x="7385050" y="3740150"/>
          <p14:tracePt t="72989" x="7385050" y="3721100"/>
          <p14:tracePt t="73006" x="7385050" y="3702050"/>
          <p14:tracePt t="73022" x="7385050" y="3683000"/>
          <p14:tracePt t="73024" x="7385050" y="3670300"/>
          <p14:tracePt t="73039" x="7385050" y="3663950"/>
          <p14:tracePt t="73056" x="7385050" y="3638550"/>
          <p14:tracePt t="73073" x="7385050" y="3613150"/>
          <p14:tracePt t="73089" x="7385050" y="3587750"/>
          <p14:tracePt t="73105" x="7397750" y="3556000"/>
          <p14:tracePt t="73122" x="7410450" y="3530600"/>
          <p14:tracePt t="73139" x="7423150" y="3517900"/>
          <p14:tracePt t="73157" x="7423150" y="3511550"/>
          <p14:tracePt t="73172" x="7429500" y="3511550"/>
          <p14:tracePt t="73264" x="7435850" y="3511550"/>
          <p14:tracePt t="73271" x="7454900" y="3536950"/>
          <p14:tracePt t="73289" x="7480300" y="3562350"/>
          <p14:tracePt t="73306" x="7512050" y="3594100"/>
          <p14:tracePt t="73322" x="7518400" y="3638550"/>
          <p14:tracePt t="73339" x="7518400" y="3676650"/>
          <p14:tracePt t="73356" x="7518400" y="3714750"/>
          <p14:tracePt t="73372" x="7512050" y="3752850"/>
          <p14:tracePt t="73389" x="7505700" y="3778250"/>
          <p14:tracePt t="73405" x="7499350" y="3784600"/>
          <p14:tracePt t="73422" x="7499350" y="3790950"/>
          <p14:tracePt t="73512" x="7493000" y="3790950"/>
          <p14:tracePt t="73640" x="7486650" y="3790950"/>
          <p14:tracePt t="74224" x="7480300" y="3790950"/>
          <p14:tracePt t="74240" x="7461250" y="3790950"/>
          <p14:tracePt t="74248" x="7448550" y="3784600"/>
          <p14:tracePt t="74256" x="7429500" y="3778250"/>
          <p14:tracePt t="74272" x="7391400" y="3759200"/>
          <p14:tracePt t="74289" x="7346950" y="3746500"/>
          <p14:tracePt t="74306" x="7302500" y="3746500"/>
          <p14:tracePt t="74323" x="7270750" y="3746500"/>
          <p14:tracePt t="74339" x="7239000" y="3746500"/>
          <p14:tracePt t="74356" x="7219950" y="3746500"/>
          <p14:tracePt t="74448" x="7219950" y="3740150"/>
          <p14:tracePt t="74456" x="7213600" y="3733800"/>
          <p14:tracePt t="74472" x="7200900" y="3695700"/>
          <p14:tracePt t="74489" x="7200900" y="3651250"/>
          <p14:tracePt t="74506" x="7194550" y="3581400"/>
          <p14:tracePt t="74523" x="7194550" y="3536950"/>
          <p14:tracePt t="74539" x="7194550" y="3517900"/>
          <p14:tracePt t="74556" x="7194550" y="3498850"/>
          <p14:tracePt t="74572" x="7194550" y="3467100"/>
          <p14:tracePt t="74589" x="7194550" y="3422650"/>
          <p14:tracePt t="74606" x="7194550" y="3359150"/>
          <p14:tracePt t="74622" x="7194550" y="3257550"/>
          <p14:tracePt t="74639" x="7207250" y="3117850"/>
          <p14:tracePt t="74655" x="7226300" y="3048000"/>
          <p14:tracePt t="74672" x="7232650" y="2997200"/>
          <p14:tracePt t="74689" x="7239000" y="2952750"/>
          <p14:tracePt t="74706" x="7258050" y="2908300"/>
          <p14:tracePt t="74722" x="7270750" y="2870200"/>
          <p14:tracePt t="74739" x="7283450" y="2832100"/>
          <p14:tracePt t="74756" x="7289800" y="2813050"/>
          <p14:tracePt t="74772" x="7296150" y="2800350"/>
          <p14:tracePt t="74789" x="7302500" y="2787650"/>
          <p14:tracePt t="74806" x="7308850" y="2774950"/>
          <p14:tracePt t="74822" x="7315200" y="2749550"/>
          <p14:tracePt t="74825" x="7321550" y="2743200"/>
          <p14:tracePt t="74839" x="7327900" y="2724150"/>
          <p14:tracePt t="74856" x="7334250" y="2711450"/>
          <p14:tracePt t="74976" x="7321550" y="2717800"/>
          <p14:tracePt t="74984" x="7308850" y="2724150"/>
          <p14:tracePt t="74991" x="7296150" y="2730500"/>
          <p14:tracePt t="75006" x="7283450" y="2730500"/>
          <p14:tracePt t="75022" x="7264400" y="2736850"/>
          <p14:tracePt t="75040" x="7251700" y="2749550"/>
          <p14:tracePt t="75056" x="7232650" y="2755900"/>
          <p14:tracePt t="75072" x="7188200" y="2768600"/>
          <p14:tracePt t="75089" x="7143750" y="2774950"/>
          <p14:tracePt t="75106" x="7086600" y="2781300"/>
          <p14:tracePt t="75122" x="7035800" y="2787650"/>
          <p14:tracePt t="75139" x="6985000" y="2787650"/>
          <p14:tracePt t="75156" x="6940550" y="2787650"/>
          <p14:tracePt t="75172" x="6864350" y="2787650"/>
          <p14:tracePt t="75189" x="6769100" y="2794000"/>
          <p14:tracePt t="75206" x="6673850" y="2794000"/>
          <p14:tracePt t="75223" x="6559550" y="2794000"/>
          <p14:tracePt t="75240" x="6419850" y="2794000"/>
          <p14:tracePt t="75256" x="6343650" y="2794000"/>
          <p14:tracePt t="75272" x="6280150" y="2794000"/>
          <p14:tracePt t="75289" x="6235700" y="2794000"/>
          <p14:tracePt t="75306" x="6216650" y="2787650"/>
          <p14:tracePt t="75322" x="6191250" y="2781300"/>
          <p14:tracePt t="75339" x="6159500" y="2781300"/>
          <p14:tracePt t="75356" x="6121400" y="2781300"/>
          <p14:tracePt t="75372" x="6076950" y="2781300"/>
          <p14:tracePt t="75389" x="6038850" y="2768600"/>
          <p14:tracePt t="75405" x="6013450" y="2768600"/>
          <p14:tracePt t="75422" x="6000750" y="2762250"/>
          <p14:tracePt t="75439" x="5988050" y="2755900"/>
          <p14:tracePt t="75441" x="5981700" y="2755900"/>
          <p14:tracePt t="75457" x="5975350" y="2755900"/>
          <p14:tracePt t="75735" x="6000750" y="2755900"/>
          <p14:tracePt t="75743" x="6032500" y="2755900"/>
          <p14:tracePt t="75752" x="6057900" y="2755900"/>
          <p14:tracePt t="75759" x="6089650" y="2755900"/>
          <p14:tracePt t="75772" x="6127750" y="2755900"/>
          <p14:tracePt t="75789" x="6223000" y="2749550"/>
          <p14:tracePt t="75806" x="6343650" y="2749550"/>
          <p14:tracePt t="75822" x="6464300" y="2755900"/>
          <p14:tracePt t="75839" x="6578600" y="2774950"/>
          <p14:tracePt t="75856" x="6686550" y="2787650"/>
          <p14:tracePt t="75872" x="6724650" y="2794000"/>
          <p14:tracePt t="75889" x="6750050" y="2800350"/>
          <p14:tracePt t="75906" x="6762750" y="2806700"/>
          <p14:tracePt t="75922" x="6781800" y="2806700"/>
          <p14:tracePt t="75939" x="6794500" y="2806700"/>
          <p14:tracePt t="75956" x="6819900" y="2806700"/>
          <p14:tracePt t="75973" x="6864350" y="2819400"/>
          <p14:tracePt t="75989" x="6934200" y="2819400"/>
          <p14:tracePt t="76006" x="7016750" y="2832100"/>
          <p14:tracePt t="76022" x="7080250" y="2838450"/>
          <p14:tracePt t="76025" x="7099300" y="2838450"/>
          <p14:tracePt t="76039" x="7112000" y="2838450"/>
          <p14:tracePt t="76056" x="7112000" y="2825750"/>
          <p14:tracePt t="76303" x="7118350" y="2825750"/>
          <p14:tracePt t="76312" x="7124700" y="2825750"/>
          <p14:tracePt t="76322" x="7137400" y="2825750"/>
          <p14:tracePt t="76339" x="7156450" y="2825750"/>
          <p14:tracePt t="76464" x="7143750" y="2825750"/>
          <p14:tracePt t="76472" x="7124700" y="2825750"/>
          <p14:tracePt t="76489" x="7092950" y="2825750"/>
          <p14:tracePt t="76505" x="7067550" y="2825750"/>
          <p14:tracePt t="76522" x="7054850" y="2825750"/>
          <p14:tracePt t="76539" x="7042150" y="2819400"/>
          <p14:tracePt t="76556" x="7023100" y="2806700"/>
          <p14:tracePt t="76572" x="7016750" y="2781300"/>
          <p14:tracePt t="76589" x="7004050" y="2755900"/>
          <p14:tracePt t="76606" x="6991350" y="2730500"/>
          <p14:tracePt t="76622" x="6978650" y="2705100"/>
          <p14:tracePt t="76624" x="6978650" y="2692400"/>
          <p14:tracePt t="76640" x="6972300" y="2673350"/>
          <p14:tracePt t="76656" x="6972300" y="2647950"/>
          <p14:tracePt t="76672" x="6972300" y="2622550"/>
          <p14:tracePt t="76689" x="6972300" y="2590800"/>
          <p14:tracePt t="76705" x="6972300" y="2559050"/>
          <p14:tracePt t="76722" x="6978650" y="2533650"/>
          <p14:tracePt t="76739" x="6991350" y="2514600"/>
          <p14:tracePt t="76756" x="7010400" y="2495550"/>
          <p14:tracePt t="76772" x="7035800" y="2476500"/>
          <p14:tracePt t="76789" x="7061200" y="2457450"/>
          <p14:tracePt t="76806" x="7092950" y="2451100"/>
          <p14:tracePt t="76822" x="7105650" y="2444750"/>
          <p14:tracePt t="76824" x="7112000" y="2444750"/>
          <p14:tracePt t="76848" x="7118350" y="2444750"/>
          <p14:tracePt t="76896" x="7124700" y="2451100"/>
          <p14:tracePt t="76904" x="7143750" y="2470150"/>
          <p14:tracePt t="76923" x="7175500" y="2508250"/>
          <p14:tracePt t="76939" x="7194550" y="2546350"/>
          <p14:tracePt t="76956" x="7200900" y="2571750"/>
          <p14:tracePt t="76973" x="7200900" y="2609850"/>
          <p14:tracePt t="76989" x="7200900" y="2641600"/>
          <p14:tracePt t="77006" x="7188200" y="2686050"/>
          <p14:tracePt t="77023" x="7175500" y="2736850"/>
          <p14:tracePt t="77025" x="7169150" y="2762250"/>
          <p14:tracePt t="77039" x="7162800" y="2774950"/>
          <p14:tracePt t="77056" x="7143750" y="2813050"/>
          <p14:tracePt t="77072" x="7131050" y="2832100"/>
          <p14:tracePt t="77089" x="7118350" y="2838450"/>
          <p14:tracePt t="77106" x="7099300" y="2838450"/>
          <p14:tracePt t="77122" x="7086600" y="2851150"/>
          <p14:tracePt t="77139" x="7054850" y="2857500"/>
          <p14:tracePt t="77155" x="7029450" y="2857500"/>
          <p14:tracePt t="77173" x="6997700" y="2857500"/>
          <p14:tracePt t="77189" x="6985000" y="2857500"/>
          <p14:tracePt t="77206" x="6965950" y="2857500"/>
          <p14:tracePt t="77280" x="6953250" y="2844800"/>
          <p14:tracePt t="77288" x="6946900" y="2832100"/>
          <p14:tracePt t="77306" x="6940550" y="2813050"/>
          <p14:tracePt t="77322" x="6940550" y="2794000"/>
          <p14:tracePt t="77339" x="6940550" y="2762250"/>
          <p14:tracePt t="77356" x="6946900" y="2730500"/>
          <p14:tracePt t="77373" x="6953250" y="2705100"/>
          <p14:tracePt t="77389" x="6959600" y="2679700"/>
          <p14:tracePt t="77406" x="6978650" y="2660650"/>
          <p14:tracePt t="77422" x="6997700" y="2641600"/>
          <p14:tracePt t="77439" x="7042150" y="2590800"/>
          <p14:tracePt t="77456" x="7067550" y="2552700"/>
          <p14:tracePt t="77473" x="7092950" y="2540000"/>
          <p14:tracePt t="77489" x="7105650" y="2533650"/>
          <p14:tracePt t="77506" x="7124700" y="2527300"/>
          <p14:tracePt t="77522" x="7137400" y="2527300"/>
          <p14:tracePt t="77539" x="7150100" y="2527300"/>
          <p14:tracePt t="77556" x="7175500" y="2527300"/>
          <p14:tracePt t="77572" x="7207250" y="2527300"/>
          <p14:tracePt t="77589" x="7232650" y="2540000"/>
          <p14:tracePt t="77606" x="7270750" y="2584450"/>
          <p14:tracePt t="77623" x="7340600" y="2679700"/>
          <p14:tracePt t="77639" x="7359650" y="2730500"/>
          <p14:tracePt t="77656" x="7366000" y="2768600"/>
          <p14:tracePt t="77673" x="7353300" y="2794000"/>
          <p14:tracePt t="77689" x="7334250" y="2832100"/>
          <p14:tracePt t="77706" x="7296150" y="2863850"/>
          <p14:tracePt t="77722" x="7245350" y="2895600"/>
          <p14:tracePt t="77739" x="7200900" y="2914650"/>
          <p14:tracePt t="77756" x="7150100" y="2927350"/>
          <p14:tracePt t="77772" x="7112000" y="2933700"/>
          <p14:tracePt t="77789" x="7092950" y="2946400"/>
          <p14:tracePt t="77806" x="7073900" y="2946400"/>
          <p14:tracePt t="77822" x="7067550" y="2946400"/>
          <p14:tracePt t="78008" x="7061200" y="2946400"/>
          <p14:tracePt t="78016" x="7048500" y="2946400"/>
          <p14:tracePt t="78023" x="7035800" y="2946400"/>
          <p14:tracePt t="78040" x="7004050" y="2946400"/>
          <p14:tracePt t="78056" x="6965950" y="2952750"/>
          <p14:tracePt t="78072" x="6902450" y="2965450"/>
          <p14:tracePt t="78089" x="6819900" y="2971800"/>
          <p14:tracePt t="78106" x="6737350" y="2984500"/>
          <p14:tracePt t="78122" x="6661150" y="2984500"/>
          <p14:tracePt t="78139" x="6604000" y="2984500"/>
          <p14:tracePt t="78156" x="6565900" y="2978150"/>
          <p14:tracePt t="78172" x="6534150" y="2978150"/>
          <p14:tracePt t="78189" x="6496050" y="2984500"/>
          <p14:tracePt t="78206" x="6457950" y="2984500"/>
          <p14:tracePt t="78222" x="6419850" y="2984500"/>
          <p14:tracePt t="78239" x="6388100" y="2984500"/>
          <p14:tracePt t="78256" x="6369050" y="2984500"/>
          <p14:tracePt t="78312" x="6369050" y="2990850"/>
          <p14:tracePt t="78472" x="6381750" y="2990850"/>
          <p14:tracePt t="78480" x="6394450" y="2984500"/>
          <p14:tracePt t="78489" x="6407150" y="2978150"/>
          <p14:tracePt t="78506" x="6426200" y="2971800"/>
          <p14:tracePt t="78523" x="6451600" y="2965450"/>
          <p14:tracePt t="78539" x="6483350" y="2965450"/>
          <p14:tracePt t="78556" x="6546850" y="2965450"/>
          <p14:tracePt t="78572" x="6642100" y="2965450"/>
          <p14:tracePt t="78589" x="6762750" y="2959100"/>
          <p14:tracePt t="78606" x="6902450" y="2959100"/>
          <p14:tracePt t="78622" x="7029450" y="2965450"/>
          <p14:tracePt t="78625" x="7086600" y="2965450"/>
          <p14:tracePt t="78639" x="7143750" y="2965450"/>
          <p14:tracePt t="78656" x="7340600" y="2990850"/>
          <p14:tracePt t="78672" x="7448550" y="3016250"/>
          <p14:tracePt t="78689" x="7518400" y="3022600"/>
          <p14:tracePt t="78706" x="7556500" y="3022600"/>
          <p14:tracePt t="78722" x="7575550" y="3022600"/>
          <p14:tracePt t="78739" x="7581900" y="3022600"/>
          <p14:tracePt t="78756" x="7594600" y="3028950"/>
          <p14:tracePt t="78772" x="7600950" y="3035300"/>
          <p14:tracePt t="78789" x="7620000" y="3035300"/>
          <p14:tracePt t="78806" x="7620000" y="3041650"/>
          <p14:tracePt t="78840" x="7620000" y="3060700"/>
          <p14:tracePt t="78856" x="7620000" y="3092450"/>
          <p14:tracePt t="78873" x="7613650" y="3124200"/>
          <p14:tracePt t="78889" x="7607300" y="3143250"/>
          <p14:tracePt t="78906" x="7594600" y="3155950"/>
          <p14:tracePt t="78922" x="7575550" y="3175000"/>
          <p14:tracePt t="78939" x="7537450" y="3181350"/>
          <p14:tracePt t="78956" x="7499350" y="3194050"/>
          <p14:tracePt t="78972" x="7480300" y="3200400"/>
          <p14:tracePt t="78989" x="7467600" y="3206750"/>
          <p14:tracePt t="79006" x="7454900" y="3206750"/>
          <p14:tracePt t="79159" x="7461250" y="3206750"/>
          <p14:tracePt t="79168" x="7473950" y="3206750"/>
          <p14:tracePt t="79175" x="7486650" y="3206750"/>
          <p14:tracePt t="79189" x="7512050" y="3206750"/>
          <p14:tracePt t="79206" x="7562850" y="3206750"/>
          <p14:tracePt t="79222" x="7632700" y="3206750"/>
          <p14:tracePt t="79239" x="7702550" y="3200400"/>
          <p14:tracePt t="79240" x="7747000" y="3200400"/>
          <p14:tracePt t="79256" x="7823200" y="3200400"/>
          <p14:tracePt t="79272" x="7893050" y="3206750"/>
          <p14:tracePt t="79289" x="7975600" y="3206750"/>
          <p14:tracePt t="79306" x="8058150" y="3213100"/>
          <p14:tracePt t="79323" x="8140700" y="3213100"/>
          <p14:tracePt t="79339" x="8216900" y="3213100"/>
          <p14:tracePt t="79355" x="8286750" y="3206750"/>
          <p14:tracePt t="79373" x="8343900" y="3206750"/>
          <p14:tracePt t="79389" x="8394700" y="3213100"/>
          <p14:tracePt t="79405" x="8426450" y="3213100"/>
          <p14:tracePt t="79422" x="8439150" y="3213100"/>
          <p14:tracePt t="79439" x="8445500" y="3213100"/>
          <p14:tracePt t="79568" x="8451850" y="3213100"/>
          <p14:tracePt t="79848" x="8445500" y="3213100"/>
          <p14:tracePt t="79856" x="8439150" y="3219450"/>
          <p14:tracePt t="79872" x="8420100" y="3232150"/>
          <p14:tracePt t="79889" x="8394700" y="3232150"/>
          <p14:tracePt t="79906" x="8343900" y="3232150"/>
          <p14:tracePt t="79922" x="8280400" y="3244850"/>
          <p14:tracePt t="79939" x="8185150" y="3251200"/>
          <p14:tracePt t="79956" x="8077200" y="3251200"/>
          <p14:tracePt t="79972" x="7969250" y="3263900"/>
          <p14:tracePt t="79989" x="7867650" y="3270250"/>
          <p14:tracePt t="80006" x="7778750" y="3282950"/>
          <p14:tracePt t="80023" x="7696200" y="3308350"/>
          <p14:tracePt t="80039" x="7607300" y="3327400"/>
          <p14:tracePt t="80056" x="7473950" y="3340100"/>
          <p14:tracePt t="80072" x="7353300" y="3346450"/>
          <p14:tracePt t="80089" x="7226300" y="3346450"/>
          <p14:tracePt t="80106" x="7092950" y="3352800"/>
          <p14:tracePt t="80123" x="6972300" y="3365500"/>
          <p14:tracePt t="80140" x="6877050" y="3378200"/>
          <p14:tracePt t="80158" x="6794500" y="3390900"/>
          <p14:tracePt t="80173" x="6724650" y="3409950"/>
          <p14:tracePt t="80189" x="6654800" y="3422650"/>
          <p14:tracePt t="80206" x="6591300" y="3441700"/>
          <p14:tracePt t="80222" x="6527800" y="3460750"/>
          <p14:tracePt t="80224" x="6489700" y="3460750"/>
          <p14:tracePt t="80239" x="6457950" y="3467100"/>
          <p14:tracePt t="80256" x="6381750" y="3492500"/>
          <p14:tracePt t="80272" x="6337300" y="3492500"/>
          <p14:tracePt t="80289" x="6286500" y="3492500"/>
          <p14:tracePt t="80306" x="6223000" y="3492500"/>
          <p14:tracePt t="80322" x="6172200" y="3492500"/>
          <p14:tracePt t="80339" x="6134100" y="3505200"/>
          <p14:tracePt t="80356" x="6083300" y="3511550"/>
          <p14:tracePt t="80372" x="6032500" y="3524250"/>
          <p14:tracePt t="80389" x="6000750" y="3524250"/>
          <p14:tracePt t="80406" x="5988050" y="3524250"/>
          <p14:tracePt t="80422" x="5981700" y="3524250"/>
          <p14:tracePt t="80688" x="5988050" y="3524250"/>
          <p14:tracePt t="80705" x="5994400" y="3524250"/>
          <p14:tracePt t="80722" x="6013450" y="3511550"/>
          <p14:tracePt t="80739" x="6032500" y="3505200"/>
          <p14:tracePt t="80756" x="6057900" y="3498850"/>
          <p14:tracePt t="80772" x="6083300" y="3486150"/>
          <p14:tracePt t="80789" x="6115050" y="3479800"/>
          <p14:tracePt t="80806" x="6140450" y="3467100"/>
          <p14:tracePt t="80822" x="6146800" y="3467100"/>
          <p14:tracePt t="81376" x="6140450" y="3467100"/>
          <p14:tracePt t="81384" x="6121400" y="3467100"/>
          <p14:tracePt t="81391" x="6096000" y="3467100"/>
          <p14:tracePt t="81405" x="6057900" y="3467100"/>
          <p14:tracePt t="81424" x="5911850" y="3467100"/>
          <p14:tracePt t="81439" x="5861050" y="3467100"/>
          <p14:tracePt t="81456" x="5702300" y="3467100"/>
          <p14:tracePt t="81472" x="5594350" y="3460750"/>
          <p14:tracePt t="81489" x="5492750" y="3460750"/>
          <p14:tracePt t="81506" x="5384800" y="3460750"/>
          <p14:tracePt t="81523" x="5289550" y="3467100"/>
          <p14:tracePt t="81539" x="5219700" y="3473450"/>
          <p14:tracePt t="81556" x="5181600" y="3473450"/>
          <p14:tracePt t="81572" x="5175250" y="3473450"/>
          <p14:tracePt t="81589" x="5175250" y="3467100"/>
          <p14:tracePt t="81712" x="5168900" y="34671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70803FFC-2B55-4D15-9BB3-33152376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7D15D8F5-0169-42AF-84BC-E0FC71CB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756F2134-8928-4B72-983E-8DF5978A8E02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0531337-4FD9-4492-9A00-82560E652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Physical Media: coax, fiber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D3F763B-8577-4148-A9B0-9DCE232827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Coaxial cable:</a:t>
            </a:r>
            <a:endParaRPr lang="en-US" altLang="ko-KR" sz="2400">
              <a:ea typeface="굴림" panose="020B0600000101010101" pitchFamily="50" charset="-127"/>
            </a:endParaRPr>
          </a:p>
          <a:p>
            <a:r>
              <a:rPr lang="en-US" altLang="ko-KR" sz="2400">
                <a:ea typeface="굴림" panose="020B0600000101010101" pitchFamily="50" charset="-127"/>
              </a:rPr>
              <a:t>two concentric copper conductors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bidirectional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baseband: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single channel on cable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legacy Ethernet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broadband: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 multiple channel on cable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 HFC</a:t>
            </a:r>
          </a:p>
        </p:txBody>
      </p:sp>
      <p:pic>
        <p:nvPicPr>
          <p:cNvPr id="28677" name="Picture 5" descr="coax">
            <a:extLst>
              <a:ext uri="{FF2B5EF4-FFF2-40B4-BE49-F238E27FC236}">
                <a16:creationId xmlns:a16="http://schemas.microsoft.com/office/drawing/2014/main" id="{D4D7965A-C80E-4E11-9212-1D97A191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5464175"/>
            <a:ext cx="25019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Rectangle 6">
            <a:extLst>
              <a:ext uri="{FF2B5EF4-FFF2-40B4-BE49-F238E27FC236}">
                <a16:creationId xmlns:a16="http://schemas.microsoft.com/office/drawing/2014/main" id="{1539EB83-39D4-4D10-861B-8E451734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1195388"/>
            <a:ext cx="4230688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Fiber optic cable: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glass fiber carrying light pulses, each pulse a bit</a:t>
            </a:r>
          </a:p>
          <a:p>
            <a:r>
              <a:rPr lang="en-US" altLang="ko-KR">
                <a:ea typeface="굴림" panose="020B0600000101010101" pitchFamily="50" charset="-127"/>
              </a:rPr>
              <a:t>high-speed operation: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high-speed point-to-point transmission (e.g., 5 Gps)</a:t>
            </a:r>
          </a:p>
          <a:p>
            <a:r>
              <a:rPr lang="en-US" altLang="ko-KR">
                <a:ea typeface="굴림" panose="020B0600000101010101" pitchFamily="50" charset="-127"/>
              </a:rPr>
              <a:t>low error rate: repeaters spaced far apart ; immune to electromagnetic noise</a:t>
            </a:r>
          </a:p>
        </p:txBody>
      </p:sp>
      <p:pic>
        <p:nvPicPr>
          <p:cNvPr id="28679" name="Picture 7" descr="f-pict">
            <a:extLst>
              <a:ext uri="{FF2B5EF4-FFF2-40B4-BE49-F238E27FC236}">
                <a16:creationId xmlns:a16="http://schemas.microsoft.com/office/drawing/2014/main" id="{3E5DFC5B-5402-42EF-84E4-13F65BBF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4956175"/>
            <a:ext cx="237172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5"/>
    </mc:Choice>
    <mc:Fallback xmlns="">
      <p:transition spd="slow" advTm="16845"/>
    </mc:Fallback>
  </mc:AlternateContent>
  <p:extLst>
    <p:ext uri="{3A86A75C-4F4B-4683-9AE1-C65F6400EC91}">
      <p14:laserTraceLst xmlns:p14="http://schemas.microsoft.com/office/powerpoint/2010/main">
        <p14:tracePtLst>
          <p14:tracePt t="1012" x="5181600" y="3454400"/>
          <p14:tracePt t="1019" x="5232400" y="3397250"/>
          <p14:tracePt t="1028" x="5289550" y="3321050"/>
          <p14:tracePt t="1036" x="5372100" y="3244850"/>
          <p14:tracePt t="1051" x="5588000" y="3111500"/>
          <p14:tracePt t="1068" x="5886450" y="2997200"/>
          <p14:tracePt t="1085" x="6210300" y="2844800"/>
          <p14:tracePt t="1101" x="6502400" y="2673350"/>
          <p14:tracePt t="1118" x="6781800" y="2590800"/>
          <p14:tracePt t="1135" x="6959600" y="2520950"/>
          <p14:tracePt t="1151" x="7080250" y="2495550"/>
          <p14:tracePt t="1168" x="7169150" y="2520950"/>
          <p14:tracePt t="1184" x="7207250" y="2609850"/>
          <p14:tracePt t="1201" x="7226300" y="2711450"/>
          <p14:tracePt t="1340" x="7200900" y="2711450"/>
          <p14:tracePt t="1348" x="7143750" y="2686050"/>
          <p14:tracePt t="1356" x="7067550" y="2660650"/>
          <p14:tracePt t="1368" x="6965950" y="2616200"/>
          <p14:tracePt t="1385" x="6737350" y="2533650"/>
          <p14:tracePt t="1401" x="6470650" y="2393950"/>
          <p14:tracePt t="1418" x="6203950" y="2235200"/>
          <p14:tracePt t="1436" x="5962650" y="2095500"/>
          <p14:tracePt t="1437" x="5848350" y="2012950"/>
          <p14:tracePt t="1451" x="5588000" y="1847850"/>
          <p14:tracePt t="1468" x="5314950" y="1676400"/>
          <p14:tracePt t="1485" x="5048250" y="1574800"/>
          <p14:tracePt t="1501" x="4819650" y="1498600"/>
          <p14:tracePt t="1518" x="4654550" y="1473200"/>
          <p14:tracePt t="1535" x="4508500" y="1492250"/>
          <p14:tracePt t="1551" x="4451350" y="1574800"/>
          <p14:tracePt t="1568" x="4451350" y="1638300"/>
          <p14:tracePt t="1740" x="4419600" y="1631950"/>
          <p14:tracePt t="1748" x="4286250" y="1587500"/>
          <p14:tracePt t="1755" x="4146550" y="1536700"/>
          <p14:tracePt t="1768" x="3987800" y="1485900"/>
          <p14:tracePt t="1785" x="3676650" y="1358900"/>
          <p14:tracePt t="1801" x="3403600" y="1270000"/>
          <p14:tracePt t="1818" x="3155950" y="1187450"/>
          <p14:tracePt t="1835" x="3028950" y="1149350"/>
          <p14:tracePt t="1837" x="2971800" y="1130300"/>
          <p14:tracePt t="1851" x="2927350" y="1104900"/>
          <p14:tracePt t="1868" x="2863850" y="1079500"/>
          <p14:tracePt t="1885" x="2857500" y="1079500"/>
          <p14:tracePt t="1918" x="2838450" y="1085850"/>
          <p14:tracePt t="1935" x="2787650" y="1092200"/>
          <p14:tracePt t="1951" x="2717800" y="1092200"/>
          <p14:tracePt t="1968" x="2647950" y="1092200"/>
          <p14:tracePt t="1985" x="2584450" y="1098550"/>
          <p14:tracePt t="2001" x="2501900" y="1104900"/>
          <p14:tracePt t="2018" x="2406650" y="1117600"/>
          <p14:tracePt t="2035" x="2298700" y="1117600"/>
          <p14:tracePt t="2036" x="2241550" y="1117600"/>
          <p14:tracePt t="2051" x="2197100" y="1123950"/>
          <p14:tracePt t="2068" x="2057400" y="1123950"/>
          <p14:tracePt t="2085" x="1981200" y="1104900"/>
          <p14:tracePt t="2101" x="1911350" y="1060450"/>
          <p14:tracePt t="2118" x="1860550" y="1009650"/>
          <p14:tracePt t="2135" x="1841500" y="952500"/>
          <p14:tracePt t="2151" x="1854200" y="882650"/>
          <p14:tracePt t="2168" x="1892300" y="762000"/>
          <p14:tracePt t="2185" x="1943100" y="628650"/>
          <p14:tracePt t="2202" x="1987550" y="520700"/>
          <p14:tracePt t="2218" x="2032000" y="476250"/>
          <p14:tracePt t="2235" x="2101850" y="444500"/>
          <p14:tracePt t="2237" x="2146300" y="425450"/>
          <p14:tracePt t="2251" x="2260600" y="406400"/>
          <p14:tracePt t="2268" x="2413000" y="400050"/>
          <p14:tracePt t="2285" x="2597150" y="457200"/>
          <p14:tracePt t="2301" x="2768600" y="558800"/>
          <p14:tracePt t="2318" x="2908300" y="685800"/>
          <p14:tracePt t="2335" x="3016250" y="825500"/>
          <p14:tracePt t="2351" x="3041650" y="920750"/>
          <p14:tracePt t="2368" x="3028950" y="1003300"/>
          <p14:tracePt t="2385" x="2984500" y="1079500"/>
          <p14:tracePt t="2401" x="2921000" y="1123950"/>
          <p14:tracePt t="2418" x="2844800" y="1136650"/>
          <p14:tracePt t="2435" x="2774950" y="1143000"/>
          <p14:tracePt t="2436" x="2762250" y="1143000"/>
          <p14:tracePt t="2451" x="2743200" y="1143000"/>
          <p14:tracePt t="2468" x="2743200" y="1136650"/>
          <p14:tracePt t="2485" x="2768600" y="1117600"/>
          <p14:tracePt t="2501" x="2844800" y="1073150"/>
          <p14:tracePt t="2518" x="2946400" y="1041400"/>
          <p14:tracePt t="2535" x="3111500" y="1009650"/>
          <p14:tracePt t="2551" x="3346450" y="1003300"/>
          <p14:tracePt t="2568" x="3625850" y="1009650"/>
          <p14:tracePt t="2585" x="3848100" y="1022350"/>
          <p14:tracePt t="2601" x="4032250" y="1066800"/>
          <p14:tracePt t="2618" x="4127500" y="1092200"/>
          <p14:tracePt t="2635" x="4165600" y="1111250"/>
          <p14:tracePt t="2780" x="4159250" y="1117600"/>
          <p14:tracePt t="2788" x="4140200" y="1123950"/>
          <p14:tracePt t="2796" x="4127500" y="1136650"/>
          <p14:tracePt t="2803" x="4114800" y="1149350"/>
          <p14:tracePt t="2818" x="4095750" y="1155700"/>
          <p14:tracePt t="2835" x="4064000" y="1174750"/>
          <p14:tracePt t="2852" x="4032250" y="1181100"/>
          <p14:tracePt t="2854" x="4000500" y="1187450"/>
          <p14:tracePt t="2868" x="3943350" y="1193800"/>
          <p14:tracePt t="2885" x="3867150" y="1193800"/>
          <p14:tracePt t="2901" x="3829050" y="1193800"/>
          <p14:tracePt t="2918" x="3759200" y="1181100"/>
          <p14:tracePt t="2935" x="3683000" y="1143000"/>
          <p14:tracePt t="2951" x="3606800" y="1079500"/>
          <p14:tracePt t="2968" x="3562350" y="1016000"/>
          <p14:tracePt t="2985" x="3524250" y="946150"/>
          <p14:tracePt t="3001" x="3479800" y="876300"/>
          <p14:tracePt t="3019" x="3441700" y="819150"/>
          <p14:tracePt t="3035" x="3422650" y="781050"/>
          <p14:tracePt t="3052" x="3403600" y="755650"/>
          <p14:tracePt t="3068" x="3403600" y="736600"/>
          <p14:tracePt t="3085" x="3403600" y="698500"/>
          <p14:tracePt t="3102" x="3429000" y="641350"/>
          <p14:tracePt t="3118" x="3467100" y="584200"/>
          <p14:tracePt t="3135" x="3505200" y="539750"/>
          <p14:tracePt t="3151" x="3568700" y="495300"/>
          <p14:tracePt t="3168" x="3683000" y="476250"/>
          <p14:tracePt t="3185" x="3790950" y="463550"/>
          <p14:tracePt t="3201" x="3930650" y="463550"/>
          <p14:tracePt t="3218" x="4057650" y="482600"/>
          <p14:tracePt t="3236" x="4178300" y="539750"/>
          <p14:tracePt t="3251" x="4235450" y="609600"/>
          <p14:tracePt t="3268" x="4279900" y="730250"/>
          <p14:tracePt t="3285" x="4298950" y="857250"/>
          <p14:tracePt t="3302" x="4305300" y="958850"/>
          <p14:tracePt t="3318" x="4292600" y="1028700"/>
          <p14:tracePt t="3335" x="4260850" y="1079500"/>
          <p14:tracePt t="3351" x="4216400" y="1098550"/>
          <p14:tracePt t="3368" x="4191000" y="1117600"/>
          <p14:tracePt t="3385" x="4184650" y="1117600"/>
          <p14:tracePt t="3418" x="4184650" y="1123950"/>
          <p14:tracePt t="3451" x="4184650" y="1092200"/>
          <p14:tracePt t="3468" x="4222750" y="1066800"/>
          <p14:tracePt t="3485" x="4279900" y="1047750"/>
          <p14:tracePt t="3501" x="4343400" y="1022350"/>
          <p14:tracePt t="3518" x="4451350" y="1009650"/>
          <p14:tracePt t="3535" x="4572000" y="1003300"/>
          <p14:tracePt t="3551" x="4737100" y="1028700"/>
          <p14:tracePt t="3568" x="4883150" y="1054100"/>
          <p14:tracePt t="3585" x="5016500" y="1079500"/>
          <p14:tracePt t="3601" x="5099050" y="1104900"/>
          <p14:tracePt t="3618" x="5105400" y="1111250"/>
          <p14:tracePt t="3651" x="5073650" y="1130300"/>
          <p14:tracePt t="3668" x="5035550" y="1136650"/>
          <p14:tracePt t="3685" x="5010150" y="1143000"/>
          <p14:tracePt t="3701" x="4972050" y="1143000"/>
          <p14:tracePt t="3718" x="4940300" y="1136650"/>
          <p14:tracePt t="3735" x="4902200" y="1092200"/>
          <p14:tracePt t="3751" x="4870450" y="1028700"/>
          <p14:tracePt t="3768" x="4838700" y="927100"/>
          <p14:tracePt t="3785" x="4819650" y="825500"/>
          <p14:tracePt t="3801" x="4832350" y="711200"/>
          <p14:tracePt t="3818" x="4857750" y="603250"/>
          <p14:tracePt t="3836" x="4921250" y="488950"/>
          <p14:tracePt t="3852" x="4946650" y="469900"/>
          <p14:tracePt t="3868" x="5073650" y="431800"/>
          <p14:tracePt t="3885" x="5194300" y="431800"/>
          <p14:tracePt t="3901" x="5314950" y="438150"/>
          <p14:tracePt t="3918" x="5448300" y="508000"/>
          <p14:tracePt t="3935" x="5549900" y="615950"/>
          <p14:tracePt t="3951" x="5645150" y="787400"/>
          <p14:tracePt t="3968" x="5683250" y="984250"/>
          <p14:tracePt t="3985" x="5664200" y="1193800"/>
          <p14:tracePt t="4001" x="5562600" y="1409700"/>
          <p14:tracePt t="4018" x="5441950" y="1638300"/>
          <p14:tracePt t="4035" x="5276850" y="1847850"/>
          <p14:tracePt t="4037" x="5175250" y="1917700"/>
          <p14:tracePt t="4052" x="4972050" y="2051050"/>
          <p14:tracePt t="4068" x="4813300" y="2165350"/>
          <p14:tracePt t="4085" x="4673600" y="2273300"/>
          <p14:tracePt t="4101" x="4546600" y="2374900"/>
          <p14:tracePt t="4118" x="4425950" y="2495550"/>
          <p14:tracePt t="4135" x="4305300" y="2654300"/>
          <p14:tracePt t="4151" x="4197350" y="2832100"/>
          <p14:tracePt t="4168" x="4083050" y="2952750"/>
          <p14:tracePt t="4185" x="3987800" y="3028950"/>
          <p14:tracePt t="4201" x="3943350" y="3035300"/>
          <p14:tracePt t="4218" x="3937000" y="3009900"/>
          <p14:tracePt t="4364" x="3924300" y="3009900"/>
          <p14:tracePt t="4371" x="3911600" y="3022600"/>
          <p14:tracePt t="4380" x="3886200" y="3035300"/>
          <p14:tracePt t="4387" x="3860800" y="3067050"/>
          <p14:tracePt t="4401" x="3810000" y="3105150"/>
          <p14:tracePt t="4418" x="3708400" y="3340100"/>
          <p14:tracePt t="4435" x="3587750" y="3663950"/>
          <p14:tracePt t="4436" x="3530600" y="3879850"/>
          <p14:tracePt t="4451" x="3479800" y="4083050"/>
          <p14:tracePt t="4468" x="3365500" y="4673600"/>
          <p14:tracePt t="4485" x="3359150" y="5048250"/>
          <p14:tracePt t="4502" x="3327400" y="5308600"/>
          <p14:tracePt t="4518" x="3276600" y="5448300"/>
          <p14:tracePt t="4535" x="3238500" y="5486400"/>
          <p14:tracePt t="4551" x="3232150" y="5461000"/>
          <p14:tracePt t="4568" x="3213100" y="5403850"/>
          <p14:tracePt t="4668" x="3213100" y="5422900"/>
          <p14:tracePt t="4676" x="3213100" y="5441950"/>
          <p14:tracePt t="4685" x="3206750" y="5473700"/>
          <p14:tracePt t="4701" x="3111500" y="5568950"/>
          <p14:tracePt t="4718" x="2997200" y="5715000"/>
          <p14:tracePt t="4735" x="2901950" y="5867400"/>
          <p14:tracePt t="4751" x="2819400" y="5975350"/>
          <p14:tracePt t="4768" x="2762250" y="6070600"/>
          <p14:tracePt t="4785" x="2698750" y="6121400"/>
          <p14:tracePt t="4801" x="2654300" y="6146800"/>
          <p14:tracePt t="4818" x="2597150" y="6153150"/>
          <p14:tracePt t="4835" x="2527300" y="6153150"/>
          <p14:tracePt t="4837" x="2495550" y="6134100"/>
          <p14:tracePt t="4852" x="2432050" y="6115050"/>
          <p14:tracePt t="4868" x="2393950" y="6102350"/>
          <p14:tracePt t="4884" x="2362200" y="6096000"/>
          <p14:tracePt t="4901" x="2343150" y="6083300"/>
          <p14:tracePt t="4918" x="2317750" y="6083300"/>
          <p14:tracePt t="4935" x="2286000" y="6083300"/>
          <p14:tracePt t="4952" x="2241550" y="6083300"/>
          <p14:tracePt t="4968" x="2203450" y="6083300"/>
          <p14:tracePt t="4985" x="2171700" y="6083300"/>
          <p14:tracePt t="5001" x="2139950" y="6070600"/>
          <p14:tracePt t="5018" x="2082800" y="6070600"/>
          <p14:tracePt t="5036" x="1968500" y="6070600"/>
          <p14:tracePt t="5051" x="1930400" y="6070600"/>
          <p14:tracePt t="5068" x="1835150" y="6070600"/>
          <p14:tracePt t="5085" x="1803400" y="6070600"/>
          <p14:tracePt t="5101" x="1790700" y="6070600"/>
          <p14:tracePt t="5118" x="1784350" y="6070600"/>
          <p14:tracePt t="5135" x="1765300" y="6070600"/>
          <p14:tracePt t="5151" x="1720850" y="6070600"/>
          <p14:tracePt t="5168" x="1676400" y="6070600"/>
          <p14:tracePt t="5185" x="1657350" y="6070600"/>
          <p14:tracePt t="5201" x="1651000" y="6070600"/>
          <p14:tracePt t="5235" x="1651000" y="6064250"/>
          <p14:tracePt t="5308" x="1663700" y="6057900"/>
          <p14:tracePt t="5316" x="1676400" y="6045200"/>
          <p14:tracePt t="5323" x="1695450" y="6038850"/>
          <p14:tracePt t="5335" x="1701800" y="6032500"/>
          <p14:tracePt t="5351" x="1720850" y="6013450"/>
          <p14:tracePt t="5370" x="1727200" y="6013450"/>
          <p14:tracePt t="5385" x="1727200" y="6007100"/>
          <p14:tracePt t="5418" x="1746250" y="6007100"/>
          <p14:tracePt t="5435" x="1797050" y="6007100"/>
          <p14:tracePt t="5437" x="1828800" y="6007100"/>
          <p14:tracePt t="5452" x="1847850" y="6007100"/>
          <p14:tracePt t="5468" x="1892300" y="6007100"/>
          <p14:tracePt t="5525" x="1905000" y="6007100"/>
          <p14:tracePt t="5533" x="1917700" y="6007100"/>
          <p14:tracePt t="5540" x="1930400" y="6007100"/>
          <p14:tracePt t="5551" x="1943100" y="6007100"/>
          <p14:tracePt t="5568" x="1943100" y="6000750"/>
          <p14:tracePt t="5604" x="1949450" y="6000750"/>
          <p14:tracePt t="5618" x="1968500" y="6000750"/>
          <p14:tracePt t="5635" x="1987550" y="6000750"/>
          <p14:tracePt t="5651" x="2006600" y="6000750"/>
          <p14:tracePt t="5708" x="2012950" y="6000750"/>
          <p14:tracePt t="5716" x="2038350" y="6000750"/>
          <p14:tracePt t="5724" x="2057400" y="6000750"/>
          <p14:tracePt t="5735" x="2076450" y="6000750"/>
          <p14:tracePt t="5751" x="2114550" y="6000750"/>
          <p14:tracePt t="5768" x="2152650" y="6007100"/>
          <p14:tracePt t="5785" x="2178050" y="6007100"/>
          <p14:tracePt t="5802" x="2184400" y="6007100"/>
          <p14:tracePt t="5837" x="2190750" y="6013450"/>
          <p14:tracePt t="5851" x="2228850" y="6013450"/>
          <p14:tracePt t="5868" x="2273300" y="6013450"/>
          <p14:tracePt t="5885" x="2317750" y="6013450"/>
          <p14:tracePt t="5901" x="2362200" y="6013450"/>
          <p14:tracePt t="5918" x="2400300" y="6013450"/>
          <p14:tracePt t="5935" x="2432050" y="6013450"/>
          <p14:tracePt t="5952" x="2463800" y="6013450"/>
          <p14:tracePt t="5968" x="2482850" y="6013450"/>
          <p14:tracePt t="5985" x="2501900" y="6013450"/>
          <p14:tracePt t="6001" x="2527300" y="6013450"/>
          <p14:tracePt t="6018" x="2552700" y="6013450"/>
          <p14:tracePt t="6035" x="2584450" y="6013450"/>
          <p14:tracePt t="6037" x="2603500" y="6013450"/>
          <p14:tracePt t="6051" x="2622550" y="6013450"/>
          <p14:tracePt t="6068" x="2667000" y="6013450"/>
          <p14:tracePt t="6085" x="2679700" y="6013450"/>
          <p14:tracePt t="6164" x="2686050" y="6013450"/>
          <p14:tracePt t="6172" x="2705100" y="6013450"/>
          <p14:tracePt t="6180" x="2724150" y="6013450"/>
          <p14:tracePt t="6187" x="2743200" y="6013450"/>
          <p14:tracePt t="6201" x="2762250" y="6013450"/>
          <p14:tracePt t="6218" x="2800350" y="6013450"/>
          <p14:tracePt t="6236" x="2863850" y="6013450"/>
          <p14:tracePt t="6251" x="2882900" y="6013450"/>
          <p14:tracePt t="6268" x="2908300" y="6013450"/>
          <p14:tracePt t="6285" x="2921000" y="6013450"/>
          <p14:tracePt t="6301" x="2927350" y="6019800"/>
          <p14:tracePt t="6318" x="2940050" y="6019800"/>
          <p14:tracePt t="6335" x="2946400" y="6019800"/>
          <p14:tracePt t="6351" x="2978150" y="6019800"/>
          <p14:tracePt t="6368" x="3009900" y="6019800"/>
          <p14:tracePt t="6385" x="3060700" y="6019800"/>
          <p14:tracePt t="6401" x="3117850" y="6013450"/>
          <p14:tracePt t="6418" x="3162300" y="6013450"/>
          <p14:tracePt t="6436" x="3194050" y="6013450"/>
          <p14:tracePt t="6451" x="3206750" y="6013450"/>
          <p14:tracePt t="6468" x="3213100" y="6013450"/>
          <p14:tracePt t="6748" x="3206750" y="6013450"/>
          <p14:tracePt t="6755" x="3194050" y="6013450"/>
          <p14:tracePt t="6764" x="3168650" y="6013450"/>
          <p14:tracePt t="6772" x="3149600" y="6013450"/>
          <p14:tracePt t="6785" x="3124200" y="6013450"/>
          <p14:tracePt t="6802" x="3054350" y="6013450"/>
          <p14:tracePt t="6818" x="2971800" y="6007100"/>
          <p14:tracePt t="6836" x="2832100" y="5994400"/>
          <p14:tracePt t="6852" x="2794000" y="5988050"/>
          <p14:tracePt t="6868" x="2711450" y="5981700"/>
          <p14:tracePt t="6885" x="2679700" y="5981700"/>
          <p14:tracePt t="6901" x="2667000" y="5981700"/>
          <p14:tracePt t="7220" x="2654300" y="5981700"/>
          <p14:tracePt t="7229" x="2635250" y="5981700"/>
          <p14:tracePt t="7236" x="2597150" y="5962650"/>
          <p14:tracePt t="7251" x="2533650" y="5962650"/>
          <p14:tracePt t="7268" x="2451100" y="5956300"/>
          <p14:tracePt t="7285" x="2355850" y="5949950"/>
          <p14:tracePt t="7301" x="2279650" y="5937250"/>
          <p14:tracePt t="7318" x="2222500" y="5930900"/>
          <p14:tracePt t="7335" x="2216150" y="5930900"/>
          <p14:tracePt t="7396" x="2203450" y="5930900"/>
          <p14:tracePt t="7403" x="2184400" y="5930900"/>
          <p14:tracePt t="7412" x="2152650" y="5930900"/>
          <p14:tracePt t="7419" x="2127250" y="5930900"/>
          <p14:tracePt t="7435" x="2063750" y="5930900"/>
          <p14:tracePt t="7452" x="2038350" y="5930900"/>
          <p14:tracePt t="7468" x="1949450" y="5930900"/>
          <p14:tracePt t="7485" x="1911350" y="5930900"/>
          <p14:tracePt t="7501" x="1879600" y="5930900"/>
          <p14:tracePt t="7518" x="1847850" y="5930900"/>
          <p14:tracePt t="7535" x="1822450" y="5930900"/>
          <p14:tracePt t="7551" x="1797050" y="5930900"/>
          <p14:tracePt t="7568" x="1784350" y="5930900"/>
          <p14:tracePt t="7612" x="1771650" y="5930900"/>
          <p14:tracePt t="7619" x="1758950" y="5930900"/>
          <p14:tracePt t="7636" x="1727200" y="5930900"/>
          <p14:tracePt t="7652" x="1701800" y="5943600"/>
          <p14:tracePt t="7668" x="1676400" y="5949950"/>
          <p14:tracePt t="7685" x="1657350" y="5956300"/>
          <p14:tracePt t="7718" x="1651000" y="5956300"/>
          <p14:tracePt t="7780" x="1651000" y="5962650"/>
          <p14:tracePt t="7787" x="1651000" y="5969000"/>
          <p14:tracePt t="7796" x="1651000" y="5975350"/>
          <p14:tracePt t="7803" x="1638300" y="5975350"/>
          <p14:tracePt t="7818" x="1638300" y="5981700"/>
          <p14:tracePt t="8060" x="1631950" y="5981700"/>
          <p14:tracePt t="8068" x="1625600" y="5981700"/>
          <p14:tracePt t="8148" x="1625600" y="5988050"/>
          <p14:tracePt t="8188" x="1619250" y="5981700"/>
          <p14:tracePt t="8212" x="1631950" y="5981700"/>
          <p14:tracePt t="8220" x="1644650" y="5981700"/>
          <p14:tracePt t="8228" x="1670050" y="5981700"/>
          <p14:tracePt t="8236" x="1689100" y="5981700"/>
          <p14:tracePt t="8252" x="1708150" y="5981700"/>
          <p14:tracePt t="8268" x="1797050" y="5981700"/>
          <p14:tracePt t="8285" x="1866900" y="5981700"/>
          <p14:tracePt t="8301" x="1936750" y="5981700"/>
          <p14:tracePt t="8318" x="2000250" y="5981700"/>
          <p14:tracePt t="8335" x="2057400" y="5981700"/>
          <p14:tracePt t="8351" x="2120900" y="5981700"/>
          <p14:tracePt t="8368" x="2171700" y="5981700"/>
          <p14:tracePt t="8385" x="2235200" y="5981700"/>
          <p14:tracePt t="8401" x="2292350" y="5981700"/>
          <p14:tracePt t="8418" x="2387600" y="5994400"/>
          <p14:tracePt t="8435" x="2476500" y="6000750"/>
          <p14:tracePt t="8436" x="2520950" y="6013450"/>
          <p14:tracePt t="8451" x="2590800" y="6013450"/>
          <p14:tracePt t="8468" x="2654300" y="6013450"/>
          <p14:tracePt t="8485" x="2705100" y="6013450"/>
          <p14:tracePt t="8501" x="2755900" y="6013450"/>
          <p14:tracePt t="8518" x="2832100" y="6013450"/>
          <p14:tracePt t="8535" x="2908300" y="6013450"/>
          <p14:tracePt t="8551" x="2997200" y="6013450"/>
          <p14:tracePt t="8568" x="3079750" y="6007100"/>
          <p14:tracePt t="8585" x="3181350" y="6019800"/>
          <p14:tracePt t="8602" x="3238500" y="6019800"/>
          <p14:tracePt t="8618" x="3282950" y="6019800"/>
          <p14:tracePt t="8620" x="3295650" y="6019800"/>
          <p14:tracePt t="8636" x="3327400" y="6019800"/>
          <p14:tracePt t="8651" x="3359150" y="6019800"/>
          <p14:tracePt t="8668" x="3403600" y="6019800"/>
          <p14:tracePt t="8685" x="3454400" y="6019800"/>
          <p14:tracePt t="8701" x="3473450" y="6019800"/>
          <p14:tracePt t="8820" x="3479800" y="6019800"/>
          <p14:tracePt t="8828" x="3498850" y="6019800"/>
          <p14:tracePt t="8835" x="3505200" y="6019800"/>
          <p14:tracePt t="8851" x="3536950" y="6007100"/>
          <p14:tracePt t="8868" x="3581400" y="5988050"/>
          <p14:tracePt t="8885" x="3651250" y="5949950"/>
          <p14:tracePt t="8901" x="3740150" y="5918200"/>
          <p14:tracePt t="8918" x="3835400" y="5880100"/>
          <p14:tracePt t="8935" x="3924300" y="5854700"/>
          <p14:tracePt t="8951" x="4013200" y="5829300"/>
          <p14:tracePt t="8968" x="4095750" y="5803900"/>
          <p14:tracePt t="8985" x="4178300" y="5772150"/>
          <p14:tracePt t="9001" x="4254500" y="5746750"/>
          <p14:tracePt t="9018" x="4298950" y="5727700"/>
          <p14:tracePt t="9035" x="4311650" y="5727700"/>
          <p14:tracePt t="9076" x="4318000" y="5727700"/>
          <p14:tracePt t="9084" x="4330700" y="5727700"/>
          <p14:tracePt t="9101" x="4362450" y="5727700"/>
          <p14:tracePt t="9118" x="4394200" y="5727700"/>
          <p14:tracePt t="9135" x="4419600" y="5727700"/>
          <p14:tracePt t="9151" x="4438650" y="5740400"/>
          <p14:tracePt t="9168" x="4445000" y="5746750"/>
          <p14:tracePt t="9185" x="4457700" y="5746750"/>
          <p14:tracePt t="9201" x="4476750" y="5746750"/>
          <p14:tracePt t="9218" x="4489450" y="5746750"/>
          <p14:tracePt t="9235" x="4495800" y="5746750"/>
          <p14:tracePt t="9268" x="4495800" y="5753100"/>
          <p14:tracePt t="9333" x="4495800" y="5759450"/>
          <p14:tracePt t="9348" x="4476750" y="5759450"/>
          <p14:tracePt t="9355" x="4470400" y="5759450"/>
          <p14:tracePt t="9364" x="4464050" y="5765800"/>
          <p14:tracePt t="9372" x="4457700" y="5772150"/>
          <p14:tracePt t="9385" x="4445000" y="5778500"/>
          <p14:tracePt t="9401" x="4419600" y="5791200"/>
          <p14:tracePt t="9418" x="4406900" y="5810250"/>
          <p14:tracePt t="9436" x="4362450" y="5842000"/>
          <p14:tracePt t="9452" x="4343400" y="5848350"/>
          <p14:tracePt t="9468" x="4298950" y="5867400"/>
          <p14:tracePt t="9485" x="4267200" y="5880100"/>
          <p14:tracePt t="9501" x="4241800" y="5892800"/>
          <p14:tracePt t="9518" x="4229100" y="5905500"/>
          <p14:tracePt t="9535" x="4191000" y="5918200"/>
          <p14:tracePt t="9551" x="4159250" y="5918200"/>
          <p14:tracePt t="9568" x="4133850" y="5930900"/>
          <p14:tracePt t="9585" x="4095750" y="5937250"/>
          <p14:tracePt t="9602" x="4070350" y="5943600"/>
          <p14:tracePt t="9618" x="4038600" y="5949950"/>
          <p14:tracePt t="9635" x="4013200" y="5949950"/>
          <p14:tracePt t="9651" x="3943350" y="5962650"/>
          <p14:tracePt t="9668" x="3892550" y="5975350"/>
          <p14:tracePt t="9685" x="3848100" y="5981700"/>
          <p14:tracePt t="9701" x="3810000" y="5988050"/>
          <p14:tracePt t="9718" x="3784600" y="5988050"/>
          <p14:tracePt t="9735" x="3752850" y="5988050"/>
          <p14:tracePt t="9751" x="3714750" y="5988050"/>
          <p14:tracePt t="9768" x="3670300" y="5988050"/>
          <p14:tracePt t="9785" x="3619500" y="5994400"/>
          <p14:tracePt t="9801" x="3581400" y="5994400"/>
          <p14:tracePt t="9818" x="3543300" y="5994400"/>
          <p14:tracePt t="9836" x="3492500" y="5994400"/>
          <p14:tracePt t="9851" x="3460750" y="6007100"/>
          <p14:tracePt t="9868" x="3435350" y="6007100"/>
          <p14:tracePt t="9885" x="3416300" y="6007100"/>
          <p14:tracePt t="9901" x="3403600" y="6007100"/>
          <p14:tracePt t="9918" x="3390900" y="6007100"/>
          <p14:tracePt t="9935" x="3371850" y="6007100"/>
          <p14:tracePt t="9951" x="3365500" y="6007100"/>
          <p14:tracePt t="9968" x="3346450" y="6007100"/>
          <p14:tracePt t="9985" x="3321050" y="6007100"/>
          <p14:tracePt t="10001" x="3289300" y="6007100"/>
          <p14:tracePt t="10018" x="3251200" y="6007100"/>
          <p14:tracePt t="10035" x="3206750" y="5994400"/>
          <p14:tracePt t="10051" x="3162300" y="5988050"/>
          <p14:tracePt t="10068" x="3079750" y="5969000"/>
          <p14:tracePt t="10085" x="3022600" y="5949950"/>
          <p14:tracePt t="10101" x="2965450" y="5937250"/>
          <p14:tracePt t="10118" x="2908300" y="5930900"/>
          <p14:tracePt t="10134" x="2857500" y="5918200"/>
          <p14:tracePt t="10151" x="2813050" y="5918200"/>
          <p14:tracePt t="10168" x="2755900" y="5918200"/>
          <p14:tracePt t="10185" x="2679700" y="5918200"/>
          <p14:tracePt t="10201" x="2603500" y="5911850"/>
          <p14:tracePt t="10218" x="2527300" y="5899150"/>
          <p14:tracePt t="10235" x="2476500" y="5886450"/>
          <p14:tracePt t="10251" x="2387600" y="5886450"/>
          <p14:tracePt t="10268" x="2317750" y="5886450"/>
          <p14:tracePt t="10285" x="2247900" y="5886450"/>
          <p14:tracePt t="10301" x="2178050" y="5880100"/>
          <p14:tracePt t="10318" x="2114550" y="5873750"/>
          <p14:tracePt t="10335" x="2051050" y="5873750"/>
          <p14:tracePt t="10351" x="1993900" y="5886450"/>
          <p14:tracePt t="10368" x="1924050" y="5899150"/>
          <p14:tracePt t="10385" x="1841500" y="5911850"/>
          <p14:tracePt t="10401" x="1771650" y="5905500"/>
          <p14:tracePt t="10418" x="1708150" y="5911850"/>
          <p14:tracePt t="10435" x="1663700" y="5911850"/>
          <p14:tracePt t="10451" x="1593850" y="5911850"/>
          <p14:tracePt t="10468" x="1549400" y="5918200"/>
          <p14:tracePt t="10485" x="1498600" y="5918200"/>
          <p14:tracePt t="10501" x="1454150" y="5924550"/>
          <p14:tracePt t="10518" x="1409700" y="5924550"/>
          <p14:tracePt t="10535" x="1371600" y="5924550"/>
          <p14:tracePt t="10551" x="1339850" y="5924550"/>
          <p14:tracePt t="10568" x="1308100" y="5924550"/>
          <p14:tracePt t="10585" x="1289050" y="5924550"/>
          <p14:tracePt t="10601" x="1276350" y="5924550"/>
          <p14:tracePt t="10618" x="1270000" y="5924550"/>
          <p14:tracePt t="10635" x="1263650" y="5924550"/>
          <p14:tracePt t="10651" x="1231900" y="5924550"/>
          <p14:tracePt t="10668" x="1206500" y="5937250"/>
          <p14:tracePt t="10685" x="1162050" y="5937250"/>
          <p14:tracePt t="10701" x="1130300" y="5937250"/>
          <p14:tracePt t="10718" x="1104900" y="5937250"/>
          <p14:tracePt t="10735" x="1092200" y="5937250"/>
          <p14:tracePt t="10768" x="1092200" y="5943600"/>
          <p14:tracePt t="10883" x="1092200" y="5937250"/>
          <p14:tracePt t="10956" x="1111250" y="5937250"/>
          <p14:tracePt t="10964" x="1136650" y="5937250"/>
          <p14:tracePt t="10972" x="1162050" y="5937250"/>
          <p14:tracePt t="10985" x="1193800" y="5937250"/>
          <p14:tracePt t="11001" x="1263650" y="5937250"/>
          <p14:tracePt t="11018" x="1346200" y="5937250"/>
          <p14:tracePt t="11035" x="1435100" y="5937250"/>
          <p14:tracePt t="11051" x="1574800" y="5943600"/>
          <p14:tracePt t="11068" x="1676400" y="5943600"/>
          <p14:tracePt t="11084" x="1784350" y="5943600"/>
          <p14:tracePt t="11101" x="1885950" y="5937250"/>
          <p14:tracePt t="11118" x="2006600" y="5943600"/>
          <p14:tracePt t="11135" x="2152650" y="5943600"/>
          <p14:tracePt t="11151" x="2330450" y="5937250"/>
          <p14:tracePt t="11168" x="2540000" y="5937250"/>
          <p14:tracePt t="11185" x="2762250" y="5949950"/>
          <p14:tracePt t="11201" x="2978150" y="5962650"/>
          <p14:tracePt t="11218" x="3194050" y="5969000"/>
          <p14:tracePt t="11235" x="3371850" y="5975350"/>
          <p14:tracePt t="11251" x="3556000" y="5962650"/>
          <p14:tracePt t="11268" x="3651250" y="5930900"/>
          <p14:tracePt t="11285" x="3733800" y="5899150"/>
          <p14:tracePt t="11301" x="3803650" y="5867400"/>
          <p14:tracePt t="11318" x="3860800" y="5848350"/>
          <p14:tracePt t="11335" x="3898900" y="5848350"/>
          <p14:tracePt t="11351" x="3937000" y="5829300"/>
          <p14:tracePt t="11368" x="3994150" y="5816600"/>
          <p14:tracePt t="11385" x="4044950" y="5803900"/>
          <p14:tracePt t="11401" x="4089400" y="5784850"/>
          <p14:tracePt t="11418" x="4108450" y="5772150"/>
          <p14:tracePt t="11434" x="4146550" y="5746750"/>
          <p14:tracePt t="11451" x="4222750" y="5715000"/>
          <p14:tracePt t="11468" x="4248150" y="5708650"/>
          <p14:tracePt t="11485" x="4267200" y="5695950"/>
          <p14:tracePt t="11501" x="4298950" y="5676900"/>
          <p14:tracePt t="11518" x="4337050" y="5664200"/>
          <p14:tracePt t="11535" x="4375150" y="5651500"/>
          <p14:tracePt t="11551" x="4394200" y="5638800"/>
          <p14:tracePt t="11964" x="4387850" y="5638800"/>
          <p14:tracePt t="12724" x="4387850" y="5619750"/>
          <p14:tracePt t="12732" x="4387850" y="5588000"/>
          <p14:tracePt t="12740" x="4387850" y="5556250"/>
          <p14:tracePt t="12751" x="4375150" y="5518150"/>
          <p14:tracePt t="12768" x="4337050" y="5461000"/>
          <p14:tracePt t="12785" x="4292600" y="5403850"/>
          <p14:tracePt t="12802" x="4279900" y="5384800"/>
          <p14:tracePt t="12996" x="4279900" y="5391150"/>
          <p14:tracePt t="13004" x="4267200" y="5397500"/>
          <p14:tracePt t="13012" x="4260850" y="5397500"/>
          <p14:tracePt t="13019" x="4254500" y="5403850"/>
          <p14:tracePt t="13035" x="4248150" y="5410200"/>
          <p14:tracePt t="13051" x="4235450" y="5416550"/>
          <p14:tracePt t="13100" x="4222750" y="5416550"/>
          <p14:tracePt t="13108" x="4210050" y="5416550"/>
          <p14:tracePt t="13118" x="4184650" y="5416550"/>
          <p14:tracePt t="13135" x="4102100" y="5416550"/>
          <p14:tracePt t="13152" x="4025900" y="5391150"/>
          <p14:tracePt t="13168" x="3949700" y="5346700"/>
          <p14:tracePt t="13185" x="3879850" y="5302250"/>
          <p14:tracePt t="13201" x="3822700" y="5257800"/>
          <p14:tracePt t="13218" x="3784600" y="5194300"/>
          <p14:tracePt t="13235" x="3740150" y="5118100"/>
          <p14:tracePt t="13251" x="3683000" y="4991100"/>
          <p14:tracePt t="13268" x="3657600" y="4895850"/>
          <p14:tracePt t="13284" x="3644900" y="4794250"/>
          <p14:tracePt t="13301" x="3632200" y="4705350"/>
          <p14:tracePt t="13318" x="3632200" y="4616450"/>
          <p14:tracePt t="13335" x="3632200" y="4533900"/>
          <p14:tracePt t="13351" x="3638550" y="4438650"/>
          <p14:tracePt t="13368" x="3657600" y="4330700"/>
          <p14:tracePt t="13385" x="3695700" y="4210050"/>
          <p14:tracePt t="13401" x="3733800" y="4089400"/>
          <p14:tracePt t="13418" x="3778250" y="3968750"/>
          <p14:tracePt t="13435" x="3816350" y="3867150"/>
          <p14:tracePt t="13451" x="3860800" y="3752850"/>
          <p14:tracePt t="13468" x="3905250" y="3689350"/>
          <p14:tracePt t="13485" x="3975100" y="3632200"/>
          <p14:tracePt t="13501" x="4051300" y="3587750"/>
          <p14:tracePt t="13518" x="4121150" y="3536950"/>
          <p14:tracePt t="13534" x="4210050" y="3511550"/>
          <p14:tracePt t="13551" x="4292600" y="3473450"/>
          <p14:tracePt t="13568" x="4387850" y="3441700"/>
          <p14:tracePt t="13585" x="4502150" y="3429000"/>
          <p14:tracePt t="13601" x="4603750" y="3429000"/>
          <p14:tracePt t="13618" x="4673600" y="3429000"/>
          <p14:tracePt t="13635" x="4737100" y="3429000"/>
          <p14:tracePt t="13651" x="4845050" y="3460750"/>
          <p14:tracePt t="13668" x="4921250" y="3486150"/>
          <p14:tracePt t="13685" x="5003800" y="3524250"/>
          <p14:tracePt t="13701" x="5086350" y="3575050"/>
          <p14:tracePt t="13718" x="5162550" y="3632200"/>
          <p14:tracePt t="13735" x="5238750" y="3689350"/>
          <p14:tracePt t="13751" x="5302250" y="3759200"/>
          <p14:tracePt t="13768" x="5384800" y="3841750"/>
          <p14:tracePt t="13785" x="5473700" y="3930650"/>
          <p14:tracePt t="13801" x="5537200" y="4006850"/>
          <p14:tracePt t="13818" x="5588000" y="4102100"/>
          <p14:tracePt t="13836" x="5645150" y="4241800"/>
          <p14:tracePt t="13851" x="5676900" y="4375150"/>
          <p14:tracePt t="13868" x="5676900" y="4495800"/>
          <p14:tracePt t="13887" x="5676900" y="4584700"/>
          <p14:tracePt t="13901" x="5676900" y="4648200"/>
          <p14:tracePt t="13918" x="5676900" y="4692650"/>
          <p14:tracePt t="13935" x="5670550" y="4737100"/>
          <p14:tracePt t="13951" x="5651500" y="4800600"/>
          <p14:tracePt t="13968" x="5619750" y="4864100"/>
          <p14:tracePt t="13985" x="5588000" y="4953000"/>
          <p14:tracePt t="14001" x="5518150" y="5029200"/>
          <p14:tracePt t="14018" x="5461000" y="5111750"/>
          <p14:tracePt t="14035" x="5403850" y="5194300"/>
          <p14:tracePt t="14052" x="5321300" y="5245100"/>
          <p14:tracePt t="14068" x="5245100" y="5295900"/>
          <p14:tracePt t="14085" x="5168900" y="5346700"/>
          <p14:tracePt t="14102" x="5080000" y="5397500"/>
          <p14:tracePt t="14118" x="4997450" y="5461000"/>
          <p14:tracePt t="14135" x="4902200" y="5518150"/>
          <p14:tracePt t="14151" x="4819650" y="5562600"/>
          <p14:tracePt t="14168" x="4756150" y="5588000"/>
          <p14:tracePt t="14185" x="4679950" y="5613400"/>
          <p14:tracePt t="14201" x="4610100" y="5638800"/>
          <p14:tracePt t="14218" x="4521200" y="5664200"/>
          <p14:tracePt t="14235" x="4432300" y="5676900"/>
          <p14:tracePt t="14237" x="4381500" y="5676900"/>
          <p14:tracePt t="14252" x="4292600" y="5657850"/>
          <p14:tracePt t="14268" x="4191000" y="5626100"/>
          <p14:tracePt t="14285" x="4089400" y="5588000"/>
          <p14:tracePt t="14301" x="4000500" y="5537200"/>
          <p14:tracePt t="14318" x="3924300" y="5486400"/>
          <p14:tracePt t="14335" x="3860800" y="5441950"/>
          <p14:tracePt t="14351" x="3803650" y="5391150"/>
          <p14:tracePt t="14369" x="3752850" y="5321300"/>
          <p14:tracePt t="14385" x="3695700" y="5232400"/>
          <p14:tracePt t="14402" x="3625850" y="5130800"/>
          <p14:tracePt t="14418" x="3575050" y="5048250"/>
          <p14:tracePt t="14435" x="3517900" y="4959350"/>
          <p14:tracePt t="14451" x="3454400" y="4832350"/>
          <p14:tracePt t="14468" x="3403600" y="4692650"/>
          <p14:tracePt t="14485" x="3346450" y="4527550"/>
          <p14:tracePt t="14501" x="3308350" y="4419600"/>
          <p14:tracePt t="14518" x="3295650" y="4343400"/>
          <p14:tracePt t="14535" x="3282950" y="4260850"/>
          <p14:tracePt t="14551" x="3276600" y="4152900"/>
          <p14:tracePt t="14568" x="3314700" y="4025900"/>
          <p14:tracePt t="14585" x="3346450" y="3956050"/>
          <p14:tracePt t="14601" x="3397250" y="3905250"/>
          <p14:tracePt t="14618" x="3479800" y="3854450"/>
          <p14:tracePt t="14635" x="3606800" y="3797300"/>
          <p14:tracePt t="14651" x="3841750" y="3702050"/>
          <p14:tracePt t="14668" x="3994150" y="3651250"/>
          <p14:tracePt t="14685" x="4140200" y="3625850"/>
          <p14:tracePt t="14702" x="4305300" y="3619500"/>
          <p14:tracePt t="14718" x="4495800" y="3632200"/>
          <p14:tracePt t="14735" x="4711700" y="3695700"/>
          <p14:tracePt t="14752" x="4914900" y="3765550"/>
          <p14:tracePt t="14768" x="5124450" y="3829050"/>
          <p14:tracePt t="14785" x="5308600" y="3905250"/>
          <p14:tracePt t="14801" x="5461000" y="3994150"/>
          <p14:tracePt t="14818" x="5568950" y="4089400"/>
          <p14:tracePt t="14835" x="5626100" y="4165600"/>
          <p14:tracePt t="14836" x="5657850" y="4241800"/>
          <p14:tracePt t="14851" x="5708650" y="4413250"/>
          <p14:tracePt t="14868" x="5765800" y="4578350"/>
          <p14:tracePt t="14885" x="5810250" y="4711700"/>
          <p14:tracePt t="14901" x="5816600" y="4845050"/>
          <p14:tracePt t="14918" x="5772150" y="4933950"/>
          <p14:tracePt t="14935" x="5715000" y="5035550"/>
          <p14:tracePt t="14951" x="5632450" y="5149850"/>
          <p14:tracePt t="14968" x="5524500" y="5257800"/>
          <p14:tracePt t="14985" x="5410200" y="5340350"/>
          <p14:tracePt t="15001" x="5314950" y="5397500"/>
          <p14:tracePt t="15018" x="5226050" y="5435600"/>
          <p14:tracePt t="15036" x="5130800" y="5467350"/>
          <p14:tracePt t="15051" x="5105400" y="5467350"/>
          <p14:tracePt t="15068" x="5041900" y="5467350"/>
          <p14:tracePt t="15085" x="4997450" y="5473700"/>
          <p14:tracePt t="15102" x="4959350" y="5492750"/>
          <p14:tracePt t="15118" x="4902200" y="5511800"/>
          <p14:tracePt t="15135" x="4845050" y="5524500"/>
          <p14:tracePt t="15151" x="4787900" y="5530850"/>
          <p14:tracePt t="15168" x="4724400" y="5530850"/>
          <p14:tracePt t="15185" x="4673600" y="5530850"/>
          <p14:tracePt t="15202" x="4622800" y="5537200"/>
          <p14:tracePt t="15218" x="4565650" y="5537200"/>
          <p14:tracePt t="15237" x="4457700" y="5543550"/>
          <p14:tracePt t="15251" x="4387850" y="5562600"/>
          <p14:tracePt t="15268" x="4318000" y="5562600"/>
          <p14:tracePt t="15285" x="4273550" y="5568950"/>
          <p14:tracePt t="15302" x="4267200" y="556895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046F0C7F-39CB-4C55-B20C-D3C2D82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CBF25A9E-DE02-4ECD-B7FE-3F109775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8DAE83DB-3B42-4382-99F6-47233866C0B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1A495A1-0E40-4543-8479-0D3E271D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Physical media: radio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F3103A-4BFC-4C33-93E5-E07EED1479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signal carried in electromagnetic spectrum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no physical “wire”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bidirectional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propagation environment effects: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reflection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obstruction by objects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interference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FD2E5BA-B533-49A6-B587-DEB143AC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238250"/>
            <a:ext cx="42100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Radio link types: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terrestrial  microwave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e.g. up to 45 Mbps channels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LAN</a:t>
            </a:r>
            <a:r>
              <a:rPr lang="en-US" altLang="ko-KR">
                <a:ea typeface="굴림" panose="020B0600000101010101" pitchFamily="50" charset="-127"/>
              </a:rPr>
              <a:t> (e.g., WaveLAN)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2Mbps, 11Mbps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wide-area</a:t>
            </a:r>
            <a:r>
              <a:rPr lang="en-US" altLang="ko-KR">
                <a:ea typeface="굴림" panose="020B0600000101010101" pitchFamily="50" charset="-127"/>
              </a:rPr>
              <a:t> (e.g., cellular)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e.g. 3G: hundreds of kbps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satellite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up to 50Mbps channel (or multiple smaller channels)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270 msec end-end delay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geosynchronous versus LEOS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19"/>
    </mc:Choice>
    <mc:Fallback xmlns="">
      <p:transition spd="slow" advTm="113019"/>
    </mc:Fallback>
  </mc:AlternateContent>
  <p:extLst>
    <p:ext uri="{3A86A75C-4F4B-4683-9AE1-C65F6400EC91}">
      <p14:laserTraceLst xmlns:p14="http://schemas.microsoft.com/office/powerpoint/2010/main">
        <p14:tracePtLst>
          <p14:tracePt t="631" x="4267200" y="5556250"/>
          <p14:tracePt t="638" x="4254500" y="5518150"/>
          <p14:tracePt t="649" x="4241800" y="5461000"/>
          <p14:tracePt t="666" x="4184650" y="5302250"/>
          <p14:tracePt t="683" x="4140200" y="5124450"/>
          <p14:tracePt t="699" x="4083050" y="4978400"/>
          <p14:tracePt t="716" x="4038600" y="4864100"/>
          <p14:tracePt t="733" x="4019550" y="4749800"/>
          <p14:tracePt t="749" x="4019550" y="4673600"/>
          <p14:tracePt t="767" x="4025900" y="4635500"/>
          <p14:tracePt t="782" x="4032250" y="4635500"/>
          <p14:tracePt t="815" x="4051300" y="4686300"/>
          <p14:tracePt t="832" x="4051300" y="4692650"/>
          <p14:tracePt t="943" x="4044950" y="4692650"/>
          <p14:tracePt t="952" x="4051300" y="4705350"/>
          <p14:tracePt t="959" x="4038600" y="4705350"/>
          <p14:tracePt t="968" x="4019550" y="4705350"/>
          <p14:tracePt t="982" x="3987800" y="4705350"/>
          <p14:tracePt t="999" x="3943350" y="4692650"/>
          <p14:tracePt t="1016" x="3911600" y="4584700"/>
          <p14:tracePt t="1033" x="3892550" y="4381500"/>
          <p14:tracePt t="1049" x="3898900" y="4121150"/>
          <p14:tracePt t="1066" x="3892550" y="3835400"/>
          <p14:tracePt t="1082" x="3898900" y="3486150"/>
          <p14:tracePt t="1099" x="3822700" y="3028950"/>
          <p14:tracePt t="1116" x="3752850" y="2635250"/>
          <p14:tracePt t="1132" x="3657600" y="2298700"/>
          <p14:tracePt t="1149" x="3613150" y="2063750"/>
          <p14:tracePt t="1166" x="3606800" y="1924050"/>
          <p14:tracePt t="1182" x="3625850" y="1784350"/>
          <p14:tracePt t="1199" x="3644900" y="1720850"/>
          <p14:tracePt t="1215" x="3670300" y="1695450"/>
          <p14:tracePt t="1232" x="3689350" y="1676400"/>
          <p14:tracePt t="1249" x="3721100" y="1676400"/>
          <p14:tracePt t="1266" x="3771900" y="1676400"/>
          <p14:tracePt t="1283" x="3848100" y="1739900"/>
          <p14:tracePt t="1299" x="3975100" y="1860550"/>
          <p14:tracePt t="1316" x="4165600" y="2000250"/>
          <p14:tracePt t="1333" x="4375150" y="2139950"/>
          <p14:tracePt t="1349" x="4565650" y="2266950"/>
          <p14:tracePt t="1366" x="4610100" y="2324100"/>
          <p14:tracePt t="1367" x="4616450" y="2330450"/>
          <p14:tracePt t="1382" x="4591050" y="2355850"/>
          <p14:tracePt t="1399" x="4533900" y="2362200"/>
          <p14:tracePt t="1416" x="4457700" y="2355850"/>
          <p14:tracePt t="1433" x="4337050" y="2292350"/>
          <p14:tracePt t="1449" x="4197350" y="2184400"/>
          <p14:tracePt t="1466" x="4076700" y="2044700"/>
          <p14:tracePt t="1483" x="3981450" y="1898650"/>
          <p14:tracePt t="1501" x="3937000" y="1752600"/>
          <p14:tracePt t="1516" x="3892550" y="1593850"/>
          <p14:tracePt t="1532" x="3873500" y="1473200"/>
          <p14:tracePt t="1549" x="3835400" y="1346200"/>
          <p14:tracePt t="1567" x="3829050" y="1206500"/>
          <p14:tracePt t="1582" x="3848100" y="1130300"/>
          <p14:tracePt t="1599" x="3886200" y="1066800"/>
          <p14:tracePt t="1616" x="3911600" y="996950"/>
          <p14:tracePt t="1632" x="3962400" y="927100"/>
          <p14:tracePt t="1649" x="4025900" y="838200"/>
          <p14:tracePt t="1666" x="4102100" y="749300"/>
          <p14:tracePt t="1683" x="4184650" y="704850"/>
          <p14:tracePt t="1699" x="4286250" y="679450"/>
          <p14:tracePt t="1716" x="4400550" y="673100"/>
          <p14:tracePt t="1732" x="4495800" y="685800"/>
          <p14:tracePt t="1749" x="4565650" y="711200"/>
          <p14:tracePt t="1766" x="4641850" y="812800"/>
          <p14:tracePt t="1782" x="4673600" y="908050"/>
          <p14:tracePt t="1799" x="4686300" y="1016000"/>
          <p14:tracePt t="1816" x="4648200" y="1117600"/>
          <p14:tracePt t="1832" x="4597400" y="1212850"/>
          <p14:tracePt t="1849" x="4508500" y="1270000"/>
          <p14:tracePt t="1866" x="4406900" y="1308100"/>
          <p14:tracePt t="1882" x="4279900" y="1320800"/>
          <p14:tracePt t="1899" x="4146550" y="1314450"/>
          <p14:tracePt t="1916" x="4013200" y="1270000"/>
          <p14:tracePt t="1932" x="3892550" y="1206500"/>
          <p14:tracePt t="1949" x="3797300" y="1143000"/>
          <p14:tracePt t="1967" x="3663950" y="1009650"/>
          <p14:tracePt t="1982" x="3581400" y="895350"/>
          <p14:tracePt t="1999" x="3517900" y="819150"/>
          <p14:tracePt t="2016" x="3486150" y="768350"/>
          <p14:tracePt t="2033" x="3473450" y="736600"/>
          <p14:tracePt t="2049" x="3473450" y="692150"/>
          <p14:tracePt t="2066" x="3473450" y="641350"/>
          <p14:tracePt t="2083" x="3473450" y="622300"/>
          <p14:tracePt t="2099" x="3486150" y="609600"/>
          <p14:tracePt t="2116" x="3536950" y="603250"/>
          <p14:tracePt t="2132" x="3587750" y="603250"/>
          <p14:tracePt t="2149" x="3676650" y="609600"/>
          <p14:tracePt t="2166" x="3765550" y="647700"/>
          <p14:tracePt t="2168" x="3822700" y="666750"/>
          <p14:tracePt t="2183" x="3898900" y="685800"/>
          <p14:tracePt t="2199" x="3956050" y="730250"/>
          <p14:tracePt t="2216" x="4006850" y="806450"/>
          <p14:tracePt t="2233" x="4070350" y="901700"/>
          <p14:tracePt t="2249" x="4146550" y="984250"/>
          <p14:tracePt t="2266" x="4229100" y="1041400"/>
          <p14:tracePt t="2282" x="4260850" y="1073150"/>
          <p14:tracePt t="2299" x="4260850" y="1098550"/>
          <p14:tracePt t="2316" x="4248150" y="1117600"/>
          <p14:tracePt t="2332" x="4216400" y="1136650"/>
          <p14:tracePt t="2349" x="4191000" y="1143000"/>
          <p14:tracePt t="2367" x="4178300" y="1155700"/>
          <p14:tracePt t="2382" x="4165600" y="1162050"/>
          <p14:tracePt t="2399" x="4146550" y="1174750"/>
          <p14:tracePt t="2416" x="4127500" y="1187450"/>
          <p14:tracePt t="2432" x="4114800" y="1206500"/>
          <p14:tracePt t="2449" x="4102100" y="1212850"/>
          <p14:tracePt t="2466" x="4095750" y="1219200"/>
          <p14:tracePt t="2483" x="4089400" y="1219200"/>
          <p14:tracePt t="2527" x="4083050" y="1219200"/>
          <p14:tracePt t="2542" x="4076700" y="1219200"/>
          <p14:tracePt t="2550" x="4070350" y="1219200"/>
          <p14:tracePt t="2582" x="4057650" y="1212850"/>
          <p14:tracePt t="2599" x="4051300" y="1212850"/>
          <p14:tracePt t="2671" x="4044950" y="1212850"/>
          <p14:tracePt t="3031" x="4044950" y="1206500"/>
          <p14:tracePt t="3038" x="4064000" y="1200150"/>
          <p14:tracePt t="3049" x="4089400" y="1187450"/>
          <p14:tracePt t="3066" x="4146550" y="1162050"/>
          <p14:tracePt t="3083" x="4210050" y="1149350"/>
          <p14:tracePt t="3099" x="4267200" y="1143000"/>
          <p14:tracePt t="3116" x="4324350" y="1143000"/>
          <p14:tracePt t="3133" x="4381500" y="1143000"/>
          <p14:tracePt t="3149" x="4432300" y="1143000"/>
          <p14:tracePt t="3167" x="4476750" y="1174750"/>
          <p14:tracePt t="3182" x="4495800" y="1200150"/>
          <p14:tracePt t="3199" x="4508500" y="1250950"/>
          <p14:tracePt t="3216" x="4508500" y="1295400"/>
          <p14:tracePt t="3232" x="4508500" y="1333500"/>
          <p14:tracePt t="3249" x="4489450" y="1371600"/>
          <p14:tracePt t="3266" x="4464050" y="1416050"/>
          <p14:tracePt t="3283" x="4419600" y="1428750"/>
          <p14:tracePt t="3299" x="4381500" y="1447800"/>
          <p14:tracePt t="3316" x="4330700" y="1466850"/>
          <p14:tracePt t="3333" x="4241800" y="1473200"/>
          <p14:tracePt t="3349" x="4152900" y="1479550"/>
          <p14:tracePt t="3366" x="4057650" y="1473200"/>
          <p14:tracePt t="3367" x="4013200" y="1460500"/>
          <p14:tracePt t="3383" x="3930650" y="1435100"/>
          <p14:tracePt t="3399" x="3841750" y="1403350"/>
          <p14:tracePt t="3416" x="3765550" y="1377950"/>
          <p14:tracePt t="3432" x="3721100" y="1346200"/>
          <p14:tracePt t="3449" x="3683000" y="1314450"/>
          <p14:tracePt t="3465" x="3657600" y="1270000"/>
          <p14:tracePt t="3482" x="3638550" y="1219200"/>
          <p14:tracePt t="3499" x="3619500" y="1162050"/>
          <p14:tracePt t="3516" x="3619500" y="1085850"/>
          <p14:tracePt t="3532" x="3613150" y="977900"/>
          <p14:tracePt t="3549" x="3619500" y="876300"/>
          <p14:tracePt t="3566" x="3632200" y="825500"/>
          <p14:tracePt t="3567" x="3638550" y="819150"/>
          <p14:tracePt t="3582" x="3651250" y="800100"/>
          <p14:tracePt t="3599" x="3708400" y="781050"/>
          <p14:tracePt t="3616" x="3810000" y="768350"/>
          <p14:tracePt t="3632" x="3937000" y="762000"/>
          <p14:tracePt t="3649" x="4102100" y="800100"/>
          <p14:tracePt t="3666" x="4216400" y="863600"/>
          <p14:tracePt t="3683" x="4286250" y="933450"/>
          <p14:tracePt t="3699" x="4324350" y="1009650"/>
          <p14:tracePt t="3716" x="4337050" y="1085850"/>
          <p14:tracePt t="3732" x="4337050" y="1174750"/>
          <p14:tracePt t="3749" x="4305300" y="1257300"/>
          <p14:tracePt t="3766" x="4273550" y="1320800"/>
          <p14:tracePt t="3782" x="4222750" y="1371600"/>
          <p14:tracePt t="3799" x="4203700" y="1390650"/>
          <p14:tracePt t="3816" x="4184650" y="1397000"/>
          <p14:tracePt t="3833" x="4159250" y="1403350"/>
          <p14:tracePt t="3849" x="4127500" y="1409700"/>
          <p14:tracePt t="3866" x="4083050" y="1416050"/>
          <p14:tracePt t="3882" x="4044950" y="1409700"/>
          <p14:tracePt t="3899" x="4013200" y="1390650"/>
          <p14:tracePt t="3916" x="3981450" y="1371600"/>
          <p14:tracePt t="3933" x="3956050" y="1352550"/>
          <p14:tracePt t="4087" x="3975100" y="1352550"/>
          <p14:tracePt t="4095" x="4032250" y="1346200"/>
          <p14:tracePt t="4103" x="4089400" y="1371600"/>
          <p14:tracePt t="4116" x="4178300" y="1397000"/>
          <p14:tracePt t="4132" x="4381500" y="1466850"/>
          <p14:tracePt t="4149" x="4629150" y="1555750"/>
          <p14:tracePt t="4167" x="5080000" y="1689100"/>
          <p14:tracePt t="4182" x="5251450" y="1739900"/>
          <p14:tracePt t="4199" x="5715000" y="1866900"/>
          <p14:tracePt t="4216" x="6007100" y="1962150"/>
          <p14:tracePt t="4232" x="6229350" y="2038350"/>
          <p14:tracePt t="4249" x="6419850" y="2108200"/>
          <p14:tracePt t="4266" x="6629400" y="2184400"/>
          <p14:tracePt t="4282" x="6813550" y="2228850"/>
          <p14:tracePt t="4299" x="6959600" y="2279650"/>
          <p14:tracePt t="4316" x="7010400" y="2292350"/>
          <p14:tracePt t="4332" x="7016750" y="2298700"/>
          <p14:tracePt t="4349" x="7004050" y="2311400"/>
          <p14:tracePt t="4366" x="6896100" y="2349500"/>
          <p14:tracePt t="4511" x="6889750" y="2349500"/>
          <p14:tracePt t="4518" x="6858000" y="2343150"/>
          <p14:tracePt t="4527" x="6832600" y="2330450"/>
          <p14:tracePt t="4534" x="6813550" y="2330450"/>
          <p14:tracePt t="4549" x="6781800" y="2324100"/>
          <p14:tracePt t="4566" x="6731000" y="2324100"/>
          <p14:tracePt t="4583" x="6686550" y="2324100"/>
          <p14:tracePt t="4584" x="6667500" y="2324100"/>
          <p14:tracePt t="4599" x="6648450" y="2324100"/>
          <p14:tracePt t="4616" x="6629400" y="2324100"/>
          <p14:tracePt t="4632" x="6584950" y="2324100"/>
          <p14:tracePt t="4649" x="6508750" y="2311400"/>
          <p14:tracePt t="4666" x="6413500" y="2286000"/>
          <p14:tracePt t="4682" x="6337300" y="2247900"/>
          <p14:tracePt t="4699" x="6286500" y="2228850"/>
          <p14:tracePt t="4716" x="6273800" y="2222500"/>
          <p14:tracePt t="4839" x="6273800" y="2216150"/>
          <p14:tracePt t="4847" x="6273800" y="2209800"/>
          <p14:tracePt t="4854" x="6273800" y="2203450"/>
          <p14:tracePt t="4944" x="6254750" y="2203450"/>
          <p14:tracePt t="4951" x="6229350" y="2203450"/>
          <p14:tracePt t="4966" x="6184900" y="2203450"/>
          <p14:tracePt t="4983" x="6007100" y="2197100"/>
          <p14:tracePt t="4999" x="5873750" y="2178050"/>
          <p14:tracePt t="5016" x="5784850" y="2159000"/>
          <p14:tracePt t="5032" x="5676900" y="2152650"/>
          <p14:tracePt t="5049" x="5562600" y="2139950"/>
          <p14:tracePt t="5066" x="5454650" y="2127250"/>
          <p14:tracePt t="5083" x="5327650" y="2127250"/>
          <p14:tracePt t="5099" x="5213350" y="2133600"/>
          <p14:tracePt t="5116" x="5130800" y="2146300"/>
          <p14:tracePt t="5132" x="5067300" y="2165350"/>
          <p14:tracePt t="5149" x="5029200" y="2178050"/>
          <p14:tracePt t="5166" x="5010150" y="2184400"/>
          <p14:tracePt t="5168" x="5003800" y="2190750"/>
          <p14:tracePt t="5182" x="4978400" y="2203450"/>
          <p14:tracePt t="5199" x="4946650" y="2209800"/>
          <p14:tracePt t="5216" x="4895850" y="2222500"/>
          <p14:tracePt t="5232" x="4851400" y="2241550"/>
          <p14:tracePt t="5249" x="4813300" y="2254250"/>
          <p14:tracePt t="5266" x="4787900" y="2254250"/>
          <p14:tracePt t="5282" x="4768850" y="2254250"/>
          <p14:tracePt t="5299" x="4743450" y="2254250"/>
          <p14:tracePt t="5316" x="4718050" y="2247900"/>
          <p14:tracePt t="5332" x="4660900" y="2209800"/>
          <p14:tracePt t="5349" x="4616450" y="2165350"/>
          <p14:tracePt t="5366" x="4597400" y="2089150"/>
          <p14:tracePt t="5368" x="4591050" y="2038350"/>
          <p14:tracePt t="5382" x="4591050" y="1981200"/>
          <p14:tracePt t="5400" x="4591050" y="1822450"/>
          <p14:tracePt t="5416" x="4603750" y="1778000"/>
          <p14:tracePt t="5432" x="4629150" y="1746250"/>
          <p14:tracePt t="5449" x="4667250" y="1720850"/>
          <p14:tracePt t="5466" x="4724400" y="1682750"/>
          <p14:tracePt t="5483" x="4813300" y="1644650"/>
          <p14:tracePt t="5499" x="4902200" y="1606550"/>
          <p14:tracePt t="5516" x="4997450" y="1581150"/>
          <p14:tracePt t="5533" x="5086350" y="1543050"/>
          <p14:tracePt t="5549" x="5213350" y="1524000"/>
          <p14:tracePt t="5567" x="5461000" y="1524000"/>
          <p14:tracePt t="5583" x="5638800" y="1536700"/>
          <p14:tracePt t="5599" x="5829300" y="1536700"/>
          <p14:tracePt t="5616" x="6038850" y="1555750"/>
          <p14:tracePt t="5632" x="6191250" y="1593850"/>
          <p14:tracePt t="5649" x="6318250" y="1638300"/>
          <p14:tracePt t="5666" x="6413500" y="1663700"/>
          <p14:tracePt t="5682" x="6496050" y="1689100"/>
          <p14:tracePt t="5699" x="6578600" y="1720850"/>
          <p14:tracePt t="5716" x="6667500" y="1739900"/>
          <p14:tracePt t="5732" x="6737350" y="1771650"/>
          <p14:tracePt t="5749" x="6813550" y="1803400"/>
          <p14:tracePt t="5767" x="6889750" y="1841500"/>
          <p14:tracePt t="5782" x="6972300" y="1866900"/>
          <p14:tracePt t="5799" x="7073900" y="1898650"/>
          <p14:tracePt t="5816" x="7169150" y="1949450"/>
          <p14:tracePt t="5832" x="7258050" y="1987550"/>
          <p14:tracePt t="5849" x="7296150" y="1993900"/>
          <p14:tracePt t="5866" x="7302500" y="2000250"/>
          <p14:tracePt t="5883" x="7302500" y="2012950"/>
          <p14:tracePt t="5899" x="7308850" y="2032000"/>
          <p14:tracePt t="5916" x="7308850" y="2051050"/>
          <p14:tracePt t="5949" x="7308850" y="2063750"/>
          <p14:tracePt t="5966" x="7258050" y="2082800"/>
          <p14:tracePt t="5982" x="7181850" y="2089150"/>
          <p14:tracePt t="5999" x="7061200" y="2089150"/>
          <p14:tracePt t="6016" x="6934200" y="2070100"/>
          <p14:tracePt t="6032" x="6788150" y="2051050"/>
          <p14:tracePt t="6049" x="6667500" y="2051050"/>
          <p14:tracePt t="6066" x="6540500" y="2038350"/>
          <p14:tracePt t="6082" x="6394450" y="2012950"/>
          <p14:tracePt t="6099" x="6254750" y="2006600"/>
          <p14:tracePt t="6116" x="6121400" y="2000250"/>
          <p14:tracePt t="6132" x="6000750" y="2000250"/>
          <p14:tracePt t="6149" x="5918200" y="2006600"/>
          <p14:tracePt t="6167" x="5816600" y="2038350"/>
          <p14:tracePt t="6183" x="5765800" y="2063750"/>
          <p14:tracePt t="6199" x="5721350" y="2082800"/>
          <p14:tracePt t="6216" x="5689600" y="2095500"/>
          <p14:tracePt t="6232" x="5657850" y="2114550"/>
          <p14:tracePt t="6249" x="5626100" y="2133600"/>
          <p14:tracePt t="6266" x="5594350" y="2152650"/>
          <p14:tracePt t="6282" x="5568950" y="2165350"/>
          <p14:tracePt t="6299" x="5549900" y="2178050"/>
          <p14:tracePt t="6316" x="5530850" y="2178050"/>
          <p14:tracePt t="6463" x="5524500" y="2178050"/>
          <p14:tracePt t="6470" x="5511800" y="2178050"/>
          <p14:tracePt t="6479" x="5499100" y="2178050"/>
          <p14:tracePt t="6487" x="5492750" y="2171700"/>
          <p14:tracePt t="6499" x="5480050" y="2159000"/>
          <p14:tracePt t="6516" x="5454650" y="2146300"/>
          <p14:tracePt t="6532" x="5441950" y="2139950"/>
          <p14:tracePt t="6549" x="5435600" y="2120900"/>
          <p14:tracePt t="6567" x="5429250" y="2101850"/>
          <p14:tracePt t="6582" x="5422900" y="2089150"/>
          <p14:tracePt t="6599" x="5422900" y="2082800"/>
          <p14:tracePt t="6616" x="5422900" y="2070100"/>
          <p14:tracePt t="6632" x="5422900" y="2051050"/>
          <p14:tracePt t="6649" x="5422900" y="2032000"/>
          <p14:tracePt t="6666" x="5422900" y="1993900"/>
          <p14:tracePt t="6682" x="5429250" y="1968500"/>
          <p14:tracePt t="6699" x="5448300" y="1943100"/>
          <p14:tracePt t="6716" x="5473700" y="1905000"/>
          <p14:tracePt t="6733" x="5530850" y="1873250"/>
          <p14:tracePt t="6749" x="5613400" y="1822450"/>
          <p14:tracePt t="6766" x="5753100" y="1765300"/>
          <p14:tracePt t="6782" x="5873750" y="1727200"/>
          <p14:tracePt t="6799" x="6000750" y="1682750"/>
          <p14:tracePt t="6816" x="6153150" y="1651000"/>
          <p14:tracePt t="6832" x="6311900" y="1638300"/>
          <p14:tracePt t="6849" x="6464300" y="1638300"/>
          <p14:tracePt t="6866" x="6616700" y="1644650"/>
          <p14:tracePt t="6882" x="6769100" y="1676400"/>
          <p14:tracePt t="6899" x="6921500" y="1714500"/>
          <p14:tracePt t="6916" x="7054850" y="1758950"/>
          <p14:tracePt t="6932" x="7169150" y="1797050"/>
          <p14:tracePt t="6949" x="7232650" y="1816100"/>
          <p14:tracePt t="6966" x="7245350" y="1822450"/>
          <p14:tracePt t="6982" x="7245350" y="1860550"/>
          <p14:tracePt t="6999" x="7245350" y="1917700"/>
          <p14:tracePt t="7016" x="7258050" y="1974850"/>
          <p14:tracePt t="7032" x="7264400" y="2006600"/>
          <p14:tracePt t="7049" x="7270750" y="2012950"/>
          <p14:tracePt t="7082" x="7270750" y="2019300"/>
          <p14:tracePt t="7099" x="7251700" y="2025650"/>
          <p14:tracePt t="7116" x="7239000" y="2032000"/>
          <p14:tracePt t="7132" x="7226300" y="2038350"/>
          <p14:tracePt t="7149" x="7188200" y="2038350"/>
          <p14:tracePt t="7166" x="7073900" y="2044700"/>
          <p14:tracePt t="7183" x="6953250" y="1993900"/>
          <p14:tracePt t="7199" x="6788150" y="1943100"/>
          <p14:tracePt t="7216" x="6642100" y="1924050"/>
          <p14:tracePt t="7233" x="6470650" y="1866900"/>
          <p14:tracePt t="7249" x="6318250" y="1854200"/>
          <p14:tracePt t="7266" x="6191250" y="1835150"/>
          <p14:tracePt t="7282" x="6089650" y="1828800"/>
          <p14:tracePt t="7299" x="6026150" y="1828800"/>
          <p14:tracePt t="7316" x="5988050" y="1828800"/>
          <p14:tracePt t="7332" x="5981700" y="1828800"/>
          <p14:tracePt t="7439" x="5975350" y="1828800"/>
          <p14:tracePt t="7447" x="5975350" y="1822450"/>
          <p14:tracePt t="7455" x="5975350" y="1816100"/>
          <p14:tracePt t="7466" x="5994400" y="1809750"/>
          <p14:tracePt t="7483" x="6026150" y="1790700"/>
          <p14:tracePt t="7500" x="6070600" y="1778000"/>
          <p14:tracePt t="7516" x="6165850" y="1758950"/>
          <p14:tracePt t="7532" x="6318250" y="1765300"/>
          <p14:tracePt t="7549" x="6496050" y="1765300"/>
          <p14:tracePt t="7567" x="6762750" y="1828800"/>
          <p14:tracePt t="7582" x="6864350" y="1860550"/>
          <p14:tracePt t="7599" x="6927850" y="1860550"/>
          <p14:tracePt t="7616" x="6940550" y="1860550"/>
          <p14:tracePt t="7632" x="6946900" y="1860550"/>
          <p14:tracePt t="7666" x="6946900" y="1873250"/>
          <p14:tracePt t="7682" x="6946900" y="1898650"/>
          <p14:tracePt t="7699" x="6946900" y="1930400"/>
          <p14:tracePt t="7716" x="6959600" y="1955800"/>
          <p14:tracePt t="7732" x="6985000" y="1993900"/>
          <p14:tracePt t="7749" x="7023100" y="2038350"/>
          <p14:tracePt t="7766" x="7080250" y="2089150"/>
          <p14:tracePt t="7783" x="7112000" y="2108200"/>
          <p14:tracePt t="7799" x="7124700" y="2114550"/>
          <p14:tracePt t="7887" x="7118350" y="2120900"/>
          <p14:tracePt t="7895" x="7118350" y="2133600"/>
          <p14:tracePt t="7903" x="7112000" y="2133600"/>
          <p14:tracePt t="7916" x="7112000" y="2152650"/>
          <p14:tracePt t="7932" x="7099300" y="2190750"/>
          <p14:tracePt t="7949" x="7086600" y="2228850"/>
          <p14:tracePt t="7952" x="7073900" y="2247900"/>
          <p14:tracePt t="7966" x="7054850" y="2286000"/>
          <p14:tracePt t="7983" x="6959600" y="2381250"/>
          <p14:tracePt t="7999" x="6921500" y="2432050"/>
          <p14:tracePt t="8016" x="6902450" y="2470150"/>
          <p14:tracePt t="8033" x="6889750" y="2520950"/>
          <p14:tracePt t="8049" x="6870700" y="2571750"/>
          <p14:tracePt t="8066" x="6851650" y="2603500"/>
          <p14:tracePt t="8082" x="6832600" y="2654300"/>
          <p14:tracePt t="8099" x="6807200" y="2698750"/>
          <p14:tracePt t="8116" x="6800850" y="2724150"/>
          <p14:tracePt t="8132" x="6794500" y="2736850"/>
          <p14:tracePt t="8149" x="6788150" y="2743200"/>
          <p14:tracePt t="8166" x="6781800" y="2755900"/>
          <p14:tracePt t="8183" x="6775450" y="2794000"/>
          <p14:tracePt t="8199" x="6756400" y="2825750"/>
          <p14:tracePt t="8216" x="6750050" y="2857500"/>
          <p14:tracePt t="8233" x="6743700" y="2870200"/>
          <p14:tracePt t="8249" x="6731000" y="2882900"/>
          <p14:tracePt t="8266" x="6692900" y="2914650"/>
          <p14:tracePt t="8283" x="6629400" y="2946400"/>
          <p14:tracePt t="8299" x="6515100" y="2971800"/>
          <p14:tracePt t="8316" x="6388100" y="3009900"/>
          <p14:tracePt t="8333" x="6280150" y="3041650"/>
          <p14:tracePt t="8349" x="6184900" y="3073400"/>
          <p14:tracePt t="8366" x="6013450" y="3073400"/>
          <p14:tracePt t="8383" x="5899150" y="3092450"/>
          <p14:tracePt t="8399" x="5778500" y="3086100"/>
          <p14:tracePt t="8416" x="5683250" y="3086100"/>
          <p14:tracePt t="8433" x="5600700" y="3079750"/>
          <p14:tracePt t="8449" x="5518150" y="3073400"/>
          <p14:tracePt t="8466" x="5448300" y="3067050"/>
          <p14:tracePt t="8482" x="5391150" y="3067050"/>
          <p14:tracePt t="8499" x="5359400" y="3067050"/>
          <p14:tracePt t="8516" x="5327650" y="3067050"/>
          <p14:tracePt t="8533" x="5295900" y="3067050"/>
          <p14:tracePt t="8549" x="5257800" y="3067050"/>
          <p14:tracePt t="8567" x="5187950" y="3067050"/>
          <p14:tracePt t="8582" x="5143500" y="3067050"/>
          <p14:tracePt t="8599" x="5105400" y="3067050"/>
          <p14:tracePt t="8616" x="5060950" y="3048000"/>
          <p14:tracePt t="8632" x="5029200" y="3035300"/>
          <p14:tracePt t="8649" x="4991100" y="3003550"/>
          <p14:tracePt t="8666" x="4959350" y="2971800"/>
          <p14:tracePt t="8683" x="4940300" y="2952750"/>
          <p14:tracePt t="8699" x="4927600" y="2940050"/>
          <p14:tracePt t="8716" x="4927600" y="2921000"/>
          <p14:tracePt t="8733" x="4914900" y="2889250"/>
          <p14:tracePt t="8749" x="4902200" y="2857500"/>
          <p14:tracePt t="8767" x="4895850" y="2819400"/>
          <p14:tracePt t="8782" x="4895850" y="2800350"/>
          <p14:tracePt t="8799" x="4895850" y="2774950"/>
          <p14:tracePt t="8816" x="4902200" y="2755900"/>
          <p14:tracePt t="8833" x="4914900" y="2730500"/>
          <p14:tracePt t="8849" x="4927600" y="2705100"/>
          <p14:tracePt t="8866" x="4953000" y="2686050"/>
          <p14:tracePt t="8882" x="4991100" y="2654300"/>
          <p14:tracePt t="8899" x="5041900" y="2628900"/>
          <p14:tracePt t="8915" x="5092700" y="2609850"/>
          <p14:tracePt t="8932" x="5143500" y="2597150"/>
          <p14:tracePt t="8949" x="5194300" y="2590800"/>
          <p14:tracePt t="8966" x="5283200" y="2584450"/>
          <p14:tracePt t="8982" x="5353050" y="2584450"/>
          <p14:tracePt t="8999" x="5422900" y="2584450"/>
          <p14:tracePt t="9016" x="5486400" y="2584450"/>
          <p14:tracePt t="9032" x="5530850" y="2584450"/>
          <p14:tracePt t="9049" x="5568950" y="2584450"/>
          <p14:tracePt t="9066" x="5588000" y="2584450"/>
          <p14:tracePt t="9082" x="5613400" y="2584450"/>
          <p14:tracePt t="9099" x="5645150" y="2609850"/>
          <p14:tracePt t="9116" x="5670550" y="2628900"/>
          <p14:tracePt t="9132" x="5695950" y="2647950"/>
          <p14:tracePt t="9149" x="5721350" y="2667000"/>
          <p14:tracePt t="9166" x="5734050" y="2692400"/>
          <p14:tracePt t="9168" x="5753100" y="2711450"/>
          <p14:tracePt t="9182" x="5772150" y="2755900"/>
          <p14:tracePt t="9199" x="5803900" y="2806700"/>
          <p14:tracePt t="9216" x="5835650" y="2870200"/>
          <p14:tracePt t="9232" x="5867400" y="2914650"/>
          <p14:tracePt t="9249" x="5880100" y="2946400"/>
          <p14:tracePt t="9266" x="5892800" y="2965450"/>
          <p14:tracePt t="9283" x="5892800" y="3003550"/>
          <p14:tracePt t="9299" x="5892800" y="3041650"/>
          <p14:tracePt t="9316" x="5892800" y="3098800"/>
          <p14:tracePt t="9332" x="5892800" y="3155950"/>
          <p14:tracePt t="9349" x="5861050" y="3200400"/>
          <p14:tracePt t="9366" x="5797550" y="3251200"/>
          <p14:tracePt t="9382" x="5778500" y="3257550"/>
          <p14:tracePt t="9399" x="5715000" y="3276600"/>
          <p14:tracePt t="9416" x="5676900" y="3276600"/>
          <p14:tracePt t="9433" x="5626100" y="3276600"/>
          <p14:tracePt t="9449" x="5556250" y="3276600"/>
          <p14:tracePt t="9466" x="5486400" y="3270250"/>
          <p14:tracePt t="9482" x="5422900" y="3238500"/>
          <p14:tracePt t="9499" x="5365750" y="3187700"/>
          <p14:tracePt t="9516" x="5314950" y="3130550"/>
          <p14:tracePt t="9532" x="5257800" y="3041650"/>
          <p14:tracePt t="9549" x="5207000" y="2959100"/>
          <p14:tracePt t="9566" x="5175250" y="2914650"/>
          <p14:tracePt t="9567" x="5168900" y="2895600"/>
          <p14:tracePt t="9583" x="5168900" y="2857500"/>
          <p14:tracePt t="9599" x="5168900" y="2819400"/>
          <p14:tracePt t="9616" x="5168900" y="2794000"/>
          <p14:tracePt t="9632" x="5187950" y="2774950"/>
          <p14:tracePt t="9649" x="5213350" y="2762250"/>
          <p14:tracePt t="9666" x="5232400" y="2743200"/>
          <p14:tracePt t="9682" x="5270500" y="2730500"/>
          <p14:tracePt t="9700" x="5334000" y="2724150"/>
          <p14:tracePt t="9716" x="5397500" y="2724150"/>
          <p14:tracePt t="9732" x="5492750" y="2724150"/>
          <p14:tracePt t="9749" x="5568950" y="2730500"/>
          <p14:tracePt t="9767" x="5657850" y="2762250"/>
          <p14:tracePt t="9782" x="5695950" y="2787650"/>
          <p14:tracePt t="9799" x="5740400" y="2819400"/>
          <p14:tracePt t="9816" x="5765800" y="2844800"/>
          <p14:tracePt t="9832" x="5778500" y="2876550"/>
          <p14:tracePt t="9849" x="5784850" y="2914650"/>
          <p14:tracePt t="9866" x="5784850" y="2978150"/>
          <p14:tracePt t="9882" x="5797550" y="3028950"/>
          <p14:tracePt t="9899" x="5803900" y="3054350"/>
          <p14:tracePt t="9916" x="5803900" y="3073400"/>
          <p14:tracePt t="9932" x="5791200" y="3092450"/>
          <p14:tracePt t="9949" x="5778500" y="3130550"/>
          <p14:tracePt t="9967" x="5746750" y="3181350"/>
          <p14:tracePt t="9983" x="5721350" y="3200400"/>
          <p14:tracePt t="9999" x="5702300" y="3225800"/>
          <p14:tracePt t="10016" x="5670550" y="3238500"/>
          <p14:tracePt t="10033" x="5645150" y="3238500"/>
          <p14:tracePt t="10049" x="5619750" y="3238500"/>
          <p14:tracePt t="10066" x="5568950" y="3232150"/>
          <p14:tracePt t="10083" x="5530850" y="3200400"/>
          <p14:tracePt t="10099" x="5461000" y="3149600"/>
          <p14:tracePt t="10116" x="5410200" y="3092450"/>
          <p14:tracePt t="10132" x="5359400" y="2997200"/>
          <p14:tracePt t="10149" x="5334000" y="2914650"/>
          <p14:tracePt t="10166" x="5308600" y="2851150"/>
          <p14:tracePt t="10168" x="5302250" y="2832100"/>
          <p14:tracePt t="10183" x="5302250" y="2800350"/>
          <p14:tracePt t="10199" x="5302250" y="2774950"/>
          <p14:tracePt t="10216" x="5327650" y="2755900"/>
          <p14:tracePt t="10232" x="5359400" y="2736850"/>
          <p14:tracePt t="10249" x="5397500" y="2724150"/>
          <p14:tracePt t="10266" x="5448300" y="2724150"/>
          <p14:tracePt t="10282" x="5524500" y="2724150"/>
          <p14:tracePt t="10299" x="5607050" y="2787650"/>
          <p14:tracePt t="10316" x="5683250" y="2851150"/>
          <p14:tracePt t="10333" x="5759450" y="2927350"/>
          <p14:tracePt t="10349" x="5829300" y="2984500"/>
          <p14:tracePt t="10366" x="5899150" y="3041650"/>
          <p14:tracePt t="10383" x="5905500" y="3073400"/>
          <p14:tracePt t="10399" x="5880100" y="3086100"/>
          <p14:tracePt t="10487" x="5861050" y="3073400"/>
          <p14:tracePt t="10495" x="5848350" y="3073400"/>
          <p14:tracePt t="10502" x="5848350" y="3054350"/>
          <p14:tracePt t="10516" x="5848350" y="3041650"/>
          <p14:tracePt t="10532" x="5854700" y="3035300"/>
          <p14:tracePt t="10549" x="5861050" y="3035300"/>
          <p14:tracePt t="10567" x="5880100" y="3054350"/>
          <p14:tracePt t="10582" x="5899150" y="3086100"/>
          <p14:tracePt t="10599" x="5930900" y="3124200"/>
          <p14:tracePt t="10616" x="5975350" y="3187700"/>
          <p14:tracePt t="10632" x="6038850" y="3251200"/>
          <p14:tracePt t="10649" x="6127750" y="3321050"/>
          <p14:tracePt t="10666" x="6197600" y="3371850"/>
          <p14:tracePt t="10682" x="6267450" y="3429000"/>
          <p14:tracePt t="10699" x="6299200" y="3460750"/>
          <p14:tracePt t="10716" x="6318250" y="3492500"/>
          <p14:tracePt t="10733" x="6337300" y="3524250"/>
          <p14:tracePt t="10749" x="6362700" y="3556000"/>
          <p14:tracePt t="10767" x="6400800" y="3613150"/>
          <p14:tracePt t="10782" x="6432550" y="3657600"/>
          <p14:tracePt t="10799" x="6464300" y="3708400"/>
          <p14:tracePt t="10816" x="6483350" y="3752850"/>
          <p14:tracePt t="10833" x="6489700" y="3790950"/>
          <p14:tracePt t="10849" x="6489700" y="3835400"/>
          <p14:tracePt t="10866" x="6483350" y="3886200"/>
          <p14:tracePt t="10882" x="6470650" y="3924300"/>
          <p14:tracePt t="10899" x="6464300" y="3937000"/>
          <p14:tracePt t="10932" x="6457950" y="3943350"/>
          <p14:tracePt t="10949" x="6438900" y="3949700"/>
          <p14:tracePt t="10967" x="6407150" y="3975100"/>
          <p14:tracePt t="10983" x="6381750" y="3987800"/>
          <p14:tracePt t="10999" x="6362700" y="4006850"/>
          <p14:tracePt t="11016" x="6350000" y="4025900"/>
          <p14:tracePt t="11033" x="6318250" y="4044950"/>
          <p14:tracePt t="11049" x="6261100" y="4057650"/>
          <p14:tracePt t="11066" x="6203950" y="4076700"/>
          <p14:tracePt t="11083" x="6134100" y="4083050"/>
          <p14:tracePt t="11099" x="6070600" y="4083050"/>
          <p14:tracePt t="11116" x="6007100" y="4083050"/>
          <p14:tracePt t="11133" x="5930900" y="4089400"/>
          <p14:tracePt t="11149" x="5854700" y="4083050"/>
          <p14:tracePt t="11166" x="5702300" y="4057650"/>
          <p14:tracePt t="11182" x="5651500" y="4019550"/>
          <p14:tracePt t="11199" x="5600700" y="3981450"/>
          <p14:tracePt t="11216" x="5549900" y="3937000"/>
          <p14:tracePt t="11232" x="5511800" y="3886200"/>
          <p14:tracePt t="11249" x="5473700" y="3841750"/>
          <p14:tracePt t="11266" x="5448300" y="3803650"/>
          <p14:tracePt t="11283" x="5441950" y="3778250"/>
          <p14:tracePt t="11299" x="5435600" y="3746500"/>
          <p14:tracePt t="11316" x="5435600" y="3708400"/>
          <p14:tracePt t="11332" x="5435600" y="3676650"/>
          <p14:tracePt t="11349" x="5435600" y="3651250"/>
          <p14:tracePt t="11368" x="5435600" y="3625850"/>
          <p14:tracePt t="11384" x="5441950" y="3619500"/>
          <p14:tracePt t="11399" x="5461000" y="3613150"/>
          <p14:tracePt t="11416" x="5492750" y="3600450"/>
          <p14:tracePt t="11433" x="5549900" y="3594100"/>
          <p14:tracePt t="11449" x="5632450" y="3587750"/>
          <p14:tracePt t="11466" x="5727700" y="3600450"/>
          <p14:tracePt t="11483" x="5816600" y="3606800"/>
          <p14:tracePt t="11501" x="5892800" y="3638550"/>
          <p14:tracePt t="11516" x="5930900" y="3651250"/>
          <p14:tracePt t="11532" x="5956300" y="3663950"/>
          <p14:tracePt t="11549" x="5969000" y="3676650"/>
          <p14:tracePt t="11566" x="5988050" y="3708400"/>
          <p14:tracePt t="11582" x="6000750" y="3727450"/>
          <p14:tracePt t="11599" x="6007100" y="3746500"/>
          <p14:tracePt t="11616" x="6019800" y="3784600"/>
          <p14:tracePt t="11632" x="6026150" y="3803650"/>
          <p14:tracePt t="11649" x="6026150" y="3835400"/>
          <p14:tracePt t="11666" x="6026150" y="3860800"/>
          <p14:tracePt t="11683" x="6026150" y="3879850"/>
          <p14:tracePt t="11699" x="6026150" y="3911600"/>
          <p14:tracePt t="11716" x="6026150" y="3943350"/>
          <p14:tracePt t="11732" x="6026150" y="3975100"/>
          <p14:tracePt t="11749" x="6013450" y="4006850"/>
          <p14:tracePt t="11766" x="5975350" y="4038600"/>
          <p14:tracePt t="11783" x="5937250" y="4070350"/>
          <p14:tracePt t="11799" x="5880100" y="4083050"/>
          <p14:tracePt t="11816" x="5842000" y="4095750"/>
          <p14:tracePt t="11832" x="5803900" y="4114800"/>
          <p14:tracePt t="11849" x="5765800" y="4121150"/>
          <p14:tracePt t="11866" x="5721350" y="4121150"/>
          <p14:tracePt t="11882" x="5670550" y="4121150"/>
          <p14:tracePt t="11899" x="5607050" y="4121150"/>
          <p14:tracePt t="11916" x="5543550" y="4121150"/>
          <p14:tracePt t="11933" x="5486400" y="4121150"/>
          <p14:tracePt t="11949" x="5461000" y="4102100"/>
          <p14:tracePt t="11966" x="5429250" y="4064000"/>
          <p14:tracePt t="11982" x="5410200" y="4038600"/>
          <p14:tracePt t="11999" x="5391150" y="3994150"/>
          <p14:tracePt t="12016" x="5378450" y="3949700"/>
          <p14:tracePt t="12033" x="5365750" y="3905250"/>
          <p14:tracePt t="12049" x="5365750" y="3860800"/>
          <p14:tracePt t="12066" x="5365750" y="3816350"/>
          <p14:tracePt t="12083" x="5365750" y="3784600"/>
          <p14:tracePt t="12099" x="5365750" y="3765550"/>
          <p14:tracePt t="12116" x="5372100" y="3752850"/>
          <p14:tracePt t="12133" x="5384800" y="3740150"/>
          <p14:tracePt t="12149" x="5403850" y="3733800"/>
          <p14:tracePt t="12166" x="5410200" y="3721100"/>
          <p14:tracePt t="12168" x="5422900" y="3714750"/>
          <p14:tracePt t="12182" x="5441950" y="3708400"/>
          <p14:tracePt t="12199" x="5480050" y="3702050"/>
          <p14:tracePt t="12216" x="5511800" y="3689350"/>
          <p14:tracePt t="12232" x="5549900" y="3683000"/>
          <p14:tracePt t="12249" x="5600700" y="3683000"/>
          <p14:tracePt t="12266" x="5664200" y="3683000"/>
          <p14:tracePt t="12282" x="5727700" y="3689350"/>
          <p14:tracePt t="12299" x="5791200" y="3721100"/>
          <p14:tracePt t="12316" x="5822950" y="3740150"/>
          <p14:tracePt t="12332" x="5867400" y="3759200"/>
          <p14:tracePt t="12349" x="5899150" y="3778250"/>
          <p14:tracePt t="12366" x="5911850" y="3784600"/>
          <p14:tracePt t="12368" x="5918200" y="3797300"/>
          <p14:tracePt t="12382" x="5924550" y="3829050"/>
          <p14:tracePt t="12399" x="5943600" y="3879850"/>
          <p14:tracePt t="12416" x="5956300" y="3924300"/>
          <p14:tracePt t="12433" x="5956300" y="3981450"/>
          <p14:tracePt t="12449" x="5956300" y="4038600"/>
          <p14:tracePt t="12466" x="5937250" y="4076700"/>
          <p14:tracePt t="12483" x="5911850" y="4121150"/>
          <p14:tracePt t="12499" x="5867400" y="4159250"/>
          <p14:tracePt t="12516" x="5822950" y="4178300"/>
          <p14:tracePt t="12532" x="5772150" y="4191000"/>
          <p14:tracePt t="12549" x="5702300" y="4197350"/>
          <p14:tracePt t="12566" x="5638800" y="4197350"/>
          <p14:tracePt t="12568" x="5607050" y="4197350"/>
          <p14:tracePt t="12582" x="5562600" y="4197350"/>
          <p14:tracePt t="12599" x="5499100" y="4191000"/>
          <p14:tracePt t="12616" x="5448300" y="4171950"/>
          <p14:tracePt t="12632" x="5422900" y="4152900"/>
          <p14:tracePt t="12649" x="5403850" y="4133850"/>
          <p14:tracePt t="12666" x="5365750" y="4076700"/>
          <p14:tracePt t="12683" x="5340350" y="4006850"/>
          <p14:tracePt t="12699" x="5327650" y="3956050"/>
          <p14:tracePt t="12716" x="5302250" y="3898900"/>
          <p14:tracePt t="12732" x="5283200" y="3841750"/>
          <p14:tracePt t="12749" x="5295900" y="3803650"/>
          <p14:tracePt t="12766" x="5308600" y="3765550"/>
          <p14:tracePt t="12783" x="5340350" y="3714750"/>
          <p14:tracePt t="12799" x="5378450" y="3689350"/>
          <p14:tracePt t="12816" x="5441950" y="3663950"/>
          <p14:tracePt t="12833" x="5511800" y="3638550"/>
          <p14:tracePt t="12849" x="5588000" y="3619500"/>
          <p14:tracePt t="12866" x="5657850" y="3613150"/>
          <p14:tracePt t="12882" x="5727700" y="3613150"/>
          <p14:tracePt t="12899" x="5803900" y="3613150"/>
          <p14:tracePt t="12916" x="5873750" y="3613150"/>
          <p14:tracePt t="12934" x="5924550" y="3613150"/>
          <p14:tracePt t="12949" x="5943600" y="3625850"/>
          <p14:tracePt t="12967" x="5962650" y="3651250"/>
          <p14:tracePt t="12982" x="5981700" y="3695700"/>
          <p14:tracePt t="12999" x="5994400" y="3759200"/>
          <p14:tracePt t="13016" x="6000750" y="3816350"/>
          <p14:tracePt t="13032" x="5988050" y="3873500"/>
          <p14:tracePt t="13049" x="5969000" y="3911600"/>
          <p14:tracePt t="13066" x="5949950" y="3949700"/>
          <p14:tracePt t="13082" x="5937250" y="3981450"/>
          <p14:tracePt t="13099" x="5911850" y="4000500"/>
          <p14:tracePt t="13116" x="5886450" y="4032250"/>
          <p14:tracePt t="13132" x="5867400" y="4038600"/>
          <p14:tracePt t="13150" x="5848350" y="4044950"/>
          <p14:tracePt t="13166" x="5848350" y="4051300"/>
          <p14:tracePt t="13183" x="5854700" y="4057650"/>
          <p14:tracePt t="13199" x="5861050" y="4070350"/>
          <p14:tracePt t="13216" x="5892800" y="4102100"/>
          <p14:tracePt t="13233" x="5943600" y="4133850"/>
          <p14:tracePt t="13249" x="6000750" y="4178300"/>
          <p14:tracePt t="13266" x="6070600" y="4216400"/>
          <p14:tracePt t="13283" x="6146800" y="4260850"/>
          <p14:tracePt t="13299" x="6229350" y="4318000"/>
          <p14:tracePt t="13316" x="6286500" y="4368800"/>
          <p14:tracePt t="13333" x="6305550" y="4400550"/>
          <p14:tracePt t="13349" x="6305550" y="4419600"/>
          <p14:tracePt t="13368" x="6305550" y="4470400"/>
          <p14:tracePt t="13382" x="6305550" y="4514850"/>
          <p14:tracePt t="13399" x="6305550" y="4540250"/>
          <p14:tracePt t="13416" x="6305550" y="4546600"/>
          <p14:tracePt t="13432" x="6305550" y="4559300"/>
          <p14:tracePt t="13449" x="6305550" y="4584700"/>
          <p14:tracePt t="13466" x="6280150" y="4616450"/>
          <p14:tracePt t="13482" x="6242050" y="4641850"/>
          <p14:tracePt t="13499" x="6223000" y="4686300"/>
          <p14:tracePt t="13516" x="6203950" y="4711700"/>
          <p14:tracePt t="13533" x="6178550" y="4724400"/>
          <p14:tracePt t="13549" x="6146800" y="4743450"/>
          <p14:tracePt t="13566" x="6096000" y="4756150"/>
          <p14:tracePt t="13567" x="6070600" y="4768850"/>
          <p14:tracePt t="13582" x="6013450" y="4781550"/>
          <p14:tracePt t="13599" x="5943600" y="4781550"/>
          <p14:tracePt t="13616" x="5880100" y="4781550"/>
          <p14:tracePt t="13633" x="5810250" y="4781550"/>
          <p14:tracePt t="13649" x="5734050" y="4775200"/>
          <p14:tracePt t="13666" x="5664200" y="4775200"/>
          <p14:tracePt t="13682" x="5607050" y="4781550"/>
          <p14:tracePt t="13699" x="5543550" y="4781550"/>
          <p14:tracePt t="13716" x="5492750" y="4768850"/>
          <p14:tracePt t="13732" x="5454650" y="4743450"/>
          <p14:tracePt t="13749" x="5422900" y="4724400"/>
          <p14:tracePt t="13766" x="5384800" y="4679950"/>
          <p14:tracePt t="13782" x="5365750" y="4660900"/>
          <p14:tracePt t="13799" x="5359400" y="4629150"/>
          <p14:tracePt t="13816" x="5353050" y="4591050"/>
          <p14:tracePt t="13833" x="5353050" y="4559300"/>
          <p14:tracePt t="13849" x="5353050" y="4508500"/>
          <p14:tracePt t="13866" x="5353050" y="4470400"/>
          <p14:tracePt t="13882" x="5353050" y="4438650"/>
          <p14:tracePt t="13899" x="5378450" y="4400550"/>
          <p14:tracePt t="13916" x="5416550" y="4368800"/>
          <p14:tracePt t="13932" x="5467350" y="4337050"/>
          <p14:tracePt t="13949" x="5530850" y="4318000"/>
          <p14:tracePt t="13966" x="5619750" y="4292600"/>
          <p14:tracePt t="13982" x="5708650" y="4292600"/>
          <p14:tracePt t="13999" x="5797550" y="4292600"/>
          <p14:tracePt t="14016" x="5861050" y="4292600"/>
          <p14:tracePt t="14032" x="5918200" y="4292600"/>
          <p14:tracePt t="14049" x="5962650" y="4298950"/>
          <p14:tracePt t="14066" x="6013450" y="4330700"/>
          <p14:tracePt t="14083" x="6064250" y="4356100"/>
          <p14:tracePt t="14099" x="6102350" y="4387850"/>
          <p14:tracePt t="14116" x="6153150" y="4419600"/>
          <p14:tracePt t="14133" x="6191250" y="4451350"/>
          <p14:tracePt t="14149" x="6210300" y="4489450"/>
          <p14:tracePt t="14166" x="6229350" y="4533900"/>
          <p14:tracePt t="14168" x="6235700" y="4559300"/>
          <p14:tracePt t="14183" x="6235700" y="4622800"/>
          <p14:tracePt t="14199" x="6235700" y="4692650"/>
          <p14:tracePt t="14216" x="6184900" y="4737100"/>
          <p14:tracePt t="14232" x="6127750" y="4787900"/>
          <p14:tracePt t="14249" x="6051550" y="4832350"/>
          <p14:tracePt t="14266" x="5994400" y="4851400"/>
          <p14:tracePt t="14283" x="5918200" y="4870450"/>
          <p14:tracePt t="14299" x="5842000" y="4870450"/>
          <p14:tracePt t="14316" x="5772150" y="4870450"/>
          <p14:tracePt t="14332" x="5676900" y="4838700"/>
          <p14:tracePt t="14349" x="5607050" y="4800600"/>
          <p14:tracePt t="14367" x="5518150" y="4749800"/>
          <p14:tracePt t="14382" x="5454650" y="4686300"/>
          <p14:tracePt t="14399" x="5403850" y="4603750"/>
          <p14:tracePt t="14416" x="5378450" y="4527550"/>
          <p14:tracePt t="14433" x="5359400" y="4445000"/>
          <p14:tracePt t="14449" x="5359400" y="4349750"/>
          <p14:tracePt t="14466" x="5384800" y="4286250"/>
          <p14:tracePt t="14483" x="5410200" y="4235450"/>
          <p14:tracePt t="14499" x="5461000" y="4191000"/>
          <p14:tracePt t="14516" x="5549900" y="4152900"/>
          <p14:tracePt t="14532" x="5651500" y="4114800"/>
          <p14:tracePt t="14549" x="5772150" y="4089400"/>
          <p14:tracePt t="14566" x="5861050" y="4064000"/>
          <p14:tracePt t="14567" x="5899150" y="4064000"/>
          <p14:tracePt t="14582" x="5956300" y="4064000"/>
          <p14:tracePt t="14599" x="6000750" y="4076700"/>
          <p14:tracePt t="14616" x="6019800" y="4083050"/>
          <p14:tracePt t="14632" x="6032500" y="4095750"/>
          <p14:tracePt t="14649" x="6064250" y="4159250"/>
          <p14:tracePt t="14666" x="6102350" y="4254500"/>
          <p14:tracePt t="14683" x="6140450" y="4356100"/>
          <p14:tracePt t="14699" x="6159500" y="4438650"/>
          <p14:tracePt t="14716" x="6140450" y="4495800"/>
          <p14:tracePt t="14732" x="6096000" y="4552950"/>
          <p14:tracePt t="14749" x="6057900" y="4572000"/>
          <p14:tracePt t="14767" x="5988050" y="4578350"/>
          <p14:tracePt t="14783" x="5937250" y="4578350"/>
          <p14:tracePt t="14799" x="5880100" y="4572000"/>
          <p14:tracePt t="14816" x="5810250" y="4514850"/>
          <p14:tracePt t="14832" x="5734050" y="4432300"/>
          <p14:tracePt t="14849" x="5664200" y="4324350"/>
          <p14:tracePt t="14866" x="5619750" y="4197350"/>
          <p14:tracePt t="14883" x="5588000" y="4038600"/>
          <p14:tracePt t="14899" x="5588000" y="3816350"/>
          <p14:tracePt t="14916" x="5581650" y="3549650"/>
          <p14:tracePt t="14933" x="5581650" y="3346450"/>
          <p14:tracePt t="14949" x="5556250" y="3206750"/>
          <p14:tracePt t="14951" x="5549900" y="3155950"/>
          <p14:tracePt t="14967" x="5562600" y="3086100"/>
          <p14:tracePt t="14983" x="5594350" y="3016250"/>
          <p14:tracePt t="14999" x="5626100" y="2901950"/>
          <p14:tracePt t="15016" x="5645150" y="2762250"/>
          <p14:tracePt t="15032" x="5651500" y="2635250"/>
          <p14:tracePt t="15049" x="5651500" y="2578100"/>
          <p14:tracePt t="15066" x="5651500" y="2565400"/>
          <p14:tracePt t="15135" x="5651500" y="2571750"/>
          <p14:tracePt t="15143" x="5651500" y="2578100"/>
          <p14:tracePt t="15151" x="5651500" y="2584450"/>
          <p14:tracePt t="15166" x="5651500" y="2609850"/>
          <p14:tracePt t="15182" x="5638800" y="2647950"/>
          <p14:tracePt t="15199" x="5613400" y="2717800"/>
          <p14:tracePt t="15216" x="5607050" y="2749550"/>
          <p14:tracePt t="15232" x="5600700" y="2774950"/>
          <p14:tracePt t="15249" x="5607050" y="2768600"/>
          <p14:tracePt t="15266" x="5600700" y="2768600"/>
          <p14:tracePt t="15282" x="5581650" y="2787650"/>
          <p14:tracePt t="15299" x="5562600" y="2800350"/>
          <p14:tracePt t="15316" x="5556250" y="2800350"/>
          <p14:tracePt t="15332" x="5549900" y="2800350"/>
          <p14:tracePt t="15349" x="5568950" y="2794000"/>
          <p14:tracePt t="15366" x="5575300" y="2787650"/>
          <p14:tracePt t="15382" x="5562600" y="2762250"/>
          <p14:tracePt t="15399" x="5543550" y="2736850"/>
          <p14:tracePt t="15416" x="5505450" y="2692400"/>
          <p14:tracePt t="15433" x="5454650" y="2635250"/>
          <p14:tracePt t="15449" x="5403850" y="2578100"/>
          <p14:tracePt t="15466" x="5365750" y="2508250"/>
          <p14:tracePt t="15483" x="5308600" y="2425700"/>
          <p14:tracePt t="15499" x="5257800" y="2355850"/>
          <p14:tracePt t="15516" x="5207000" y="2292350"/>
          <p14:tracePt t="15533" x="5149850" y="2228850"/>
          <p14:tracePt t="15549" x="5105400" y="2178050"/>
          <p14:tracePt t="15566" x="5054600" y="2139950"/>
          <p14:tracePt t="15568" x="5029200" y="2114550"/>
          <p14:tracePt t="15582" x="4972050" y="2082800"/>
          <p14:tracePt t="15599" x="4921250" y="2051050"/>
          <p14:tracePt t="15616" x="4889500" y="2025650"/>
          <p14:tracePt t="15632" x="4876800" y="2006600"/>
          <p14:tracePt t="15649" x="4864100" y="1987550"/>
          <p14:tracePt t="15666" x="4845050" y="1943100"/>
          <p14:tracePt t="15682" x="4819650" y="1905000"/>
          <p14:tracePt t="15699" x="4781550" y="1873250"/>
          <p14:tracePt t="15716" x="4749800" y="1866900"/>
          <p14:tracePt t="15733" x="4737100" y="1854200"/>
          <p14:tracePt t="15749" x="4724400" y="1854200"/>
          <p14:tracePt t="15751" x="4718050" y="1854200"/>
          <p14:tracePt t="15766" x="4718050" y="1847850"/>
          <p14:tracePt t="15782" x="4711700" y="1841500"/>
          <p14:tracePt t="15879" x="4705350" y="1841500"/>
          <p14:tracePt t="15887" x="4699000" y="1841500"/>
          <p14:tracePt t="15894" x="4686300" y="1841500"/>
          <p14:tracePt t="15902" x="4679950" y="1841500"/>
          <p14:tracePt t="15916" x="4673600" y="1847850"/>
          <p14:tracePt t="15933" x="4667250" y="1860550"/>
          <p14:tracePt t="15949" x="4648200" y="1873250"/>
          <p14:tracePt t="15966" x="4629150" y="1885950"/>
          <p14:tracePt t="15968" x="4610100" y="1898650"/>
          <p14:tracePt t="15982" x="4584700" y="1911350"/>
          <p14:tracePt t="15999" x="4572000" y="1936750"/>
          <p14:tracePt t="16016" x="4559300" y="1955800"/>
          <p14:tracePt t="16033" x="4552950" y="1981200"/>
          <p14:tracePt t="16049" x="4540250" y="1993900"/>
          <p14:tracePt t="16066" x="4527550" y="2012950"/>
          <p14:tracePt t="16082" x="4508500" y="2038350"/>
          <p14:tracePt t="16099" x="4489450" y="2063750"/>
          <p14:tracePt t="16116" x="4476750" y="2089150"/>
          <p14:tracePt t="16132" x="4457700" y="2114550"/>
          <p14:tracePt t="16149" x="4451350" y="2133600"/>
          <p14:tracePt t="16166" x="4445000" y="2178050"/>
          <p14:tracePt t="16182" x="4438650" y="2203450"/>
          <p14:tracePt t="16199" x="4425950" y="2228850"/>
          <p14:tracePt t="16216" x="4419600" y="2247900"/>
          <p14:tracePt t="16232" x="4419600" y="2273300"/>
          <p14:tracePt t="16249" x="4413250" y="2286000"/>
          <p14:tracePt t="16266" x="4413250" y="2305050"/>
          <p14:tracePt t="16282" x="4406900" y="2305050"/>
          <p14:tracePt t="16300" x="4406900" y="2311400"/>
          <p14:tracePt t="16316" x="4400550" y="2324100"/>
          <p14:tracePt t="16332" x="4400550" y="2343150"/>
          <p14:tracePt t="16349" x="4394200" y="2368550"/>
          <p14:tracePt t="16367" x="4394200" y="2406650"/>
          <p14:tracePt t="16382" x="4394200" y="2419350"/>
          <p14:tracePt t="16399" x="4394200" y="2444750"/>
          <p14:tracePt t="16416" x="4394200" y="2463800"/>
          <p14:tracePt t="16432" x="4394200" y="2489200"/>
          <p14:tracePt t="16449" x="4394200" y="2514600"/>
          <p14:tracePt t="16466" x="4394200" y="2546350"/>
          <p14:tracePt t="16482" x="4394200" y="2578100"/>
          <p14:tracePt t="16500" x="4394200" y="2597150"/>
          <p14:tracePt t="16516" x="4394200" y="2635250"/>
          <p14:tracePt t="16532" x="4394200" y="2673350"/>
          <p14:tracePt t="16549" x="4394200" y="2730500"/>
          <p14:tracePt t="16567" x="4394200" y="2832100"/>
          <p14:tracePt t="16583" x="4394200" y="2901950"/>
          <p14:tracePt t="16599" x="4394200" y="2959100"/>
          <p14:tracePt t="16616" x="4394200" y="3009900"/>
          <p14:tracePt t="16632" x="4394200" y="3054350"/>
          <p14:tracePt t="16649" x="4394200" y="3111500"/>
          <p14:tracePt t="16666" x="4394200" y="3181350"/>
          <p14:tracePt t="16683" x="4387850" y="3232150"/>
          <p14:tracePt t="16699" x="4387850" y="3282950"/>
          <p14:tracePt t="16716" x="4394200" y="3333750"/>
          <p14:tracePt t="16733" x="4394200" y="3397250"/>
          <p14:tracePt t="16749" x="4394200" y="3467100"/>
          <p14:tracePt t="16766" x="4394200" y="3587750"/>
          <p14:tracePt t="16782" x="4400550" y="3644900"/>
          <p14:tracePt t="16799" x="4406900" y="3689350"/>
          <p14:tracePt t="16816" x="4406900" y="3721100"/>
          <p14:tracePt t="16833" x="4406900" y="3759200"/>
          <p14:tracePt t="16849" x="4406900" y="3790950"/>
          <p14:tracePt t="16866" x="4406900" y="3835400"/>
          <p14:tracePt t="16882" x="4406900" y="3886200"/>
          <p14:tracePt t="16899" x="4406900" y="3949700"/>
          <p14:tracePt t="16916" x="4406900" y="3987800"/>
          <p14:tracePt t="16933" x="4406900" y="4025900"/>
          <p14:tracePt t="16949" x="4406900" y="4064000"/>
          <p14:tracePt t="16952" x="4406900" y="4089400"/>
          <p14:tracePt t="16966" x="4406900" y="4146550"/>
          <p14:tracePt t="16982" x="4406900" y="4184650"/>
          <p14:tracePt t="16999" x="4413250" y="4305300"/>
          <p14:tracePt t="17016" x="4419600" y="4381500"/>
          <p14:tracePt t="17032" x="4419600" y="4445000"/>
          <p14:tracePt t="17049" x="4419600" y="4521200"/>
          <p14:tracePt t="17066" x="4419600" y="4603750"/>
          <p14:tracePt t="17082" x="4413250" y="4673600"/>
          <p14:tracePt t="17099" x="4419600" y="4743450"/>
          <p14:tracePt t="17116" x="4445000" y="4826000"/>
          <p14:tracePt t="17132" x="4470400" y="4908550"/>
          <p14:tracePt t="17149" x="4502150" y="5003800"/>
          <p14:tracePt t="17167" x="4533900" y="5156200"/>
          <p14:tracePt t="17182" x="4572000" y="5245100"/>
          <p14:tracePt t="17199" x="4610100" y="5327650"/>
          <p14:tracePt t="17216" x="4641850" y="5422900"/>
          <p14:tracePt t="17233" x="4686300" y="5530850"/>
          <p14:tracePt t="17249" x="4699000" y="5626100"/>
          <p14:tracePt t="17266" x="4699000" y="5727700"/>
          <p14:tracePt t="17283" x="4699000" y="5835650"/>
          <p14:tracePt t="17299" x="4705350" y="5937250"/>
          <p14:tracePt t="17316" x="4699000" y="5988050"/>
          <p14:tracePt t="17332" x="4699000" y="6019800"/>
          <p14:tracePt t="17349" x="4679950" y="6051550"/>
          <p14:tracePt t="17368" x="4648200" y="6089650"/>
          <p14:tracePt t="17382" x="4629150" y="6127750"/>
          <p14:tracePt t="17399" x="4616450" y="6146800"/>
          <p14:tracePt t="17416" x="4603750" y="6159500"/>
          <p14:tracePt t="17433" x="4597400" y="6165850"/>
          <p14:tracePt t="17495" x="4597400" y="6159500"/>
          <p14:tracePt t="17503" x="4597400" y="6134100"/>
          <p14:tracePt t="17511" x="4597400" y="6115050"/>
          <p14:tracePt t="17519" x="4597400" y="6076950"/>
          <p14:tracePt t="17532" x="4597400" y="6032500"/>
          <p14:tracePt t="17549" x="4584700" y="5924550"/>
          <p14:tracePt t="17567" x="4591050" y="5734050"/>
          <p14:tracePt t="17582" x="4591050" y="5626100"/>
          <p14:tracePt t="17599" x="4565650" y="5530850"/>
          <p14:tracePt t="17616" x="4540250" y="5435600"/>
          <p14:tracePt t="17633" x="4514850" y="5340350"/>
          <p14:tracePt t="17649" x="4502150" y="5245100"/>
          <p14:tracePt t="17666" x="4489450" y="5118100"/>
          <p14:tracePt t="17683" x="4489450" y="5016500"/>
          <p14:tracePt t="17699" x="4470400" y="4927600"/>
          <p14:tracePt t="17716" x="4476750" y="4851400"/>
          <p14:tracePt t="17733" x="4476750" y="4781550"/>
          <p14:tracePt t="17749" x="4476750" y="4686300"/>
          <p14:tracePt t="17766" x="4457700" y="4521200"/>
          <p14:tracePt t="17783" x="4432300" y="4406900"/>
          <p14:tracePt t="17799" x="4406900" y="4298950"/>
          <p14:tracePt t="17816" x="4400550" y="4216400"/>
          <p14:tracePt t="17833" x="4394200" y="4133850"/>
          <p14:tracePt t="17849" x="4387850" y="4025900"/>
          <p14:tracePt t="17866" x="4394200" y="3892550"/>
          <p14:tracePt t="17883" x="4387850" y="3733800"/>
          <p14:tracePt t="17899" x="4387850" y="3575050"/>
          <p14:tracePt t="17916" x="4387850" y="3416300"/>
          <p14:tracePt t="17932" x="4387850" y="3276600"/>
          <p14:tracePt t="17949" x="4387850" y="3136900"/>
          <p14:tracePt t="17966" x="4387850" y="3003550"/>
          <p14:tracePt t="17983" x="4400550" y="2832100"/>
          <p14:tracePt t="17999" x="4413250" y="2711450"/>
          <p14:tracePt t="18016" x="4438650" y="2584450"/>
          <p14:tracePt t="18033" x="4464050" y="2457450"/>
          <p14:tracePt t="18049" x="4495800" y="2355850"/>
          <p14:tracePt t="18066" x="4527550" y="2254250"/>
          <p14:tracePt t="18082" x="4565650" y="2165350"/>
          <p14:tracePt t="18099" x="4610100" y="2051050"/>
          <p14:tracePt t="18116" x="4635500" y="1962150"/>
          <p14:tracePt t="18132" x="4667250" y="1905000"/>
          <p14:tracePt t="18149" x="4686300" y="1860550"/>
          <p14:tracePt t="18167" x="4756150" y="1809750"/>
          <p14:tracePt t="18183" x="4794250" y="1784350"/>
          <p14:tracePt t="18199" x="4813300" y="1771650"/>
          <p14:tracePt t="18216" x="4832350" y="1758950"/>
          <p14:tracePt t="18463" x="4832350" y="1765300"/>
          <p14:tracePt t="18471" x="4832350" y="1771650"/>
          <p14:tracePt t="18487" x="4826000" y="1771650"/>
          <p14:tracePt t="18535" x="4813300" y="1778000"/>
          <p14:tracePt t="18543" x="4794250" y="1778000"/>
          <p14:tracePt t="18551" x="4775200" y="1790700"/>
          <p14:tracePt t="18567" x="4737100" y="1822450"/>
          <p14:tracePt t="18583" x="4692650" y="1841500"/>
          <p14:tracePt t="18599" x="4667250" y="1866900"/>
          <p14:tracePt t="18616" x="4641850" y="1924050"/>
          <p14:tracePt t="18632" x="4616450" y="2006600"/>
          <p14:tracePt t="18649" x="4578350" y="2139950"/>
          <p14:tracePt t="18666" x="4514850" y="2355850"/>
          <p14:tracePt t="18682" x="4476750" y="2603500"/>
          <p14:tracePt t="18699" x="4451350" y="2832100"/>
          <p14:tracePt t="18716" x="4425950" y="3022600"/>
          <p14:tracePt t="18732" x="4387850" y="3181350"/>
          <p14:tracePt t="18749" x="4349750" y="3352800"/>
          <p14:tracePt t="18766" x="4324350" y="3556000"/>
          <p14:tracePt t="18767" x="4311650" y="3670300"/>
          <p14:tracePt t="18782" x="4292600" y="3930650"/>
          <p14:tracePt t="18799" x="4279900" y="4203700"/>
          <p14:tracePt t="18816" x="4279900" y="4457700"/>
          <p14:tracePt t="18832" x="4298950" y="4660900"/>
          <p14:tracePt t="18849" x="4286250" y="4813300"/>
          <p14:tracePt t="18866" x="4311650" y="4959350"/>
          <p14:tracePt t="18882" x="4349750" y="5092700"/>
          <p14:tracePt t="18899" x="4400550" y="5251450"/>
          <p14:tracePt t="18916" x="4451350" y="5403850"/>
          <p14:tracePt t="18933" x="4514850" y="5575300"/>
          <p14:tracePt t="18949" x="4591050" y="5695950"/>
          <p14:tracePt t="18952" x="4629150" y="5753100"/>
          <p14:tracePt t="18967" x="4673600" y="5816600"/>
          <p14:tracePt t="18982" x="4692650" y="5835650"/>
          <p14:tracePt t="18999" x="4699000" y="5842000"/>
          <p14:tracePt t="19016" x="4673600" y="5842000"/>
          <p14:tracePt t="19032" x="4635500" y="5842000"/>
          <p14:tracePt t="19049" x="4597400" y="5803900"/>
          <p14:tracePt t="19087" x="4597400" y="5797550"/>
          <p14:tracePt t="19099" x="4584700" y="5784850"/>
          <p14:tracePt t="19116" x="4559300" y="5746750"/>
          <p14:tracePt t="19132" x="4514850" y="5715000"/>
          <p14:tracePt t="19149" x="4489450" y="5689600"/>
          <p14:tracePt t="19167" x="4476750" y="5645150"/>
          <p14:tracePt t="19182" x="4470400" y="5588000"/>
          <p14:tracePt t="19199" x="4464050" y="5518150"/>
          <p14:tracePt t="19216" x="4457700" y="5448300"/>
          <p14:tracePt t="19233" x="4457700" y="5397500"/>
          <p14:tracePt t="19249" x="4457700" y="5365750"/>
          <p14:tracePt t="19266" x="4457700" y="5321300"/>
          <p14:tracePt t="19283" x="4457700" y="5257800"/>
          <p14:tracePt t="19299" x="4457700" y="5175250"/>
          <p14:tracePt t="19316" x="4457700" y="5086350"/>
          <p14:tracePt t="19332" x="4457700" y="5003800"/>
          <p14:tracePt t="19349" x="4457700" y="4921250"/>
          <p14:tracePt t="19366" x="4476750" y="4775200"/>
          <p14:tracePt t="19382" x="4495800" y="4667250"/>
          <p14:tracePt t="19399" x="4502150" y="4591050"/>
          <p14:tracePt t="19416" x="4495800" y="4559300"/>
          <p14:tracePt t="19432" x="4483100" y="4521200"/>
          <p14:tracePt t="19449" x="4483100" y="4483100"/>
          <p14:tracePt t="19466" x="4483100" y="4432300"/>
          <p14:tracePt t="19483" x="4483100" y="4356100"/>
          <p14:tracePt t="19499" x="4508500" y="4292600"/>
          <p14:tracePt t="19516" x="4508500" y="4273550"/>
          <p14:tracePt t="19532" x="4508500" y="4267200"/>
          <p14:tracePt t="19583" x="4508500" y="4260850"/>
          <p14:tracePt t="19591" x="4508500" y="4254500"/>
          <p14:tracePt t="19599" x="4552950" y="4248150"/>
          <p14:tracePt t="19616" x="4641850" y="4248150"/>
          <p14:tracePt t="19633" x="4699000" y="4254500"/>
          <p14:tracePt t="19649" x="4737100" y="4273550"/>
          <p14:tracePt t="19666" x="4756150" y="4286250"/>
          <p14:tracePt t="19682" x="4756150" y="4324350"/>
          <p14:tracePt t="19699" x="4756150" y="4419600"/>
          <p14:tracePt t="19716" x="4743450" y="4559300"/>
          <p14:tracePt t="19733" x="4711700" y="4749800"/>
          <p14:tracePt t="19749" x="4654550" y="4972050"/>
          <p14:tracePt t="19751" x="4622800" y="5080000"/>
          <p14:tracePt t="19767" x="4540250" y="5283200"/>
          <p14:tracePt t="19782" x="4483100" y="5467350"/>
          <p14:tracePt t="19800" x="4438650" y="5581650"/>
          <p14:tracePt t="19816" x="4413250" y="5651500"/>
          <p14:tracePt t="19833" x="4406900" y="5702300"/>
          <p14:tracePt t="19849" x="4406900" y="5759450"/>
          <p14:tracePt t="19866" x="4406900" y="5810250"/>
          <p14:tracePt t="19883" x="4451350" y="5842000"/>
          <p14:tracePt t="19899" x="4502150" y="5848350"/>
          <p14:tracePt t="19916" x="4572000" y="5854700"/>
          <p14:tracePt t="19932" x="4641850" y="5861050"/>
          <p14:tracePt t="19949" x="4686300" y="5861050"/>
          <p14:tracePt t="19966" x="4692650" y="5861050"/>
          <p14:tracePt t="20015" x="4692650" y="5854700"/>
          <p14:tracePt t="20022" x="4692650" y="5848350"/>
          <p14:tracePt t="20032" x="4692650" y="5842000"/>
          <p14:tracePt t="20066" x="4699000" y="5835650"/>
          <p14:tracePt t="20082" x="4699000" y="5829300"/>
          <p14:tracePt t="20100" x="4705350" y="5810250"/>
          <p14:tracePt t="20116" x="4705350" y="5778500"/>
          <p14:tracePt t="20133" x="4718050" y="5746750"/>
          <p14:tracePt t="20149" x="4724400" y="5708650"/>
          <p14:tracePt t="20166" x="4749800" y="5632450"/>
          <p14:tracePt t="20182" x="4768850" y="5537200"/>
          <p14:tracePt t="20199" x="4775200" y="5378450"/>
          <p14:tracePt t="20216" x="4787900" y="5149850"/>
          <p14:tracePt t="20233" x="4787900" y="4857750"/>
          <p14:tracePt t="20249" x="4800600" y="4527550"/>
          <p14:tracePt t="20266" x="4794250" y="4248150"/>
          <p14:tracePt t="20283" x="4787900" y="3943350"/>
          <p14:tracePt t="20299" x="4787900" y="3568700"/>
          <p14:tracePt t="20316" x="4794250" y="3200400"/>
          <p14:tracePt t="20333" x="4794250" y="3009900"/>
          <p14:tracePt t="20349" x="4794250" y="2933700"/>
          <p14:tracePt t="20367" x="4800600" y="2889250"/>
          <p14:tracePt t="20399" x="4781550" y="2921000"/>
          <p14:tracePt t="20416" x="4768850" y="2997200"/>
          <p14:tracePt t="20432" x="4756150" y="3098800"/>
          <p14:tracePt t="20449" x="4762500" y="3168650"/>
          <p14:tracePt t="20631" x="4749800" y="3168650"/>
          <p14:tracePt t="20639" x="4743450" y="3155950"/>
          <p14:tracePt t="20649" x="4724400" y="3136900"/>
          <p14:tracePt t="20666" x="4699000" y="3054350"/>
          <p14:tracePt t="20683" x="4686300" y="2914650"/>
          <p14:tracePt t="20699" x="4679950" y="2705100"/>
          <p14:tracePt t="20716" x="4679950" y="2451100"/>
          <p14:tracePt t="20733" x="4679950" y="2178050"/>
          <p14:tracePt t="20749" x="4711700" y="1879600"/>
          <p14:tracePt t="20751" x="4711700" y="1739900"/>
          <p14:tracePt t="20766" x="4730750" y="1511300"/>
          <p14:tracePt t="20782" x="4749800" y="1308100"/>
          <p14:tracePt t="20799" x="4743450" y="1092200"/>
          <p14:tracePt t="20816" x="4743450" y="927100"/>
          <p14:tracePt t="20832" x="4749800" y="850900"/>
          <p14:tracePt t="20849" x="4749800" y="806450"/>
          <p14:tracePt t="20866" x="4756150" y="768350"/>
          <p14:tracePt t="20883" x="4762500" y="717550"/>
          <p14:tracePt t="20899" x="4762500" y="692150"/>
          <p14:tracePt t="20916" x="4737100" y="685800"/>
          <p14:tracePt t="20933" x="4705350" y="685800"/>
          <p14:tracePt t="20991" x="4692650" y="647700"/>
          <p14:tracePt t="20999" x="4679950" y="615950"/>
          <p14:tracePt t="21016" x="4660900" y="571500"/>
          <p14:tracePt t="21033" x="4635500" y="514350"/>
          <p14:tracePt t="21049" x="4622800" y="469900"/>
          <p14:tracePt t="21066" x="4610100" y="431800"/>
          <p14:tracePt t="21083" x="4610100" y="419100"/>
          <p14:tracePt t="21099" x="4603750" y="419100"/>
          <p14:tracePt t="21191" x="4584700" y="419100"/>
          <p14:tracePt t="21199" x="4578350" y="438150"/>
          <p14:tracePt t="21216" x="4552950" y="520700"/>
          <p14:tracePt t="21233" x="4533900" y="609600"/>
          <p14:tracePt t="21249" x="4533900" y="660400"/>
          <p14:tracePt t="21266" x="4514850" y="692150"/>
          <p14:tracePt t="21283" x="4502150" y="717550"/>
          <p14:tracePt t="21300" x="4495800" y="730250"/>
          <p14:tracePt t="21383" x="4502150" y="711200"/>
          <p14:tracePt t="21391" x="4508500" y="692150"/>
          <p14:tracePt t="21399" x="4514850" y="673100"/>
          <p14:tracePt t="21416" x="4527550" y="635000"/>
          <p14:tracePt t="21432" x="4533900" y="603250"/>
          <p14:tracePt t="21449" x="4540250" y="584200"/>
          <p14:tracePt t="21466" x="4546600" y="577850"/>
          <p14:tracePt t="21559" x="4546600" y="571500"/>
          <p14:tracePt t="21671" x="4552950" y="571500"/>
          <p14:tracePt t="21679" x="4559300" y="571500"/>
          <p14:tracePt t="21686" x="4565650" y="571500"/>
          <p14:tracePt t="21699" x="4572000" y="571500"/>
          <p14:tracePt t="21716" x="4597400" y="571500"/>
          <p14:tracePt t="21732" x="4635500" y="571500"/>
          <p14:tracePt t="21749" x="4679950" y="571500"/>
          <p14:tracePt t="21766" x="4737100" y="571500"/>
          <p14:tracePt t="21768" x="4762500" y="571500"/>
          <p14:tracePt t="21783" x="4826000" y="571500"/>
          <p14:tracePt t="21799" x="4889500" y="571500"/>
          <p14:tracePt t="21816" x="4959350" y="571500"/>
          <p14:tracePt t="21832" x="5035550" y="571500"/>
          <p14:tracePt t="21849" x="5137150" y="577850"/>
          <p14:tracePt t="21866" x="5226050" y="590550"/>
          <p14:tracePt t="21883" x="5321300" y="609600"/>
          <p14:tracePt t="21899" x="5403850" y="622300"/>
          <p14:tracePt t="21916" x="5492750" y="635000"/>
          <p14:tracePt t="21933" x="5575300" y="635000"/>
          <p14:tracePt t="21950" x="5664200" y="641350"/>
          <p14:tracePt t="21967" x="5816600" y="635000"/>
          <p14:tracePt t="21982" x="5930900" y="641350"/>
          <p14:tracePt t="21999" x="6051550" y="647700"/>
          <p14:tracePt t="22016" x="6165850" y="654050"/>
          <p14:tracePt t="22033" x="6286500" y="654050"/>
          <p14:tracePt t="22050" x="6400800" y="654050"/>
          <p14:tracePt t="22066" x="6502400" y="641350"/>
          <p14:tracePt t="22082" x="6578600" y="641350"/>
          <p14:tracePt t="22099" x="6661150" y="641350"/>
          <p14:tracePt t="22116" x="6756400" y="641350"/>
          <p14:tracePt t="22132" x="6858000" y="641350"/>
          <p14:tracePt t="22149" x="6965950" y="635000"/>
          <p14:tracePt t="22166" x="7143750" y="635000"/>
          <p14:tracePt t="22182" x="7251700" y="641350"/>
          <p14:tracePt t="22199" x="7346950" y="641350"/>
          <p14:tracePt t="22216" x="7448550" y="647700"/>
          <p14:tracePt t="22232" x="7562850" y="641350"/>
          <p14:tracePt t="22249" x="7677150" y="647700"/>
          <p14:tracePt t="22266" x="7804150" y="647700"/>
          <p14:tracePt t="22283" x="7899400" y="654050"/>
          <p14:tracePt t="22299" x="8032750" y="666750"/>
          <p14:tracePt t="22316" x="8147050" y="666750"/>
          <p14:tracePt t="22333" x="8235950" y="666750"/>
          <p14:tracePt t="22349" x="8324850" y="673100"/>
          <p14:tracePt t="22366" x="8401050" y="666750"/>
          <p14:tracePt t="22383" x="8509000" y="666750"/>
          <p14:tracePt t="22399" x="8566150" y="666750"/>
          <p14:tracePt t="22416" x="8610600" y="666750"/>
          <p14:tracePt t="22433" x="8667750" y="666750"/>
          <p14:tracePt t="22449" x="8724900" y="666750"/>
          <p14:tracePt t="22466" x="8756650" y="666750"/>
          <p14:tracePt t="22482" x="8763000" y="666750"/>
          <p14:tracePt t="22499" x="8763000" y="673100"/>
          <p14:tracePt t="22551" x="8769350" y="666750"/>
          <p14:tracePt t="22560" x="8782050" y="641350"/>
          <p14:tracePt t="22567" x="8782050" y="628650"/>
          <p14:tracePt t="22583" x="8782050" y="577850"/>
          <p14:tracePt t="22599" x="8782050" y="527050"/>
          <p14:tracePt t="22616" x="8801100" y="482600"/>
          <p14:tracePt t="22632" x="8807450" y="444500"/>
          <p14:tracePt t="22649" x="8807450" y="419100"/>
          <p14:tracePt t="22666" x="8813800" y="412750"/>
          <p14:tracePt t="22711" x="8820150" y="412750"/>
          <p14:tracePt t="22855" x="8820150" y="419100"/>
          <p14:tracePt t="22863" x="8820150" y="444500"/>
          <p14:tracePt t="22870" x="8813800" y="463550"/>
          <p14:tracePt t="22882" x="8807450" y="495300"/>
          <p14:tracePt t="22899" x="8794750" y="577850"/>
          <p14:tracePt t="22916" x="8775700" y="666750"/>
          <p14:tracePt t="22932" x="8775700" y="762000"/>
          <p14:tracePt t="22949" x="8775700" y="838200"/>
          <p14:tracePt t="22952" x="8775700" y="863600"/>
          <p14:tracePt t="22967" x="8775700" y="901700"/>
          <p14:tracePt t="22982" x="8775700" y="920750"/>
          <p14:tracePt t="23183" x="8750300" y="920750"/>
          <p14:tracePt t="23191" x="8699500" y="901700"/>
          <p14:tracePt t="23199" x="8642350" y="882650"/>
          <p14:tracePt t="23216" x="8534400" y="844550"/>
          <p14:tracePt t="23233" x="8445500" y="819150"/>
          <p14:tracePt t="23249" x="8375650" y="793750"/>
          <p14:tracePt t="23266" x="8305800" y="774700"/>
          <p14:tracePt t="23283" x="8267700" y="774700"/>
          <p14:tracePt t="23299" x="8261350" y="774700"/>
          <p14:tracePt t="23316" x="8223250" y="774700"/>
          <p14:tracePt t="23332" x="8134350" y="742950"/>
          <p14:tracePt t="23350" x="7988300" y="692150"/>
          <p14:tracePt t="23366" x="7696200" y="577850"/>
          <p14:tracePt t="23382" x="7512050" y="514350"/>
          <p14:tracePt t="23399" x="7315200" y="444500"/>
          <p14:tracePt t="23416" x="7067550" y="342900"/>
          <p14:tracePt t="23433" x="6794500" y="254000"/>
          <p14:tracePt t="23449" x="6515100" y="171450"/>
          <p14:tracePt t="23466" x="6286500" y="152400"/>
          <p14:tracePt t="23483" x="6070600" y="139700"/>
          <p14:tracePt t="23499" x="5880100" y="146050"/>
          <p14:tracePt t="23516" x="5759450" y="171450"/>
          <p14:tracePt t="23533" x="5676900" y="190500"/>
          <p14:tracePt t="23549" x="5607050" y="209550"/>
          <p14:tracePt t="23567" x="5530850" y="260350"/>
          <p14:tracePt t="23583" x="5473700" y="292100"/>
          <p14:tracePt t="23599" x="5441950" y="298450"/>
          <p14:tracePt t="23647" x="5473700" y="298450"/>
          <p14:tracePt t="23655" x="5505450" y="298450"/>
          <p14:tracePt t="23666" x="5549900" y="292100"/>
          <p14:tracePt t="23683" x="5670550" y="292100"/>
          <p14:tracePt t="23699" x="5829300" y="292100"/>
          <p14:tracePt t="23716" x="6076950" y="330200"/>
          <p14:tracePt t="23733" x="6330950" y="342900"/>
          <p14:tracePt t="23749" x="6546850" y="355600"/>
          <p14:tracePt t="23751" x="6635750" y="355600"/>
          <p14:tracePt t="23766" x="6750050" y="355600"/>
          <p14:tracePt t="23783" x="6794500" y="349250"/>
          <p14:tracePt t="23799" x="6794500" y="342900"/>
          <p14:tracePt t="23816" x="6794500" y="304800"/>
          <p14:tracePt t="23833" x="6794500" y="254000"/>
          <p14:tracePt t="23849" x="6788150" y="196850"/>
          <p14:tracePt t="23866" x="6756400" y="177800"/>
          <p14:tracePt t="23883" x="6718300" y="177800"/>
          <p14:tracePt t="23899" x="6673850" y="177800"/>
          <p14:tracePt t="23916" x="6616700" y="209550"/>
          <p14:tracePt t="23933" x="6578600" y="254000"/>
          <p14:tracePt t="23950" x="6559550" y="298450"/>
          <p14:tracePt t="23952" x="6553200" y="330200"/>
          <p14:tracePt t="23967" x="6553200" y="381000"/>
          <p14:tracePt t="23982" x="6565900" y="444500"/>
          <p14:tracePt t="23999" x="6597650" y="501650"/>
          <p14:tracePt t="24016" x="6604000" y="546100"/>
          <p14:tracePt t="24032" x="6604000" y="558800"/>
          <p14:tracePt t="24049" x="6591300" y="565150"/>
          <p14:tracePt t="24066" x="6578600" y="565150"/>
          <p14:tracePt t="24083" x="6572250" y="565150"/>
          <p14:tracePt t="24100" x="6565900" y="539750"/>
          <p14:tracePt t="24116" x="6578600" y="457200"/>
          <p14:tracePt t="24133" x="6610350" y="355600"/>
          <p14:tracePt t="24150" x="6648450" y="298450"/>
          <p14:tracePt t="24166" x="6705600" y="266700"/>
          <p14:tracePt t="24183" x="6750050" y="260350"/>
          <p14:tracePt t="24200" x="6813550" y="254000"/>
          <p14:tracePt t="24216" x="6896100" y="254000"/>
          <p14:tracePt t="24232" x="6978650" y="254000"/>
          <p14:tracePt t="24249" x="7010400" y="241300"/>
          <p14:tracePt t="24266" x="7016750" y="241300"/>
          <p14:tracePt t="24335" x="7010400" y="241300"/>
          <p14:tracePt t="24343" x="6991350" y="241300"/>
          <p14:tracePt t="24351" x="6972300" y="254000"/>
          <p14:tracePt t="24367" x="6927850" y="285750"/>
          <p14:tracePt t="24382" x="6896100" y="336550"/>
          <p14:tracePt t="24399" x="6870700" y="393700"/>
          <p14:tracePt t="24416" x="6858000" y="450850"/>
          <p14:tracePt t="24432" x="6851650" y="482600"/>
          <p14:tracePt t="24449" x="6851650" y="495300"/>
          <p14:tracePt t="24466" x="6851650" y="514350"/>
          <p14:tracePt t="24482" x="6864350" y="514350"/>
          <p14:tracePt t="24499" x="6908800" y="508000"/>
          <p14:tracePt t="24516" x="6959600" y="476250"/>
          <p14:tracePt t="24533" x="6991350" y="444500"/>
          <p14:tracePt t="24549" x="7004050" y="431800"/>
          <p14:tracePt t="24639" x="7023100" y="431800"/>
          <p14:tracePt t="24647" x="7035800" y="431800"/>
          <p14:tracePt t="24654" x="7048500" y="431800"/>
          <p14:tracePt t="24666" x="7054850" y="431800"/>
          <p14:tracePt t="24699" x="7054850" y="444500"/>
          <p14:tracePt t="24716" x="7054850" y="463550"/>
          <p14:tracePt t="24732" x="7029450" y="488950"/>
          <p14:tracePt t="24749" x="7016750" y="508000"/>
          <p14:tracePt t="24766" x="6991350" y="533400"/>
          <p14:tracePt t="24782" x="6972300" y="565150"/>
          <p14:tracePt t="24799" x="6946900" y="603250"/>
          <p14:tracePt t="24816" x="6927850" y="647700"/>
          <p14:tracePt t="24833" x="6896100" y="673100"/>
          <p14:tracePt t="24849" x="6832600" y="692150"/>
          <p14:tracePt t="24866" x="6743700" y="692150"/>
          <p14:tracePt t="24883" x="6654800" y="692150"/>
          <p14:tracePt t="24899" x="6591300" y="685800"/>
          <p14:tracePt t="24916" x="6572250" y="660400"/>
          <p14:tracePt t="24933" x="6527800" y="609600"/>
          <p14:tracePt t="24950" x="6477000" y="533400"/>
          <p14:tracePt t="24967" x="6432550" y="438150"/>
          <p14:tracePt t="24982" x="6426200" y="374650"/>
          <p14:tracePt t="24999" x="6426200" y="317500"/>
          <p14:tracePt t="25016" x="6445250" y="247650"/>
          <p14:tracePt t="25032" x="6502400" y="190500"/>
          <p14:tracePt t="25049" x="6572250" y="165100"/>
          <p14:tracePt t="25066" x="6661150" y="165100"/>
          <p14:tracePt t="25083" x="6750050" y="165100"/>
          <p14:tracePt t="25099" x="6807200" y="184150"/>
          <p14:tracePt t="25116" x="6851650" y="234950"/>
          <p14:tracePt t="25132" x="6870700" y="311150"/>
          <p14:tracePt t="25150" x="6870700" y="406400"/>
          <p14:tracePt t="25166" x="6864350" y="546100"/>
          <p14:tracePt t="25183" x="6838950" y="596900"/>
          <p14:tracePt t="25199" x="6794500" y="635000"/>
          <p14:tracePt t="25216" x="6731000" y="666750"/>
          <p14:tracePt t="25233" x="6648450" y="673100"/>
          <p14:tracePt t="25249" x="6540500" y="673100"/>
          <p14:tracePt t="25266" x="6394450" y="673100"/>
          <p14:tracePt t="25282" x="6197600" y="673100"/>
          <p14:tracePt t="25299" x="6013450" y="673100"/>
          <p14:tracePt t="25316" x="5880100" y="635000"/>
          <p14:tracePt t="25332" x="5829300" y="615950"/>
          <p14:tracePt t="25349" x="5816600" y="615950"/>
          <p14:tracePt t="25366" x="5810250" y="615950"/>
          <p14:tracePt t="25383" x="5791200" y="635000"/>
          <p14:tracePt t="25416" x="5778500" y="635000"/>
          <p14:tracePt t="25671" x="5778500" y="622300"/>
          <p14:tracePt t="25679" x="5784850" y="603250"/>
          <p14:tracePt t="25687" x="5803900" y="584200"/>
          <p14:tracePt t="25699" x="5816600" y="558800"/>
          <p14:tracePt t="25716" x="5867400" y="527050"/>
          <p14:tracePt t="25733" x="5911850" y="482600"/>
          <p14:tracePt t="25749" x="5962650" y="463550"/>
          <p14:tracePt t="25766" x="6057900" y="438150"/>
          <p14:tracePt t="25783" x="6134100" y="412750"/>
          <p14:tracePt t="25799" x="6235700" y="381000"/>
          <p14:tracePt t="25816" x="6356350" y="355600"/>
          <p14:tracePt t="25833" x="6470650" y="349250"/>
          <p14:tracePt t="25849" x="6559550" y="342900"/>
          <p14:tracePt t="25866" x="6629400" y="336550"/>
          <p14:tracePt t="25883" x="6667500" y="336550"/>
          <p14:tracePt t="25899" x="6724650" y="336550"/>
          <p14:tracePt t="25916" x="6800850" y="336550"/>
          <p14:tracePt t="25933" x="6889750" y="342900"/>
          <p14:tracePt t="25950" x="6991350" y="342900"/>
          <p14:tracePt t="25966" x="7137400" y="355600"/>
          <p14:tracePt t="25983" x="7239000" y="355600"/>
          <p14:tracePt t="26000" x="7334250" y="355600"/>
          <p14:tracePt t="26016" x="7429500" y="355600"/>
          <p14:tracePt t="26033" x="7505700" y="374650"/>
          <p14:tracePt t="26049" x="7543800" y="406400"/>
          <p14:tracePt t="26066" x="7562850" y="419100"/>
          <p14:tracePt t="26083" x="7581900" y="444500"/>
          <p14:tracePt t="26099" x="7607300" y="482600"/>
          <p14:tracePt t="26116" x="7626350" y="508000"/>
          <p14:tracePt t="26132" x="7664450" y="539750"/>
          <p14:tracePt t="26149" x="7689850" y="552450"/>
          <p14:tracePt t="26166" x="7702550" y="558800"/>
          <p14:tracePt t="26183" x="7708900" y="558800"/>
          <p14:tracePt t="26455" x="7708900" y="565150"/>
          <p14:tracePt t="26535" x="7702550" y="565150"/>
          <p14:tracePt t="26543" x="7696200" y="571500"/>
          <p14:tracePt t="26551" x="7670800" y="571500"/>
          <p14:tracePt t="26567" x="7626350" y="577850"/>
          <p14:tracePt t="26583" x="7594600" y="577850"/>
          <p14:tracePt t="26599" x="7575550" y="577850"/>
          <p14:tracePt t="27719" x="7651750" y="584200"/>
          <p14:tracePt t="27727" x="7759700" y="584200"/>
          <p14:tracePt t="27735" x="7861300" y="584200"/>
          <p14:tracePt t="27749" x="7969250" y="584200"/>
          <p14:tracePt t="27766" x="8159750" y="577850"/>
          <p14:tracePt t="27768" x="8229600" y="584200"/>
          <p14:tracePt t="27783" x="8343900" y="590550"/>
          <p14:tracePt t="27799" x="8362950" y="603250"/>
          <p14:tracePt t="28167" x="8356600" y="596900"/>
          <p14:tracePt t="28391" x="8343900" y="596900"/>
          <p14:tracePt t="28399" x="8324850" y="596900"/>
          <p14:tracePt t="28416" x="8248650" y="596900"/>
          <p14:tracePt t="28433" x="8140700" y="609600"/>
          <p14:tracePt t="28449" x="8013700" y="603250"/>
          <p14:tracePt t="28466" x="7880350" y="590550"/>
          <p14:tracePt t="28483" x="7753350" y="590550"/>
          <p14:tracePt t="28499" x="7607300" y="590550"/>
          <p14:tracePt t="28516" x="7480300" y="603250"/>
          <p14:tracePt t="28533" x="7385050" y="596900"/>
          <p14:tracePt t="28550" x="7334250" y="590550"/>
          <p14:tracePt t="28552" x="7321550" y="590550"/>
          <p14:tracePt t="28566" x="7315200" y="584200"/>
          <p14:tracePt t="28703" x="7327900" y="584200"/>
          <p14:tracePt t="28711" x="7359650" y="584200"/>
          <p14:tracePt t="28719" x="7410450" y="584200"/>
          <p14:tracePt t="28733" x="7467600" y="584200"/>
          <p14:tracePt t="28749" x="7594600" y="590550"/>
          <p14:tracePt t="28750" x="7664450" y="590550"/>
          <p14:tracePt t="28766" x="7829550" y="590550"/>
          <p14:tracePt t="28783" x="8007350" y="584200"/>
          <p14:tracePt t="28799" x="8147050" y="584200"/>
          <p14:tracePt t="28816" x="8248650" y="584200"/>
          <p14:tracePt t="28833" x="8293100" y="584200"/>
          <p14:tracePt t="28849" x="8305800" y="584200"/>
          <p14:tracePt t="28983" x="8280400" y="584200"/>
          <p14:tracePt t="28991" x="8242300" y="584200"/>
          <p14:tracePt t="28999" x="8191500" y="584200"/>
          <p14:tracePt t="29016" x="8108950" y="603250"/>
          <p14:tracePt t="29032" x="8026400" y="622300"/>
          <p14:tracePt t="29049" x="7912100" y="628650"/>
          <p14:tracePt t="29066" x="7785100" y="628650"/>
          <p14:tracePt t="29083" x="7670800" y="628650"/>
          <p14:tracePt t="29099" x="7569200" y="635000"/>
          <p14:tracePt t="29116" x="7480300" y="628650"/>
          <p14:tracePt t="29133" x="7423150" y="635000"/>
          <p14:tracePt t="29149" x="7391400" y="635000"/>
          <p14:tracePt t="29166" x="7385050" y="635000"/>
          <p14:tracePt t="29255" x="7404100" y="635000"/>
          <p14:tracePt t="29263" x="7454900" y="635000"/>
          <p14:tracePt t="29271" x="7518400" y="635000"/>
          <p14:tracePt t="29282" x="7600950" y="628650"/>
          <p14:tracePt t="29299" x="7785100" y="628650"/>
          <p14:tracePt t="29316" x="7969250" y="628650"/>
          <p14:tracePt t="29333" x="8083550" y="622300"/>
          <p14:tracePt t="29349" x="8166100" y="622300"/>
          <p14:tracePt t="29366" x="8191500" y="622300"/>
          <p14:tracePt t="29463" x="8185150" y="622300"/>
          <p14:tracePt t="29470" x="8140700" y="622300"/>
          <p14:tracePt t="29480" x="8096250" y="622300"/>
          <p14:tracePt t="29486" x="8045450" y="635000"/>
          <p14:tracePt t="29499" x="8001000" y="641350"/>
          <p14:tracePt t="29516" x="7854950" y="647700"/>
          <p14:tracePt t="29533" x="7683500" y="647700"/>
          <p14:tracePt t="29550" x="7505700" y="641350"/>
          <p14:tracePt t="29566" x="7359650" y="647700"/>
          <p14:tracePt t="29583" x="7340600" y="647700"/>
          <p14:tracePt t="29647" x="7359650" y="647700"/>
          <p14:tracePt t="29655" x="7404100" y="647700"/>
          <p14:tracePt t="29663" x="7454900" y="635000"/>
          <p14:tracePt t="29671" x="7524750" y="635000"/>
          <p14:tracePt t="29682" x="7620000" y="635000"/>
          <p14:tracePt t="29699" x="7816850" y="635000"/>
          <p14:tracePt t="29716" x="8001000" y="635000"/>
          <p14:tracePt t="29732" x="8153400" y="635000"/>
          <p14:tracePt t="29749" x="8261350" y="635000"/>
          <p14:tracePt t="29767" x="8356600" y="628650"/>
          <p14:tracePt t="29871" x="8337550" y="628650"/>
          <p14:tracePt t="29879" x="8299450" y="628650"/>
          <p14:tracePt t="29887" x="8261350" y="628650"/>
          <p14:tracePt t="29899" x="8216900" y="628650"/>
          <p14:tracePt t="29916" x="8115300" y="622300"/>
          <p14:tracePt t="29933" x="8007350" y="628650"/>
          <p14:tracePt t="29950" x="7918450" y="609600"/>
          <p14:tracePt t="29966" x="7829550" y="603250"/>
          <p14:tracePt t="29982" x="7829550" y="596900"/>
          <p14:tracePt t="30079" x="7848600" y="596900"/>
          <p14:tracePt t="30086" x="7899400" y="596900"/>
          <p14:tracePt t="30095" x="7950200" y="596900"/>
          <p14:tracePt t="30102" x="8007350" y="603250"/>
          <p14:tracePt t="30116" x="8051800" y="603250"/>
          <p14:tracePt t="30132" x="8134350" y="603250"/>
          <p14:tracePt t="30149" x="8166100" y="603250"/>
          <p14:tracePt t="30182" x="8172450" y="603250"/>
          <p14:tracePt t="30255" x="8166100" y="603250"/>
          <p14:tracePt t="30263" x="8147050" y="603250"/>
          <p14:tracePt t="30271" x="8140700" y="603250"/>
          <p14:tracePt t="30282" x="8134350" y="603250"/>
          <p14:tracePt t="30367" x="8140700" y="603250"/>
          <p14:tracePt t="30391" x="8140700" y="596900"/>
          <p14:tracePt t="30399" x="8153400" y="596900"/>
          <p14:tracePt t="30416" x="8204200" y="577850"/>
          <p14:tracePt t="30433" x="8286750" y="552450"/>
          <p14:tracePt t="30449" x="8394700" y="546100"/>
          <p14:tracePt t="30466" x="8470900" y="546100"/>
          <p14:tracePt t="30483" x="8477250" y="546100"/>
          <p14:tracePt t="30516" x="8464550" y="546100"/>
          <p14:tracePt t="30535" x="8458200" y="546100"/>
          <p14:tracePt t="30549" x="8451850" y="546100"/>
          <p14:tracePt t="30567" x="8413750" y="546100"/>
          <p14:tracePt t="30582" x="8343900" y="546100"/>
          <p14:tracePt t="30599" x="8280400" y="546100"/>
          <p14:tracePt t="30616" x="8229600" y="546100"/>
          <p14:tracePt t="30632" x="8191500" y="546100"/>
          <p14:tracePt t="30649" x="8147050" y="546100"/>
          <p14:tracePt t="30666" x="8128000" y="546100"/>
          <p14:tracePt t="30683" x="8115300" y="546100"/>
          <p14:tracePt t="30759" x="8121650" y="546100"/>
          <p14:tracePt t="30768" x="8134350" y="546100"/>
          <p14:tracePt t="30774" x="8153400" y="546100"/>
          <p14:tracePt t="30784" x="8185150" y="546100"/>
          <p14:tracePt t="30799" x="8255000" y="546100"/>
          <p14:tracePt t="30816" x="8299450" y="546100"/>
          <p14:tracePt t="30833" x="8305800" y="546100"/>
          <p14:tracePt t="30866" x="8293100" y="546100"/>
          <p14:tracePt t="30883" x="8242300" y="546100"/>
          <p14:tracePt t="30899" x="8140700" y="546100"/>
          <p14:tracePt t="30916" x="8026400" y="552450"/>
          <p14:tracePt t="30933" x="7905750" y="552450"/>
          <p14:tracePt t="30949" x="7797800" y="577850"/>
          <p14:tracePt t="30966" x="7683500" y="577850"/>
          <p14:tracePt t="30968" x="7639050" y="577850"/>
          <p14:tracePt t="30982" x="7600950" y="577850"/>
          <p14:tracePt t="31055" x="7620000" y="577850"/>
          <p14:tracePt t="31064" x="7670800" y="577850"/>
          <p14:tracePt t="31070" x="7734300" y="577850"/>
          <p14:tracePt t="31082" x="7810500" y="577850"/>
          <p14:tracePt t="31099" x="7962900" y="577850"/>
          <p14:tracePt t="31116" x="8128000" y="577850"/>
          <p14:tracePt t="31133" x="8267700" y="590550"/>
          <p14:tracePt t="31149" x="8343900" y="603250"/>
          <p14:tracePt t="31166" x="8350250" y="609600"/>
          <p14:tracePt t="31199" x="8318500" y="609600"/>
          <p14:tracePt t="31216" x="8235950" y="615950"/>
          <p14:tracePt t="31233" x="8102600" y="615950"/>
          <p14:tracePt t="31250" x="7981950" y="635000"/>
          <p14:tracePt t="31266" x="7854950" y="609600"/>
          <p14:tracePt t="31283" x="7759700" y="609600"/>
          <p14:tracePt t="31300" x="7702550" y="609600"/>
          <p14:tracePt t="31359" x="7708900" y="609600"/>
          <p14:tracePt t="31367" x="7740650" y="609600"/>
          <p14:tracePt t="31374" x="7785100" y="609600"/>
          <p14:tracePt t="31383" x="7823200" y="609600"/>
          <p14:tracePt t="31399" x="7899400" y="603250"/>
          <p14:tracePt t="31416" x="7975600" y="609600"/>
          <p14:tracePt t="31433" x="8013700" y="609600"/>
          <p14:tracePt t="31450" x="8020050" y="615950"/>
          <p14:tracePt t="31483" x="7988300" y="615950"/>
          <p14:tracePt t="31500" x="7918450" y="615950"/>
          <p14:tracePt t="31516" x="7874000" y="615950"/>
          <p14:tracePt t="31533" x="7816850" y="628650"/>
          <p14:tracePt t="31549" x="7753350" y="628650"/>
          <p14:tracePt t="31567" x="7721600" y="628650"/>
          <p14:tracePt t="31631" x="7727950" y="628650"/>
          <p14:tracePt t="31639" x="7759700" y="628650"/>
          <p14:tracePt t="31649" x="7797800" y="628650"/>
          <p14:tracePt t="31666" x="7893050" y="622300"/>
          <p14:tracePt t="31683" x="7988300" y="622300"/>
          <p14:tracePt t="31699" x="8039100" y="622300"/>
          <p14:tracePt t="31716" x="8032750" y="628650"/>
          <p14:tracePt t="31751" x="8026400" y="628650"/>
          <p14:tracePt t="31775" x="8013700" y="628650"/>
          <p14:tracePt t="31785" x="8001000" y="641350"/>
          <p14:tracePt t="31799" x="7950200" y="660400"/>
          <p14:tracePt t="31816" x="7905750" y="673100"/>
          <p14:tracePt t="31833" x="7893050" y="679450"/>
          <p14:tracePt t="34055" x="7893050" y="660400"/>
          <p14:tracePt t="34063" x="7905750" y="635000"/>
          <p14:tracePt t="34070" x="7918450" y="603250"/>
          <p14:tracePt t="34083" x="7924800" y="577850"/>
          <p14:tracePt t="34100" x="7931150" y="546100"/>
          <p14:tracePt t="34116" x="7937500" y="539750"/>
          <p14:tracePt t="34133" x="7937500" y="533400"/>
          <p14:tracePt t="34166" x="7950200" y="514350"/>
          <p14:tracePt t="34183" x="7956550" y="501650"/>
          <p14:tracePt t="34200" x="7962900" y="495300"/>
          <p14:tracePt t="34535" x="7962900" y="520700"/>
          <p14:tracePt t="34543" x="7962900" y="539750"/>
          <p14:tracePt t="34551" x="7962900" y="565150"/>
          <p14:tracePt t="34566" x="7962900" y="596900"/>
          <p14:tracePt t="34583" x="7975600" y="704850"/>
          <p14:tracePt t="34599" x="7981950" y="742950"/>
          <p14:tracePt t="34616" x="7988300" y="755650"/>
          <p14:tracePt t="34710" x="7994650" y="755650"/>
          <p14:tracePt t="34719" x="7994650" y="742950"/>
          <p14:tracePt t="34727" x="8007350" y="730250"/>
          <p14:tracePt t="34734" x="8013700" y="711200"/>
          <p14:tracePt t="34749" x="8020050" y="711200"/>
          <p14:tracePt t="34766" x="8058150" y="679450"/>
          <p14:tracePt t="34782" x="8077200" y="654050"/>
          <p14:tracePt t="34799" x="8096250" y="635000"/>
          <p14:tracePt t="34816" x="8096250" y="622300"/>
          <p14:tracePt t="34832" x="8108950" y="609600"/>
          <p14:tracePt t="35023" x="8102600" y="609600"/>
          <p14:tracePt t="35031" x="8096250" y="609600"/>
          <p14:tracePt t="35038" x="8083550" y="609600"/>
          <p14:tracePt t="35049" x="8077200" y="609600"/>
          <p14:tracePt t="35066" x="8064500" y="609600"/>
          <p14:tracePt t="35215" x="8064500" y="603250"/>
          <p14:tracePt t="35248" x="8077200" y="603250"/>
          <p14:tracePt t="35254" x="8115300" y="603250"/>
          <p14:tracePt t="35266" x="8153400" y="603250"/>
          <p14:tracePt t="35283" x="8280400" y="603250"/>
          <p14:tracePt t="35299" x="8420100" y="603250"/>
          <p14:tracePt t="35316" x="8553450" y="603250"/>
          <p14:tracePt t="35333" x="8674100" y="603250"/>
          <p14:tracePt t="35349" x="8763000" y="603250"/>
          <p14:tracePt t="35351" x="8794750" y="596900"/>
          <p14:tracePt t="35366" x="8832850" y="590550"/>
          <p14:tracePt t="35383" x="8839200" y="590550"/>
          <p14:tracePt t="35519" x="8845550" y="590550"/>
          <p14:tracePt t="35534" x="8845550" y="584200"/>
          <p14:tracePt t="35543" x="8845550" y="571500"/>
          <p14:tracePt t="35551" x="8845550" y="558800"/>
          <p14:tracePt t="35566" x="8845550" y="539750"/>
          <p14:tracePt t="35583" x="8845550" y="514350"/>
          <p14:tracePt t="35599" x="8845550" y="488950"/>
          <p14:tracePt t="35616" x="8845550" y="482600"/>
          <p14:tracePt t="35735" x="8845550" y="508000"/>
          <p14:tracePt t="35743" x="8839200" y="520700"/>
          <p14:tracePt t="35751" x="8832850" y="539750"/>
          <p14:tracePt t="35766" x="8826500" y="558800"/>
          <p14:tracePt t="35783" x="8826500" y="590550"/>
          <p14:tracePt t="35799" x="8820150" y="615950"/>
          <p14:tracePt t="35816" x="8813800" y="641350"/>
          <p14:tracePt t="35833" x="8813800" y="654050"/>
          <p14:tracePt t="35849" x="8807450" y="654050"/>
          <p14:tracePt t="35895" x="8807450" y="660400"/>
          <p14:tracePt t="35967" x="8801100" y="660400"/>
          <p14:tracePt t="35975" x="8794750" y="660400"/>
          <p14:tracePt t="35984" x="8788400" y="660400"/>
          <p14:tracePt t="35999" x="8775700" y="660400"/>
          <p14:tracePt t="36016" x="8756650" y="660400"/>
          <p14:tracePt t="36033" x="8712200" y="660400"/>
          <p14:tracePt t="36049" x="8655050" y="660400"/>
          <p14:tracePt t="36066" x="8610600" y="660400"/>
          <p14:tracePt t="36083" x="8597900" y="660400"/>
          <p14:tracePt t="36143" x="8591550" y="660400"/>
          <p14:tracePt t="36151" x="8572500" y="660400"/>
          <p14:tracePt t="36159" x="8559800" y="666750"/>
          <p14:tracePt t="36167" x="8547100" y="673100"/>
          <p14:tracePt t="36183" x="8534400" y="679450"/>
          <p14:tracePt t="36199" x="8521700" y="685800"/>
          <p14:tracePt t="36216" x="8496300" y="692150"/>
          <p14:tracePt t="36233" x="8464550" y="711200"/>
          <p14:tracePt t="36249" x="8426450" y="723900"/>
          <p14:tracePt t="36266" x="8388350" y="736600"/>
          <p14:tracePt t="36283" x="8337550" y="736600"/>
          <p14:tracePt t="36299" x="8299450" y="749300"/>
          <p14:tracePt t="36316" x="8267700" y="749300"/>
          <p14:tracePt t="36333" x="8248650" y="749300"/>
          <p14:tracePt t="36349" x="8242300" y="749300"/>
          <p14:tracePt t="36366" x="8223250" y="749300"/>
          <p14:tracePt t="36383" x="8191500" y="749300"/>
          <p14:tracePt t="36399" x="8159750" y="749300"/>
          <p14:tracePt t="36416" x="8121650" y="749300"/>
          <p14:tracePt t="36433" x="8077200" y="749300"/>
          <p14:tracePt t="36450" x="8039100" y="749300"/>
          <p14:tracePt t="36466" x="8013700" y="749300"/>
          <p14:tracePt t="36483" x="8007350" y="755650"/>
          <p14:tracePt t="36500" x="8001000" y="755650"/>
          <p14:tracePt t="36591" x="8001000" y="762000"/>
          <p14:tracePt t="36631" x="8001000" y="755650"/>
          <p14:tracePt t="36639" x="7994650" y="742950"/>
          <p14:tracePt t="36649" x="7988300" y="723900"/>
          <p14:tracePt t="36666" x="7981950" y="704850"/>
          <p14:tracePt t="36683" x="7975600" y="698500"/>
          <p14:tracePt t="36759" x="7975600" y="692150"/>
          <p14:tracePt t="36768" x="7975600" y="685800"/>
          <p14:tracePt t="36774" x="7962900" y="679450"/>
          <p14:tracePt t="36784" x="7956550" y="673100"/>
          <p14:tracePt t="36799" x="7950200" y="654050"/>
          <p14:tracePt t="36816" x="7937500" y="622300"/>
          <p14:tracePt t="36833" x="7924800" y="590550"/>
          <p14:tracePt t="36850" x="7912100" y="546100"/>
          <p14:tracePt t="36866" x="7912100" y="514350"/>
          <p14:tracePt t="36883" x="7912100" y="495300"/>
          <p14:tracePt t="36900" x="7912100" y="476250"/>
          <p14:tracePt t="36916" x="7918450" y="463550"/>
          <p14:tracePt t="36933" x="7937500" y="438150"/>
          <p14:tracePt t="36949" x="7956550" y="419100"/>
          <p14:tracePt t="36966" x="7988300" y="400050"/>
          <p14:tracePt t="36968" x="8001000" y="387350"/>
          <p14:tracePt t="36983" x="8020050" y="381000"/>
          <p14:tracePt t="36999" x="8051800" y="374650"/>
          <p14:tracePt t="37016" x="8096250" y="361950"/>
          <p14:tracePt t="37033" x="8166100" y="361950"/>
          <p14:tracePt t="37049" x="8235950" y="355600"/>
          <p14:tracePt t="37066" x="8299450" y="349250"/>
          <p14:tracePt t="37083" x="8350250" y="349250"/>
          <p14:tracePt t="37099" x="8401050" y="349250"/>
          <p14:tracePt t="37116" x="8458200" y="349250"/>
          <p14:tracePt t="37133" x="8521700" y="349250"/>
          <p14:tracePt t="37150" x="8585200" y="349250"/>
          <p14:tracePt t="37166" x="8616950" y="361950"/>
          <p14:tracePt t="37183" x="8636000" y="361950"/>
          <p14:tracePt t="37216" x="8642350" y="368300"/>
          <p14:tracePt t="37233" x="8661400" y="374650"/>
          <p14:tracePt t="37249" x="8680450" y="381000"/>
          <p14:tracePt t="37283" x="8686800" y="381000"/>
          <p14:tracePt t="37316" x="8699500" y="393700"/>
          <p14:tracePt t="37333" x="8705850" y="412750"/>
          <p14:tracePt t="37349" x="8718550" y="438150"/>
          <p14:tracePt t="37368" x="8724900" y="457200"/>
          <p14:tracePt t="37383" x="8724900" y="495300"/>
          <p14:tracePt t="37399" x="8724900" y="539750"/>
          <p14:tracePt t="37416" x="8724900" y="571500"/>
          <p14:tracePt t="37433" x="8724900" y="596900"/>
          <p14:tracePt t="37449" x="8724900" y="628650"/>
          <p14:tracePt t="37466" x="8724900" y="641350"/>
          <p14:tracePt t="37483" x="8718550" y="660400"/>
          <p14:tracePt t="37499" x="8712200" y="673100"/>
          <p14:tracePt t="37516" x="8705850" y="692150"/>
          <p14:tracePt t="37533" x="8693150" y="704850"/>
          <p14:tracePt t="37550" x="8680450" y="717550"/>
          <p14:tracePt t="37566" x="8648700" y="730250"/>
          <p14:tracePt t="37583" x="8585200" y="749300"/>
          <p14:tracePt t="37599" x="8509000" y="755650"/>
          <p14:tracePt t="37616" x="8420100" y="755650"/>
          <p14:tracePt t="37633" x="8331200" y="755650"/>
          <p14:tracePt t="37649" x="8267700" y="755650"/>
          <p14:tracePt t="37666" x="8191500" y="755650"/>
          <p14:tracePt t="37683" x="8121650" y="730250"/>
          <p14:tracePt t="37699" x="8070850" y="704850"/>
          <p14:tracePt t="37716" x="8032750" y="679450"/>
          <p14:tracePt t="37733" x="8013700" y="660400"/>
          <p14:tracePt t="37749" x="7988300" y="628650"/>
          <p14:tracePt t="37766" x="7975600" y="590550"/>
          <p14:tracePt t="37768" x="7975600" y="571500"/>
          <p14:tracePt t="37783" x="7962900" y="533400"/>
          <p14:tracePt t="37799" x="7962900" y="488950"/>
          <p14:tracePt t="37816" x="7962900" y="444500"/>
          <p14:tracePt t="37833" x="7981950" y="419100"/>
          <p14:tracePt t="37850" x="8001000" y="400050"/>
          <p14:tracePt t="37866" x="8039100" y="374650"/>
          <p14:tracePt t="37883" x="8108950" y="342900"/>
          <p14:tracePt t="37899" x="8197850" y="317500"/>
          <p14:tracePt t="37916" x="8299450" y="285750"/>
          <p14:tracePt t="37933" x="8426450" y="279400"/>
          <p14:tracePt t="37950" x="8547100" y="260350"/>
          <p14:tracePt t="37952" x="8604250" y="260350"/>
          <p14:tracePt t="37966" x="8686800" y="241300"/>
          <p14:tracePt t="37983" x="8756650" y="247650"/>
          <p14:tracePt t="37999" x="8782050" y="260350"/>
          <p14:tracePt t="38033" x="8794750" y="273050"/>
          <p14:tracePt t="38049" x="8794750" y="298450"/>
          <p14:tracePt t="38066" x="8794750" y="342900"/>
          <p14:tracePt t="38083" x="8794750" y="406400"/>
          <p14:tracePt t="38099" x="8788400" y="450850"/>
          <p14:tracePt t="38116" x="8769350" y="501650"/>
          <p14:tracePt t="38133" x="8743950" y="546100"/>
          <p14:tracePt t="38149" x="8712200" y="603250"/>
          <p14:tracePt t="38166" x="8674100" y="654050"/>
          <p14:tracePt t="38183" x="8610600" y="698500"/>
          <p14:tracePt t="38199" x="8572500" y="723900"/>
          <p14:tracePt t="38216" x="8534400" y="730250"/>
          <p14:tracePt t="38233" x="8496300" y="742950"/>
          <p14:tracePt t="38249" x="8477250" y="749300"/>
          <p14:tracePt t="38266" x="8470900" y="755650"/>
          <p14:tracePt t="38283" x="8458200" y="755650"/>
          <p14:tracePt t="38348" x="8445500" y="755650"/>
          <p14:tracePt t="38350" x="8426450" y="755650"/>
          <p14:tracePt t="38367" x="8407400" y="755650"/>
          <p14:tracePt t="38383" x="8388350" y="755650"/>
          <p14:tracePt t="38399" x="8369300" y="755650"/>
          <p14:tracePt t="38416" x="8356600" y="755650"/>
          <p14:tracePt t="38471" x="8350250" y="755650"/>
          <p14:tracePt t="38479" x="8337550" y="755650"/>
          <p14:tracePt t="38486" x="8318500" y="755650"/>
          <p14:tracePt t="38499" x="8299450" y="755650"/>
          <p14:tracePt t="38516" x="8261350" y="755650"/>
          <p14:tracePt t="38533" x="8216900" y="755650"/>
          <p14:tracePt t="38549" x="8185150" y="755650"/>
          <p14:tracePt t="38566" x="8153400" y="755650"/>
          <p14:tracePt t="38568" x="8147050" y="755650"/>
          <p14:tracePt t="38584" x="8140700" y="755650"/>
          <p14:tracePt t="39223" x="8134350" y="755650"/>
          <p14:tracePt t="39247" x="8128000" y="755650"/>
          <p14:tracePt t="39279" x="8121650" y="755650"/>
          <p14:tracePt t="39311" x="8115300" y="755650"/>
          <p14:tracePt t="39319" x="8102600" y="755650"/>
          <p14:tracePt t="39334" x="8096250" y="755650"/>
          <p14:tracePt t="39349" x="8077200" y="755650"/>
          <p14:tracePt t="39366" x="8051800" y="755650"/>
          <p14:tracePt t="39383" x="8026400" y="755650"/>
          <p14:tracePt t="39400" x="8020050" y="755650"/>
          <p14:tracePt t="39439" x="8013700" y="755650"/>
          <p14:tracePt t="39449" x="8007350" y="755650"/>
          <p14:tracePt t="39483" x="8001000" y="755650"/>
          <p14:tracePt t="39500" x="8001000" y="749300"/>
          <p14:tracePt t="39533" x="8001000" y="742950"/>
          <p14:tracePt t="39549" x="8007350" y="711200"/>
          <p14:tracePt t="39552" x="8007350" y="704850"/>
          <p14:tracePt t="39566" x="8007350" y="698500"/>
          <p14:tracePt t="39583" x="8007350" y="685800"/>
          <p14:tracePt t="39703" x="8007350" y="679450"/>
          <p14:tracePt t="39719" x="8007350" y="673100"/>
          <p14:tracePt t="39727" x="8007350" y="666750"/>
          <p14:tracePt t="39735" x="8007350" y="660400"/>
          <p14:tracePt t="39766" x="8007350" y="654050"/>
          <p14:tracePt t="39934" x="8007350" y="641350"/>
          <p14:tracePt t="39943" x="8007350" y="615950"/>
          <p14:tracePt t="39953" x="8007350" y="590550"/>
          <p14:tracePt t="39966" x="8007350" y="571500"/>
          <p14:tracePt t="39982" x="8007350" y="565150"/>
          <p14:tracePt t="40071" x="8007350" y="571500"/>
          <p14:tracePt t="40079" x="8001000" y="596900"/>
          <p14:tracePt t="40086" x="7994650" y="615950"/>
          <p14:tracePt t="40099" x="7988300" y="635000"/>
          <p14:tracePt t="40116" x="7988300" y="666750"/>
          <p14:tracePt t="40133" x="7981950" y="673100"/>
          <p14:tracePt t="40215" x="7988300" y="673100"/>
          <p14:tracePt t="40231" x="7994650" y="673100"/>
          <p14:tracePt t="40238" x="8001000" y="660400"/>
          <p14:tracePt t="40249" x="8001000" y="654050"/>
          <p14:tracePt t="40266" x="8020050" y="654050"/>
          <p14:tracePt t="40283" x="8026400" y="647700"/>
          <p14:tracePt t="40300" x="8039100" y="641350"/>
          <p14:tracePt t="40316" x="8077200" y="635000"/>
          <p14:tracePt t="40333" x="8166100" y="628650"/>
          <p14:tracePt t="40350" x="8274050" y="628650"/>
          <p14:tracePt t="40366" x="8401050" y="628650"/>
          <p14:tracePt t="40383" x="8572500" y="622300"/>
          <p14:tracePt t="40399" x="8648700" y="628650"/>
          <p14:tracePt t="40416" x="8680450" y="628650"/>
          <p14:tracePt t="40433" x="8686800" y="628650"/>
          <p14:tracePt t="40495" x="8699500" y="615950"/>
          <p14:tracePt t="40502" x="8705850" y="615950"/>
          <p14:tracePt t="40511" x="8712200" y="609600"/>
          <p14:tracePt t="40519" x="8718550" y="603250"/>
          <p14:tracePt t="40533" x="8724900" y="590550"/>
          <p14:tracePt t="40549" x="8731250" y="577850"/>
          <p14:tracePt t="40566" x="8743950" y="552450"/>
          <p14:tracePt t="40568" x="8750300" y="546100"/>
          <p14:tracePt t="40583" x="8756650" y="546100"/>
          <p14:tracePt t="40687" x="8756650" y="558800"/>
          <p14:tracePt t="40695" x="8750300" y="596900"/>
          <p14:tracePt t="40702" x="8743950" y="635000"/>
          <p14:tracePt t="40716" x="8731250" y="673100"/>
          <p14:tracePt t="40733" x="8705850" y="749300"/>
          <p14:tracePt t="40749" x="8680450" y="806450"/>
          <p14:tracePt t="40766" x="8667750" y="844550"/>
          <p14:tracePt t="40768" x="8661400" y="850900"/>
          <p14:tracePt t="40783" x="8655050" y="857250"/>
          <p14:tracePt t="40942" x="8642350" y="857250"/>
          <p14:tracePt t="40952" x="8616950" y="863600"/>
          <p14:tracePt t="40959" x="8591550" y="882650"/>
          <p14:tracePt t="40968" x="8540750" y="895350"/>
          <p14:tracePt t="40982" x="8420100" y="933450"/>
          <p14:tracePt t="41000" x="8286750" y="984250"/>
          <p14:tracePt t="41016" x="8172450" y="1022350"/>
          <p14:tracePt t="41033" x="8083550" y="1041400"/>
          <p14:tracePt t="41049" x="8032750" y="1060450"/>
          <p14:tracePt t="41066" x="8001000" y="1066800"/>
          <p14:tracePt t="41083" x="7981950" y="1079500"/>
          <p14:tracePt t="41199" x="7975600" y="1079500"/>
          <p14:tracePt t="41230" x="7969250" y="1079500"/>
          <p14:tracePt t="41239" x="7962900" y="1079500"/>
          <p14:tracePt t="41247" x="7956550" y="1066800"/>
          <p14:tracePt t="41254" x="7950200" y="1054100"/>
          <p14:tracePt t="41266" x="7943850" y="1047750"/>
          <p14:tracePt t="41283" x="7937500" y="1041400"/>
          <p14:tracePt t="41639" x="7931150" y="1041400"/>
          <p14:tracePt t="41671" x="7924800" y="1041400"/>
          <p14:tracePt t="41679" x="7912100" y="1041400"/>
          <p14:tracePt t="41687" x="7905750" y="1041400"/>
          <p14:tracePt t="41699" x="7899400" y="1041400"/>
          <p14:tracePt t="41734" x="7893050" y="1035050"/>
          <p14:tracePt t="41743" x="7893050" y="1028700"/>
          <p14:tracePt t="41751" x="7893050" y="1003300"/>
          <p14:tracePt t="41767" x="7893050" y="952500"/>
          <p14:tracePt t="41783" x="7893050" y="895350"/>
          <p14:tracePt t="41800" x="7893050" y="844550"/>
          <p14:tracePt t="41816" x="7893050" y="806450"/>
          <p14:tracePt t="41833" x="7893050" y="787400"/>
          <p14:tracePt t="41849" x="7893050" y="774700"/>
          <p14:tracePt t="41867" x="7893050" y="768350"/>
          <p14:tracePt t="41983" x="7893050" y="774700"/>
          <p14:tracePt t="42175" x="7893050" y="755650"/>
          <p14:tracePt t="42183" x="7893050" y="736600"/>
          <p14:tracePt t="42200" x="7893050" y="704850"/>
          <p14:tracePt t="42216" x="7905750" y="685800"/>
          <p14:tracePt t="42233" x="7905750" y="673100"/>
          <p14:tracePt t="42271" x="7912100" y="673100"/>
          <p14:tracePt t="42283" x="7924800" y="654050"/>
          <p14:tracePt t="42299" x="7937500" y="635000"/>
          <p14:tracePt t="42316" x="7950200" y="628650"/>
          <p14:tracePt t="42333" x="7956550" y="622300"/>
          <p14:tracePt t="42366" x="7962900" y="622300"/>
          <p14:tracePt t="42447" x="7962900" y="615950"/>
          <p14:tracePt t="42455" x="7969250" y="609600"/>
          <p14:tracePt t="42463" x="7981950" y="603250"/>
          <p14:tracePt t="42470" x="7988300" y="596900"/>
          <p14:tracePt t="42482" x="7994650" y="596900"/>
          <p14:tracePt t="42499" x="8007350" y="590550"/>
          <p14:tracePt t="42516" x="8045450" y="584200"/>
          <p14:tracePt t="42533" x="8089900" y="571500"/>
          <p14:tracePt t="42549" x="8147050" y="565150"/>
          <p14:tracePt t="42566" x="8197850" y="558800"/>
          <p14:tracePt t="42568" x="8216900" y="552450"/>
          <p14:tracePt t="42583" x="8229600" y="546100"/>
          <p14:tracePt t="42599" x="8235950" y="546100"/>
          <p14:tracePt t="42633" x="8248650" y="546100"/>
          <p14:tracePt t="42649" x="8267700" y="546100"/>
          <p14:tracePt t="42666" x="8280400" y="546100"/>
          <p14:tracePt t="43039" x="8274050" y="546100"/>
          <p14:tracePt t="43047" x="8248650" y="546100"/>
          <p14:tracePt t="43054" x="8204200" y="539750"/>
          <p14:tracePt t="43066" x="8147050" y="539750"/>
          <p14:tracePt t="43083" x="8001000" y="539750"/>
          <p14:tracePt t="43099" x="7804150" y="539750"/>
          <p14:tracePt t="43116" x="7607300" y="546100"/>
          <p14:tracePt t="43133" x="7486650" y="533400"/>
          <p14:tracePt t="43150" x="7410450" y="533400"/>
          <p14:tracePt t="43167" x="7353300" y="527050"/>
          <p14:tracePt t="43183" x="7321550" y="527050"/>
          <p14:tracePt t="43200" x="7270750" y="527050"/>
          <p14:tracePt t="43216" x="7207250" y="527050"/>
          <p14:tracePt t="43233" x="7137400" y="520700"/>
          <p14:tracePt t="43249" x="7080250" y="520700"/>
          <p14:tracePt t="43266" x="7061200" y="520700"/>
          <p14:tracePt t="43283" x="7035800" y="520700"/>
          <p14:tracePt t="43300" x="7004050" y="520700"/>
          <p14:tracePt t="43316" x="6946900" y="520700"/>
          <p14:tracePt t="43333" x="6864350" y="520700"/>
          <p14:tracePt t="43349" x="6775450" y="527050"/>
          <p14:tracePt t="43366" x="6692900" y="520700"/>
          <p14:tracePt t="43383" x="6565900" y="520700"/>
          <p14:tracePt t="43400" x="6457950" y="520700"/>
          <p14:tracePt t="43416" x="6369050" y="520700"/>
          <p14:tracePt t="43433" x="6311900" y="520700"/>
          <p14:tracePt t="43449" x="6280150" y="520700"/>
          <p14:tracePt t="43466" x="6254750" y="520700"/>
          <p14:tracePt t="43483" x="6242050" y="520700"/>
          <p14:tracePt t="43499" x="6229350" y="520700"/>
          <p14:tracePt t="43516" x="6210300" y="520700"/>
          <p14:tracePt t="43532" x="6197600" y="520700"/>
          <p14:tracePt t="43687" x="6191250" y="520700"/>
          <p14:tracePt t="43711" x="6178550" y="520700"/>
          <p14:tracePt t="43718" x="6172200" y="520700"/>
          <p14:tracePt t="43727" x="6165850" y="520700"/>
          <p14:tracePt t="43743" x="6159500" y="520700"/>
          <p14:tracePt t="43919" x="6184900" y="520700"/>
          <p14:tracePt t="43927" x="6223000" y="520700"/>
          <p14:tracePt t="43934" x="6261100" y="520700"/>
          <p14:tracePt t="43949" x="6299200" y="508000"/>
          <p14:tracePt t="43953" x="6343650" y="508000"/>
          <p14:tracePt t="43966" x="6394450" y="508000"/>
          <p14:tracePt t="43983" x="6553200" y="508000"/>
          <p14:tracePt t="44000" x="6680200" y="514350"/>
          <p14:tracePt t="44016" x="6838950" y="520700"/>
          <p14:tracePt t="44033" x="7035800" y="527050"/>
          <p14:tracePt t="44050" x="7232650" y="527050"/>
          <p14:tracePt t="44066" x="7423150" y="527050"/>
          <p14:tracePt t="44083" x="7581900" y="533400"/>
          <p14:tracePt t="44100" x="7734300" y="533400"/>
          <p14:tracePt t="44116" x="7899400" y="533400"/>
          <p14:tracePt t="44133" x="8064500" y="533400"/>
          <p14:tracePt t="44149" x="8204200" y="533400"/>
          <p14:tracePt t="44166" x="8299450" y="533400"/>
          <p14:tracePt t="44168" x="8324850" y="533400"/>
          <p14:tracePt t="44183" x="8350250" y="533400"/>
          <p14:tracePt t="44439" x="8350250" y="539750"/>
          <p14:tracePt t="45607" x="8350250" y="546100"/>
          <p14:tracePt t="45615" x="8350250" y="552450"/>
          <p14:tracePt t="50135" x="8350250" y="558800"/>
          <p14:tracePt t="50143" x="8350250" y="577850"/>
          <p14:tracePt t="50151" x="8350250" y="590550"/>
          <p14:tracePt t="50166" x="8350250" y="603250"/>
          <p14:tracePt t="50183" x="8375650" y="654050"/>
          <p14:tracePt t="50200" x="8401050" y="673100"/>
          <p14:tracePt t="50216" x="8426450" y="692150"/>
          <p14:tracePt t="50233" x="8439150" y="692150"/>
          <p14:tracePt t="50249" x="8458200" y="692150"/>
          <p14:tracePt t="50266" x="8489950" y="692150"/>
          <p14:tracePt t="50283" x="8528050" y="692150"/>
          <p14:tracePt t="50299" x="8559800" y="698500"/>
          <p14:tracePt t="50316" x="8572500" y="698500"/>
          <p14:tracePt t="50333" x="8578850" y="698500"/>
          <p14:tracePt t="50349" x="8585200" y="698500"/>
          <p14:tracePt t="50366" x="8597900" y="698500"/>
          <p14:tracePt t="50367" x="8604250" y="698500"/>
          <p14:tracePt t="50383" x="8616950" y="704850"/>
          <p14:tracePt t="50416" x="8623300" y="711200"/>
          <p14:tracePt t="50450" x="8623300" y="717550"/>
          <p14:tracePt t="50466" x="8616950" y="730250"/>
          <p14:tracePt t="50483" x="8597900" y="755650"/>
          <p14:tracePt t="50501" x="8578850" y="768350"/>
          <p14:tracePt t="50543" x="8572500" y="774700"/>
          <p14:tracePt t="50550" x="8553450" y="774700"/>
          <p14:tracePt t="50566" x="8521700" y="774700"/>
          <p14:tracePt t="50583" x="8464550" y="774700"/>
          <p14:tracePt t="50599" x="8445500" y="774700"/>
          <p14:tracePt t="50616" x="8432800" y="774700"/>
          <p14:tracePt t="50633" x="8407400" y="755650"/>
          <p14:tracePt t="50650" x="8375650" y="730250"/>
          <p14:tracePt t="50666" x="8350250" y="692150"/>
          <p14:tracePt t="50683" x="8331200" y="647700"/>
          <p14:tracePt t="50700" x="8324850" y="596900"/>
          <p14:tracePt t="50716" x="8318500" y="527050"/>
          <p14:tracePt t="50733" x="8318500" y="457200"/>
          <p14:tracePt t="50749" x="8318500" y="393700"/>
          <p14:tracePt t="50751" x="8331200" y="381000"/>
          <p14:tracePt t="50766" x="8350250" y="342900"/>
          <p14:tracePt t="50783" x="8375650" y="311150"/>
          <p14:tracePt t="50799" x="8401050" y="285750"/>
          <p14:tracePt t="50816" x="8445500" y="260350"/>
          <p14:tracePt t="50833" x="8496300" y="241300"/>
          <p14:tracePt t="50850" x="8547100" y="234950"/>
          <p14:tracePt t="50867" x="8597900" y="228600"/>
          <p14:tracePt t="50883" x="8642350" y="228600"/>
          <p14:tracePt t="50900" x="8686800" y="228600"/>
          <p14:tracePt t="50916" x="8724900" y="228600"/>
          <p14:tracePt t="50933" x="8763000" y="228600"/>
          <p14:tracePt t="50950" x="8782050" y="241300"/>
          <p14:tracePt t="50952" x="8788400" y="241300"/>
          <p14:tracePt t="50966" x="8794750" y="247650"/>
          <p14:tracePt t="50983" x="8820150" y="292100"/>
          <p14:tracePt t="51000" x="8832850" y="336550"/>
          <p14:tracePt t="51016" x="8864600" y="387350"/>
          <p14:tracePt t="51033" x="8883650" y="431800"/>
          <p14:tracePt t="51049" x="8890000" y="476250"/>
          <p14:tracePt t="51066" x="8896350" y="508000"/>
          <p14:tracePt t="51083" x="8896350" y="546100"/>
          <p14:tracePt t="51100" x="8896350" y="577850"/>
          <p14:tracePt t="51116" x="8896350" y="596900"/>
          <p14:tracePt t="51133" x="8896350" y="609600"/>
          <p14:tracePt t="51150" x="8896350" y="615950"/>
          <p14:tracePt t="51166" x="8890000" y="628650"/>
          <p14:tracePt t="51168" x="8877300" y="628650"/>
          <p14:tracePt t="51183" x="8870950" y="641350"/>
          <p14:tracePt t="51200" x="8858250" y="660400"/>
          <p14:tracePt t="51216" x="8851900" y="679450"/>
          <p14:tracePt t="51233" x="8845550" y="692150"/>
          <p14:tracePt t="51250" x="8839200" y="704850"/>
          <p14:tracePt t="51266" x="8832850" y="711200"/>
          <p14:tracePt t="51283" x="8826500" y="717550"/>
          <p14:tracePt t="51299" x="8820150" y="723900"/>
          <p14:tracePt t="51316" x="8801100" y="736600"/>
          <p14:tracePt t="51333" x="8794750" y="749300"/>
          <p14:tracePt t="51519" x="8794750" y="755650"/>
          <p14:tracePt t="51527" x="8788400" y="762000"/>
          <p14:tracePt t="51534" x="8782050" y="768350"/>
          <p14:tracePt t="51549" x="8775700" y="774700"/>
          <p14:tracePt t="51566" x="8756650" y="793750"/>
          <p14:tracePt t="51567" x="8737600" y="793750"/>
          <p14:tracePt t="51583" x="8718550" y="812800"/>
          <p14:tracePt t="51600" x="8699500" y="819150"/>
          <p14:tracePt t="51616" x="8686800" y="825500"/>
          <p14:tracePt t="51633" x="8674100" y="831850"/>
          <p14:tracePt t="51650" x="8667750" y="838200"/>
          <p14:tracePt t="52727" x="8655050" y="844550"/>
          <p14:tracePt t="52734" x="8616950" y="844550"/>
          <p14:tracePt t="52749" x="8578850" y="850900"/>
          <p14:tracePt t="52766" x="8489950" y="857250"/>
          <p14:tracePt t="52783" x="8350250" y="857250"/>
          <p14:tracePt t="52799" x="8255000" y="857250"/>
          <p14:tracePt t="52816" x="8153400" y="857250"/>
          <p14:tracePt t="52833" x="8045450" y="857250"/>
          <p14:tracePt t="52850" x="7937500" y="857250"/>
          <p14:tracePt t="52866" x="7848600" y="863600"/>
          <p14:tracePt t="52883" x="7778750" y="863600"/>
          <p14:tracePt t="52899" x="7708900" y="876300"/>
          <p14:tracePt t="52916" x="7639050" y="876300"/>
          <p14:tracePt t="52933" x="7562850" y="876300"/>
          <p14:tracePt t="52950" x="7512050" y="882650"/>
          <p14:tracePt t="52952" x="7480300" y="882650"/>
          <p14:tracePt t="52966" x="7454900" y="882650"/>
          <p14:tracePt t="52983" x="7391400" y="882650"/>
          <p14:tracePt t="52999" x="7359650" y="889000"/>
          <p14:tracePt t="53016" x="7353300" y="895350"/>
          <p14:tracePt t="53071" x="7346950" y="895350"/>
          <p14:tracePt t="53079" x="7340600" y="895350"/>
          <p14:tracePt t="53086" x="7327900" y="895350"/>
          <p14:tracePt t="53099" x="7321550" y="895350"/>
          <p14:tracePt t="53116" x="7315200" y="895350"/>
          <p14:tracePt t="53247" x="7315200" y="889000"/>
          <p14:tracePt t="53255" x="7308850" y="889000"/>
          <p14:tracePt t="53263" x="7296150" y="876300"/>
          <p14:tracePt t="53270" x="7277100" y="863600"/>
          <p14:tracePt t="53283" x="7245350" y="857250"/>
          <p14:tracePt t="53300" x="7188200" y="831850"/>
          <p14:tracePt t="53316" x="7124700" y="819150"/>
          <p14:tracePt t="53333" x="7080250" y="806450"/>
          <p14:tracePt t="53350" x="7061200" y="800100"/>
          <p14:tracePt t="53383" x="7061200" y="793750"/>
          <p14:tracePt t="53864" x="7042150" y="793750"/>
          <p14:tracePt t="53870" x="7004050" y="793750"/>
          <p14:tracePt t="53878" x="6972300" y="800100"/>
          <p14:tracePt t="53887" x="6934200" y="800100"/>
          <p14:tracePt t="53900" x="6883400" y="806450"/>
          <p14:tracePt t="53916" x="6781800" y="806450"/>
          <p14:tracePt t="53933" x="6654800" y="812800"/>
          <p14:tracePt t="53951" x="6419850" y="812800"/>
          <p14:tracePt t="53966" x="6356350" y="819150"/>
          <p14:tracePt t="53983" x="6172200" y="819150"/>
          <p14:tracePt t="53999" x="6115050" y="819150"/>
          <p14:tracePt t="54016" x="6089650" y="819150"/>
          <p14:tracePt t="54033" x="6070600" y="819150"/>
          <p14:tracePt t="54050" x="6038850" y="812800"/>
          <p14:tracePt t="54066" x="6000750" y="812800"/>
          <p14:tracePt t="54083" x="5930900" y="812800"/>
          <p14:tracePt t="54099" x="5854700" y="812800"/>
          <p14:tracePt t="54116" x="5772150" y="806450"/>
          <p14:tracePt t="54133" x="5702300" y="806450"/>
          <p14:tracePt t="54150" x="5632450" y="800100"/>
          <p14:tracePt t="54166" x="5549900" y="793750"/>
          <p14:tracePt t="54183" x="5429250" y="787400"/>
          <p14:tracePt t="54199" x="5365750" y="781050"/>
          <p14:tracePt t="54216" x="5346700" y="774700"/>
          <p14:tracePt t="54327" x="5353050" y="768350"/>
          <p14:tracePt t="54335" x="5372100" y="768350"/>
          <p14:tracePt t="54343" x="5397500" y="762000"/>
          <p14:tracePt t="54351" x="5429250" y="762000"/>
          <p14:tracePt t="54366" x="5480050" y="762000"/>
          <p14:tracePt t="54383" x="5727700" y="736600"/>
          <p14:tracePt t="54399" x="5930900" y="736600"/>
          <p14:tracePt t="54416" x="6134100" y="730250"/>
          <p14:tracePt t="54433" x="6324600" y="723900"/>
          <p14:tracePt t="54449" x="6508750" y="723900"/>
          <p14:tracePt t="54466" x="6711950" y="717550"/>
          <p14:tracePt t="54483" x="6915150" y="717550"/>
          <p14:tracePt t="54500" x="7118350" y="717550"/>
          <p14:tracePt t="54516" x="7264400" y="717550"/>
          <p14:tracePt t="54533" x="7372350" y="717550"/>
          <p14:tracePt t="54550" x="7442200" y="698500"/>
          <p14:tracePt t="54552" x="7473950" y="698500"/>
          <p14:tracePt t="54566" x="7512050" y="685800"/>
          <p14:tracePt t="54583" x="7626350" y="666750"/>
          <p14:tracePt t="54600" x="7721600" y="654050"/>
          <p14:tracePt t="54616" x="7835900" y="660400"/>
          <p14:tracePt t="54633" x="7905750" y="647700"/>
          <p14:tracePt t="54649" x="7937500" y="647700"/>
          <p14:tracePt t="54743" x="7931150" y="647700"/>
          <p14:tracePt t="54751" x="7880350" y="660400"/>
          <p14:tracePt t="54766" x="7816850" y="673100"/>
          <p14:tracePt t="54783" x="7531100" y="704850"/>
          <p14:tracePt t="54799" x="7321550" y="711200"/>
          <p14:tracePt t="54816" x="7092950" y="717550"/>
          <p14:tracePt t="54833" x="6838950" y="717550"/>
          <p14:tracePt t="54849" x="6597650" y="717550"/>
          <p14:tracePt t="54867" x="6381750" y="692150"/>
          <p14:tracePt t="54883" x="6223000" y="673100"/>
          <p14:tracePt t="54899" x="6115050" y="647700"/>
          <p14:tracePt t="54916" x="6045200" y="641350"/>
          <p14:tracePt t="54933" x="5988050" y="628650"/>
          <p14:tracePt t="54950" x="5924550" y="628650"/>
          <p14:tracePt t="54952" x="5886450" y="628650"/>
          <p14:tracePt t="54966" x="5848350" y="628650"/>
          <p14:tracePt t="54983" x="5721350" y="628650"/>
          <p14:tracePt t="55000" x="5651500" y="628650"/>
          <p14:tracePt t="55016" x="5613400" y="628650"/>
          <p14:tracePt t="55033" x="5594350" y="628650"/>
          <p14:tracePt t="55111" x="5588000" y="628650"/>
          <p14:tracePt t="55118" x="5575300" y="628650"/>
          <p14:tracePt t="55127" x="5556250" y="628650"/>
          <p14:tracePt t="55134" x="5530850" y="628650"/>
          <p14:tracePt t="55149" x="5511800" y="628650"/>
          <p14:tracePt t="55166" x="5486400" y="628650"/>
          <p14:tracePt t="55168" x="5473700" y="628650"/>
          <p14:tracePt t="55183" x="5454650" y="628650"/>
          <p14:tracePt t="55200" x="5441950" y="628650"/>
          <p14:tracePt t="55255" x="5448300" y="628650"/>
          <p14:tracePt t="55263" x="5454650" y="628650"/>
          <p14:tracePt t="55270" x="5467350" y="628650"/>
          <p14:tracePt t="55283" x="5486400" y="628650"/>
          <p14:tracePt t="55299" x="5530850" y="615950"/>
          <p14:tracePt t="55316" x="5581650" y="603250"/>
          <p14:tracePt t="55333" x="5607050" y="596900"/>
          <p14:tracePt t="55350" x="5619750" y="596900"/>
          <p14:tracePt t="55352" x="5626100" y="596900"/>
          <p14:tracePt t="55366" x="5638800" y="596900"/>
          <p14:tracePt t="55383" x="5721350" y="596900"/>
          <p14:tracePt t="55399" x="5797550" y="590550"/>
          <p14:tracePt t="55416" x="5848350" y="596900"/>
          <p14:tracePt t="55433" x="5861050" y="596900"/>
          <p14:tracePt t="55495" x="5861050" y="590550"/>
          <p14:tracePt t="55502" x="5861050" y="584200"/>
          <p14:tracePt t="55511" x="5861050" y="571500"/>
          <p14:tracePt t="55526" x="5873750" y="558800"/>
          <p14:tracePt t="55535" x="5886450" y="552450"/>
          <p14:tracePt t="55550" x="5905500" y="552450"/>
          <p14:tracePt t="55566" x="5943600" y="539750"/>
          <p14:tracePt t="55583" x="6070600" y="527050"/>
          <p14:tracePt t="55600" x="6197600" y="527050"/>
          <p14:tracePt t="55616" x="6292850" y="527050"/>
          <p14:tracePt t="55633" x="6337300" y="514350"/>
          <p14:tracePt t="55649" x="6375400" y="508000"/>
          <p14:tracePt t="55666" x="6445250" y="508000"/>
          <p14:tracePt t="55683" x="6559550" y="508000"/>
          <p14:tracePt t="55699" x="6680200" y="501650"/>
          <p14:tracePt t="55716" x="6813550" y="501650"/>
          <p14:tracePt t="55733" x="6889750" y="495300"/>
          <p14:tracePt t="55749" x="6927850" y="495300"/>
          <p14:tracePt t="55751" x="6946900" y="488950"/>
          <p14:tracePt t="55766" x="6959600" y="488950"/>
          <p14:tracePt t="55783" x="6991350" y="476250"/>
          <p14:tracePt t="55800" x="7004050" y="469900"/>
          <p14:tracePt t="55855" x="7010400" y="469900"/>
          <p14:tracePt t="55863" x="7016750" y="463550"/>
          <p14:tracePt t="55870" x="7023100" y="463550"/>
          <p14:tracePt t="55883" x="7029450" y="457200"/>
          <p14:tracePt t="55900" x="7073900" y="457200"/>
          <p14:tracePt t="55916" x="7112000" y="444500"/>
          <p14:tracePt t="55933" x="7131050" y="438150"/>
          <p14:tracePt t="55951" x="7137400" y="431800"/>
          <p14:tracePt t="55966" x="7143750" y="425450"/>
          <p14:tracePt t="55983" x="7169150" y="412750"/>
          <p14:tracePt t="55999" x="7175500" y="406400"/>
          <p14:tracePt t="56055" x="7175500" y="419100"/>
          <p14:tracePt t="56064" x="7175500" y="457200"/>
          <p14:tracePt t="56071" x="7162800" y="508000"/>
          <p14:tracePt t="56083" x="7156450" y="558800"/>
          <p14:tracePt t="56100" x="7137400" y="641350"/>
          <p14:tracePt t="56116" x="7137400" y="711200"/>
          <p14:tracePt t="56133" x="7131050" y="749300"/>
          <p14:tracePt t="56149" x="7124700" y="762000"/>
          <p14:tracePt t="56151" x="7118350" y="762000"/>
          <p14:tracePt t="56215" x="7131050" y="762000"/>
          <p14:tracePt t="56223" x="7137400" y="762000"/>
          <p14:tracePt t="56233" x="7150100" y="742950"/>
          <p14:tracePt t="56249" x="7175500" y="704850"/>
          <p14:tracePt t="56266" x="7207250" y="660400"/>
          <p14:tracePt t="56283" x="7226300" y="622300"/>
          <p14:tracePt t="56300" x="7239000" y="596900"/>
          <p14:tracePt t="56316" x="7239000" y="590550"/>
          <p14:tracePt t="56333" x="7245350" y="584200"/>
          <p14:tracePt t="56423" x="7264400" y="584200"/>
          <p14:tracePt t="56431" x="7289800" y="577850"/>
          <p14:tracePt t="56439" x="7315200" y="571500"/>
          <p14:tracePt t="56449" x="7397750" y="552450"/>
          <p14:tracePt t="56466" x="7543800" y="552450"/>
          <p14:tracePt t="56483" x="7708900" y="558800"/>
          <p14:tracePt t="56500" x="7886700" y="565150"/>
          <p14:tracePt t="56516" x="8051800" y="558800"/>
          <p14:tracePt t="56533" x="8178800" y="558800"/>
          <p14:tracePt t="56550" x="8280400" y="552450"/>
          <p14:tracePt t="56566" x="8350250" y="546100"/>
          <p14:tracePt t="56583" x="8401050" y="527050"/>
          <p14:tracePt t="56599" x="8413750" y="520700"/>
          <p14:tracePt t="56655" x="8426450" y="520700"/>
          <p14:tracePt t="56663" x="8432800" y="501650"/>
          <p14:tracePt t="56670" x="8445500" y="482600"/>
          <p14:tracePt t="56683" x="8458200" y="457200"/>
          <p14:tracePt t="56700" x="8470900" y="412750"/>
          <p14:tracePt t="56716" x="8470900" y="387350"/>
          <p14:tracePt t="56733" x="8470900" y="381000"/>
          <p14:tracePt t="56831" x="8470900" y="387350"/>
          <p14:tracePt t="56838" x="8470900" y="393700"/>
          <p14:tracePt t="56849" x="8470900" y="412750"/>
          <p14:tracePt t="56866" x="8464550" y="469900"/>
          <p14:tracePt t="56883" x="8426450" y="539750"/>
          <p14:tracePt t="56900" x="8407400" y="596900"/>
          <p14:tracePt t="56916" x="8394700" y="647700"/>
          <p14:tracePt t="56933" x="8375650" y="692150"/>
          <p14:tracePt t="56950" x="8362950" y="723900"/>
          <p14:tracePt t="56952" x="8362950" y="730250"/>
          <p14:tracePt t="56966" x="8356600" y="730250"/>
          <p14:tracePt t="56983" x="8356600" y="736600"/>
          <p14:tracePt t="57111" x="8356600" y="742950"/>
          <p14:tracePt t="57119" x="8356600" y="749300"/>
          <p14:tracePt t="57127" x="8350250" y="755650"/>
          <p14:tracePt t="57134" x="8343900" y="762000"/>
          <p14:tracePt t="57150" x="8318500" y="774700"/>
          <p14:tracePt t="57166" x="8274050" y="787400"/>
          <p14:tracePt t="57168" x="8248650" y="800100"/>
          <p14:tracePt t="57183" x="8178800" y="825500"/>
          <p14:tracePt t="57200" x="8089900" y="850900"/>
          <p14:tracePt t="57216" x="8001000" y="869950"/>
          <p14:tracePt t="57233" x="7924800" y="869950"/>
          <p14:tracePt t="57250" x="7867650" y="869950"/>
          <p14:tracePt t="57266" x="7810500" y="857250"/>
          <p14:tracePt t="57283" x="7747000" y="838200"/>
          <p14:tracePt t="57300" x="7664450" y="825500"/>
          <p14:tracePt t="57316" x="7581900" y="800100"/>
          <p14:tracePt t="57333" x="7467600" y="762000"/>
          <p14:tracePt t="57350" x="7372350" y="717550"/>
          <p14:tracePt t="57366" x="7283450" y="685800"/>
          <p14:tracePt t="57383" x="7207250" y="654050"/>
          <p14:tracePt t="57400" x="7175500" y="628650"/>
          <p14:tracePt t="57416" x="7150100" y="596900"/>
          <p14:tracePt t="57433" x="7124700" y="558800"/>
          <p14:tracePt t="57450" x="7112000" y="520700"/>
          <p14:tracePt t="57466" x="7099300" y="495300"/>
          <p14:tracePt t="57483" x="7099300" y="482600"/>
          <p14:tracePt t="57500" x="7099300" y="444500"/>
          <p14:tracePt t="57516" x="7099300" y="393700"/>
          <p14:tracePt t="57533" x="7112000" y="368300"/>
          <p14:tracePt t="57550" x="7124700" y="349250"/>
          <p14:tracePt t="57552" x="7143750" y="336550"/>
          <p14:tracePt t="57566" x="7188200" y="317500"/>
          <p14:tracePt t="57583" x="7277100" y="292100"/>
          <p14:tracePt t="57600" x="7397750" y="260350"/>
          <p14:tracePt t="57616" x="7581900" y="241300"/>
          <p14:tracePt t="57633" x="7766050" y="241300"/>
          <p14:tracePt t="57649" x="7943850" y="234950"/>
          <p14:tracePt t="57666" x="8077200" y="234950"/>
          <p14:tracePt t="57683" x="8185150" y="241300"/>
          <p14:tracePt t="57700" x="8235950" y="254000"/>
          <p14:tracePt t="57716" x="8261350" y="273050"/>
          <p14:tracePt t="57733" x="8267700" y="304800"/>
          <p14:tracePt t="57750" x="8267700" y="349250"/>
          <p14:tracePt t="57752" x="8267700" y="374650"/>
          <p14:tracePt t="57766" x="8267700" y="406400"/>
          <p14:tracePt t="57783" x="8229600" y="520700"/>
          <p14:tracePt t="57800" x="8204200" y="584200"/>
          <p14:tracePt t="57816" x="8185150" y="635000"/>
          <p14:tracePt t="57833" x="8178800" y="679450"/>
          <p14:tracePt t="57850" x="8166100" y="704850"/>
          <p14:tracePt t="57866" x="8159750" y="723900"/>
          <p14:tracePt t="57883" x="8153400" y="736600"/>
          <p14:tracePt t="57900" x="8153400" y="742950"/>
          <p14:tracePt t="58287" x="8147050" y="736600"/>
          <p14:tracePt t="58327" x="8140700" y="736600"/>
          <p14:tracePt t="58967" x="8140700" y="730250"/>
          <p14:tracePt t="60471" x="8140700" y="723900"/>
          <p14:tracePt t="60615" x="8134350" y="723900"/>
          <p14:tracePt t="60623" x="8128000" y="723900"/>
          <p14:tracePt t="61144" x="8128000" y="717550"/>
          <p14:tracePt t="61943" x="8102600" y="717550"/>
          <p14:tracePt t="61951" x="8045450" y="717550"/>
          <p14:tracePt t="61966" x="7988300" y="717550"/>
          <p14:tracePt t="61983" x="7747000" y="711200"/>
          <p14:tracePt t="61999" x="7607300" y="692150"/>
          <p14:tracePt t="62016" x="7454900" y="673100"/>
          <p14:tracePt t="62033" x="7308850" y="635000"/>
          <p14:tracePt t="62050" x="7200900" y="603250"/>
          <p14:tracePt t="62066" x="7162800" y="584200"/>
          <p14:tracePt t="62083" x="7156450" y="577850"/>
          <p14:tracePt t="62100" x="7156450" y="571500"/>
          <p14:tracePt t="62117" x="7143750" y="514350"/>
          <p14:tracePt t="62133" x="7118350" y="444500"/>
          <p14:tracePt t="62149" x="7105650" y="406400"/>
          <p14:tracePt t="62166" x="7105650" y="393700"/>
          <p14:tracePt t="62168" x="7099300" y="387350"/>
          <p14:tracePt t="62183" x="7099300" y="368300"/>
          <p14:tracePt t="62239" x="7092950" y="393700"/>
          <p14:tracePt t="62247" x="7080250" y="425450"/>
          <p14:tracePt t="62254" x="7067550" y="457200"/>
          <p14:tracePt t="62266" x="7061200" y="495300"/>
          <p14:tracePt t="62283" x="7048500" y="565150"/>
          <p14:tracePt t="62300" x="7029450" y="622300"/>
          <p14:tracePt t="62317" x="7010400" y="685800"/>
          <p14:tracePt t="62333" x="6997700" y="742950"/>
          <p14:tracePt t="62349" x="6978650" y="774700"/>
          <p14:tracePt t="62351" x="6978650" y="787400"/>
          <p14:tracePt t="62407" x="6985000" y="762000"/>
          <p14:tracePt t="62415" x="7016750" y="723900"/>
          <p14:tracePt t="62422" x="7042150" y="679450"/>
          <p14:tracePt t="62433" x="7067550" y="641350"/>
          <p14:tracePt t="62450" x="7105650" y="571500"/>
          <p14:tracePt t="62466" x="7137400" y="546100"/>
          <p14:tracePt t="62483" x="7169150" y="533400"/>
          <p14:tracePt t="62500" x="7219950" y="520700"/>
          <p14:tracePt t="62517" x="7327900" y="520700"/>
          <p14:tracePt t="62533" x="7505700" y="520700"/>
          <p14:tracePt t="62550" x="7810500" y="533400"/>
          <p14:tracePt t="62566" x="7905750" y="533400"/>
          <p14:tracePt t="62583" x="8083550" y="533400"/>
          <p14:tracePt t="62599" x="8140700" y="514350"/>
          <p14:tracePt t="62616" x="8166100" y="488950"/>
          <p14:tracePt t="62633" x="8185150" y="438150"/>
          <p14:tracePt t="62650" x="8210550" y="355600"/>
          <p14:tracePt t="62666" x="8235950" y="266700"/>
          <p14:tracePt t="62683" x="8235950" y="234950"/>
          <p14:tracePt t="62700" x="8235950" y="228600"/>
          <p14:tracePt t="62735" x="8235950" y="241300"/>
          <p14:tracePt t="62749" x="8235950" y="260350"/>
          <p14:tracePt t="62766" x="8216900" y="355600"/>
          <p14:tracePt t="62768" x="8204200" y="412750"/>
          <p14:tracePt t="62783" x="8166100" y="546100"/>
          <p14:tracePt t="62799" x="8134350" y="673100"/>
          <p14:tracePt t="62816" x="8128000" y="806450"/>
          <p14:tracePt t="62833" x="8102600" y="895350"/>
          <p14:tracePt t="62850" x="8089900" y="946150"/>
          <p14:tracePt t="62867" x="8089900" y="958850"/>
          <p14:tracePt t="62959" x="8089900" y="952500"/>
          <p14:tracePt t="62968" x="8089900" y="946150"/>
          <p14:tracePt t="63023" x="8051800" y="952500"/>
          <p14:tracePt t="63031" x="7994650" y="990600"/>
          <p14:tracePt t="63038" x="7924800" y="1041400"/>
          <p14:tracePt t="63049" x="7829550" y="1098550"/>
          <p14:tracePt t="63067" x="7594600" y="1276350"/>
          <p14:tracePt t="63083" x="7264400" y="1454150"/>
          <p14:tracePt t="63100" x="6927850" y="1625600"/>
          <p14:tracePt t="63116" x="6661150" y="1733550"/>
          <p14:tracePt t="63133" x="6432550" y="1765300"/>
          <p14:tracePt t="63149" x="6248400" y="1778000"/>
          <p14:tracePt t="63166" x="6026150" y="1784350"/>
          <p14:tracePt t="63183" x="5905500" y="1822450"/>
          <p14:tracePt t="63200" x="5791200" y="1847850"/>
          <p14:tracePt t="63216" x="5683250" y="1885950"/>
          <p14:tracePt t="63233" x="5588000" y="1905000"/>
          <p14:tracePt t="63250" x="5505450" y="1917700"/>
          <p14:tracePt t="63266" x="5416550" y="1955800"/>
          <p14:tracePt t="63283" x="5327650" y="1987550"/>
          <p14:tracePt t="63300" x="5264150" y="2025650"/>
          <p14:tracePt t="63317" x="5238750" y="2038350"/>
          <p14:tracePt t="63350" x="5232400" y="2038350"/>
          <p14:tracePt t="63366" x="5213350" y="2057400"/>
          <p14:tracePt t="63383" x="5181600" y="2063750"/>
          <p14:tracePt t="63400" x="5149850" y="2095500"/>
          <p14:tracePt t="63416" x="5105400" y="2114550"/>
          <p14:tracePt t="63433" x="5080000" y="2139950"/>
          <p14:tracePt t="63450" x="5054600" y="2152650"/>
          <p14:tracePt t="63466" x="5035550" y="2190750"/>
          <p14:tracePt t="63483" x="4984750" y="2254250"/>
          <p14:tracePt t="63500" x="4927600" y="2343150"/>
          <p14:tracePt t="63516" x="4876800" y="2438400"/>
          <p14:tracePt t="63533" x="4838700" y="2501900"/>
          <p14:tracePt t="63551" x="4806950" y="2565400"/>
          <p14:tracePt t="63566" x="4800600" y="2597150"/>
          <p14:tracePt t="63583" x="4768850" y="2711450"/>
          <p14:tracePt t="63600" x="4737100" y="2787650"/>
          <p14:tracePt t="63617" x="4718050" y="2844800"/>
          <p14:tracePt t="63633" x="4711700" y="2863850"/>
          <p14:tracePt t="63649" x="4705350" y="2882900"/>
          <p14:tracePt t="63666" x="4699000" y="2914650"/>
          <p14:tracePt t="63683" x="4673600" y="2959100"/>
          <p14:tracePt t="63699" x="4648200" y="2990850"/>
          <p14:tracePt t="63716" x="4635500" y="3009900"/>
          <p14:tracePt t="63791" x="4641850" y="3009900"/>
          <p14:tracePt t="63815" x="4692650" y="3009900"/>
          <p14:tracePt t="63823" x="4756150" y="3009900"/>
          <p14:tracePt t="63833" x="4851400" y="3009900"/>
          <p14:tracePt t="63850" x="5099050" y="3009900"/>
          <p14:tracePt t="63866" x="5346700" y="3028950"/>
          <p14:tracePt t="63883" x="5537200" y="3028950"/>
          <p14:tracePt t="63899" x="5632450" y="3041650"/>
          <p14:tracePt t="63916" x="5651500" y="3041650"/>
          <p14:tracePt t="63950" x="5613400" y="3098800"/>
          <p14:tracePt t="63966" x="5575300" y="3143250"/>
          <p14:tracePt t="63983" x="5467350" y="3302000"/>
          <p14:tracePt t="64000" x="5384800" y="3435350"/>
          <p14:tracePt t="64016" x="5302250" y="3594100"/>
          <p14:tracePt t="64033" x="5187950" y="3714750"/>
          <p14:tracePt t="64050" x="5092700" y="3835400"/>
          <p14:tracePt t="64067" x="5022850" y="3924300"/>
          <p14:tracePt t="64083" x="4991100" y="3987800"/>
          <p14:tracePt t="64100" x="4972050" y="4013200"/>
          <p14:tracePt t="64143" x="4972050" y="4019550"/>
          <p14:tracePt t="64151" x="4991100" y="4025900"/>
          <p14:tracePt t="64166" x="5048250" y="4038600"/>
          <p14:tracePt t="64183" x="5130800" y="4051300"/>
          <p14:tracePt t="64200" x="5207000" y="4051300"/>
          <p14:tracePt t="64217" x="5276850" y="4051300"/>
          <p14:tracePt t="64233" x="5308600" y="4051300"/>
          <p14:tracePt t="64266" x="5314950" y="4051300"/>
          <p14:tracePt t="64283" x="5289550" y="4083050"/>
          <p14:tracePt t="64300" x="5219700" y="4121150"/>
          <p14:tracePt t="64316" x="5130800" y="4165600"/>
          <p14:tracePt t="64333" x="5022850" y="4210050"/>
          <p14:tracePt t="64351" x="4857750" y="4286250"/>
          <p14:tracePt t="64367" x="4781550" y="4330700"/>
          <p14:tracePt t="64383" x="4749800" y="4349750"/>
          <p14:tracePt t="64399" x="4749800" y="4368800"/>
          <p14:tracePt t="64416" x="4743450" y="4381500"/>
          <p14:tracePt t="64433" x="4787900" y="4400550"/>
          <p14:tracePt t="64449" x="4851400" y="4425950"/>
          <p14:tracePt t="64467" x="4933950" y="4451350"/>
          <p14:tracePt t="64483" x="5010150" y="4476750"/>
          <p14:tracePt t="64500" x="5080000" y="4495800"/>
          <p14:tracePt t="64517" x="5130800" y="4495800"/>
          <p14:tracePt t="64533" x="5143500" y="4495800"/>
          <p14:tracePt t="64583" x="5111750" y="4502150"/>
          <p14:tracePt t="64591" x="5067300" y="4521200"/>
          <p14:tracePt t="64600" x="5016500" y="4533900"/>
          <p14:tracePt t="64617" x="4908550" y="4559300"/>
          <p14:tracePt t="64633" x="4819650" y="4597400"/>
          <p14:tracePt t="64650" x="4768850" y="4610100"/>
          <p14:tracePt t="64683" x="4838700" y="4610100"/>
          <p14:tracePt t="64700" x="5010150" y="4603750"/>
          <p14:tracePt t="64716" x="5194300" y="4572000"/>
          <p14:tracePt t="64733" x="5378450" y="4514850"/>
          <p14:tracePt t="64749" x="5505450" y="4470400"/>
          <p14:tracePt t="64751" x="5556250" y="4451350"/>
          <p14:tracePt t="64767" x="5651500" y="4419600"/>
          <p14:tracePt t="64783" x="5765800" y="4343400"/>
          <p14:tracePt t="64800" x="5873750" y="4229100"/>
          <p14:tracePt t="64816" x="5981700" y="4025900"/>
          <p14:tracePt t="64833" x="6045200" y="3733800"/>
          <p14:tracePt t="64849" x="6076950" y="3384550"/>
          <p14:tracePt t="64867" x="6070600" y="2984500"/>
          <p14:tracePt t="64883" x="6108700" y="2546350"/>
          <p14:tracePt t="64900" x="6203950" y="2108200"/>
          <p14:tracePt t="64916" x="6324600" y="1714500"/>
          <p14:tracePt t="64933" x="6394450" y="1498600"/>
          <p14:tracePt t="64949" x="6394450" y="1397000"/>
          <p14:tracePt t="64966" x="6388100" y="1320800"/>
          <p14:tracePt t="64968" x="6388100" y="1289050"/>
          <p14:tracePt t="64983" x="6375400" y="1225550"/>
          <p14:tracePt t="65000" x="6369050" y="1193800"/>
          <p14:tracePt t="65017" x="6350000" y="1168400"/>
          <p14:tracePt t="65033" x="6286500" y="1123950"/>
          <p14:tracePt t="65050" x="6235700" y="1085850"/>
          <p14:tracePt t="65066" x="6178550" y="1003300"/>
          <p14:tracePt t="65083" x="6172200" y="977900"/>
          <p14:tracePt t="65100" x="6172200" y="882650"/>
          <p14:tracePt t="65116" x="6140450" y="781050"/>
          <p14:tracePt t="65133" x="6127750" y="673100"/>
          <p14:tracePt t="65151" x="6134100" y="533400"/>
          <p14:tracePt t="65166" x="6146800" y="514350"/>
          <p14:tracePt t="65183" x="6146800" y="501650"/>
          <p14:tracePt t="65263" x="6153150" y="495300"/>
          <p14:tracePt t="65311" x="6153150" y="488950"/>
          <p14:tracePt t="65319" x="6153150" y="476250"/>
          <p14:tracePt t="65327" x="6159500" y="463550"/>
          <p14:tracePt t="65335" x="6165850" y="444500"/>
          <p14:tracePt t="65350" x="6172200" y="438150"/>
          <p14:tracePt t="65366" x="6184900" y="425450"/>
          <p14:tracePt t="65407" x="6184900" y="419100"/>
          <p14:tracePt t="65415" x="6197600" y="412750"/>
          <p14:tracePt t="65433" x="6203950" y="400050"/>
          <p14:tracePt t="65450" x="6210300" y="393700"/>
          <p14:tracePt t="65467" x="6210300" y="387350"/>
          <p14:tracePt t="65591" x="6210300" y="419100"/>
          <p14:tracePt t="65599" x="6210300" y="444500"/>
          <p14:tracePt t="65616" x="6210300" y="495300"/>
          <p14:tracePt t="65633" x="6210300" y="565150"/>
          <p14:tracePt t="65650" x="6203950" y="692150"/>
          <p14:tracePt t="65666" x="6172200" y="876300"/>
          <p14:tracePt t="65683" x="6127750" y="1136650"/>
          <p14:tracePt t="65700" x="6115050" y="1397000"/>
          <p14:tracePt t="65716" x="6115050" y="1587500"/>
          <p14:tracePt t="65733" x="6108700" y="1758950"/>
          <p14:tracePt t="65749" x="6057900" y="1924050"/>
          <p14:tracePt t="65766" x="5969000" y="2120900"/>
          <p14:tracePt t="65783" x="5937250" y="2190750"/>
          <p14:tracePt t="65799" x="5918200" y="2260600"/>
          <p14:tracePt t="65816" x="5899150" y="2336800"/>
          <p14:tracePt t="65833" x="5873750" y="2413000"/>
          <p14:tracePt t="65849" x="5861050" y="2451100"/>
          <p14:tracePt t="65868" x="5861050" y="2463800"/>
          <p14:tracePt t="65883" x="5854700" y="2463800"/>
          <p14:tracePt t="65900" x="5822950" y="2514600"/>
          <p14:tracePt t="65916" x="5784850" y="2603500"/>
          <p14:tracePt t="65933" x="5753100" y="2692400"/>
          <p14:tracePt t="65950" x="5734050" y="2749550"/>
          <p14:tracePt t="65953" x="5727700" y="2762250"/>
          <p14:tracePt t="65966" x="5715000" y="2774950"/>
          <p14:tracePt t="65983" x="5695950" y="2838450"/>
          <p14:tracePt t="66000" x="5683250" y="2889250"/>
          <p14:tracePt t="66016" x="5676900" y="2946400"/>
          <p14:tracePt t="66033" x="5676900" y="2971800"/>
          <p14:tracePt t="66050" x="5676900" y="2990850"/>
          <p14:tracePt t="66067" x="5670550" y="3009900"/>
          <p14:tracePt t="66083" x="5670550" y="3035300"/>
          <p14:tracePt t="66100" x="5657850" y="3060700"/>
          <p14:tracePt t="66116" x="5645150" y="3086100"/>
          <p14:tracePt t="66133" x="5632450" y="3105150"/>
          <p14:tracePt t="66151" x="5594350" y="3136900"/>
          <p14:tracePt t="66166" x="5562600" y="3149600"/>
          <p14:tracePt t="66183" x="5454650" y="3155950"/>
          <p14:tracePt t="66200" x="5384800" y="3155950"/>
          <p14:tracePt t="66216" x="5321300" y="3149600"/>
          <p14:tracePt t="66233" x="5264150" y="3143250"/>
          <p14:tracePt t="66250" x="5181600" y="3098800"/>
          <p14:tracePt t="66266" x="5105400" y="3073400"/>
          <p14:tracePt t="66283" x="5029200" y="3035300"/>
          <p14:tracePt t="66300" x="4965700" y="3009900"/>
          <p14:tracePt t="66316" x="4927600" y="2984500"/>
          <p14:tracePt t="66333" x="4902200" y="2946400"/>
          <p14:tracePt t="66350" x="4883150" y="2895600"/>
          <p14:tracePt t="66367" x="4883150" y="2832100"/>
          <p14:tracePt t="66383" x="4883150" y="2794000"/>
          <p14:tracePt t="66400" x="4883150" y="2768600"/>
          <p14:tracePt t="66416" x="4902200" y="2736850"/>
          <p14:tracePt t="66433" x="4933950" y="2679700"/>
          <p14:tracePt t="66450" x="4978400" y="2622550"/>
          <p14:tracePt t="66466" x="5016500" y="2565400"/>
          <p14:tracePt t="66483" x="5073650" y="2533650"/>
          <p14:tracePt t="66499" x="5149850" y="2508250"/>
          <p14:tracePt t="66516" x="5251450" y="2476500"/>
          <p14:tracePt t="66533" x="5353050" y="2444750"/>
          <p14:tracePt t="66549" x="5467350" y="2444750"/>
          <p14:tracePt t="66566" x="5619750" y="2451100"/>
          <p14:tracePt t="66583" x="5702300" y="2482850"/>
          <p14:tracePt t="66599" x="5772150" y="2520950"/>
          <p14:tracePt t="66616" x="5842000" y="2578100"/>
          <p14:tracePt t="66633" x="5905500" y="2654300"/>
          <p14:tracePt t="66650" x="5943600" y="2711450"/>
          <p14:tracePt t="66666" x="5969000" y="2781300"/>
          <p14:tracePt t="66683" x="5988050" y="2857500"/>
          <p14:tracePt t="66699" x="5988050" y="2933700"/>
          <p14:tracePt t="66716" x="5975350" y="3003550"/>
          <p14:tracePt t="66733" x="5949950" y="3073400"/>
          <p14:tracePt t="66750" x="5918200" y="3117850"/>
          <p14:tracePt t="66752" x="5899150" y="3130550"/>
          <p14:tracePt t="66766" x="5848350" y="3155950"/>
          <p14:tracePt t="66783" x="5772150" y="3187700"/>
          <p14:tracePt t="66799" x="5676900" y="3194050"/>
          <p14:tracePt t="66816" x="5568950" y="3200400"/>
          <p14:tracePt t="66833" x="5467350" y="3187700"/>
          <p14:tracePt t="66849" x="5359400" y="3162300"/>
          <p14:tracePt t="66866" x="5295900" y="3130550"/>
          <p14:tracePt t="66883" x="5232400" y="3086100"/>
          <p14:tracePt t="66900" x="5181600" y="3035300"/>
          <p14:tracePt t="66916" x="5149850" y="2978150"/>
          <p14:tracePt t="66933" x="5137150" y="2921000"/>
          <p14:tracePt t="66949" x="5124450" y="2857500"/>
          <p14:tracePt t="66966" x="5092700" y="2762250"/>
          <p14:tracePt t="66983" x="5086350" y="2711450"/>
          <p14:tracePt t="66999" x="5086350" y="2686050"/>
          <p14:tracePt t="67016" x="5105400" y="2654300"/>
          <p14:tracePt t="67033" x="5149850" y="2622550"/>
          <p14:tracePt t="67050" x="5232400" y="2584450"/>
          <p14:tracePt t="67066" x="5365750" y="2552700"/>
          <p14:tracePt t="67083" x="5505450" y="2552700"/>
          <p14:tracePt t="67099" x="5626100" y="2552700"/>
          <p14:tracePt t="67116" x="5746750" y="2552700"/>
          <p14:tracePt t="67133" x="5848350" y="2590800"/>
          <p14:tracePt t="67151" x="5930900" y="2647950"/>
          <p14:tracePt t="67166" x="5943600" y="2667000"/>
          <p14:tracePt t="67183" x="5949950" y="2755900"/>
          <p14:tracePt t="67199" x="5924550" y="2819400"/>
          <p14:tracePt t="67216" x="5905500" y="2927350"/>
          <p14:tracePt t="67233" x="5873750" y="3003550"/>
          <p14:tracePt t="67249" x="5854700" y="3067050"/>
          <p14:tracePt t="67267" x="5829300" y="3098800"/>
          <p14:tracePt t="67283" x="5784850" y="3117850"/>
          <p14:tracePt t="67299" x="5734050" y="3130550"/>
          <p14:tracePt t="67316" x="5683250" y="3143250"/>
          <p14:tracePt t="67333" x="5626100" y="3143250"/>
          <p14:tracePt t="67351" x="5524500" y="3124200"/>
          <p14:tracePt t="67367" x="5461000" y="3098800"/>
          <p14:tracePt t="67383" x="5410200" y="3060700"/>
          <p14:tracePt t="67399" x="5378450" y="3028950"/>
          <p14:tracePt t="67416" x="5353050" y="3003550"/>
          <p14:tracePt t="67433" x="5346700" y="2997200"/>
          <p14:tracePt t="67449" x="5340350" y="2984500"/>
          <p14:tracePt t="67647" x="5340350" y="2997200"/>
          <p14:tracePt t="67655" x="5346700" y="3003550"/>
          <p14:tracePt t="67663" x="5359400" y="3009900"/>
          <p14:tracePt t="67670" x="5372100" y="3016250"/>
          <p14:tracePt t="67683" x="5391150" y="3022600"/>
          <p14:tracePt t="67700" x="5429250" y="3035300"/>
          <p14:tracePt t="67716" x="5467350" y="3054350"/>
          <p14:tracePt t="67733" x="5530850" y="3086100"/>
          <p14:tracePt t="67750" x="5619750" y="3111500"/>
          <p14:tracePt t="67766" x="5727700" y="3149600"/>
          <p14:tracePt t="67768" x="5772150" y="3162300"/>
          <p14:tracePt t="67783" x="5848350" y="3175000"/>
          <p14:tracePt t="67800" x="5892800" y="3181350"/>
          <p14:tracePt t="67816" x="5930900" y="3194050"/>
          <p14:tracePt t="67833" x="5969000" y="3206750"/>
          <p14:tracePt t="67850" x="6007100" y="3219450"/>
          <p14:tracePt t="67866" x="6013450" y="3219450"/>
          <p14:tracePt t="67919" x="6013450" y="3225800"/>
          <p14:tracePt t="67927" x="6013450" y="3232150"/>
          <p14:tracePt t="67934" x="6000750" y="3238500"/>
          <p14:tracePt t="67954" x="5969000" y="3263900"/>
          <p14:tracePt t="67966" x="5943600" y="3276600"/>
          <p14:tracePt t="67983" x="5918200" y="3295650"/>
          <p14:tracePt t="68000" x="5873750" y="3321050"/>
          <p14:tracePt t="68016" x="5822950" y="3365500"/>
          <p14:tracePt t="68033" x="5740400" y="3397250"/>
          <p14:tracePt t="68050" x="5670550" y="3441700"/>
          <p14:tracePt t="68066" x="5607050" y="3467100"/>
          <p14:tracePt t="68083" x="5594350" y="3467100"/>
          <p14:tracePt t="68100" x="5588000" y="3467100"/>
          <p14:tracePt t="68133" x="5568950" y="3467100"/>
          <p14:tracePt t="68150" x="5511800" y="3467100"/>
          <p14:tracePt t="68167" x="5467350" y="3467100"/>
          <p14:tracePt t="68183" x="5429250" y="3441700"/>
          <p14:tracePt t="68200" x="5391150" y="3409950"/>
          <p14:tracePt t="68216" x="5353050" y="3390900"/>
          <p14:tracePt t="68233" x="5321300" y="3378200"/>
          <p14:tracePt t="68250" x="5283200" y="3365500"/>
          <p14:tracePt t="68267" x="5251450" y="3359150"/>
          <p14:tracePt t="68283" x="5219700" y="3346450"/>
          <p14:tracePt t="68300" x="5187950" y="3333750"/>
          <p14:tracePt t="68316" x="5162550" y="3333750"/>
          <p14:tracePt t="68333" x="5124450" y="3308350"/>
          <p14:tracePt t="68350" x="5073650" y="3295650"/>
          <p14:tracePt t="68366" x="5003800" y="3282950"/>
          <p14:tracePt t="68383" x="4965700" y="3282950"/>
          <p14:tracePt t="68400" x="4927600" y="3282950"/>
          <p14:tracePt t="68417" x="4889500" y="3276600"/>
          <p14:tracePt t="68433" x="4851400" y="3257550"/>
          <p14:tracePt t="68450" x="4787900" y="3244850"/>
          <p14:tracePt t="68467" x="4749800" y="3238500"/>
          <p14:tracePt t="68483" x="4692650" y="3225800"/>
          <p14:tracePt t="68499" x="4635500" y="3219450"/>
          <p14:tracePt t="68516" x="4572000" y="3213100"/>
          <p14:tracePt t="68533" x="4508500" y="3200400"/>
          <p14:tracePt t="68551" x="4457700" y="3194050"/>
          <p14:tracePt t="68566" x="4451350" y="3187700"/>
          <p14:tracePt t="68583" x="4445000" y="3181350"/>
          <p14:tracePt t="68600" x="4445000" y="3162300"/>
          <p14:tracePt t="68616" x="4438650" y="3143250"/>
          <p14:tracePt t="68633" x="4432300" y="3136900"/>
          <p14:tracePt t="68650" x="4432300" y="3117850"/>
          <p14:tracePt t="68666" x="4432300" y="3098800"/>
          <p14:tracePt t="68683" x="4432300" y="3067050"/>
          <p14:tracePt t="68700" x="4451350" y="3035300"/>
          <p14:tracePt t="68716" x="4483100" y="2990850"/>
          <p14:tracePt t="68733" x="4527550" y="2965450"/>
          <p14:tracePt t="68750" x="4610100" y="2940050"/>
          <p14:tracePt t="68752" x="4654550" y="2921000"/>
          <p14:tracePt t="68767" x="4781550" y="2914650"/>
          <p14:tracePt t="68783" x="4902200" y="2908300"/>
          <p14:tracePt t="68800" x="4997450" y="2927350"/>
          <p14:tracePt t="68816" x="5054600" y="2959100"/>
          <p14:tracePt t="68833" x="5086350" y="2990850"/>
          <p14:tracePt t="68850" x="5111750" y="3041650"/>
          <p14:tracePt t="68866" x="5130800" y="3111500"/>
          <p14:tracePt t="68883" x="5137150" y="3181350"/>
          <p14:tracePt t="68900" x="5137150" y="3225800"/>
          <p14:tracePt t="68916" x="5111750" y="3257550"/>
          <p14:tracePt t="68933" x="5086350" y="3308350"/>
          <p14:tracePt t="68950" x="5029200" y="3340100"/>
          <p14:tracePt t="68966" x="4921250" y="3365500"/>
          <p14:tracePt t="68983" x="4857750" y="3371850"/>
          <p14:tracePt t="69000" x="4781550" y="3352800"/>
          <p14:tracePt t="69016" x="4705350" y="3308350"/>
          <p14:tracePt t="69033" x="4635500" y="3257550"/>
          <p14:tracePt t="69050" x="4591050" y="3194050"/>
          <p14:tracePt t="69066" x="4572000" y="3117850"/>
          <p14:tracePt t="69083" x="4572000" y="3028950"/>
          <p14:tracePt t="69100" x="4597400" y="2959100"/>
          <p14:tracePt t="69116" x="4616450" y="2908300"/>
          <p14:tracePt t="69133" x="4654550" y="2876550"/>
          <p14:tracePt t="69149" x="4756150" y="2851150"/>
          <p14:tracePt t="69166" x="5003800" y="2863850"/>
          <p14:tracePt t="69183" x="5111750" y="2933700"/>
          <p14:tracePt t="69200" x="5194300" y="3028950"/>
          <p14:tracePt t="69216" x="5251450" y="3149600"/>
          <p14:tracePt t="69233" x="5257800" y="3257550"/>
          <p14:tracePt t="69249" x="5200650" y="3346450"/>
          <p14:tracePt t="69266" x="5143500" y="3403600"/>
          <p14:tracePt t="69283" x="5099050" y="3403600"/>
          <p14:tracePt t="69316" x="5099050" y="3327400"/>
          <p14:tracePt t="69333" x="5118100" y="3175000"/>
          <p14:tracePt t="69349" x="5181600" y="2997200"/>
          <p14:tracePt t="69367" x="5359400" y="2616200"/>
          <p14:tracePt t="69383" x="5486400" y="2222500"/>
          <p14:tracePt t="69399" x="5638800" y="1866900"/>
          <p14:tracePt t="69416" x="5746750" y="1587500"/>
          <p14:tracePt t="69433" x="5822950" y="1358900"/>
          <p14:tracePt t="69450" x="5861050" y="1200150"/>
          <p14:tracePt t="69466" x="5873750" y="1066800"/>
          <p14:tracePt t="69483" x="5880100" y="965200"/>
          <p14:tracePt t="69499" x="5880100" y="914400"/>
          <p14:tracePt t="69516" x="5880100" y="876300"/>
          <p14:tracePt t="69533" x="5873750" y="857250"/>
          <p14:tracePt t="69549" x="5873750" y="850900"/>
          <p14:tracePt t="69566" x="5873750" y="812800"/>
          <p14:tracePt t="69583" x="5873750" y="768350"/>
          <p14:tracePt t="69599" x="5873750" y="723900"/>
          <p14:tracePt t="69616" x="5873750" y="704850"/>
          <p14:tracePt t="69633" x="5867400" y="698500"/>
          <p14:tracePt t="69650" x="5861050" y="679450"/>
          <p14:tracePt t="69667" x="5861050" y="647700"/>
          <p14:tracePt t="69683" x="5861050" y="590550"/>
          <p14:tracePt t="69700" x="5861050" y="527050"/>
          <p14:tracePt t="69716" x="5861050" y="508000"/>
          <p14:tracePt t="69768" x="5854700" y="508000"/>
          <p14:tracePt t="69863" x="5854700" y="527050"/>
          <p14:tracePt t="69870" x="5854700" y="546100"/>
          <p14:tracePt t="69879" x="5854700" y="584200"/>
          <p14:tracePt t="69886" x="5854700" y="615950"/>
          <p14:tracePt t="69900" x="5854700" y="647700"/>
          <p14:tracePt t="69916" x="5854700" y="711200"/>
          <p14:tracePt t="69933" x="5854700" y="762000"/>
          <p14:tracePt t="69951" x="5848350" y="787400"/>
          <p14:tracePt t="70031" x="5848350" y="781050"/>
          <p14:tracePt t="70039" x="5848350" y="762000"/>
          <p14:tracePt t="70049" x="5854700" y="736600"/>
          <p14:tracePt t="70066" x="5873750" y="692150"/>
          <p14:tracePt t="70083" x="5892800" y="673100"/>
          <p14:tracePt t="70100" x="5899150" y="654050"/>
          <p14:tracePt t="70116" x="5911850" y="647700"/>
          <p14:tracePt t="70151" x="5911850" y="641350"/>
          <p14:tracePt t="70327" x="5918200" y="641350"/>
          <p14:tracePt t="70335" x="5949950" y="641350"/>
          <p14:tracePt t="70343" x="5988050" y="641350"/>
          <p14:tracePt t="70352" x="6038850" y="641350"/>
          <p14:tracePt t="70366" x="6146800" y="647700"/>
          <p14:tracePt t="70383" x="6273800" y="647700"/>
          <p14:tracePt t="70400" x="6407150" y="647700"/>
          <p14:tracePt t="70417" x="6521450" y="647700"/>
          <p14:tracePt t="70433" x="6572250" y="628650"/>
          <p14:tracePt t="70450" x="6584950" y="622300"/>
          <p14:tracePt t="70466" x="6591300" y="622300"/>
          <p14:tracePt t="70483" x="6597650" y="609600"/>
          <p14:tracePt t="70500" x="6597650" y="603250"/>
          <p14:tracePt t="70516" x="6610350" y="590550"/>
          <p14:tracePt t="70533" x="6623050" y="565150"/>
          <p14:tracePt t="70550" x="6635750" y="533400"/>
          <p14:tracePt t="70551" x="6642100" y="514350"/>
          <p14:tracePt t="70566" x="6648450" y="501650"/>
          <p14:tracePt t="70583" x="6667500" y="482600"/>
          <p14:tracePt t="70600" x="6673850" y="463550"/>
          <p14:tracePt t="70617" x="6673850" y="438150"/>
          <p14:tracePt t="70633" x="6686550" y="412750"/>
          <p14:tracePt t="70650" x="6692900" y="387350"/>
          <p14:tracePt t="70666" x="6699250" y="381000"/>
          <p14:tracePt t="70683" x="6699250" y="374650"/>
          <p14:tracePt t="70847" x="6699250" y="381000"/>
          <p14:tracePt t="70854" x="6692900" y="412750"/>
          <p14:tracePt t="70863" x="6680200" y="444500"/>
          <p14:tracePt t="70871" x="6673850" y="476250"/>
          <p14:tracePt t="70883" x="6673850" y="514350"/>
          <p14:tracePt t="70899" x="6667500" y="590550"/>
          <p14:tracePt t="70916" x="6667500" y="666750"/>
          <p14:tracePt t="70933" x="6667500" y="730250"/>
          <p14:tracePt t="70950" x="6667500" y="781050"/>
          <p14:tracePt t="70966" x="6667500" y="787400"/>
          <p14:tracePt t="71055" x="6673850" y="787400"/>
          <p14:tracePt t="71063" x="6680200" y="787400"/>
          <p14:tracePt t="71070" x="6686550" y="781050"/>
          <p14:tracePt t="71083" x="6692900" y="768350"/>
          <p14:tracePt t="71100" x="6711950" y="742950"/>
          <p14:tracePt t="71117" x="6737350" y="711200"/>
          <p14:tracePt t="71133" x="6756400" y="685800"/>
          <p14:tracePt t="71135" x="6769100" y="673100"/>
          <p14:tracePt t="71151" x="6800850" y="660400"/>
          <p14:tracePt t="71166" x="6819900" y="647700"/>
          <p14:tracePt t="71183" x="6845300" y="647700"/>
          <p14:tracePt t="71200" x="6902450" y="635000"/>
          <p14:tracePt t="71216" x="6991350" y="615950"/>
          <p14:tracePt t="71233" x="7080250" y="596900"/>
          <p14:tracePt t="71250" x="7169150" y="584200"/>
          <p14:tracePt t="71267" x="7251700" y="558800"/>
          <p14:tracePt t="71283" x="7334250" y="539750"/>
          <p14:tracePt t="71300" x="7385050" y="520700"/>
          <p14:tracePt t="71317" x="7429500" y="508000"/>
          <p14:tracePt t="71333" x="7448550" y="501650"/>
          <p14:tracePt t="71407" x="7448550" y="508000"/>
          <p14:tracePt t="71431" x="7410450" y="514350"/>
          <p14:tracePt t="71439" x="7353300" y="533400"/>
          <p14:tracePt t="71447" x="7283450" y="533400"/>
          <p14:tracePt t="71454" x="7207250" y="533400"/>
          <p14:tracePt t="71466" x="7137400" y="533400"/>
          <p14:tracePt t="71483" x="7004050" y="533400"/>
          <p14:tracePt t="71500" x="6934200" y="546100"/>
          <p14:tracePt t="71516" x="6883400" y="565150"/>
          <p14:tracePt t="71533" x="6832600" y="584200"/>
          <p14:tracePt t="71550" x="6788150" y="615950"/>
          <p14:tracePt t="71566" x="6699250" y="647700"/>
          <p14:tracePt t="71583" x="6642100" y="654050"/>
          <p14:tracePt t="71600" x="6610350" y="654050"/>
          <p14:tracePt t="71616" x="6604000" y="654050"/>
          <p14:tracePt t="71650" x="6597650" y="666750"/>
          <p14:tracePt t="71666" x="6584950" y="698500"/>
          <p14:tracePt t="71683" x="6540500" y="736600"/>
          <p14:tracePt t="71700" x="6483350" y="762000"/>
          <p14:tracePt t="71716" x="6451600" y="774700"/>
          <p14:tracePt t="71733" x="6432550" y="781050"/>
          <p14:tracePt t="71750" x="6419850" y="787400"/>
          <p14:tracePt t="71751" x="6400800" y="800100"/>
          <p14:tracePt t="71766" x="6356350" y="812800"/>
          <p14:tracePt t="71783" x="6286500" y="825500"/>
          <p14:tracePt t="71800" x="6203950" y="844550"/>
          <p14:tracePt t="71816" x="6134100" y="844550"/>
          <p14:tracePt t="71833" x="6089650" y="831850"/>
          <p14:tracePt t="71850" x="6045200" y="812800"/>
          <p14:tracePt t="71866" x="5994400" y="787400"/>
          <p14:tracePt t="71883" x="5943600" y="749300"/>
          <p14:tracePt t="71900" x="5905500" y="692150"/>
          <p14:tracePt t="71917" x="5886450" y="635000"/>
          <p14:tracePt t="71933" x="5886450" y="571500"/>
          <p14:tracePt t="71935" x="5886450" y="546100"/>
          <p14:tracePt t="71951" x="5911850" y="508000"/>
          <p14:tracePt t="71966" x="5956300" y="476250"/>
          <p14:tracePt t="71983" x="6045200" y="444500"/>
          <p14:tracePt t="72000" x="6153150" y="400050"/>
          <p14:tracePt t="72016" x="6280150" y="387350"/>
          <p14:tracePt t="72033" x="6394450" y="387350"/>
          <p14:tracePt t="72050" x="6464300" y="400050"/>
          <p14:tracePt t="72066" x="6508750" y="419100"/>
          <p14:tracePt t="72083" x="6527800" y="463550"/>
          <p14:tracePt t="72100" x="6553200" y="546100"/>
          <p14:tracePt t="72116" x="6565900" y="615950"/>
          <p14:tracePt t="72133" x="6565900" y="685800"/>
          <p14:tracePt t="72151" x="6540500" y="762000"/>
          <p14:tracePt t="72166" x="6489700" y="806450"/>
          <p14:tracePt t="72183" x="6407150" y="850900"/>
          <p14:tracePt t="72200" x="6324600" y="882650"/>
          <p14:tracePt t="72216" x="6261100" y="901700"/>
          <p14:tracePt t="72233" x="6191250" y="901700"/>
          <p14:tracePt t="72250" x="6121400" y="901700"/>
          <p14:tracePt t="72266" x="6064250" y="901700"/>
          <p14:tracePt t="72283" x="6000750" y="889000"/>
          <p14:tracePt t="72300" x="5962650" y="863600"/>
          <p14:tracePt t="72316" x="5937250" y="819150"/>
          <p14:tracePt t="72333" x="5924550" y="749300"/>
          <p14:tracePt t="72351" x="5886450" y="635000"/>
          <p14:tracePt t="72368" x="5880100" y="609600"/>
          <p14:tracePt t="72383" x="5892800" y="584200"/>
          <p14:tracePt t="72400" x="5892800" y="558800"/>
          <p14:tracePt t="72416" x="5930900" y="533400"/>
          <p14:tracePt t="72433" x="5988050" y="501650"/>
          <p14:tracePt t="72450" x="6070600" y="469900"/>
          <p14:tracePt t="72467" x="6178550" y="444500"/>
          <p14:tracePt t="72483" x="6318250" y="444500"/>
          <p14:tracePt t="72502" x="6489700" y="469900"/>
          <p14:tracePt t="72516" x="6527800" y="488950"/>
          <p14:tracePt t="72533" x="6565900" y="520700"/>
          <p14:tracePt t="72550" x="6584950" y="571500"/>
          <p14:tracePt t="72551" x="6584950" y="603250"/>
          <p14:tracePt t="72566" x="6572250" y="666750"/>
          <p14:tracePt t="72583" x="6540500" y="730250"/>
          <p14:tracePt t="72600" x="6508750" y="774700"/>
          <p14:tracePt t="72616" x="6489700" y="806450"/>
          <p14:tracePt t="72633" x="6470650" y="825500"/>
          <p14:tracePt t="72650" x="6457950" y="831850"/>
          <p14:tracePt t="74863" x="6451600" y="831850"/>
          <p14:tracePt t="74870" x="6432550" y="831850"/>
          <p14:tracePt t="74880" x="6407150" y="850900"/>
          <p14:tracePt t="74886" x="6388100" y="863600"/>
          <p14:tracePt t="74900" x="6356350" y="869950"/>
          <p14:tracePt t="74917" x="6318250" y="882650"/>
          <p14:tracePt t="74933" x="6261100" y="889000"/>
          <p14:tracePt t="74951" x="6159500" y="908050"/>
          <p14:tracePt t="74966" x="6089650" y="908050"/>
          <p14:tracePt t="74983" x="6026150" y="908050"/>
          <p14:tracePt t="75000" x="6000750" y="908050"/>
          <p14:tracePt t="75016" x="5975350" y="889000"/>
          <p14:tracePt t="75033" x="5956300" y="857250"/>
          <p14:tracePt t="75050" x="5930900" y="806450"/>
          <p14:tracePt t="75066" x="5911850" y="749300"/>
          <p14:tracePt t="75083" x="5899150" y="673100"/>
          <p14:tracePt t="75100" x="5899150" y="590550"/>
          <p14:tracePt t="75116" x="5911850" y="527050"/>
          <p14:tracePt t="75133" x="5930900" y="469900"/>
          <p14:tracePt t="75150" x="5949950" y="444500"/>
          <p14:tracePt t="75152" x="5969000" y="438150"/>
          <p14:tracePt t="75166" x="5994400" y="431800"/>
          <p14:tracePt t="75183" x="6127750" y="400050"/>
          <p14:tracePt t="75200" x="6273800" y="400050"/>
          <p14:tracePt t="75216" x="6438900" y="406400"/>
          <p14:tracePt t="75233" x="6578600" y="431800"/>
          <p14:tracePt t="75250" x="6680200" y="482600"/>
          <p14:tracePt t="75266" x="6756400" y="558800"/>
          <p14:tracePt t="75283" x="6800850" y="622300"/>
          <p14:tracePt t="75300" x="6800850" y="673100"/>
          <p14:tracePt t="75316" x="6800850" y="723900"/>
          <p14:tracePt t="75333" x="6769100" y="768350"/>
          <p14:tracePt t="75351" x="6692900" y="850900"/>
          <p14:tracePt t="75367" x="6610350" y="901700"/>
          <p14:tracePt t="75383" x="6540500" y="933450"/>
          <p14:tracePt t="75400" x="6515100" y="946150"/>
          <p14:tracePt t="75417" x="6502400" y="946150"/>
          <p14:tracePt t="75433" x="6502400" y="952500"/>
          <p14:tracePt t="75449" x="6489700" y="952500"/>
          <p14:tracePt t="75467" x="6477000" y="952500"/>
          <p14:tracePt t="75500" x="6464300" y="952500"/>
          <p14:tracePt t="75516" x="6419850" y="952500"/>
          <p14:tracePt t="75533" x="6356350" y="952500"/>
          <p14:tracePt t="75550" x="6267450" y="946150"/>
          <p14:tracePt t="75552" x="6223000" y="939800"/>
          <p14:tracePt t="75566" x="6127750" y="927100"/>
          <p14:tracePt t="75583" x="6038850" y="933450"/>
          <p14:tracePt t="75600" x="5949950" y="920750"/>
          <p14:tracePt t="75617" x="5892800" y="901700"/>
          <p14:tracePt t="75633" x="5854700" y="882650"/>
          <p14:tracePt t="75650" x="5829300" y="850900"/>
          <p14:tracePt t="75666" x="5803900" y="806450"/>
          <p14:tracePt t="75683" x="5797550" y="730250"/>
          <p14:tracePt t="75699" x="5797550" y="635000"/>
          <p14:tracePt t="75716" x="5797550" y="565150"/>
          <p14:tracePt t="75733" x="5797550" y="527050"/>
          <p14:tracePt t="75750" x="5803900" y="508000"/>
          <p14:tracePt t="75751" x="5822950" y="495300"/>
          <p14:tracePt t="75766" x="5873750" y="476250"/>
          <p14:tracePt t="75783" x="5937250" y="450850"/>
          <p14:tracePt t="75800" x="6026150" y="425450"/>
          <p14:tracePt t="75817" x="6165850" y="412750"/>
          <p14:tracePt t="75833" x="6318250" y="406400"/>
          <p14:tracePt t="75850" x="6477000" y="412750"/>
          <p14:tracePt t="75868" x="6610350" y="412750"/>
          <p14:tracePt t="75883" x="6673850" y="419100"/>
          <p14:tracePt t="75900" x="6686550" y="425450"/>
          <p14:tracePt t="75944" x="6686550" y="438150"/>
          <p14:tracePt t="75952" x="6686550" y="450850"/>
          <p14:tracePt t="75966" x="6686550" y="476250"/>
          <p14:tracePt t="75983" x="6686550" y="488950"/>
          <p14:tracePt t="76087" x="6686550" y="501650"/>
          <p14:tracePt t="76095" x="6686550" y="514350"/>
          <p14:tracePt t="76102" x="6686550" y="527050"/>
          <p14:tracePt t="76116" x="6686550" y="539750"/>
          <p14:tracePt t="76133" x="6686550" y="565150"/>
          <p14:tracePt t="76150" x="6686550" y="596900"/>
          <p14:tracePt t="76166" x="6673850" y="628650"/>
          <p14:tracePt t="76183" x="6667500" y="647700"/>
          <p14:tracePt t="76200" x="6648450" y="679450"/>
          <p14:tracePt t="76216" x="6616700" y="704850"/>
          <p14:tracePt t="76233" x="6584950" y="742950"/>
          <p14:tracePt t="76250" x="6546850" y="781050"/>
          <p14:tracePt t="76266" x="6515100" y="800100"/>
          <p14:tracePt t="76283" x="6508750" y="806450"/>
          <p14:tracePt t="76351" x="6508750" y="819150"/>
          <p14:tracePt t="76359" x="6496050" y="819150"/>
          <p14:tracePt t="76368" x="6483350" y="819150"/>
          <p14:tracePt t="76383" x="6477000" y="825500"/>
          <p14:tracePt t="76400" x="6457950" y="831850"/>
          <p14:tracePt t="76416" x="6438900" y="838200"/>
          <p14:tracePt t="76433" x="6419850" y="844550"/>
          <p14:tracePt t="76450" x="6413500" y="850900"/>
          <p14:tracePt t="76527" x="6407150" y="850900"/>
          <p14:tracePt t="76535" x="6394450" y="850900"/>
          <p14:tracePt t="76543" x="6381750" y="850900"/>
          <p14:tracePt t="76552" x="6362700" y="857250"/>
          <p14:tracePt t="76566" x="6337300" y="863600"/>
          <p14:tracePt t="76583" x="6318250" y="869950"/>
          <p14:tracePt t="76617" x="6311900" y="869950"/>
          <p14:tracePt t="80134" x="6305550" y="869950"/>
          <p14:tracePt t="80143" x="6280150" y="869950"/>
          <p14:tracePt t="80152" x="6242050" y="869950"/>
          <p14:tracePt t="80166" x="6172200" y="869950"/>
          <p14:tracePt t="80183" x="6102350" y="869950"/>
          <p14:tracePt t="80200" x="6045200" y="869950"/>
          <p14:tracePt t="80217" x="6026150" y="869950"/>
          <p14:tracePt t="80233" x="6013450" y="869950"/>
          <p14:tracePt t="80295" x="6013450" y="857250"/>
          <p14:tracePt t="80302" x="6007100" y="844550"/>
          <p14:tracePt t="80311" x="6000750" y="831850"/>
          <p14:tracePt t="80318" x="5988050" y="819150"/>
          <p14:tracePt t="80343" x="5988050" y="812800"/>
          <p14:tracePt t="80352" x="5988050" y="806450"/>
          <p14:tracePt t="80367" x="6000750" y="768350"/>
          <p14:tracePt t="80383" x="6013450" y="730250"/>
          <p14:tracePt t="80400" x="6019800" y="704850"/>
          <p14:tracePt t="80417" x="6019800" y="692150"/>
          <p14:tracePt t="80433" x="6026150" y="685800"/>
          <p14:tracePt t="80450" x="6045200" y="679450"/>
          <p14:tracePt t="80467" x="6057900" y="679450"/>
          <p14:tracePt t="80483" x="6070600" y="673100"/>
          <p14:tracePt t="80500" x="6083300" y="666750"/>
          <p14:tracePt t="80516" x="6108700" y="660400"/>
          <p14:tracePt t="80533" x="6153150" y="654050"/>
          <p14:tracePt t="80550" x="6203950" y="647700"/>
          <p14:tracePt t="80567" x="6229350" y="641350"/>
          <p14:tracePt t="80583" x="6254750" y="635000"/>
          <p14:tracePt t="80600" x="6261100" y="635000"/>
          <p14:tracePt t="80671" x="6267450" y="635000"/>
          <p14:tracePt t="80679" x="6273800" y="635000"/>
          <p14:tracePt t="80686" x="6280150" y="635000"/>
          <p14:tracePt t="80703" x="6286500" y="635000"/>
          <p14:tracePt t="80716" x="6286500" y="641350"/>
          <p14:tracePt t="80733" x="6292850" y="654050"/>
          <p14:tracePt t="80750" x="6292850" y="666750"/>
          <p14:tracePt t="80766" x="6292850" y="685800"/>
          <p14:tracePt t="80783" x="6292850" y="717550"/>
          <p14:tracePt t="80800" x="6292850" y="749300"/>
          <p14:tracePt t="80816" x="6280150" y="762000"/>
          <p14:tracePt t="80833" x="6273800" y="774700"/>
          <p14:tracePt t="80850" x="6267450" y="781050"/>
          <p14:tracePt t="80866" x="6261100" y="800100"/>
          <p14:tracePt t="80883" x="6242050" y="812800"/>
          <p14:tracePt t="80900" x="6216650" y="831850"/>
          <p14:tracePt t="80917" x="6203950" y="831850"/>
          <p14:tracePt t="80991" x="6203950" y="825500"/>
          <p14:tracePt t="80999" x="6223000" y="793750"/>
          <p14:tracePt t="81007" x="6242050" y="781050"/>
          <p14:tracePt t="81016" x="6267450" y="781050"/>
          <p14:tracePt t="81033" x="6330950" y="762000"/>
          <p14:tracePt t="81050" x="6413500" y="742950"/>
          <p14:tracePt t="81067" x="6515100" y="723900"/>
          <p14:tracePt t="81083" x="6591300" y="717550"/>
          <p14:tracePt t="81100" x="6635750" y="717550"/>
          <p14:tracePt t="81116" x="6654800" y="717550"/>
          <p14:tracePt t="81167" x="6654800" y="723900"/>
          <p14:tracePt t="81175" x="6654800" y="736600"/>
          <p14:tracePt t="81183" x="6654800" y="742950"/>
          <p14:tracePt t="81200" x="6654800" y="755650"/>
          <p14:tracePt t="81216" x="6648450" y="762000"/>
          <p14:tracePt t="81233" x="6635750" y="768350"/>
          <p14:tracePt t="81250" x="6616700" y="781050"/>
          <p14:tracePt t="81266" x="6591300" y="781050"/>
          <p14:tracePt t="81283" x="6578600" y="781050"/>
          <p14:tracePt t="81299" x="6546850" y="781050"/>
          <p14:tracePt t="81317" x="6515100" y="781050"/>
          <p14:tracePt t="81333" x="6483350" y="774700"/>
          <p14:tracePt t="81349" x="6477000" y="762000"/>
          <p14:tracePt t="81350" x="6470650" y="749300"/>
          <p14:tracePt t="81366" x="6470650" y="717550"/>
          <p14:tracePt t="81383" x="6470650" y="685800"/>
          <p14:tracePt t="81400" x="6489700" y="654050"/>
          <p14:tracePt t="81417" x="6508750" y="622300"/>
          <p14:tracePt t="81433" x="6515100" y="596900"/>
          <p14:tracePt t="81450" x="6540500" y="590550"/>
          <p14:tracePt t="81467" x="6572250" y="577850"/>
          <p14:tracePt t="81483" x="6616700" y="577850"/>
          <p14:tracePt t="81502" x="6661150" y="571500"/>
          <p14:tracePt t="81517" x="6673850" y="571500"/>
          <p14:tracePt t="81533" x="6686550" y="571500"/>
          <p14:tracePt t="81551" x="6699250" y="622300"/>
          <p14:tracePt t="81566" x="6699250" y="673100"/>
          <p14:tracePt t="81584" x="6686550" y="704850"/>
          <p14:tracePt t="81600" x="6673850" y="749300"/>
          <p14:tracePt t="81616" x="6648450" y="774700"/>
          <p14:tracePt t="81633" x="6629400" y="806450"/>
          <p14:tracePt t="81650" x="6623050" y="806450"/>
          <p14:tracePt t="81703" x="6616700" y="806450"/>
          <p14:tracePt t="81711" x="6610350" y="806450"/>
          <p14:tracePt t="81718" x="6604000" y="806450"/>
          <p14:tracePt t="81735" x="6604000" y="793750"/>
          <p14:tracePt t="81750" x="6597650" y="793750"/>
          <p14:tracePt t="81766" x="6616700" y="781050"/>
          <p14:tracePt t="81783" x="6648450" y="762000"/>
          <p14:tracePt t="81800" x="6692900" y="736600"/>
          <p14:tracePt t="81817" x="6750050" y="736600"/>
          <p14:tracePt t="81833" x="6845300" y="730250"/>
          <p14:tracePt t="81850" x="6946900" y="717550"/>
          <p14:tracePt t="81867" x="7067550" y="711200"/>
          <p14:tracePt t="81883" x="7156450" y="711200"/>
          <p14:tracePt t="81900" x="7200900" y="711200"/>
          <p14:tracePt t="81917" x="7213600" y="711200"/>
          <p14:tracePt t="82031" x="7213600" y="723900"/>
          <p14:tracePt t="82039" x="7200900" y="730250"/>
          <p14:tracePt t="82050" x="7188200" y="736600"/>
          <p14:tracePt t="82067" x="7169150" y="742950"/>
          <p14:tracePt t="82083" x="7137400" y="749300"/>
          <p14:tracePt t="82100" x="7112000" y="762000"/>
          <p14:tracePt t="82116" x="7086600" y="774700"/>
          <p14:tracePt t="82133" x="7061200" y="774700"/>
          <p14:tracePt t="82151" x="7023100" y="774700"/>
          <p14:tracePt t="82166" x="6997700" y="762000"/>
          <p14:tracePt t="82183" x="6965950" y="730250"/>
          <p14:tracePt t="82200" x="6946900" y="711200"/>
          <p14:tracePt t="82216" x="6927850" y="692150"/>
          <p14:tracePt t="82250" x="6927850" y="679450"/>
          <p14:tracePt t="82266" x="6927850" y="654050"/>
          <p14:tracePt t="82284" x="6927850" y="615950"/>
          <p14:tracePt t="82300" x="6934200" y="596900"/>
          <p14:tracePt t="82317" x="6953250" y="571500"/>
          <p14:tracePt t="82333" x="6972300" y="558800"/>
          <p14:tracePt t="82351" x="7010400" y="539750"/>
          <p14:tracePt t="82367" x="7035800" y="533400"/>
          <p14:tracePt t="82383" x="7042150" y="533400"/>
          <p14:tracePt t="82400" x="7042150" y="527050"/>
          <p14:tracePt t="82417" x="7048500" y="527050"/>
          <p14:tracePt t="82433" x="7054850" y="527050"/>
          <p14:tracePt t="82450" x="7067550" y="533400"/>
          <p14:tracePt t="82467" x="7086600" y="546100"/>
          <p14:tracePt t="82483" x="7118350" y="577850"/>
          <p14:tracePt t="82500" x="7143750" y="596900"/>
          <p14:tracePt t="82516" x="7169150" y="615950"/>
          <p14:tracePt t="82533" x="7169150" y="628650"/>
          <p14:tracePt t="82535" x="7169150" y="635000"/>
          <p14:tracePt t="82550" x="7169150" y="660400"/>
          <p14:tracePt t="82566" x="7169150" y="685800"/>
          <p14:tracePt t="82583" x="7156450" y="711200"/>
          <p14:tracePt t="82600" x="7143750" y="742950"/>
          <p14:tracePt t="82616" x="7105650" y="774700"/>
          <p14:tracePt t="82633" x="7080250" y="793750"/>
          <p14:tracePt t="82650" x="7054850" y="806450"/>
          <p14:tracePt t="82667" x="7048500" y="806450"/>
          <p14:tracePt t="83247" x="7042150" y="806450"/>
          <p14:tracePt t="83255" x="7029450" y="806450"/>
          <p14:tracePt t="83264" x="7004050" y="806450"/>
          <p14:tracePt t="83270" x="6972300" y="806450"/>
          <p14:tracePt t="83283" x="6940550" y="806450"/>
          <p14:tracePt t="83300" x="6870700" y="812800"/>
          <p14:tracePt t="83316" x="6794500" y="825500"/>
          <p14:tracePt t="83333" x="6705600" y="825500"/>
          <p14:tracePt t="83350" x="6584950" y="825500"/>
          <p14:tracePt t="83367" x="6553200" y="825500"/>
          <p14:tracePt t="83384" x="6540500" y="825500"/>
          <p14:tracePt t="83400" x="6527800" y="825500"/>
          <p14:tracePt t="83417" x="6521450" y="825500"/>
          <p14:tracePt t="83839" x="6521450" y="819150"/>
          <p14:tracePt t="85463" x="6515100" y="819150"/>
          <p14:tracePt t="85471" x="6489700" y="819150"/>
          <p14:tracePt t="85479" x="6470650" y="819150"/>
          <p14:tracePt t="85486" x="6457950" y="819150"/>
          <p14:tracePt t="85500" x="6451600" y="819150"/>
          <p14:tracePt t="85517" x="6438900" y="819150"/>
          <p14:tracePt t="85647" x="6438900" y="812800"/>
          <p14:tracePt t="85655" x="6451600" y="806450"/>
          <p14:tracePt t="85663" x="6470650" y="800100"/>
          <p14:tracePt t="85671" x="6489700" y="787400"/>
          <p14:tracePt t="85683" x="6521450" y="781050"/>
          <p14:tracePt t="85700" x="6616700" y="768350"/>
          <p14:tracePt t="85716" x="6762750" y="768350"/>
          <p14:tracePt t="85733" x="6953250" y="742950"/>
          <p14:tracePt t="85750" x="7194550" y="723900"/>
          <p14:tracePt t="85767" x="7308850" y="698500"/>
          <p14:tracePt t="85784" x="7391400" y="698500"/>
          <p14:tracePt t="85800" x="7473950" y="698500"/>
          <p14:tracePt t="85816" x="7531100" y="698500"/>
          <p14:tracePt t="85833" x="7569200" y="698500"/>
          <p14:tracePt t="85850" x="7581900" y="698500"/>
          <p14:tracePt t="85895" x="7588250" y="698500"/>
          <p14:tracePt t="85903" x="7594600" y="698500"/>
          <p14:tracePt t="85917" x="7600950" y="679450"/>
          <p14:tracePt t="85933" x="7613650" y="647700"/>
          <p14:tracePt t="85950" x="7613650" y="590550"/>
          <p14:tracePt t="85966" x="7607300" y="552450"/>
          <p14:tracePt t="85983" x="7594600" y="520700"/>
          <p14:tracePt t="86000" x="7581900" y="482600"/>
          <p14:tracePt t="86017" x="7575550" y="463550"/>
          <p14:tracePt t="86033" x="7556500" y="438150"/>
          <p14:tracePt t="86067" x="7556500" y="431800"/>
          <p14:tracePt t="86135" x="7550150" y="431800"/>
          <p14:tracePt t="86143" x="7543800" y="431800"/>
          <p14:tracePt t="86153" x="7531100" y="450850"/>
          <p14:tracePt t="86166" x="7493000" y="527050"/>
          <p14:tracePt t="86183" x="7473950" y="609600"/>
          <p14:tracePt t="86200" x="7448550" y="698500"/>
          <p14:tracePt t="86216" x="7423150" y="774700"/>
          <p14:tracePt t="86233" x="7404100" y="819150"/>
          <p14:tracePt t="86250" x="7397750" y="838200"/>
          <p14:tracePt t="86267" x="7397750" y="844550"/>
          <p14:tracePt t="86343" x="7397750" y="825500"/>
          <p14:tracePt t="86351" x="7397750" y="800100"/>
          <p14:tracePt t="86360" x="7404100" y="774700"/>
          <p14:tracePt t="86367" x="7416800" y="742950"/>
          <p14:tracePt t="86383" x="7429500" y="692150"/>
          <p14:tracePt t="86399" x="7435850" y="660400"/>
          <p14:tracePt t="86416" x="7442200" y="654050"/>
          <p14:tracePt t="86433" x="7448550" y="641350"/>
          <p14:tracePt t="86449" x="7448550" y="635000"/>
          <p14:tracePt t="86466" x="7454900" y="635000"/>
          <p14:tracePt t="86527" x="7461250" y="635000"/>
          <p14:tracePt t="86534" x="7480300" y="635000"/>
          <p14:tracePt t="86543" x="7505700" y="635000"/>
          <p14:tracePt t="86552" x="7543800" y="635000"/>
          <p14:tracePt t="86566" x="7658100" y="628650"/>
          <p14:tracePt t="86583" x="7810500" y="635000"/>
          <p14:tracePt t="86600" x="7994650" y="635000"/>
          <p14:tracePt t="86617" x="8166100" y="635000"/>
          <p14:tracePt t="86633" x="8305800" y="622300"/>
          <p14:tracePt t="86650" x="8439150" y="615950"/>
          <p14:tracePt t="86667" x="8521700" y="609600"/>
          <p14:tracePt t="86683" x="8566150" y="596900"/>
          <p14:tracePt t="86700" x="8591550" y="584200"/>
          <p14:tracePt t="86775" x="8597900" y="584200"/>
          <p14:tracePt t="86783" x="8597900" y="571500"/>
          <p14:tracePt t="86791" x="8604250" y="558800"/>
          <p14:tracePt t="86800" x="8604250" y="539750"/>
          <p14:tracePt t="86817" x="8604250" y="514350"/>
          <p14:tracePt t="86833" x="8604250" y="482600"/>
          <p14:tracePt t="86850" x="8604250" y="476250"/>
          <p14:tracePt t="86983" x="8604250" y="469900"/>
          <p14:tracePt t="86991" x="8604250" y="463550"/>
          <p14:tracePt t="87000" x="8604250" y="457200"/>
          <p14:tracePt t="87016" x="8610600" y="450850"/>
          <p14:tracePt t="87034" x="8610600" y="444500"/>
          <p14:tracePt t="87050" x="8616950" y="438150"/>
          <p14:tracePt t="87067" x="8623300" y="412750"/>
          <p14:tracePt t="87083" x="8623300" y="387350"/>
          <p14:tracePt t="87100" x="8629650" y="381000"/>
          <p14:tracePt t="87116" x="8629650" y="374650"/>
          <p14:tracePt t="87206" x="8636000" y="374650"/>
          <p14:tracePt t="87215" x="8636000" y="387350"/>
          <p14:tracePt t="87223" x="8636000" y="457200"/>
          <p14:tracePt t="87233" x="8636000" y="539750"/>
          <p14:tracePt t="87250" x="8636000" y="679450"/>
          <p14:tracePt t="87266" x="8636000" y="793750"/>
          <p14:tracePt t="87283" x="8629650" y="876300"/>
          <p14:tracePt t="87300" x="8616950" y="920750"/>
          <p14:tracePt t="87316" x="8604250" y="946150"/>
          <p14:tracePt t="87333" x="8597900" y="958850"/>
          <p14:tracePt t="87430" x="8585200" y="952500"/>
          <p14:tracePt t="87439" x="8566150" y="927100"/>
          <p14:tracePt t="87450" x="8534400" y="895350"/>
          <p14:tracePt t="87466" x="8458200" y="844550"/>
          <p14:tracePt t="87483" x="8369300" y="793750"/>
          <p14:tracePt t="87501" x="8299450" y="742950"/>
          <p14:tracePt t="87517" x="8248650" y="698500"/>
          <p14:tracePt t="87533" x="8178800" y="666750"/>
          <p14:tracePt t="87551" x="8051800" y="609600"/>
          <p14:tracePt t="87566" x="7969250" y="552450"/>
          <p14:tracePt t="87583" x="7905750" y="508000"/>
          <p14:tracePt t="87600" x="7867650" y="463550"/>
          <p14:tracePt t="87617" x="7835900" y="425450"/>
          <p14:tracePt t="87633" x="7797800" y="381000"/>
          <p14:tracePt t="87650" x="7759700" y="349250"/>
          <p14:tracePt t="87666" x="7721600" y="311150"/>
          <p14:tracePt t="87683" x="7708900" y="292100"/>
          <p14:tracePt t="87700" x="7708900" y="285750"/>
          <p14:tracePt t="87750" x="7702550" y="285750"/>
          <p14:tracePt t="87759" x="7689850" y="285750"/>
          <p14:tracePt t="87768" x="7677150" y="304800"/>
          <p14:tracePt t="87783" x="7651750" y="387350"/>
          <p14:tracePt t="87800" x="7613650" y="469900"/>
          <p14:tracePt t="87816" x="7594600" y="546100"/>
          <p14:tracePt t="87833" x="7588250" y="609600"/>
          <p14:tracePt t="87850" x="7588250" y="660400"/>
          <p14:tracePt t="87866" x="7588250" y="685800"/>
          <p14:tracePt t="87883" x="7588250" y="698500"/>
          <p14:tracePt t="87927" x="7594600" y="692150"/>
          <p14:tracePt t="87934" x="7607300" y="685800"/>
          <p14:tracePt t="87951" x="7664450" y="641350"/>
          <p14:tracePt t="87966" x="7753350" y="584200"/>
          <p14:tracePt t="87983" x="7848600" y="514350"/>
          <p14:tracePt t="88000" x="7937500" y="457200"/>
          <p14:tracePt t="88016" x="8020050" y="406400"/>
          <p14:tracePt t="88033" x="8089900" y="361950"/>
          <p14:tracePt t="88050" x="8128000" y="336550"/>
          <p14:tracePt t="88067" x="8153400" y="330200"/>
          <p14:tracePt t="88127" x="8153400" y="336550"/>
          <p14:tracePt t="88134" x="8147050" y="374650"/>
          <p14:tracePt t="88150" x="8147050" y="425450"/>
          <p14:tracePt t="88167" x="8147050" y="539750"/>
          <p14:tracePt t="88183" x="8159750" y="615950"/>
          <p14:tracePt t="88200" x="8172450" y="673100"/>
          <p14:tracePt t="88217" x="8178800" y="717550"/>
          <p14:tracePt t="88233" x="8178800" y="736600"/>
          <p14:tracePt t="88267" x="8185150" y="736600"/>
          <p14:tracePt t="88283" x="8197850" y="736600"/>
          <p14:tracePt t="88300" x="8242300" y="692150"/>
          <p14:tracePt t="88316" x="8312150" y="603250"/>
          <p14:tracePt t="88333" x="8388350" y="533400"/>
          <p14:tracePt t="88350" x="8477250" y="463550"/>
          <p14:tracePt t="88367" x="8509000" y="438150"/>
          <p14:tracePt t="88383" x="8528050" y="431800"/>
          <p14:tracePt t="88417" x="8528050" y="438150"/>
          <p14:tracePt t="88433" x="8528050" y="514350"/>
          <p14:tracePt t="88450" x="8534400" y="615950"/>
          <p14:tracePt t="88467" x="8553450" y="704850"/>
          <p14:tracePt t="88483" x="8578850" y="749300"/>
          <p14:tracePt t="88500" x="8578850" y="774700"/>
          <p14:tracePt t="88517" x="8572500" y="781050"/>
          <p14:tracePt t="88533" x="8572500" y="787400"/>
          <p14:tracePt t="88550" x="8540750" y="806450"/>
          <p14:tracePt t="88566" x="8470900" y="819150"/>
          <p14:tracePt t="88583" x="8382000" y="844550"/>
          <p14:tracePt t="88600" x="8261350" y="857250"/>
          <p14:tracePt t="88616" x="8134350" y="863600"/>
          <p14:tracePt t="88633" x="8020050" y="863600"/>
          <p14:tracePt t="88650" x="7918450" y="863600"/>
          <p14:tracePt t="88666" x="7823200" y="863600"/>
          <p14:tracePt t="88683" x="7734300" y="863600"/>
          <p14:tracePt t="88700" x="7670800" y="863600"/>
          <p14:tracePt t="88716" x="7613650" y="863600"/>
          <p14:tracePt t="88733" x="7569200" y="863600"/>
          <p14:tracePt t="88751" x="7524750" y="863600"/>
          <p14:tracePt t="88766" x="7493000" y="863600"/>
          <p14:tracePt t="88783" x="7442200" y="863600"/>
          <p14:tracePt t="88800" x="7391400" y="863600"/>
          <p14:tracePt t="88816" x="7346950" y="863600"/>
          <p14:tracePt t="88833" x="7321550" y="850900"/>
          <p14:tracePt t="88850" x="7308850" y="844550"/>
          <p14:tracePt t="88919" x="7308850" y="838200"/>
          <p14:tracePt t="88927" x="7308850" y="825500"/>
          <p14:tracePt t="88935" x="7308850" y="819150"/>
          <p14:tracePt t="88950" x="7308850" y="812800"/>
          <p14:tracePt t="88966" x="7308850" y="800100"/>
          <p14:tracePt t="88983" x="7308850" y="787400"/>
          <p14:tracePt t="89000" x="7321550" y="774700"/>
          <p14:tracePt t="89017" x="7334250" y="749300"/>
          <p14:tracePt t="89033" x="7353300" y="723900"/>
          <p14:tracePt t="89050" x="7397750" y="711200"/>
          <p14:tracePt t="89067" x="7435850" y="692150"/>
          <p14:tracePt t="89083" x="7454900" y="673100"/>
          <p14:tracePt t="89100" x="7467600" y="666750"/>
          <p14:tracePt t="89159" x="7467600" y="660400"/>
          <p14:tracePt t="89167" x="7467600" y="654050"/>
          <p14:tracePt t="89183" x="7480300" y="647700"/>
          <p14:tracePt t="89200" x="7518400" y="641350"/>
          <p14:tracePt t="89217" x="7537450" y="641350"/>
          <p14:tracePt t="89233" x="7581900" y="641350"/>
          <p14:tracePt t="89250" x="7639050" y="641350"/>
          <p14:tracePt t="89266" x="7721600" y="641350"/>
          <p14:tracePt t="89284" x="7816850" y="628650"/>
          <p14:tracePt t="89300" x="7912100" y="641350"/>
          <p14:tracePt t="89317" x="7994650" y="641350"/>
          <p14:tracePt t="89333" x="8077200" y="641350"/>
          <p14:tracePt t="89350" x="8204200" y="622300"/>
          <p14:tracePt t="89366" x="8312150" y="615950"/>
          <p14:tracePt t="89383" x="8388350" y="615950"/>
          <p14:tracePt t="89400" x="8432800" y="615950"/>
          <p14:tracePt t="89417" x="8439150" y="615950"/>
          <p14:tracePt t="89463" x="8445500" y="615950"/>
          <p14:tracePt t="89471" x="8458200" y="615950"/>
          <p14:tracePt t="89483" x="8464550" y="615950"/>
          <p14:tracePt t="89500" x="8470900" y="615950"/>
          <p14:tracePt t="89517" x="8489950" y="615950"/>
          <p14:tracePt t="89567" x="8496300" y="609600"/>
          <p14:tracePt t="89575" x="8509000" y="609600"/>
          <p14:tracePt t="89583" x="8521700" y="603250"/>
          <p14:tracePt t="89600" x="8547100" y="596900"/>
          <p14:tracePt t="89617" x="8559800" y="596900"/>
          <p14:tracePt t="89633" x="8566150" y="590550"/>
          <p14:tracePt t="89650" x="8578850" y="590550"/>
          <p14:tracePt t="89667" x="8597900" y="577850"/>
          <p14:tracePt t="89683" x="8610600" y="565150"/>
          <p14:tracePt t="89700" x="8623300" y="558800"/>
          <p14:tracePt t="89717" x="8636000" y="552450"/>
          <p14:tracePt t="89733" x="8642350" y="552450"/>
          <p14:tracePt t="89750" x="8648700" y="552450"/>
          <p14:tracePt t="89766" x="8655050" y="552450"/>
          <p14:tracePt t="89967" x="8655050" y="558800"/>
          <p14:tracePt t="89975" x="8655050" y="571500"/>
          <p14:tracePt t="89983" x="8655050" y="577850"/>
          <p14:tracePt t="90000" x="8642350" y="596900"/>
          <p14:tracePt t="90016" x="8623300" y="609600"/>
          <p14:tracePt t="90033" x="8623300" y="615950"/>
          <p14:tracePt t="90050" x="8610600" y="641350"/>
          <p14:tracePt t="90066" x="8597900" y="660400"/>
          <p14:tracePt t="90083" x="8597900" y="679450"/>
          <p14:tracePt t="90100" x="8597900" y="685800"/>
          <p14:tracePt t="90117" x="8591550" y="692150"/>
          <p14:tracePt t="92607" x="8578850" y="692150"/>
          <p14:tracePt t="92615" x="8521700" y="698500"/>
          <p14:tracePt t="92622" x="8451850" y="698500"/>
          <p14:tracePt t="92633" x="8394700" y="711200"/>
          <p14:tracePt t="92650" x="8267700" y="698500"/>
          <p14:tracePt t="92666" x="8172450" y="666750"/>
          <p14:tracePt t="92683" x="8115300" y="660400"/>
          <p14:tracePt t="92700" x="8083550" y="660400"/>
          <p14:tracePt t="92716" x="8077200" y="660400"/>
          <p14:tracePt t="92799" x="8077200" y="654050"/>
          <p14:tracePt t="92807" x="8077200" y="635000"/>
          <p14:tracePt t="92816" x="8083550" y="628650"/>
          <p14:tracePt t="92833" x="8089900" y="615950"/>
          <p14:tracePt t="92850" x="8089900" y="603250"/>
          <p14:tracePt t="92867" x="8089900" y="590550"/>
          <p14:tracePt t="92883" x="8089900" y="565150"/>
          <p14:tracePt t="92900" x="8070850" y="539750"/>
          <p14:tracePt t="92917" x="8045450" y="533400"/>
          <p14:tracePt t="92933" x="8020050" y="527050"/>
          <p14:tracePt t="92950" x="8001000" y="520700"/>
          <p14:tracePt t="92966" x="7988300" y="514350"/>
          <p14:tracePt t="92983" x="7975600" y="508000"/>
          <p14:tracePt t="93000" x="7969250" y="495300"/>
          <p14:tracePt t="93017" x="7962900" y="495300"/>
          <p14:tracePt t="93033" x="7962900" y="488950"/>
          <p14:tracePt t="93050" x="7956550" y="488950"/>
          <p14:tracePt t="93067" x="7950200" y="482600"/>
          <p14:tracePt t="93151" x="7937500" y="482600"/>
          <p14:tracePt t="93159" x="7924800" y="514350"/>
          <p14:tracePt t="93167" x="7905750" y="558800"/>
          <p14:tracePt t="93183" x="7874000" y="628650"/>
          <p14:tracePt t="93200" x="7861300" y="666750"/>
          <p14:tracePt t="93217" x="7861300" y="685800"/>
          <p14:tracePt t="93233" x="7861300" y="692150"/>
          <p14:tracePt t="93287" x="7867650" y="679450"/>
          <p14:tracePt t="93295" x="7886700" y="660400"/>
          <p14:tracePt t="93302" x="7912100" y="628650"/>
          <p14:tracePt t="93316" x="7937500" y="596900"/>
          <p14:tracePt t="93333" x="7975600" y="552450"/>
          <p14:tracePt t="93350" x="7994650" y="533400"/>
          <p14:tracePt t="93366" x="8007350" y="527050"/>
          <p14:tracePt t="93383" x="8020050" y="527050"/>
          <p14:tracePt t="93400" x="8051800" y="527050"/>
          <p14:tracePt t="93416" x="8115300" y="527050"/>
          <p14:tracePt t="93433" x="8191500" y="520700"/>
          <p14:tracePt t="93450" x="8280400" y="533400"/>
          <p14:tracePt t="93467" x="8369300" y="558800"/>
          <p14:tracePt t="93483" x="8445500" y="565150"/>
          <p14:tracePt t="93500" x="8509000" y="558800"/>
          <p14:tracePt t="93516" x="8559800" y="558800"/>
          <p14:tracePt t="93533" x="8597900" y="552450"/>
          <p14:tracePt t="93550" x="8623300" y="533400"/>
          <p14:tracePt t="93566" x="8642350" y="495300"/>
          <p14:tracePt t="93583" x="8674100" y="457200"/>
          <p14:tracePt t="93600" x="8686800" y="419100"/>
          <p14:tracePt t="93617" x="8693150" y="406400"/>
          <p14:tracePt t="93633" x="8699500" y="400050"/>
          <p14:tracePt t="93727" x="8699500" y="406400"/>
          <p14:tracePt t="93735" x="8693150" y="444500"/>
          <p14:tracePt t="93750" x="8680450" y="482600"/>
          <p14:tracePt t="93767" x="8642350" y="596900"/>
          <p14:tracePt t="93783" x="8636000" y="673100"/>
          <p14:tracePt t="93800" x="8636000" y="704850"/>
          <p14:tracePt t="93817" x="8629650" y="711200"/>
          <p14:tracePt t="93833" x="8623300" y="717550"/>
          <p14:tracePt t="96894" x="8616950" y="717550"/>
          <p14:tracePt t="96902" x="8591550" y="717550"/>
          <p14:tracePt t="96910" x="8553450" y="717550"/>
          <p14:tracePt t="96918" x="8509000" y="717550"/>
          <p14:tracePt t="96933" x="8464550" y="717550"/>
          <p14:tracePt t="96934" x="8413750" y="717550"/>
          <p14:tracePt t="96950" x="8362950" y="717550"/>
          <p14:tracePt t="96966" x="8197850" y="717550"/>
          <p14:tracePt t="96983" x="8096250" y="723900"/>
          <p14:tracePt t="97000" x="7994650" y="717550"/>
          <p14:tracePt t="97016" x="7924800" y="717550"/>
          <p14:tracePt t="97033" x="7880350" y="717550"/>
          <p14:tracePt t="97050" x="7854950" y="717550"/>
          <p14:tracePt t="97066" x="7835900" y="717550"/>
          <p14:tracePt t="97083" x="7816850" y="717550"/>
          <p14:tracePt t="97100" x="7785100" y="723900"/>
          <p14:tracePt t="97116" x="7759700" y="723900"/>
          <p14:tracePt t="97133" x="7747000" y="723900"/>
          <p14:tracePt t="97150" x="7715250" y="723900"/>
          <p14:tracePt t="97166" x="7696200" y="723900"/>
          <p14:tracePt t="97183" x="7689850" y="723900"/>
          <p14:tracePt t="97246" x="7677150" y="723900"/>
          <p14:tracePt t="97254" x="7651750" y="723900"/>
          <p14:tracePt t="97263" x="7626350" y="723900"/>
          <p14:tracePt t="97271" x="7594600" y="723900"/>
          <p14:tracePt t="97283" x="7556500" y="723900"/>
          <p14:tracePt t="97300" x="7486650" y="723900"/>
          <p14:tracePt t="97316" x="7397750" y="723900"/>
          <p14:tracePt t="97333" x="7308850" y="723900"/>
          <p14:tracePt t="97350" x="7213600" y="723900"/>
          <p14:tracePt t="97367" x="7188200" y="723900"/>
          <p14:tracePt t="97558" x="7194550" y="723900"/>
          <p14:tracePt t="97567" x="7200900" y="723900"/>
          <p14:tracePt t="97583" x="7200900" y="717550"/>
          <p14:tracePt t="97600" x="7213600" y="717550"/>
          <p14:tracePt t="97616" x="7232650" y="704850"/>
          <p14:tracePt t="97633" x="7264400" y="692150"/>
          <p14:tracePt t="97650" x="7308850" y="679450"/>
          <p14:tracePt t="97666" x="7372350" y="660400"/>
          <p14:tracePt t="97683" x="7429500" y="635000"/>
          <p14:tracePt t="97700" x="7486650" y="615950"/>
          <p14:tracePt t="97716" x="7537450" y="596900"/>
          <p14:tracePt t="97733" x="7569200" y="577850"/>
          <p14:tracePt t="97750" x="7588250" y="565150"/>
          <p14:tracePt t="99750" x="7524750" y="565150"/>
          <p14:tracePt t="99758" x="7454900" y="565150"/>
          <p14:tracePt t="99767" x="7378700" y="565150"/>
          <p14:tracePt t="99783" x="7245350" y="577850"/>
          <p14:tracePt t="99800" x="7150100" y="590550"/>
          <p14:tracePt t="99816" x="7061200" y="603250"/>
          <p14:tracePt t="99833" x="6940550" y="609600"/>
          <p14:tracePt t="99850" x="6807200" y="622300"/>
          <p14:tracePt t="99867" x="6680200" y="635000"/>
          <p14:tracePt t="99883" x="6559550" y="635000"/>
          <p14:tracePt t="99900" x="6457950" y="647700"/>
          <p14:tracePt t="99916" x="6369050" y="654050"/>
          <p14:tracePt t="99933" x="6280150" y="666750"/>
          <p14:tracePt t="99950" x="6159500" y="692150"/>
          <p14:tracePt t="99967" x="6089650" y="692150"/>
          <p14:tracePt t="99983" x="6038850" y="692150"/>
          <p14:tracePt t="100000" x="5994400" y="692150"/>
          <p14:tracePt t="100016" x="5956300" y="692150"/>
          <p14:tracePt t="100033" x="5930900" y="692150"/>
          <p14:tracePt t="100215" x="5924550" y="692150"/>
          <p14:tracePt t="100222" x="5911850" y="692150"/>
          <p14:tracePt t="100231" x="5899150" y="692150"/>
          <p14:tracePt t="100250" x="5873750" y="685800"/>
          <p14:tracePt t="100266" x="5822950" y="673100"/>
          <p14:tracePt t="100283" x="5765800" y="660400"/>
          <p14:tracePt t="100300" x="5689600" y="635000"/>
          <p14:tracePt t="100316" x="5613400" y="609600"/>
          <p14:tracePt t="100333" x="5562600" y="609600"/>
          <p14:tracePt t="100350" x="5518150" y="596900"/>
          <p14:tracePt t="100366" x="5505450" y="590550"/>
          <p14:tracePt t="100383" x="5486400" y="577850"/>
          <p14:tracePt t="100400" x="5461000" y="558800"/>
          <p14:tracePt t="100417" x="5435600" y="539750"/>
          <p14:tracePt t="100433" x="5410200" y="527050"/>
          <p14:tracePt t="100450" x="5397500" y="527050"/>
          <p14:tracePt t="100466" x="5384800" y="520700"/>
          <p14:tracePt t="100500" x="5372100" y="520700"/>
          <p14:tracePt t="100516" x="5365750" y="514350"/>
          <p14:tracePt t="100533" x="5359400" y="514350"/>
          <p14:tracePt t="100615" x="5353050" y="514350"/>
          <p14:tracePt t="100622" x="5346700" y="514350"/>
          <p14:tracePt t="100633" x="5340350" y="527050"/>
          <p14:tracePt t="100650" x="5308600" y="615950"/>
          <p14:tracePt t="100666" x="5270500" y="730250"/>
          <p14:tracePt t="100683" x="5238750" y="844550"/>
          <p14:tracePt t="100700" x="5207000" y="939800"/>
          <p14:tracePt t="100717" x="5194300" y="1003300"/>
          <p14:tracePt t="100733" x="5187950" y="1041400"/>
          <p14:tracePt t="100750" x="5175250" y="1054100"/>
          <p14:tracePt t="100903" x="5194300" y="1054100"/>
          <p14:tracePt t="100911" x="5232400" y="1066800"/>
          <p14:tracePt t="100918" x="5264150" y="1073150"/>
          <p14:tracePt t="100933" x="5308600" y="1079500"/>
          <p14:tracePt t="100950" x="5448300" y="1117600"/>
          <p14:tracePt t="100966" x="5518150" y="1123950"/>
          <p14:tracePt t="100983" x="5568950" y="1130300"/>
          <p14:tracePt t="101000" x="5575300" y="1136650"/>
          <p14:tracePt t="101017" x="5581650" y="1136650"/>
          <p14:tracePt t="101127" x="5588000" y="1136650"/>
          <p14:tracePt t="101135" x="5594350" y="1136650"/>
          <p14:tracePt t="101150" x="5600700" y="1123950"/>
          <p14:tracePt t="101167" x="5619750" y="1073150"/>
          <p14:tracePt t="101183" x="5638800" y="1016000"/>
          <p14:tracePt t="101200" x="5651500" y="952500"/>
          <p14:tracePt t="101217" x="5676900" y="889000"/>
          <p14:tracePt t="101233" x="5683250" y="838200"/>
          <p14:tracePt t="101250" x="5695950" y="793750"/>
          <p14:tracePt t="101267" x="5708650" y="762000"/>
          <p14:tracePt t="101283" x="5721350" y="736600"/>
          <p14:tracePt t="101300" x="5727700" y="692150"/>
          <p14:tracePt t="101317" x="5734050" y="654050"/>
          <p14:tracePt t="101333" x="5740400" y="635000"/>
          <p14:tracePt t="101350" x="5740400" y="622300"/>
          <p14:tracePt t="101383" x="5740400" y="609600"/>
          <p14:tracePt t="101400" x="5734050" y="590550"/>
          <p14:tracePt t="101416" x="5683250" y="565150"/>
          <p14:tracePt t="101433" x="5632450" y="533400"/>
          <p14:tracePt t="101450" x="5581650" y="514350"/>
          <p14:tracePt t="101467" x="5543550" y="508000"/>
          <p14:tracePt t="101483" x="5511800" y="495300"/>
          <p14:tracePt t="101500" x="5492750" y="482600"/>
          <p14:tracePt t="101583" x="5492750" y="488950"/>
          <p14:tracePt t="101591" x="5492750" y="501650"/>
          <p14:tracePt t="101600" x="5492750" y="514350"/>
          <p14:tracePt t="101616" x="5492750" y="552450"/>
          <p14:tracePt t="101633" x="5492750" y="577850"/>
          <p14:tracePt t="101650" x="5492750" y="603250"/>
          <p14:tracePt t="101667" x="5492750" y="628650"/>
          <p14:tracePt t="101683" x="5492750" y="647700"/>
          <p14:tracePt t="101700" x="5492750" y="654050"/>
          <p14:tracePt t="101775" x="5486400" y="654050"/>
          <p14:tracePt t="102447" x="5499100" y="654050"/>
          <p14:tracePt t="102463" x="5505450" y="654050"/>
          <p14:tracePt t="102470" x="5518150" y="654050"/>
          <p14:tracePt t="102479" x="5530850" y="654050"/>
          <p14:tracePt t="102486" x="5543550" y="654050"/>
          <p14:tracePt t="102500" x="5562600" y="654050"/>
          <p14:tracePt t="102517" x="5600700" y="654050"/>
          <p14:tracePt t="102533" x="5632450" y="654050"/>
          <p14:tracePt t="102535" x="5645150" y="654050"/>
          <p14:tracePt t="102551" x="5664200" y="647700"/>
          <p14:tracePt t="102567" x="5676900" y="647700"/>
          <p14:tracePt t="102663" x="5683250" y="647700"/>
          <p14:tracePt t="102671" x="5689600" y="647700"/>
          <p14:tracePt t="102679" x="5702300" y="647700"/>
          <p14:tracePt t="102686" x="5715000" y="647700"/>
          <p14:tracePt t="102702" x="5721350" y="647700"/>
          <p14:tracePt t="102717" x="5734050" y="647700"/>
          <p14:tracePt t="102734" x="5759450" y="647700"/>
          <p14:tracePt t="102750" x="5765800" y="647700"/>
          <p14:tracePt t="102783" x="5772150" y="647700"/>
          <p14:tracePt t="102839" x="5778500" y="647700"/>
          <p14:tracePt t="102847" x="5791200" y="647700"/>
          <p14:tracePt t="102854" x="5797550" y="647700"/>
          <p14:tracePt t="102866" x="5803900" y="647700"/>
          <p14:tracePt t="102883" x="5810250" y="654050"/>
          <p14:tracePt t="102900" x="5822950" y="660400"/>
          <p14:tracePt t="102917" x="5829300" y="660400"/>
          <p14:tracePt t="102933" x="5835650" y="666750"/>
          <p14:tracePt t="103086" x="5854700" y="666750"/>
          <p14:tracePt t="103095" x="5873750" y="666750"/>
          <p14:tracePt t="103103" x="5892800" y="666750"/>
          <p14:tracePt t="103116" x="5911850" y="673100"/>
          <p14:tracePt t="103133" x="5956300" y="673100"/>
          <p14:tracePt t="103150" x="6019800" y="673100"/>
          <p14:tracePt t="103166" x="6038850" y="673100"/>
          <p14:tracePt t="103567" x="6032500" y="666750"/>
          <p14:tracePt t="103575" x="6026150" y="660400"/>
          <p14:tracePt t="103584" x="6026150" y="647700"/>
          <p14:tracePt t="103600" x="6026150" y="635000"/>
          <p14:tracePt t="103616" x="6026150" y="615950"/>
          <p14:tracePt t="103633" x="6026150" y="596900"/>
          <p14:tracePt t="103650" x="6026150" y="577850"/>
          <p14:tracePt t="103683" x="6032500" y="571500"/>
          <p14:tracePt t="103700" x="6045200" y="558800"/>
          <p14:tracePt t="103717" x="6051550" y="558800"/>
          <p14:tracePt t="103733" x="6057900" y="552450"/>
          <p14:tracePt t="103750" x="6064250" y="552450"/>
          <p14:tracePt t="103767" x="6076950" y="539750"/>
          <p14:tracePt t="103783" x="6089650" y="539750"/>
          <p14:tracePt t="103800" x="6096000" y="533400"/>
          <p14:tracePt t="103839" x="6102350" y="533400"/>
          <p14:tracePt t="103871" x="6108700" y="533400"/>
          <p14:tracePt t="103879" x="6115050" y="533400"/>
          <p14:tracePt t="103886" x="6127750" y="533400"/>
          <p14:tracePt t="103900" x="6140450" y="533400"/>
          <p14:tracePt t="103917" x="6153150" y="533400"/>
          <p14:tracePt t="103933" x="6172200" y="533400"/>
          <p14:tracePt t="103951" x="6184900" y="533400"/>
          <p14:tracePt t="103966" x="6184900" y="539750"/>
          <p14:tracePt t="103983" x="6197600" y="539750"/>
          <p14:tracePt t="104000" x="6210300" y="546100"/>
          <p14:tracePt t="104016" x="6223000" y="558800"/>
          <p14:tracePt t="104033" x="6242050" y="571500"/>
          <p14:tracePt t="104050" x="6248400" y="577850"/>
          <p14:tracePt t="104067" x="6254750" y="590550"/>
          <p14:tracePt t="104083" x="6254750" y="615950"/>
          <p14:tracePt t="104100" x="6254750" y="628650"/>
          <p14:tracePt t="104117" x="6254750" y="641350"/>
          <p14:tracePt t="104133" x="6254750" y="647700"/>
          <p14:tracePt t="104150" x="6248400" y="654050"/>
          <p14:tracePt t="104168" x="6248400" y="660400"/>
          <p14:tracePt t="104183" x="6235700" y="660400"/>
          <p14:tracePt t="104200" x="6235700" y="666750"/>
          <p14:tracePt t="104217" x="6223000" y="673100"/>
          <p14:tracePt t="104233" x="6216650" y="673100"/>
          <p14:tracePt t="104267" x="6216650" y="679450"/>
          <p14:tracePt t="104283" x="6210300" y="679450"/>
          <p14:tracePt t="104300" x="6203950" y="679450"/>
          <p14:tracePt t="105591" x="6203950" y="685800"/>
          <p14:tracePt t="105599" x="6191250" y="698500"/>
          <p14:tracePt t="105606" x="6184900" y="711200"/>
          <p14:tracePt t="105617" x="6165850" y="717550"/>
          <p14:tracePt t="105633" x="6140450" y="736600"/>
          <p14:tracePt t="105650" x="6134100" y="749300"/>
          <p14:tracePt t="105667" x="6121400" y="755650"/>
          <p14:tracePt t="105683" x="6108700" y="768350"/>
          <p14:tracePt t="105700" x="6102350" y="781050"/>
          <p14:tracePt t="105716" x="6083300" y="787400"/>
          <p14:tracePt t="105733" x="6083300" y="793750"/>
          <p14:tracePt t="105823" x="6083300" y="787400"/>
          <p14:tracePt t="105831" x="6083300" y="781050"/>
          <p14:tracePt t="105839" x="6083300" y="768350"/>
          <p14:tracePt t="105850" x="6083300" y="762000"/>
          <p14:tracePt t="105867" x="6083300" y="736600"/>
          <p14:tracePt t="105883" x="6108700" y="711200"/>
          <p14:tracePt t="105900" x="6127750" y="698500"/>
          <p14:tracePt t="105917" x="6146800" y="679450"/>
          <p14:tracePt t="105934" x="6165850" y="660400"/>
          <p14:tracePt t="105952" x="6216650" y="628650"/>
          <p14:tracePt t="105967" x="6286500" y="603250"/>
          <p14:tracePt t="105983" x="6362700" y="577850"/>
          <p14:tracePt t="106000" x="6407150" y="558800"/>
          <p14:tracePt t="106016" x="6426200" y="558800"/>
          <p14:tracePt t="106033" x="6426200" y="552450"/>
          <p14:tracePt t="106066" x="6445250" y="577850"/>
          <p14:tracePt t="106083" x="6457950" y="609600"/>
          <p14:tracePt t="106100" x="6477000" y="654050"/>
          <p14:tracePt t="106117" x="6477000" y="698500"/>
          <p14:tracePt t="106133" x="6477000" y="736600"/>
          <p14:tracePt t="106136" x="6477000" y="749300"/>
          <p14:tracePt t="106247" x="6483350" y="749300"/>
          <p14:tracePt t="106254" x="6483350" y="742950"/>
          <p14:tracePt t="106263" x="6489700" y="742950"/>
          <p14:tracePt t="106367" x="6489700" y="749300"/>
          <p14:tracePt t="106375" x="6489700" y="755650"/>
          <p14:tracePt t="106447" x="6489700" y="749300"/>
          <p14:tracePt t="106454" x="6489700" y="730250"/>
          <p14:tracePt t="106463" x="6483350" y="723900"/>
          <p14:tracePt t="106471" x="6477000" y="704850"/>
          <p14:tracePt t="106483" x="6477000" y="685800"/>
          <p14:tracePt t="106500" x="6477000" y="647700"/>
          <p14:tracePt t="106517" x="6477000" y="628650"/>
          <p14:tracePt t="106533" x="6477000" y="615950"/>
          <p14:tracePt t="106551" x="6502400" y="615950"/>
          <p14:tracePt t="107847" x="6515100" y="609600"/>
          <p14:tracePt t="107854" x="6553200" y="596900"/>
          <p14:tracePt t="107863" x="6584950" y="590550"/>
          <p14:tracePt t="107871" x="6616700" y="584200"/>
          <p14:tracePt t="107883" x="6648450" y="584200"/>
          <p14:tracePt t="107900" x="6705600" y="590550"/>
          <p14:tracePt t="107917" x="6762750" y="615950"/>
          <p14:tracePt t="107933" x="6826250" y="647700"/>
          <p14:tracePt t="107950" x="6889750" y="685800"/>
          <p14:tracePt t="107966" x="6934200" y="711200"/>
          <p14:tracePt t="107983" x="6940550" y="717550"/>
          <p14:tracePt t="108134" x="6940550" y="723900"/>
          <p14:tracePt t="108143" x="6940550" y="730250"/>
          <p14:tracePt t="108151" x="6940550" y="736600"/>
          <p14:tracePt t="108175" x="6946900" y="736600"/>
          <p14:tracePt t="108215" x="6940550" y="749300"/>
          <p14:tracePt t="108222" x="6934200" y="781050"/>
          <p14:tracePt t="108233" x="6915150" y="819150"/>
          <p14:tracePt t="108250" x="6902450" y="882650"/>
          <p14:tracePt t="108267" x="6883400" y="952500"/>
          <p14:tracePt t="108283" x="6864350" y="1022350"/>
          <p14:tracePt t="108300" x="6845300" y="1085850"/>
          <p14:tracePt t="108317" x="6819900" y="1174750"/>
          <p14:tracePt t="108334" x="6788150" y="1263650"/>
          <p14:tracePt t="108351" x="6699250" y="1409700"/>
          <p14:tracePt t="108367" x="6629400" y="1498600"/>
          <p14:tracePt t="108383" x="6578600" y="1536700"/>
          <p14:tracePt t="108400" x="6527800" y="1555750"/>
          <p14:tracePt t="108416" x="6477000" y="1568450"/>
          <p14:tracePt t="108433" x="6419850" y="1574800"/>
          <p14:tracePt t="108450" x="6381750" y="1574800"/>
          <p14:tracePt t="108467" x="6337300" y="1530350"/>
          <p14:tracePt t="108483" x="6273800" y="1435100"/>
          <p14:tracePt t="108500" x="6210300" y="1333500"/>
          <p14:tracePt t="108517" x="6165850" y="1225550"/>
          <p14:tracePt t="108533" x="6134100" y="1123950"/>
          <p14:tracePt t="108550" x="6127750" y="1041400"/>
          <p14:tracePt t="108567" x="6140450" y="914400"/>
          <p14:tracePt t="108583" x="6165850" y="831850"/>
          <p14:tracePt t="108600" x="6210300" y="755650"/>
          <p14:tracePt t="108617" x="6254750" y="692150"/>
          <p14:tracePt t="108633" x="6324600" y="647700"/>
          <p14:tracePt t="108650" x="6407150" y="622300"/>
          <p14:tracePt t="108667" x="6489700" y="590550"/>
          <p14:tracePt t="108683" x="6591300" y="571500"/>
          <p14:tracePt t="108700" x="6692900" y="571500"/>
          <p14:tracePt t="108716" x="6794500" y="584200"/>
          <p14:tracePt t="108733" x="6877050" y="609600"/>
          <p14:tracePt t="108750" x="6953250" y="628650"/>
          <p14:tracePt t="108751" x="6985000" y="647700"/>
          <p14:tracePt t="108767" x="7042150" y="679450"/>
          <p14:tracePt t="108783" x="7067550" y="711200"/>
          <p14:tracePt t="108800" x="7099300" y="762000"/>
          <p14:tracePt t="108817" x="7112000" y="812800"/>
          <p14:tracePt t="108834" x="7118350" y="869950"/>
          <p14:tracePt t="108850" x="7118350" y="952500"/>
          <p14:tracePt t="108866" x="7099300" y="1022350"/>
          <p14:tracePt t="108883" x="7092950" y="1073150"/>
          <p14:tracePt t="108900" x="7061200" y="1136650"/>
          <p14:tracePt t="108917" x="7023100" y="1200150"/>
          <p14:tracePt t="108934" x="6934200" y="1257300"/>
          <p14:tracePt t="108936" x="6908800" y="1276350"/>
          <p14:tracePt t="108950" x="6864350" y="1301750"/>
          <p14:tracePt t="108967" x="6756400" y="1365250"/>
          <p14:tracePt t="108983" x="6680200" y="1365250"/>
          <p14:tracePt t="109000" x="6604000" y="1358900"/>
          <p14:tracePt t="109017" x="6546850" y="1352550"/>
          <p14:tracePt t="109034" x="6502400" y="1346200"/>
          <p14:tracePt t="109050" x="6457950" y="1346200"/>
          <p14:tracePt t="109067" x="6413500" y="1308100"/>
          <p14:tracePt t="109083" x="6369050" y="1250950"/>
          <p14:tracePt t="109100" x="6350000" y="1168400"/>
          <p14:tracePt t="109117" x="6324600" y="1079500"/>
          <p14:tracePt t="109134" x="6318250" y="990600"/>
          <p14:tracePt t="109150" x="6318250" y="869950"/>
          <p14:tracePt t="109167" x="6343650" y="806450"/>
          <p14:tracePt t="109184" x="6388100" y="755650"/>
          <p14:tracePt t="109200" x="6470650" y="723900"/>
          <p14:tracePt t="109217" x="6578600" y="685800"/>
          <p14:tracePt t="109234" x="6718300" y="666750"/>
          <p14:tracePt t="109250" x="6870700" y="666750"/>
          <p14:tracePt t="109267" x="7023100" y="660400"/>
          <p14:tracePt t="109283" x="7118350" y="666750"/>
          <p14:tracePt t="109300" x="7175500" y="679450"/>
          <p14:tracePt t="109317" x="7207250" y="723900"/>
          <p14:tracePt t="109334" x="7219950" y="800100"/>
          <p14:tracePt t="109335" x="7219950" y="838200"/>
          <p14:tracePt t="109351" x="7194550" y="920750"/>
          <p14:tracePt t="109367" x="7169150" y="990600"/>
          <p14:tracePt t="109383" x="7143750" y="1009650"/>
          <p14:tracePt t="109400" x="7137400" y="1022350"/>
          <p14:tracePt t="110511" x="7150100" y="1022350"/>
          <p14:tracePt t="110583" x="7150100" y="1016000"/>
          <p14:tracePt t="110591" x="7156450" y="1009650"/>
          <p14:tracePt t="110600" x="7156450" y="996950"/>
          <p14:tracePt t="110617" x="7175500" y="984250"/>
          <p14:tracePt t="110633" x="7181850" y="971550"/>
          <p14:tracePt t="110650" x="7188200" y="965200"/>
          <p14:tracePt t="110683" x="7188200" y="958850"/>
          <p14:tracePt t="110700" x="7188200" y="952500"/>
          <p14:tracePt t="110716" x="7188200" y="946150"/>
          <p14:tracePt t="110734" x="7194550" y="946150"/>
          <p14:tracePt t="110807" x="7194550" y="939800"/>
          <p14:tracePt t="110823" x="7194550" y="933450"/>
          <p14:tracePt t="110838" x="7194550" y="927100"/>
          <p14:tracePt t="110847" x="7194550" y="920750"/>
          <p14:tracePt t="110854" x="7188200" y="920750"/>
          <p14:tracePt t="110887" x="7188200" y="914400"/>
          <p14:tracePt t="110903" x="7181850" y="914400"/>
          <p14:tracePt t="110911" x="7181850" y="908050"/>
          <p14:tracePt t="110919" x="7175500" y="901700"/>
          <p14:tracePt t="110967" x="7169150" y="895350"/>
          <p14:tracePt t="110975" x="7162800" y="895350"/>
          <p14:tracePt t="110984" x="7156450" y="895350"/>
          <p14:tracePt t="111000" x="7137400" y="889000"/>
          <p14:tracePt t="111017" x="7118350" y="882650"/>
          <p14:tracePt t="111033" x="7105650" y="876300"/>
          <p14:tracePt t="111050" x="7092950" y="869950"/>
          <p14:tracePt t="111067" x="7073900" y="863600"/>
          <p14:tracePt t="111083" x="7048500" y="857250"/>
          <p14:tracePt t="111100" x="7023100" y="850900"/>
          <p14:tracePt t="111117" x="6997700" y="844550"/>
          <p14:tracePt t="111133" x="6978650" y="831850"/>
          <p14:tracePt t="111151" x="6959600" y="825500"/>
          <p14:tracePt t="111175" x="6953250" y="825500"/>
          <p14:tracePt t="111199" x="6946900" y="825500"/>
          <p14:tracePt t="111271" x="6927850" y="831850"/>
          <p14:tracePt t="111279" x="6902450" y="838200"/>
          <p14:tracePt t="111287" x="6883400" y="850900"/>
          <p14:tracePt t="111300" x="6858000" y="857250"/>
          <p14:tracePt t="111317" x="6826250" y="863600"/>
          <p14:tracePt t="111333" x="6807200" y="869950"/>
          <p14:tracePt t="111375" x="6807200" y="838200"/>
          <p14:tracePt t="111384" x="6807200" y="806450"/>
          <p14:tracePt t="111400" x="6819900" y="742950"/>
          <p14:tracePt t="111417" x="6858000" y="698500"/>
          <p14:tracePt t="111434" x="6908800" y="660400"/>
          <p14:tracePt t="111450" x="6959600" y="635000"/>
          <p14:tracePt t="111467" x="7042150" y="603250"/>
          <p14:tracePt t="111483" x="7137400" y="603250"/>
          <p14:tracePt t="111500" x="7207250" y="603250"/>
          <p14:tracePt t="111517" x="7258050" y="615950"/>
          <p14:tracePt t="111535" x="7327900" y="692150"/>
          <p14:tracePt t="111550" x="7346950" y="698500"/>
          <p14:tracePt t="111567" x="7359650" y="819150"/>
          <p14:tracePt t="111583" x="7321550" y="914400"/>
          <p14:tracePt t="111600" x="7270750" y="1009650"/>
          <p14:tracePt t="111617" x="7213600" y="1079500"/>
          <p14:tracePt t="111633" x="7162800" y="1130300"/>
          <p14:tracePt t="111650" x="7099300" y="1143000"/>
          <p14:tracePt t="111667" x="7035800" y="1168400"/>
          <p14:tracePt t="111683" x="6972300" y="1168400"/>
          <p14:tracePt t="111700" x="6927850" y="1162050"/>
          <p14:tracePt t="111717" x="6896100" y="1149350"/>
          <p14:tracePt t="111735" x="6883400" y="1136650"/>
          <p14:tracePt t="111750" x="6877050" y="1117600"/>
          <p14:tracePt t="111767" x="6877050" y="1079500"/>
          <p14:tracePt t="111783" x="6877050" y="1060450"/>
          <p14:tracePt t="111800" x="6883400" y="1041400"/>
          <p14:tracePt t="111817" x="6889750" y="1028700"/>
          <p14:tracePt t="111833" x="6896100" y="1016000"/>
          <p14:tracePt t="111850" x="6896100" y="1003300"/>
          <p14:tracePt t="111867" x="6902450" y="1003300"/>
          <p14:tracePt t="111883" x="6902450" y="996950"/>
          <p14:tracePt t="112831" x="6883400" y="996950"/>
          <p14:tracePt t="112839" x="6851650" y="996950"/>
          <p14:tracePt t="112847" x="6832600" y="996950"/>
          <p14:tracePt t="112855" x="6807200" y="996950"/>
          <p14:tracePt t="112867" x="6781800" y="996950"/>
          <p14:tracePt t="112883" x="6731000" y="996950"/>
          <p14:tracePt t="112900" x="6667500" y="996950"/>
          <p14:tracePt t="112917" x="6584950" y="996950"/>
          <p14:tracePt t="112933" x="6470650" y="996950"/>
          <p14:tracePt t="112935" x="6400800" y="996950"/>
          <p14:tracePt t="112954" x="6280150" y="996950"/>
          <p14:tracePt t="112967" x="6159500" y="996950"/>
          <p14:tracePt t="112983" x="6019800" y="996950"/>
          <p14:tracePt t="113000" x="5867400" y="1022350"/>
          <p14:tracePt t="113017" x="5708650" y="104775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F2B63D52-A8C1-49F7-9F4E-5E6A78B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EC862E5-7126-442A-BC72-8A46358E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6FD4695A-A422-4F7B-8C04-55FCF8EC2BB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1B36737-19C0-46F9-99BE-6E8776D16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0C87A0A-DFA3-4378-994C-CAA8E5C7F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1.1 </a:t>
            </a:r>
            <a:r>
              <a:rPr lang="en-US" altLang="ko-KR" sz="2800">
                <a:ea typeface="굴림" panose="020B0600000101010101" pitchFamily="50" charset="-127"/>
              </a:rPr>
              <a:t>What </a:t>
            </a:r>
            <a:r>
              <a:rPr lang="en-US" altLang="ko-KR" sz="2800" i="1">
                <a:ea typeface="굴림" panose="020B0600000101010101" pitchFamily="50" charset="-127"/>
              </a:rPr>
              <a:t>is</a:t>
            </a:r>
            <a:r>
              <a:rPr lang="en-US" altLang="ko-KR" sz="2800"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1.2</a:t>
            </a:r>
            <a:r>
              <a:rPr lang="en-US" altLang="ko-KR" sz="2800">
                <a:ea typeface="굴림" panose="020B0600000101010101" pitchFamily="50" charset="-127"/>
              </a:rPr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1.3</a:t>
            </a:r>
            <a:r>
              <a:rPr lang="en-US" altLang="ko-KR" sz="2800">
                <a:ea typeface="굴림" panose="020B0600000101010101" pitchFamily="50" charset="-127"/>
              </a:rPr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1.4 </a:t>
            </a:r>
            <a:r>
              <a:rPr lang="en-US" altLang="ko-KR" sz="2800">
                <a:ea typeface="굴림" panose="020B0600000101010101" pitchFamily="50" charset="-127"/>
              </a:rPr>
              <a:t>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 </a:t>
            </a:r>
            <a:r>
              <a:rPr lang="en-US" altLang="ko-KR" sz="2800">
                <a:ea typeface="굴림" panose="020B0600000101010101" pitchFamily="50" charset="-127"/>
              </a:rPr>
              <a:t>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1.7 Protocol layers, service models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1.8</a:t>
            </a:r>
            <a:r>
              <a:rPr lang="en-US" altLang="ko-KR" sz="2800">
                <a:ea typeface="굴림" panose="020B0600000101010101" pitchFamily="50" charset="-127"/>
              </a:rPr>
              <a:t>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7"/>
    </mc:Choice>
    <mc:Fallback xmlns="">
      <p:transition spd="slow" advTm="9137"/>
    </mc:Fallback>
  </mc:AlternateContent>
  <p:extLst>
    <p:ext uri="{3A86A75C-4F4B-4683-9AE1-C65F6400EC91}">
      <p14:laserTraceLst xmlns:p14="http://schemas.microsoft.com/office/powerpoint/2010/main">
        <p14:tracePtLst>
          <p14:tracePt t="459" x="2641600" y="3175000"/>
          <p14:tracePt t="477" x="2679700" y="3346450"/>
          <p14:tracePt t="510" x="2825750" y="3771900"/>
          <p14:tracePt t="527" x="2921000" y="3937000"/>
          <p14:tracePt t="544" x="3003550" y="4038600"/>
          <p14:tracePt t="560" x="3060700" y="4108450"/>
          <p14:tracePt t="577" x="3079750" y="4146550"/>
          <p14:tracePt t="594" x="3079750" y="4216400"/>
          <p14:tracePt t="611" x="3035300" y="4248150"/>
          <p14:tracePt t="627" x="2946400" y="4260850"/>
          <p14:tracePt t="644" x="2844800" y="4267200"/>
          <p14:tracePt t="661" x="2806700" y="4267200"/>
          <p14:tracePt t="787" x="2813050" y="4267200"/>
          <p14:tracePt t="796" x="2838450" y="4273550"/>
          <p14:tracePt t="803" x="2857500" y="4279900"/>
          <p14:tracePt t="812" x="2882900" y="4292600"/>
          <p14:tracePt t="827" x="2914650" y="4337050"/>
          <p14:tracePt t="844" x="2933700" y="4368800"/>
          <p14:tracePt t="861" x="2946400" y="4419600"/>
          <p14:tracePt t="877" x="2965450" y="4476750"/>
          <p14:tracePt t="894" x="2978150" y="4546600"/>
          <p14:tracePt t="910" x="2978150" y="4622800"/>
          <p14:tracePt t="927" x="2959100" y="4692650"/>
          <p14:tracePt t="944" x="2946400" y="4730750"/>
          <p14:tracePt t="962" x="2940050" y="4743450"/>
          <p14:tracePt t="977" x="2921000" y="4762500"/>
          <p14:tracePt t="995" x="2882900" y="4800600"/>
          <p14:tracePt t="1010" x="2857500" y="4813300"/>
          <p14:tracePt t="1027" x="2832100" y="4826000"/>
          <p14:tracePt t="1044" x="2825750" y="4832350"/>
          <p14:tracePt t="1060" x="2819400" y="4838700"/>
          <p14:tracePt t="1077" x="2794000" y="4845050"/>
          <p14:tracePt t="1094" x="2762250" y="4864100"/>
          <p14:tracePt t="1110" x="2705100" y="4883150"/>
          <p14:tracePt t="1127" x="2654300" y="4889500"/>
          <p14:tracePt t="1144" x="2622550" y="4902200"/>
          <p14:tracePt t="1160" x="2609850" y="4902200"/>
          <p14:tracePt t="1355" x="2603500" y="4902200"/>
          <p14:tracePt t="1411" x="2597150" y="4902200"/>
          <p14:tracePt t="1419" x="2584450" y="4908550"/>
          <p14:tracePt t="1427" x="2559050" y="4914900"/>
          <p14:tracePt t="1444" x="2514600" y="4921250"/>
          <p14:tracePt t="1460" x="2476500" y="4933950"/>
          <p14:tracePt t="1477" x="2451100" y="4946650"/>
          <p14:tracePt t="1494" x="2432050" y="4946650"/>
          <p14:tracePt t="1510" x="2425700" y="4953000"/>
          <p14:tracePt t="1527" x="2413000" y="4959350"/>
          <p14:tracePt t="1560" x="2393950" y="4959350"/>
          <p14:tracePt t="1577" x="2368550" y="4959350"/>
          <p14:tracePt t="1594" x="2305050" y="4959350"/>
          <p14:tracePt t="1610" x="2273300" y="4959350"/>
          <p14:tracePt t="1627" x="2260600" y="4959350"/>
          <p14:tracePt t="1683" x="2254250" y="4959350"/>
          <p14:tracePt t="1694" x="2247900" y="4965700"/>
          <p14:tracePt t="1710" x="2222500" y="4972050"/>
          <p14:tracePt t="1727" x="2190750" y="4978400"/>
          <p14:tracePt t="1744" x="2165350" y="4978400"/>
          <p14:tracePt t="1760" x="2152650" y="4978400"/>
          <p14:tracePt t="1777" x="2139950" y="4984750"/>
          <p14:tracePt t="1794" x="2114550" y="4984750"/>
          <p14:tracePt t="1810" x="2101850" y="4991100"/>
          <p14:tracePt t="1827" x="2095500" y="4997450"/>
          <p14:tracePt t="1906" x="2089150" y="4997450"/>
          <p14:tracePt t="1930" x="2082800" y="4997450"/>
          <p14:tracePt t="1995" x="2076450" y="4991100"/>
          <p14:tracePt t="2003" x="2057400" y="4991100"/>
          <p14:tracePt t="2011" x="2051050" y="4984750"/>
          <p14:tracePt t="2044" x="2044700" y="4984750"/>
          <p14:tracePt t="2060" x="2012950" y="4984750"/>
          <p14:tracePt t="2077" x="1949450" y="4984750"/>
          <p14:tracePt t="2094" x="1892300" y="4984750"/>
          <p14:tracePt t="2111" x="1873250" y="4984750"/>
          <p14:tracePt t="2127" x="1866900" y="4984750"/>
          <p14:tracePt t="2177" x="1866900" y="4978400"/>
          <p14:tracePt t="2243" x="1866900" y="4972050"/>
          <p14:tracePt t="2250" x="1866900" y="4965700"/>
          <p14:tracePt t="2260" x="1866900" y="4953000"/>
          <p14:tracePt t="2277" x="1866900" y="4933950"/>
          <p14:tracePt t="2294" x="1866900" y="4914900"/>
          <p14:tracePt t="2310" x="1873250" y="4895850"/>
          <p14:tracePt t="2327" x="1879600" y="4889500"/>
          <p14:tracePt t="2344" x="1885950" y="4883150"/>
          <p14:tracePt t="2360" x="1892300" y="4864100"/>
          <p14:tracePt t="2377" x="1911350" y="4845050"/>
          <p14:tracePt t="2394" x="1943100" y="4800600"/>
          <p14:tracePt t="2411" x="1955800" y="4781550"/>
          <p14:tracePt t="2427" x="1962150" y="4768850"/>
          <p14:tracePt t="2444" x="1968500" y="4762500"/>
          <p14:tracePt t="2477" x="1974850" y="4756150"/>
          <p14:tracePt t="2494" x="1993900" y="4730750"/>
          <p14:tracePt t="2510" x="2019300" y="4724400"/>
          <p14:tracePt t="2527" x="2044700" y="4711700"/>
          <p14:tracePt t="2544" x="2076450" y="4692650"/>
          <p14:tracePt t="2560" x="2101850" y="4686300"/>
          <p14:tracePt t="2577" x="2152650" y="4667250"/>
          <p14:tracePt t="2594" x="2254250" y="4635500"/>
          <p14:tracePt t="2610" x="2324100" y="4616450"/>
          <p14:tracePt t="2627" x="2400300" y="4603750"/>
          <p14:tracePt t="2644" x="2463800" y="4584700"/>
          <p14:tracePt t="2660" x="2533650" y="4584700"/>
          <p14:tracePt t="2677" x="2597150" y="4572000"/>
          <p14:tracePt t="2694" x="2673350" y="4565650"/>
          <p14:tracePt t="2711" x="2755900" y="4565650"/>
          <p14:tracePt t="2727" x="2838450" y="4559300"/>
          <p14:tracePt t="2743" x="2952750" y="4546600"/>
          <p14:tracePt t="2760" x="3054350" y="4559300"/>
          <p14:tracePt t="2777" x="3149600" y="4578350"/>
          <p14:tracePt t="2794" x="3270250" y="4597400"/>
          <p14:tracePt t="2810" x="3314700" y="4616450"/>
          <p14:tracePt t="2827" x="3378200" y="4616450"/>
          <p14:tracePt t="2844" x="3422650" y="4629150"/>
          <p14:tracePt t="2861" x="3473450" y="4635500"/>
          <p14:tracePt t="2877" x="3517900" y="4641850"/>
          <p14:tracePt t="2894" x="3568700" y="4660900"/>
          <p14:tracePt t="2910" x="3613150" y="4673600"/>
          <p14:tracePt t="2927" x="3670300" y="4699000"/>
          <p14:tracePt t="2944" x="3727450" y="4718050"/>
          <p14:tracePt t="2960" x="3784600" y="4743450"/>
          <p14:tracePt t="2977" x="3822700" y="4756150"/>
          <p14:tracePt t="2994" x="3860800" y="4768850"/>
          <p14:tracePt t="3010" x="3892550" y="4781550"/>
          <p14:tracePt t="3027" x="3898900" y="4787900"/>
          <p14:tracePt t="3044" x="3905250" y="4787900"/>
          <p14:tracePt t="3098" x="3905250" y="4800600"/>
          <p14:tracePt t="3110" x="3911600" y="4813300"/>
          <p14:tracePt t="3127" x="3924300" y="4832350"/>
          <p14:tracePt t="3144" x="3937000" y="4851400"/>
          <p14:tracePt t="3160" x="3949700" y="4864100"/>
          <p14:tracePt t="3177" x="3949700" y="4870450"/>
          <p14:tracePt t="3210" x="3949700" y="4883150"/>
          <p14:tracePt t="3227" x="3949700" y="4914900"/>
          <p14:tracePt t="3244" x="3949700" y="4933950"/>
          <p14:tracePt t="3260" x="3956050" y="4965700"/>
          <p14:tracePt t="3277" x="3956050" y="4978400"/>
          <p14:tracePt t="3294" x="3956050" y="5003800"/>
          <p14:tracePt t="3310" x="3930650" y="5022850"/>
          <p14:tracePt t="3327" x="3911600" y="5048250"/>
          <p14:tracePt t="3344" x="3892550" y="5080000"/>
          <p14:tracePt t="3360" x="3860800" y="5111750"/>
          <p14:tracePt t="3377" x="3829050" y="5143500"/>
          <p14:tracePt t="3394" x="3771900" y="5168900"/>
          <p14:tracePt t="3410" x="3727450" y="5181600"/>
          <p14:tracePt t="3427" x="3683000" y="5187950"/>
          <p14:tracePt t="3444" x="3644900" y="5187950"/>
          <p14:tracePt t="3460" x="3606800" y="5187950"/>
          <p14:tracePt t="3477" x="3556000" y="5187950"/>
          <p14:tracePt t="3494" x="3505200" y="5187950"/>
          <p14:tracePt t="3511" x="3460750" y="5187950"/>
          <p14:tracePt t="3527" x="3422650" y="5175250"/>
          <p14:tracePt t="3544" x="3390900" y="5156200"/>
          <p14:tracePt t="3560" x="3352800" y="5124450"/>
          <p14:tracePt t="3577" x="3333750" y="5092700"/>
          <p14:tracePt t="3594" x="3308350" y="5035550"/>
          <p14:tracePt t="3610" x="3302000" y="5010150"/>
          <p14:tracePt t="3627" x="3302000" y="4984750"/>
          <p14:tracePt t="3644" x="3302000" y="4972050"/>
          <p14:tracePt t="3661" x="3302000" y="4946650"/>
          <p14:tracePt t="3677" x="3314700" y="4921250"/>
          <p14:tracePt t="3694" x="3340100" y="4883150"/>
          <p14:tracePt t="3710" x="3384550" y="4857750"/>
          <p14:tracePt t="3727" x="3435350" y="4832350"/>
          <p14:tracePt t="3744" x="3498850" y="4813300"/>
          <p14:tracePt t="3760" x="3562350" y="4787900"/>
          <p14:tracePt t="3777" x="3606800" y="4781550"/>
          <p14:tracePt t="3794" x="3657600" y="4781550"/>
          <p14:tracePt t="3811" x="3670300" y="4787900"/>
          <p14:tracePt t="3827" x="3683000" y="4806950"/>
          <p14:tracePt t="3844" x="3695700" y="4826000"/>
          <p14:tracePt t="3860" x="3714750" y="4857750"/>
          <p14:tracePt t="3877" x="3733800" y="4895850"/>
          <p14:tracePt t="3894" x="3746500" y="4921250"/>
          <p14:tracePt t="3911" x="3759200" y="4940300"/>
          <p14:tracePt t="3927" x="3759200" y="4959350"/>
          <p14:tracePt t="3944" x="3759200" y="4972050"/>
          <p14:tracePt t="3961" x="3752850" y="4984750"/>
          <p14:tracePt t="3977" x="3740150" y="5010150"/>
          <p14:tracePt t="3994" x="3695700" y="5054600"/>
          <p14:tracePt t="4010" x="3638550" y="5080000"/>
          <p14:tracePt t="4027" x="3587750" y="5099050"/>
          <p14:tracePt t="4044" x="3543300" y="5111750"/>
          <p14:tracePt t="4060" x="3511550" y="5118100"/>
          <p14:tracePt t="4077" x="3505200" y="5118100"/>
          <p14:tracePt t="4155" x="3498850" y="5118100"/>
          <p14:tracePt t="4162" x="3492500" y="5118100"/>
          <p14:tracePt t="4339" x="3486150" y="5118100"/>
          <p14:tracePt t="5315" x="3486150" y="5111750"/>
          <p14:tracePt t="5323" x="3486150" y="5092700"/>
          <p14:tracePt t="5330" x="3486150" y="5080000"/>
          <p14:tracePt t="5344" x="3486150" y="5067300"/>
          <p14:tracePt t="5360" x="3486150" y="5035550"/>
          <p14:tracePt t="5377" x="3486150" y="4997450"/>
          <p14:tracePt t="5394" x="3486150" y="4959350"/>
          <p14:tracePt t="5396" x="3486150" y="4953000"/>
          <p14:tracePt t="5410" x="3479800" y="4946650"/>
          <p14:tracePt t="5460" x="3479800" y="4940300"/>
          <p14:tracePt t="5477" x="3505200" y="4921250"/>
          <p14:tracePt t="5494" x="3517900" y="4895850"/>
          <p14:tracePt t="5510" x="3536950" y="4870450"/>
          <p14:tracePt t="5527" x="3562350" y="4845050"/>
          <p14:tracePt t="5544" x="3600450" y="4826000"/>
          <p14:tracePt t="5560" x="3638550" y="4806950"/>
          <p14:tracePt t="5577" x="3676650" y="4806950"/>
          <p14:tracePt t="5594" x="3752850" y="4794250"/>
          <p14:tracePt t="5611" x="3810000" y="4794250"/>
          <p14:tracePt t="5627" x="3860800" y="4794250"/>
          <p14:tracePt t="5644" x="3905250" y="4794250"/>
          <p14:tracePt t="5660" x="3937000" y="4787900"/>
          <p14:tracePt t="5677" x="3981450" y="4787900"/>
          <p14:tracePt t="5694" x="4032250" y="4787900"/>
          <p14:tracePt t="5710" x="4089400" y="4813300"/>
          <p14:tracePt t="5727" x="4108450" y="4819650"/>
          <p14:tracePt t="5760" x="4108450" y="4845050"/>
          <p14:tracePt t="5777" x="4108450" y="4876800"/>
          <p14:tracePt t="5794" x="4108450" y="4908550"/>
          <p14:tracePt t="5810" x="4108450" y="4927600"/>
          <p14:tracePt t="5828" x="4108450" y="4946650"/>
          <p14:tracePt t="5844" x="4108450" y="4959350"/>
          <p14:tracePt t="5860" x="4095750" y="4978400"/>
          <p14:tracePt t="5877" x="4083050" y="4991100"/>
          <p14:tracePt t="5893" x="4064000" y="5003800"/>
          <p14:tracePt t="5910" x="4051300" y="5003800"/>
          <p14:tracePt t="5927" x="4044950" y="5010150"/>
          <p14:tracePt t="5943" x="4025900" y="5010150"/>
          <p14:tracePt t="5960" x="4000500" y="5016500"/>
          <p14:tracePt t="5977" x="3937000" y="5022850"/>
          <p14:tracePt t="5993" x="3848100" y="5029200"/>
          <p14:tracePt t="6010" x="3714750" y="5035550"/>
          <p14:tracePt t="6027" x="3644900" y="5035550"/>
          <p14:tracePt t="6044" x="3581400" y="5035550"/>
          <p14:tracePt t="6060" x="3530600" y="5035550"/>
          <p14:tracePt t="6077" x="3473450" y="5022850"/>
          <p14:tracePt t="6094" x="3422650" y="5029200"/>
          <p14:tracePt t="6110" x="3371850" y="5029200"/>
          <p14:tracePt t="6127" x="3321050" y="5029200"/>
          <p14:tracePt t="6144" x="3270250" y="5029200"/>
          <p14:tracePt t="6160" x="3225800" y="5029200"/>
          <p14:tracePt t="6177" x="3168650" y="5029200"/>
          <p14:tracePt t="6194" x="3073400" y="5029200"/>
          <p14:tracePt t="6210" x="3016250" y="5029200"/>
          <p14:tracePt t="6227" x="2978150" y="5035550"/>
          <p14:tracePt t="6244" x="2946400" y="5035550"/>
          <p14:tracePt t="6260" x="2921000" y="5035550"/>
          <p14:tracePt t="6277" x="2901950" y="5035550"/>
          <p14:tracePt t="6294" x="2863850" y="5035550"/>
          <p14:tracePt t="6310" x="2825750" y="5048250"/>
          <p14:tracePt t="6327" x="2774950" y="5054600"/>
          <p14:tracePt t="6344" x="2724150" y="5054600"/>
          <p14:tracePt t="6360" x="2660650" y="5054600"/>
          <p14:tracePt t="6377" x="2584450" y="5054600"/>
          <p14:tracePt t="6394" x="2470150" y="5060950"/>
          <p14:tracePt t="6410" x="2413000" y="5060950"/>
          <p14:tracePt t="6427" x="2349500" y="5060950"/>
          <p14:tracePt t="6444" x="2279650" y="5060950"/>
          <p14:tracePt t="6461" x="2184400" y="5060950"/>
          <p14:tracePt t="6477" x="2076450" y="5054600"/>
          <p14:tracePt t="6494" x="1993900" y="5035550"/>
          <p14:tracePt t="6510" x="1911350" y="5048250"/>
          <p14:tracePt t="6527" x="1835150" y="5041900"/>
          <p14:tracePt t="6544" x="1803400" y="5054600"/>
          <p14:tracePt t="6560" x="1778000" y="5048250"/>
          <p14:tracePt t="6577" x="1739900" y="5048250"/>
          <p14:tracePt t="6594" x="1701800" y="5048250"/>
          <p14:tracePt t="6611" x="1682750" y="5048250"/>
          <p14:tracePt t="6627" x="1657350" y="5054600"/>
          <p14:tracePt t="6644" x="1625600" y="5060950"/>
          <p14:tracePt t="6661" x="1574800" y="5073650"/>
          <p14:tracePt t="6677" x="1517650" y="5080000"/>
          <p14:tracePt t="6694" x="1479550" y="5080000"/>
          <p14:tracePt t="6710" x="1454150" y="5080000"/>
          <p14:tracePt t="6727" x="1447800" y="5080000"/>
          <p14:tracePt t="6744" x="1422400" y="5080000"/>
          <p14:tracePt t="6760" x="1416050" y="5080000"/>
          <p14:tracePt t="6795" x="1416050" y="5086350"/>
          <p14:tracePt t="7091" x="1422400" y="5086350"/>
          <p14:tracePt t="7099" x="1447800" y="5086350"/>
          <p14:tracePt t="7110" x="1466850" y="5086350"/>
          <p14:tracePt t="7127" x="1524000" y="5086350"/>
          <p14:tracePt t="7144" x="1593850" y="5086350"/>
          <p14:tracePt t="7160" x="1676400" y="5086350"/>
          <p14:tracePt t="7177" x="1765300" y="5092700"/>
          <p14:tracePt t="7194" x="1885950" y="5099050"/>
          <p14:tracePt t="7210" x="1955800" y="5105400"/>
          <p14:tracePt t="7227" x="2019300" y="5099050"/>
          <p14:tracePt t="7244" x="2076450" y="5099050"/>
          <p14:tracePt t="7260" x="2139950" y="5099050"/>
          <p14:tracePt t="7277" x="2209800" y="5099050"/>
          <p14:tracePt t="7294" x="2305050" y="5111750"/>
          <p14:tracePt t="7310" x="2400300" y="5124450"/>
          <p14:tracePt t="7327" x="2489200" y="5130800"/>
          <p14:tracePt t="7344" x="2559050" y="5137150"/>
          <p14:tracePt t="7360" x="2622550" y="5137150"/>
          <p14:tracePt t="7377" x="2686050" y="5137150"/>
          <p14:tracePt t="7394" x="2806700" y="5149850"/>
          <p14:tracePt t="7410" x="2882900" y="5156200"/>
          <p14:tracePt t="7427" x="2978150" y="5156200"/>
          <p14:tracePt t="7444" x="3086100" y="5162550"/>
          <p14:tracePt t="7461" x="3175000" y="5162550"/>
          <p14:tracePt t="7477" x="3270250" y="5156200"/>
          <p14:tracePt t="7494" x="3384550" y="5156200"/>
          <p14:tracePt t="7510" x="3505200" y="5156200"/>
          <p14:tracePt t="7527" x="3644900" y="5149850"/>
          <p14:tracePt t="7544" x="3810000" y="5149850"/>
          <p14:tracePt t="7560" x="3937000" y="5143500"/>
          <p14:tracePt t="7577" x="4044950" y="5105400"/>
          <p14:tracePt t="7594" x="4152900" y="5092700"/>
          <p14:tracePt t="7610" x="4216400" y="5080000"/>
          <p14:tracePt t="7627" x="4267200" y="5073650"/>
          <p14:tracePt t="7644" x="4330700" y="5067300"/>
          <p14:tracePt t="7661" x="4387850" y="5067300"/>
          <p14:tracePt t="7677" x="4438650" y="5067300"/>
          <p14:tracePt t="7694" x="4489450" y="5054600"/>
          <p14:tracePt t="7711" x="4559300" y="5035550"/>
          <p14:tracePt t="7727" x="4622800" y="5022850"/>
          <p14:tracePt t="7744" x="4673600" y="5016500"/>
          <p14:tracePt t="7760" x="4692650" y="5010150"/>
          <p14:tracePt t="7777" x="4699000" y="5010150"/>
          <p14:tracePt t="7794" x="4699000" y="5003800"/>
          <p14:tracePt t="7810" x="4686300" y="5003800"/>
          <p14:tracePt t="7827" x="4679950" y="5022850"/>
          <p14:tracePt t="7844" x="4648200" y="5041900"/>
          <p14:tracePt t="7860" x="4610100" y="5067300"/>
          <p14:tracePt t="7877" x="4559300" y="5092700"/>
          <p14:tracePt t="7894" x="4533900" y="5105400"/>
          <p14:tracePt t="7910" x="4521200" y="5105400"/>
          <p14:tracePt t="7927" x="4514850" y="5105400"/>
          <p14:tracePt t="8011" x="4508500" y="510540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CBE78B2C-0CCF-4C1C-8C5B-0AA1A3A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2764BC08-C831-40F5-B436-174E4EEC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2DFCC568-777C-4ACB-9C9A-A6E285F6ABB7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E3AF91F-6E35-4438-A515-4CFC65ED8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Protocol “Layers”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B71AD5A-C26E-4573-884F-ECDC694350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ea typeface="굴림" panose="020B0600000101010101" pitchFamily="50" charset="-127"/>
              </a:rPr>
              <a:t>Networks are complex!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many “pieces”: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hosts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routers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links of various media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applications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protocols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hardware, software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19204CE-92C4-4BA1-9650-6D1C3759ED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2266950"/>
            <a:ext cx="3943350" cy="261937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Question:</a:t>
            </a:r>
            <a:r>
              <a:rPr lang="en-US" altLang="ko-KR" sz="2400" u="sng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Is there any hope of </a:t>
            </a:r>
            <a:r>
              <a:rPr lang="en-US" altLang="ko-KR" sz="2400" i="1">
                <a:ea typeface="굴림" panose="020B0600000101010101" pitchFamily="50" charset="-127"/>
              </a:rPr>
              <a:t>organizing</a:t>
            </a:r>
            <a:r>
              <a:rPr lang="en-US" altLang="ko-KR" sz="2400">
                <a:ea typeface="굴림" panose="020B0600000101010101" pitchFamily="50" charset="-127"/>
              </a:rPr>
              <a:t> structure of network?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ko-KR" sz="2400">
              <a:ea typeface="굴림" panose="020B0600000101010101" pitchFamily="50" charset="-127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Or at least our discussion of networks?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87"/>
    </mc:Choice>
    <mc:Fallback xmlns="">
      <p:transition spd="slow" advTm="105687"/>
    </mc:Fallback>
  </mc:AlternateContent>
  <p:extLst>
    <p:ext uri="{3A86A75C-4F4B-4683-9AE1-C65F6400EC91}">
      <p14:laserTraceLst xmlns:p14="http://schemas.microsoft.com/office/powerpoint/2010/main">
        <p14:tracePtLst>
          <p14:tracePt t="346" x="1009650" y="2279650"/>
          <p14:tracePt t="354" x="1009650" y="2254250"/>
          <p14:tracePt t="362" x="996950" y="2216150"/>
          <p14:tracePt t="391" x="958850" y="2095500"/>
          <p14:tracePt t="408" x="927100" y="2006600"/>
          <p14:tracePt t="425" x="895350" y="1905000"/>
          <p14:tracePt t="441" x="831850" y="1746250"/>
          <p14:tracePt t="458" x="793750" y="1638300"/>
          <p14:tracePt t="475" x="768350" y="1549400"/>
          <p14:tracePt t="491" x="736600" y="1466850"/>
          <p14:tracePt t="508" x="717550" y="1409700"/>
          <p14:tracePt t="525" x="698500" y="1365250"/>
          <p14:tracePt t="542" x="692150" y="1346200"/>
          <p14:tracePt t="558" x="685800" y="1327150"/>
          <p14:tracePt t="575" x="685800" y="1314450"/>
          <p14:tracePt t="625" x="679450" y="1314450"/>
          <p14:tracePt t="642" x="679450" y="1301750"/>
          <p14:tracePt t="658" x="679450" y="1295400"/>
          <p14:tracePt t="675" x="673100" y="1289050"/>
          <p14:tracePt t="708" x="673100" y="1276350"/>
          <p14:tracePt t="725" x="673100" y="1270000"/>
          <p14:tracePt t="742" x="660400" y="1250950"/>
          <p14:tracePt t="758" x="660400" y="1238250"/>
          <p14:tracePt t="775" x="660400" y="1225550"/>
          <p14:tracePt t="791" x="654050" y="1212850"/>
          <p14:tracePt t="808" x="654050" y="1200150"/>
          <p14:tracePt t="825" x="647700" y="1187450"/>
          <p14:tracePt t="827" x="647700" y="1181100"/>
          <p14:tracePt t="841" x="641350" y="1168400"/>
          <p14:tracePt t="858" x="635000" y="1162050"/>
          <p14:tracePt t="1050" x="635000" y="1168400"/>
          <p14:tracePt t="1842" x="654050" y="1168400"/>
          <p14:tracePt t="1850" x="711200" y="1168400"/>
          <p14:tracePt t="1858" x="793750" y="1174750"/>
          <p14:tracePt t="1875" x="990600" y="1200150"/>
          <p14:tracePt t="1891" x="1270000" y="1238250"/>
          <p14:tracePt t="1908" x="1543050" y="1263650"/>
          <p14:tracePt t="1925" x="1790700" y="1270000"/>
          <p14:tracePt t="1941" x="2000250" y="1270000"/>
          <p14:tracePt t="1958" x="2171700" y="1257300"/>
          <p14:tracePt t="1975" x="2266950" y="1257300"/>
          <p14:tracePt t="1992" x="2298700" y="1257300"/>
          <p14:tracePt t="2008" x="2305050" y="1257300"/>
          <p14:tracePt t="2058" x="2311400" y="1250950"/>
          <p14:tracePt t="2075" x="2317750" y="1263650"/>
          <p14:tracePt t="2092" x="2317750" y="1333500"/>
          <p14:tracePt t="2108" x="2279650" y="1409700"/>
          <p14:tracePt t="2125" x="2273300" y="1428750"/>
          <p14:tracePt t="2306" x="2273300" y="1435100"/>
          <p14:tracePt t="2313" x="2279650" y="1441450"/>
          <p14:tracePt t="2325" x="2292350" y="1447800"/>
          <p14:tracePt t="2341" x="2311400" y="1454150"/>
          <p14:tracePt t="2358" x="2336800" y="1454150"/>
          <p14:tracePt t="2375" x="2381250" y="1454150"/>
          <p14:tracePt t="2391" x="2463800" y="1428750"/>
          <p14:tracePt t="2408" x="2578100" y="1384300"/>
          <p14:tracePt t="2425" x="2800350" y="1314450"/>
          <p14:tracePt t="2441" x="2927350" y="1270000"/>
          <p14:tracePt t="2458" x="3048000" y="1250950"/>
          <p14:tracePt t="2475" x="3143250" y="1231900"/>
          <p14:tracePt t="2491" x="3219450" y="1219200"/>
          <p14:tracePt t="2508" x="3302000" y="1219200"/>
          <p14:tracePt t="2525" x="3365500" y="1219200"/>
          <p14:tracePt t="2542" x="3422650" y="1219200"/>
          <p14:tracePt t="2558" x="3473450" y="1219200"/>
          <p14:tracePt t="2575" x="3511550" y="1219200"/>
          <p14:tracePt t="2592" x="3556000" y="1219200"/>
          <p14:tracePt t="2608" x="3600450" y="1219200"/>
          <p14:tracePt t="2610" x="3625850" y="1219200"/>
          <p14:tracePt t="2625" x="3638550" y="1219200"/>
          <p14:tracePt t="2642" x="3663950" y="1219200"/>
          <p14:tracePt t="2705" x="3670300" y="1219200"/>
          <p14:tracePt t="2714" x="3676650" y="1219200"/>
          <p14:tracePt t="2834" x="3663950" y="1219200"/>
          <p14:tracePt t="2842" x="3638550" y="1219200"/>
          <p14:tracePt t="2858" x="3575050" y="1219200"/>
          <p14:tracePt t="2875" x="3492500" y="1219200"/>
          <p14:tracePt t="2892" x="3422650" y="1219200"/>
          <p14:tracePt t="2908" x="3378200" y="1212850"/>
          <p14:tracePt t="2925" x="3346450" y="1212850"/>
          <p14:tracePt t="2941" x="3327400" y="1212850"/>
          <p14:tracePt t="2958" x="3308350" y="1212850"/>
          <p14:tracePt t="2975" x="3282950" y="1200150"/>
          <p14:tracePt t="2991" x="3251200" y="1181100"/>
          <p14:tracePt t="3008" x="3219450" y="1174750"/>
          <p14:tracePt t="3025" x="3175000" y="1155700"/>
          <p14:tracePt t="3042" x="3130550" y="1130300"/>
          <p14:tracePt t="3058" x="3079750" y="1098550"/>
          <p14:tracePt t="3075" x="3028950" y="1073150"/>
          <p14:tracePt t="3092" x="3003550" y="1060450"/>
          <p14:tracePt t="3108" x="2984500" y="1047750"/>
          <p14:tracePt t="3125" x="2978150" y="1035050"/>
          <p14:tracePt t="3141" x="2971800" y="1016000"/>
          <p14:tracePt t="3158" x="2959100" y="990600"/>
          <p14:tracePt t="3175" x="2952750" y="952500"/>
          <p14:tracePt t="3191" x="2940050" y="914400"/>
          <p14:tracePt t="3208" x="2933700" y="889000"/>
          <p14:tracePt t="3225" x="2914650" y="850900"/>
          <p14:tracePt t="3241" x="2914650" y="819150"/>
          <p14:tracePt t="3258" x="2914650" y="774700"/>
          <p14:tracePt t="3275" x="2927350" y="742950"/>
          <p14:tracePt t="3292" x="2933700" y="704850"/>
          <p14:tracePt t="3308" x="2946400" y="673100"/>
          <p14:tracePt t="3325" x="2952750" y="654050"/>
          <p14:tracePt t="3341" x="2971800" y="635000"/>
          <p14:tracePt t="3358" x="2984500" y="615950"/>
          <p14:tracePt t="3375" x="3003550" y="596900"/>
          <p14:tracePt t="3391" x="3003550" y="565150"/>
          <p14:tracePt t="3408" x="3028950" y="558800"/>
          <p14:tracePt t="3425" x="3086100" y="539750"/>
          <p14:tracePt t="3441" x="3130550" y="520700"/>
          <p14:tracePt t="3458" x="3181350" y="508000"/>
          <p14:tracePt t="3475" x="3232150" y="495300"/>
          <p14:tracePt t="3492" x="3276600" y="488950"/>
          <p14:tracePt t="3508" x="3308350" y="476250"/>
          <p14:tracePt t="3525" x="3352800" y="463550"/>
          <p14:tracePt t="3542" x="3384550" y="450850"/>
          <p14:tracePt t="3558" x="3441700" y="450850"/>
          <p14:tracePt t="3575" x="3505200" y="450850"/>
          <p14:tracePt t="3592" x="3568700" y="438150"/>
          <p14:tracePt t="3608" x="3625850" y="438150"/>
          <p14:tracePt t="3610" x="3663950" y="438150"/>
          <p14:tracePt t="3625" x="3727450" y="438150"/>
          <p14:tracePt t="3641" x="3784600" y="438150"/>
          <p14:tracePt t="3658" x="3829050" y="438150"/>
          <p14:tracePt t="3675" x="3860800" y="438150"/>
          <p14:tracePt t="3692" x="3886200" y="438150"/>
          <p14:tracePt t="3708" x="3924300" y="438150"/>
          <p14:tracePt t="3725" x="3956050" y="438150"/>
          <p14:tracePt t="3742" x="3994150" y="438150"/>
          <p14:tracePt t="3758" x="4032250" y="438150"/>
          <p14:tracePt t="3775" x="4051300" y="444500"/>
          <p14:tracePt t="3791" x="4057650" y="450850"/>
          <p14:tracePt t="3808" x="4076700" y="463550"/>
          <p14:tracePt t="3826" x="4102100" y="488950"/>
          <p14:tracePt t="3842" x="4114800" y="508000"/>
          <p14:tracePt t="3858" x="4127500" y="527050"/>
          <p14:tracePt t="3875" x="4152900" y="552450"/>
          <p14:tracePt t="3892" x="4159250" y="565150"/>
          <p14:tracePt t="3908" x="4165600" y="571500"/>
          <p14:tracePt t="3925" x="4171950" y="590550"/>
          <p14:tracePt t="3942" x="4184650" y="609600"/>
          <p14:tracePt t="3958" x="4203700" y="641350"/>
          <p14:tracePt t="3975" x="4216400" y="666750"/>
          <p14:tracePt t="3991" x="4216400" y="685800"/>
          <p14:tracePt t="4009" x="4222750" y="704850"/>
          <p14:tracePt t="4025" x="4229100" y="723900"/>
          <p14:tracePt t="4041" x="4235450" y="730250"/>
          <p14:tracePt t="4058" x="4235450" y="742950"/>
          <p14:tracePt t="4092" x="4235450" y="749300"/>
          <p14:tracePt t="4108" x="4235450" y="762000"/>
          <p14:tracePt t="4125" x="4235450" y="768350"/>
          <p14:tracePt t="4142" x="4235450" y="774700"/>
          <p14:tracePt t="4158" x="4241800" y="781050"/>
          <p14:tracePt t="4175" x="4241800" y="793750"/>
          <p14:tracePt t="4192" x="4241800" y="806450"/>
          <p14:tracePt t="4225" x="4241800" y="812800"/>
          <p14:tracePt t="4242" x="4241800" y="819150"/>
          <p14:tracePt t="4258" x="4241800" y="825500"/>
          <p14:tracePt t="4275" x="4241800" y="838200"/>
          <p14:tracePt t="4291" x="4241800" y="844550"/>
          <p14:tracePt t="4325" x="4241800" y="850900"/>
          <p14:tracePt t="4341" x="4241800" y="857250"/>
          <p14:tracePt t="4358" x="4241800" y="869950"/>
          <p14:tracePt t="4375" x="4241800" y="889000"/>
          <p14:tracePt t="4392" x="4241800" y="895350"/>
          <p14:tracePt t="4408" x="4241800" y="901700"/>
          <p14:tracePt t="4426" x="4241800" y="914400"/>
          <p14:tracePt t="4442" x="4241800" y="920750"/>
          <p14:tracePt t="4578" x="4241800" y="927100"/>
          <p14:tracePt t="5466" x="4241800" y="933450"/>
          <p14:tracePt t="5475" x="4235450" y="946150"/>
          <p14:tracePt t="5491" x="4216400" y="971550"/>
          <p14:tracePt t="5508" x="4197350" y="990600"/>
          <p14:tracePt t="5525" x="4184650" y="1009650"/>
          <p14:tracePt t="5542" x="4178300" y="1022350"/>
          <p14:tracePt t="5558" x="4178300" y="1028700"/>
          <p14:tracePt t="5575" x="4171950" y="1028700"/>
          <p14:tracePt t="5592" x="4165600" y="1041400"/>
          <p14:tracePt t="5608" x="4159250" y="1054100"/>
          <p14:tracePt t="5610" x="4152900" y="1054100"/>
          <p14:tracePt t="5625" x="4140200" y="1060450"/>
          <p14:tracePt t="5641" x="4133850" y="1060450"/>
          <p14:tracePt t="5658" x="4127500" y="1073150"/>
          <p14:tracePt t="5675" x="4121150" y="1092200"/>
          <p14:tracePt t="5692" x="4102100" y="1098550"/>
          <p14:tracePt t="5708" x="4089400" y="1111250"/>
          <p14:tracePt t="5725" x="4083050" y="1123950"/>
          <p14:tracePt t="5775" x="4083050" y="1130300"/>
          <p14:tracePt t="5792" x="4076700" y="1143000"/>
          <p14:tracePt t="5808" x="4064000" y="1155700"/>
          <p14:tracePt t="5825" x="4057650" y="1162050"/>
          <p14:tracePt t="5842" x="4051300" y="1174750"/>
          <p14:tracePt t="5898" x="4044950" y="1174750"/>
          <p14:tracePt t="5908" x="4038600" y="1181100"/>
          <p14:tracePt t="5925" x="4025900" y="1187450"/>
          <p14:tracePt t="5941" x="4013200" y="1200150"/>
          <p14:tracePt t="5958" x="4000500" y="1206500"/>
          <p14:tracePt t="5991" x="3994150" y="1206500"/>
          <p14:tracePt t="6008" x="3981450" y="1219200"/>
          <p14:tracePt t="6025" x="3937000" y="1244600"/>
          <p14:tracePt t="6042" x="3905250" y="1257300"/>
          <p14:tracePt t="6058" x="3873500" y="1263650"/>
          <p14:tracePt t="6075" x="3835400" y="1270000"/>
          <p14:tracePt t="6091" x="3784600" y="1301750"/>
          <p14:tracePt t="6108" x="3689350" y="1346200"/>
          <p14:tracePt t="6125" x="3562350" y="1384300"/>
          <p14:tracePt t="6141" x="3397250" y="1416050"/>
          <p14:tracePt t="6158" x="3263900" y="1441450"/>
          <p14:tracePt t="6175" x="3149600" y="1479550"/>
          <p14:tracePt t="6192" x="3028950" y="1511300"/>
          <p14:tracePt t="6208" x="2921000" y="1543050"/>
          <p14:tracePt t="6210" x="2876550" y="1543050"/>
          <p14:tracePt t="6225" x="2819400" y="1543050"/>
          <p14:tracePt t="6241" x="2673350" y="1562100"/>
          <p14:tracePt t="6259" x="2590800" y="1568450"/>
          <p14:tracePt t="6275" x="2501900" y="1568450"/>
          <p14:tracePt t="6292" x="2419350" y="1568450"/>
          <p14:tracePt t="6308" x="2343150" y="1568450"/>
          <p14:tracePt t="6325" x="2273300" y="1568450"/>
          <p14:tracePt t="6342" x="2203450" y="1568450"/>
          <p14:tracePt t="6358" x="2152650" y="1568450"/>
          <p14:tracePt t="6375" x="2120900" y="1568450"/>
          <p14:tracePt t="6392" x="2108200" y="1568450"/>
          <p14:tracePt t="6498" x="2101850" y="1568450"/>
          <p14:tracePt t="6514" x="2101850" y="1562100"/>
          <p14:tracePt t="6538" x="2101850" y="1555750"/>
          <p14:tracePt t="6554" x="2101850" y="1549400"/>
          <p14:tracePt t="6570" x="2101850" y="1543050"/>
          <p14:tracePt t="6626" x="2095500" y="1536700"/>
          <p14:tracePt t="6642" x="2089150" y="1536700"/>
          <p14:tracePt t="6659" x="2076450" y="1524000"/>
          <p14:tracePt t="6675" x="2070100" y="1524000"/>
          <p14:tracePt t="6692" x="2057400" y="1517650"/>
          <p14:tracePt t="6708" x="2057400" y="1511300"/>
          <p14:tracePt t="6742" x="2051050" y="1498600"/>
          <p14:tracePt t="6758" x="2044700" y="1492250"/>
          <p14:tracePt t="6961" x="2044700" y="1479550"/>
          <p14:tracePt t="6970" x="2044700" y="1466850"/>
          <p14:tracePt t="6977" x="2038350" y="1454150"/>
          <p14:tracePt t="6991" x="2032000" y="1435100"/>
          <p14:tracePt t="7008" x="2025650" y="1409700"/>
          <p14:tracePt t="7025" x="2019300" y="1390650"/>
          <p14:tracePt t="7042" x="2012950" y="1377950"/>
          <p14:tracePt t="7058" x="2006600" y="1371600"/>
          <p14:tracePt t="7091" x="2000250" y="1365250"/>
          <p14:tracePt t="7108" x="1993900" y="1358900"/>
          <p14:tracePt t="7125" x="1987550" y="1352550"/>
          <p14:tracePt t="7298" x="1981200" y="1352550"/>
          <p14:tracePt t="7306" x="1968500" y="1339850"/>
          <p14:tracePt t="7313" x="1943100" y="1333500"/>
          <p14:tracePt t="7325" x="1911350" y="1320800"/>
          <p14:tracePt t="7342" x="1809750" y="1289050"/>
          <p14:tracePt t="7358" x="1689100" y="1244600"/>
          <p14:tracePt t="7375" x="1530350" y="1193800"/>
          <p14:tracePt t="7391" x="1384300" y="1155700"/>
          <p14:tracePt t="7409" x="1327150" y="1143000"/>
          <p14:tracePt t="7425" x="1308100" y="1143000"/>
          <p14:tracePt t="7441" x="1282700" y="1143000"/>
          <p14:tracePt t="7458" x="1257300" y="1155700"/>
          <p14:tracePt t="7475" x="1244600" y="1174750"/>
          <p14:tracePt t="7492" x="1219200" y="1206500"/>
          <p14:tracePt t="7508" x="1181100" y="1231900"/>
          <p14:tracePt t="7525" x="1136650" y="1263650"/>
          <p14:tracePt t="7542" x="1092200" y="1308100"/>
          <p14:tracePt t="7558" x="1054100" y="1346200"/>
          <p14:tracePt t="7575" x="1016000" y="1384300"/>
          <p14:tracePt t="7591" x="965200" y="1428750"/>
          <p14:tracePt t="7608" x="901700" y="1466850"/>
          <p14:tracePt t="7625" x="850900" y="1511300"/>
          <p14:tracePt t="7641" x="787400" y="1549400"/>
          <p14:tracePt t="7658" x="774700" y="1562100"/>
          <p14:tracePt t="7675" x="762000" y="1574800"/>
          <p14:tracePt t="7691" x="755650" y="1587500"/>
          <p14:tracePt t="7708" x="749300" y="1587500"/>
          <p14:tracePt t="7725" x="749300" y="1593850"/>
          <p14:tracePt t="7742" x="742950" y="1593850"/>
          <p14:tracePt t="7758" x="736600" y="1600200"/>
          <p14:tracePt t="8074" x="736600" y="1593850"/>
          <p14:tracePt t="8091" x="736600" y="1581150"/>
          <p14:tracePt t="8108" x="736600" y="1568450"/>
          <p14:tracePt t="8125" x="742950" y="1555750"/>
          <p14:tracePt t="8142" x="749300" y="1543050"/>
          <p14:tracePt t="8158" x="755650" y="1530350"/>
          <p14:tracePt t="8175" x="768350" y="1517650"/>
          <p14:tracePt t="8191" x="781050" y="1498600"/>
          <p14:tracePt t="8208" x="800100" y="1473200"/>
          <p14:tracePt t="8225" x="831850" y="1447800"/>
          <p14:tracePt t="8241" x="882650" y="1428750"/>
          <p14:tracePt t="8258" x="920750" y="1409700"/>
          <p14:tracePt t="8275" x="965200" y="1397000"/>
          <p14:tracePt t="8291" x="1022350" y="1384300"/>
          <p14:tracePt t="8308" x="1085850" y="1371600"/>
          <p14:tracePt t="8325" x="1162050" y="1365250"/>
          <p14:tracePt t="8342" x="1250950" y="1365250"/>
          <p14:tracePt t="8358" x="1352550" y="1365250"/>
          <p14:tracePt t="8375" x="1460500" y="1371600"/>
          <p14:tracePt t="8392" x="1543050" y="1384300"/>
          <p14:tracePt t="8408" x="1612900" y="1397000"/>
          <p14:tracePt t="8410" x="1638300" y="1403350"/>
          <p14:tracePt t="8425" x="1651000" y="1403350"/>
          <p14:tracePt t="8442" x="1682750" y="1416050"/>
          <p14:tracePt t="8459" x="1689100" y="1416050"/>
          <p14:tracePt t="8475" x="1695450" y="1416050"/>
          <p14:tracePt t="8525" x="1714500" y="1441450"/>
          <p14:tracePt t="8542" x="1727200" y="1454150"/>
          <p14:tracePt t="8558" x="1746250" y="1466850"/>
          <p14:tracePt t="8575" x="1758950" y="1473200"/>
          <p14:tracePt t="8592" x="1765300" y="1479550"/>
          <p14:tracePt t="8608" x="1790700" y="1485900"/>
          <p14:tracePt t="8610" x="1809750" y="1498600"/>
          <p14:tracePt t="8625" x="1835150" y="1498600"/>
          <p14:tracePt t="8642" x="1943100" y="1536700"/>
          <p14:tracePt t="8658" x="2044700" y="1543050"/>
          <p14:tracePt t="8675" x="2146300" y="1562100"/>
          <p14:tracePt t="8691" x="2254250" y="1587500"/>
          <p14:tracePt t="8708" x="2374900" y="1625600"/>
          <p14:tracePt t="8725" x="2501900" y="1651000"/>
          <p14:tracePt t="8742" x="2609850" y="1670050"/>
          <p14:tracePt t="8758" x="2692400" y="1701800"/>
          <p14:tracePt t="8775" x="2749550" y="1733550"/>
          <p14:tracePt t="8791" x="2832100" y="1758950"/>
          <p14:tracePt t="8808" x="2914650" y="1784350"/>
          <p14:tracePt t="8825" x="2990850" y="1803400"/>
          <p14:tracePt t="8827" x="3022600" y="1816100"/>
          <p14:tracePt t="8842" x="3098800" y="1841500"/>
          <p14:tracePt t="8859" x="3187700" y="1860550"/>
          <p14:tracePt t="8875" x="3282950" y="1885950"/>
          <p14:tracePt t="8892" x="3378200" y="1905000"/>
          <p14:tracePt t="8908" x="3460750" y="1924050"/>
          <p14:tracePt t="8925" x="3511550" y="1936750"/>
          <p14:tracePt t="8941" x="3536950" y="1936750"/>
          <p14:tracePt t="9322" x="3536950" y="1943100"/>
          <p14:tracePt t="9330" x="3530600" y="1943100"/>
          <p14:tracePt t="9341" x="3517900" y="1943100"/>
          <p14:tracePt t="9358" x="3498850" y="1949450"/>
          <p14:tracePt t="9375" x="3479800" y="1955800"/>
          <p14:tracePt t="9391" x="3460750" y="1962150"/>
          <p14:tracePt t="9408" x="3454400" y="1962150"/>
          <p14:tracePt t="9425" x="3448050" y="1962150"/>
          <p14:tracePt t="9442" x="3422650" y="1968500"/>
          <p14:tracePt t="9458" x="3397250" y="1968500"/>
          <p14:tracePt t="9475" x="3359150" y="1968500"/>
          <p14:tracePt t="9491" x="3308350" y="1968500"/>
          <p14:tracePt t="9508" x="3263900" y="1968500"/>
          <p14:tracePt t="9525" x="3225800" y="1968500"/>
          <p14:tracePt t="9541" x="3181350" y="1968500"/>
          <p14:tracePt t="9559" x="3143250" y="1968500"/>
          <p14:tracePt t="9575" x="3111500" y="1968500"/>
          <p14:tracePt t="9592" x="3079750" y="1968500"/>
          <p14:tracePt t="9608" x="3048000" y="1968500"/>
          <p14:tracePt t="9625" x="2997200" y="1968500"/>
          <p14:tracePt t="9642" x="2952750" y="1968500"/>
          <p14:tracePt t="9658" x="2908300" y="1968500"/>
          <p14:tracePt t="9675" x="2882900" y="1968500"/>
          <p14:tracePt t="9692" x="2863850" y="1968500"/>
          <p14:tracePt t="9708" x="2851150" y="1968500"/>
          <p14:tracePt t="9725" x="2832100" y="1968500"/>
          <p14:tracePt t="9742" x="2819400" y="1962150"/>
          <p14:tracePt t="9758" x="2794000" y="1949450"/>
          <p14:tracePt t="9775" x="2774950" y="1943100"/>
          <p14:tracePt t="9792" x="2762250" y="1930400"/>
          <p14:tracePt t="9808" x="2749550" y="1924050"/>
          <p14:tracePt t="9811" x="2743200" y="1917700"/>
          <p14:tracePt t="9826" x="2730500" y="1917700"/>
          <p14:tracePt t="9842" x="2724150" y="1905000"/>
          <p14:tracePt t="9858" x="2705100" y="1885950"/>
          <p14:tracePt t="9875" x="2692400" y="1866900"/>
          <p14:tracePt t="9892" x="2686050" y="1847850"/>
          <p14:tracePt t="9908" x="2679700" y="1835150"/>
          <p14:tracePt t="9925" x="2667000" y="1822450"/>
          <p14:tracePt t="9941" x="2660650" y="1797050"/>
          <p14:tracePt t="9958" x="2647950" y="1778000"/>
          <p14:tracePt t="9976" x="2641600" y="1758950"/>
          <p14:tracePt t="9992" x="2635250" y="1739900"/>
          <p14:tracePt t="10009" x="2622550" y="1727200"/>
          <p14:tracePt t="10025" x="2622550" y="1714500"/>
          <p14:tracePt t="10041" x="2622550" y="1695450"/>
          <p14:tracePt t="10058" x="2622550" y="1689100"/>
          <p14:tracePt t="10076" x="2622550" y="1670050"/>
          <p14:tracePt t="10091" x="2622550" y="1644650"/>
          <p14:tracePt t="10108" x="2622550" y="1625600"/>
          <p14:tracePt t="10125" x="2622550" y="1612900"/>
          <p14:tracePt t="10142" x="2622550" y="1593850"/>
          <p14:tracePt t="10158" x="2622550" y="1581150"/>
          <p14:tracePt t="10176" x="2622550" y="1568450"/>
          <p14:tracePt t="10192" x="2635250" y="1555750"/>
          <p14:tracePt t="10209" x="2647950" y="1530350"/>
          <p14:tracePt t="10225" x="2667000" y="1498600"/>
          <p14:tracePt t="10242" x="2686050" y="1485900"/>
          <p14:tracePt t="10258" x="2692400" y="1479550"/>
          <p14:tracePt t="10275" x="2705100" y="1466850"/>
          <p14:tracePt t="10292" x="2717800" y="1460500"/>
          <p14:tracePt t="10309" x="2736850" y="1447800"/>
          <p14:tracePt t="10326" x="2762250" y="1435100"/>
          <p14:tracePt t="10342" x="2794000" y="1428750"/>
          <p14:tracePt t="10359" x="2825750" y="1422400"/>
          <p14:tracePt t="10376" x="2857500" y="1416050"/>
          <p14:tracePt t="10394" x="2895600" y="1403350"/>
          <p14:tracePt t="10408" x="2914650" y="1403350"/>
          <p14:tracePt t="10425" x="2959100" y="1403350"/>
          <p14:tracePt t="10427" x="2984500" y="1403350"/>
          <p14:tracePt t="10442" x="3035300" y="1397000"/>
          <p14:tracePt t="10458" x="3079750" y="1397000"/>
          <p14:tracePt t="10475" x="3136900" y="1403350"/>
          <p14:tracePt t="10492" x="3181350" y="1409700"/>
          <p14:tracePt t="10508" x="3232150" y="1409700"/>
          <p14:tracePt t="10525" x="3289300" y="1409700"/>
          <p14:tracePt t="10542" x="3352800" y="1416050"/>
          <p14:tracePt t="10559" x="3397250" y="1416050"/>
          <p14:tracePt t="10575" x="3429000" y="1416050"/>
          <p14:tracePt t="10592" x="3460750" y="1422400"/>
          <p14:tracePt t="10608" x="3486150" y="1435100"/>
          <p14:tracePt t="10610" x="3498850" y="1435100"/>
          <p14:tracePt t="10625" x="3511550" y="1435100"/>
          <p14:tracePt t="10642" x="3568700" y="1441450"/>
          <p14:tracePt t="10659" x="3625850" y="1454150"/>
          <p14:tracePt t="10675" x="3663950" y="1473200"/>
          <p14:tracePt t="10691" x="3714750" y="1485900"/>
          <p14:tracePt t="10708" x="3727450" y="1485900"/>
          <p14:tracePt t="10725" x="3733800" y="1492250"/>
          <p14:tracePt t="10741" x="3740150" y="1492250"/>
          <p14:tracePt t="10758" x="3752850" y="1492250"/>
          <p14:tracePt t="10775" x="3771900" y="1498600"/>
          <p14:tracePt t="10792" x="3797300" y="1504950"/>
          <p14:tracePt t="10809" x="3816350" y="1511300"/>
          <p14:tracePt t="10811" x="3829050" y="1517650"/>
          <p14:tracePt t="10825" x="3841750" y="1530350"/>
          <p14:tracePt t="10841" x="3860800" y="1543050"/>
          <p14:tracePt t="10858" x="3873500" y="1549400"/>
          <p14:tracePt t="10875" x="3886200" y="1555750"/>
          <p14:tracePt t="10962" x="3886200" y="1568450"/>
          <p14:tracePt t="10970" x="3886200" y="1593850"/>
          <p14:tracePt t="10977" x="3886200" y="1619250"/>
          <p14:tracePt t="10991" x="3886200" y="1644650"/>
          <p14:tracePt t="11008" x="3886200" y="1689100"/>
          <p14:tracePt t="11025" x="3879850" y="1720850"/>
          <p14:tracePt t="11026" x="3873500" y="1733550"/>
          <p14:tracePt t="11042" x="3854450" y="1765300"/>
          <p14:tracePt t="11058" x="3835400" y="1797050"/>
          <p14:tracePt t="11075" x="3810000" y="1822450"/>
          <p14:tracePt t="11091" x="3797300" y="1854200"/>
          <p14:tracePt t="11108" x="3771900" y="1866900"/>
          <p14:tracePt t="11126" x="3746500" y="1885950"/>
          <p14:tracePt t="11142" x="3721100" y="1905000"/>
          <p14:tracePt t="11158" x="3689350" y="1917700"/>
          <p14:tracePt t="11175" x="3663950" y="1930400"/>
          <p14:tracePt t="11192" x="3638550" y="1943100"/>
          <p14:tracePt t="11208" x="3619500" y="1955800"/>
          <p14:tracePt t="11211" x="3613150" y="1962150"/>
          <p14:tracePt t="11225" x="3600450" y="1962150"/>
          <p14:tracePt t="11242" x="3575050" y="1974850"/>
          <p14:tracePt t="11258" x="3543300" y="1981200"/>
          <p14:tracePt t="11276" x="3498850" y="1993900"/>
          <p14:tracePt t="11291" x="3441700" y="2000250"/>
          <p14:tracePt t="11308" x="3397250" y="2000250"/>
          <p14:tracePt t="11325" x="3352800" y="2000250"/>
          <p14:tracePt t="11342" x="3314700" y="2000250"/>
          <p14:tracePt t="11358" x="3251200" y="2000250"/>
          <p14:tracePt t="11375" x="3162300" y="1962150"/>
          <p14:tracePt t="11393" x="3009900" y="1905000"/>
          <p14:tracePt t="11408" x="2978150" y="1905000"/>
          <p14:tracePt t="11425" x="2895600" y="1879600"/>
          <p14:tracePt t="11427" x="2857500" y="1854200"/>
          <p14:tracePt t="11442" x="2794000" y="1803400"/>
          <p14:tracePt t="11458" x="2736850" y="1752600"/>
          <p14:tracePt t="11475" x="2698750" y="1695450"/>
          <p14:tracePt t="11492" x="2667000" y="1638300"/>
          <p14:tracePt t="11508" x="2660650" y="1574800"/>
          <p14:tracePt t="11525" x="2660650" y="1517650"/>
          <p14:tracePt t="11541" x="2660650" y="1479550"/>
          <p14:tracePt t="11558" x="2660650" y="1447800"/>
          <p14:tracePt t="11575" x="2698750" y="1435100"/>
          <p14:tracePt t="11591" x="2755900" y="1403350"/>
          <p14:tracePt t="11608" x="2851150" y="1397000"/>
          <p14:tracePt t="11625" x="2959100" y="1403350"/>
          <p14:tracePt t="11641" x="3117850" y="1428750"/>
          <p14:tracePt t="11659" x="3149600" y="1466850"/>
          <p14:tracePt t="11677" x="3162300" y="1530350"/>
          <p14:tracePt t="11691" x="3162300" y="1651000"/>
          <p14:tracePt t="11708" x="3105150" y="1784350"/>
          <p14:tracePt t="11726" x="3016250" y="1911350"/>
          <p14:tracePt t="11742" x="2946400" y="2019300"/>
          <p14:tracePt t="11759" x="2863850" y="2108200"/>
          <p14:tracePt t="11775" x="2768600" y="2178050"/>
          <p14:tracePt t="11791" x="2679700" y="2216150"/>
          <p14:tracePt t="11809" x="2603500" y="2254250"/>
          <p14:tracePt t="11811" x="2571750" y="2254250"/>
          <p14:tracePt t="11825" x="2508250" y="2279650"/>
          <p14:tracePt t="11842" x="2451100" y="2305050"/>
          <p14:tracePt t="11858" x="2400300" y="2311400"/>
          <p14:tracePt t="11875" x="2368550" y="2317750"/>
          <p14:tracePt t="11891" x="2349500" y="2317750"/>
          <p14:tracePt t="11909" x="2336800" y="2324100"/>
          <p14:tracePt t="11925" x="2317750" y="2324100"/>
          <p14:tracePt t="11941" x="2292350" y="2330450"/>
          <p14:tracePt t="11958" x="2260600" y="2349500"/>
          <p14:tracePt t="11975" x="2235200" y="2355850"/>
          <p14:tracePt t="11992" x="2216150" y="2355850"/>
          <p14:tracePt t="12008" x="2197100" y="2362200"/>
          <p14:tracePt t="12025" x="2178050" y="2362200"/>
          <p14:tracePt t="12041" x="2146300" y="2381250"/>
          <p14:tracePt t="12058" x="2127250" y="2387600"/>
          <p14:tracePt t="12075" x="2114550" y="2387600"/>
          <p14:tracePt t="12091" x="2095500" y="2387600"/>
          <p14:tracePt t="12108" x="2057400" y="2387600"/>
          <p14:tracePt t="12125" x="2012950" y="2387600"/>
          <p14:tracePt t="12141" x="1949450" y="2387600"/>
          <p14:tracePt t="12159" x="1866900" y="2387600"/>
          <p14:tracePt t="12175" x="1765300" y="2387600"/>
          <p14:tracePt t="12191" x="1682750" y="2387600"/>
          <p14:tracePt t="12208" x="1619250" y="2400300"/>
          <p14:tracePt t="12225" x="1524000" y="2381250"/>
          <p14:tracePt t="12242" x="1384300" y="2343150"/>
          <p14:tracePt t="12258" x="1295400" y="2330450"/>
          <p14:tracePt t="12275" x="1225550" y="2324100"/>
          <p14:tracePt t="12292" x="1168400" y="2324100"/>
          <p14:tracePt t="12308" x="1111250" y="2324100"/>
          <p14:tracePt t="12325" x="1073150" y="2324100"/>
          <p14:tracePt t="12341" x="1035050" y="2324100"/>
          <p14:tracePt t="12358" x="1009650" y="2324100"/>
          <p14:tracePt t="12375" x="990600" y="2317750"/>
          <p14:tracePt t="12391" x="958850" y="2311400"/>
          <p14:tracePt t="12408" x="927100" y="2305050"/>
          <p14:tracePt t="12425" x="914400" y="2292350"/>
          <p14:tracePt t="12442" x="889000" y="2286000"/>
          <p14:tracePt t="12492" x="889000" y="2279650"/>
          <p14:tracePt t="12538" x="901700" y="2279650"/>
          <p14:tracePt t="12545" x="914400" y="2279650"/>
          <p14:tracePt t="12553" x="933450" y="2273300"/>
          <p14:tracePt t="12561" x="971550" y="2266950"/>
          <p14:tracePt t="12575" x="1003300" y="2260600"/>
          <p14:tracePt t="12592" x="1079500" y="2247900"/>
          <p14:tracePt t="12609" x="1174750" y="2247900"/>
          <p14:tracePt t="12625" x="1282700" y="2247900"/>
          <p14:tracePt t="12641" x="1460500" y="2247900"/>
          <p14:tracePt t="12659" x="1568450" y="2247900"/>
          <p14:tracePt t="12675" x="1670050" y="2247900"/>
          <p14:tracePt t="12691" x="1771650" y="2235200"/>
          <p14:tracePt t="12708" x="1885950" y="2228850"/>
          <p14:tracePt t="12725" x="2006600" y="2222500"/>
          <p14:tracePt t="12741" x="2127250" y="2228850"/>
          <p14:tracePt t="12758" x="2235200" y="2228850"/>
          <p14:tracePt t="12775" x="2324100" y="2228850"/>
          <p14:tracePt t="12791" x="2406650" y="2228850"/>
          <p14:tracePt t="12808" x="2476500" y="2228850"/>
          <p14:tracePt t="12825" x="2546350" y="2235200"/>
          <p14:tracePt t="12826" x="2584450" y="2235200"/>
          <p14:tracePt t="12842" x="2667000" y="2235200"/>
          <p14:tracePt t="12858" x="2736850" y="2228850"/>
          <p14:tracePt t="12875" x="2781300" y="2235200"/>
          <p14:tracePt t="12892" x="2800350" y="2235200"/>
          <p14:tracePt t="12908" x="2806700" y="2235200"/>
          <p14:tracePt t="12986" x="2806700" y="2241550"/>
          <p14:tracePt t="13018" x="2806700" y="2260600"/>
          <p14:tracePt t="13026" x="2806700" y="2273300"/>
          <p14:tracePt t="13033" x="2806700" y="2292350"/>
          <p14:tracePt t="13043" x="2806700" y="2305050"/>
          <p14:tracePt t="13058" x="2800350" y="2330450"/>
          <p14:tracePt t="13075" x="2762250" y="2355850"/>
          <p14:tracePt t="13092" x="2724150" y="2381250"/>
          <p14:tracePt t="13108" x="2673350" y="2413000"/>
          <p14:tracePt t="13125" x="2622550" y="2438400"/>
          <p14:tracePt t="13142" x="2578100" y="2476500"/>
          <p14:tracePt t="13158" x="2527300" y="2501900"/>
          <p14:tracePt t="13175" x="2482850" y="2520950"/>
          <p14:tracePt t="13192" x="2438400" y="2540000"/>
          <p14:tracePt t="13209" x="2393950" y="2546350"/>
          <p14:tracePt t="13225" x="2355850" y="2565400"/>
          <p14:tracePt t="13242" x="2286000" y="2578100"/>
          <p14:tracePt t="13258" x="2235200" y="2597150"/>
          <p14:tracePt t="13275" x="2184400" y="2616200"/>
          <p14:tracePt t="13292" x="2133600" y="2635250"/>
          <p14:tracePt t="13308" x="2089150" y="2647950"/>
          <p14:tracePt t="13325" x="2063750" y="2654300"/>
          <p14:tracePt t="13341" x="2038350" y="2660650"/>
          <p14:tracePt t="13358" x="2012950" y="2673350"/>
          <p14:tracePt t="13375" x="1987550" y="2673350"/>
          <p14:tracePt t="13392" x="1949450" y="2686050"/>
          <p14:tracePt t="13408" x="1911350" y="2686050"/>
          <p14:tracePt t="13426" x="1847850" y="2686050"/>
          <p14:tracePt t="13442" x="1809750" y="2686050"/>
          <p14:tracePt t="13458" x="1765300" y="2686050"/>
          <p14:tracePt t="13475" x="1727200" y="2686050"/>
          <p14:tracePt t="13492" x="1695450" y="2686050"/>
          <p14:tracePt t="13509" x="1663700" y="2686050"/>
          <p14:tracePt t="13525" x="1631950" y="2686050"/>
          <p14:tracePt t="13542" x="1606550" y="2686050"/>
          <p14:tracePt t="13558" x="1581150" y="2686050"/>
          <p14:tracePt t="13575" x="1555750" y="2686050"/>
          <p14:tracePt t="13592" x="1530350" y="2673350"/>
          <p14:tracePt t="13608" x="1485900" y="2654300"/>
          <p14:tracePt t="13610" x="1466850" y="2647950"/>
          <p14:tracePt t="13626" x="1428750" y="2635250"/>
          <p14:tracePt t="13642" x="1390650" y="2622550"/>
          <p14:tracePt t="13659" x="1358900" y="2609850"/>
          <p14:tracePt t="13675" x="1339850" y="2603500"/>
          <p14:tracePt t="13692" x="1314450" y="2597150"/>
          <p14:tracePt t="13708" x="1301750" y="2584450"/>
          <p14:tracePt t="13725" x="1289050" y="2571750"/>
          <p14:tracePt t="13742" x="1289050" y="2546350"/>
          <p14:tracePt t="13758" x="1282700" y="2514600"/>
          <p14:tracePt t="13775" x="1282700" y="2470150"/>
          <p14:tracePt t="13792" x="1282700" y="2438400"/>
          <p14:tracePt t="13809" x="1282700" y="2413000"/>
          <p14:tracePt t="13810" x="1282700" y="2406650"/>
          <p14:tracePt t="13827" x="1282700" y="2400300"/>
          <p14:tracePt t="13842" x="1295400" y="2381250"/>
          <p14:tracePt t="13859" x="1308100" y="2362200"/>
          <p14:tracePt t="13875" x="1339850" y="2343150"/>
          <p14:tracePt t="13891" x="1365250" y="2324100"/>
          <p14:tracePt t="13909" x="1422400" y="2305050"/>
          <p14:tracePt t="13925" x="1498600" y="2279650"/>
          <p14:tracePt t="13942" x="1600200" y="2266950"/>
          <p14:tracePt t="13958" x="1701800" y="2254250"/>
          <p14:tracePt t="13975" x="1797050" y="2235200"/>
          <p14:tracePt t="13991" x="1905000" y="2235200"/>
          <p14:tracePt t="14009" x="1987550" y="2235200"/>
          <p14:tracePt t="14025" x="2051050" y="2235200"/>
          <p14:tracePt t="14042" x="2114550" y="2266950"/>
          <p14:tracePt t="14058" x="2146300" y="2305050"/>
          <p14:tracePt t="14075" x="2171700" y="2355850"/>
          <p14:tracePt t="14092" x="2197100" y="2406650"/>
          <p14:tracePt t="14108" x="2216150" y="2451100"/>
          <p14:tracePt t="14125" x="2216150" y="2482850"/>
          <p14:tracePt t="14141" x="2216150" y="2508250"/>
          <p14:tracePt t="14158" x="2216150" y="2520950"/>
          <p14:tracePt t="14175" x="2209800" y="2540000"/>
          <p14:tracePt t="14192" x="2190750" y="2552700"/>
          <p14:tracePt t="14208" x="2178050" y="2571750"/>
          <p14:tracePt t="14226" x="2152650" y="2597150"/>
          <p14:tracePt t="14241" x="2146300" y="2616200"/>
          <p14:tracePt t="14258" x="2146300" y="2628900"/>
          <p14:tracePt t="14275" x="2146300" y="2641600"/>
          <p14:tracePt t="14291" x="2146300" y="2660650"/>
          <p14:tracePt t="14309" x="2171700" y="2692400"/>
          <p14:tracePt t="14325" x="2235200" y="2730500"/>
          <p14:tracePt t="14342" x="2311400" y="2781300"/>
          <p14:tracePt t="14358" x="2400300" y="2832100"/>
          <p14:tracePt t="14375" x="2489200" y="2857500"/>
          <p14:tracePt t="14392" x="2590800" y="2901950"/>
          <p14:tracePt t="14408" x="2679700" y="2927350"/>
          <p14:tracePt t="14410" x="2705100" y="2933700"/>
          <p14:tracePt t="14425" x="2711450" y="2933700"/>
          <p14:tracePt t="14514" x="2711450" y="2946400"/>
          <p14:tracePt t="14522" x="2711450" y="2959100"/>
          <p14:tracePt t="14529" x="2711450" y="2971800"/>
          <p14:tracePt t="14541" x="2705100" y="2984500"/>
          <p14:tracePt t="14558" x="2692400" y="3009900"/>
          <p14:tracePt t="14575" x="2673350" y="3028950"/>
          <p14:tracePt t="14592" x="2647950" y="3054350"/>
          <p14:tracePt t="14608" x="2622550" y="3067050"/>
          <p14:tracePt t="14625" x="2590800" y="3086100"/>
          <p14:tracePt t="14627" x="2571750" y="3092450"/>
          <p14:tracePt t="14641" x="2533650" y="3105150"/>
          <p14:tracePt t="14659" x="2476500" y="3124200"/>
          <p14:tracePt t="14676" x="2425700" y="3136900"/>
          <p14:tracePt t="14691" x="2374900" y="3143250"/>
          <p14:tracePt t="14708" x="2324100" y="3149600"/>
          <p14:tracePt t="14725" x="2266950" y="3149600"/>
          <p14:tracePt t="14742" x="2197100" y="3155950"/>
          <p14:tracePt t="14758" x="2127250" y="3168650"/>
          <p14:tracePt t="14775" x="2051050" y="3181350"/>
          <p14:tracePt t="14791" x="1981200" y="3181350"/>
          <p14:tracePt t="14809" x="1905000" y="3181350"/>
          <p14:tracePt t="14826" x="1809750" y="3181350"/>
          <p14:tracePt t="14842" x="1733550" y="3181350"/>
          <p14:tracePt t="14858" x="1663700" y="3181350"/>
          <p14:tracePt t="14875" x="1606550" y="3181350"/>
          <p14:tracePt t="14892" x="1568450" y="3181350"/>
          <p14:tracePt t="14908" x="1536700" y="3175000"/>
          <p14:tracePt t="14925" x="1504950" y="3155950"/>
          <p14:tracePt t="14941" x="1479550" y="3136900"/>
          <p14:tracePt t="14958" x="1454150" y="3105150"/>
          <p14:tracePt t="14975" x="1428750" y="3054350"/>
          <p14:tracePt t="14992" x="1403350" y="3009900"/>
          <p14:tracePt t="15008" x="1390650" y="2965450"/>
          <p14:tracePt t="15010" x="1390650" y="2940050"/>
          <p14:tracePt t="15025" x="1371600" y="2914650"/>
          <p14:tracePt t="15042" x="1377950" y="2851150"/>
          <p14:tracePt t="15059" x="1384300" y="2800350"/>
          <p14:tracePt t="15075" x="1403350" y="2743200"/>
          <p14:tracePt t="15091" x="1422400" y="2686050"/>
          <p14:tracePt t="15109" x="1454150" y="2647950"/>
          <p14:tracePt t="15125" x="1504950" y="2622550"/>
          <p14:tracePt t="15142" x="1568450" y="2603500"/>
          <p14:tracePt t="15158" x="1631950" y="2584450"/>
          <p14:tracePt t="15175" x="1701800" y="2584450"/>
          <p14:tracePt t="15192" x="1790700" y="2584450"/>
          <p14:tracePt t="15209" x="1898650" y="2590800"/>
          <p14:tracePt t="15225" x="2032000" y="2622550"/>
          <p14:tracePt t="15242" x="2254250" y="2698750"/>
          <p14:tracePt t="15259" x="2368550" y="2736850"/>
          <p14:tracePt t="15275" x="2457450" y="2774950"/>
          <p14:tracePt t="15291" x="2520950" y="2806700"/>
          <p14:tracePt t="15308" x="2565400" y="2857500"/>
          <p14:tracePt t="15325" x="2584450" y="2901950"/>
          <p14:tracePt t="15342" x="2590800" y="2940050"/>
          <p14:tracePt t="15358" x="2597150" y="2984500"/>
          <p14:tracePt t="15375" x="2590800" y="3048000"/>
          <p14:tracePt t="15394" x="2546350" y="3175000"/>
          <p14:tracePt t="15408" x="2533650" y="3219450"/>
          <p14:tracePt t="15425" x="2482850" y="3359150"/>
          <p14:tracePt t="15442" x="2470150" y="3454400"/>
          <p14:tracePt t="15459" x="2457450" y="3536950"/>
          <p14:tracePt t="15476" x="2432050" y="3587750"/>
          <p14:tracePt t="15491" x="2406650" y="3644900"/>
          <p14:tracePt t="15508" x="2374900" y="3695700"/>
          <p14:tracePt t="15525" x="2349500" y="3733800"/>
          <p14:tracePt t="15542" x="2324100" y="3765550"/>
          <p14:tracePt t="15559" x="2305050" y="3803650"/>
          <p14:tracePt t="15575" x="2266950" y="3835400"/>
          <p14:tracePt t="15592" x="2216150" y="3867150"/>
          <p14:tracePt t="15608" x="2165350" y="3905250"/>
          <p14:tracePt t="15625" x="2101850" y="3917950"/>
          <p14:tracePt t="15626" x="2070100" y="3930650"/>
          <p14:tracePt t="15641" x="2006600" y="3949700"/>
          <p14:tracePt t="15659" x="1943100" y="3962400"/>
          <p14:tracePt t="15676" x="1854200" y="3962400"/>
          <p14:tracePt t="15692" x="1771650" y="3962400"/>
          <p14:tracePt t="15708" x="1682750" y="3962400"/>
          <p14:tracePt t="15725" x="1581150" y="3949700"/>
          <p14:tracePt t="15741" x="1473200" y="3911600"/>
          <p14:tracePt t="15758" x="1377950" y="3867150"/>
          <p14:tracePt t="15776" x="1308100" y="3835400"/>
          <p14:tracePt t="15792" x="1270000" y="3803650"/>
          <p14:tracePt t="15808" x="1263650" y="3778250"/>
          <p14:tracePt t="15810" x="1257300" y="3765550"/>
          <p14:tracePt t="15825" x="1244600" y="3746500"/>
          <p14:tracePt t="15842" x="1244600" y="3663950"/>
          <p14:tracePt t="15858" x="1244600" y="3587750"/>
          <p14:tracePt t="15875" x="1244600" y="3498850"/>
          <p14:tracePt t="15891" x="1244600" y="3409950"/>
          <p14:tracePt t="15909" x="1257300" y="3340100"/>
          <p14:tracePt t="15925" x="1276350" y="3282950"/>
          <p14:tracePt t="15942" x="1295400" y="3232150"/>
          <p14:tracePt t="15958" x="1327150" y="3187700"/>
          <p14:tracePt t="15975" x="1358900" y="3136900"/>
          <p14:tracePt t="15992" x="1422400" y="3105150"/>
          <p14:tracePt t="16008" x="1492250" y="3073400"/>
          <p14:tracePt t="16025" x="1574800" y="3048000"/>
          <p14:tracePt t="16042" x="1727200" y="3022600"/>
          <p14:tracePt t="16058" x="1854200" y="3016250"/>
          <p14:tracePt t="16075" x="1987550" y="3009900"/>
          <p14:tracePt t="16092" x="2082800" y="3022600"/>
          <p14:tracePt t="16108" x="2178050" y="3048000"/>
          <p14:tracePt t="16125" x="2241550" y="3067050"/>
          <p14:tracePt t="16141" x="2298700" y="3079750"/>
          <p14:tracePt t="16158" x="2349500" y="3111500"/>
          <p14:tracePt t="16175" x="2425700" y="3162300"/>
          <p14:tracePt t="16192" x="2482850" y="3213100"/>
          <p14:tracePt t="16209" x="2514600" y="3257550"/>
          <p14:tracePt t="16225" x="2533650" y="3289300"/>
          <p14:tracePt t="16242" x="2546350" y="3359150"/>
          <p14:tracePt t="16259" x="2546350" y="3422650"/>
          <p14:tracePt t="16275" x="2501900" y="3498850"/>
          <p14:tracePt t="16292" x="2444750" y="3587750"/>
          <p14:tracePt t="16308" x="2381250" y="3689350"/>
          <p14:tracePt t="16325" x="2292350" y="3790950"/>
          <p14:tracePt t="16341" x="2235200" y="3854450"/>
          <p14:tracePt t="16358" x="2197100" y="3892550"/>
          <p14:tracePt t="16375" x="2159000" y="3917950"/>
          <p14:tracePt t="16392" x="2114550" y="3930650"/>
          <p14:tracePt t="16408" x="2076450" y="3956050"/>
          <p14:tracePt t="16425" x="2044700" y="3975100"/>
          <p14:tracePt t="16442" x="2044700" y="3987800"/>
          <p14:tracePt t="16459" x="2044700" y="3994150"/>
          <p14:tracePt t="16492" x="2044700" y="4000500"/>
          <p14:tracePt t="16508" x="2032000" y="4006850"/>
          <p14:tracePt t="16525" x="2025650" y="4025900"/>
          <p14:tracePt t="16542" x="2012950" y="4057650"/>
          <p14:tracePt t="16558" x="2012950" y="4102100"/>
          <p14:tracePt t="16575" x="2006600" y="4146550"/>
          <p14:tracePt t="16592" x="2000250" y="4203700"/>
          <p14:tracePt t="16608" x="1968500" y="4241800"/>
          <p14:tracePt t="16609" x="1949450" y="4273550"/>
          <p14:tracePt t="16625" x="1930400" y="4298950"/>
          <p14:tracePt t="16642" x="1854200" y="4349750"/>
          <p14:tracePt t="16658" x="1803400" y="4375150"/>
          <p14:tracePt t="16675" x="1771650" y="4381500"/>
          <p14:tracePt t="16692" x="1739900" y="4394200"/>
          <p14:tracePt t="16708" x="1695450" y="4394200"/>
          <p14:tracePt t="16725" x="1631950" y="4394200"/>
          <p14:tracePt t="16742" x="1562100" y="4394200"/>
          <p14:tracePt t="16758" x="1498600" y="4394200"/>
          <p14:tracePt t="16776" x="1428750" y="4362450"/>
          <p14:tracePt t="16792" x="1358900" y="4318000"/>
          <p14:tracePt t="16809" x="1314450" y="4267200"/>
          <p14:tracePt t="16827" x="1238250" y="4216400"/>
          <p14:tracePt t="16842" x="1219200" y="4191000"/>
          <p14:tracePt t="16858" x="1219200" y="4152900"/>
          <p14:tracePt t="16875" x="1231900" y="4114800"/>
          <p14:tracePt t="16892" x="1263650" y="4064000"/>
          <p14:tracePt t="16908" x="1308100" y="4025900"/>
          <p14:tracePt t="16925" x="1371600" y="3987800"/>
          <p14:tracePt t="16942" x="1441450" y="3949700"/>
          <p14:tracePt t="16958" x="1530350" y="3917950"/>
          <p14:tracePt t="16975" x="1638300" y="3886200"/>
          <p14:tracePt t="16992" x="1765300" y="3867150"/>
          <p14:tracePt t="17008" x="1905000" y="3867150"/>
          <p14:tracePt t="17010" x="1974850" y="3886200"/>
          <p14:tracePt t="17025" x="2032000" y="3911600"/>
          <p14:tracePt t="17042" x="2133600" y="3956050"/>
          <p14:tracePt t="17058" x="2133600" y="3981450"/>
          <p14:tracePt t="17075" x="2139950" y="4038600"/>
          <p14:tracePt t="17092" x="2108200" y="4140200"/>
          <p14:tracePt t="17108" x="2051050" y="4222750"/>
          <p14:tracePt t="17125" x="2012950" y="4298950"/>
          <p14:tracePt t="17142" x="1955800" y="4356100"/>
          <p14:tracePt t="17158" x="1873250" y="4394200"/>
          <p14:tracePt t="17175" x="1797050" y="4419600"/>
          <p14:tracePt t="17192" x="1733550" y="4432300"/>
          <p14:tracePt t="17208" x="1720850" y="4432300"/>
          <p14:tracePt t="17410" x="1720850" y="4406900"/>
          <p14:tracePt t="17418" x="1733550" y="4400550"/>
          <p14:tracePt t="17434" x="1746250" y="4400550"/>
          <p14:tracePt t="17443" x="1752600" y="4400550"/>
          <p14:tracePt t="17459" x="1778000" y="4400550"/>
          <p14:tracePt t="17475" x="1860550" y="4425950"/>
          <p14:tracePt t="17492" x="1981200" y="4476750"/>
          <p14:tracePt t="17508" x="2114550" y="4540250"/>
          <p14:tracePt t="17525" x="2260600" y="4603750"/>
          <p14:tracePt t="17542" x="2381250" y="4673600"/>
          <p14:tracePt t="17558" x="2463800" y="4737100"/>
          <p14:tracePt t="17575" x="2540000" y="4787900"/>
          <p14:tracePt t="17592" x="2603500" y="4832350"/>
          <p14:tracePt t="17609" x="2647950" y="4876800"/>
          <p14:tracePt t="17611" x="2667000" y="4908550"/>
          <p14:tracePt t="17625" x="2686050" y="4927600"/>
          <p14:tracePt t="17641" x="2749550" y="5029200"/>
          <p14:tracePt t="17659" x="2787650" y="5099050"/>
          <p14:tracePt t="17675" x="2832100" y="5175250"/>
          <p14:tracePt t="17692" x="2844800" y="5226050"/>
          <p14:tracePt t="17709" x="2857500" y="5289550"/>
          <p14:tracePt t="17725" x="2857500" y="5346700"/>
          <p14:tracePt t="17742" x="2863850" y="5410200"/>
          <p14:tracePt t="17758" x="2863850" y="5473700"/>
          <p14:tracePt t="17775" x="2863850" y="5524500"/>
          <p14:tracePt t="17792" x="2863850" y="5549900"/>
          <p14:tracePt t="17809" x="2863850" y="5562600"/>
          <p14:tracePt t="17811" x="2844800" y="5568950"/>
          <p14:tracePt t="17826" x="2813050" y="5588000"/>
          <p14:tracePt t="17842" x="2781300" y="5600700"/>
          <p14:tracePt t="17859" x="2749550" y="5607050"/>
          <p14:tracePt t="17875" x="2717800" y="5619750"/>
          <p14:tracePt t="17892" x="2686050" y="5626100"/>
          <p14:tracePt t="17909" x="2654300" y="5626100"/>
          <p14:tracePt t="17925" x="2622550" y="5645150"/>
          <p14:tracePt t="17942" x="2590800" y="5645150"/>
          <p14:tracePt t="17958" x="2552700" y="5645150"/>
          <p14:tracePt t="17975" x="2520950" y="5645150"/>
          <p14:tracePt t="17992" x="2482850" y="5645150"/>
          <p14:tracePt t="18008" x="2444750" y="5645150"/>
          <p14:tracePt t="18025" x="2381250" y="5645150"/>
          <p14:tracePt t="18042" x="2336800" y="5645150"/>
          <p14:tracePt t="18059" x="2298700" y="5645150"/>
          <p14:tracePt t="18075" x="2273300" y="5645150"/>
          <p14:tracePt t="18092" x="2247900" y="5645150"/>
          <p14:tracePt t="18109" x="2228850" y="5645150"/>
          <p14:tracePt t="18125" x="2203450" y="5626100"/>
          <p14:tracePt t="18141" x="2184400" y="5607050"/>
          <p14:tracePt t="18159" x="2165350" y="5594350"/>
          <p14:tracePt t="18175" x="2146300" y="5575300"/>
          <p14:tracePt t="18192" x="2133600" y="5556250"/>
          <p14:tracePt t="18209" x="2114550" y="5537200"/>
          <p14:tracePt t="18225" x="2076450" y="5518150"/>
          <p14:tracePt t="18242" x="1987550" y="5499100"/>
          <p14:tracePt t="18258" x="1924050" y="5467350"/>
          <p14:tracePt t="18275" x="1879600" y="5429250"/>
          <p14:tracePt t="18291" x="1835150" y="5384800"/>
          <p14:tracePt t="18308" x="1797050" y="5346700"/>
          <p14:tracePt t="18325" x="1758950" y="5321300"/>
          <p14:tracePt t="18342" x="1727200" y="5302250"/>
          <p14:tracePt t="18358" x="1714500" y="5289550"/>
          <p14:tracePt t="18375" x="1701800" y="5276850"/>
          <p14:tracePt t="18392" x="1695450" y="5270500"/>
          <p14:tracePt t="18409" x="1682750" y="5270500"/>
          <p14:tracePt t="18425" x="1663700" y="5264150"/>
          <p14:tracePt t="18442" x="1638300" y="5264150"/>
          <p14:tracePt t="18459" x="1625600" y="5264150"/>
          <p14:tracePt t="18492" x="1625600" y="5257800"/>
          <p14:tracePt t="18508" x="1625600" y="5251450"/>
          <p14:tracePt t="18525" x="1593850" y="5232400"/>
          <p14:tracePt t="18542" x="1555750" y="5213350"/>
          <p14:tracePt t="18558" x="1517650" y="5181600"/>
          <p14:tracePt t="18576" x="1498600" y="5137150"/>
          <p14:tracePt t="18592" x="1492250" y="5092700"/>
          <p14:tracePt t="18594" x="1492250" y="5067300"/>
          <p14:tracePt t="18609" x="1492250" y="5041900"/>
          <p14:tracePt t="18625" x="1492250" y="5003800"/>
          <p14:tracePt t="18641" x="1517650" y="4953000"/>
          <p14:tracePt t="18659" x="1549400" y="4914900"/>
          <p14:tracePt t="18675" x="1600200" y="4895850"/>
          <p14:tracePt t="18692" x="1663700" y="4876800"/>
          <p14:tracePt t="18709" x="1739900" y="4876800"/>
          <p14:tracePt t="18725" x="1828800" y="4876800"/>
          <p14:tracePt t="18742" x="1911350" y="4870450"/>
          <p14:tracePt t="18759" x="2006600" y="4902200"/>
          <p14:tracePt t="18775" x="2070100" y="4914900"/>
          <p14:tracePt t="18792" x="2095500" y="4933950"/>
          <p14:tracePt t="18809" x="2101850" y="4959350"/>
          <p14:tracePt t="18826" x="2101850" y="5003800"/>
          <p14:tracePt t="18842" x="2101850" y="5035550"/>
          <p14:tracePt t="18859" x="2101850" y="5060950"/>
          <p14:tracePt t="18875" x="2076450" y="5086350"/>
          <p14:tracePt t="18892" x="2038350" y="5111750"/>
          <p14:tracePt t="18909" x="1981200" y="5143500"/>
          <p14:tracePt t="18925" x="1924050" y="5156200"/>
          <p14:tracePt t="18942" x="1885950" y="5168900"/>
          <p14:tracePt t="18959" x="1866900" y="5168900"/>
          <p14:tracePt t="19018" x="1873250" y="5168900"/>
          <p14:tracePt t="19026" x="1879600" y="5175250"/>
          <p14:tracePt t="19043" x="1885950" y="5187950"/>
          <p14:tracePt t="19058" x="1905000" y="5226050"/>
          <p14:tracePt t="19075" x="1924050" y="5276850"/>
          <p14:tracePt t="19092" x="1949450" y="5340350"/>
          <p14:tracePt t="19109" x="1968500" y="5410200"/>
          <p14:tracePt t="19125" x="2006600" y="5473700"/>
          <p14:tracePt t="19141" x="2006600" y="5511800"/>
          <p14:tracePt t="19159" x="2000250" y="5537200"/>
          <p14:tracePt t="19175" x="1981200" y="5575300"/>
          <p14:tracePt t="19192" x="1962150" y="5600700"/>
          <p14:tracePt t="19208" x="1936750" y="5626100"/>
          <p14:tracePt t="19225" x="1917700" y="5645150"/>
          <p14:tracePt t="19242" x="1854200" y="5651500"/>
          <p14:tracePt t="19258" x="1784350" y="5657850"/>
          <p14:tracePt t="19275" x="1727200" y="5657850"/>
          <p14:tracePt t="19292" x="1670050" y="5657850"/>
          <p14:tracePt t="19308" x="1612900" y="5645150"/>
          <p14:tracePt t="19325" x="1568450" y="5613400"/>
          <p14:tracePt t="19342" x="1543050" y="5568950"/>
          <p14:tracePt t="19359" x="1517650" y="5511800"/>
          <p14:tracePt t="19375" x="1517650" y="5454650"/>
          <p14:tracePt t="19392" x="1530350" y="5422900"/>
          <p14:tracePt t="19408" x="1555750" y="5403850"/>
          <p14:tracePt t="19410" x="1574800" y="5391150"/>
          <p14:tracePt t="19425" x="1625600" y="5378450"/>
          <p14:tracePt t="19441" x="1682750" y="5378450"/>
          <p14:tracePt t="19459" x="1720850" y="5378450"/>
          <p14:tracePt t="19475" x="1746250" y="5403850"/>
          <p14:tracePt t="19492" x="1771650" y="5441950"/>
          <p14:tracePt t="19508" x="1797050" y="5480050"/>
          <p14:tracePt t="19525" x="1803400" y="5524500"/>
          <p14:tracePt t="19542" x="1809750" y="5575300"/>
          <p14:tracePt t="19559" x="1809750" y="5632450"/>
          <p14:tracePt t="19575" x="1809750" y="5683250"/>
          <p14:tracePt t="19592" x="1835150" y="5734050"/>
          <p14:tracePt t="19608" x="1873250" y="5778500"/>
          <p14:tracePt t="19625" x="1949450" y="5810250"/>
          <p14:tracePt t="19642" x="2095500" y="5880100"/>
          <p14:tracePt t="19659" x="2203450" y="5911850"/>
          <p14:tracePt t="19675" x="2292350" y="5943600"/>
          <p14:tracePt t="19691" x="2343150" y="5975350"/>
          <p14:tracePt t="19708" x="2362200" y="5994400"/>
          <p14:tracePt t="19725" x="2349500" y="5994400"/>
          <p14:tracePt t="19742" x="2324100" y="5994400"/>
          <p14:tracePt t="19759" x="2292350" y="6007100"/>
          <p14:tracePt t="19775" x="2228850" y="6007100"/>
          <p14:tracePt t="19792" x="2165350" y="6007100"/>
          <p14:tracePt t="19809" x="2095500" y="6007100"/>
          <p14:tracePt t="19811" x="2044700" y="6000750"/>
          <p14:tracePt t="19825" x="2000250" y="5988050"/>
          <p14:tracePt t="19842" x="1822450" y="5924550"/>
          <p14:tracePt t="19858" x="1708150" y="5867400"/>
          <p14:tracePt t="19876" x="1606550" y="5822950"/>
          <p14:tracePt t="19892" x="1524000" y="5765800"/>
          <p14:tracePt t="19908" x="1441450" y="5702300"/>
          <p14:tracePt t="19925" x="1371600" y="5638800"/>
          <p14:tracePt t="19942" x="1314450" y="5549900"/>
          <p14:tracePt t="19958" x="1257300" y="5461000"/>
          <p14:tracePt t="19975" x="1225550" y="5353050"/>
          <p14:tracePt t="19992" x="1200150" y="5251450"/>
          <p14:tracePt t="20009" x="1162050" y="5130800"/>
          <p14:tracePt t="20025" x="1143000" y="4997450"/>
          <p14:tracePt t="20042" x="1123950" y="4756150"/>
          <p14:tracePt t="20059" x="1104900" y="4610100"/>
          <p14:tracePt t="20075" x="1098550" y="4483100"/>
          <p14:tracePt t="20092" x="1073150" y="4356100"/>
          <p14:tracePt t="20108" x="1016000" y="4203700"/>
          <p14:tracePt t="20125" x="965200" y="4057650"/>
          <p14:tracePt t="20142" x="933450" y="3930650"/>
          <p14:tracePt t="20159" x="901700" y="3816350"/>
          <p14:tracePt t="20176" x="876300" y="3695700"/>
          <p14:tracePt t="20192" x="844550" y="3568700"/>
          <p14:tracePt t="20194" x="819150" y="3511550"/>
          <p14:tracePt t="20208" x="812800" y="3454400"/>
          <p14:tracePt t="20226" x="774700" y="3295650"/>
          <p14:tracePt t="20242" x="774700" y="3200400"/>
          <p14:tracePt t="20259" x="781050" y="3124200"/>
          <p14:tracePt t="20275" x="781050" y="3041650"/>
          <p14:tracePt t="20291" x="793750" y="2965450"/>
          <p14:tracePt t="20309" x="800100" y="2901950"/>
          <p14:tracePt t="20326" x="825500" y="2857500"/>
          <p14:tracePt t="20342" x="838200" y="2819400"/>
          <p14:tracePt t="20359" x="863600" y="2768600"/>
          <p14:tracePt t="20375" x="895350" y="2730500"/>
          <p14:tracePt t="20392" x="933450" y="2679700"/>
          <p14:tracePt t="20410" x="1016000" y="2603500"/>
          <p14:tracePt t="20425" x="1041400" y="2590800"/>
          <p14:tracePt t="20442" x="1149350" y="2540000"/>
          <p14:tracePt t="20458" x="1238250" y="2514600"/>
          <p14:tracePt t="20475" x="1339850" y="2476500"/>
          <p14:tracePt t="20492" x="1441450" y="2438400"/>
          <p14:tracePt t="20509" x="1543050" y="2406650"/>
          <p14:tracePt t="20525" x="1638300" y="2374900"/>
          <p14:tracePt t="20542" x="1714500" y="2355850"/>
          <p14:tracePt t="20559" x="1809750" y="2349500"/>
          <p14:tracePt t="20575" x="1898650" y="2343150"/>
          <p14:tracePt t="20592" x="1993900" y="2336800"/>
          <p14:tracePt t="20609" x="2063750" y="2330450"/>
          <p14:tracePt t="20611" x="2095500" y="2317750"/>
          <p14:tracePt t="20626" x="2152650" y="2305050"/>
          <p14:tracePt t="20641" x="2197100" y="2305050"/>
          <p14:tracePt t="20658" x="2247900" y="2305050"/>
          <p14:tracePt t="20675" x="2317750" y="2305050"/>
          <p14:tracePt t="20692" x="2413000" y="2311400"/>
          <p14:tracePt t="20708" x="2508250" y="2330450"/>
          <p14:tracePt t="20725" x="2609850" y="2368550"/>
          <p14:tracePt t="20742" x="2692400" y="2393950"/>
          <p14:tracePt t="20759" x="2774950" y="2444750"/>
          <p14:tracePt t="20775" x="2863850" y="2495550"/>
          <p14:tracePt t="20792" x="2940050" y="2559050"/>
          <p14:tracePt t="20809" x="3022600" y="2603500"/>
          <p14:tracePt t="20826" x="3124200" y="2692400"/>
          <p14:tracePt t="20842" x="3175000" y="2749550"/>
          <p14:tracePt t="20858" x="3213100" y="2813050"/>
          <p14:tracePt t="20875" x="3270250" y="2889250"/>
          <p14:tracePt t="20892" x="3321050" y="2971800"/>
          <p14:tracePt t="20908" x="3371850" y="3048000"/>
          <p14:tracePt t="20925" x="3422650" y="3130550"/>
          <p14:tracePt t="20942" x="3467100" y="3213100"/>
          <p14:tracePt t="20958" x="3517900" y="3327400"/>
          <p14:tracePt t="20975" x="3556000" y="3429000"/>
          <p14:tracePt t="20992" x="3606800" y="3524250"/>
          <p14:tracePt t="21009" x="3651250" y="3606800"/>
          <p14:tracePt t="21011" x="3670300" y="3663950"/>
          <p14:tracePt t="21025" x="3689350" y="3727450"/>
          <p14:tracePt t="21042" x="3714750" y="3962400"/>
          <p14:tracePt t="21058" x="3714750" y="4152900"/>
          <p14:tracePt t="21075" x="3695700" y="4394200"/>
          <p14:tracePt t="21091" x="3670300" y="4641850"/>
          <p14:tracePt t="21108" x="3651250" y="4902200"/>
          <p14:tracePt t="21125" x="3587750" y="5137150"/>
          <p14:tracePt t="21142" x="3524250" y="5346700"/>
          <p14:tracePt t="21159" x="3409950" y="5511800"/>
          <p14:tracePt t="21175" x="3238500" y="5619750"/>
          <p14:tracePt t="21192" x="3054350" y="5708650"/>
          <p14:tracePt t="21208" x="2851150" y="5778500"/>
          <p14:tracePt t="21210" x="2781300" y="5822950"/>
          <p14:tracePt t="21225" x="2686050" y="5829300"/>
          <p14:tracePt t="21242" x="2470150" y="5854700"/>
          <p14:tracePt t="21258" x="2368550" y="5791200"/>
          <p14:tracePt t="21276" x="2292350" y="5702300"/>
          <p14:tracePt t="21292" x="2254250" y="5556250"/>
          <p14:tracePt t="21308" x="2260600" y="5391150"/>
          <p14:tracePt t="21325" x="2298700" y="5232400"/>
          <p14:tracePt t="21342" x="2368550" y="5041900"/>
          <p14:tracePt t="21358" x="2476500" y="4838700"/>
          <p14:tracePt t="21375" x="2641600" y="4597400"/>
          <p14:tracePt t="21392" x="2819400" y="4324350"/>
          <p14:tracePt t="21409" x="2959100" y="4038600"/>
          <p14:tracePt t="21411" x="3060700" y="3937000"/>
          <p14:tracePt t="21425" x="3143250" y="3841750"/>
          <p14:tracePt t="21442" x="3289300" y="3625850"/>
          <p14:tracePt t="21459" x="3352800" y="3479800"/>
          <p14:tracePt t="21475" x="3416300" y="3359150"/>
          <p14:tracePt t="21492" x="3467100" y="3270250"/>
          <p14:tracePt t="21509" x="3505200" y="3194050"/>
          <p14:tracePt t="21525" x="3562350" y="3117850"/>
          <p14:tracePt t="21542" x="3606800" y="3060700"/>
          <p14:tracePt t="21559" x="3638550" y="3028950"/>
          <p14:tracePt t="21575" x="3638550" y="3016250"/>
          <p14:tracePt t="21592" x="3625850" y="3009900"/>
          <p14:tracePt t="21609" x="3606800" y="3009900"/>
          <p14:tracePt t="21770" x="3613150" y="3016250"/>
          <p14:tracePt t="21778" x="3600450" y="2997200"/>
          <p14:tracePt t="21786" x="3587750" y="2984500"/>
          <p14:tracePt t="21793" x="3562350" y="2959100"/>
          <p14:tracePt t="21808" x="3543300" y="2927350"/>
          <p14:tracePt t="21825" x="3524250" y="2876550"/>
          <p14:tracePt t="21826" x="3524250" y="2851150"/>
          <p14:tracePt t="21842" x="3524250" y="2794000"/>
          <p14:tracePt t="21858" x="3524250" y="2717800"/>
          <p14:tracePt t="21875" x="3524250" y="2654300"/>
          <p14:tracePt t="21892" x="3524250" y="2628900"/>
          <p14:tracePt t="21908" x="3524250" y="2603500"/>
          <p14:tracePt t="21925" x="3524250" y="2584450"/>
          <p14:tracePt t="21941" x="3524250" y="2565400"/>
          <p14:tracePt t="21959" x="3524250" y="2552700"/>
          <p14:tracePt t="22154" x="3517900" y="2552700"/>
          <p14:tracePt t="22162" x="3517900" y="2546350"/>
          <p14:tracePt t="22170" x="3511550" y="2546350"/>
          <p14:tracePt t="22202" x="3505200" y="2546350"/>
          <p14:tracePt t="22234" x="3498850" y="2546350"/>
          <p14:tracePt t="22241" x="3498850" y="2540000"/>
          <p14:tracePt t="22259" x="3505200" y="2540000"/>
          <p14:tracePt t="22275" x="3530600" y="2527300"/>
          <p14:tracePt t="22292" x="3556000" y="2527300"/>
          <p14:tracePt t="22309" x="3562350" y="2520950"/>
          <p14:tracePt t="22474" x="3568700" y="2520950"/>
          <p14:tracePt t="22491" x="3587750" y="2520950"/>
          <p14:tracePt t="22508" x="3606800" y="2520950"/>
          <p14:tracePt t="22525" x="3625850" y="2520950"/>
          <p14:tracePt t="22542" x="3651250" y="2527300"/>
          <p14:tracePt t="22559" x="3670300" y="2546350"/>
          <p14:tracePt t="22575" x="3676650" y="2565400"/>
          <p14:tracePt t="22592" x="3676650" y="2584450"/>
          <p14:tracePt t="22609" x="3676650" y="2603500"/>
          <p14:tracePt t="22625" x="3676650" y="2616200"/>
          <p14:tracePt t="22794" x="3676650" y="2603500"/>
          <p14:tracePt t="22802" x="3676650" y="2584450"/>
          <p14:tracePt t="22809" x="3670300" y="2565400"/>
          <p14:tracePt t="22826" x="3657600" y="2527300"/>
          <p14:tracePt t="22842" x="3638550" y="2482850"/>
          <p14:tracePt t="22858" x="3632200" y="2457450"/>
          <p14:tracePt t="22875" x="3619500" y="2438400"/>
          <p14:tracePt t="22892" x="3613150" y="2419350"/>
          <p14:tracePt t="22908" x="3606800" y="2393950"/>
          <p14:tracePt t="22925" x="3606800" y="2374900"/>
          <p14:tracePt t="22942" x="3606800" y="2349500"/>
          <p14:tracePt t="22958" x="3606800" y="2330450"/>
          <p14:tracePt t="22975" x="3606800" y="2305050"/>
          <p14:tracePt t="22992" x="3606800" y="2279650"/>
          <p14:tracePt t="23008" x="3606800" y="2266950"/>
          <p14:tracePt t="23010" x="3606800" y="2254250"/>
          <p14:tracePt t="23025" x="3606800" y="2247900"/>
          <p14:tracePt t="23042" x="3606800" y="2228850"/>
          <p14:tracePt t="23059" x="3606800" y="2203450"/>
          <p14:tracePt t="23075" x="3606800" y="2178050"/>
          <p14:tracePt t="23092" x="3606800" y="2159000"/>
          <p14:tracePt t="23108" x="3606800" y="2146300"/>
          <p14:tracePt t="23125" x="3606800" y="2139950"/>
          <p14:tracePt t="23142" x="3606800" y="2127250"/>
          <p14:tracePt t="23159" x="3606800" y="2120900"/>
          <p14:tracePt t="23175" x="3606800" y="2108200"/>
          <p14:tracePt t="23192" x="3606800" y="2089150"/>
          <p14:tracePt t="23209" x="3606800" y="2070100"/>
          <p14:tracePt t="23225" x="3606800" y="2063750"/>
          <p14:tracePt t="23242" x="3613150" y="2057400"/>
          <p14:tracePt t="23258" x="3619500" y="2051050"/>
          <p14:tracePt t="23275" x="3619500" y="2044700"/>
          <p14:tracePt t="23292" x="3632200" y="2032000"/>
          <p14:tracePt t="23309" x="3644900" y="2019300"/>
          <p14:tracePt t="23325" x="3651250" y="2019300"/>
          <p14:tracePt t="23342" x="3651250" y="2006600"/>
          <p14:tracePt t="23359" x="3657600" y="2000250"/>
          <p14:tracePt t="23375" x="3670300" y="1993900"/>
          <p14:tracePt t="23392" x="3689350" y="1981200"/>
          <p14:tracePt t="23409" x="3695700" y="1962150"/>
          <p14:tracePt t="23425" x="3721100" y="1955800"/>
          <p14:tracePt t="23442" x="3740150" y="1949450"/>
          <p14:tracePt t="23459" x="3746500" y="1943100"/>
          <p14:tracePt t="23492" x="3759200" y="1943100"/>
          <p14:tracePt t="23508" x="3765550" y="1936750"/>
          <p14:tracePt t="23690" x="3765550" y="1943100"/>
          <p14:tracePt t="23730" x="3752850" y="1943100"/>
          <p14:tracePt t="23738" x="3733800" y="1943100"/>
          <p14:tracePt t="23745" x="3714750" y="1949450"/>
          <p14:tracePt t="23758" x="3695700" y="1955800"/>
          <p14:tracePt t="23775" x="3651250" y="1974850"/>
          <p14:tracePt t="23792" x="3587750" y="1993900"/>
          <p14:tracePt t="23809" x="3530600" y="2012950"/>
          <p14:tracePt t="23811" x="3505200" y="2019300"/>
          <p14:tracePt t="23827" x="3467100" y="2038350"/>
          <p14:tracePt t="23842" x="3416300" y="2057400"/>
          <p14:tracePt t="23859" x="3359150" y="2070100"/>
          <p14:tracePt t="23875" x="3251200" y="2076450"/>
          <p14:tracePt t="23892" x="3136900" y="2076450"/>
          <p14:tracePt t="23908" x="3022600" y="2076450"/>
          <p14:tracePt t="23925" x="2927350" y="2076450"/>
          <p14:tracePt t="23942" x="2857500" y="2076450"/>
          <p14:tracePt t="23958" x="2832100" y="2076450"/>
          <p14:tracePt t="23975" x="2825750" y="2076450"/>
          <p14:tracePt t="24154" x="2844800" y="2089150"/>
          <p14:tracePt t="24162" x="2870200" y="2101850"/>
          <p14:tracePt t="24170" x="2901950" y="2120900"/>
          <p14:tracePt t="24178" x="2908300" y="2127250"/>
          <p14:tracePt t="24192" x="2940050" y="2152650"/>
          <p14:tracePt t="24209" x="2990850" y="2171700"/>
          <p14:tracePt t="24211" x="3016250" y="2184400"/>
          <p14:tracePt t="24225" x="3028950" y="2190750"/>
          <p14:tracePt t="24242" x="3067050" y="2209800"/>
          <p14:tracePt t="24259" x="3105150" y="2222500"/>
          <p14:tracePt t="24275" x="3162300" y="2235200"/>
          <p14:tracePt t="24292" x="3219450" y="2241550"/>
          <p14:tracePt t="24309" x="3276600" y="2241550"/>
          <p14:tracePt t="24325" x="3321050" y="2241550"/>
          <p14:tracePt t="24342" x="3346450" y="2241550"/>
          <p14:tracePt t="24359" x="3359150" y="2241550"/>
          <p14:tracePt t="24375" x="3390900" y="2235200"/>
          <p14:tracePt t="24392" x="3429000" y="2209800"/>
          <p14:tracePt t="24409" x="3473450" y="2197100"/>
          <p14:tracePt t="24426" x="3517900" y="2178050"/>
          <p14:tracePt t="24442" x="3530600" y="2178050"/>
          <p14:tracePt t="24458" x="3536950" y="2178050"/>
          <p14:tracePt t="24492" x="3536950" y="2171700"/>
          <p14:tracePt t="24810" x="3543300" y="2171700"/>
          <p14:tracePt t="24842" x="3549650" y="2159000"/>
          <p14:tracePt t="24850" x="3549650" y="2146300"/>
          <p14:tracePt t="24858" x="3556000" y="2127250"/>
          <p14:tracePt t="24876" x="3575050" y="2089150"/>
          <p14:tracePt t="24892" x="3587750" y="2051050"/>
          <p14:tracePt t="24909" x="3594100" y="2012950"/>
          <p14:tracePt t="24925" x="3600450" y="1993900"/>
          <p14:tracePt t="24942" x="3606800" y="1993900"/>
          <p14:tracePt t="24975" x="3606800" y="1987550"/>
          <p14:tracePt t="24992" x="3632200" y="1987550"/>
          <p14:tracePt t="25008" x="3670300" y="1974850"/>
          <p14:tracePt t="25010" x="3689350" y="1968500"/>
          <p14:tracePt t="25025" x="3714750" y="1968500"/>
          <p14:tracePt t="25042" x="3733800" y="1962150"/>
          <p14:tracePt t="25114" x="3733800" y="1968500"/>
          <p14:tracePt t="25122" x="3733800" y="1974850"/>
          <p14:tracePt t="25129" x="3733800" y="1981200"/>
          <p14:tracePt t="25142" x="3733800" y="1993900"/>
          <p14:tracePt t="25158" x="3733800" y="2032000"/>
          <p14:tracePt t="25175" x="3727450" y="2063750"/>
          <p14:tracePt t="25192" x="3714750" y="2095500"/>
          <p14:tracePt t="25209" x="3708400" y="2120900"/>
          <p14:tracePt t="25225" x="3702050" y="2127250"/>
          <p14:tracePt t="25242" x="3695700" y="2133600"/>
          <p14:tracePt t="25259" x="3689350" y="2133600"/>
          <p14:tracePt t="25322" x="3683000" y="2133600"/>
          <p14:tracePt t="25418" x="3683000" y="2127250"/>
          <p14:tracePt t="25434" x="3683000" y="2120900"/>
          <p14:tracePt t="25634" x="3695700" y="2114550"/>
          <p14:tracePt t="25641" x="3702050" y="2101850"/>
          <p14:tracePt t="25658" x="3708400" y="2089150"/>
          <p14:tracePt t="25675" x="3721100" y="2076450"/>
          <p14:tracePt t="25692" x="3727450" y="2076450"/>
          <p14:tracePt t="25708" x="3733800" y="2063750"/>
          <p14:tracePt t="25725" x="3746500" y="2044700"/>
          <p14:tracePt t="25742" x="3759200" y="2032000"/>
          <p14:tracePt t="25758" x="3784600" y="2012950"/>
          <p14:tracePt t="25775" x="3822700" y="1993900"/>
          <p14:tracePt t="25792" x="3854450" y="1974850"/>
          <p14:tracePt t="25808" x="3892550" y="1968500"/>
          <p14:tracePt t="25810" x="3911600" y="1955800"/>
          <p14:tracePt t="25825" x="3943350" y="1949450"/>
          <p14:tracePt t="25842" x="4025900" y="1911350"/>
          <p14:tracePt t="25858" x="4089400" y="1911350"/>
          <p14:tracePt t="25875" x="4159250" y="1911350"/>
          <p14:tracePt t="25892" x="4216400" y="1911350"/>
          <p14:tracePt t="25909" x="4260850" y="1911350"/>
          <p14:tracePt t="25925" x="4305300" y="1911350"/>
          <p14:tracePt t="25942" x="4356100" y="1911350"/>
          <p14:tracePt t="25959" x="4413250" y="1911350"/>
          <p14:tracePt t="25975" x="4457700" y="1911350"/>
          <p14:tracePt t="25992" x="4495800" y="1924050"/>
          <p14:tracePt t="26008" x="4540250" y="1936750"/>
          <p14:tracePt t="26010" x="4552950" y="1943100"/>
          <p14:tracePt t="26025" x="4565650" y="1943100"/>
          <p14:tracePt t="26042" x="4591050" y="1962150"/>
          <p14:tracePt t="26058" x="4603750" y="1968500"/>
          <p14:tracePt t="26075" x="4616450" y="1974850"/>
          <p14:tracePt t="26092" x="4629150" y="1987550"/>
          <p14:tracePt t="26108" x="4635500" y="2006600"/>
          <p14:tracePt t="26125" x="4648200" y="2025650"/>
          <p14:tracePt t="26142" x="4667250" y="2051050"/>
          <p14:tracePt t="26159" x="4679950" y="2076450"/>
          <p14:tracePt t="26175" x="4679950" y="2089150"/>
          <p14:tracePt t="26192" x="4686300" y="2101850"/>
          <p14:tracePt t="26209" x="4692650" y="2114550"/>
          <p14:tracePt t="26211" x="4699000" y="2120900"/>
          <p14:tracePt t="26226" x="4699000" y="2139950"/>
          <p14:tracePt t="26242" x="4711700" y="2159000"/>
          <p14:tracePt t="26259" x="4718050" y="2178050"/>
          <p14:tracePt t="26275" x="4724400" y="2203450"/>
          <p14:tracePt t="26292" x="4737100" y="2228850"/>
          <p14:tracePt t="26309" x="4749800" y="2266950"/>
          <p14:tracePt t="26325" x="4756150" y="2298700"/>
          <p14:tracePt t="26342" x="4762500" y="2330450"/>
          <p14:tracePt t="26358" x="4762500" y="2362200"/>
          <p14:tracePt t="26375" x="4762500" y="2406650"/>
          <p14:tracePt t="26392" x="4768850" y="2451100"/>
          <p14:tracePt t="26409" x="4781550" y="2489200"/>
          <p14:tracePt t="26411" x="4781550" y="2508250"/>
          <p14:tracePt t="26425" x="4781550" y="2527300"/>
          <p14:tracePt t="26442" x="4781550" y="2584450"/>
          <p14:tracePt t="26458" x="4781550" y="2628900"/>
          <p14:tracePt t="26475" x="4781550" y="2673350"/>
          <p14:tracePt t="26492" x="4781550" y="2724150"/>
          <p14:tracePt t="26509" x="4794250" y="2774950"/>
          <p14:tracePt t="26525" x="4794250" y="2838450"/>
          <p14:tracePt t="26542" x="4794250" y="2876550"/>
          <p14:tracePt t="26559" x="4794250" y="2927350"/>
          <p14:tracePt t="26575" x="4794250" y="2978150"/>
          <p14:tracePt t="26592" x="4794250" y="3028950"/>
          <p14:tracePt t="26608" x="4794250" y="3079750"/>
          <p14:tracePt t="26610" x="4794250" y="3105150"/>
          <p14:tracePt t="26625" x="4781550" y="3130550"/>
          <p14:tracePt t="26642" x="4756150" y="3194050"/>
          <p14:tracePt t="26659" x="4743450" y="3238500"/>
          <p14:tracePt t="26675" x="4718050" y="3270250"/>
          <p14:tracePt t="26692" x="4686300" y="3302000"/>
          <p14:tracePt t="26708" x="4667250" y="3333750"/>
          <p14:tracePt t="26725" x="4635500" y="3352800"/>
          <p14:tracePt t="26742" x="4610100" y="3371850"/>
          <p14:tracePt t="26759" x="4584700" y="3397250"/>
          <p14:tracePt t="26775" x="4546600" y="3416300"/>
          <p14:tracePt t="26792" x="4502150" y="3441700"/>
          <p14:tracePt t="26809" x="4464050" y="3460750"/>
          <p14:tracePt t="26811" x="4445000" y="3473450"/>
          <p14:tracePt t="26826" x="4413250" y="3486150"/>
          <p14:tracePt t="26842" x="4368800" y="3492500"/>
          <p14:tracePt t="26859" x="4311650" y="3492500"/>
          <p14:tracePt t="26875" x="4248150" y="3511550"/>
          <p14:tracePt t="26892" x="4191000" y="3511550"/>
          <p14:tracePt t="26909" x="4140200" y="3511550"/>
          <p14:tracePt t="26925" x="4095750" y="3511550"/>
          <p14:tracePt t="26942" x="4057650" y="3517900"/>
          <p14:tracePt t="26958" x="4019550" y="3517900"/>
          <p14:tracePt t="26975" x="3987800" y="3517900"/>
          <p14:tracePt t="26991" x="3962400" y="3511550"/>
          <p14:tracePt t="27009" x="3917950" y="3473450"/>
          <p14:tracePt t="27025" x="3860800" y="3397250"/>
          <p14:tracePt t="27041" x="3759200" y="3232150"/>
          <p14:tracePt t="27058" x="3708400" y="3098800"/>
          <p14:tracePt t="27075" x="3670300" y="2959100"/>
          <p14:tracePt t="27092" x="3632200" y="2844800"/>
          <p14:tracePt t="27108" x="3625850" y="2749550"/>
          <p14:tracePt t="27125" x="3625850" y="2660650"/>
          <p14:tracePt t="27142" x="3651250" y="2565400"/>
          <p14:tracePt t="27158" x="3676650" y="2457450"/>
          <p14:tracePt t="27175" x="3695700" y="2368550"/>
          <p14:tracePt t="27192" x="3714750" y="2311400"/>
          <p14:tracePt t="27208" x="3733800" y="2254250"/>
          <p14:tracePt t="27226" x="3752850" y="2203450"/>
          <p14:tracePt t="27242" x="3752850" y="2190750"/>
          <p14:tracePt t="27378" x="3759200" y="2190750"/>
          <p14:tracePt t="27386" x="3765550" y="2190750"/>
          <p14:tracePt t="27393" x="3771900" y="2190750"/>
          <p14:tracePt t="27411" x="3771900" y="2184400"/>
          <p14:tracePt t="27425" x="3778250" y="2178050"/>
          <p14:tracePt t="27442" x="3790950" y="2139950"/>
          <p14:tracePt t="27458" x="3803650" y="2120900"/>
          <p14:tracePt t="27475" x="3810000" y="2114550"/>
          <p14:tracePt t="27492" x="3816350" y="2101850"/>
          <p14:tracePt t="27508" x="3816350" y="2095500"/>
          <p14:tracePt t="27525" x="3848100" y="2089150"/>
          <p14:tracePt t="27542" x="3873500" y="2076450"/>
          <p14:tracePt t="27559" x="3886200" y="2063750"/>
          <p14:tracePt t="27575" x="3905250" y="2057400"/>
          <p14:tracePt t="27592" x="3911600" y="2051050"/>
          <p14:tracePt t="27609" x="3924300" y="2044700"/>
          <p14:tracePt t="27625" x="3962400" y="2025650"/>
          <p14:tracePt t="27642" x="3987800" y="2025650"/>
          <p14:tracePt t="27658" x="4025900" y="2019300"/>
          <p14:tracePt t="27675" x="4076700" y="2006600"/>
          <p14:tracePt t="27692" x="4140200" y="2006600"/>
          <p14:tracePt t="27708" x="4197350" y="1993900"/>
          <p14:tracePt t="27725" x="4254500" y="1993900"/>
          <p14:tracePt t="27742" x="4311650" y="1987550"/>
          <p14:tracePt t="27759" x="4356100" y="1987550"/>
          <p14:tracePt t="27775" x="4400550" y="1987550"/>
          <p14:tracePt t="27792" x="4425950" y="1987550"/>
          <p14:tracePt t="27810" x="4464050" y="1987550"/>
          <p14:tracePt t="27825" x="4483100" y="1987550"/>
          <p14:tracePt t="27842" x="4521200" y="1987550"/>
          <p14:tracePt t="27859" x="4546600" y="1987550"/>
          <p14:tracePt t="27875" x="4565650" y="1987550"/>
          <p14:tracePt t="27892" x="4597400" y="1987550"/>
          <p14:tracePt t="27908" x="4616450" y="2000250"/>
          <p14:tracePt t="27925" x="4641850" y="2019300"/>
          <p14:tracePt t="27942" x="4667250" y="2044700"/>
          <p14:tracePt t="27958" x="4705350" y="2082800"/>
          <p14:tracePt t="27975" x="4730750" y="2114550"/>
          <p14:tracePt t="27992" x="4756150" y="2159000"/>
          <p14:tracePt t="28010" x="4781550" y="2222500"/>
          <p14:tracePt t="28025" x="4794250" y="2241550"/>
          <p14:tracePt t="28042" x="4819650" y="2317750"/>
          <p14:tracePt t="28059" x="4832350" y="2355850"/>
          <p14:tracePt t="28075" x="4845050" y="2387600"/>
          <p14:tracePt t="28092" x="4845050" y="2419350"/>
          <p14:tracePt t="28109" x="4851400" y="2444750"/>
          <p14:tracePt t="28125" x="4864100" y="2476500"/>
          <p14:tracePt t="28142" x="4864100" y="2514600"/>
          <p14:tracePt t="28158" x="4864100" y="2552700"/>
          <p14:tracePt t="28175" x="4864100" y="2603500"/>
          <p14:tracePt t="28192" x="4864100" y="2647950"/>
          <p14:tracePt t="28208" x="4864100" y="2705100"/>
          <p14:tracePt t="28210" x="4864100" y="2730500"/>
          <p14:tracePt t="28225" x="4864100" y="2749550"/>
          <p14:tracePt t="28242" x="4864100" y="2832100"/>
          <p14:tracePt t="28258" x="4851400" y="2889250"/>
          <p14:tracePt t="28275" x="4838700" y="2952750"/>
          <p14:tracePt t="28292" x="4826000" y="3003550"/>
          <p14:tracePt t="28309" x="4806950" y="3041650"/>
          <p14:tracePt t="28326" x="4787900" y="3086100"/>
          <p14:tracePt t="28342" x="4775200" y="3130550"/>
          <p14:tracePt t="28359" x="4749800" y="3175000"/>
          <p14:tracePt t="28375" x="4730750" y="3213100"/>
          <p14:tracePt t="28392" x="4705350" y="3251200"/>
          <p14:tracePt t="28409" x="4679950" y="3282950"/>
          <p14:tracePt t="28411" x="4673600" y="3302000"/>
          <p14:tracePt t="28425" x="4635500" y="3327400"/>
          <p14:tracePt t="28442" x="4597400" y="3352800"/>
          <p14:tracePt t="28459" x="4552950" y="3378200"/>
          <p14:tracePt t="28475" x="4508500" y="3409950"/>
          <p14:tracePt t="28492" x="4457700" y="3429000"/>
          <p14:tracePt t="28508" x="4413250" y="3448050"/>
          <p14:tracePt t="28525" x="4375150" y="3467100"/>
          <p14:tracePt t="28542" x="4337050" y="3473450"/>
          <p14:tracePt t="28559" x="4292600" y="3473450"/>
          <p14:tracePt t="28575" x="4241800" y="3473450"/>
          <p14:tracePt t="28592" x="4159250" y="3473450"/>
          <p14:tracePt t="28609" x="4102100" y="3473450"/>
          <p14:tracePt t="28625" x="4025900" y="3460750"/>
          <p14:tracePt t="28627" x="3981450" y="3467100"/>
          <p14:tracePt t="28642" x="3898900" y="3429000"/>
          <p14:tracePt t="28659" x="3816350" y="3378200"/>
          <p14:tracePt t="28676" x="3733800" y="3321050"/>
          <p14:tracePt t="28692" x="3683000" y="3257550"/>
          <p14:tracePt t="28709" x="3632200" y="3187700"/>
          <p14:tracePt t="28725" x="3600450" y="3111500"/>
          <p14:tracePt t="28742" x="3568700" y="3041650"/>
          <p14:tracePt t="28758" x="3575050" y="2978150"/>
          <p14:tracePt t="28775" x="3549650" y="2895600"/>
          <p14:tracePt t="28792" x="3549650" y="2825750"/>
          <p14:tracePt t="28808" x="3524250" y="2755900"/>
          <p14:tracePt t="28810" x="3517900" y="2730500"/>
          <p14:tracePt t="28825" x="3511550" y="2705100"/>
          <p14:tracePt t="28842" x="3505200" y="2622550"/>
          <p14:tracePt t="28858" x="3524250" y="2546350"/>
          <p14:tracePt t="28876" x="3543300" y="2470150"/>
          <p14:tracePt t="28892" x="3568700" y="2406650"/>
          <p14:tracePt t="28909" x="3587750" y="2355850"/>
          <p14:tracePt t="28925" x="3606800" y="2305050"/>
          <p14:tracePt t="28942" x="3619500" y="2247900"/>
          <p14:tracePt t="28959" x="3644900" y="2203450"/>
          <p14:tracePt t="28975" x="3670300" y="2165350"/>
          <p14:tracePt t="28992" x="3695700" y="2133600"/>
          <p14:tracePt t="28994" x="3695700" y="2127250"/>
          <p14:tracePt t="29008" x="3702050" y="2127250"/>
          <p14:tracePt t="29042" x="3702050" y="2120900"/>
          <p14:tracePt t="29074" x="3708400" y="2120900"/>
          <p14:tracePt t="29092" x="3708400" y="2114550"/>
          <p14:tracePt t="29794" x="3714750" y="2114550"/>
          <p14:tracePt t="29834" x="3708400" y="2114550"/>
          <p14:tracePt t="29843" x="3695700" y="2114550"/>
          <p14:tracePt t="29858" x="3657600" y="2114550"/>
          <p14:tracePt t="29875" x="3600450" y="2120900"/>
          <p14:tracePt t="29892" x="3505200" y="2120900"/>
          <p14:tracePt t="29908" x="3390900" y="2120900"/>
          <p14:tracePt t="29926" x="3276600" y="2120900"/>
          <p14:tracePt t="29942" x="3187700" y="2120900"/>
          <p14:tracePt t="29958" x="3136900" y="2120900"/>
          <p14:tracePt t="29975" x="3105150" y="2120900"/>
          <p14:tracePt t="29992" x="3079750" y="2120900"/>
          <p14:tracePt t="30009" x="3073400" y="2120900"/>
          <p14:tracePt t="30025" x="3048000" y="2133600"/>
          <p14:tracePt t="30042" x="3035300" y="2133600"/>
          <p14:tracePt t="30122" x="3041650" y="2133600"/>
          <p14:tracePt t="30145" x="3048000" y="2133600"/>
          <p14:tracePt t="30154" x="3060700" y="2133600"/>
          <p14:tracePt t="30162" x="3073400" y="2133600"/>
          <p14:tracePt t="30177" x="3086100" y="2133600"/>
          <p14:tracePt t="30192" x="3092450" y="2133600"/>
          <p14:tracePt t="30322" x="3098800" y="2133600"/>
          <p14:tracePt t="30330" x="3105150" y="2133600"/>
          <p14:tracePt t="30338" x="3124200" y="2133600"/>
          <p14:tracePt t="30345" x="3143250" y="2133600"/>
          <p14:tracePt t="30358" x="3168650" y="2133600"/>
          <p14:tracePt t="30375" x="3200400" y="2133600"/>
          <p14:tracePt t="30392" x="3251200" y="2133600"/>
          <p14:tracePt t="30408" x="3327400" y="2133600"/>
          <p14:tracePt t="30425" x="3422650" y="2159000"/>
          <p14:tracePt t="30442" x="3435350" y="2165350"/>
          <p14:tracePt t="30459" x="3441700" y="2184400"/>
          <p14:tracePt t="30475" x="3448050" y="2216150"/>
          <p14:tracePt t="30492" x="3467100" y="2254250"/>
          <p14:tracePt t="30508" x="3473450" y="2279650"/>
          <p14:tracePt t="30525" x="3479800" y="2298700"/>
          <p14:tracePt t="30542" x="3479800" y="2305050"/>
          <p14:tracePt t="30575" x="3479800" y="2298700"/>
          <p14:tracePt t="30592" x="3479800" y="2279650"/>
          <p14:tracePt t="30609" x="3492500" y="2260600"/>
          <p14:tracePt t="30625" x="3498850" y="2222500"/>
          <p14:tracePt t="30642" x="3549650" y="2159000"/>
          <p14:tracePt t="30659" x="3594100" y="2108200"/>
          <p14:tracePt t="30675" x="3638550" y="2057400"/>
          <p14:tracePt t="30691" x="3695700" y="2019300"/>
          <p14:tracePt t="30709" x="3727450" y="1987550"/>
          <p14:tracePt t="30725" x="3765550" y="1962150"/>
          <p14:tracePt t="30742" x="3803650" y="1943100"/>
          <p14:tracePt t="30758" x="3841750" y="1917700"/>
          <p14:tracePt t="30775" x="3879850" y="1892300"/>
          <p14:tracePt t="30792" x="3924300" y="1879600"/>
          <p14:tracePt t="30808" x="3975100" y="1860550"/>
          <p14:tracePt t="30810" x="4006850" y="1860550"/>
          <p14:tracePt t="30827" x="4057650" y="1841500"/>
          <p14:tracePt t="30842" x="4114800" y="1835150"/>
          <p14:tracePt t="30859" x="4171950" y="1828800"/>
          <p14:tracePt t="30875" x="4229100" y="1828800"/>
          <p14:tracePt t="30892" x="4286250" y="1828800"/>
          <p14:tracePt t="30909" x="4324350" y="1828800"/>
          <p14:tracePt t="30925" x="4349750" y="1828800"/>
          <p14:tracePt t="30942" x="4362450" y="1828800"/>
          <p14:tracePt t="30958" x="4381500" y="1854200"/>
          <p14:tracePt t="30975" x="4425950" y="1892300"/>
          <p14:tracePt t="30992" x="4464050" y="1924050"/>
          <p14:tracePt t="31008" x="4502150" y="1968500"/>
          <p14:tracePt t="31025" x="4540250" y="2006600"/>
          <p14:tracePt t="31042" x="4559300" y="2032000"/>
          <p14:tracePt t="31058" x="4584700" y="2070100"/>
          <p14:tracePt t="31075" x="4603750" y="2101850"/>
          <p14:tracePt t="31092" x="4629150" y="2146300"/>
          <p14:tracePt t="31109" x="4648200" y="2203450"/>
          <p14:tracePt t="31125" x="4667250" y="2260600"/>
          <p14:tracePt t="31142" x="4679950" y="2305050"/>
          <p14:tracePt t="31158" x="4711700" y="2374900"/>
          <p14:tracePt t="31175" x="4743450" y="2451100"/>
          <p14:tracePt t="31192" x="4768850" y="2540000"/>
          <p14:tracePt t="31210" x="4800600" y="2647950"/>
          <p14:tracePt t="31226" x="4826000" y="2730500"/>
          <p14:tracePt t="31242" x="4826000" y="2813050"/>
          <p14:tracePt t="31259" x="4800600" y="2901950"/>
          <p14:tracePt t="31275" x="4775200" y="3003550"/>
          <p14:tracePt t="31292" x="4737100" y="3105150"/>
          <p14:tracePt t="31308" x="4711700" y="3194050"/>
          <p14:tracePt t="31325" x="4667250" y="3276600"/>
          <p14:tracePt t="31342" x="4622800" y="3352800"/>
          <p14:tracePt t="31358" x="4578350" y="3429000"/>
          <p14:tracePt t="31375" x="4514850" y="3479800"/>
          <p14:tracePt t="31392" x="4432300" y="3536950"/>
          <p14:tracePt t="31409" x="4349750" y="3568700"/>
          <p14:tracePt t="31426" x="4235450" y="3581400"/>
          <p14:tracePt t="31442" x="4146550" y="3587750"/>
          <p14:tracePt t="31459" x="4051300" y="3594100"/>
          <p14:tracePt t="31475" x="3949700" y="3575050"/>
          <p14:tracePt t="31492" x="3841750" y="3536950"/>
          <p14:tracePt t="31508" x="3746500" y="3492500"/>
          <p14:tracePt t="31525" x="3657600" y="3422650"/>
          <p14:tracePt t="31542" x="3581400" y="3346450"/>
          <p14:tracePt t="31559" x="3517900" y="3244850"/>
          <p14:tracePt t="31575" x="3454400" y="3117850"/>
          <p14:tracePt t="31592" x="3416300" y="2990850"/>
          <p14:tracePt t="31609" x="3422650" y="2895600"/>
          <p14:tracePt t="31610" x="3422650" y="2844800"/>
          <p14:tracePt t="31626" x="3441700" y="2755900"/>
          <p14:tracePt t="31642" x="3479800" y="2654300"/>
          <p14:tracePt t="31658" x="3530600" y="2527300"/>
          <p14:tracePt t="31677" x="3594100" y="2368550"/>
          <p14:tracePt t="31692" x="3632200" y="2235200"/>
          <p14:tracePt t="31709" x="3663950" y="2159000"/>
          <p14:tracePt t="31725" x="3676650" y="2114550"/>
          <p14:tracePt t="31742" x="3676650" y="2101850"/>
          <p14:tracePt t="31759" x="3676650" y="2095500"/>
          <p14:tracePt t="31775" x="3683000" y="2095500"/>
          <p14:tracePt t="31825" x="3683000" y="2108200"/>
          <p14:tracePt t="31842" x="3644900" y="2133600"/>
          <p14:tracePt t="31858" x="3619500" y="2139950"/>
          <p14:tracePt t="31875" x="3613150" y="2146300"/>
          <p14:tracePt t="31892" x="3606800" y="2146300"/>
          <p14:tracePt t="31909" x="3600450" y="2146300"/>
          <p14:tracePt t="31942" x="3587750" y="2146300"/>
          <p14:tracePt t="31958" x="3581400" y="2146300"/>
          <p14:tracePt t="31992" x="3575050" y="2146300"/>
          <p14:tracePt t="32025" x="3568700" y="2146300"/>
          <p14:tracePt t="32042" x="3562350" y="2146300"/>
          <p14:tracePt t="32059" x="3562350" y="2139950"/>
          <p14:tracePt t="32434" x="3562350" y="2133600"/>
          <p14:tracePt t="32474" x="3568700" y="2133600"/>
          <p14:tracePt t="32492" x="3657600" y="2120900"/>
          <p14:tracePt t="32509" x="3797300" y="2127250"/>
          <p14:tracePt t="32525" x="4000500" y="2127250"/>
          <p14:tracePt t="32542" x="4203700" y="2127250"/>
          <p14:tracePt t="32559" x="4394200" y="2127250"/>
          <p14:tracePt t="32576" x="4521200" y="2127250"/>
          <p14:tracePt t="32592" x="4546600" y="2120900"/>
          <p14:tracePt t="32738" x="4514850" y="2133600"/>
          <p14:tracePt t="32746" x="4470400" y="2133600"/>
          <p14:tracePt t="32754" x="4425950" y="2146300"/>
          <p14:tracePt t="32762" x="4368800" y="2152650"/>
          <p14:tracePt t="32776" x="4318000" y="2165350"/>
          <p14:tracePt t="32792" x="4203700" y="2203450"/>
          <p14:tracePt t="32810" x="4038600" y="2247900"/>
          <p14:tracePt t="32826" x="3949700" y="2298700"/>
          <p14:tracePt t="32842" x="3867150" y="2317750"/>
          <p14:tracePt t="32858" x="3790950" y="2343150"/>
          <p14:tracePt t="32875" x="3740150" y="2368550"/>
          <p14:tracePt t="32892" x="3676650" y="2393950"/>
          <p14:tracePt t="32908" x="3600450" y="2425700"/>
          <p14:tracePt t="32925" x="3543300" y="2451100"/>
          <p14:tracePt t="32942" x="3486150" y="2470150"/>
          <p14:tracePt t="32959" x="3448050" y="2476500"/>
          <p14:tracePt t="32975" x="3416300" y="2482850"/>
          <p14:tracePt t="32992" x="3397250" y="2489200"/>
          <p14:tracePt t="33008" x="3397250" y="2495550"/>
          <p14:tracePt t="33025" x="3390900" y="2495550"/>
          <p14:tracePt t="33194" x="3397250" y="2495550"/>
          <p14:tracePt t="33202" x="3409950" y="2495550"/>
          <p14:tracePt t="33210" x="3441700" y="2495550"/>
          <p14:tracePt t="33225" x="3479800" y="2495550"/>
          <p14:tracePt t="33242" x="3670300" y="2501900"/>
          <p14:tracePt t="33259" x="3841750" y="2501900"/>
          <p14:tracePt t="33275" x="4044950" y="2501900"/>
          <p14:tracePt t="33292" x="4260850" y="2501900"/>
          <p14:tracePt t="33308" x="4438650" y="2508250"/>
          <p14:tracePt t="33326" x="4540250" y="2508250"/>
          <p14:tracePt t="33342" x="4578350" y="2508250"/>
          <p14:tracePt t="33442" x="4578350" y="2514600"/>
          <p14:tracePt t="33450" x="4578350" y="2520950"/>
          <p14:tracePt t="33458" x="4559300" y="2527300"/>
          <p14:tracePt t="33475" x="4476750" y="2540000"/>
          <p14:tracePt t="33492" x="4387850" y="2565400"/>
          <p14:tracePt t="33509" x="4267200" y="2590800"/>
          <p14:tracePt t="33525" x="4133850" y="2616200"/>
          <p14:tracePt t="33542" x="4006850" y="2647950"/>
          <p14:tracePt t="33558" x="3879850" y="2673350"/>
          <p14:tracePt t="33575" x="3778250" y="2717800"/>
          <p14:tracePt t="33592" x="3689350" y="2749550"/>
          <p14:tracePt t="33609" x="3606800" y="2794000"/>
          <p14:tracePt t="33610" x="3568700" y="2806700"/>
          <p14:tracePt t="33625" x="3536950" y="2825750"/>
          <p14:tracePt t="33642" x="3467100" y="2870200"/>
          <p14:tracePt t="33659" x="3416300" y="2889250"/>
          <p14:tracePt t="33675" x="3384550" y="2914650"/>
          <p14:tracePt t="33692" x="3352800" y="2927350"/>
          <p14:tracePt t="33708" x="3333750" y="2933700"/>
          <p14:tracePt t="33725" x="3308350" y="2946400"/>
          <p14:tracePt t="33742" x="3302000" y="2952750"/>
          <p14:tracePt t="33775" x="3295650" y="2952750"/>
          <p14:tracePt t="33970" x="3321050" y="2952750"/>
          <p14:tracePt t="33978" x="3384550" y="2959100"/>
          <p14:tracePt t="33986" x="3454400" y="2959100"/>
          <p14:tracePt t="33994" x="3536950" y="2959100"/>
          <p14:tracePt t="34008" x="3625850" y="2959100"/>
          <p14:tracePt t="34025" x="3822700" y="2946400"/>
          <p14:tracePt t="34027" x="3924300" y="2946400"/>
          <p14:tracePt t="34042" x="4159250" y="2946400"/>
          <p14:tracePt t="34059" x="4368800" y="2965450"/>
          <p14:tracePt t="34075" x="4514850" y="2978150"/>
          <p14:tracePt t="34092" x="4591050" y="2990850"/>
          <p14:tracePt t="34108" x="4597400" y="2990850"/>
          <p14:tracePt t="34889" x="4597400" y="2997200"/>
          <p14:tracePt t="34906" x="4603750" y="2997200"/>
          <p14:tracePt t="34930" x="4603750" y="3003550"/>
          <p14:tracePt t="34938" x="4603750" y="3016250"/>
          <p14:tracePt t="34945" x="4603750" y="3028950"/>
          <p14:tracePt t="34958" x="4616450" y="3041650"/>
          <p14:tracePt t="34975" x="4622800" y="3067050"/>
          <p14:tracePt t="34992" x="4622800" y="3086100"/>
          <p14:tracePt t="35009" x="4616450" y="3105150"/>
          <p14:tracePt t="35025" x="4616450" y="3136900"/>
          <p14:tracePt t="35042" x="4616450" y="3168650"/>
          <p14:tracePt t="35059" x="4616450" y="3200400"/>
          <p14:tracePt t="35076" x="4616450" y="3225800"/>
          <p14:tracePt t="35092" x="4616450" y="3238500"/>
          <p14:tracePt t="35108" x="4603750" y="3251200"/>
          <p14:tracePt t="35125" x="4591050" y="3276600"/>
          <p14:tracePt t="35142" x="4578350" y="3308350"/>
          <p14:tracePt t="35159" x="4565650" y="3340100"/>
          <p14:tracePt t="35175" x="4552950" y="3359150"/>
          <p14:tracePt t="35192" x="4533900" y="3371850"/>
          <p14:tracePt t="35209" x="4508500" y="3384550"/>
          <p14:tracePt t="35210" x="4502150" y="3390900"/>
          <p14:tracePt t="35226" x="4470400" y="3397250"/>
          <p14:tracePt t="35242" x="4445000" y="3409950"/>
          <p14:tracePt t="35259" x="4413250" y="3409950"/>
          <p14:tracePt t="35276" x="4356100" y="3416300"/>
          <p14:tracePt t="35292" x="4298950" y="3416300"/>
          <p14:tracePt t="35309" x="4229100" y="3416300"/>
          <p14:tracePt t="35326" x="4159250" y="3416300"/>
          <p14:tracePt t="35342" x="4114800" y="3403600"/>
          <p14:tracePt t="35359" x="4064000" y="3390900"/>
          <p14:tracePt t="35376" x="4032250" y="3365500"/>
          <p14:tracePt t="35392" x="3994150" y="3352800"/>
          <p14:tracePt t="35410" x="3924300" y="3314700"/>
          <p14:tracePt t="35425" x="3873500" y="3282950"/>
          <p14:tracePt t="35442" x="3829050" y="3251200"/>
          <p14:tracePt t="35459" x="3797300" y="3225800"/>
          <p14:tracePt t="35475" x="3778250" y="3206750"/>
          <p14:tracePt t="35492" x="3765550" y="3181350"/>
          <p14:tracePt t="35509" x="3759200" y="3162300"/>
          <p14:tracePt t="35525" x="3752850" y="3136900"/>
          <p14:tracePt t="35542" x="3746500" y="3111500"/>
          <p14:tracePt t="35559" x="3746500" y="3067050"/>
          <p14:tracePt t="35575" x="3752850" y="3028950"/>
          <p14:tracePt t="35592" x="3765550" y="2990850"/>
          <p14:tracePt t="35609" x="3771900" y="2959100"/>
          <p14:tracePt t="35626" x="3784600" y="2946400"/>
          <p14:tracePt t="35642" x="3803650" y="2940050"/>
          <p14:tracePt t="35659" x="3848100" y="2933700"/>
          <p14:tracePt t="35677" x="3898900" y="2921000"/>
          <p14:tracePt t="35692" x="3987800" y="2921000"/>
          <p14:tracePt t="35709" x="4083050" y="2921000"/>
          <p14:tracePt t="35725" x="4171950" y="2921000"/>
          <p14:tracePt t="35742" x="4254500" y="2921000"/>
          <p14:tracePt t="35759" x="4330700" y="2914650"/>
          <p14:tracePt t="35775" x="4394200" y="2914650"/>
          <p14:tracePt t="35792" x="4445000" y="2908300"/>
          <p14:tracePt t="35809" x="4483100" y="2908300"/>
          <p14:tracePt t="35811" x="4502150" y="2908300"/>
          <p14:tracePt t="35825" x="4559300" y="2908300"/>
          <p14:tracePt t="35842" x="4622800" y="2908300"/>
          <p14:tracePt t="35859" x="4679950" y="2914650"/>
          <p14:tracePt t="35875" x="4730750" y="2933700"/>
          <p14:tracePt t="35892" x="4768850" y="2946400"/>
          <p14:tracePt t="35908" x="4781550" y="2946400"/>
          <p14:tracePt t="36010" x="4781550" y="2952750"/>
          <p14:tracePt t="36018" x="4781550" y="2965450"/>
          <p14:tracePt t="36026" x="4781550" y="2984500"/>
          <p14:tracePt t="36042" x="4781550" y="3028950"/>
          <p14:tracePt t="36059" x="4781550" y="3067050"/>
          <p14:tracePt t="36075" x="4775200" y="3105150"/>
          <p14:tracePt t="36092" x="4749800" y="3155950"/>
          <p14:tracePt t="36108" x="4699000" y="3206750"/>
          <p14:tracePt t="36125" x="4641850" y="3270250"/>
          <p14:tracePt t="36142" x="4552950" y="3333750"/>
          <p14:tracePt t="36158" x="4445000" y="3390900"/>
          <p14:tracePt t="36175" x="4343400" y="3416300"/>
          <p14:tracePt t="36192" x="4254500" y="3422650"/>
          <p14:tracePt t="36208" x="4197350" y="3416300"/>
          <p14:tracePt t="36210" x="4178300" y="3409950"/>
          <p14:tracePt t="36225" x="4152900" y="3384550"/>
          <p14:tracePt t="36242" x="4140200" y="3295650"/>
          <p14:tracePt t="36259" x="4159250" y="3168650"/>
          <p14:tracePt t="36275" x="4178300" y="3060700"/>
          <p14:tracePt t="36292" x="4184650" y="2978150"/>
          <p14:tracePt t="36309" x="4197350" y="2921000"/>
          <p14:tracePt t="36326" x="4210050" y="2876550"/>
          <p14:tracePt t="36342" x="4222750" y="2832100"/>
          <p14:tracePt t="36358" x="4241800" y="2800350"/>
          <p14:tracePt t="36375" x="4273550" y="2781300"/>
          <p14:tracePt t="36392" x="4279900" y="2774950"/>
          <p14:tracePt t="36554" x="4273550" y="2774950"/>
          <p14:tracePt t="36562" x="4254500" y="2774950"/>
          <p14:tracePt t="36570" x="4235450" y="2781300"/>
          <p14:tracePt t="36577" x="4210050" y="2787650"/>
          <p14:tracePt t="36592" x="4171950" y="2787650"/>
          <p14:tracePt t="36608" x="4095750" y="2794000"/>
          <p14:tracePt t="36626" x="4038600" y="2800350"/>
          <p14:tracePt t="36642" x="3968750" y="2800350"/>
          <p14:tracePt t="36659" x="3911600" y="2787650"/>
          <p14:tracePt t="36675" x="3873500" y="2768600"/>
          <p14:tracePt t="36692" x="3816350" y="2736850"/>
          <p14:tracePt t="36709" x="3778250" y="2717800"/>
          <p14:tracePt t="36725" x="3746500" y="2679700"/>
          <p14:tracePt t="36742" x="3740150" y="2647950"/>
          <p14:tracePt t="36759" x="3727450" y="2603500"/>
          <p14:tracePt t="36775" x="3708400" y="2559050"/>
          <p14:tracePt t="36792" x="3708400" y="2527300"/>
          <p14:tracePt t="36809" x="3702050" y="2508250"/>
          <p14:tracePt t="36825" x="3702050" y="2470150"/>
          <p14:tracePt t="36842" x="3714750" y="2438400"/>
          <p14:tracePt t="36858" x="3752850" y="2413000"/>
          <p14:tracePt t="36875" x="3797300" y="2393950"/>
          <p14:tracePt t="36892" x="3841750" y="2381250"/>
          <p14:tracePt t="36909" x="3898900" y="2368550"/>
          <p14:tracePt t="36925" x="3975100" y="2362200"/>
          <p14:tracePt t="36942" x="4070350" y="2362200"/>
          <p14:tracePt t="36958" x="4184650" y="2368550"/>
          <p14:tracePt t="36975" x="4305300" y="2381250"/>
          <p14:tracePt t="36992" x="4400550" y="2387600"/>
          <p14:tracePt t="37009" x="4489450" y="2406650"/>
          <p14:tracePt t="37026" x="4591050" y="2425700"/>
          <p14:tracePt t="37042" x="4667250" y="2451100"/>
          <p14:tracePt t="37058" x="4724400" y="2470150"/>
          <p14:tracePt t="37076" x="4768850" y="2489200"/>
          <p14:tracePt t="37092" x="4787900" y="2508250"/>
          <p14:tracePt t="37109" x="4813300" y="2540000"/>
          <p14:tracePt t="37125" x="4838700" y="2590800"/>
          <p14:tracePt t="37142" x="4851400" y="2635250"/>
          <p14:tracePt t="37158" x="4857750" y="2667000"/>
          <p14:tracePt t="37175" x="4857750" y="2686050"/>
          <p14:tracePt t="37192" x="4838700" y="2711450"/>
          <p14:tracePt t="37209" x="4781550" y="2774950"/>
          <p14:tracePt t="37226" x="4705350" y="2819400"/>
          <p14:tracePt t="37242" x="4610100" y="2851150"/>
          <p14:tracePt t="37258" x="4495800" y="2889250"/>
          <p14:tracePt t="37275" x="4381500" y="2889250"/>
          <p14:tracePt t="37292" x="4273550" y="2882900"/>
          <p14:tracePt t="37308" x="4191000" y="2882900"/>
          <p14:tracePt t="37325" x="4114800" y="2876550"/>
          <p14:tracePt t="37342" x="4070350" y="2863850"/>
          <p14:tracePt t="37358" x="4051300" y="2851150"/>
          <p14:tracePt t="37375" x="4038600" y="2825750"/>
          <p14:tracePt t="37392" x="4025900" y="2781300"/>
          <p14:tracePt t="37408" x="4019550" y="2743200"/>
          <p14:tracePt t="37425" x="4019550" y="2679700"/>
          <p14:tracePt t="37442" x="4019550" y="2616200"/>
          <p14:tracePt t="37458" x="4044950" y="2540000"/>
          <p14:tracePt t="37475" x="4102100" y="2457450"/>
          <p14:tracePt t="37492" x="4171950" y="2381250"/>
          <p14:tracePt t="37509" x="4254500" y="2311400"/>
          <p14:tracePt t="37525" x="4337050" y="2247900"/>
          <p14:tracePt t="37542" x="4406900" y="2197100"/>
          <p14:tracePt t="37559" x="4451350" y="2178050"/>
          <p14:tracePt t="37575" x="4464050" y="2171700"/>
          <p14:tracePt t="37674" x="4470400" y="2171700"/>
          <p14:tracePt t="37698" x="4457700" y="2184400"/>
          <p14:tracePt t="37708" x="4432300" y="2197100"/>
          <p14:tracePt t="37725" x="4368800" y="2228850"/>
          <p14:tracePt t="37742" x="4273550" y="2241550"/>
          <p14:tracePt t="37759" x="4171950" y="2247900"/>
          <p14:tracePt t="37775" x="4076700" y="2241550"/>
          <p14:tracePt t="37792" x="3975100" y="2222500"/>
          <p14:tracePt t="37808" x="3879850" y="2190750"/>
          <p14:tracePt t="37810" x="3841750" y="2171700"/>
          <p14:tracePt t="37827" x="3784600" y="2133600"/>
          <p14:tracePt t="37842" x="3746500" y="2101850"/>
          <p14:tracePt t="37859" x="3733800" y="2057400"/>
          <p14:tracePt t="37875" x="3733800" y="2025650"/>
          <p14:tracePt t="37892" x="3752850" y="1993900"/>
          <p14:tracePt t="37908" x="3790950" y="1962150"/>
          <p14:tracePt t="37925" x="3854450" y="1924050"/>
          <p14:tracePt t="37942" x="3956050" y="1892300"/>
          <p14:tracePt t="37959" x="4095750" y="1879600"/>
          <p14:tracePt t="37975" x="4248150" y="1879600"/>
          <p14:tracePt t="37992" x="4368800" y="1892300"/>
          <p14:tracePt t="38008" x="4451350" y="1936750"/>
          <p14:tracePt t="38025" x="4483100" y="2051050"/>
          <p14:tracePt t="38042" x="4438650" y="2139950"/>
          <p14:tracePt t="38059" x="4387850" y="2228850"/>
          <p14:tracePt t="38075" x="4324350" y="2292350"/>
          <p14:tracePt t="38092" x="4241800" y="2324100"/>
          <p14:tracePt t="38109" x="4159250" y="2349500"/>
          <p14:tracePt t="38125" x="4089400" y="2362200"/>
          <p14:tracePt t="38142" x="4025900" y="2355850"/>
          <p14:tracePt t="38159" x="3949700" y="2343150"/>
          <p14:tracePt t="38175" x="3848100" y="2317750"/>
          <p14:tracePt t="38192" x="3727450" y="2286000"/>
          <p14:tracePt t="38209" x="3549650" y="2222500"/>
          <p14:tracePt t="38226" x="3473450" y="2222500"/>
          <p14:tracePt t="38242" x="3416300" y="2222500"/>
          <p14:tracePt t="38259" x="3378200" y="2222500"/>
          <p14:tracePt t="38276" x="3340100" y="2222500"/>
          <p14:tracePt t="38292" x="3295650" y="2209800"/>
          <p14:tracePt t="38308" x="3244850" y="2197100"/>
          <p14:tracePt t="38325" x="3200400" y="2178050"/>
          <p14:tracePt t="38342" x="3162300" y="2165350"/>
          <p14:tracePt t="38359" x="3155950" y="2152650"/>
          <p14:tracePt t="38375" x="3149600" y="2127250"/>
          <p14:tracePt t="38392" x="3149600" y="2101850"/>
          <p14:tracePt t="38408" x="3149600" y="2070100"/>
          <p14:tracePt t="38425" x="3149600" y="2006600"/>
          <p14:tracePt t="38442" x="3168650" y="1949450"/>
          <p14:tracePt t="38458" x="3200400" y="1879600"/>
          <p14:tracePt t="38475" x="3238500" y="1822450"/>
          <p14:tracePt t="38492" x="3244850" y="1797050"/>
          <p14:tracePt t="38508" x="3244850" y="1778000"/>
          <p14:tracePt t="38525" x="3244850" y="1765300"/>
          <p14:tracePt t="38542" x="3244850" y="1752600"/>
          <p14:tracePt t="38559" x="3251200" y="1739900"/>
          <p14:tracePt t="38576" x="3257550" y="1733550"/>
          <p14:tracePt t="38642" x="3263900" y="1733550"/>
          <p14:tracePt t="38706" x="3263900" y="1746250"/>
          <p14:tracePt t="38713" x="3270250" y="1778000"/>
          <p14:tracePt t="38725" x="3289300" y="1809750"/>
          <p14:tracePt t="38742" x="3333750" y="1866900"/>
          <p14:tracePt t="38759" x="3397250" y="1930400"/>
          <p14:tracePt t="38775" x="3467100" y="2000250"/>
          <p14:tracePt t="38792" x="3530600" y="2051050"/>
          <p14:tracePt t="38809" x="3575050" y="2070100"/>
          <p14:tracePt t="38827" x="3619500" y="2089150"/>
          <p14:tracePt t="38842" x="3651250" y="2089150"/>
          <p14:tracePt t="38858" x="3689350" y="2063750"/>
          <p14:tracePt t="38875" x="3721100" y="2019300"/>
          <p14:tracePt t="38892" x="3733800" y="1981200"/>
          <p14:tracePt t="38908" x="3740150" y="1968500"/>
          <p14:tracePt t="38942" x="3740150" y="1962150"/>
          <p14:tracePt t="38975" x="3740150" y="1993900"/>
          <p14:tracePt t="38992" x="3740150" y="2032000"/>
          <p14:tracePt t="39008" x="3740150" y="2051050"/>
          <p14:tracePt t="39010" x="3727450" y="2057400"/>
          <p14:tracePt t="39025" x="3727450" y="2070100"/>
          <p14:tracePt t="39090" x="3740150" y="2051050"/>
          <p14:tracePt t="39098" x="3752850" y="2032000"/>
          <p14:tracePt t="39108" x="3771900" y="2019300"/>
          <p14:tracePt t="39125" x="3790950" y="2000250"/>
          <p14:tracePt t="39142" x="3790950" y="1993900"/>
          <p14:tracePt t="39192" x="3797300" y="1993900"/>
          <p14:tracePt t="39234" x="3797300" y="2006600"/>
          <p14:tracePt t="39243" x="3797300" y="2038350"/>
          <p14:tracePt t="39259" x="3797300" y="2114550"/>
          <p14:tracePt t="39275" x="3797300" y="2209800"/>
          <p14:tracePt t="39292" x="3810000" y="2336800"/>
          <p14:tracePt t="39308" x="3810000" y="2444750"/>
          <p14:tracePt t="39325" x="3816350" y="2578100"/>
          <p14:tracePt t="39342" x="3816350" y="2717800"/>
          <p14:tracePt t="39358" x="3835400" y="2857500"/>
          <p14:tracePt t="39375" x="3848100" y="2984500"/>
          <p14:tracePt t="39393" x="3867150" y="3073400"/>
          <p14:tracePt t="39409" x="3873500" y="3124200"/>
          <p14:tracePt t="39426" x="3873500" y="3149600"/>
          <p14:tracePt t="39458" x="3873500" y="3155950"/>
          <p14:tracePt t="39522" x="3873500" y="3130550"/>
          <p14:tracePt t="39530" x="3886200" y="3098800"/>
          <p14:tracePt t="39542" x="3898900" y="3054350"/>
          <p14:tracePt t="39559" x="3924300" y="2946400"/>
          <p14:tracePt t="39575" x="3937000" y="2832100"/>
          <p14:tracePt t="39593" x="3949700" y="2743200"/>
          <p14:tracePt t="39608" x="3956050" y="2667000"/>
          <p14:tracePt t="39626" x="3943350" y="2552700"/>
          <p14:tracePt t="39642" x="3943350" y="2463800"/>
          <p14:tracePt t="39659" x="3930650" y="2387600"/>
          <p14:tracePt t="39677" x="3930650" y="2324100"/>
          <p14:tracePt t="39692" x="3917950" y="2279650"/>
          <p14:tracePt t="39709" x="3905250" y="2247900"/>
          <p14:tracePt t="39725" x="3898900" y="2216150"/>
          <p14:tracePt t="39742" x="3886200" y="2184400"/>
          <p14:tracePt t="39759" x="3886200" y="2146300"/>
          <p14:tracePt t="39775" x="3886200" y="2114550"/>
          <p14:tracePt t="39792" x="3873500" y="2089150"/>
          <p14:tracePt t="39808" x="3867150" y="2063750"/>
          <p14:tracePt t="39810" x="3867150" y="2057400"/>
          <p14:tracePt t="39825" x="3860800" y="2044700"/>
          <p14:tracePt t="39890" x="3854450" y="2044700"/>
          <p14:tracePt t="39905" x="3854450" y="2038350"/>
          <p14:tracePt t="39914" x="3873500" y="2032000"/>
          <p14:tracePt t="39925" x="3898900" y="2019300"/>
          <p14:tracePt t="39942" x="3994150" y="2006600"/>
          <p14:tracePt t="39958" x="4102100" y="1993900"/>
          <p14:tracePt t="39975" x="4222750" y="1987550"/>
          <p14:tracePt t="39993" x="4311650" y="1974850"/>
          <p14:tracePt t="40008" x="4356100" y="1974850"/>
          <p14:tracePt t="40025" x="4381500" y="1974850"/>
          <p14:tracePt t="40042" x="4387850" y="1968500"/>
          <p14:tracePt t="40059" x="4394200" y="1962150"/>
          <p14:tracePt t="40185" x="4400550" y="1968500"/>
          <p14:tracePt t="40194" x="4400550" y="1974850"/>
          <p14:tracePt t="40202" x="4400550" y="2006600"/>
          <p14:tracePt t="40210" x="4400550" y="2051050"/>
          <p14:tracePt t="40226" x="4394200" y="2152650"/>
          <p14:tracePt t="40242" x="4400550" y="2286000"/>
          <p14:tracePt t="40259" x="4394200" y="2451100"/>
          <p14:tracePt t="40275" x="4387850" y="2590800"/>
          <p14:tracePt t="40292" x="4394200" y="2717800"/>
          <p14:tracePt t="40309" x="4413250" y="2832100"/>
          <p14:tracePt t="40325" x="4419600" y="2921000"/>
          <p14:tracePt t="40342" x="4425950" y="3003550"/>
          <p14:tracePt t="40359" x="4425950" y="3073400"/>
          <p14:tracePt t="40376" x="4425950" y="3124200"/>
          <p14:tracePt t="40393" x="4425950" y="3149600"/>
          <p14:tracePt t="40426" x="4425950" y="3155950"/>
          <p14:tracePt t="40442" x="4419600" y="3155950"/>
          <p14:tracePt t="40458" x="4368800" y="3155950"/>
          <p14:tracePt t="40475" x="4279900" y="3124200"/>
          <p14:tracePt t="40492" x="4159250" y="3086100"/>
          <p14:tracePt t="40508" x="4076700" y="3048000"/>
          <p14:tracePt t="40525" x="4006850" y="3003550"/>
          <p14:tracePt t="40542" x="3962400" y="2965450"/>
          <p14:tracePt t="40559" x="3949700" y="2927350"/>
          <p14:tracePt t="40575" x="3943350" y="2882900"/>
          <p14:tracePt t="40592" x="3943350" y="2819400"/>
          <p14:tracePt t="40610" x="3956050" y="2686050"/>
          <p14:tracePt t="40625" x="3994150" y="2597150"/>
          <p14:tracePt t="40642" x="3994150" y="2527300"/>
          <p14:tracePt t="40658" x="4000500" y="2463800"/>
          <p14:tracePt t="40675" x="4000500" y="2400300"/>
          <p14:tracePt t="40692" x="4000500" y="2349500"/>
          <p14:tracePt t="40709" x="4006850" y="2298700"/>
          <p14:tracePt t="40725" x="4013200" y="2254250"/>
          <p14:tracePt t="40742" x="4019550" y="2235200"/>
          <p14:tracePt t="40758" x="4019550" y="2222500"/>
          <p14:tracePt t="40775" x="4019550" y="2216150"/>
          <p14:tracePt t="40834" x="4032250" y="2216150"/>
          <p14:tracePt t="40843" x="4044950" y="2209800"/>
          <p14:tracePt t="40859" x="4108450" y="2203450"/>
          <p14:tracePt t="40875" x="4178300" y="2203450"/>
          <p14:tracePt t="40892" x="4292600" y="2203450"/>
          <p14:tracePt t="40908" x="4375150" y="2203450"/>
          <p14:tracePt t="40925" x="4413250" y="2197100"/>
          <p14:tracePt t="40975" x="4387850" y="2203450"/>
          <p14:tracePt t="40992" x="4343400" y="2228850"/>
          <p14:tracePt t="41009" x="4292600" y="2260600"/>
          <p14:tracePt t="41011" x="4254500" y="2279650"/>
          <p14:tracePt t="41025" x="4171950" y="2311400"/>
          <p14:tracePt t="41042" x="4095750" y="2336800"/>
          <p14:tracePt t="41059" x="4044950" y="2349500"/>
          <p14:tracePt t="41075" x="4038600" y="2355850"/>
          <p14:tracePt t="41130" x="4038600" y="2362200"/>
          <p14:tracePt t="41218" x="4051300" y="2362200"/>
          <p14:tracePt t="41226" x="4070350" y="2362200"/>
          <p14:tracePt t="41242" x="4140200" y="2374900"/>
          <p14:tracePt t="41259" x="4222750" y="2393950"/>
          <p14:tracePt t="41275" x="4305300" y="2419350"/>
          <p14:tracePt t="41292" x="4368800" y="2419350"/>
          <p14:tracePt t="41308" x="4400550" y="2419350"/>
          <p14:tracePt t="41342" x="4406900" y="2419350"/>
          <p14:tracePt t="41658" x="4400550" y="2419350"/>
          <p14:tracePt t="41675" x="4381500" y="2419350"/>
          <p14:tracePt t="41692" x="4330700" y="2419350"/>
          <p14:tracePt t="41708" x="4210050" y="2419350"/>
          <p14:tracePt t="41725" x="4057650" y="2419350"/>
          <p14:tracePt t="41742" x="3886200" y="2419350"/>
          <p14:tracePt t="41758" x="3727450" y="2419350"/>
          <p14:tracePt t="41775" x="3594100" y="2400300"/>
          <p14:tracePt t="41792" x="3467100" y="2362200"/>
          <p14:tracePt t="41809" x="3359150" y="2336800"/>
          <p14:tracePt t="41811" x="3314700" y="2324100"/>
          <p14:tracePt t="41825" x="3244850" y="2298700"/>
          <p14:tracePt t="41842" x="3206750" y="2292350"/>
          <p14:tracePt t="41858" x="3155950" y="2279650"/>
          <p14:tracePt t="41875" x="3111500" y="2260600"/>
          <p14:tracePt t="41892" x="3048000" y="2216150"/>
          <p14:tracePt t="41909" x="2965450" y="2165350"/>
          <p14:tracePt t="41925" x="2851150" y="2127250"/>
          <p14:tracePt t="41942" x="2768600" y="2127250"/>
          <p14:tracePt t="41959" x="2698750" y="2108200"/>
          <p14:tracePt t="41975" x="2667000" y="2095500"/>
          <p14:tracePt t="41992" x="2654300" y="2089150"/>
          <p14:tracePt t="42009" x="2647950" y="2089150"/>
          <p14:tracePt t="42011" x="2641600" y="2089150"/>
          <p14:tracePt t="42026" x="2641600" y="2082800"/>
          <p14:tracePt t="42042" x="2622550" y="2076450"/>
          <p14:tracePt t="42059" x="2590800" y="2070100"/>
          <p14:tracePt t="42075" x="2546350" y="2057400"/>
          <p14:tracePt t="42092" x="2501900" y="2044700"/>
          <p14:tracePt t="42109" x="2470150" y="2038350"/>
          <p14:tracePt t="42125" x="2438400" y="2038350"/>
          <p14:tracePt t="42142" x="2413000" y="2038350"/>
          <p14:tracePt t="42158" x="2393950" y="2038350"/>
          <p14:tracePt t="42175" x="2387600" y="2038350"/>
          <p14:tracePt t="42258" x="2362200" y="2038350"/>
          <p14:tracePt t="42266" x="2292350" y="2038350"/>
          <p14:tracePt t="42275" x="2216150" y="2038350"/>
          <p14:tracePt t="42292" x="2051050" y="2038350"/>
          <p14:tracePt t="42309" x="1974850" y="2038350"/>
          <p14:tracePt t="42325" x="1879600" y="2000250"/>
          <p14:tracePt t="42342" x="1746250" y="1955800"/>
          <p14:tracePt t="42359" x="1625600" y="1911350"/>
          <p14:tracePt t="42375" x="1524000" y="1885950"/>
          <p14:tracePt t="42394" x="1466850" y="1873250"/>
          <p14:tracePt t="42409" x="1454150" y="1866900"/>
          <p14:tracePt t="42425" x="1428750" y="1841500"/>
          <p14:tracePt t="42442" x="1409700" y="1809750"/>
          <p14:tracePt t="42459" x="1403350" y="1803400"/>
          <p14:tracePt t="42475" x="1397000" y="1790700"/>
          <p14:tracePt t="42492" x="1371600" y="1778000"/>
          <p14:tracePt t="42509" x="1339850" y="1765300"/>
          <p14:tracePt t="42525" x="1301750" y="1752600"/>
          <p14:tracePt t="42542" x="1244600" y="1752600"/>
          <p14:tracePt t="42558" x="1181100" y="1752600"/>
          <p14:tracePt t="42575" x="1111250" y="1752600"/>
          <p14:tracePt t="42592" x="1041400" y="1752600"/>
          <p14:tracePt t="42609" x="1009650" y="1746250"/>
          <p14:tracePt t="42625" x="952500" y="1739900"/>
          <p14:tracePt t="42642" x="914400" y="1727200"/>
          <p14:tracePt t="42659" x="882650" y="1720850"/>
          <p14:tracePt t="42675" x="863600" y="1714500"/>
          <p14:tracePt t="42725" x="863600" y="1708150"/>
          <p14:tracePt t="42742" x="882650" y="1708150"/>
          <p14:tracePt t="42759" x="939800" y="1708150"/>
          <p14:tracePt t="42775" x="1035050" y="1708150"/>
          <p14:tracePt t="42792" x="1174750" y="1708150"/>
          <p14:tracePt t="42809" x="1327150" y="1701800"/>
          <p14:tracePt t="42811" x="1409700" y="1714500"/>
          <p14:tracePt t="42825" x="1587500" y="1739900"/>
          <p14:tracePt t="42842" x="1720850" y="1771650"/>
          <p14:tracePt t="42859" x="1784350" y="1771650"/>
          <p14:tracePt t="42892" x="1790700" y="1778000"/>
          <p14:tracePt t="43002" x="1809750" y="1784350"/>
          <p14:tracePt t="43010" x="1847850" y="1784350"/>
          <p14:tracePt t="43025" x="1943100" y="1784350"/>
          <p14:tracePt t="43042" x="2038350" y="1784350"/>
          <p14:tracePt t="43059" x="2082800" y="1784350"/>
          <p14:tracePt t="43075" x="2095500" y="1771650"/>
          <p14:tracePt t="46346" x="2139950" y="1771650"/>
          <p14:tracePt t="46354" x="2190750" y="1771650"/>
          <p14:tracePt t="46361" x="2260600" y="1778000"/>
          <p14:tracePt t="46375" x="2349500" y="1809750"/>
          <p14:tracePt t="46392" x="2508250" y="1873250"/>
          <p14:tracePt t="46409" x="2686050" y="1936750"/>
          <p14:tracePt t="46425" x="2984500" y="1962150"/>
          <p14:tracePt t="46442" x="3206750" y="1968500"/>
          <p14:tracePt t="46458" x="3409950" y="1974850"/>
          <p14:tracePt t="46475" x="3587750" y="1987550"/>
          <p14:tracePt t="46493" x="3752850" y="2006600"/>
          <p14:tracePt t="46508" x="3905250" y="2038350"/>
          <p14:tracePt t="46525" x="4051300" y="2044700"/>
          <p14:tracePt t="46542" x="4146550" y="2044700"/>
          <p14:tracePt t="46559" x="4184650" y="2051050"/>
          <p14:tracePt t="46610" x="4184650" y="2044700"/>
          <p14:tracePt t="46810" x="4191000" y="2044700"/>
          <p14:tracePt t="46818" x="4197350" y="2044700"/>
          <p14:tracePt t="46827" x="4197350" y="2038350"/>
          <p14:tracePt t="46842" x="4197350" y="2006600"/>
          <p14:tracePt t="46858" x="4197350" y="1974850"/>
          <p14:tracePt t="46875" x="4203700" y="1943100"/>
          <p14:tracePt t="46892" x="4203700" y="1905000"/>
          <p14:tracePt t="46908" x="4216400" y="1873250"/>
          <p14:tracePt t="46926" x="4222750" y="1835150"/>
          <p14:tracePt t="46942" x="4235450" y="1797050"/>
          <p14:tracePt t="46959" x="4248150" y="1752600"/>
          <p14:tracePt t="46975" x="4273550" y="1733550"/>
          <p14:tracePt t="46992" x="4292600" y="1676400"/>
          <p14:tracePt t="47009" x="4311650" y="1612900"/>
          <p14:tracePt t="47011" x="4324350" y="1581150"/>
          <p14:tracePt t="47025" x="4349750" y="1517650"/>
          <p14:tracePt t="47042" x="4381500" y="1473200"/>
          <p14:tracePt t="47058" x="4406900" y="1441450"/>
          <p14:tracePt t="47075" x="4438650" y="1409700"/>
          <p14:tracePt t="47092" x="4476750" y="1390650"/>
          <p14:tracePt t="47109" x="4521200" y="1352550"/>
          <p14:tracePt t="47126" x="4578350" y="1314450"/>
          <p14:tracePt t="47142" x="4622800" y="1289050"/>
          <p14:tracePt t="47159" x="4679950" y="1263650"/>
          <p14:tracePt t="47175" x="4730750" y="1244600"/>
          <p14:tracePt t="47192" x="4768850" y="1231900"/>
          <p14:tracePt t="47210" x="4819650" y="1219200"/>
          <p14:tracePt t="47225" x="4832350" y="1219200"/>
          <p14:tracePt t="47242" x="4838700" y="1219200"/>
          <p14:tracePt t="47258" x="4857750" y="1219200"/>
          <p14:tracePt t="47275" x="4870450" y="1219200"/>
          <p14:tracePt t="47292" x="4895850" y="1219200"/>
          <p14:tracePt t="47309" x="4908550" y="1219200"/>
          <p14:tracePt t="47325" x="4927600" y="1219200"/>
          <p14:tracePt t="47342" x="4940300" y="1225550"/>
          <p14:tracePt t="47359" x="4965700" y="1231900"/>
          <p14:tracePt t="47375" x="4997450" y="1257300"/>
          <p14:tracePt t="47394" x="5067300" y="1327150"/>
          <p14:tracePt t="47410" x="5105400" y="1371600"/>
          <p14:tracePt t="47425" x="5137150" y="1428750"/>
          <p14:tracePt t="47442" x="5168900" y="1492250"/>
          <p14:tracePt t="47459" x="5200650" y="1555750"/>
          <p14:tracePt t="47475" x="5226050" y="1619250"/>
          <p14:tracePt t="47492" x="5238750" y="1676400"/>
          <p14:tracePt t="47509" x="5251450" y="1739900"/>
          <p14:tracePt t="47525" x="5257800" y="1816100"/>
          <p14:tracePt t="47542" x="5289550" y="1905000"/>
          <p14:tracePt t="47558" x="5308600" y="1987550"/>
          <p14:tracePt t="47575" x="5308600" y="2051050"/>
          <p14:tracePt t="47592" x="5308600" y="2101850"/>
          <p14:tracePt t="47609" x="5276850" y="2165350"/>
          <p14:tracePt t="47610" x="5270500" y="2190750"/>
          <p14:tracePt t="47625" x="5245100" y="2266950"/>
          <p14:tracePt t="47642" x="5226050" y="2336800"/>
          <p14:tracePt t="47658" x="5213350" y="2374900"/>
          <p14:tracePt t="47675" x="5213350" y="2419350"/>
          <p14:tracePt t="47692" x="5194300" y="2463800"/>
          <p14:tracePt t="47708" x="5181600" y="2514600"/>
          <p14:tracePt t="47725" x="5156200" y="2571750"/>
          <p14:tracePt t="47742" x="5130800" y="2647950"/>
          <p14:tracePt t="47758" x="5099050" y="2692400"/>
          <p14:tracePt t="47775" x="5086350" y="2724150"/>
          <p14:tracePt t="47792" x="5060950" y="2755900"/>
          <p14:tracePt t="47809" x="5029200" y="2794000"/>
          <p14:tracePt t="47825" x="4959350" y="2844800"/>
          <p14:tracePt t="47842" x="4927600" y="2870200"/>
          <p14:tracePt t="47859" x="4908550" y="2882900"/>
          <p14:tracePt t="47875" x="4902200" y="2889250"/>
          <p14:tracePt t="47892" x="4876800" y="2895600"/>
          <p14:tracePt t="47908" x="4851400" y="2908300"/>
          <p14:tracePt t="47925" x="4787900" y="2908300"/>
          <p14:tracePt t="47942" x="4724400" y="2914650"/>
          <p14:tracePt t="47958" x="4660900" y="2914650"/>
          <p14:tracePt t="47975" x="4610100" y="2914650"/>
          <p14:tracePt t="47992" x="4540250" y="2914650"/>
          <p14:tracePt t="48010" x="4445000" y="2882900"/>
          <p14:tracePt t="48025" x="4394200" y="2876550"/>
          <p14:tracePt t="48042" x="4362450" y="2863850"/>
          <p14:tracePt t="48058" x="4349750" y="2851150"/>
          <p14:tracePt t="48075" x="4324350" y="2838450"/>
          <p14:tracePt t="48092" x="4298950" y="2806700"/>
          <p14:tracePt t="48108" x="4273550" y="2774950"/>
          <p14:tracePt t="48125" x="4254500" y="2749550"/>
          <p14:tracePt t="48142" x="4241800" y="2717800"/>
          <p14:tracePt t="48158" x="4235450" y="2686050"/>
          <p14:tracePt t="48175" x="4216400" y="2635250"/>
          <p14:tracePt t="48192" x="4203700" y="2571750"/>
          <p14:tracePt t="48209" x="4191000" y="2527300"/>
          <p14:tracePt t="48225" x="4165600" y="2482850"/>
          <p14:tracePt t="48242" x="4165600" y="2438400"/>
          <p14:tracePt t="48258" x="4165600" y="2368550"/>
          <p14:tracePt t="48275" x="4152900" y="2286000"/>
          <p14:tracePt t="48292" x="4159250" y="2216150"/>
          <p14:tracePt t="48309" x="4159250" y="2139950"/>
          <p14:tracePt t="48326" x="4159250" y="2057400"/>
          <p14:tracePt t="48342" x="4165600" y="1968500"/>
          <p14:tracePt t="48358" x="4165600" y="1866900"/>
          <p14:tracePt t="48375" x="4171950" y="1803400"/>
          <p14:tracePt t="48393" x="4184650" y="1784350"/>
          <p14:tracePt t="48450" x="4184650" y="1778000"/>
          <p14:tracePt t="48458" x="4184650" y="1771650"/>
          <p14:tracePt t="48475" x="4191000" y="1765300"/>
          <p14:tracePt t="48554" x="4197350" y="1765300"/>
          <p14:tracePt t="48882" x="4191000" y="1765300"/>
          <p14:tracePt t="53658" x="4184650" y="1771650"/>
          <p14:tracePt t="53666" x="4159250" y="1784350"/>
          <p14:tracePt t="53675" x="4140200" y="1797050"/>
          <p14:tracePt t="53692" x="4121150" y="1816100"/>
          <p14:tracePt t="53914" x="4121150" y="1803400"/>
          <p14:tracePt t="53922" x="4133850" y="1790700"/>
          <p14:tracePt t="53929" x="4140200" y="1778000"/>
          <p14:tracePt t="53942" x="4146550" y="1758950"/>
          <p14:tracePt t="53959" x="4159250" y="1727200"/>
          <p14:tracePt t="53975" x="4171950" y="1714500"/>
          <p14:tracePt t="53992" x="4171950" y="1708150"/>
          <p14:tracePt t="54025" x="4171950" y="1695450"/>
          <p14:tracePt t="54042" x="4178300" y="1670050"/>
          <p14:tracePt t="54058" x="4197350" y="1631950"/>
          <p14:tracePt t="54075" x="4210050" y="1619250"/>
          <p14:tracePt t="54092" x="4210050" y="1600200"/>
          <p14:tracePt t="54109" x="4210050" y="1581150"/>
          <p14:tracePt t="54125" x="4210050" y="1549400"/>
          <p14:tracePt t="54142" x="4216400" y="1530350"/>
          <p14:tracePt t="54159" x="4222750" y="1511300"/>
          <p14:tracePt t="54175" x="4229100" y="1485900"/>
          <p14:tracePt t="54192" x="4235450" y="1460500"/>
          <p14:tracePt t="54210" x="4241800" y="1409700"/>
          <p14:tracePt t="54225" x="4273550" y="1371600"/>
          <p14:tracePt t="54242" x="4298950" y="1333500"/>
          <p14:tracePt t="54259" x="4318000" y="1308100"/>
          <p14:tracePt t="54276" x="4330700" y="1282700"/>
          <p14:tracePt t="54292" x="4356100" y="1263650"/>
          <p14:tracePt t="54309" x="4406900" y="1250950"/>
          <p14:tracePt t="54325" x="4457700" y="1231900"/>
          <p14:tracePt t="54342" x="4508500" y="1219200"/>
          <p14:tracePt t="54358" x="4572000" y="1200150"/>
          <p14:tracePt t="54376" x="4635500" y="1181100"/>
          <p14:tracePt t="54394" x="4749800" y="1155700"/>
          <p14:tracePt t="54410" x="4819650" y="1143000"/>
          <p14:tracePt t="54425" x="4857750" y="1136650"/>
          <p14:tracePt t="54442" x="4876800" y="1130300"/>
          <p14:tracePt t="54459" x="4902200" y="1130300"/>
          <p14:tracePt t="54476" x="4946650" y="1130300"/>
          <p14:tracePt t="54492" x="4997450" y="1130300"/>
          <p14:tracePt t="54509" x="5035550" y="1130300"/>
          <p14:tracePt t="54525" x="5041900" y="1130300"/>
          <p14:tracePt t="54570" x="5041900" y="1136650"/>
          <p14:tracePt t="54577" x="5048250" y="1143000"/>
          <p14:tracePt t="54592" x="5060950" y="1155700"/>
          <p14:tracePt t="54608" x="5080000" y="1181100"/>
          <p14:tracePt t="54610" x="5092700" y="1200150"/>
          <p14:tracePt t="54625" x="5111750" y="1219200"/>
          <p14:tracePt t="54642" x="5124450" y="1238250"/>
          <p14:tracePt t="54659" x="5130800" y="1250950"/>
          <p14:tracePt t="54675" x="5137150" y="1276350"/>
          <p14:tracePt t="54693" x="5156200" y="1320800"/>
          <p14:tracePt t="54709" x="5162550" y="1352550"/>
          <p14:tracePt t="54726" x="5168900" y="1384300"/>
          <p14:tracePt t="54742" x="5181600" y="1416050"/>
          <p14:tracePt t="54759" x="5194300" y="1447800"/>
          <p14:tracePt t="54776" x="5219700" y="1479550"/>
          <p14:tracePt t="54792" x="5226050" y="1511300"/>
          <p14:tracePt t="54794" x="5226050" y="1524000"/>
          <p14:tracePt t="54809" x="5226050" y="1555750"/>
          <p14:tracePt t="54825" x="5238750" y="1587500"/>
          <p14:tracePt t="54842" x="5251450" y="1606550"/>
          <p14:tracePt t="54859" x="5257800" y="1619250"/>
          <p14:tracePt t="54875" x="5264150" y="1644650"/>
          <p14:tracePt t="54892" x="5270500" y="1670050"/>
          <p14:tracePt t="54909" x="5289550" y="1714500"/>
          <p14:tracePt t="54926" x="5302250" y="1752600"/>
          <p14:tracePt t="54942" x="5314950" y="1784350"/>
          <p14:tracePt t="54959" x="5321300" y="1803400"/>
          <p14:tracePt t="54976" x="5321300" y="1816100"/>
          <p14:tracePt t="54977" x="5321300" y="1822450"/>
          <p14:tracePt t="54993" x="5321300" y="1835150"/>
          <p14:tracePt t="55009" x="5321300" y="1873250"/>
          <p14:tracePt t="55025" x="5321300" y="1924050"/>
          <p14:tracePt t="55042" x="5321300" y="1955800"/>
          <p14:tracePt t="55058" x="5314950" y="1981200"/>
          <p14:tracePt t="55075" x="5308600" y="2000250"/>
          <p14:tracePt t="55092" x="5302250" y="2025650"/>
          <p14:tracePt t="55108" x="5289550" y="2051050"/>
          <p14:tracePt t="55126" x="5283200" y="2089150"/>
          <p14:tracePt t="55142" x="5270500" y="2120900"/>
          <p14:tracePt t="55159" x="5257800" y="2152650"/>
          <p14:tracePt t="55175" x="5251450" y="2190750"/>
          <p14:tracePt t="55193" x="5219700" y="2254250"/>
          <p14:tracePt t="55210" x="5207000" y="2292350"/>
          <p14:tracePt t="55225" x="5194300" y="2324100"/>
          <p14:tracePt t="55242" x="5168900" y="2368550"/>
          <p14:tracePt t="55259" x="5149850" y="2400300"/>
          <p14:tracePt t="55276" x="5124450" y="2438400"/>
          <p14:tracePt t="55292" x="5105400" y="2489200"/>
          <p14:tracePt t="55309" x="5080000" y="2540000"/>
          <p14:tracePt t="55328" x="5060950" y="2578100"/>
          <p14:tracePt t="55342" x="5035550" y="2609850"/>
          <p14:tracePt t="55359" x="5016500" y="2647950"/>
          <p14:tracePt t="55375" x="4978400" y="2673350"/>
          <p14:tracePt t="55392" x="4953000" y="2698750"/>
          <p14:tracePt t="55410" x="4927600" y="2743200"/>
          <p14:tracePt t="55425" x="4895850" y="2768600"/>
          <p14:tracePt t="55442" x="4870450" y="2787650"/>
          <p14:tracePt t="55459" x="4838700" y="2806700"/>
          <p14:tracePt t="55476" x="4813300" y="2819400"/>
          <p14:tracePt t="55492" x="4794250" y="2832100"/>
          <p14:tracePt t="55509" x="4781550" y="2844800"/>
          <p14:tracePt t="55525" x="4775200" y="2844800"/>
          <p14:tracePt t="55543" x="4762500" y="2844800"/>
          <p14:tracePt t="55559" x="4743450" y="2857500"/>
          <p14:tracePt t="55576" x="4718050" y="2863850"/>
          <p14:tracePt t="55593" x="4692650" y="2870200"/>
          <p14:tracePt t="55609" x="4673600" y="2876550"/>
          <p14:tracePt t="55626" x="4648200" y="2876550"/>
          <p14:tracePt t="55642" x="4629150" y="2882900"/>
          <p14:tracePt t="55659" x="4622800" y="2882900"/>
          <p14:tracePt t="55675" x="4610100" y="2882900"/>
          <p14:tracePt t="55692" x="4591050" y="2876550"/>
          <p14:tracePt t="55709" x="4572000" y="2870200"/>
          <p14:tracePt t="55725" x="4546600" y="2857500"/>
          <p14:tracePt t="55742" x="4508500" y="2851150"/>
          <p14:tracePt t="55759" x="4470400" y="2844800"/>
          <p14:tracePt t="55776" x="4445000" y="2825750"/>
          <p14:tracePt t="55792" x="4413250" y="2806700"/>
          <p14:tracePt t="55795" x="4406900" y="2800350"/>
          <p14:tracePt t="55810" x="4394200" y="2781300"/>
          <p14:tracePt t="55826" x="4375150" y="2755900"/>
          <p14:tracePt t="55842" x="4362450" y="2730500"/>
          <p14:tracePt t="55859" x="4349750" y="2698750"/>
          <p14:tracePt t="55876" x="4343400" y="2654300"/>
          <p14:tracePt t="55893" x="4324350" y="2609850"/>
          <p14:tracePt t="55908" x="4311650" y="2571750"/>
          <p14:tracePt t="55925" x="4298950" y="2546350"/>
          <p14:tracePt t="55942" x="4298950" y="2514600"/>
          <p14:tracePt t="55959" x="4286250" y="2489200"/>
          <p14:tracePt t="55976" x="4279900" y="2470150"/>
          <p14:tracePt t="55992" x="4279900" y="2451100"/>
          <p14:tracePt t="56009" x="4267200" y="2432050"/>
          <p14:tracePt t="56025" x="4267200" y="2374900"/>
          <p14:tracePt t="56042" x="4267200" y="2336800"/>
          <p14:tracePt t="56059" x="4267200" y="2305050"/>
          <p14:tracePt t="56076" x="4260850" y="2273300"/>
          <p14:tracePt t="56092" x="4248150" y="2247900"/>
          <p14:tracePt t="56109" x="4248150" y="2222500"/>
          <p14:tracePt t="56125" x="4248150" y="2178050"/>
          <p14:tracePt t="56142" x="4248150" y="2139950"/>
          <p14:tracePt t="56159" x="4248150" y="2108200"/>
          <p14:tracePt t="56176" x="4248150" y="2095500"/>
          <p14:tracePt t="56194" x="4248150" y="2089150"/>
          <p14:tracePt t="56195" x="4248150" y="2082800"/>
          <p14:tracePt t="56209" x="4248150" y="2076450"/>
          <p14:tracePt t="56225" x="4248150" y="2038350"/>
          <p14:tracePt t="56242" x="4248150" y="2006600"/>
          <p14:tracePt t="56259" x="4248150" y="1981200"/>
          <p14:tracePt t="56276" x="4248150" y="1962150"/>
          <p14:tracePt t="56292" x="4248150" y="1949450"/>
          <p14:tracePt t="56308" x="4248150" y="1936750"/>
          <p14:tracePt t="56325" x="4248150" y="1917700"/>
          <p14:tracePt t="56342" x="4248150" y="1892300"/>
          <p14:tracePt t="56359" x="4241800" y="1866900"/>
          <p14:tracePt t="56376" x="4241800" y="1854200"/>
          <p14:tracePt t="57106" x="4241800" y="1847850"/>
          <p14:tracePt t="57113" x="4241800" y="1835150"/>
          <p14:tracePt t="57125" x="4241800" y="1828800"/>
          <p14:tracePt t="57142" x="4241800" y="1816100"/>
          <p14:tracePt t="57159" x="4241800" y="1790700"/>
          <p14:tracePt t="57175" x="4241800" y="1771650"/>
          <p14:tracePt t="57192" x="4241800" y="1739900"/>
          <p14:tracePt t="57210" x="4241800" y="1708150"/>
          <p14:tracePt t="57225" x="4241800" y="1695450"/>
          <p14:tracePt t="57242" x="4241800" y="1689100"/>
          <p14:tracePt t="57259" x="4248150" y="1676400"/>
          <p14:tracePt t="57275" x="4267200" y="1644650"/>
          <p14:tracePt t="57292" x="4298950" y="1600200"/>
          <p14:tracePt t="57309" x="4324350" y="1555750"/>
          <p14:tracePt t="57326" x="4349750" y="1511300"/>
          <p14:tracePt t="57342" x="4368800" y="1485900"/>
          <p14:tracePt t="57359" x="4375150" y="1473200"/>
          <p14:tracePt t="57375" x="4387850" y="1466850"/>
          <p14:tracePt t="57393" x="4425950" y="1441450"/>
          <p14:tracePt t="57409" x="4508500" y="1384300"/>
          <p14:tracePt t="57425" x="4552950" y="1352550"/>
          <p14:tracePt t="57442" x="4578350" y="1327150"/>
          <p14:tracePt t="57458" x="4603750" y="1301750"/>
          <p14:tracePt t="57475" x="4641850" y="1282700"/>
          <p14:tracePt t="57492" x="4673600" y="1263650"/>
          <p14:tracePt t="57509" x="4724400" y="1244600"/>
          <p14:tracePt t="57525" x="4762500" y="1225550"/>
          <p14:tracePt t="57542" x="4806950" y="1212850"/>
          <p14:tracePt t="57559" x="4832350" y="1200150"/>
          <p14:tracePt t="57575" x="4870450" y="1193800"/>
          <p14:tracePt t="57592" x="4908550" y="1181100"/>
          <p14:tracePt t="57610" x="4978400" y="1168400"/>
          <p14:tracePt t="57625" x="5022850" y="1168400"/>
          <p14:tracePt t="57642" x="5073650" y="1168400"/>
          <p14:tracePt t="57659" x="5124450" y="1168400"/>
          <p14:tracePt t="57675" x="5156200" y="1168400"/>
          <p14:tracePt t="57693" x="5200650" y="1168400"/>
          <p14:tracePt t="57709" x="5251450" y="1155700"/>
          <p14:tracePt t="57725" x="5295900" y="1143000"/>
          <p14:tracePt t="57742" x="5340350" y="1136650"/>
          <p14:tracePt t="57759" x="5353050" y="1136650"/>
          <p14:tracePt t="57810" x="5378450" y="1136650"/>
          <p14:tracePt t="57825" x="5435600" y="1181100"/>
          <p14:tracePt t="57842" x="5492750" y="1231900"/>
          <p14:tracePt t="57859" x="5537200" y="1301750"/>
          <p14:tracePt t="57875" x="5581650" y="1377950"/>
          <p14:tracePt t="57892" x="5619750" y="1454150"/>
          <p14:tracePt t="57909" x="5645150" y="1524000"/>
          <p14:tracePt t="57925" x="5664200" y="1574800"/>
          <p14:tracePt t="57942" x="5676900" y="1631950"/>
          <p14:tracePt t="57959" x="5676900" y="1689100"/>
          <p14:tracePt t="57975" x="5676900" y="1746250"/>
          <p14:tracePt t="57992" x="5645150" y="1828800"/>
          <p14:tracePt t="58010" x="5626100" y="1892300"/>
          <p14:tracePt t="58025" x="5619750" y="1911350"/>
          <p14:tracePt t="58042" x="5613400" y="1936750"/>
          <p14:tracePt t="58059" x="5594350" y="1974850"/>
          <p14:tracePt t="58075" x="5556250" y="2019300"/>
          <p14:tracePt t="58092" x="5530850" y="2070100"/>
          <p14:tracePt t="58109" x="5492750" y="2133600"/>
          <p14:tracePt t="58125" x="5461000" y="2190750"/>
          <p14:tracePt t="58142" x="5422900" y="2260600"/>
          <p14:tracePt t="58158" x="5372100" y="2317750"/>
          <p14:tracePt t="58176" x="5346700" y="2368550"/>
          <p14:tracePt t="58192" x="5314950" y="2419350"/>
          <p14:tracePt t="58194" x="5295900" y="2444750"/>
          <p14:tracePt t="58210" x="5251450" y="2501900"/>
          <p14:tracePt t="58225" x="5194300" y="2578100"/>
          <p14:tracePt t="58242" x="5130800" y="2654300"/>
          <p14:tracePt t="58260" x="5092700" y="2692400"/>
          <p14:tracePt t="58275" x="5080000" y="2705100"/>
          <p14:tracePt t="58292" x="5067300" y="2711450"/>
          <p14:tracePt t="58309" x="5048250" y="2724150"/>
          <p14:tracePt t="58325" x="5041900" y="2736850"/>
          <p14:tracePt t="58342" x="5016500" y="2749550"/>
          <p14:tracePt t="58359" x="4991100" y="2768600"/>
          <p14:tracePt t="58375" x="4978400" y="2768600"/>
          <p14:tracePt t="58392" x="4965700" y="2774950"/>
          <p14:tracePt t="58410" x="4908550" y="2774950"/>
          <p14:tracePt t="58425" x="4876800" y="2774950"/>
          <p14:tracePt t="58442" x="4851400" y="2774950"/>
          <p14:tracePt t="58459" x="4826000" y="2774950"/>
          <p14:tracePt t="58476" x="4806950" y="2774950"/>
          <p14:tracePt t="58493" x="4787900" y="2774950"/>
          <p14:tracePt t="58509" x="4762500" y="2774950"/>
          <p14:tracePt t="58525" x="4743450" y="2762250"/>
          <p14:tracePt t="58542" x="4730750" y="2755900"/>
          <p14:tracePt t="58559" x="4711700" y="2755900"/>
          <p14:tracePt t="58575" x="4699000" y="2749550"/>
          <p14:tracePt t="58593" x="4667250" y="2743200"/>
          <p14:tracePt t="58609" x="4648200" y="2730500"/>
          <p14:tracePt t="58626" x="4622800" y="2724150"/>
          <p14:tracePt t="58642" x="4603750" y="2711450"/>
          <p14:tracePt t="58659" x="4597400" y="2711450"/>
          <p14:tracePt t="58675" x="4584700" y="2711450"/>
          <p14:tracePt t="58692" x="4572000" y="2705100"/>
          <p14:tracePt t="58709" x="4559300" y="2698750"/>
          <p14:tracePt t="58725" x="4552950" y="2692400"/>
          <p14:tracePt t="59434" x="4546600" y="2692400"/>
          <p14:tracePt t="59458" x="4540250" y="2692400"/>
          <p14:tracePt t="59474" x="4533900" y="2692400"/>
          <p14:tracePt t="59492" x="4495800" y="2686050"/>
          <p14:tracePt t="59509" x="4464050" y="2686050"/>
          <p14:tracePt t="59526" x="4425950" y="2686050"/>
          <p14:tracePt t="59542" x="4406900" y="2679700"/>
          <p14:tracePt t="59559" x="4387850" y="2673350"/>
          <p14:tracePt t="59575" x="4368800" y="2660650"/>
          <p14:tracePt t="59592" x="4356100" y="2654300"/>
          <p14:tracePt t="59609" x="4330700" y="2628900"/>
          <p14:tracePt t="59626" x="4324350" y="2622550"/>
          <p14:tracePt t="59642" x="4318000" y="2616200"/>
          <p14:tracePt t="59675" x="4311650" y="2609850"/>
          <p14:tracePt t="59770" x="4311650" y="2597150"/>
          <p14:tracePt t="59778" x="4305300" y="2590800"/>
          <p14:tracePt t="59786" x="4298950" y="2584450"/>
          <p14:tracePt t="59794" x="4298950" y="2578100"/>
          <p14:tracePt t="59808" x="4292600" y="2571750"/>
          <p14:tracePt t="59826" x="4286250" y="2565400"/>
          <p14:tracePt t="59842" x="4273550" y="2552700"/>
          <p14:tracePt t="59876" x="4273550" y="2546350"/>
          <p14:tracePt t="59925" x="4267200" y="2546350"/>
          <p14:tracePt t="59942" x="4260850" y="2540000"/>
          <p14:tracePt t="59959" x="4254500" y="2533650"/>
          <p14:tracePt t="59976" x="4248150" y="2527300"/>
          <p14:tracePt t="60226" x="4248150" y="2508250"/>
          <p14:tracePt t="60235" x="4254500" y="2476500"/>
          <p14:tracePt t="60243" x="4279900" y="2438400"/>
          <p14:tracePt t="60259" x="4286250" y="2349500"/>
          <p14:tracePt t="60276" x="4286250" y="2266950"/>
          <p14:tracePt t="60292" x="4292600" y="2171700"/>
          <p14:tracePt t="60309" x="4298950" y="2063750"/>
          <p14:tracePt t="60325" x="4298950" y="1987550"/>
          <p14:tracePt t="60342" x="4286250" y="1936750"/>
          <p14:tracePt t="60359" x="4279900" y="1917700"/>
          <p14:tracePt t="60375" x="4279900" y="1911350"/>
          <p14:tracePt t="60392" x="4279900" y="1905000"/>
          <p14:tracePt t="60666" x="4279900" y="1898650"/>
          <p14:tracePt t="60682" x="4279900" y="1892300"/>
          <p14:tracePt t="60690" x="4279900" y="1879600"/>
          <p14:tracePt t="60705" x="4279900" y="1873250"/>
          <p14:tracePt t="62306" x="4279900" y="1860550"/>
          <p14:tracePt t="62313" x="4292600" y="1854200"/>
          <p14:tracePt t="62322" x="4311650" y="1841500"/>
          <p14:tracePt t="62329" x="4324350" y="1835150"/>
          <p14:tracePt t="62342" x="4337050" y="1828800"/>
          <p14:tracePt t="62359" x="4368800" y="1803400"/>
          <p14:tracePt t="62376" x="4394200" y="1790700"/>
          <p14:tracePt t="62393" x="4425950" y="1765300"/>
          <p14:tracePt t="62898" x="4425950" y="1752600"/>
          <p14:tracePt t="62922" x="4425950" y="1746250"/>
          <p14:tracePt t="62930" x="4425950" y="1739900"/>
          <p14:tracePt t="62946" x="4432300" y="1733550"/>
          <p14:tracePt t="62954" x="4432300" y="1720850"/>
          <p14:tracePt t="62962" x="4438650" y="1714500"/>
          <p14:tracePt t="62977" x="4438650" y="1708150"/>
          <p14:tracePt t="62992" x="4445000" y="1701800"/>
          <p14:tracePt t="63009" x="4445000" y="1695450"/>
          <p14:tracePt t="63025" x="4451350" y="1695450"/>
          <p14:tracePt t="63042" x="4464050" y="1676400"/>
          <p14:tracePt t="63059" x="4464050" y="1663700"/>
          <p14:tracePt t="63075" x="4470400" y="1657350"/>
          <p14:tracePt t="63092" x="4476750" y="1657350"/>
          <p14:tracePt t="63266" x="4470400" y="1651000"/>
          <p14:tracePt t="63297" x="4476750" y="1651000"/>
          <p14:tracePt t="63306" x="4476750" y="1644650"/>
          <p14:tracePt t="63313" x="4483100" y="1644650"/>
          <p14:tracePt t="63325" x="4502150" y="1644650"/>
          <p14:tracePt t="63342" x="4540250" y="1638300"/>
          <p14:tracePt t="63359" x="4584700" y="1625600"/>
          <p14:tracePt t="63376" x="4616450" y="1625600"/>
          <p14:tracePt t="63392" x="4629150" y="1625600"/>
          <p14:tracePt t="63658" x="4629150" y="1619250"/>
          <p14:tracePt t="66450" x="4622800" y="1631950"/>
          <p14:tracePt t="66458" x="4597400" y="1631950"/>
          <p14:tracePt t="66475" x="4572000" y="1644650"/>
          <p14:tracePt t="66492" x="4559300" y="1644650"/>
          <p14:tracePt t="66602" x="4552950" y="1651000"/>
          <p14:tracePt t="66610" x="4533900" y="1657350"/>
          <p14:tracePt t="66618" x="4514850" y="1663700"/>
          <p14:tracePt t="66626" x="4495800" y="1670050"/>
          <p14:tracePt t="66642" x="4489450" y="1676400"/>
          <p14:tracePt t="66770" x="4483100" y="1676400"/>
          <p14:tracePt t="66777" x="4464050" y="1676400"/>
          <p14:tracePt t="66786" x="4457700" y="1676400"/>
          <p14:tracePt t="66794" x="4445000" y="1689100"/>
          <p14:tracePt t="66809" x="4425950" y="1695450"/>
          <p14:tracePt t="66825" x="4406900" y="1695450"/>
          <p14:tracePt t="66843" x="4375150" y="1695450"/>
          <p14:tracePt t="66859" x="4318000" y="1695450"/>
          <p14:tracePt t="66876" x="4254500" y="1695450"/>
          <p14:tracePt t="66892" x="4197350" y="1695450"/>
          <p14:tracePt t="66909" x="4146550" y="1695450"/>
          <p14:tracePt t="66925" x="4114800" y="1695450"/>
          <p14:tracePt t="66942" x="4076700" y="1695450"/>
          <p14:tracePt t="66959" x="4038600" y="1695450"/>
          <p14:tracePt t="66976" x="4019550" y="1708150"/>
          <p14:tracePt t="67106" x="4025900" y="1708150"/>
          <p14:tracePt t="67114" x="4038600" y="1708150"/>
          <p14:tracePt t="67125" x="4044950" y="1708150"/>
          <p14:tracePt t="67142" x="4051300" y="1714500"/>
          <p14:tracePt t="67159" x="4064000" y="1727200"/>
          <p14:tracePt t="67176" x="4064000" y="1752600"/>
          <p14:tracePt t="67192" x="4064000" y="1790700"/>
          <p14:tracePt t="67209" x="4044950" y="1816100"/>
          <p14:tracePt t="67211" x="4044950" y="1828800"/>
          <p14:tracePt t="67225" x="4044950" y="1847850"/>
          <p14:tracePt t="67354" x="4044950" y="1841500"/>
          <p14:tracePt t="67362" x="4051300" y="1822450"/>
          <p14:tracePt t="67369" x="4057650" y="1816100"/>
          <p14:tracePt t="67377" x="4057650" y="1797050"/>
          <p14:tracePt t="67392" x="4064000" y="1784350"/>
          <p14:tracePt t="67409" x="4076700" y="1746250"/>
          <p14:tracePt t="67425" x="4083050" y="1720850"/>
          <p14:tracePt t="67442" x="4102100" y="1708150"/>
          <p14:tracePt t="67459" x="4114800" y="1682750"/>
          <p14:tracePt t="67476" x="4133850" y="1663700"/>
          <p14:tracePt t="67492" x="4146550" y="1651000"/>
          <p14:tracePt t="67509" x="4146550" y="1638300"/>
          <p14:tracePt t="67525" x="4152900" y="1638300"/>
          <p14:tracePt t="67542" x="4152900" y="1625600"/>
          <p14:tracePt t="67576" x="4165600" y="1619250"/>
          <p14:tracePt t="67592" x="4184650" y="1606550"/>
          <p14:tracePt t="67609" x="4235450" y="1587500"/>
          <p14:tracePt t="67626" x="4279900" y="1574800"/>
          <p14:tracePt t="67642" x="4318000" y="1549400"/>
          <p14:tracePt t="67659" x="4362450" y="1536700"/>
          <p14:tracePt t="67675" x="4406900" y="1524000"/>
          <p14:tracePt t="67692" x="4451350" y="1511300"/>
          <p14:tracePt t="67709" x="4489450" y="1498600"/>
          <p14:tracePt t="67725" x="4527550" y="1498600"/>
          <p14:tracePt t="67742" x="4559300" y="1492250"/>
          <p14:tracePt t="67759" x="4584700" y="1492250"/>
          <p14:tracePt t="67776" x="4597400" y="1492250"/>
          <p14:tracePt t="67792" x="4603750" y="1492250"/>
          <p14:tracePt t="67809" x="4616450" y="1492250"/>
          <p14:tracePt t="67826" x="4622800" y="1492250"/>
          <p14:tracePt t="67842" x="4622800" y="1485900"/>
          <p14:tracePt t="67892" x="4648200" y="1485900"/>
          <p14:tracePt t="67909" x="4667250" y="1492250"/>
          <p14:tracePt t="67926" x="4679950" y="1504950"/>
          <p14:tracePt t="67942" x="4699000" y="1504950"/>
          <p14:tracePt t="67959" x="4718050" y="1517650"/>
          <p14:tracePt t="67975" x="4724400" y="1524000"/>
          <p14:tracePt t="68058" x="4730750" y="1524000"/>
          <p14:tracePt t="68123" x="4718050" y="1536700"/>
          <p14:tracePt t="68129" x="4699000" y="1549400"/>
          <p14:tracePt t="68142" x="4667250" y="1568450"/>
          <p14:tracePt t="68159" x="4565650" y="1606550"/>
          <p14:tracePt t="68175" x="4445000" y="1670050"/>
          <p14:tracePt t="68192" x="4330700" y="1701800"/>
          <p14:tracePt t="68209" x="4178300" y="1746250"/>
          <p14:tracePt t="68226" x="4095750" y="1771650"/>
          <p14:tracePt t="68242" x="4032250" y="1765300"/>
          <p14:tracePt t="68259" x="4006850" y="1765300"/>
          <p14:tracePt t="68292" x="4000500" y="1771650"/>
          <p14:tracePt t="68309" x="3987800" y="1771650"/>
          <p14:tracePt t="68325" x="3956050" y="1771650"/>
          <p14:tracePt t="68342" x="3911600" y="1771650"/>
          <p14:tracePt t="68359" x="3873500" y="1771650"/>
          <p14:tracePt t="68375" x="3835400" y="1771650"/>
          <p14:tracePt t="68394" x="3816350" y="1771650"/>
          <p14:tracePt t="68442" x="3810000" y="1771650"/>
          <p14:tracePt t="68506" x="3816350" y="1771650"/>
          <p14:tracePt t="68514" x="3822700" y="1771650"/>
          <p14:tracePt t="68525" x="3829050" y="1771650"/>
          <p14:tracePt t="68542" x="3854450" y="1771650"/>
          <p14:tracePt t="68559" x="3873500" y="1778000"/>
          <p14:tracePt t="68576" x="3879850" y="1778000"/>
          <p14:tracePt t="68609" x="3892550" y="1778000"/>
          <p14:tracePt t="68625" x="3917950" y="1778000"/>
          <p14:tracePt t="68642" x="3943350" y="1784350"/>
          <p14:tracePt t="68659" x="3956050" y="1790700"/>
          <p14:tracePt t="68675" x="3962400" y="1797050"/>
          <p14:tracePt t="68725" x="3975100" y="1797050"/>
          <p14:tracePt t="68742" x="4013200" y="1809750"/>
          <p14:tracePt t="68759" x="4044950" y="1816100"/>
          <p14:tracePt t="68776" x="4070350" y="1822450"/>
          <p14:tracePt t="68792" x="4089400" y="1822450"/>
          <p14:tracePt t="68818" x="4095750" y="1828800"/>
          <p14:tracePt t="68898" x="4095750" y="1822450"/>
          <p14:tracePt t="68906" x="4102100" y="1822450"/>
          <p14:tracePt t="68914" x="4108450" y="1822450"/>
          <p14:tracePt t="69114" x="4102100" y="1822450"/>
          <p14:tracePt t="69499" x="4102100" y="1816100"/>
          <p14:tracePt t="69506" x="4102100" y="1803400"/>
          <p14:tracePt t="69513" x="4108450" y="1797050"/>
          <p14:tracePt t="69525" x="4114800" y="1778000"/>
          <p14:tracePt t="69542" x="4114800" y="1758950"/>
          <p14:tracePt t="69559" x="4121150" y="1739900"/>
          <p14:tracePt t="69576" x="4127500" y="1720850"/>
          <p14:tracePt t="69593" x="4133850" y="1701800"/>
          <p14:tracePt t="69609" x="4146550" y="1670050"/>
          <p14:tracePt t="69626" x="4159250" y="1651000"/>
          <p14:tracePt t="69642" x="4171950" y="1631950"/>
          <p14:tracePt t="69659" x="4191000" y="1606550"/>
          <p14:tracePt t="69676" x="4197350" y="1587500"/>
          <p14:tracePt t="69692" x="4216400" y="1574800"/>
          <p14:tracePt t="69709" x="4235450" y="1562100"/>
          <p14:tracePt t="69725" x="4254500" y="1549400"/>
          <p14:tracePt t="69742" x="4273550" y="1536700"/>
          <p14:tracePt t="69759" x="4305300" y="1524000"/>
          <p14:tracePt t="69776" x="4343400" y="1517650"/>
          <p14:tracePt t="69792" x="4381500" y="1498600"/>
          <p14:tracePt t="69810" x="4451350" y="1485900"/>
          <p14:tracePt t="69825" x="4483100" y="1473200"/>
          <p14:tracePt t="69842" x="4502150" y="1473200"/>
          <p14:tracePt t="69859" x="4527550" y="1473200"/>
          <p14:tracePt t="69876" x="4552950" y="1473200"/>
          <p14:tracePt t="69892" x="4597400" y="1473200"/>
          <p14:tracePt t="69909" x="4641850" y="1485900"/>
          <p14:tracePt t="69925" x="4692650" y="1498600"/>
          <p14:tracePt t="69942" x="4756150" y="1517650"/>
          <p14:tracePt t="69959" x="4819650" y="1549400"/>
          <p14:tracePt t="69975" x="4864100" y="1587500"/>
          <p14:tracePt t="69992" x="4895850" y="1625600"/>
          <p14:tracePt t="70009" x="4940300" y="1682750"/>
          <p14:tracePt t="70025" x="4946650" y="1708150"/>
          <p14:tracePt t="70042" x="4959350" y="1746250"/>
          <p14:tracePt t="70059" x="4965700" y="1797050"/>
          <p14:tracePt t="70075" x="4984750" y="1854200"/>
          <p14:tracePt t="70092" x="5003800" y="1905000"/>
          <p14:tracePt t="70109" x="5022850" y="1955800"/>
          <p14:tracePt t="70126" x="5041900" y="2000250"/>
          <p14:tracePt t="70142" x="5060950" y="2070100"/>
          <p14:tracePt t="70159" x="5067300" y="2139950"/>
          <p14:tracePt t="70175" x="5073650" y="2197100"/>
          <p14:tracePt t="70192" x="5073650" y="2235200"/>
          <p14:tracePt t="70209" x="5067300" y="2311400"/>
          <p14:tracePt t="70226" x="5048250" y="2381250"/>
          <p14:tracePt t="70242" x="5022850" y="2463800"/>
          <p14:tracePt t="70259" x="4997450" y="2552700"/>
          <p14:tracePt t="70275" x="4972050" y="2641600"/>
          <p14:tracePt t="70292" x="4933950" y="2730500"/>
          <p14:tracePt t="70309" x="4895850" y="2813050"/>
          <p14:tracePt t="70325" x="4857750" y="2889250"/>
          <p14:tracePt t="70342" x="4819650" y="2952750"/>
          <p14:tracePt t="70359" x="4781550" y="3022600"/>
          <p14:tracePt t="70375" x="4743450" y="3086100"/>
          <p14:tracePt t="70394" x="4705350" y="3143250"/>
          <p14:tracePt t="70395" x="4679950" y="3168650"/>
          <p14:tracePt t="70409" x="4641850" y="3225800"/>
          <p14:tracePt t="70426" x="4616450" y="3263900"/>
          <p14:tracePt t="70443" x="4597400" y="3289300"/>
          <p14:tracePt t="70459" x="4597400" y="3302000"/>
          <p14:tracePt t="70475" x="4584700" y="3302000"/>
          <p14:tracePt t="70493" x="4578350" y="3314700"/>
          <p14:tracePt t="70509" x="4572000" y="3314700"/>
          <p14:tracePt t="70525" x="4559300" y="3314700"/>
          <p14:tracePt t="70542" x="4552950" y="3314700"/>
          <p14:tracePt t="70559" x="4533900" y="3321050"/>
          <p14:tracePt t="70576" x="4508500" y="3321050"/>
          <p14:tracePt t="70592" x="4451350" y="3276600"/>
          <p14:tracePt t="70609" x="4362450" y="3219450"/>
          <p14:tracePt t="70625" x="4311650" y="3181350"/>
          <p14:tracePt t="70642" x="4273550" y="3149600"/>
          <p14:tracePt t="70659" x="4229100" y="3098800"/>
          <p14:tracePt t="70675" x="4184650" y="3035300"/>
          <p14:tracePt t="70692" x="4133850" y="2984500"/>
          <p14:tracePt t="70709" x="4102100" y="2946400"/>
          <p14:tracePt t="70726" x="4089400" y="2921000"/>
          <p14:tracePt t="70742" x="4070350" y="2889250"/>
          <p14:tracePt t="70759" x="4051300" y="2844800"/>
          <p14:tracePt t="70776" x="4038600" y="2800350"/>
          <p14:tracePt t="70792" x="4025900" y="2749550"/>
          <p14:tracePt t="70794" x="4025900" y="2730500"/>
          <p14:tracePt t="70809" x="4013200" y="2686050"/>
          <p14:tracePt t="70825" x="4013200" y="2641600"/>
          <p14:tracePt t="70842" x="4006850" y="2584450"/>
          <p14:tracePt t="70859" x="4000500" y="2520950"/>
          <p14:tracePt t="70875" x="3981450" y="2444750"/>
          <p14:tracePt t="70892" x="3981450" y="2400300"/>
          <p14:tracePt t="70909" x="3975100" y="2362200"/>
          <p14:tracePt t="70926" x="3975100" y="2330450"/>
          <p14:tracePt t="70942" x="3975100" y="2286000"/>
          <p14:tracePt t="70959" x="3975100" y="2222500"/>
          <p14:tracePt t="70975" x="4000500" y="2165350"/>
          <p14:tracePt t="70992" x="4025900" y="2108200"/>
          <p14:tracePt t="71009" x="4044950" y="2063750"/>
          <p14:tracePt t="71011" x="4051300" y="2038350"/>
          <p14:tracePt t="71025" x="4064000" y="1993900"/>
          <p14:tracePt t="71042" x="4089400" y="1924050"/>
          <p14:tracePt t="71059" x="4108450" y="1854200"/>
          <p14:tracePt t="71075" x="4133850" y="1797050"/>
          <p14:tracePt t="71092" x="4146550" y="1765300"/>
          <p14:tracePt t="71109" x="4152900" y="1746250"/>
          <p14:tracePt t="71126" x="4171950" y="1727200"/>
          <p14:tracePt t="71142" x="4197350" y="1708150"/>
          <p14:tracePt t="71159" x="4216400" y="1682750"/>
          <p14:tracePt t="71176" x="4229100" y="1670050"/>
          <p14:tracePt t="71192" x="4229100" y="1663700"/>
          <p14:tracePt t="71442" x="4229100" y="1670050"/>
          <p14:tracePt t="71498" x="4229100" y="1682750"/>
          <p14:tracePt t="71505" x="4229100" y="1695450"/>
          <p14:tracePt t="71514" x="4229100" y="1714500"/>
          <p14:tracePt t="71525" x="4229100" y="1727200"/>
          <p14:tracePt t="71542" x="4222750" y="1758950"/>
          <p14:tracePt t="71559" x="4222750" y="1790700"/>
          <p14:tracePt t="71575" x="4222750" y="1822450"/>
          <p14:tracePt t="71592" x="4222750" y="1854200"/>
          <p14:tracePt t="71609" x="4216400" y="1892300"/>
          <p14:tracePt t="71625" x="4216400" y="1905000"/>
          <p14:tracePt t="72074" x="4210050" y="1905000"/>
          <p14:tracePt t="72258" x="4203700" y="1905000"/>
          <p14:tracePt t="72275" x="4191000" y="1905000"/>
          <p14:tracePt t="72292" x="4184650" y="1905000"/>
          <p14:tracePt t="72354" x="4178300" y="1905000"/>
          <p14:tracePt t="72361" x="4171950" y="1905000"/>
          <p14:tracePt t="72375" x="4165600" y="1905000"/>
          <p14:tracePt t="72392" x="4152900" y="1911350"/>
          <p14:tracePt t="72410" x="4140200" y="1911350"/>
          <p14:tracePt t="72425" x="4121150" y="1911350"/>
          <p14:tracePt t="72762" x="4127500" y="1911350"/>
          <p14:tracePt t="72770" x="4133850" y="1911350"/>
          <p14:tracePt t="72777" x="4146550" y="1911350"/>
          <p14:tracePt t="72792" x="4159250" y="1911350"/>
          <p14:tracePt t="72810" x="4203700" y="1911350"/>
          <p14:tracePt t="72825" x="4229100" y="1911350"/>
          <p14:tracePt t="72843" x="4273550" y="1911350"/>
          <p14:tracePt t="72859" x="4337050" y="1911350"/>
          <p14:tracePt t="72876" x="4413250" y="1911350"/>
          <p14:tracePt t="72892" x="4464050" y="1911350"/>
          <p14:tracePt t="72909" x="4533900" y="1905000"/>
          <p14:tracePt t="72926" x="4597400" y="1898650"/>
          <p14:tracePt t="72942" x="4660900" y="1898650"/>
          <p14:tracePt t="72959" x="4724400" y="1898650"/>
          <p14:tracePt t="72976" x="4775200" y="1898650"/>
          <p14:tracePt t="72992" x="4794250" y="1892300"/>
          <p14:tracePt t="73218" x="4794250" y="1898650"/>
          <p14:tracePt t="73234" x="4794250" y="1905000"/>
          <p14:tracePt t="73242" x="4794250" y="1917700"/>
          <p14:tracePt t="73259" x="4781550" y="1955800"/>
          <p14:tracePt t="73275" x="4762500" y="2025650"/>
          <p14:tracePt t="73293" x="4718050" y="2114550"/>
          <p14:tracePt t="73309" x="4667250" y="2209800"/>
          <p14:tracePt t="73325" x="4603750" y="2292350"/>
          <p14:tracePt t="73343" x="4527550" y="2343150"/>
          <p14:tracePt t="73359" x="4476750" y="2393950"/>
          <p14:tracePt t="73376" x="4432300" y="2432050"/>
          <p14:tracePt t="73392" x="4406900" y="2463800"/>
          <p14:tracePt t="73394" x="4394200" y="2482850"/>
          <p14:tracePt t="73409" x="4375150" y="2501900"/>
          <p14:tracePt t="73425" x="4362450" y="2514600"/>
          <p14:tracePt t="73442" x="4349750" y="2520950"/>
          <p14:tracePt t="73459" x="4343400" y="2520950"/>
          <p14:tracePt t="73475" x="4337050" y="2527300"/>
          <p14:tracePt t="73492" x="4324350" y="2533650"/>
          <p14:tracePt t="73509" x="4318000" y="2546350"/>
          <p14:tracePt t="73525" x="4279900" y="2552700"/>
          <p14:tracePt t="73542" x="4241800" y="2565400"/>
          <p14:tracePt t="73559" x="4203700" y="2578100"/>
          <p14:tracePt t="73575" x="4178300" y="2584450"/>
          <p14:tracePt t="73592" x="4159250" y="2597150"/>
          <p14:tracePt t="73609" x="4114800" y="2603500"/>
          <p14:tracePt t="73626" x="4095750" y="2603500"/>
          <p14:tracePt t="73642" x="4089400" y="2603500"/>
          <p14:tracePt t="73659" x="4083050" y="2603500"/>
          <p14:tracePt t="73842" x="4089400" y="2603500"/>
          <p14:tracePt t="73850" x="4114800" y="2603500"/>
          <p14:tracePt t="73859" x="4152900" y="2603500"/>
          <p14:tracePt t="73876" x="4254500" y="2603500"/>
          <p14:tracePt t="73892" x="4375150" y="2609850"/>
          <p14:tracePt t="73909" x="4495800" y="2628900"/>
          <p14:tracePt t="73926" x="4629150" y="2641600"/>
          <p14:tracePt t="73942" x="4730750" y="2641600"/>
          <p14:tracePt t="73959" x="4794250" y="2647950"/>
          <p14:tracePt t="73976" x="4806950" y="2647950"/>
          <p14:tracePt t="73992" x="4813300" y="2647950"/>
          <p14:tracePt t="74466" x="4806950" y="2647950"/>
          <p14:tracePt t="76330" x="4806950" y="2641600"/>
          <p14:tracePt t="76530" x="4794250" y="2635250"/>
          <p14:tracePt t="76538" x="4781550" y="2635250"/>
          <p14:tracePt t="76545" x="4781550" y="2622550"/>
          <p14:tracePt t="76559" x="4775200" y="2609850"/>
          <p14:tracePt t="76576" x="4762500" y="2584450"/>
          <p14:tracePt t="76592" x="4743450" y="2552700"/>
          <p14:tracePt t="76609" x="4730750" y="2514600"/>
          <p14:tracePt t="76610" x="4724400" y="2482850"/>
          <p14:tracePt t="76625" x="4705350" y="2432050"/>
          <p14:tracePt t="76642" x="4686300" y="2381250"/>
          <p14:tracePt t="76659" x="4673600" y="2330450"/>
          <p14:tracePt t="76676" x="4641850" y="2266950"/>
          <p14:tracePt t="76692" x="4610100" y="2203450"/>
          <p14:tracePt t="76709" x="4591050" y="2146300"/>
          <p14:tracePt t="76726" x="4565650" y="2108200"/>
          <p14:tracePt t="76743" x="4552950" y="2082800"/>
          <p14:tracePt t="76759" x="4540250" y="2070100"/>
          <p14:tracePt t="76775" x="4540250" y="2063750"/>
          <p14:tracePt t="76793" x="4533900" y="2057400"/>
          <p14:tracePt t="76810" x="4521200" y="2044700"/>
          <p14:tracePt t="76826" x="4514850" y="2032000"/>
          <p14:tracePt t="76843" x="4514850" y="2025650"/>
          <p14:tracePt t="76892" x="4508500" y="2025650"/>
          <p14:tracePt t="76909" x="4495800" y="2012950"/>
          <p14:tracePt t="76926" x="4483100" y="2000250"/>
          <p14:tracePt t="76943" x="4476750" y="1981200"/>
          <p14:tracePt t="76959" x="4470400" y="1968500"/>
          <p14:tracePt t="76975" x="4464050" y="1962150"/>
          <p14:tracePt t="77009" x="4457700" y="1955800"/>
          <p14:tracePt t="77025" x="4445000" y="1949450"/>
          <p14:tracePt t="77043" x="4425950" y="1936750"/>
          <p14:tracePt t="77059" x="4413250" y="1924050"/>
          <p14:tracePt t="77075" x="4400550" y="1917700"/>
          <p14:tracePt t="77138" x="4406900" y="1917700"/>
          <p14:tracePt t="77258" x="4400550" y="1911350"/>
          <p14:tracePt t="77275" x="4375150" y="1905000"/>
          <p14:tracePt t="77292" x="4337050" y="1892300"/>
          <p14:tracePt t="77309" x="4292600" y="1873250"/>
          <p14:tracePt t="77326" x="4273550" y="1866900"/>
          <p14:tracePt t="77342" x="4267200" y="1866900"/>
          <p14:tracePt t="77359" x="4267200" y="1860550"/>
          <p14:tracePt t="77538" x="4260850" y="1860550"/>
          <p14:tracePt t="77554" x="4254500" y="1860550"/>
          <p14:tracePt t="77562" x="4248150" y="1860550"/>
          <p14:tracePt t="77569" x="4241800" y="1860550"/>
          <p14:tracePt t="77578" x="4235450" y="1854200"/>
          <p14:tracePt t="77592" x="4222750" y="1847850"/>
          <p14:tracePt t="77609" x="4203700" y="1835150"/>
          <p14:tracePt t="77626" x="4197350" y="1822450"/>
          <p14:tracePt t="77642" x="4184650" y="1816100"/>
          <p14:tracePt t="77659" x="4171950" y="1809750"/>
          <p14:tracePt t="77676" x="4152900" y="1797050"/>
          <p14:tracePt t="77692" x="4133850" y="1790700"/>
          <p14:tracePt t="77709" x="4121150" y="1790700"/>
          <p14:tracePt t="77726" x="4108450" y="1784350"/>
          <p14:tracePt t="77742" x="4108450" y="1778000"/>
          <p14:tracePt t="77759" x="4102100" y="1778000"/>
          <p14:tracePt t="78042" x="4121150" y="1778000"/>
          <p14:tracePt t="78050" x="4133850" y="1778000"/>
          <p14:tracePt t="78059" x="4165600" y="1765300"/>
          <p14:tracePt t="78076" x="4222750" y="1765300"/>
          <p14:tracePt t="78092" x="4305300" y="1739900"/>
          <p14:tracePt t="78109" x="4413250" y="1714500"/>
          <p14:tracePt t="78126" x="4514850" y="1670050"/>
          <p14:tracePt t="78142" x="4616450" y="1663700"/>
          <p14:tracePt t="78159" x="4699000" y="1651000"/>
          <p14:tracePt t="78176" x="4756150" y="1651000"/>
          <p14:tracePt t="78192" x="4800600" y="1651000"/>
          <p14:tracePt t="78194" x="4806950" y="1651000"/>
          <p14:tracePt t="78209" x="4819650" y="1651000"/>
          <p14:tracePt t="78362" x="4819650" y="1657350"/>
          <p14:tracePt t="78370" x="4800600" y="1676400"/>
          <p14:tracePt t="78377" x="4781550" y="1701800"/>
          <p14:tracePt t="78393" x="4762500" y="1727200"/>
          <p14:tracePt t="78409" x="4711700" y="1816100"/>
          <p14:tracePt t="78425" x="4622800" y="1955800"/>
          <p14:tracePt t="78442" x="4559300" y="2044700"/>
          <p14:tracePt t="78459" x="4495800" y="2127250"/>
          <p14:tracePt t="78475" x="4425950" y="2203450"/>
          <p14:tracePt t="78492" x="4368800" y="2279650"/>
          <p14:tracePt t="78509" x="4318000" y="2336800"/>
          <p14:tracePt t="78525" x="4286250" y="2393950"/>
          <p14:tracePt t="78542" x="4260850" y="2419350"/>
          <p14:tracePt t="78559" x="4222750" y="2438400"/>
          <p14:tracePt t="78576" x="4184650" y="2457450"/>
          <p14:tracePt t="78592" x="4140200" y="2470150"/>
          <p14:tracePt t="78594" x="4121150" y="2470150"/>
          <p14:tracePt t="78609" x="4095750" y="2476500"/>
          <p14:tracePt t="78625" x="4032250" y="2476500"/>
          <p14:tracePt t="78642" x="3987800" y="2482850"/>
          <p14:tracePt t="78659" x="3956050" y="2489200"/>
          <p14:tracePt t="78675" x="3937000" y="2495550"/>
          <p14:tracePt t="78692" x="3917950" y="2495550"/>
          <p14:tracePt t="78709" x="3911600" y="2501900"/>
          <p14:tracePt t="78725" x="3898900" y="2501900"/>
          <p14:tracePt t="78743" x="3892550" y="2501900"/>
          <p14:tracePt t="78817" x="3886200" y="2501900"/>
          <p14:tracePt t="78874" x="3892550" y="2501900"/>
          <p14:tracePt t="78890" x="3898900" y="2501900"/>
          <p14:tracePt t="78898" x="3917950" y="2501900"/>
          <p14:tracePt t="78909" x="3937000" y="2482850"/>
          <p14:tracePt t="78926" x="3994150" y="2463800"/>
          <p14:tracePt t="78942" x="4089400" y="2444750"/>
          <p14:tracePt t="78959" x="4210050" y="2419350"/>
          <p14:tracePt t="78975" x="4343400" y="2381250"/>
          <p14:tracePt t="78992" x="4483100" y="2368550"/>
          <p14:tracePt t="79009" x="4578350" y="2362200"/>
          <p14:tracePt t="79011" x="4610100" y="2362200"/>
          <p14:tracePt t="79025" x="4660900" y="2362200"/>
          <p14:tracePt t="79042" x="4705350" y="2362200"/>
          <p14:tracePt t="79059" x="4743450" y="2362200"/>
          <p14:tracePt t="79075" x="4756150" y="2355850"/>
          <p14:tracePt t="79109" x="4756150" y="2349500"/>
          <p14:tracePt t="79338" x="4743450" y="2349500"/>
          <p14:tracePt t="79345" x="4730750" y="2355850"/>
          <p14:tracePt t="79354" x="4711700" y="2362200"/>
          <p14:tracePt t="79361" x="4686300" y="2374900"/>
          <p14:tracePt t="79375" x="4641850" y="2387600"/>
          <p14:tracePt t="79392" x="4521200" y="2413000"/>
          <p14:tracePt t="79409" x="4400550" y="2432050"/>
          <p14:tracePt t="79410" x="4330700" y="2451100"/>
          <p14:tracePt t="79425" x="4159250" y="2457450"/>
          <p14:tracePt t="79442" x="3994150" y="2470150"/>
          <p14:tracePt t="79459" x="3854450" y="2476500"/>
          <p14:tracePt t="79475" x="3727450" y="2470150"/>
          <p14:tracePt t="79492" x="3606800" y="2432050"/>
          <p14:tracePt t="79509" x="3486150" y="2387600"/>
          <p14:tracePt t="79526" x="3378200" y="2349500"/>
          <p14:tracePt t="79542" x="3308350" y="2324100"/>
          <p14:tracePt t="79559" x="3263900" y="2311400"/>
          <p14:tracePt t="79576" x="3244850" y="2305050"/>
          <p14:tracePt t="79592" x="3225800" y="2298700"/>
          <p14:tracePt t="79595" x="3219450" y="2286000"/>
          <p14:tracePt t="79609" x="3200400" y="2266950"/>
          <p14:tracePt t="79626" x="3136900" y="2216150"/>
          <p14:tracePt t="79642" x="3092450" y="2184400"/>
          <p14:tracePt t="79659" x="3054350" y="2146300"/>
          <p14:tracePt t="79676" x="3016250" y="2114550"/>
          <p14:tracePt t="79692" x="2984500" y="2076450"/>
          <p14:tracePt t="79709" x="2959100" y="2032000"/>
          <p14:tracePt t="79726" x="2940050" y="1993900"/>
          <p14:tracePt t="79742" x="2914650" y="1962150"/>
          <p14:tracePt t="79759" x="2901950" y="1943100"/>
          <p14:tracePt t="79776" x="2882900" y="1924050"/>
          <p14:tracePt t="79792" x="2857500" y="1905000"/>
          <p14:tracePt t="79809" x="2844800" y="1873250"/>
          <p14:tracePt t="79811" x="2844800" y="1860550"/>
          <p14:tracePt t="79826" x="2844800" y="1816100"/>
          <p14:tracePt t="79842" x="2857500" y="1752600"/>
          <p14:tracePt t="79859" x="2889250" y="1720850"/>
          <p14:tracePt t="79876" x="2901950" y="1708150"/>
          <p14:tracePt t="79909" x="2908300" y="1708150"/>
          <p14:tracePt t="80226" x="2914650" y="1708150"/>
          <p14:tracePt t="80234" x="2927350" y="1714500"/>
          <p14:tracePt t="80250" x="2940050" y="1714500"/>
          <p14:tracePt t="80259" x="2946400" y="1733550"/>
          <p14:tracePt t="80276" x="2959100" y="1733550"/>
          <p14:tracePt t="80292" x="2965450" y="1739900"/>
          <p14:tracePt t="80309" x="2971800" y="1739900"/>
          <p14:tracePt t="80326" x="2978150" y="1746250"/>
          <p14:tracePt t="80342" x="2997200" y="1746250"/>
          <p14:tracePt t="80359" x="3016250" y="1746250"/>
          <p14:tracePt t="80376" x="3035300" y="1746250"/>
          <p14:tracePt t="80392" x="3060700" y="1746250"/>
          <p14:tracePt t="80409" x="3073400" y="1746250"/>
          <p14:tracePt t="80586" x="3079750" y="1746250"/>
          <p14:tracePt t="80594" x="3086100" y="1746250"/>
          <p14:tracePt t="80626" x="3086100" y="1752600"/>
          <p14:tracePt t="80634" x="3092450" y="1758950"/>
          <p14:tracePt t="80642" x="3105150" y="1778000"/>
          <p14:tracePt t="80659" x="3130550" y="1835150"/>
          <p14:tracePt t="80676" x="3168650" y="1898650"/>
          <p14:tracePt t="80692" x="3213100" y="1968500"/>
          <p14:tracePt t="80709" x="3257550" y="2006600"/>
          <p14:tracePt t="80726" x="3327400" y="2051050"/>
          <p14:tracePt t="80742" x="3409950" y="2082800"/>
          <p14:tracePt t="80759" x="3486150" y="2114550"/>
          <p14:tracePt t="80775" x="3549650" y="2133600"/>
          <p14:tracePt t="80792" x="3575050" y="2146300"/>
          <p14:tracePt t="80842" x="3575050" y="2133600"/>
          <p14:tracePt t="80859" x="3587750" y="2076450"/>
          <p14:tracePt t="80876" x="3606800" y="2038350"/>
          <p14:tracePt t="80892" x="3619500" y="2012950"/>
          <p14:tracePt t="80909" x="3625850" y="2000250"/>
          <p14:tracePt t="80970" x="3625850" y="2019300"/>
          <p14:tracePt t="80977" x="3625850" y="2051050"/>
          <p14:tracePt t="80992" x="3625850" y="2070100"/>
          <p14:tracePt t="81010" x="3625850" y="2133600"/>
          <p14:tracePt t="81025" x="3625850" y="2171700"/>
          <p14:tracePt t="81043" x="3606800" y="2209800"/>
          <p14:tracePt t="81059" x="3587750" y="2222500"/>
          <p14:tracePt t="81075" x="3568700" y="2228850"/>
          <p14:tracePt t="81092" x="3562350" y="2228850"/>
          <p14:tracePt t="81142" x="3581400" y="2228850"/>
          <p14:tracePt t="81159" x="3657600" y="2203450"/>
          <p14:tracePt t="81175" x="3733800" y="2165350"/>
          <p14:tracePt t="81192" x="3797300" y="2146300"/>
          <p14:tracePt t="81209" x="3841750" y="2127250"/>
          <p14:tracePt t="81211" x="3860800" y="2120900"/>
          <p14:tracePt t="81225" x="3886200" y="2114550"/>
          <p14:tracePt t="81314" x="3892550" y="2127250"/>
          <p14:tracePt t="81322" x="3892550" y="2139950"/>
          <p14:tracePt t="81329" x="3898900" y="2146300"/>
          <p14:tracePt t="81342" x="3905250" y="2159000"/>
          <p14:tracePt t="81359" x="3911600" y="2165350"/>
          <p14:tracePt t="81376" x="3911600" y="2171700"/>
          <p14:tracePt t="81418" x="3917950" y="2171700"/>
          <p14:tracePt t="81458" x="3917950" y="2159000"/>
          <p14:tracePt t="81476" x="3917950" y="2139950"/>
          <p14:tracePt t="81492" x="3917950" y="2120900"/>
          <p14:tracePt t="81509" x="3917950" y="2095500"/>
          <p14:tracePt t="81525" x="3924300" y="2082800"/>
          <p14:tracePt t="81650" x="3930650" y="2082800"/>
          <p14:tracePt t="81658" x="3943350" y="2082800"/>
          <p14:tracePt t="81675" x="3956050" y="2076450"/>
          <p14:tracePt t="81692" x="3968750" y="2070100"/>
          <p14:tracePt t="81709" x="3994150" y="2070100"/>
          <p14:tracePt t="81726" x="4019550" y="2063750"/>
          <p14:tracePt t="81742" x="4051300" y="2057400"/>
          <p14:tracePt t="81759" x="4070350" y="2057400"/>
          <p14:tracePt t="81776" x="4089400" y="2057400"/>
          <p14:tracePt t="81793" x="4121150" y="2057400"/>
          <p14:tracePt t="81809" x="4171950" y="2057400"/>
          <p14:tracePt t="81825" x="4267200" y="2057400"/>
          <p14:tracePt t="81842" x="4337050" y="2057400"/>
          <p14:tracePt t="81859" x="4394200" y="2057400"/>
          <p14:tracePt t="81875" x="4457700" y="2057400"/>
          <p14:tracePt t="81892" x="4476750" y="2057400"/>
          <p14:tracePt t="81909" x="4489450" y="2057400"/>
          <p14:tracePt t="81926" x="4521200" y="2051050"/>
          <p14:tracePt t="81942" x="4533900" y="2051050"/>
          <p14:tracePt t="82010" x="4540250" y="2051050"/>
          <p14:tracePt t="82026" x="4546600" y="2051050"/>
          <p14:tracePt t="82066" x="4552950" y="2051050"/>
          <p14:tracePt t="82322" x="4552950" y="2070100"/>
          <p14:tracePt t="82330" x="4552950" y="2108200"/>
          <p14:tracePt t="82338" x="4552950" y="2146300"/>
          <p14:tracePt t="82345" x="4552950" y="2190750"/>
          <p14:tracePt t="82359" x="4572000" y="2241550"/>
          <p14:tracePt t="82375" x="4578350" y="2349500"/>
          <p14:tracePt t="82394" x="4603750" y="2527300"/>
          <p14:tracePt t="82410" x="4635500" y="2667000"/>
          <p14:tracePt t="82426" x="4635500" y="2806700"/>
          <p14:tracePt t="82442" x="4641850" y="2978150"/>
          <p14:tracePt t="82459" x="4654550" y="3149600"/>
          <p14:tracePt t="82475" x="4679950" y="3276600"/>
          <p14:tracePt t="82492" x="4679950" y="3352800"/>
          <p14:tracePt t="82509" x="4679950" y="3397250"/>
          <p14:tracePt t="82526" x="4679950" y="3435350"/>
          <p14:tracePt t="82542" x="4673600" y="3479800"/>
          <p14:tracePt t="82559" x="4654550" y="3505200"/>
          <p14:tracePt t="82575" x="4641850" y="3543300"/>
          <p14:tracePt t="82593" x="4635500" y="3568700"/>
          <p14:tracePt t="82609" x="4635500" y="3575050"/>
          <p14:tracePt t="82690" x="4622800" y="3575050"/>
          <p14:tracePt t="82698" x="4610100" y="3575050"/>
          <p14:tracePt t="82709" x="4597400" y="3575050"/>
          <p14:tracePt t="82726" x="4514850" y="3575050"/>
          <p14:tracePt t="82742" x="4400550" y="3556000"/>
          <p14:tracePt t="82759" x="4279900" y="3536950"/>
          <p14:tracePt t="82776" x="4159250" y="3530600"/>
          <p14:tracePt t="82792" x="4070350" y="3536950"/>
          <p14:tracePt t="82809" x="4019550" y="3530600"/>
          <p14:tracePt t="82811" x="4000500" y="3530600"/>
          <p14:tracePt t="82962" x="3994150" y="3524250"/>
          <p14:tracePt t="82994" x="3994150" y="3517900"/>
          <p14:tracePt t="83002" x="3994150" y="3498850"/>
          <p14:tracePt t="83011" x="3994150" y="3479800"/>
          <p14:tracePt t="83026" x="3994150" y="3454400"/>
          <p14:tracePt t="83043" x="3987800" y="3403600"/>
          <p14:tracePt t="83059" x="3975100" y="3346450"/>
          <p14:tracePt t="83076" x="3968750" y="3270250"/>
          <p14:tracePt t="83092" x="3968750" y="3175000"/>
          <p14:tracePt t="83109" x="3975100" y="3060700"/>
          <p14:tracePt t="83126" x="3987800" y="2940050"/>
          <p14:tracePt t="83143" x="3987800" y="2813050"/>
          <p14:tracePt t="83159" x="3987800" y="2705100"/>
          <p14:tracePt t="83175" x="4006850" y="2616200"/>
          <p14:tracePt t="83192" x="4006850" y="2546350"/>
          <p14:tracePt t="83209" x="4006850" y="2482850"/>
          <p14:tracePt t="83225" x="4013200" y="2374900"/>
          <p14:tracePt t="83242" x="4025900" y="2317750"/>
          <p14:tracePt t="83259" x="4032250" y="2286000"/>
          <p14:tracePt t="83276" x="4032250" y="2266950"/>
          <p14:tracePt t="83292" x="4032250" y="2254250"/>
          <p14:tracePt t="83342" x="4032250" y="2222500"/>
          <p14:tracePt t="83359" x="4032250" y="2203450"/>
          <p14:tracePt t="83458" x="4032250" y="2184400"/>
          <p14:tracePt t="83475" x="4032250" y="2165350"/>
          <p14:tracePt t="83492" x="4032250" y="2146300"/>
          <p14:tracePt t="83509" x="4032250" y="2133600"/>
          <p14:tracePt t="83525" x="4032250" y="2120900"/>
          <p14:tracePt t="83542" x="4032250" y="2114550"/>
          <p14:tracePt t="83559" x="4032250" y="2108200"/>
          <p14:tracePt t="83575" x="4032250" y="2101850"/>
          <p14:tracePt t="83592" x="4032250" y="2095500"/>
          <p14:tracePt t="85290" x="4032250" y="2089150"/>
          <p14:tracePt t="85297" x="4044950" y="2089150"/>
          <p14:tracePt t="85309" x="4064000" y="2076450"/>
          <p14:tracePt t="85326" x="4114800" y="2076450"/>
          <p14:tracePt t="85342" x="4171950" y="2063750"/>
          <p14:tracePt t="85359" x="4229100" y="2051050"/>
          <p14:tracePt t="85376" x="4292600" y="2051050"/>
          <p14:tracePt t="85394" x="4419600" y="2038350"/>
          <p14:tracePt t="85409" x="4457700" y="2038350"/>
          <p14:tracePt t="85426" x="4597400" y="2038350"/>
          <p14:tracePt t="85442" x="4673600" y="2032000"/>
          <p14:tracePt t="85459" x="4718050" y="2032000"/>
          <p14:tracePt t="85476" x="4749800" y="2025650"/>
          <p14:tracePt t="85492" x="4781550" y="2019300"/>
          <p14:tracePt t="85509" x="4800600" y="2019300"/>
          <p14:tracePt t="85525" x="4800600" y="2012950"/>
          <p14:tracePt t="85730" x="4800600" y="2019300"/>
          <p14:tracePt t="85754" x="4806950" y="2025650"/>
          <p14:tracePt t="85762" x="4806950" y="2044700"/>
          <p14:tracePt t="85770" x="4813300" y="2057400"/>
          <p14:tracePt t="85777" x="4813300" y="2076450"/>
          <p14:tracePt t="85793" x="4813300" y="2101850"/>
          <p14:tracePt t="85809" x="4819650" y="2139950"/>
          <p14:tracePt t="85826" x="4845050" y="2203450"/>
          <p14:tracePt t="85842" x="4857750" y="2260600"/>
          <p14:tracePt t="85859" x="4876800" y="2317750"/>
          <p14:tracePt t="85875" x="4889500" y="2381250"/>
          <p14:tracePt t="85893" x="4889500" y="2451100"/>
          <p14:tracePt t="85909" x="4895850" y="2527300"/>
          <p14:tracePt t="85925" x="4902200" y="2597150"/>
          <p14:tracePt t="85942" x="4927600" y="2679700"/>
          <p14:tracePt t="85959" x="4946650" y="2749550"/>
          <p14:tracePt t="85976" x="4946650" y="2813050"/>
          <p14:tracePt t="85992" x="4946650" y="2876550"/>
          <p14:tracePt t="86009" x="4946650" y="2952750"/>
          <p14:tracePt t="86011" x="4933950" y="2990850"/>
          <p14:tracePt t="86026" x="4908550" y="3086100"/>
          <p14:tracePt t="86042" x="4876800" y="3162300"/>
          <p14:tracePt t="86059" x="4851400" y="3244850"/>
          <p14:tracePt t="86076" x="4845050" y="3333750"/>
          <p14:tracePt t="86092" x="4806950" y="3422650"/>
          <p14:tracePt t="86109" x="4775200" y="3511550"/>
          <p14:tracePt t="86126" x="4737100" y="3606800"/>
          <p14:tracePt t="86142" x="4711700" y="3695700"/>
          <p14:tracePt t="86159" x="4692650" y="3752850"/>
          <p14:tracePt t="86176" x="4673600" y="3784600"/>
          <p14:tracePt t="86193" x="4660900" y="3816350"/>
          <p14:tracePt t="86195" x="4660900" y="3835400"/>
          <p14:tracePt t="86209" x="4648200" y="3854450"/>
          <p14:tracePt t="86226" x="4641850" y="3892550"/>
          <p14:tracePt t="86242" x="4635500" y="3898900"/>
          <p14:tracePt t="86259" x="4635500" y="3905250"/>
          <p14:tracePt t="86354" x="4629150" y="3905250"/>
          <p14:tracePt t="86362" x="4622800" y="3905250"/>
          <p14:tracePt t="86370" x="4616450" y="3905250"/>
          <p14:tracePt t="86377" x="4603750" y="3911600"/>
          <p14:tracePt t="86392" x="4591050" y="3911600"/>
          <p14:tracePt t="86409" x="4552950" y="3937000"/>
          <p14:tracePt t="86411" x="4521200" y="3943350"/>
          <p14:tracePt t="86425" x="4419600" y="3943350"/>
          <p14:tracePt t="86442" x="4298950" y="3962400"/>
          <p14:tracePt t="86459" x="4178300" y="3962400"/>
          <p14:tracePt t="86476" x="4070350" y="3968750"/>
          <p14:tracePt t="86492" x="4000500" y="3968750"/>
          <p14:tracePt t="86509" x="3949700" y="3968750"/>
          <p14:tracePt t="86526" x="3930650" y="3968750"/>
          <p14:tracePt t="86542" x="3924300" y="3968750"/>
          <p14:tracePt t="86575" x="3917950" y="3968750"/>
          <p14:tracePt t="86592" x="3911600" y="3968750"/>
          <p14:tracePt t="86609" x="3892550" y="3937000"/>
          <p14:tracePt t="86626" x="3835400" y="3810000"/>
          <p14:tracePt t="86642" x="3784600" y="3670300"/>
          <p14:tracePt t="86659" x="3746500" y="3511550"/>
          <p14:tracePt t="86676" x="3727450" y="3359150"/>
          <p14:tracePt t="86692" x="3695700" y="3213100"/>
          <p14:tracePt t="86709" x="3689350" y="3079750"/>
          <p14:tracePt t="86726" x="3689350" y="2933700"/>
          <p14:tracePt t="86742" x="3689350" y="2806700"/>
          <p14:tracePt t="86759" x="3695700" y="2692400"/>
          <p14:tracePt t="86775" x="3733800" y="2565400"/>
          <p14:tracePt t="86793" x="3765550" y="2438400"/>
          <p14:tracePt t="86810" x="3771900" y="2381250"/>
          <p14:tracePt t="86826" x="3771900" y="2374900"/>
          <p14:tracePt t="86842" x="3771900" y="2362200"/>
          <p14:tracePt t="86859" x="3771900" y="2355850"/>
          <p14:tracePt t="86875" x="3771900" y="2349500"/>
          <p14:tracePt t="86930" x="3771900" y="2362200"/>
          <p14:tracePt t="86938" x="3765550" y="2387600"/>
          <p14:tracePt t="86945" x="3765550" y="2425700"/>
          <p14:tracePt t="86963" x="3759200" y="2540000"/>
          <p14:tracePt t="86975" x="3740150" y="2590800"/>
          <p14:tracePt t="86993" x="3695700" y="2730500"/>
          <p14:tracePt t="87009" x="3651250" y="2838450"/>
          <p14:tracePt t="87011" x="3638550" y="2870200"/>
          <p14:tracePt t="87026" x="3625850" y="2901950"/>
          <p14:tracePt t="87043" x="3619500" y="2908300"/>
          <p14:tracePt t="87092" x="3619500" y="2895600"/>
          <p14:tracePt t="87109" x="3619500" y="2863850"/>
          <p14:tracePt t="87126" x="3619500" y="2838450"/>
          <p14:tracePt t="87142" x="3619500" y="2825750"/>
          <p14:tracePt t="87159" x="3619500" y="2813050"/>
          <p14:tracePt t="87176" x="3619500" y="2800350"/>
          <p14:tracePt t="87209" x="3619500" y="2794000"/>
          <p14:tracePt t="87226" x="3625850" y="2787650"/>
          <p14:tracePt t="87242" x="3638550" y="2781300"/>
          <p14:tracePt t="87259" x="3638550" y="2768600"/>
          <p14:tracePt t="87275" x="3657600" y="2768600"/>
          <p14:tracePt t="87293" x="3670300" y="2755900"/>
          <p14:tracePt t="87309" x="3708400" y="2755900"/>
          <p14:tracePt t="87325" x="3765550" y="2749550"/>
          <p14:tracePt t="87342" x="3860800" y="2730500"/>
          <p14:tracePt t="87359" x="3994150" y="2717800"/>
          <p14:tracePt t="87376" x="4203700" y="2711450"/>
          <p14:tracePt t="87392" x="4413250" y="2711450"/>
          <p14:tracePt t="87394" x="4502150" y="2711450"/>
          <p14:tracePt t="87409" x="4565650" y="2705100"/>
          <p14:tracePt t="87426" x="4737100" y="2705100"/>
          <p14:tracePt t="87442" x="4806950" y="2717800"/>
          <p14:tracePt t="87459" x="4838700" y="2717800"/>
          <p14:tracePt t="87476" x="4851400" y="2717800"/>
          <p14:tracePt t="87492" x="4857750" y="2717800"/>
          <p14:tracePt t="87530" x="4838700" y="2717800"/>
          <p14:tracePt t="87542" x="4806950" y="2717800"/>
          <p14:tracePt t="87559" x="4724400" y="2755900"/>
          <p14:tracePt t="87576" x="4641850" y="2819400"/>
          <p14:tracePt t="87592" x="4540250" y="2876550"/>
          <p14:tracePt t="87609" x="4425950" y="2933700"/>
          <p14:tracePt t="87611" x="4356100" y="2965450"/>
          <p14:tracePt t="87625" x="4222750" y="3028950"/>
          <p14:tracePt t="87642" x="4095750" y="3073400"/>
          <p14:tracePt t="87659" x="3975100" y="3111500"/>
          <p14:tracePt t="87676" x="3892550" y="3143250"/>
          <p14:tracePt t="87692" x="3841750" y="3162300"/>
          <p14:tracePt t="87709" x="3810000" y="3168650"/>
          <p14:tracePt t="87725" x="3803650" y="3168650"/>
          <p14:tracePt t="87826" x="3803650" y="3175000"/>
          <p14:tracePt t="87850" x="3822700" y="3175000"/>
          <p14:tracePt t="87858" x="3867150" y="3175000"/>
          <p14:tracePt t="87876" x="4013200" y="3175000"/>
          <p14:tracePt t="87892" x="4203700" y="3175000"/>
          <p14:tracePt t="87909" x="4406900" y="3162300"/>
          <p14:tracePt t="87926" x="4603750" y="3168650"/>
          <p14:tracePt t="87942" x="4756150" y="3168650"/>
          <p14:tracePt t="87959" x="4813300" y="3168650"/>
          <p14:tracePt t="88009" x="4800600" y="3187700"/>
          <p14:tracePt t="88025" x="4743450" y="3219450"/>
          <p14:tracePt t="88043" x="4667250" y="3251200"/>
          <p14:tracePt t="88060" x="4546600" y="3289300"/>
          <p14:tracePt t="88075" x="4387850" y="3340100"/>
          <p14:tracePt t="88092" x="4260850" y="3403600"/>
          <p14:tracePt t="88109" x="4159250" y="3460750"/>
          <p14:tracePt t="88125" x="4057650" y="3511550"/>
          <p14:tracePt t="88142" x="3956050" y="3568700"/>
          <p14:tracePt t="88159" x="3867150" y="3625850"/>
          <p14:tracePt t="88176" x="3816350" y="3663950"/>
          <p14:tracePt t="88192" x="3790950" y="3695700"/>
          <p14:tracePt t="88194" x="3778250" y="3708400"/>
          <p14:tracePt t="88209" x="3771900" y="3708400"/>
          <p14:tracePt t="88226" x="3765550" y="3733800"/>
          <p14:tracePt t="88306" x="3803650" y="3733800"/>
          <p14:tracePt t="88313" x="3892550" y="3740150"/>
          <p14:tracePt t="88322" x="3987800" y="3740150"/>
          <p14:tracePt t="88329" x="4095750" y="3733800"/>
          <p14:tracePt t="88342" x="4197350" y="3733800"/>
          <p14:tracePt t="88359" x="4375150" y="3733800"/>
          <p14:tracePt t="88375" x="4502150" y="3714750"/>
          <p14:tracePt t="88392" x="4565650" y="3714750"/>
          <p14:tracePt t="88473" x="4572000" y="3714750"/>
          <p14:tracePt t="88481" x="4572000" y="3683000"/>
          <p14:tracePt t="88492" x="4572000" y="3657600"/>
          <p14:tracePt t="88509" x="4572000" y="3556000"/>
          <p14:tracePt t="88525" x="4559300" y="3460750"/>
          <p14:tracePt t="88542" x="4514850" y="3308350"/>
          <p14:tracePt t="88559" x="4457700" y="3143250"/>
          <p14:tracePt t="88575" x="4381500" y="3009900"/>
          <p14:tracePt t="88592" x="4279900" y="2901950"/>
          <p14:tracePt t="88609" x="4152900" y="2806700"/>
          <p14:tracePt t="88625" x="4102100" y="2768600"/>
          <p14:tracePt t="88642" x="4083050" y="2743200"/>
          <p14:tracePt t="88659" x="4083050" y="2724150"/>
          <p14:tracePt t="88676" x="4076700" y="2717800"/>
          <p14:tracePt t="88692" x="4076700" y="2711450"/>
          <p14:tracePt t="88709" x="4076700" y="2705100"/>
          <p14:tracePt t="88725" x="4076700" y="2692400"/>
          <p14:tracePt t="88742" x="4076700" y="2679700"/>
          <p14:tracePt t="88759" x="4076700" y="2667000"/>
          <p14:tracePt t="88776" x="4076700" y="2660650"/>
          <p14:tracePt t="88826" x="4089400" y="2660650"/>
          <p14:tracePt t="88834" x="4121150" y="2654300"/>
          <p14:tracePt t="88842" x="4146550" y="2641600"/>
          <p14:tracePt t="88859" x="4216400" y="2622550"/>
          <p14:tracePt t="88876" x="4292600" y="2597150"/>
          <p14:tracePt t="88892" x="4343400" y="2578100"/>
          <p14:tracePt t="88909" x="4406900" y="2559050"/>
          <p14:tracePt t="88926" x="4451350" y="2546350"/>
          <p14:tracePt t="88942" x="4514850" y="2520950"/>
          <p14:tracePt t="88959" x="4565650" y="2501900"/>
          <p14:tracePt t="88975" x="4591050" y="2489200"/>
          <p14:tracePt t="88992" x="4603750" y="2489200"/>
          <p14:tracePt t="89009" x="4610100" y="2482850"/>
          <p14:tracePt t="89025" x="4667250" y="2482850"/>
          <p14:tracePt t="89042" x="4711700" y="2482850"/>
          <p14:tracePt t="89059" x="4743450" y="2482850"/>
          <p14:tracePt t="89092" x="4749800" y="2482850"/>
          <p14:tracePt t="89125" x="4749800" y="2489200"/>
          <p14:tracePt t="89142" x="4749800" y="2501900"/>
          <p14:tracePt t="89159" x="4743450" y="2520950"/>
          <p14:tracePt t="89176" x="4737100" y="2546350"/>
          <p14:tracePt t="89192" x="4699000" y="2571750"/>
          <p14:tracePt t="89209" x="4641850" y="2597150"/>
          <p14:tracePt t="89211" x="4622800" y="2603500"/>
          <p14:tracePt t="89226" x="4597400" y="2609850"/>
          <p14:tracePt t="89242" x="4584700" y="2609850"/>
          <p14:tracePt t="89259" x="4552950" y="2609850"/>
          <p14:tracePt t="89275" x="4508500" y="2609850"/>
          <p14:tracePt t="89293" x="4457700" y="2628900"/>
          <p14:tracePt t="89309" x="4394200" y="2628900"/>
          <p14:tracePt t="89325" x="4337050" y="2628900"/>
          <p14:tracePt t="89342" x="4292600" y="2628900"/>
          <p14:tracePt t="89359" x="4260850" y="2628900"/>
          <p14:tracePt t="89375" x="4248150" y="2628900"/>
          <p14:tracePt t="89392" x="4241800" y="2628900"/>
          <p14:tracePt t="89426" x="4235450" y="2628900"/>
          <p14:tracePt t="89442" x="4197350" y="2628900"/>
          <p14:tracePt t="89459" x="4140200" y="2628900"/>
          <p14:tracePt t="89476" x="4089400" y="2628900"/>
          <p14:tracePt t="89492" x="4051300" y="2628900"/>
          <p14:tracePt t="89510" x="4032250" y="2628900"/>
          <p14:tracePt t="89674" x="4032250" y="2616200"/>
          <p14:tracePt t="89682" x="4032250" y="2609850"/>
          <p14:tracePt t="89692" x="4013200" y="2603500"/>
          <p14:tracePt t="89709" x="3981450" y="2584450"/>
          <p14:tracePt t="89726" x="3911600" y="2559050"/>
          <p14:tracePt t="89742" x="3848100" y="2540000"/>
          <p14:tracePt t="89759" x="3784600" y="2495550"/>
          <p14:tracePt t="89776" x="3727450" y="2463800"/>
          <p14:tracePt t="89792" x="3676650" y="2425700"/>
          <p14:tracePt t="89794" x="3651250" y="2400300"/>
          <p14:tracePt t="89809" x="3638550" y="2368550"/>
          <p14:tracePt t="89825" x="3632200" y="2311400"/>
          <p14:tracePt t="89842" x="3632200" y="2254250"/>
          <p14:tracePt t="89859" x="3657600" y="2190750"/>
          <p14:tracePt t="89876" x="3708400" y="2139950"/>
          <p14:tracePt t="89892" x="3771900" y="2101850"/>
          <p14:tracePt t="89909" x="3848100" y="2070100"/>
          <p14:tracePt t="89926" x="3943350" y="2032000"/>
          <p14:tracePt t="89943" x="4057650" y="2019300"/>
          <p14:tracePt t="89959" x="4171950" y="2012950"/>
          <p14:tracePt t="89976" x="4292600" y="2000250"/>
          <p14:tracePt t="89992" x="4400550" y="2000250"/>
          <p14:tracePt t="89994" x="4451350" y="2000250"/>
          <p14:tracePt t="90009" x="4495800" y="2006600"/>
          <p14:tracePt t="90025" x="4603750" y="2032000"/>
          <p14:tracePt t="90042" x="4654550" y="2063750"/>
          <p14:tracePt t="90059" x="4737100" y="2101850"/>
          <p14:tracePt t="90076" x="4806950" y="2152650"/>
          <p14:tracePt t="90092" x="4838700" y="2171700"/>
          <p14:tracePt t="90109" x="4845050" y="2197100"/>
          <p14:tracePt t="90126" x="4845050" y="2228850"/>
          <p14:tracePt t="90142" x="4845050" y="2273300"/>
          <p14:tracePt t="90159" x="4845050" y="2305050"/>
          <p14:tracePt t="90176" x="4845050" y="2330450"/>
          <p14:tracePt t="90193" x="4845050" y="2343150"/>
          <p14:tracePt t="90209" x="4845050" y="2362200"/>
          <p14:tracePt t="90226" x="4826000" y="2368550"/>
          <p14:tracePt t="90242" x="4806950" y="2400300"/>
          <p14:tracePt t="90259" x="4775200" y="2425700"/>
          <p14:tracePt t="90276" x="4749800" y="2444750"/>
          <p14:tracePt t="90292" x="4711700" y="2457450"/>
          <p14:tracePt t="90309" x="4654550" y="2476500"/>
          <p14:tracePt t="90326" x="4572000" y="2482850"/>
          <p14:tracePt t="90342" x="4483100" y="2482850"/>
          <p14:tracePt t="90359" x="4400550" y="2482850"/>
          <p14:tracePt t="90376" x="4324350" y="2482850"/>
          <p14:tracePt t="90392" x="4254500" y="2482850"/>
          <p14:tracePt t="90409" x="4178300" y="2476500"/>
          <p14:tracePt t="90411" x="4133850" y="2463800"/>
          <p14:tracePt t="90425" x="4025900" y="2425700"/>
          <p14:tracePt t="90442" x="3924300" y="2406650"/>
          <p14:tracePt t="90459" x="3848100" y="2381250"/>
          <p14:tracePt t="90476" x="3797300" y="2362200"/>
          <p14:tracePt t="90492" x="3759200" y="2324100"/>
          <p14:tracePt t="90509" x="3727450" y="2286000"/>
          <p14:tracePt t="90525" x="3695700" y="2228850"/>
          <p14:tracePt t="90543" x="3676650" y="2178050"/>
          <p14:tracePt t="90559" x="3676650" y="2139950"/>
          <p14:tracePt t="90576" x="3676650" y="2095500"/>
          <p14:tracePt t="90593" x="3702050" y="2025650"/>
          <p14:tracePt t="90609" x="3721100" y="2006600"/>
          <p14:tracePt t="90626" x="3797300" y="1949450"/>
          <p14:tracePt t="90642" x="3879850" y="1917700"/>
          <p14:tracePt t="90659" x="3987800" y="1892300"/>
          <p14:tracePt t="90676" x="4121150" y="1879600"/>
          <p14:tracePt t="90692" x="4260850" y="1885950"/>
          <p14:tracePt t="90709" x="4394200" y="1898650"/>
          <p14:tracePt t="90726" x="4502150" y="1911350"/>
          <p14:tracePt t="90742" x="4610100" y="1917700"/>
          <p14:tracePt t="90759" x="4692650" y="1943100"/>
          <p14:tracePt t="90776" x="4749800" y="1962150"/>
          <p14:tracePt t="90793" x="4768850" y="1974850"/>
          <p14:tracePt t="90795" x="4775200" y="1987550"/>
          <p14:tracePt t="90809" x="4775200" y="1993900"/>
          <p14:tracePt t="90826" x="4775200" y="2057400"/>
          <p14:tracePt t="90843" x="4781550" y="2101850"/>
          <p14:tracePt t="90859" x="4775200" y="2159000"/>
          <p14:tracePt t="90877" x="4768850" y="2203450"/>
          <p14:tracePt t="90892" x="4762500" y="2254250"/>
          <p14:tracePt t="90909" x="4743450" y="2292350"/>
          <p14:tracePt t="90926" x="4724400" y="2330450"/>
          <p14:tracePt t="90942" x="4699000" y="2362200"/>
          <p14:tracePt t="90959" x="4667250" y="2387600"/>
          <p14:tracePt t="90976" x="4622800" y="2413000"/>
          <p14:tracePt t="90993" x="4597400" y="2432050"/>
          <p14:tracePt t="90995" x="4578350" y="2438400"/>
          <p14:tracePt t="91009" x="4527550" y="2451100"/>
          <p14:tracePt t="91026" x="4451350" y="2476500"/>
          <p14:tracePt t="91042" x="4375150" y="2482850"/>
          <p14:tracePt t="91059" x="4292600" y="2489200"/>
          <p14:tracePt t="91076" x="4222750" y="2476500"/>
          <p14:tracePt t="91092" x="4140200" y="2457450"/>
          <p14:tracePt t="91109" x="4057650" y="2438400"/>
          <p14:tracePt t="91126" x="3968750" y="2400300"/>
          <p14:tracePt t="91142" x="3879850" y="2368550"/>
          <p14:tracePt t="91159" x="3810000" y="2343150"/>
          <p14:tracePt t="91176" x="3746500" y="2311400"/>
          <p14:tracePt t="91192" x="3714750" y="2279650"/>
          <p14:tracePt t="91194" x="3702050" y="2260600"/>
          <p14:tracePt t="91209" x="3689350" y="2241550"/>
          <p14:tracePt t="91225" x="3663950" y="2184400"/>
          <p14:tracePt t="91242" x="3657600" y="2152650"/>
          <p14:tracePt t="91259" x="3657600" y="2101850"/>
          <p14:tracePt t="91275" x="3657600" y="2057400"/>
          <p14:tracePt t="91292" x="3657600" y="2006600"/>
          <p14:tracePt t="91309" x="3683000" y="1968500"/>
          <p14:tracePt t="91326" x="3714750" y="1930400"/>
          <p14:tracePt t="91342" x="3765550" y="1911350"/>
          <p14:tracePt t="91359" x="3829050" y="1892300"/>
          <p14:tracePt t="91376" x="3898900" y="1873250"/>
          <p14:tracePt t="91392" x="3987800" y="1873250"/>
          <p14:tracePt t="91409" x="4076700" y="1866900"/>
          <p14:tracePt t="91410" x="4127500" y="1866900"/>
          <p14:tracePt t="91425" x="4235450" y="1860550"/>
          <p14:tracePt t="91442" x="4362450" y="1860550"/>
          <p14:tracePt t="91459" x="4483100" y="1879600"/>
          <p14:tracePt t="91475" x="4578350" y="1885950"/>
          <p14:tracePt t="91492" x="4673600" y="1917700"/>
          <p14:tracePt t="91509" x="4730750" y="1949450"/>
          <p14:tracePt t="91525" x="4768850" y="1981200"/>
          <p14:tracePt t="91542" x="4787900" y="2019300"/>
          <p14:tracePt t="91559" x="4806950" y="2076450"/>
          <p14:tracePt t="91575" x="4813300" y="2133600"/>
          <p14:tracePt t="91592" x="4813300" y="2190750"/>
          <p14:tracePt t="91609" x="4781550" y="2254250"/>
          <p14:tracePt t="91611" x="4743450" y="2292350"/>
          <p14:tracePt t="91625" x="4660900" y="2349500"/>
          <p14:tracePt t="91642" x="4572000" y="2387600"/>
          <p14:tracePt t="91659" x="4470400" y="2413000"/>
          <p14:tracePt t="91676" x="4356100" y="2419350"/>
          <p14:tracePt t="91692" x="4229100" y="2387600"/>
          <p14:tracePt t="91709" x="4095750" y="2343150"/>
          <p14:tracePt t="91726" x="3994150" y="2298700"/>
          <p14:tracePt t="91742" x="3924300" y="2247900"/>
          <p14:tracePt t="91759" x="3867150" y="2184400"/>
          <p14:tracePt t="91775" x="3822700" y="2127250"/>
          <p14:tracePt t="91792" x="3790950" y="2076450"/>
          <p14:tracePt t="91809" x="3778250" y="2038350"/>
          <p14:tracePt t="91810" x="3778250" y="2032000"/>
          <p14:tracePt t="91825" x="3778250" y="1987550"/>
          <p14:tracePt t="91842" x="3816350" y="1949450"/>
          <p14:tracePt t="91859" x="3886200" y="1911350"/>
          <p14:tracePt t="91875" x="3975100" y="1892300"/>
          <p14:tracePt t="91892" x="4089400" y="1879600"/>
          <p14:tracePt t="91909" x="4197350" y="1873250"/>
          <p14:tracePt t="91926" x="4324350" y="1892300"/>
          <p14:tracePt t="91942" x="4432300" y="1936750"/>
          <p14:tracePt t="91959" x="4514850" y="1974850"/>
          <p14:tracePt t="91975" x="4546600" y="2012950"/>
          <p14:tracePt t="91992" x="4546600" y="2070100"/>
          <p14:tracePt t="92009" x="4546600" y="2152650"/>
          <p14:tracePt t="92026" x="4527550" y="2184400"/>
          <p14:tracePt t="92043" x="4514850" y="2203450"/>
          <p14:tracePt t="92059" x="4508500" y="2203450"/>
          <p14:tracePt t="92146" x="4508500" y="2184400"/>
          <p14:tracePt t="92154" x="4508500" y="2165350"/>
          <p14:tracePt t="92161" x="4508500" y="2152650"/>
          <p14:tracePt t="92176" x="4508500" y="2127250"/>
          <p14:tracePt t="92192" x="4508500" y="2089150"/>
          <p14:tracePt t="92209" x="4508500" y="2051050"/>
          <p14:tracePt t="92226" x="4495800" y="1993900"/>
          <p14:tracePt t="92242" x="4483100" y="1949450"/>
          <p14:tracePt t="92259" x="4451350" y="1892300"/>
          <p14:tracePt t="92276" x="4419600" y="1828800"/>
          <p14:tracePt t="92293" x="4400550" y="1797050"/>
          <p14:tracePt t="92309" x="4387850" y="1778000"/>
          <p14:tracePt t="92326" x="4387850" y="1771650"/>
          <p14:tracePt t="92342" x="4381500" y="1752600"/>
          <p14:tracePt t="92359" x="4381500" y="1727200"/>
          <p14:tracePt t="92376" x="4381500" y="1701800"/>
          <p14:tracePt t="92394" x="4381500" y="1663700"/>
          <p14:tracePt t="92491" x="4381500" y="1689100"/>
          <p14:tracePt t="92509" x="4381500" y="1816100"/>
          <p14:tracePt t="92526" x="4381500" y="1974850"/>
          <p14:tracePt t="92543" x="4356100" y="2133600"/>
          <p14:tracePt t="92559" x="4318000" y="2273300"/>
          <p14:tracePt t="92576" x="4273550" y="2381250"/>
          <p14:tracePt t="92592" x="4235450" y="2482850"/>
          <p14:tracePt t="92594" x="4222750" y="2533650"/>
          <p14:tracePt t="92609" x="4203700" y="2578100"/>
          <p14:tracePt t="92626" x="4171950" y="2667000"/>
          <p14:tracePt t="92642" x="4171950" y="2679700"/>
          <p14:tracePt t="92738" x="4171950" y="2673350"/>
          <p14:tracePt t="92762" x="4171950" y="2667000"/>
          <p14:tracePt t="92794" x="4171950" y="2660650"/>
          <p14:tracePt t="92802" x="4171950" y="2654300"/>
          <p14:tracePt t="92818" x="4171950" y="2647950"/>
          <p14:tracePt t="92842" x="4171950" y="2641600"/>
          <p14:tracePt t="92850" x="4171950" y="2635250"/>
          <p14:tracePt t="92859" x="4171950" y="2628900"/>
          <p14:tracePt t="92876" x="4178300" y="2603500"/>
          <p14:tracePt t="92892" x="4184650" y="2584450"/>
          <p14:tracePt t="92910" x="4191000" y="2565400"/>
          <p14:tracePt t="92926" x="4197350" y="2552700"/>
          <p14:tracePt t="92942" x="4197350" y="2546350"/>
          <p14:tracePt t="92975" x="4197350" y="2540000"/>
          <p14:tracePt t="92992" x="4222750" y="2482850"/>
          <p14:tracePt t="93009" x="4267200" y="2400300"/>
          <p14:tracePt t="93026" x="4337050" y="2203450"/>
          <p14:tracePt t="93043" x="4381500" y="2051050"/>
          <p14:tracePt t="93059" x="4419600" y="1930400"/>
          <p14:tracePt t="93076" x="4445000" y="1841500"/>
          <p14:tracePt t="93092" x="4451350" y="1771650"/>
          <p14:tracePt t="93109" x="4464050" y="1720850"/>
          <p14:tracePt t="93126" x="4489450" y="1682750"/>
          <p14:tracePt t="93142" x="4514850" y="1644650"/>
          <p14:tracePt t="93159" x="4546600" y="1619250"/>
          <p14:tracePt t="93176" x="4559300" y="1619250"/>
          <p14:tracePt t="93226" x="4559300" y="1657350"/>
          <p14:tracePt t="93242" x="4559300" y="1708150"/>
          <p14:tracePt t="93259" x="4559300" y="1778000"/>
          <p14:tracePt t="93276" x="4559300" y="1892300"/>
          <p14:tracePt t="93292" x="4552950" y="2063750"/>
          <p14:tracePt t="93309" x="4552950" y="2266950"/>
          <p14:tracePt t="93326" x="4540250" y="2463800"/>
          <p14:tracePt t="93343" x="4521200" y="2590800"/>
          <p14:tracePt t="93359" x="4495800" y="2673350"/>
          <p14:tracePt t="93376" x="4445000" y="2730500"/>
          <p14:tracePt t="93392" x="4419600" y="2774950"/>
          <p14:tracePt t="93393" x="4406900" y="2794000"/>
          <p14:tracePt t="93409" x="4400550" y="2800350"/>
          <p14:tracePt t="94058" x="4400550" y="2806700"/>
          <p14:tracePt t="94075" x="4394200" y="2819400"/>
          <p14:tracePt t="94093" x="4387850" y="2825750"/>
          <p14:tracePt t="94109" x="4375150" y="2851150"/>
          <p14:tracePt t="94126" x="4349750" y="2876550"/>
          <p14:tracePt t="94142" x="4318000" y="2908300"/>
          <p14:tracePt t="94159" x="4279900" y="2946400"/>
          <p14:tracePt t="94176" x="4222750" y="2959100"/>
          <p14:tracePt t="94192" x="4152900" y="2990850"/>
          <p14:tracePt t="94209" x="4057650" y="2990850"/>
          <p14:tracePt t="94211" x="4006850" y="2990850"/>
          <p14:tracePt t="94226" x="3937000" y="2997200"/>
          <p14:tracePt t="94242" x="3867150" y="2997200"/>
          <p14:tracePt t="94259" x="3803650" y="2990850"/>
          <p14:tracePt t="94276" x="3746500" y="2971800"/>
          <p14:tracePt t="94292" x="3708400" y="2921000"/>
          <p14:tracePt t="94309" x="3676650" y="2863850"/>
          <p14:tracePt t="94326" x="3676650" y="2813050"/>
          <p14:tracePt t="94342" x="3676650" y="2762250"/>
          <p14:tracePt t="94359" x="3676650" y="2724150"/>
          <p14:tracePt t="94376" x="3708400" y="2679700"/>
          <p14:tracePt t="94392" x="3765550" y="2641600"/>
          <p14:tracePt t="94409" x="3854450" y="2616200"/>
          <p14:tracePt t="94411" x="3924300" y="2616200"/>
          <p14:tracePt t="94426" x="4057650" y="2616200"/>
          <p14:tracePt t="94442" x="4216400" y="2616200"/>
          <p14:tracePt t="94459" x="4406900" y="2641600"/>
          <p14:tracePt t="94476" x="4565650" y="2647950"/>
          <p14:tracePt t="94492" x="4667250" y="2711450"/>
          <p14:tracePt t="94509" x="4730750" y="2749550"/>
          <p14:tracePt t="94526" x="4756150" y="2787650"/>
          <p14:tracePt t="94542" x="4775200" y="2844800"/>
          <p14:tracePt t="94559" x="4775200" y="2901950"/>
          <p14:tracePt t="94576" x="4775200" y="2965450"/>
          <p14:tracePt t="94593" x="4730750" y="3016250"/>
          <p14:tracePt t="94609" x="4686300" y="3028950"/>
          <p14:tracePt t="94625" x="4508500" y="3073400"/>
          <p14:tracePt t="94642" x="4375150" y="3079750"/>
          <p14:tracePt t="94659" x="4229100" y="3086100"/>
          <p14:tracePt t="94676" x="4108450" y="3086100"/>
          <p14:tracePt t="94693" x="3994150" y="3086100"/>
          <p14:tracePt t="94709" x="3911600" y="3054350"/>
          <p14:tracePt t="94726" x="3841750" y="3022600"/>
          <p14:tracePt t="94742" x="3841750" y="3016250"/>
          <p14:tracePt t="94759" x="3841750" y="3009900"/>
          <p14:tracePt t="94776" x="3841750" y="2997200"/>
          <p14:tracePt t="94792" x="3841750" y="2984500"/>
          <p14:tracePt t="94809" x="3854450" y="2978150"/>
          <p14:tracePt t="94825" x="3860800" y="2965450"/>
          <p14:tracePt t="94843" x="3886200" y="2959100"/>
          <p14:tracePt t="94859" x="3930650" y="2959100"/>
          <p14:tracePt t="94876" x="3981450" y="2959100"/>
          <p14:tracePt t="94893" x="4044950" y="2959100"/>
          <p14:tracePt t="94910" x="4114800" y="2990850"/>
          <p14:tracePt t="94925" x="4146550" y="3035300"/>
          <p14:tracePt t="94943" x="4216400" y="3067050"/>
          <p14:tracePt t="94959" x="4286250" y="3124200"/>
          <p14:tracePt t="94976" x="4349750" y="3175000"/>
          <p14:tracePt t="94993" x="4381500" y="3206750"/>
          <p14:tracePt t="94995" x="4387850" y="3213100"/>
          <p14:tracePt t="95009" x="4394200" y="3219450"/>
          <p14:tracePt t="95025" x="4400550" y="3244850"/>
          <p14:tracePt t="95043" x="4400550" y="3263900"/>
          <p14:tracePt t="95059" x="4400550" y="3289300"/>
          <p14:tracePt t="95076" x="4400550" y="3314700"/>
          <p14:tracePt t="95092" x="4400550" y="3333750"/>
          <p14:tracePt t="95109" x="4400550" y="3352800"/>
          <p14:tracePt t="95125" x="4400550" y="3365500"/>
          <p14:tracePt t="95143" x="4387850" y="3390900"/>
          <p14:tracePt t="95159" x="4375150" y="3416300"/>
          <p14:tracePt t="95175" x="4356100" y="3441700"/>
          <p14:tracePt t="95193" x="4343400" y="3460750"/>
          <p14:tracePt t="95209" x="4324350" y="3473450"/>
          <p14:tracePt t="95211" x="4318000" y="3479800"/>
          <p14:tracePt t="95226" x="4286250" y="3486150"/>
          <p14:tracePt t="95242" x="4260850" y="3492500"/>
          <p14:tracePt t="95260" x="4229100" y="3492500"/>
          <p14:tracePt t="95276" x="4191000" y="3492500"/>
          <p14:tracePt t="95292" x="4146550" y="3492500"/>
          <p14:tracePt t="95309" x="4108450" y="3492500"/>
          <p14:tracePt t="95326" x="4076700" y="3492500"/>
          <p14:tracePt t="95343" x="4051300" y="3479800"/>
          <p14:tracePt t="95359" x="4025900" y="3460750"/>
          <p14:tracePt t="95376" x="4000500" y="3454400"/>
          <p14:tracePt t="95393" x="3968750" y="3441700"/>
          <p14:tracePt t="95410" x="3962400" y="3429000"/>
          <p14:tracePt t="95426" x="3949700" y="3397250"/>
          <p14:tracePt t="95442" x="3937000" y="3378200"/>
          <p14:tracePt t="95460" x="3937000" y="3359150"/>
          <p14:tracePt t="95475" x="3930650" y="3333750"/>
          <p14:tracePt t="95493" x="3924300" y="3302000"/>
          <p14:tracePt t="95509" x="3924300" y="3257550"/>
          <p14:tracePt t="95525" x="3924300" y="3213100"/>
          <p14:tracePt t="95543" x="3956050" y="3175000"/>
          <p14:tracePt t="95560" x="3987800" y="3149600"/>
          <p14:tracePt t="95576" x="4032250" y="3130550"/>
          <p14:tracePt t="95593" x="4076700" y="3111500"/>
          <p14:tracePt t="95594" x="4108450" y="3098800"/>
          <p14:tracePt t="95609" x="4146550" y="3079750"/>
          <p14:tracePt t="95625" x="4298950" y="3079750"/>
          <p14:tracePt t="95642" x="4406900" y="3079750"/>
          <p14:tracePt t="95660" x="4521200" y="3079750"/>
          <p14:tracePt t="95677" x="4635500" y="3092450"/>
          <p14:tracePt t="95692" x="4756150" y="3124200"/>
          <p14:tracePt t="95709" x="4857750" y="3149600"/>
          <p14:tracePt t="95725" x="4940300" y="3162300"/>
          <p14:tracePt t="95742" x="4984750" y="3162300"/>
          <p14:tracePt t="95759" x="5010150" y="3162300"/>
          <p14:tracePt t="95775" x="5029200" y="3162300"/>
          <p14:tracePt t="95834" x="5029200" y="3181350"/>
          <p14:tracePt t="95842" x="5029200" y="3206750"/>
          <p14:tracePt t="95859" x="5029200" y="3251200"/>
          <p14:tracePt t="95875" x="5029200" y="3302000"/>
          <p14:tracePt t="95892" x="5010150" y="3346450"/>
          <p14:tracePt t="95909" x="4978400" y="3390900"/>
          <p14:tracePt t="95926" x="4933950" y="3422650"/>
          <p14:tracePt t="95942" x="4883150" y="3454400"/>
          <p14:tracePt t="95959" x="4826000" y="3479800"/>
          <p14:tracePt t="95976" x="4762500" y="3517900"/>
          <p14:tracePt t="95993" x="4667250" y="3549650"/>
          <p14:tracePt t="96009" x="4565650" y="3581400"/>
          <p14:tracePt t="96026" x="4406900" y="3568700"/>
          <p14:tracePt t="96043" x="4311650" y="3562350"/>
          <p14:tracePt t="96060" x="4248150" y="3568700"/>
          <p14:tracePt t="96076" x="4191000" y="3575050"/>
          <p14:tracePt t="96092" x="4152900" y="3575050"/>
          <p14:tracePt t="96298" x="4152900" y="3587750"/>
          <p14:tracePt t="96306" x="4146550" y="3600450"/>
          <p14:tracePt t="96313" x="4121150" y="3613150"/>
          <p14:tracePt t="96325" x="4108450" y="3625850"/>
          <p14:tracePt t="96343" x="4083050" y="3638550"/>
          <p14:tracePt t="96359" x="4057650" y="3663950"/>
          <p14:tracePt t="96376" x="4019550" y="3670300"/>
          <p14:tracePt t="96393" x="4006850" y="3670300"/>
          <p14:tracePt t="96409" x="3994150" y="3663950"/>
          <p14:tracePt t="96426" x="3962400" y="3638550"/>
          <p14:tracePt t="96442" x="3943350" y="3638550"/>
          <p14:tracePt t="96459" x="3943350" y="3619500"/>
          <p14:tracePt t="96476" x="3943350" y="3606800"/>
          <p14:tracePt t="96492" x="3943350" y="3594100"/>
          <p14:tracePt t="96509" x="3943350" y="3581400"/>
          <p14:tracePt t="96526" x="3949700" y="3575050"/>
          <p14:tracePt t="96542" x="3949700" y="3568700"/>
          <p14:tracePt t="96559" x="3962400" y="3568700"/>
          <p14:tracePt t="96576" x="3968750" y="3556000"/>
          <p14:tracePt t="96593" x="3968750" y="3549650"/>
          <p14:tracePt t="96609" x="3968750" y="3543300"/>
          <p14:tracePt t="96626" x="3968750" y="3549650"/>
          <p14:tracePt t="96642" x="3968750" y="3556000"/>
          <p14:tracePt t="96660" x="3968750" y="3562350"/>
          <p14:tracePt t="96676" x="3968750" y="3568700"/>
          <p14:tracePt t="96709" x="3975100" y="3568700"/>
          <p14:tracePt t="96874" x="3975100" y="3562350"/>
          <p14:tracePt t="96962" x="3968750" y="3562350"/>
          <p14:tracePt t="98962" x="3975100" y="3562350"/>
          <p14:tracePt t="99178" x="3975100" y="3556000"/>
          <p14:tracePt t="99186" x="3975100" y="3543300"/>
          <p14:tracePt t="99195" x="3975100" y="3536950"/>
          <p14:tracePt t="99209" x="3975100" y="3517900"/>
          <p14:tracePt t="99226" x="4000500" y="3416300"/>
          <p14:tracePt t="99242" x="4013200" y="3327400"/>
          <p14:tracePt t="99259" x="4013200" y="3244850"/>
          <p14:tracePt t="99276" x="4019550" y="3181350"/>
          <p14:tracePt t="99292" x="4019550" y="3105150"/>
          <p14:tracePt t="99309" x="3994150" y="3003550"/>
          <p14:tracePt t="99326" x="3943350" y="2844800"/>
          <p14:tracePt t="99342" x="3841750" y="2641600"/>
          <p14:tracePt t="99359" x="3695700" y="2432050"/>
          <p14:tracePt t="99376" x="3543300" y="2260600"/>
          <p14:tracePt t="99394" x="3295650" y="2076450"/>
          <p14:tracePt t="99409" x="3225800" y="2038350"/>
          <p14:tracePt t="99426" x="3035300" y="1930400"/>
          <p14:tracePt t="99443" x="2882900" y="1841500"/>
          <p14:tracePt t="99459" x="2736850" y="1746250"/>
          <p14:tracePt t="99476" x="2597150" y="1651000"/>
          <p14:tracePt t="99492" x="2470150" y="1593850"/>
          <p14:tracePt t="99509" x="2349500" y="1549400"/>
          <p14:tracePt t="99525" x="2235200" y="1479550"/>
          <p14:tracePt t="99543" x="2114550" y="1397000"/>
          <p14:tracePt t="99559" x="1981200" y="1314450"/>
          <p14:tracePt t="99575" x="1892300" y="1263650"/>
          <p14:tracePt t="99593" x="1803400" y="1238250"/>
          <p14:tracePt t="99609" x="1752600" y="1225550"/>
          <p14:tracePt t="99626" x="1739900" y="1219200"/>
          <p14:tracePt t="99642" x="1733550" y="1219200"/>
          <p14:tracePt t="99659" x="1708150" y="1206500"/>
          <p14:tracePt t="99676" x="1663700" y="1193800"/>
          <p14:tracePt t="99692" x="1587500" y="1168400"/>
          <p14:tracePt t="99709" x="1511300" y="1149350"/>
          <p14:tracePt t="99726" x="1454150" y="1117600"/>
          <p14:tracePt t="99742" x="1358900" y="1085850"/>
          <p14:tracePt t="99759" x="1257300" y="1047750"/>
          <p14:tracePt t="99776" x="1143000" y="1009650"/>
          <p14:tracePt t="99793" x="996950" y="990600"/>
          <p14:tracePt t="99810" x="920750" y="984250"/>
          <p14:tracePt t="99826" x="850900" y="977900"/>
          <p14:tracePt t="99842" x="781050" y="977900"/>
          <p14:tracePt t="99859" x="717550" y="977900"/>
          <p14:tracePt t="99876" x="647700" y="977900"/>
          <p14:tracePt t="99892" x="596900" y="971550"/>
          <p14:tracePt t="99909" x="558800" y="946150"/>
          <p14:tracePt t="99926" x="533400" y="914400"/>
          <p14:tracePt t="99942" x="508000" y="844550"/>
          <p14:tracePt t="99959" x="476250" y="755650"/>
          <p14:tracePt t="99976" x="463550" y="673100"/>
          <p14:tracePt t="99992" x="469900" y="628650"/>
          <p14:tracePt t="99994" x="476250" y="609600"/>
          <p14:tracePt t="100009" x="495300" y="590550"/>
          <p14:tracePt t="100026" x="596900" y="533400"/>
          <p14:tracePt t="100043" x="749300" y="488950"/>
          <p14:tracePt t="100059" x="927100" y="450850"/>
          <p14:tracePt t="100075" x="1130300" y="444500"/>
          <p14:tracePt t="100093" x="1333500" y="444500"/>
          <p14:tracePt t="100109" x="1504950" y="438150"/>
          <p14:tracePt t="100126" x="1651000" y="444500"/>
          <p14:tracePt t="100143" x="1822450" y="482600"/>
          <p14:tracePt t="100159" x="1968500" y="533400"/>
          <p14:tracePt t="100176" x="2063750" y="590550"/>
          <p14:tracePt t="100192" x="2171700" y="660400"/>
          <p14:tracePt t="100194" x="2222500" y="692150"/>
          <p14:tracePt t="100209" x="2241550" y="723900"/>
          <p14:tracePt t="100226" x="2324100" y="806450"/>
          <p14:tracePt t="100243" x="2336800" y="876300"/>
          <p14:tracePt t="100260" x="2336800" y="971550"/>
          <p14:tracePt t="100275" x="2305050" y="1041400"/>
          <p14:tracePt t="100293" x="2286000" y="1104900"/>
          <p14:tracePt t="100309" x="2279650" y="1136650"/>
          <p14:tracePt t="100326" x="2279650" y="1162050"/>
          <p14:tracePt t="100342" x="2279650" y="1174750"/>
          <p14:tracePt t="100359" x="2279650" y="1181100"/>
          <p14:tracePt t="100376" x="2292350" y="1187450"/>
          <p14:tracePt t="100393" x="2400300" y="1193800"/>
          <p14:tracePt t="100409" x="2457450" y="1193800"/>
          <p14:tracePt t="100426" x="2647950" y="1206500"/>
          <p14:tracePt t="100443" x="2787650" y="1212850"/>
          <p14:tracePt t="100459" x="2921000" y="1219200"/>
          <p14:tracePt t="100476" x="3079750" y="1244600"/>
          <p14:tracePt t="100493" x="3289300" y="1295400"/>
          <p14:tracePt t="100509" x="3479800" y="1352550"/>
          <p14:tracePt t="100526" x="3663950" y="1403350"/>
          <p14:tracePt t="100542" x="3835400" y="1409700"/>
          <p14:tracePt t="100559" x="4006850" y="1447800"/>
          <p14:tracePt t="100576" x="4203700" y="1492250"/>
          <p14:tracePt t="100593" x="4432300" y="1549400"/>
          <p14:tracePt t="100609" x="4756150" y="1651000"/>
          <p14:tracePt t="100626" x="4921250" y="1708150"/>
          <p14:tracePt t="100642" x="5035550" y="1739900"/>
          <p14:tracePt t="100659" x="5118100" y="1771650"/>
          <p14:tracePt t="100676" x="5175250" y="1797050"/>
          <p14:tracePt t="100692" x="5238750" y="1828800"/>
          <p14:tracePt t="100709" x="5314950" y="1879600"/>
          <p14:tracePt t="100726" x="5391150" y="1936750"/>
          <p14:tracePt t="100743" x="5461000" y="1981200"/>
          <p14:tracePt t="100759" x="5505450" y="2012950"/>
          <p14:tracePt t="100776" x="5524500" y="2032000"/>
          <p14:tracePt t="100778" x="5524500" y="2044700"/>
          <p14:tracePt t="100793" x="5524500" y="2057400"/>
          <p14:tracePt t="100809" x="5518150" y="2082800"/>
          <p14:tracePt t="100826" x="5467350" y="2108200"/>
          <p14:tracePt t="100843" x="5454650" y="2108200"/>
          <p14:tracePt t="100946" x="5448300" y="2108200"/>
          <p14:tracePt t="100954" x="5448300" y="2101850"/>
          <p14:tracePt t="100962" x="5454650" y="2095500"/>
          <p14:tracePt t="100976" x="5454650" y="2089150"/>
          <p14:tracePt t="100993" x="5511800" y="2089150"/>
          <p14:tracePt t="100995" x="5568950" y="2108200"/>
          <p14:tracePt t="101010" x="5695950" y="2159000"/>
          <p14:tracePt t="101026" x="5899150" y="2235200"/>
          <p14:tracePt t="101043" x="6108700" y="2343150"/>
          <p14:tracePt t="101060" x="6286500" y="2451100"/>
          <p14:tracePt t="101076" x="6419850" y="2540000"/>
          <p14:tracePt t="101092" x="6477000" y="2590800"/>
          <p14:tracePt t="101109" x="6489700" y="2603500"/>
          <p14:tracePt t="101126" x="6489700" y="2609850"/>
          <p14:tracePt t="101142" x="6483350" y="2641600"/>
          <p14:tracePt t="101159" x="6445250" y="2692400"/>
          <p14:tracePt t="101176" x="6413500" y="2762250"/>
          <p14:tracePt t="101193" x="6381750" y="2813050"/>
          <p14:tracePt t="101195" x="6369050" y="2825750"/>
          <p14:tracePt t="101209" x="6362700" y="2838450"/>
          <p14:tracePt t="101226" x="6318250" y="2876550"/>
          <p14:tracePt t="101243" x="6280150" y="2889250"/>
          <p14:tracePt t="101259" x="6229350" y="2901950"/>
          <p14:tracePt t="101276" x="6191250" y="2914650"/>
          <p14:tracePt t="101292" x="6159500" y="2933700"/>
          <p14:tracePt t="101309" x="6108700" y="2952750"/>
          <p14:tracePt t="101326" x="6064250" y="2971800"/>
          <p14:tracePt t="101342" x="6007100" y="2990850"/>
          <p14:tracePt t="101360" x="5924550" y="2997200"/>
          <p14:tracePt t="101376" x="5842000" y="3022600"/>
          <p14:tracePt t="101393" x="5727700" y="3067050"/>
          <p14:tracePt t="101409" x="5689600" y="3086100"/>
          <p14:tracePt t="101426" x="5556250" y="3149600"/>
          <p14:tracePt t="101442" x="5435600" y="3187700"/>
          <p14:tracePt t="101459" x="5308600" y="3200400"/>
          <p14:tracePt t="101476" x="5207000" y="3181350"/>
          <p14:tracePt t="101492" x="5111750" y="3175000"/>
          <p14:tracePt t="101509" x="5016500" y="3136900"/>
          <p14:tracePt t="101525" x="4883150" y="3086100"/>
          <p14:tracePt t="101543" x="4737100" y="3048000"/>
          <p14:tracePt t="101559" x="4622800" y="3003550"/>
          <p14:tracePt t="101576" x="4533900" y="2965450"/>
          <p14:tracePt t="101592" x="4502150" y="2933700"/>
          <p14:tracePt t="101594" x="4483100" y="2921000"/>
          <p14:tracePt t="101609" x="4470400" y="2895600"/>
          <p14:tracePt t="101626" x="4470400" y="2863850"/>
          <p14:tracePt t="101643" x="4470400" y="2825750"/>
          <p14:tracePt t="101659" x="4483100" y="2787650"/>
          <p14:tracePt t="101677" x="4514850" y="2755900"/>
          <p14:tracePt t="101693" x="4540250" y="2736850"/>
          <p14:tracePt t="101710" x="4565650" y="2724150"/>
          <p14:tracePt t="101726" x="4597400" y="2711450"/>
          <p14:tracePt t="101742" x="4616450" y="2692400"/>
          <p14:tracePt t="101759" x="4679950" y="2673350"/>
          <p14:tracePt t="101776" x="4730750" y="2660650"/>
          <p14:tracePt t="101792" x="4775200" y="2641600"/>
          <p14:tracePt t="101794" x="4800600" y="2641600"/>
          <p14:tracePt t="101809" x="4819650" y="2635250"/>
          <p14:tracePt t="101826" x="4876800" y="2622550"/>
          <p14:tracePt t="101842" x="4927600" y="2609850"/>
          <p14:tracePt t="101859" x="4972050" y="2603500"/>
          <p14:tracePt t="101876" x="5016500" y="2590800"/>
          <p14:tracePt t="101892" x="5086350" y="2590800"/>
          <p14:tracePt t="101909" x="5162550" y="2590800"/>
          <p14:tracePt t="101926" x="5238750" y="2590800"/>
          <p14:tracePt t="101942" x="5314950" y="2590800"/>
          <p14:tracePt t="101959" x="5410200" y="2590800"/>
          <p14:tracePt t="101976" x="5511800" y="2590800"/>
          <p14:tracePt t="101993" x="5607050" y="2590800"/>
          <p14:tracePt t="101995" x="5670550" y="2584450"/>
          <p14:tracePt t="102010" x="5772150" y="2578100"/>
          <p14:tracePt t="102026" x="5873750" y="2603500"/>
          <p14:tracePt t="102043" x="5975350" y="2584450"/>
          <p14:tracePt t="102059" x="6089650" y="2584450"/>
          <p14:tracePt t="102076" x="6216650" y="2578100"/>
          <p14:tracePt t="102093" x="6324600" y="2578100"/>
          <p14:tracePt t="102110" x="6438900" y="2571750"/>
          <p14:tracePt t="102126" x="6546850" y="2571750"/>
          <p14:tracePt t="102143" x="6642100" y="2571750"/>
          <p14:tracePt t="102159" x="6737350" y="2584450"/>
          <p14:tracePt t="102176" x="6845300" y="2622550"/>
          <p14:tracePt t="102193" x="6953250" y="2647950"/>
          <p14:tracePt t="102195" x="6997700" y="2654300"/>
          <p14:tracePt t="102210" x="7086600" y="2660650"/>
          <p14:tracePt t="102226" x="7156450" y="2654300"/>
          <p14:tracePt t="102242" x="7226300" y="2654300"/>
          <p14:tracePt t="102259" x="7296150" y="2654300"/>
          <p14:tracePt t="102276" x="7378700" y="2667000"/>
          <p14:tracePt t="102292" x="7480300" y="2705100"/>
          <p14:tracePt t="102309" x="7562850" y="2717800"/>
          <p14:tracePt t="102326" x="7600950" y="2717800"/>
          <p14:tracePt t="102342" x="7620000" y="2717800"/>
          <p14:tracePt t="102359" x="7639050" y="2724150"/>
          <p14:tracePt t="102376" x="7683500" y="2749550"/>
          <p14:tracePt t="102394" x="7759700" y="2787650"/>
          <p14:tracePt t="102409" x="7778750" y="2794000"/>
          <p14:tracePt t="102426" x="7823200" y="2832100"/>
          <p14:tracePt t="102442" x="7842250" y="2863850"/>
          <p14:tracePt t="102459" x="7867650" y="2901950"/>
          <p14:tracePt t="102476" x="7899400" y="2946400"/>
          <p14:tracePt t="102493" x="7931150" y="2971800"/>
          <p14:tracePt t="102509" x="7950200" y="3009900"/>
          <p14:tracePt t="102526" x="7975600" y="3048000"/>
          <p14:tracePt t="102543" x="8001000" y="3092450"/>
          <p14:tracePt t="102559" x="8020050" y="3124200"/>
          <p14:tracePt t="102576" x="8032750" y="3155950"/>
          <p14:tracePt t="102593" x="8039100" y="3181350"/>
          <p14:tracePt t="102595" x="8045450" y="3200400"/>
          <p14:tracePt t="102609" x="8051800" y="3206750"/>
          <p14:tracePt t="102625" x="8064500" y="3244850"/>
          <p14:tracePt t="102642" x="8077200" y="3270250"/>
          <p14:tracePt t="102659" x="8077200" y="3295650"/>
          <p14:tracePt t="102676" x="8083550" y="3314700"/>
          <p14:tracePt t="102692" x="8083550" y="3340100"/>
          <p14:tracePt t="102709" x="8083550" y="3365500"/>
          <p14:tracePt t="102726" x="8083550" y="3384550"/>
          <p14:tracePt t="102743" x="8083550" y="3403600"/>
          <p14:tracePt t="102759" x="8083550" y="3416300"/>
          <p14:tracePt t="102776" x="8083550" y="3435350"/>
          <p14:tracePt t="102794" x="8070850" y="3460750"/>
          <p14:tracePt t="102809" x="8064500" y="3473450"/>
          <p14:tracePt t="102826" x="8058150" y="3511550"/>
          <p14:tracePt t="102843" x="8039100" y="3524250"/>
          <p14:tracePt t="102859" x="8026400" y="3556000"/>
          <p14:tracePt t="102876" x="8001000" y="3568700"/>
          <p14:tracePt t="102893" x="7988300" y="3606800"/>
          <p14:tracePt t="102909" x="7969250" y="3632200"/>
          <p14:tracePt t="102926" x="7937500" y="3657600"/>
          <p14:tracePt t="102942" x="7905750" y="3676650"/>
          <p14:tracePt t="102959" x="7867650" y="3708400"/>
          <p14:tracePt t="102976" x="7823200" y="3727450"/>
          <p14:tracePt t="102992" x="7785100" y="3740150"/>
          <p14:tracePt t="102994" x="7772400" y="3746500"/>
          <p14:tracePt t="103009" x="7753350" y="3759200"/>
          <p14:tracePt t="103026" x="7689850" y="3790950"/>
          <p14:tracePt t="103043" x="7639050" y="3803650"/>
          <p14:tracePt t="103059" x="7581900" y="3816350"/>
          <p14:tracePt t="103076" x="7531100" y="3835400"/>
          <p14:tracePt t="103092" x="7480300" y="3848100"/>
          <p14:tracePt t="103109" x="7429500" y="3867150"/>
          <p14:tracePt t="103127" x="7372350" y="3886200"/>
          <p14:tracePt t="103142" x="7321550" y="3911600"/>
          <p14:tracePt t="103159" x="7232650" y="3937000"/>
          <p14:tracePt t="103176" x="7131050" y="3956050"/>
          <p14:tracePt t="103193" x="7035800" y="3975100"/>
          <p14:tracePt t="103195" x="6997700" y="3994150"/>
          <p14:tracePt t="103209" x="6953250" y="3994150"/>
          <p14:tracePt t="103226" x="6813550" y="4019550"/>
          <p14:tracePt t="103242" x="6699250" y="4051300"/>
          <p14:tracePt t="103259" x="6553200" y="4070350"/>
          <p14:tracePt t="103276" x="6407150" y="4070350"/>
          <p14:tracePt t="103292" x="6267450" y="4070350"/>
          <p14:tracePt t="103309" x="6140450" y="4076700"/>
          <p14:tracePt t="103326" x="6019800" y="4076700"/>
          <p14:tracePt t="103342" x="5886450" y="4076700"/>
          <p14:tracePt t="103359" x="5765800" y="4064000"/>
          <p14:tracePt t="103377" x="5657850" y="4070350"/>
          <p14:tracePt t="103395" x="5518150" y="4051300"/>
          <p14:tracePt t="103409" x="5461000" y="4038600"/>
          <p14:tracePt t="103426" x="5321300" y="4044950"/>
          <p14:tracePt t="103443" x="5232400" y="4044950"/>
          <p14:tracePt t="103459" x="5156200" y="4019550"/>
          <p14:tracePt t="103476" x="5092700" y="3994150"/>
          <p14:tracePt t="103493" x="5022850" y="3968750"/>
          <p14:tracePt t="103509" x="4946650" y="3943350"/>
          <p14:tracePt t="103526" x="4857750" y="3917950"/>
          <p14:tracePt t="103543" x="4768850" y="3873500"/>
          <p14:tracePt t="103560" x="4692650" y="3854450"/>
          <p14:tracePt t="103576" x="4635500" y="3835400"/>
          <p14:tracePt t="103578" x="4610100" y="3816350"/>
          <p14:tracePt t="103594" x="4565650" y="3810000"/>
          <p14:tracePt t="103609" x="4546600" y="3803650"/>
          <p14:tracePt t="103626" x="4521200" y="3771900"/>
          <p14:tracePt t="103642" x="4514850" y="3771900"/>
          <p14:tracePt t="103810" x="4514850" y="3765550"/>
          <p14:tracePt t="103818" x="4514850" y="3759200"/>
          <p14:tracePt t="103826" x="4514850" y="3746500"/>
          <p14:tracePt t="103843" x="4514850" y="3733800"/>
          <p14:tracePt t="103859" x="4514850" y="3727450"/>
          <p14:tracePt t="103876" x="4514850" y="3714750"/>
          <p14:tracePt t="103893" x="4514850" y="3708400"/>
          <p14:tracePt t="103909" x="4514850" y="3702050"/>
          <p14:tracePt t="103926" x="4514850" y="3695700"/>
          <p14:tracePt t="103986" x="4514850" y="3689350"/>
          <p14:tracePt t="103995" x="4521200" y="36830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D3EE9845-A8F9-4727-919E-E7FCF694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2FC3E21-58BD-4989-8731-33A6D3B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F815977E-EFAF-46D7-AB57-0CFE853E350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B1CAC67-4C90-4F6A-84FE-BCA13636F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E5C7317-58B3-4403-8F0D-FC07E97EE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1.1 What </a:t>
            </a:r>
            <a:r>
              <a:rPr lang="en-US" altLang="ko-KR" sz="2800" i="1">
                <a:solidFill>
                  <a:srgbClr val="FF0000"/>
                </a:solidFill>
                <a:ea typeface="굴림" panose="020B0600000101010101" pitchFamily="50" charset="-127"/>
              </a:rPr>
              <a:t>is</a:t>
            </a: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1.2</a:t>
            </a:r>
            <a:r>
              <a:rPr lang="en-US" altLang="ko-KR" sz="2800">
                <a:ea typeface="굴림" panose="020B0600000101010101" pitchFamily="50" charset="-127"/>
              </a:rPr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1.3</a:t>
            </a:r>
            <a:r>
              <a:rPr lang="en-US" altLang="ko-KR" sz="2800">
                <a:ea typeface="굴림" panose="020B0600000101010101" pitchFamily="50" charset="-127"/>
              </a:rPr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1.4 </a:t>
            </a:r>
            <a:r>
              <a:rPr lang="en-US" altLang="ko-KR" sz="2800">
                <a:ea typeface="굴림" panose="020B0600000101010101" pitchFamily="50" charset="-127"/>
              </a:rPr>
              <a:t>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</a:t>
            </a:r>
            <a:r>
              <a:rPr lang="en-US" altLang="ko-KR" sz="2800">
                <a:ea typeface="굴림" panose="020B0600000101010101" pitchFamily="50" charset="-127"/>
              </a:rPr>
              <a:t> 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1.7</a:t>
            </a:r>
            <a:r>
              <a:rPr lang="en-US" altLang="ko-KR" sz="2800">
                <a:ea typeface="굴림" panose="020B0600000101010101" pitchFamily="50" charset="-127"/>
              </a:rPr>
              <a:t> Protocol layers, service models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1.8</a:t>
            </a:r>
            <a:r>
              <a:rPr lang="en-US" altLang="ko-KR" sz="2800">
                <a:ea typeface="굴림" panose="020B0600000101010101" pitchFamily="50" charset="-127"/>
              </a:rPr>
              <a:t>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5"/>
    </mc:Choice>
    <mc:Fallback xmlns="">
      <p:transition spd="slow" advTm="6355"/>
    </mc:Fallback>
  </mc:AlternateContent>
  <p:extLst>
    <p:ext uri="{3A86A75C-4F4B-4683-9AE1-C65F6400EC91}">
      <p14:laserTraceLst xmlns:p14="http://schemas.microsoft.com/office/powerpoint/2010/main">
        <p14:tracePtLst>
          <p14:tracePt t="943" x="3949700" y="4578350"/>
          <p14:tracePt t="952" x="3943350" y="4578350"/>
          <p14:tracePt t="969" x="3937000" y="4578350"/>
          <p14:tracePt t="985" x="3937000" y="4527550"/>
          <p14:tracePt t="1002" x="3937000" y="4406900"/>
          <p14:tracePt t="1019" x="3943350" y="4229100"/>
          <p14:tracePt t="1035" x="3943350" y="3987800"/>
          <p14:tracePt t="1052" x="3943350" y="3708400"/>
          <p14:tracePt t="1069" x="3949700" y="3403600"/>
          <p14:tracePt t="1085" x="3975100" y="3143250"/>
          <p14:tracePt t="1102" x="4013200" y="2927350"/>
          <p14:tracePt t="1120" x="4070350" y="2679700"/>
          <p14:tracePt t="1135" x="4076700" y="2578100"/>
          <p14:tracePt t="1152" x="4076700" y="2501900"/>
          <p14:tracePt t="1169" x="4083050" y="2444750"/>
          <p14:tracePt t="1185" x="4083050" y="2381250"/>
          <p14:tracePt t="1202" x="4083050" y="2336800"/>
          <p14:tracePt t="1219" x="4083050" y="2305050"/>
          <p14:tracePt t="1280" x="4095750" y="2292350"/>
          <p14:tracePt t="1287" x="4108450" y="2279650"/>
          <p14:tracePt t="1302" x="4121150" y="2260600"/>
          <p14:tracePt t="1319" x="4146550" y="2228850"/>
          <p14:tracePt t="1321" x="4152900" y="2222500"/>
          <p14:tracePt t="1335" x="4152900" y="2209800"/>
          <p14:tracePt t="1352" x="4159250" y="2209800"/>
          <p14:tracePt t="1385" x="4159250" y="2203450"/>
          <p14:tracePt t="1447" x="4146550" y="2203450"/>
          <p14:tracePt t="1455" x="4133850" y="2216150"/>
          <p14:tracePt t="1464" x="4127500" y="2228850"/>
          <p14:tracePt t="1471" x="4102100" y="2241550"/>
          <p14:tracePt t="1485" x="4083050" y="2254250"/>
          <p14:tracePt t="1502" x="4025900" y="2266950"/>
          <p14:tracePt t="1519" x="3968750" y="2279650"/>
          <p14:tracePt t="1521" x="3937000" y="2279650"/>
          <p14:tracePt t="1535" x="3867150" y="2279650"/>
          <p14:tracePt t="1552" x="3797300" y="2279650"/>
          <p14:tracePt t="1569" x="3740150" y="2279650"/>
          <p14:tracePt t="1585" x="3676650" y="2279650"/>
          <p14:tracePt t="1602" x="3625850" y="2254250"/>
          <p14:tracePt t="1618" x="3594100" y="2222500"/>
          <p14:tracePt t="1635" x="3575050" y="2146300"/>
          <p14:tracePt t="1652" x="3549650" y="2070100"/>
          <p14:tracePt t="1669" x="3524250" y="1987550"/>
          <p14:tracePt t="1685" x="3498850" y="1924050"/>
          <p14:tracePt t="1702" x="3473450" y="1879600"/>
          <p14:tracePt t="1719" x="3454400" y="1822450"/>
          <p14:tracePt t="1735" x="3448050" y="1803400"/>
          <p14:tracePt t="1752" x="3441700" y="1752600"/>
          <p14:tracePt t="1769" x="3441700" y="1708150"/>
          <p14:tracePt t="1785" x="3448050" y="1657350"/>
          <p14:tracePt t="1802" x="3467100" y="1600200"/>
          <p14:tracePt t="1819" x="3492500" y="1536700"/>
          <p14:tracePt t="1835" x="3517900" y="1492250"/>
          <p14:tracePt t="1852" x="3549650" y="1447800"/>
          <p14:tracePt t="1869" x="3600450" y="1416050"/>
          <p14:tracePt t="1885" x="3663950" y="1384300"/>
          <p14:tracePt t="1902" x="3740150" y="1358900"/>
          <p14:tracePt t="1905" x="3784600" y="1346200"/>
          <p14:tracePt t="1919" x="3829050" y="1327150"/>
          <p14:tracePt t="1936" x="3981450" y="1314450"/>
          <p14:tracePt t="1952" x="4102100" y="1314450"/>
          <p14:tracePt t="1969" x="4222750" y="1314450"/>
          <p14:tracePt t="1985" x="4349750" y="1314450"/>
          <p14:tracePt t="2002" x="4457700" y="1308100"/>
          <p14:tracePt t="2019" x="4559300" y="1308100"/>
          <p14:tracePt t="2035" x="4648200" y="1308100"/>
          <p14:tracePt t="2052" x="4743450" y="1308100"/>
          <p14:tracePt t="2068" x="4845050" y="1308100"/>
          <p14:tracePt t="2085" x="4921250" y="1308100"/>
          <p14:tracePt t="2102" x="4991100" y="1308100"/>
          <p14:tracePt t="2120" x="5048250" y="1308100"/>
          <p14:tracePt t="2135" x="5080000" y="1308100"/>
          <p14:tracePt t="2152" x="5092700" y="1308100"/>
          <p14:tracePt t="2169" x="5118100" y="1320800"/>
          <p14:tracePt t="2185" x="5143500" y="1333500"/>
          <p14:tracePt t="2202" x="5168900" y="1339850"/>
          <p14:tracePt t="2219" x="5194300" y="1352550"/>
          <p14:tracePt t="2235" x="5226050" y="1384300"/>
          <p14:tracePt t="2252" x="5245100" y="1403350"/>
          <p14:tracePt t="2269" x="5264150" y="1441450"/>
          <p14:tracePt t="2285" x="5283200" y="1485900"/>
          <p14:tracePt t="2302" x="5308600" y="1543050"/>
          <p14:tracePt t="2319" x="5327650" y="1651000"/>
          <p14:tracePt t="2335" x="5327650" y="1708150"/>
          <p14:tracePt t="2352" x="5327650" y="1765300"/>
          <p14:tracePt t="2369" x="5327650" y="1803400"/>
          <p14:tracePt t="2385" x="5327650" y="1835150"/>
          <p14:tracePt t="2402" x="5327650" y="1860550"/>
          <p14:tracePt t="2419" x="5314950" y="1892300"/>
          <p14:tracePt t="2435" x="5289550" y="1924050"/>
          <p14:tracePt t="2452" x="5270500" y="1949450"/>
          <p14:tracePt t="2469" x="5251450" y="1974850"/>
          <p14:tracePt t="2486" x="5232400" y="2006600"/>
          <p14:tracePt t="2502" x="5194300" y="2032000"/>
          <p14:tracePt t="2504" x="5175250" y="2038350"/>
          <p14:tracePt t="2519" x="5137150" y="2070100"/>
          <p14:tracePt t="2535" x="5092700" y="2095500"/>
          <p14:tracePt t="2552" x="5035550" y="2120900"/>
          <p14:tracePt t="2569" x="4984750" y="2139950"/>
          <p14:tracePt t="2585" x="4927600" y="2159000"/>
          <p14:tracePt t="2602" x="4889500" y="2171700"/>
          <p14:tracePt t="2618" x="4838700" y="2190750"/>
          <p14:tracePt t="2635" x="4781550" y="2203450"/>
          <p14:tracePt t="2652" x="4724400" y="2222500"/>
          <p14:tracePt t="2669" x="4667250" y="2235200"/>
          <p14:tracePt t="2686" x="4629150" y="2247900"/>
          <p14:tracePt t="2702" x="4578350" y="2266950"/>
          <p14:tracePt t="2704" x="4552950" y="2273300"/>
          <p14:tracePt t="2719" x="4521200" y="2286000"/>
          <p14:tracePt t="2735" x="4425950" y="2292350"/>
          <p14:tracePt t="2752" x="4375150" y="2298700"/>
          <p14:tracePt t="2769" x="4330700" y="2298700"/>
          <p14:tracePt t="2785" x="4279900" y="2298700"/>
          <p14:tracePt t="2802" x="4229100" y="2298700"/>
          <p14:tracePt t="2819" x="4178300" y="2298700"/>
          <p14:tracePt t="2836" x="4133850" y="2298700"/>
          <p14:tracePt t="2852" x="4083050" y="2298700"/>
          <p14:tracePt t="2869" x="4044950" y="2298700"/>
          <p14:tracePt t="2886" x="3987800" y="2298700"/>
          <p14:tracePt t="2902" x="3930650" y="2298700"/>
          <p14:tracePt t="2904" x="3898900" y="2298700"/>
          <p14:tracePt t="2919" x="3835400" y="2298700"/>
          <p14:tracePt t="2936" x="3778250" y="2298700"/>
          <p14:tracePt t="2952" x="3708400" y="2298700"/>
          <p14:tracePt t="2969" x="3632200" y="2305050"/>
          <p14:tracePt t="2985" x="3556000" y="2305050"/>
          <p14:tracePt t="3002" x="3473450" y="2305050"/>
          <p14:tracePt t="3019" x="3397250" y="2292350"/>
          <p14:tracePt t="3035" x="3327400" y="2266950"/>
          <p14:tracePt t="3052" x="3263900" y="2235200"/>
          <p14:tracePt t="3069" x="3200400" y="2209800"/>
          <p14:tracePt t="3086" x="3155950" y="2178050"/>
          <p14:tracePt t="3102" x="3105150" y="2120900"/>
          <p14:tracePt t="3104" x="3086100" y="2095500"/>
          <p14:tracePt t="3119" x="3073400" y="2038350"/>
          <p14:tracePt t="3136" x="3054350" y="1968500"/>
          <p14:tracePt t="3152" x="3048000" y="1898650"/>
          <p14:tracePt t="3169" x="3035300" y="1835150"/>
          <p14:tracePt t="3186" x="3041650" y="1797050"/>
          <p14:tracePt t="3202" x="3041650" y="1758950"/>
          <p14:tracePt t="3218" x="3041650" y="1720850"/>
          <p14:tracePt t="3235" x="3054350" y="1682750"/>
          <p14:tracePt t="3252" x="3067050" y="1638300"/>
          <p14:tracePt t="3269" x="3098800" y="1587500"/>
          <p14:tracePt t="3285" x="3136900" y="1530350"/>
          <p14:tracePt t="3302" x="3187700" y="1485900"/>
          <p14:tracePt t="3319" x="3232150" y="1447800"/>
          <p14:tracePt t="3320" x="3251200" y="1435100"/>
          <p14:tracePt t="3335" x="3295650" y="1403350"/>
          <p14:tracePt t="3352" x="3346450" y="1377950"/>
          <p14:tracePt t="3368" x="3429000" y="1346200"/>
          <p14:tracePt t="3385" x="3517900" y="1314450"/>
          <p14:tracePt t="3402" x="3613150" y="1295400"/>
          <p14:tracePt t="3418" x="3714750" y="1270000"/>
          <p14:tracePt t="3435" x="3810000" y="1257300"/>
          <p14:tracePt t="3452" x="3905250" y="1250950"/>
          <p14:tracePt t="3469" x="4006850" y="1250950"/>
          <p14:tracePt t="3485" x="4114800" y="1244600"/>
          <p14:tracePt t="3502" x="4222750" y="1244600"/>
          <p14:tracePt t="3519" x="4368800" y="1244600"/>
          <p14:tracePt t="3535" x="4464050" y="1244600"/>
          <p14:tracePt t="3552" x="4533900" y="1244600"/>
          <p14:tracePt t="3569" x="4591050" y="1244600"/>
          <p14:tracePt t="3585" x="4660900" y="1244600"/>
          <p14:tracePt t="3602" x="4737100" y="1270000"/>
          <p14:tracePt t="3619" x="4819650" y="1295400"/>
          <p14:tracePt t="3636" x="4895850" y="1333500"/>
          <p14:tracePt t="3652" x="4959350" y="1377950"/>
          <p14:tracePt t="3669" x="5016500" y="1422400"/>
          <p14:tracePt t="3686" x="5060950" y="1460500"/>
          <p14:tracePt t="3702" x="5105400" y="1485900"/>
          <p14:tracePt t="3704" x="5118100" y="1498600"/>
          <p14:tracePt t="3719" x="5130800" y="1504950"/>
          <p14:tracePt t="3736" x="5156200" y="1543050"/>
          <p14:tracePt t="3752" x="5168900" y="1574800"/>
          <p14:tracePt t="3769" x="5168900" y="1619250"/>
          <p14:tracePt t="3786" x="5175250" y="1663700"/>
          <p14:tracePt t="3802" x="5175250" y="1708150"/>
          <p14:tracePt t="3818" x="5175250" y="1746250"/>
          <p14:tracePt t="3835" x="5175250" y="1778000"/>
          <p14:tracePt t="3852" x="5175250" y="1822450"/>
          <p14:tracePt t="3869" x="5162550" y="1866900"/>
          <p14:tracePt t="3885" x="5143500" y="1924050"/>
          <p14:tracePt t="3902" x="5124450" y="1974850"/>
          <p14:tracePt t="3920" x="5073650" y="2070100"/>
          <p14:tracePt t="3935" x="5022850" y="2120900"/>
          <p14:tracePt t="3952" x="4959350" y="2159000"/>
          <p14:tracePt t="3969" x="4895850" y="2197100"/>
          <p14:tracePt t="3985" x="4832350" y="2222500"/>
          <p14:tracePt t="4002" x="4756150" y="2247900"/>
          <p14:tracePt t="4019" x="4673600" y="2273300"/>
          <p14:tracePt t="4035" x="4591050" y="2292350"/>
          <p14:tracePt t="4052" x="4495800" y="2298700"/>
          <p14:tracePt t="4068" x="4387850" y="2298700"/>
          <p14:tracePt t="4085" x="4267200" y="2298700"/>
          <p14:tracePt t="4102" x="4146550" y="2298700"/>
          <p14:tracePt t="4104" x="4089400" y="2298700"/>
          <p14:tracePt t="4119" x="3987800" y="2305050"/>
          <p14:tracePt t="4135" x="3879850" y="2305050"/>
          <p14:tracePt t="4152" x="3759200" y="2311400"/>
          <p14:tracePt t="4169" x="3632200" y="2311400"/>
          <p14:tracePt t="4185" x="3517900" y="2311400"/>
          <p14:tracePt t="4202" x="3441700" y="2311400"/>
          <p14:tracePt t="4219" x="3384550" y="2305050"/>
          <p14:tracePt t="4235" x="3340100" y="2286000"/>
          <p14:tracePt t="4252" x="3308350" y="2266950"/>
          <p14:tracePt t="4269" x="3270250" y="2247900"/>
          <p14:tracePt t="4285" x="3225800" y="2228850"/>
          <p14:tracePt t="4302" x="3175000" y="2209800"/>
          <p14:tracePt t="4319" x="3136900" y="2197100"/>
          <p14:tracePt t="4320" x="3111500" y="2190750"/>
          <p14:tracePt t="4335" x="3067050" y="2171700"/>
          <p14:tracePt t="4352" x="3035300" y="2165350"/>
          <p14:tracePt t="4369" x="3009900" y="2152650"/>
          <p14:tracePt t="4385" x="2984500" y="2139950"/>
          <p14:tracePt t="4402" x="2959100" y="2127250"/>
          <p14:tracePt t="4419" x="2946400" y="2127250"/>
          <p14:tracePt t="4435" x="2927350" y="2120900"/>
          <p14:tracePt t="4469" x="2927350" y="211455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3AEEF38D-9B3F-4F56-BB4D-0D1861EA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C8F3BEB-A5D1-4B93-86FA-B31DEE61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C5716941-4625-49AD-B0D7-05DA3B403F6D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CBEB8E0-F1BF-4111-99B0-D39BBA3D1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Why layering?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D0C03B0-A20C-46E4-B3C2-CD694BA0B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Dealing with complex systems: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explicit structure allows identification, relationship of complex system’s pieces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layered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en-US" altLang="ko-KR">
                <a:ea typeface="굴림" panose="020B0600000101010101" pitchFamily="50" charset="-127"/>
              </a:rPr>
              <a:t> for discussion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modularization eases maintenance, updating of system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change of implementation of layer’s service transparent to rest of system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e.g., change in gate procedure doesn’t affect rest of system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layering considered harmful?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04"/>
    </mc:Choice>
    <mc:Fallback xmlns="">
      <p:transition spd="slow" advTm="102804"/>
    </mc:Fallback>
  </mc:AlternateContent>
  <p:extLst>
    <p:ext uri="{3A86A75C-4F4B-4683-9AE1-C65F6400EC91}">
      <p14:laserTraceLst xmlns:p14="http://schemas.microsoft.com/office/powerpoint/2010/main">
        <p14:tracePtLst>
          <p14:tracePt t="845" x="4508500" y="3683000"/>
          <p14:tracePt t="853" x="4495800" y="3683000"/>
          <p14:tracePt t="860" x="4451350" y="3670300"/>
          <p14:tracePt t="875" x="4394200" y="3644900"/>
          <p14:tracePt t="891" x="4254500" y="3594100"/>
          <p14:tracePt t="893" x="4159250" y="3562350"/>
          <p14:tracePt t="908" x="3937000" y="3486150"/>
          <p14:tracePt t="925" x="3663950" y="3384550"/>
          <p14:tracePt t="942" x="3422650" y="3289300"/>
          <p14:tracePt t="958" x="3225800" y="3162300"/>
          <p14:tracePt t="975" x="3079750" y="3060700"/>
          <p14:tracePt t="992" x="2971800" y="2959100"/>
          <p14:tracePt t="1008" x="2863850" y="2851150"/>
          <p14:tracePt t="1025" x="2762250" y="2755900"/>
          <p14:tracePt t="1041" x="2686050" y="2679700"/>
          <p14:tracePt t="1058" x="2654300" y="2647950"/>
          <p14:tracePt t="1075" x="2647950" y="2622550"/>
          <p14:tracePt t="1092" x="2647950" y="2616200"/>
          <p14:tracePt t="1109" x="2635250" y="2660650"/>
          <p14:tracePt t="1125" x="2622550" y="2698750"/>
          <p14:tracePt t="1301" x="2609850" y="2692400"/>
          <p14:tracePt t="1309" x="2597150" y="2673350"/>
          <p14:tracePt t="1325" x="2552700" y="2641600"/>
          <p14:tracePt t="1342" x="2489200" y="2584450"/>
          <p14:tracePt t="1358" x="2374900" y="2470150"/>
          <p14:tracePt t="1375" x="2254250" y="2343150"/>
          <p14:tracePt t="1392" x="2146300" y="2178050"/>
          <p14:tracePt t="1408" x="2038350" y="2051050"/>
          <p14:tracePt t="1425" x="1924050" y="1911350"/>
          <p14:tracePt t="1442" x="1816100" y="1803400"/>
          <p14:tracePt t="1458" x="1739900" y="1727200"/>
          <p14:tracePt t="1475" x="1695450" y="1657350"/>
          <p14:tracePt t="1493" x="1663700" y="1562100"/>
          <p14:tracePt t="1508" x="1663700" y="1536700"/>
          <p14:tracePt t="1525" x="1670050" y="1473200"/>
          <p14:tracePt t="1542" x="1695450" y="1435100"/>
          <p14:tracePt t="1558" x="1714500" y="1403350"/>
          <p14:tracePt t="1575" x="1733550" y="1371600"/>
          <p14:tracePt t="1592" x="1746250" y="1352550"/>
          <p14:tracePt t="1608" x="1771650" y="1346200"/>
          <p14:tracePt t="1625" x="1816100" y="1346200"/>
          <p14:tracePt t="1642" x="1885950" y="1346200"/>
          <p14:tracePt t="1659" x="1962150" y="1365250"/>
          <p14:tracePt t="1675" x="2019300" y="1390650"/>
          <p14:tracePt t="1677" x="2044700" y="1416050"/>
          <p14:tracePt t="1692" x="2063750" y="1447800"/>
          <p14:tracePt t="1709" x="2101850" y="1524000"/>
          <p14:tracePt t="1710" x="2120900" y="1562100"/>
          <p14:tracePt t="1805" x="2127250" y="1568450"/>
          <p14:tracePt t="1812" x="2133600" y="1587500"/>
          <p14:tracePt t="1821" x="2139950" y="1600200"/>
          <p14:tracePt t="1828" x="2139950" y="1606550"/>
          <p14:tracePt t="1841" x="2139950" y="1612900"/>
          <p14:tracePt t="1869" x="2127250" y="1600200"/>
          <p14:tracePt t="1876" x="2120900" y="1593850"/>
          <p14:tracePt t="1893" x="2082800" y="1555750"/>
          <p14:tracePt t="1908" x="2057400" y="1530350"/>
          <p14:tracePt t="1925" x="1962150" y="1447800"/>
          <p14:tracePt t="1942" x="1898650" y="1377950"/>
          <p14:tracePt t="1958" x="1809750" y="1301750"/>
          <p14:tracePt t="1975" x="1708150" y="1225550"/>
          <p14:tracePt t="1992" x="1593850" y="1149350"/>
          <p14:tracePt t="2008" x="1517650" y="1079500"/>
          <p14:tracePt t="2025" x="1479550" y="1028700"/>
          <p14:tracePt t="2042" x="1447800" y="971550"/>
          <p14:tracePt t="2058" x="1428750" y="914400"/>
          <p14:tracePt t="2075" x="1409700" y="857250"/>
          <p14:tracePt t="2092" x="1390650" y="800100"/>
          <p14:tracePt t="2108" x="1365250" y="736600"/>
          <p14:tracePt t="2125" x="1339850" y="654050"/>
          <p14:tracePt t="2142" x="1327150" y="615950"/>
          <p14:tracePt t="2158" x="1327150" y="571500"/>
          <p14:tracePt t="2175" x="1327150" y="527050"/>
          <p14:tracePt t="2192" x="1339850" y="488950"/>
          <p14:tracePt t="2208" x="1377950" y="438150"/>
          <p14:tracePt t="2225" x="1428750" y="406400"/>
          <p14:tracePt t="2242" x="1492250" y="381000"/>
          <p14:tracePt t="2258" x="1555750" y="355600"/>
          <p14:tracePt t="2275" x="1631950" y="342900"/>
          <p14:tracePt t="2292" x="1733550" y="336550"/>
          <p14:tracePt t="2308" x="1962150" y="342900"/>
          <p14:tracePt t="2325" x="2127250" y="374650"/>
          <p14:tracePt t="2342" x="2330450" y="444500"/>
          <p14:tracePt t="2358" x="2559050" y="565150"/>
          <p14:tracePt t="2375" x="2774950" y="692150"/>
          <p14:tracePt t="2392" x="2997200" y="825500"/>
          <p14:tracePt t="2408" x="3206750" y="958850"/>
          <p14:tracePt t="2425" x="3390900" y="1085850"/>
          <p14:tracePt t="2442" x="3517900" y="1212850"/>
          <p14:tracePt t="2458" x="3600450" y="1352550"/>
          <p14:tracePt t="2475" x="3651250" y="1479550"/>
          <p14:tracePt t="2493" x="3702050" y="1631950"/>
          <p14:tracePt t="2508" x="3714750" y="1670050"/>
          <p14:tracePt t="2525" x="3733800" y="1739900"/>
          <p14:tracePt t="2542" x="3727450" y="1758950"/>
          <p14:tracePt t="2558" x="3689350" y="1771650"/>
          <p14:tracePt t="2575" x="3625850" y="1771650"/>
          <p14:tracePt t="2592" x="3543300" y="1771650"/>
          <p14:tracePt t="2608" x="3454400" y="1771650"/>
          <p14:tracePt t="2625" x="3365500" y="1771650"/>
          <p14:tracePt t="2642" x="3327400" y="1797050"/>
          <p14:tracePt t="2658" x="3308350" y="1797050"/>
          <p14:tracePt t="2677" x="3257550" y="1765300"/>
          <p14:tracePt t="2694" x="3232150" y="1746250"/>
          <p14:tracePt t="2708" x="3232150" y="1739900"/>
          <p14:tracePt t="2725" x="3251200" y="1714500"/>
          <p14:tracePt t="2742" x="3321050" y="1689100"/>
          <p14:tracePt t="2759" x="3422650" y="1663700"/>
          <p14:tracePt t="2775" x="3536950" y="1644650"/>
          <p14:tracePt t="2792" x="3638550" y="1619250"/>
          <p14:tracePt t="2808" x="3727450" y="1581150"/>
          <p14:tracePt t="2825" x="3810000" y="1536700"/>
          <p14:tracePt t="2842" x="3848100" y="1485900"/>
          <p14:tracePt t="2858" x="3860800" y="1466850"/>
          <p14:tracePt t="2875" x="3867150" y="1454150"/>
          <p14:tracePt t="2892" x="3873500" y="1441450"/>
          <p14:tracePt t="2894" x="3886200" y="1428750"/>
          <p14:tracePt t="2908" x="3962400" y="1416050"/>
          <p14:tracePt t="2925" x="4064000" y="1384300"/>
          <p14:tracePt t="2941" x="4191000" y="1358900"/>
          <p14:tracePt t="2958" x="4349750" y="1352550"/>
          <p14:tracePt t="2975" x="4540250" y="1358900"/>
          <p14:tracePt t="2992" x="4749800" y="1428750"/>
          <p14:tracePt t="3008" x="4889500" y="1479550"/>
          <p14:tracePt t="3025" x="4953000" y="1530350"/>
          <p14:tracePt t="3042" x="4997450" y="1581150"/>
          <p14:tracePt t="3058" x="5003800" y="1638300"/>
          <p14:tracePt t="3075" x="4997450" y="1708150"/>
          <p14:tracePt t="3093" x="4959350" y="1816100"/>
          <p14:tracePt t="3108" x="4908550" y="1873250"/>
          <p14:tracePt t="3125" x="4845050" y="1911350"/>
          <p14:tracePt t="3142" x="4775200" y="1936750"/>
          <p14:tracePt t="3158" x="4718050" y="1943100"/>
          <p14:tracePt t="3175" x="4660900" y="1949450"/>
          <p14:tracePt t="3192" x="4552950" y="1924050"/>
          <p14:tracePt t="3208" x="4387850" y="1866900"/>
          <p14:tracePt t="3225" x="4159250" y="1784350"/>
          <p14:tracePt t="3242" x="3924300" y="1701800"/>
          <p14:tracePt t="3258" x="3702050" y="1625600"/>
          <p14:tracePt t="3275" x="3511550" y="1568450"/>
          <p14:tracePt t="3292" x="3346450" y="1524000"/>
          <p14:tracePt t="3293" x="3251200" y="1511300"/>
          <p14:tracePt t="3308" x="3079750" y="1460500"/>
          <p14:tracePt t="3325" x="2908300" y="1416050"/>
          <p14:tracePt t="3341" x="2717800" y="1371600"/>
          <p14:tracePt t="3358" x="2520950" y="1314450"/>
          <p14:tracePt t="3375" x="2355850" y="1308100"/>
          <p14:tracePt t="3392" x="2197100" y="1308100"/>
          <p14:tracePt t="3408" x="2057400" y="1308100"/>
          <p14:tracePt t="3425" x="1949450" y="1314450"/>
          <p14:tracePt t="3442" x="1866900" y="1333500"/>
          <p14:tracePt t="3458" x="1816100" y="1365250"/>
          <p14:tracePt t="3475" x="1778000" y="1390650"/>
          <p14:tracePt t="3493" x="1746250" y="1428750"/>
          <p14:tracePt t="3508" x="1746250" y="1441450"/>
          <p14:tracePt t="3525" x="1733550" y="1466850"/>
          <p14:tracePt t="3542" x="1727200" y="1479550"/>
          <p14:tracePt t="3558" x="1714500" y="1498600"/>
          <p14:tracePt t="3575" x="1695450" y="1517650"/>
          <p14:tracePt t="3592" x="1682750" y="1530350"/>
          <p14:tracePt t="3608" x="1676400" y="1549400"/>
          <p14:tracePt t="3933" x="1670050" y="1543050"/>
          <p14:tracePt t="4213" x="1663700" y="1543050"/>
          <p14:tracePt t="4494" x="1670050" y="1543050"/>
          <p14:tracePt t="4501" x="1695450" y="1543050"/>
          <p14:tracePt t="4510" x="1727200" y="1530350"/>
          <p14:tracePt t="4525" x="1765300" y="1517650"/>
          <p14:tracePt t="4542" x="1778000" y="1511300"/>
          <p14:tracePt t="4559" x="1790700" y="1511300"/>
          <p14:tracePt t="4575" x="1797050" y="1504950"/>
          <p14:tracePt t="4591" x="1816100" y="1498600"/>
          <p14:tracePt t="4608" x="1822450" y="1492250"/>
          <p14:tracePt t="4645" x="1828800" y="1492250"/>
          <p14:tracePt t="4718" x="1822450" y="1492250"/>
          <p14:tracePt t="4725" x="1809750" y="1492250"/>
          <p14:tracePt t="4733" x="1790700" y="1492250"/>
          <p14:tracePt t="4742" x="1765300" y="1492250"/>
          <p14:tracePt t="4758" x="1720850" y="1492250"/>
          <p14:tracePt t="4775" x="1663700" y="1524000"/>
          <p14:tracePt t="4792" x="1593850" y="1562100"/>
          <p14:tracePt t="4808" x="1562100" y="1612900"/>
          <p14:tracePt t="4825" x="1530350" y="1657350"/>
          <p14:tracePt t="4842" x="1492250" y="1708150"/>
          <p14:tracePt t="4858" x="1441450" y="1758950"/>
          <p14:tracePt t="4875" x="1390650" y="1797050"/>
          <p14:tracePt t="4893" x="1333500" y="1828800"/>
          <p14:tracePt t="4908" x="1314450" y="1828800"/>
          <p14:tracePt t="4925" x="1257300" y="1828800"/>
          <p14:tracePt t="4942" x="1200150" y="1828800"/>
          <p14:tracePt t="4958" x="1136650" y="1822450"/>
          <p14:tracePt t="4975" x="1054100" y="1784350"/>
          <p14:tracePt t="4991" x="965200" y="1727200"/>
          <p14:tracePt t="5008" x="863600" y="1663700"/>
          <p14:tracePt t="5025" x="800100" y="1593850"/>
          <p14:tracePt t="5041" x="768350" y="1543050"/>
          <p14:tracePt t="5059" x="749300" y="1504950"/>
          <p14:tracePt t="5075" x="749300" y="1460500"/>
          <p14:tracePt t="5093" x="787400" y="1390650"/>
          <p14:tracePt t="5108" x="825500" y="1333500"/>
          <p14:tracePt t="5125" x="863600" y="1282700"/>
          <p14:tracePt t="5142" x="927100" y="1250950"/>
          <p14:tracePt t="5159" x="1028700" y="1219200"/>
          <p14:tracePt t="5175" x="1162050" y="1219200"/>
          <p14:tracePt t="5192" x="1308100" y="1212850"/>
          <p14:tracePt t="5208" x="1428750" y="1238250"/>
          <p14:tracePt t="5225" x="1511300" y="1263650"/>
          <p14:tracePt t="5242" x="1555750" y="1301750"/>
          <p14:tracePt t="5258" x="1581150" y="1352550"/>
          <p14:tracePt t="5275" x="1600200" y="1422400"/>
          <p14:tracePt t="5293" x="1581150" y="1530350"/>
          <p14:tracePt t="5308" x="1549400" y="1612900"/>
          <p14:tracePt t="5325" x="1504950" y="1676400"/>
          <p14:tracePt t="5342" x="1466850" y="1720850"/>
          <p14:tracePt t="5358" x="1428750" y="1733550"/>
          <p14:tracePt t="5375" x="1397000" y="1739900"/>
          <p14:tracePt t="5392" x="1346200" y="1739900"/>
          <p14:tracePt t="5408" x="1276350" y="1739900"/>
          <p14:tracePt t="5425" x="1206500" y="1714500"/>
          <p14:tracePt t="5442" x="1143000" y="1670050"/>
          <p14:tracePt t="5458" x="1098550" y="1631950"/>
          <p14:tracePt t="5475" x="1079500" y="1600200"/>
          <p14:tracePt t="5492" x="1073150" y="1574800"/>
          <p14:tracePt t="5508" x="1073150" y="1562100"/>
          <p14:tracePt t="5525" x="1098550" y="1549400"/>
          <p14:tracePt t="5542" x="1162050" y="1549400"/>
          <p14:tracePt t="5558" x="1270000" y="1562100"/>
          <p14:tracePt t="5575" x="1397000" y="1619250"/>
          <p14:tracePt t="5591" x="1543050" y="1727200"/>
          <p14:tracePt t="5608" x="1682750" y="1866900"/>
          <p14:tracePt t="5625" x="1797050" y="2019300"/>
          <p14:tracePt t="5641" x="1860550" y="2139950"/>
          <p14:tracePt t="5658" x="1873250" y="2203450"/>
          <p14:tracePt t="5675" x="1784350" y="2209800"/>
          <p14:tracePt t="5694" x="1727200" y="2222500"/>
          <p14:tracePt t="5821" x="1727200" y="2209800"/>
          <p14:tracePt t="5829" x="1739900" y="2184400"/>
          <p14:tracePt t="5837" x="1752600" y="2178050"/>
          <p14:tracePt t="5844" x="1752600" y="2171700"/>
          <p14:tracePt t="5858" x="1758950" y="2165350"/>
          <p14:tracePt t="5875" x="1758950" y="2159000"/>
          <p14:tracePt t="5893" x="1816100" y="2159000"/>
          <p14:tracePt t="5908" x="1854200" y="2159000"/>
          <p14:tracePt t="5925" x="2019300" y="2152650"/>
          <p14:tracePt t="5941" x="2127250" y="2120900"/>
          <p14:tracePt t="5958" x="2203450" y="2070100"/>
          <p14:tracePt t="5975" x="2260600" y="2006600"/>
          <p14:tracePt t="5992" x="2279650" y="1911350"/>
          <p14:tracePt t="6008" x="2317750" y="1797050"/>
          <p14:tracePt t="6025" x="2355850" y="1663700"/>
          <p14:tracePt t="6042" x="2362200" y="1504950"/>
          <p14:tracePt t="6058" x="2368550" y="1384300"/>
          <p14:tracePt t="6075" x="2368550" y="1295400"/>
          <p14:tracePt t="6093" x="2368550" y="1225550"/>
          <p14:tracePt t="6108" x="2368550" y="1219200"/>
          <p14:tracePt t="6165" x="2362200" y="1219200"/>
          <p14:tracePt t="6181" x="2355850" y="1219200"/>
          <p14:tracePt t="6189" x="2349500" y="1219200"/>
          <p14:tracePt t="6197" x="2343150" y="1238250"/>
          <p14:tracePt t="6208" x="2324100" y="1257300"/>
          <p14:tracePt t="6225" x="2279650" y="1282700"/>
          <p14:tracePt t="6242" x="2228850" y="1308100"/>
          <p14:tracePt t="6258" x="2159000" y="1320800"/>
          <p14:tracePt t="6275" x="2082800" y="1320800"/>
          <p14:tracePt t="6293" x="1968500" y="1320800"/>
          <p14:tracePt t="6308" x="1924050" y="1314450"/>
          <p14:tracePt t="6325" x="1778000" y="1263650"/>
          <p14:tracePt t="6342" x="1695450" y="1231900"/>
          <p14:tracePt t="6359" x="1631950" y="1193800"/>
          <p14:tracePt t="6375" x="1555750" y="1143000"/>
          <p14:tracePt t="6392" x="1479550" y="1073150"/>
          <p14:tracePt t="6408" x="1428750" y="1009650"/>
          <p14:tracePt t="6425" x="1390650" y="952500"/>
          <p14:tracePt t="6442" x="1371600" y="908050"/>
          <p14:tracePt t="6458" x="1358900" y="850900"/>
          <p14:tracePt t="6475" x="1346200" y="793750"/>
          <p14:tracePt t="6492" x="1333500" y="730250"/>
          <p14:tracePt t="6508" x="1327150" y="654050"/>
          <p14:tracePt t="6525" x="1327150" y="615950"/>
          <p14:tracePt t="6542" x="1346200" y="590550"/>
          <p14:tracePt t="6559" x="1403350" y="571500"/>
          <p14:tracePt t="6575" x="1485900" y="533400"/>
          <p14:tracePt t="6592" x="1606550" y="501650"/>
          <p14:tracePt t="6609" x="1758950" y="476250"/>
          <p14:tracePt t="6625" x="1911350" y="476250"/>
          <p14:tracePt t="6642" x="2063750" y="476250"/>
          <p14:tracePt t="6658" x="2216150" y="476250"/>
          <p14:tracePt t="6675" x="2381250" y="469900"/>
          <p14:tracePt t="6694" x="2603500" y="533400"/>
          <p14:tracePt t="6708" x="2667000" y="558800"/>
          <p14:tracePt t="6725" x="2813050" y="641350"/>
          <p14:tracePt t="6742" x="2882900" y="711200"/>
          <p14:tracePt t="6758" x="2914650" y="749300"/>
          <p14:tracePt t="6775" x="2940050" y="793750"/>
          <p14:tracePt t="6792" x="2952750" y="831850"/>
          <p14:tracePt t="6808" x="2965450" y="876300"/>
          <p14:tracePt t="6825" x="2965450" y="908050"/>
          <p14:tracePt t="6842" x="2965450" y="927100"/>
          <p14:tracePt t="6858" x="2965450" y="946150"/>
          <p14:tracePt t="6875" x="2965450" y="958850"/>
          <p14:tracePt t="6892" x="2965450" y="965200"/>
          <p14:tracePt t="6908" x="2965450" y="971550"/>
          <p14:tracePt t="6925" x="2959100" y="977900"/>
          <p14:tracePt t="6942" x="2952750" y="996950"/>
          <p14:tracePt t="6958" x="2952750" y="1003300"/>
          <p14:tracePt t="7029" x="2946400" y="1003300"/>
          <p14:tracePt t="7630" x="2952750" y="1003300"/>
          <p14:tracePt t="7636" x="2959100" y="1003300"/>
          <p14:tracePt t="7644" x="2971800" y="1003300"/>
          <p14:tracePt t="7658" x="2978150" y="1003300"/>
          <p14:tracePt t="7675" x="3003550" y="1003300"/>
          <p14:tracePt t="7692" x="3048000" y="1003300"/>
          <p14:tracePt t="7694" x="3073400" y="1003300"/>
          <p14:tracePt t="7708" x="3105150" y="1003300"/>
          <p14:tracePt t="7725" x="3168650" y="1003300"/>
          <p14:tracePt t="7742" x="3200400" y="1003300"/>
          <p14:tracePt t="7758" x="3219450" y="1003300"/>
          <p14:tracePt t="7775" x="3225800" y="1009650"/>
          <p14:tracePt t="7792" x="3244850" y="1016000"/>
          <p14:tracePt t="7808" x="3282950" y="1028700"/>
          <p14:tracePt t="7825" x="3327400" y="1054100"/>
          <p14:tracePt t="7841" x="3371850" y="1092200"/>
          <p14:tracePt t="7859" x="3397250" y="1130300"/>
          <p14:tracePt t="7875" x="3422650" y="1174750"/>
          <p14:tracePt t="7893" x="3441700" y="1212850"/>
          <p14:tracePt t="8013" x="3448050" y="1219200"/>
          <p14:tracePt t="8173" x="3448050" y="1225550"/>
          <p14:tracePt t="8181" x="3448050" y="1231900"/>
          <p14:tracePt t="8192" x="3441700" y="1231900"/>
          <p14:tracePt t="8208" x="3441700" y="1244600"/>
          <p14:tracePt t="8225" x="3435350" y="1257300"/>
          <p14:tracePt t="8242" x="3429000" y="1276350"/>
          <p14:tracePt t="8258" x="3429000" y="1289050"/>
          <p14:tracePt t="8275" x="3422650" y="1295400"/>
          <p14:tracePt t="8341" x="3422650" y="1301750"/>
          <p14:tracePt t="8349" x="3422650" y="1308100"/>
          <p14:tracePt t="8358" x="3416300" y="1308100"/>
          <p14:tracePt t="8477" x="3435350" y="1289050"/>
          <p14:tracePt t="8485" x="3467100" y="1263650"/>
          <p14:tracePt t="8493" x="3498850" y="1238250"/>
          <p14:tracePt t="8509" x="3587750" y="1200150"/>
          <p14:tracePt t="8525" x="3695700" y="1162050"/>
          <p14:tracePt t="8542" x="3848100" y="1155700"/>
          <p14:tracePt t="8558" x="4013200" y="1136650"/>
          <p14:tracePt t="8575" x="4191000" y="1136650"/>
          <p14:tracePt t="8592" x="4349750" y="1136650"/>
          <p14:tracePt t="8608" x="4470400" y="1136650"/>
          <p14:tracePt t="8625" x="4521200" y="1162050"/>
          <p14:tracePt t="8642" x="4565650" y="1206500"/>
          <p14:tracePt t="8658" x="4572000" y="1282700"/>
          <p14:tracePt t="8675" x="4546600" y="1301750"/>
          <p14:tracePt t="8812" x="4552950" y="1282700"/>
          <p14:tracePt t="8821" x="4578350" y="1250950"/>
          <p14:tracePt t="8829" x="4622800" y="1231900"/>
          <p14:tracePt t="8841" x="4679950" y="1212850"/>
          <p14:tracePt t="8858" x="4845050" y="1162050"/>
          <p14:tracePt t="8875" x="5060950" y="1104900"/>
          <p14:tracePt t="8892" x="5410200" y="1035050"/>
          <p14:tracePt t="8908" x="5619750" y="971550"/>
          <p14:tracePt t="8925" x="5797550" y="901700"/>
          <p14:tracePt t="8942" x="5886450" y="831850"/>
          <p14:tracePt t="8958" x="5899150" y="806450"/>
          <p14:tracePt t="8975" x="5899150" y="793750"/>
          <p14:tracePt t="9317" x="5892800" y="793750"/>
          <p14:tracePt t="9325" x="5873750" y="793750"/>
          <p14:tracePt t="9342" x="5822950" y="819150"/>
          <p14:tracePt t="9358" x="5791200" y="819150"/>
          <p14:tracePt t="9375" x="5778500" y="819150"/>
          <p14:tracePt t="9437" x="5803900" y="819150"/>
          <p14:tracePt t="9444" x="5848350" y="819150"/>
          <p14:tracePt t="9454" x="5918200" y="819150"/>
          <p14:tracePt t="9461" x="6000750" y="819150"/>
          <p14:tracePt t="9475" x="6108700" y="819150"/>
          <p14:tracePt t="9493" x="6438900" y="812800"/>
          <p14:tracePt t="9508" x="6616700" y="819150"/>
          <p14:tracePt t="9525" x="6724650" y="819150"/>
          <p14:tracePt t="9542" x="6750050" y="825500"/>
          <p14:tracePt t="9581" x="6743700" y="825500"/>
          <p14:tracePt t="9591" x="6731000" y="838200"/>
          <p14:tracePt t="9608" x="6686550" y="869950"/>
          <p14:tracePt t="9625" x="6616700" y="908050"/>
          <p14:tracePt t="9642" x="6521450" y="958850"/>
          <p14:tracePt t="9658" x="6362700" y="1016000"/>
          <p14:tracePt t="9675" x="6203950" y="1073150"/>
          <p14:tracePt t="9692" x="6076950" y="1117600"/>
          <p14:tracePt t="9709" x="5969000" y="1155700"/>
          <p14:tracePt t="9725" x="5949950" y="1162050"/>
          <p14:tracePt t="9742" x="5937250" y="1168400"/>
          <p14:tracePt t="9782" x="5943600" y="1168400"/>
          <p14:tracePt t="9813" x="5956300" y="1168400"/>
          <p14:tracePt t="9828" x="5962650" y="1168400"/>
          <p14:tracePt t="9837" x="5988050" y="1155700"/>
          <p14:tracePt t="9845" x="6032500" y="1149350"/>
          <p14:tracePt t="9859" x="6089650" y="1143000"/>
          <p14:tracePt t="9875" x="6254750" y="1155700"/>
          <p14:tracePt t="9892" x="6438900" y="1181100"/>
          <p14:tracePt t="9893" x="6527800" y="1181100"/>
          <p14:tracePt t="9908" x="6667500" y="1193800"/>
          <p14:tracePt t="9925" x="6788150" y="1206500"/>
          <p14:tracePt t="9942" x="6800850" y="1212850"/>
          <p14:tracePt t="9958" x="6800850" y="1219200"/>
          <p14:tracePt t="9975" x="6750050" y="1250950"/>
          <p14:tracePt t="9992" x="6623050" y="1289050"/>
          <p14:tracePt t="10008" x="6483350" y="1352550"/>
          <p14:tracePt t="10025" x="6330950" y="1403350"/>
          <p14:tracePt t="10042" x="6210300" y="1447800"/>
          <p14:tracePt t="10059" x="6096000" y="1479550"/>
          <p14:tracePt t="10075" x="5994400" y="1504950"/>
          <p14:tracePt t="10091" x="5962650" y="1517650"/>
          <p14:tracePt t="10149" x="5975350" y="1511300"/>
          <p14:tracePt t="10157" x="6026150" y="1511300"/>
          <p14:tracePt t="10164" x="6083300" y="1511300"/>
          <p14:tracePt t="10175" x="6146800" y="1511300"/>
          <p14:tracePt t="10192" x="6330950" y="1511300"/>
          <p14:tracePt t="10208" x="6521450" y="1511300"/>
          <p14:tracePt t="10225" x="6718300" y="1511300"/>
          <p14:tracePt t="10242" x="6826250" y="1511300"/>
          <p14:tracePt t="10258" x="6858000" y="1511300"/>
          <p14:tracePt t="10293" x="6769100" y="1555750"/>
          <p14:tracePt t="10308" x="6718300" y="1574800"/>
          <p14:tracePt t="10325" x="6496050" y="1644650"/>
          <p14:tracePt t="10341" x="6311900" y="1701800"/>
          <p14:tracePt t="10359" x="6108700" y="1752600"/>
          <p14:tracePt t="10375" x="5918200" y="1809750"/>
          <p14:tracePt t="10392" x="5835650" y="1847850"/>
          <p14:tracePt t="10408" x="5848350" y="1854200"/>
          <p14:tracePt t="10425" x="5937250" y="1860550"/>
          <p14:tracePt t="10442" x="6083300" y="1860550"/>
          <p14:tracePt t="10458" x="6248400" y="1860550"/>
          <p14:tracePt t="10475" x="6413500" y="1866900"/>
          <p14:tracePt t="10491" x="6546850" y="1866900"/>
          <p14:tracePt t="10493" x="6604000" y="1873250"/>
          <p14:tracePt t="10508" x="6692900" y="1885950"/>
          <p14:tracePt t="10525" x="6731000" y="1905000"/>
          <p14:tracePt t="10621" x="6731000" y="1898650"/>
          <p14:tracePt t="10629" x="6731000" y="1892300"/>
          <p14:tracePt t="10637" x="6711950" y="1860550"/>
          <p14:tracePt t="10645" x="6686550" y="1822450"/>
          <p14:tracePt t="10658" x="6642100" y="1771650"/>
          <p14:tracePt t="10675" x="6540500" y="1625600"/>
          <p14:tracePt t="10692" x="6400800" y="1403350"/>
          <p14:tracePt t="10708" x="6343650" y="1314450"/>
          <p14:tracePt t="10725" x="6324600" y="1244600"/>
          <p14:tracePt t="10742" x="6318250" y="1174750"/>
          <p14:tracePt t="10758" x="6318250" y="1123950"/>
          <p14:tracePt t="10775" x="6318250" y="1092200"/>
          <p14:tracePt t="10792" x="6305550" y="1060450"/>
          <p14:tracePt t="10808" x="6299200" y="1054100"/>
          <p14:tracePt t="10825" x="6292850" y="1047750"/>
          <p14:tracePt t="10841" x="6292850" y="1035050"/>
          <p14:tracePt t="10858" x="6280150" y="1028700"/>
          <p14:tracePt t="10875" x="6267450" y="1016000"/>
          <p14:tracePt t="10892" x="6223000" y="984250"/>
          <p14:tracePt t="10908" x="6191250" y="958850"/>
          <p14:tracePt t="10925" x="6159500" y="939800"/>
          <p14:tracePt t="10942" x="6127750" y="920750"/>
          <p14:tracePt t="10958" x="6115050" y="914400"/>
          <p14:tracePt t="11013" x="6115050" y="908050"/>
          <p14:tracePt t="11029" x="6134100" y="901700"/>
          <p14:tracePt t="11038" x="6159500" y="895350"/>
          <p14:tracePt t="11044" x="6216650" y="882650"/>
          <p14:tracePt t="11058" x="6273800" y="882650"/>
          <p14:tracePt t="11075" x="6400800" y="857250"/>
          <p14:tracePt t="11092" x="6635750" y="863600"/>
          <p14:tracePt t="11109" x="6731000" y="863600"/>
          <p14:tracePt t="11125" x="6750050" y="863600"/>
          <p14:tracePt t="11142" x="6750050" y="869950"/>
          <p14:tracePt t="11158" x="6737350" y="876300"/>
          <p14:tracePt t="11175" x="6680200" y="914400"/>
          <p14:tracePt t="11192" x="6604000" y="952500"/>
          <p14:tracePt t="11208" x="6508750" y="1003300"/>
          <p14:tracePt t="11225" x="6381750" y="1047750"/>
          <p14:tracePt t="11242" x="6223000" y="1117600"/>
          <p14:tracePt t="11259" x="6070600" y="1181100"/>
          <p14:tracePt t="11275" x="6019800" y="1206500"/>
          <p14:tracePt t="11292" x="6013450" y="1212850"/>
          <p14:tracePt t="11373" x="6019800" y="1212850"/>
          <p14:tracePt t="11381" x="6038850" y="1206500"/>
          <p14:tracePt t="11389" x="6045200" y="1200150"/>
          <p14:tracePt t="11396" x="6083300" y="1200150"/>
          <p14:tracePt t="11408" x="6121400" y="1187450"/>
          <p14:tracePt t="11425" x="6267450" y="1187450"/>
          <p14:tracePt t="11442" x="6438900" y="1187450"/>
          <p14:tracePt t="11458" x="6610350" y="1200150"/>
          <p14:tracePt t="11475" x="6769100" y="1200150"/>
          <p14:tracePt t="11492" x="6858000" y="1200150"/>
          <p14:tracePt t="11494" x="6877050" y="1200150"/>
          <p14:tracePt t="11508" x="6883400" y="1200150"/>
          <p14:tracePt t="11549" x="6845300" y="1212850"/>
          <p14:tracePt t="11558" x="6807200" y="1225550"/>
          <p14:tracePt t="11575" x="6686550" y="1263650"/>
          <p14:tracePt t="11592" x="6546850" y="1320800"/>
          <p14:tracePt t="11608" x="6362700" y="1397000"/>
          <p14:tracePt t="11625" x="6153150" y="1454150"/>
          <p14:tracePt t="11642" x="5994400" y="1492250"/>
          <p14:tracePt t="11659" x="5905500" y="1530350"/>
          <p14:tracePt t="11675" x="5867400" y="1536700"/>
          <p14:tracePt t="11692" x="5867400" y="1543050"/>
          <p14:tracePt t="11741" x="5873750" y="1543050"/>
          <p14:tracePt t="11749" x="5880100" y="1543050"/>
          <p14:tracePt t="11758" x="5886450" y="1543050"/>
          <p14:tracePt t="11775" x="5905500" y="1543050"/>
          <p14:tracePt t="11792" x="5943600" y="1530350"/>
          <p14:tracePt t="11809" x="6019800" y="1530350"/>
          <p14:tracePt t="11825" x="6140450" y="1530350"/>
          <p14:tracePt t="11842" x="6299200" y="1524000"/>
          <p14:tracePt t="11858" x="6502400" y="1524000"/>
          <p14:tracePt t="11875" x="6699250" y="1524000"/>
          <p14:tracePt t="11893" x="6902450" y="1524000"/>
          <p14:tracePt t="11908" x="6953250" y="1530350"/>
          <p14:tracePt t="11925" x="7010400" y="1517650"/>
          <p14:tracePt t="11973" x="7010400" y="1524000"/>
          <p14:tracePt t="12005" x="7010400" y="1530350"/>
          <p14:tracePt t="12013" x="6997700" y="1549400"/>
          <p14:tracePt t="12021" x="6972300" y="1574800"/>
          <p14:tracePt t="12028" x="6934200" y="1600200"/>
          <p14:tracePt t="12042" x="6877050" y="1625600"/>
          <p14:tracePt t="12058" x="6731000" y="1689100"/>
          <p14:tracePt t="12075" x="6565900" y="1739900"/>
          <p14:tracePt t="12093" x="6413500" y="1784350"/>
          <p14:tracePt t="12108" x="6356350" y="1803400"/>
          <p14:tracePt t="12125" x="6305550" y="1816100"/>
          <p14:tracePt t="12142" x="6280150" y="1828800"/>
          <p14:tracePt t="12158" x="6273800" y="1828800"/>
          <p14:tracePt t="12175" x="6273800" y="1835150"/>
          <p14:tracePt t="12192" x="6267450" y="1841500"/>
          <p14:tracePt t="12209" x="6261100" y="1841500"/>
          <p14:tracePt t="12269" x="6267450" y="1841500"/>
          <p14:tracePt t="12277" x="6324600" y="1841500"/>
          <p14:tracePt t="12293" x="6489700" y="1847850"/>
          <p14:tracePt t="12309" x="6578600" y="1847850"/>
          <p14:tracePt t="12325" x="6832600" y="1835150"/>
          <p14:tracePt t="12342" x="6985000" y="1835150"/>
          <p14:tracePt t="12359" x="7073900" y="1828800"/>
          <p14:tracePt t="12375" x="7092950" y="1816100"/>
          <p14:tracePt t="12421" x="7092950" y="1809750"/>
          <p14:tracePt t="12437" x="7092950" y="1803400"/>
          <p14:tracePt t="12444" x="7092950" y="1797050"/>
          <p14:tracePt t="12461" x="7099300" y="1797050"/>
          <p14:tracePt t="12476" x="7105650" y="1797050"/>
          <p14:tracePt t="12508" x="7112000" y="1797050"/>
          <p14:tracePt t="12829" x="7105650" y="1797050"/>
          <p14:tracePt t="12909" x="7105650" y="1790700"/>
          <p14:tracePt t="12917" x="7099300" y="1790700"/>
          <p14:tracePt t="12949" x="7092950" y="1790700"/>
          <p14:tracePt t="12997" x="7086600" y="1790700"/>
          <p14:tracePt t="13013" x="7086600" y="1784350"/>
          <p14:tracePt t="13069" x="7086600" y="1778000"/>
          <p14:tracePt t="13677" x="7080250" y="1778000"/>
          <p14:tracePt t="13901" x="7080250" y="1784350"/>
          <p14:tracePt t="13910" x="7086600" y="1784350"/>
          <p14:tracePt t="13997" x="7092950" y="1784350"/>
          <p14:tracePt t="14021" x="7099300" y="1790700"/>
          <p14:tracePt t="14053" x="7105650" y="1790700"/>
          <p14:tracePt t="14069" x="7105650" y="1797050"/>
          <p14:tracePt t="14309" x="7099300" y="1797050"/>
          <p14:tracePt t="15293" x="7099300" y="1803400"/>
          <p14:tracePt t="15301" x="7092950" y="1835150"/>
          <p14:tracePt t="15310" x="7029450" y="1866900"/>
          <p14:tracePt t="15325" x="6889750" y="1924050"/>
          <p14:tracePt t="15341" x="6705600" y="1974850"/>
          <p14:tracePt t="15358" x="6496050" y="2038350"/>
          <p14:tracePt t="15375" x="6235700" y="2127250"/>
          <p14:tracePt t="15392" x="5943600" y="2203450"/>
          <p14:tracePt t="15409" x="5695950" y="2266950"/>
          <p14:tracePt t="15425" x="5467350" y="2311400"/>
          <p14:tracePt t="15442" x="5257800" y="2336800"/>
          <p14:tracePt t="15459" x="5092700" y="2336800"/>
          <p14:tracePt t="15475" x="4959350" y="2374900"/>
          <p14:tracePt t="15492" x="4838700" y="2413000"/>
          <p14:tracePt t="15508" x="4673600" y="2476500"/>
          <p14:tracePt t="15525" x="4591050" y="2527300"/>
          <p14:tracePt t="15542" x="4514850" y="2571750"/>
          <p14:tracePt t="15559" x="4445000" y="2603500"/>
          <p14:tracePt t="15575" x="4400550" y="2628900"/>
          <p14:tracePt t="15592" x="4343400" y="2647950"/>
          <p14:tracePt t="15609" x="4298950" y="2686050"/>
          <p14:tracePt t="15625" x="4254500" y="2717800"/>
          <p14:tracePt t="15642" x="4210050" y="2743200"/>
          <p14:tracePt t="15658" x="4178300" y="2768600"/>
          <p14:tracePt t="15675" x="4133850" y="2787650"/>
          <p14:tracePt t="15692" x="4076700" y="2813050"/>
          <p14:tracePt t="15692" x="4032250" y="2819400"/>
          <p14:tracePt t="15709" x="3943350" y="2857500"/>
          <p14:tracePt t="15725" x="3835400" y="2882900"/>
          <p14:tracePt t="15742" x="3752850" y="2901950"/>
          <p14:tracePt t="15758" x="3708400" y="2927350"/>
          <p14:tracePt t="15776" x="3657600" y="2946400"/>
          <p14:tracePt t="15792" x="3613150" y="2959100"/>
          <p14:tracePt t="15809" x="3562350" y="2965450"/>
          <p14:tracePt t="15825" x="3517900" y="2978150"/>
          <p14:tracePt t="15842" x="3479800" y="2978150"/>
          <p14:tracePt t="15859" x="3448050" y="2978150"/>
          <p14:tracePt t="15875" x="3416300" y="2978150"/>
          <p14:tracePt t="15892" x="3403600" y="2978150"/>
          <p14:tracePt t="15941" x="3403600" y="2971800"/>
          <p14:tracePt t="15949" x="3403600" y="2965450"/>
          <p14:tracePt t="15958" x="3403600" y="2952750"/>
          <p14:tracePt t="15975" x="3403600" y="2933700"/>
          <p14:tracePt t="15993" x="3403600" y="2914650"/>
          <p14:tracePt t="16008" x="3403600" y="2895600"/>
          <p14:tracePt t="16025" x="3403600" y="2876550"/>
          <p14:tracePt t="16042" x="3403600" y="2851150"/>
          <p14:tracePt t="16059" x="3409950" y="2825750"/>
          <p14:tracePt t="16076" x="3422650" y="2794000"/>
          <p14:tracePt t="16078" x="3429000" y="2781300"/>
          <p14:tracePt t="16093" x="3441700" y="2762250"/>
          <p14:tracePt t="16108" x="3448050" y="2749550"/>
          <p14:tracePt t="16125" x="3467100" y="2730500"/>
          <p14:tracePt t="16142" x="3492500" y="2711450"/>
          <p14:tracePt t="16159" x="3530600" y="2686050"/>
          <p14:tracePt t="16175" x="3581400" y="2667000"/>
          <p14:tracePt t="16192" x="3644900" y="2647950"/>
          <p14:tracePt t="16209" x="3708400" y="2628900"/>
          <p14:tracePt t="16225" x="3784600" y="2609850"/>
          <p14:tracePt t="16242" x="3841750" y="2603500"/>
          <p14:tracePt t="16259" x="3898900" y="2603500"/>
          <p14:tracePt t="16275" x="3949700" y="2603500"/>
          <p14:tracePt t="16293" x="4019550" y="2603500"/>
          <p14:tracePt t="16308" x="4076700" y="2603500"/>
          <p14:tracePt t="16325" x="4133850" y="2603500"/>
          <p14:tracePt t="16342" x="4184650" y="2603500"/>
          <p14:tracePt t="16358" x="4235450" y="2616200"/>
          <p14:tracePt t="16375" x="4279900" y="2635250"/>
          <p14:tracePt t="16392" x="4343400" y="2654300"/>
          <p14:tracePt t="16409" x="4406900" y="2673350"/>
          <p14:tracePt t="16425" x="4464050" y="2692400"/>
          <p14:tracePt t="16442" x="4521200" y="2724150"/>
          <p14:tracePt t="16458" x="4578350" y="2749550"/>
          <p14:tracePt t="16475" x="4629150" y="2768600"/>
          <p14:tracePt t="16492" x="4705350" y="2806700"/>
          <p14:tracePt t="16510" x="4718050" y="2813050"/>
          <p14:tracePt t="16525" x="4724400" y="2819400"/>
          <p14:tracePt t="16542" x="4730750" y="2825750"/>
          <p14:tracePt t="17045" x="4730750" y="2813050"/>
          <p14:tracePt t="17053" x="4737100" y="2787650"/>
          <p14:tracePt t="17060" x="4762500" y="2755900"/>
          <p14:tracePt t="17075" x="4787900" y="2711450"/>
          <p14:tracePt t="17093" x="4927600" y="2559050"/>
          <p14:tracePt t="17108" x="5054600" y="2425700"/>
          <p14:tracePt t="17125" x="5245100" y="2273300"/>
          <p14:tracePt t="17142" x="5461000" y="2108200"/>
          <p14:tracePt t="17158" x="5721350" y="1962150"/>
          <p14:tracePt t="17176" x="5988050" y="1854200"/>
          <p14:tracePt t="17192" x="6191250" y="1765300"/>
          <p14:tracePt t="17209" x="6337300" y="1676400"/>
          <p14:tracePt t="17225" x="6438900" y="1631950"/>
          <p14:tracePt t="17242" x="6483350" y="1619250"/>
          <p14:tracePt t="17259" x="6496050" y="1619250"/>
          <p14:tracePt t="17293" x="6496050" y="1612900"/>
          <p14:tracePt t="17308" x="6515100" y="1612900"/>
          <p14:tracePt t="17325" x="6521450" y="1600200"/>
          <p14:tracePt t="17342" x="6534150" y="1593850"/>
          <p14:tracePt t="17359" x="6546850" y="1581150"/>
          <p14:tracePt t="17375" x="6559550" y="1574800"/>
          <p14:tracePt t="17392" x="6578600" y="1562100"/>
          <p14:tracePt t="17408" x="6597650" y="1549400"/>
          <p14:tracePt t="17425" x="6604000" y="1543050"/>
          <p14:tracePt t="17501" x="6610350" y="1536700"/>
          <p14:tracePt t="17510" x="6610350" y="1524000"/>
          <p14:tracePt t="17525" x="6623050" y="1504950"/>
          <p14:tracePt t="17542" x="6648450" y="1479550"/>
          <p14:tracePt t="17558" x="6673850" y="1441450"/>
          <p14:tracePt t="17575" x="6711950" y="1390650"/>
          <p14:tracePt t="17592" x="6781800" y="1339850"/>
          <p14:tracePt t="17608" x="6858000" y="1263650"/>
          <p14:tracePt t="17625" x="6953250" y="1206500"/>
          <p14:tracePt t="17642" x="7029450" y="1143000"/>
          <p14:tracePt t="17659" x="7073900" y="1085850"/>
          <p14:tracePt t="17675" x="7105650" y="1047750"/>
          <p14:tracePt t="17677" x="7112000" y="1035050"/>
          <p14:tracePt t="17691" x="7118350" y="1022350"/>
          <p14:tracePt t="17709" x="7131050" y="1009650"/>
          <p14:tracePt t="17901" x="7131050" y="996950"/>
          <p14:tracePt t="17910" x="7131050" y="990600"/>
          <p14:tracePt t="17925" x="7194550" y="971550"/>
          <p14:tracePt t="17942" x="7277100" y="933450"/>
          <p14:tracePt t="17959" x="7385050" y="901700"/>
          <p14:tracePt t="17975" x="7467600" y="863600"/>
          <p14:tracePt t="17992" x="7524750" y="825500"/>
          <p14:tracePt t="18009" x="7575550" y="806450"/>
          <p14:tracePt t="18025" x="7613650" y="793750"/>
          <p14:tracePt t="18042" x="7639050" y="787400"/>
          <p14:tracePt t="18059" x="7639050" y="781050"/>
          <p14:tracePt t="18092" x="7607300" y="812800"/>
          <p14:tracePt t="18108" x="7524750" y="863600"/>
          <p14:tracePt t="18125" x="7448550" y="901700"/>
          <p14:tracePt t="18142" x="7385050" y="927100"/>
          <p14:tracePt t="18159" x="7315200" y="952500"/>
          <p14:tracePt t="18175" x="7245350" y="996950"/>
          <p14:tracePt t="18192" x="7194550" y="1047750"/>
          <p14:tracePt t="18209" x="7156450" y="1092200"/>
          <p14:tracePt t="18226" x="7131050" y="1130300"/>
          <p14:tracePt t="18242" x="7112000" y="1162050"/>
          <p14:tracePt t="18258" x="7099300" y="1187450"/>
          <p14:tracePt t="18275" x="7086600" y="1206500"/>
          <p14:tracePt t="18292" x="7080250" y="1212850"/>
          <p14:tracePt t="18405" x="7086600" y="1212850"/>
          <p14:tracePt t="18412" x="7112000" y="1212850"/>
          <p14:tracePt t="18421" x="7162800" y="1212850"/>
          <p14:tracePt t="18428" x="7207250" y="1212850"/>
          <p14:tracePt t="18442" x="7270750" y="1212850"/>
          <p14:tracePt t="18458" x="7385050" y="1212850"/>
          <p14:tracePt t="18475" x="7473950" y="1206500"/>
          <p14:tracePt t="18492" x="7556500" y="1200150"/>
          <p14:tracePt t="18509" x="7575550" y="1200150"/>
          <p14:tracePt t="18557" x="7575550" y="1206500"/>
          <p14:tracePt t="18565" x="7569200" y="1225550"/>
          <p14:tracePt t="18575" x="7556500" y="1244600"/>
          <p14:tracePt t="18592" x="7505700" y="1301750"/>
          <p14:tracePt t="18609" x="7448550" y="1352550"/>
          <p14:tracePt t="18625" x="7366000" y="1409700"/>
          <p14:tracePt t="18642" x="7270750" y="1447800"/>
          <p14:tracePt t="18659" x="7188200" y="1479550"/>
          <p14:tracePt t="18675" x="7131050" y="1517650"/>
          <p14:tracePt t="18692" x="7067550" y="1555750"/>
          <p14:tracePt t="18708" x="7054850" y="1574800"/>
          <p14:tracePt t="18725" x="7042150" y="1600200"/>
          <p14:tracePt t="18742" x="7042150" y="1606550"/>
          <p14:tracePt t="18830" x="7061200" y="1606550"/>
          <p14:tracePt t="18837" x="7086600" y="1606550"/>
          <p14:tracePt t="18845" x="7124700" y="1606550"/>
          <p14:tracePt t="18859" x="7169150" y="1606550"/>
          <p14:tracePt t="18875" x="7270750" y="1606550"/>
          <p14:tracePt t="18877" x="7334250" y="1612900"/>
          <p14:tracePt t="18895" x="7442200" y="1612900"/>
          <p14:tracePt t="18908" x="7512050" y="1612900"/>
          <p14:tracePt t="18925" x="7537450" y="1606550"/>
          <p14:tracePt t="18973" x="7531100" y="1606550"/>
          <p14:tracePt t="18981" x="7518400" y="1606550"/>
          <p14:tracePt t="18992" x="7505700" y="1625600"/>
          <p14:tracePt t="19009" x="7454900" y="1663700"/>
          <p14:tracePt t="19025" x="7372350" y="1701800"/>
          <p14:tracePt t="19042" x="7264400" y="1758950"/>
          <p14:tracePt t="19059" x="7156450" y="1797050"/>
          <p14:tracePt t="19075" x="7099300" y="1828800"/>
          <p14:tracePt t="19092" x="7061200" y="1866900"/>
          <p14:tracePt t="19108" x="7010400" y="1911350"/>
          <p14:tracePt t="19125" x="6997700" y="1936750"/>
          <p14:tracePt t="19142" x="6991350" y="1943100"/>
          <p14:tracePt t="19158" x="6997700" y="1949450"/>
          <p14:tracePt t="19192" x="6997700" y="1955800"/>
          <p14:tracePt t="19285" x="7010400" y="1955800"/>
          <p14:tracePt t="19293" x="7042150" y="1955800"/>
          <p14:tracePt t="19301" x="7080250" y="1955800"/>
          <p14:tracePt t="19310" x="7137400" y="1955800"/>
          <p14:tracePt t="19325" x="7239000" y="1955800"/>
          <p14:tracePt t="19342" x="7315200" y="1955800"/>
          <p14:tracePt t="19358" x="7372350" y="1955800"/>
          <p14:tracePt t="19375" x="7397750" y="1955800"/>
          <p14:tracePt t="19392" x="7404100" y="1955800"/>
          <p14:tracePt t="19469" x="7391400" y="1955800"/>
          <p14:tracePt t="19477" x="7378700" y="1962150"/>
          <p14:tracePt t="19492" x="7359650" y="1981200"/>
          <p14:tracePt t="19508" x="7296150" y="2019300"/>
          <p14:tracePt t="19525" x="7251700" y="2044700"/>
          <p14:tracePt t="19542" x="7207250" y="2076450"/>
          <p14:tracePt t="19558" x="7143750" y="2108200"/>
          <p14:tracePt t="19575" x="7086600" y="2133600"/>
          <p14:tracePt t="19592" x="7048500" y="2165350"/>
          <p14:tracePt t="19609" x="7029450" y="2190750"/>
          <p14:tracePt t="19625" x="7016750" y="2209800"/>
          <p14:tracePt t="19642" x="7010400" y="2222500"/>
          <p14:tracePt t="19659" x="7004050" y="2228850"/>
          <p14:tracePt t="19709" x="7016750" y="2228850"/>
          <p14:tracePt t="19717" x="7042150" y="2241550"/>
          <p14:tracePt t="19725" x="7067550" y="2247900"/>
          <p14:tracePt t="19742" x="7124700" y="2254250"/>
          <p14:tracePt t="19758" x="7200900" y="2260600"/>
          <p14:tracePt t="19775" x="7289800" y="2260600"/>
          <p14:tracePt t="19792" x="7378700" y="2266950"/>
          <p14:tracePt t="19808" x="7454900" y="2266950"/>
          <p14:tracePt t="19825" x="7493000" y="2266950"/>
          <p14:tracePt t="19842" x="7499350" y="2266950"/>
          <p14:tracePt t="19933" x="7493000" y="2266950"/>
          <p14:tracePt t="19941" x="7467600" y="2266950"/>
          <p14:tracePt t="19958" x="7410450" y="2286000"/>
          <p14:tracePt t="19975" x="7366000" y="2298700"/>
          <p14:tracePt t="19992" x="7327900" y="2317750"/>
          <p14:tracePt t="20008" x="7308850" y="2317750"/>
          <p14:tracePt t="20025" x="7277100" y="2324100"/>
          <p14:tracePt t="20042" x="7239000" y="2336800"/>
          <p14:tracePt t="20059" x="7207250" y="2349500"/>
          <p14:tracePt t="20076" x="7175500" y="2374900"/>
          <p14:tracePt t="20092" x="7169150" y="2381250"/>
          <p14:tracePt t="20108" x="7162800" y="2393950"/>
          <p14:tracePt t="20125" x="7156450" y="2406650"/>
          <p14:tracePt t="20142" x="7156450" y="2425700"/>
          <p14:tracePt t="20158" x="7156450" y="2451100"/>
          <p14:tracePt t="20175" x="7181850" y="2470150"/>
          <p14:tracePt t="20192" x="7232650" y="2489200"/>
          <p14:tracePt t="20209" x="7289800" y="2495550"/>
          <p14:tracePt t="20225" x="7346950" y="2514600"/>
          <p14:tracePt t="20242" x="7404100" y="2527300"/>
          <p14:tracePt t="20259" x="7442200" y="2533650"/>
          <p14:tracePt t="20275" x="7448550" y="2533650"/>
          <p14:tracePt t="20292" x="7448550" y="2540000"/>
          <p14:tracePt t="20573" x="7448550" y="2533650"/>
          <p14:tracePt t="20621" x="7448550" y="2540000"/>
          <p14:tracePt t="20636" x="7448550" y="2546350"/>
          <p14:tracePt t="20686" x="7448550" y="2552700"/>
          <p14:tracePt t="20694" x="7448550" y="2559050"/>
          <p14:tracePt t="20701" x="7448550" y="2571750"/>
          <p14:tracePt t="20710" x="7448550" y="2590800"/>
          <p14:tracePt t="20725" x="7448550" y="2635250"/>
          <p14:tracePt t="20742" x="7448550" y="2679700"/>
          <p14:tracePt t="20758" x="7435850" y="2705100"/>
          <p14:tracePt t="20776" x="7410450" y="2730500"/>
          <p14:tracePt t="20792" x="7397750" y="2755900"/>
          <p14:tracePt t="20809" x="7385050" y="2774950"/>
          <p14:tracePt t="20980" x="7378700" y="2774950"/>
          <p14:tracePt t="21069" x="7372350" y="2774950"/>
          <p14:tracePt t="21076" x="7359650" y="2774950"/>
          <p14:tracePt t="21092" x="7334250" y="2768600"/>
          <p14:tracePt t="21108" x="7315200" y="2768600"/>
          <p14:tracePt t="21126" x="7296150" y="2762250"/>
          <p14:tracePt t="21142" x="7270750" y="2749550"/>
          <p14:tracePt t="21158" x="7219950" y="2730500"/>
          <p14:tracePt t="21175" x="7162800" y="2686050"/>
          <p14:tracePt t="21192" x="7092950" y="2628900"/>
          <p14:tracePt t="21209" x="7048500" y="2565400"/>
          <p14:tracePt t="21225" x="6978650" y="2470150"/>
          <p14:tracePt t="21242" x="6908800" y="2362200"/>
          <p14:tracePt t="21258" x="6826250" y="2247900"/>
          <p14:tracePt t="21275" x="6762750" y="2165350"/>
          <p14:tracePt t="21292" x="6680200" y="2044700"/>
          <p14:tracePt t="21308" x="6629400" y="1949450"/>
          <p14:tracePt t="21325" x="6584950" y="1866900"/>
          <p14:tracePt t="21342" x="6540500" y="1803400"/>
          <p14:tracePt t="21359" x="6515100" y="1727200"/>
          <p14:tracePt t="21375" x="6496050" y="1676400"/>
          <p14:tracePt t="21392" x="6477000" y="1612900"/>
          <p14:tracePt t="21409" x="6470650" y="1555750"/>
          <p14:tracePt t="21425" x="6470650" y="1485900"/>
          <p14:tracePt t="21442" x="6470650" y="1409700"/>
          <p14:tracePt t="21459" x="6470650" y="1333500"/>
          <p14:tracePt t="21475" x="6470650" y="1276350"/>
          <p14:tracePt t="21492" x="6470650" y="1181100"/>
          <p14:tracePt t="21509" x="6483350" y="1117600"/>
          <p14:tracePt t="21525" x="6502400" y="1054100"/>
          <p14:tracePt t="21542" x="6527800" y="990600"/>
          <p14:tracePt t="21559" x="6546850" y="927100"/>
          <p14:tracePt t="21576" x="6578600" y="869950"/>
          <p14:tracePt t="21592" x="6610350" y="812800"/>
          <p14:tracePt t="21609" x="6648450" y="768350"/>
          <p14:tracePt t="21625" x="6673850" y="723900"/>
          <p14:tracePt t="21642" x="6711950" y="692150"/>
          <p14:tracePt t="21658" x="6737350" y="685800"/>
          <p14:tracePt t="21676" x="6769100" y="666750"/>
          <p14:tracePt t="21692" x="6807200" y="660400"/>
          <p14:tracePt t="21708" x="6864350" y="641350"/>
          <p14:tracePt t="21725" x="6915150" y="628650"/>
          <p14:tracePt t="21742" x="6965950" y="609600"/>
          <p14:tracePt t="21759" x="7023100" y="596900"/>
          <p14:tracePt t="21775" x="7092950" y="596900"/>
          <p14:tracePt t="21792" x="7162800" y="590550"/>
          <p14:tracePt t="21809" x="7239000" y="590550"/>
          <p14:tracePt t="21825" x="7315200" y="590550"/>
          <p14:tracePt t="21842" x="7391400" y="590550"/>
          <p14:tracePt t="21859" x="7448550" y="590550"/>
          <p14:tracePt t="21875" x="7512050" y="590550"/>
          <p14:tracePt t="21893" x="7594600" y="596900"/>
          <p14:tracePt t="21908" x="7658100" y="615950"/>
          <p14:tracePt t="21926" x="7696200" y="622300"/>
          <p14:tracePt t="21942" x="7740650" y="635000"/>
          <p14:tracePt t="21959" x="7785100" y="654050"/>
          <p14:tracePt t="21976" x="7823200" y="685800"/>
          <p14:tracePt t="21992" x="7867650" y="711200"/>
          <p14:tracePt t="22009" x="7905750" y="730250"/>
          <p14:tracePt t="22025" x="7937500" y="749300"/>
          <p14:tracePt t="22042" x="7950200" y="774700"/>
          <p14:tracePt t="22059" x="7988300" y="800100"/>
          <p14:tracePt t="22075" x="8026400" y="844550"/>
          <p14:tracePt t="22092" x="8089900" y="933450"/>
          <p14:tracePt t="22109" x="8140700" y="1003300"/>
          <p14:tracePt t="22126" x="8191500" y="1085850"/>
          <p14:tracePt t="22142" x="8248650" y="1162050"/>
          <p14:tracePt t="22158" x="8286750" y="1231900"/>
          <p14:tracePt t="22175" x="8305800" y="1282700"/>
          <p14:tracePt t="22192" x="8324850" y="1346200"/>
          <p14:tracePt t="22209" x="8337550" y="1397000"/>
          <p14:tracePt t="22225" x="8350250" y="1441450"/>
          <p14:tracePt t="22242" x="8350250" y="1492250"/>
          <p14:tracePt t="22259" x="8356600" y="1543050"/>
          <p14:tracePt t="22275" x="8356600" y="1593850"/>
          <p14:tracePt t="22277" x="8356600" y="1625600"/>
          <p14:tracePt t="22293" x="8356600" y="1695450"/>
          <p14:tracePt t="22309" x="8356600" y="1752600"/>
          <p14:tracePt t="22325" x="8356600" y="1797050"/>
          <p14:tracePt t="22342" x="8356600" y="1828800"/>
          <p14:tracePt t="22359" x="8331200" y="1873250"/>
          <p14:tracePt t="22376" x="8318500" y="1924050"/>
          <p14:tracePt t="22392" x="8299450" y="1981200"/>
          <p14:tracePt t="22409" x="8286750" y="2044700"/>
          <p14:tracePt t="22425" x="8255000" y="2095500"/>
          <p14:tracePt t="22442" x="8229600" y="2146300"/>
          <p14:tracePt t="22459" x="8210550" y="2190750"/>
          <p14:tracePt t="22475" x="8185150" y="2228850"/>
          <p14:tracePt t="22493" x="8134350" y="2305050"/>
          <p14:tracePt t="22509" x="8083550" y="2355850"/>
          <p14:tracePt t="22525" x="8051800" y="2413000"/>
          <p14:tracePt t="22542" x="8007350" y="2457450"/>
          <p14:tracePt t="22558" x="7950200" y="2495550"/>
          <p14:tracePt t="22576" x="7899400" y="2533650"/>
          <p14:tracePt t="22592" x="7854950" y="2552700"/>
          <p14:tracePt t="22608" x="7829550" y="2565400"/>
          <p14:tracePt t="22625" x="7810500" y="2578100"/>
          <p14:tracePt t="22642" x="7766050" y="2584450"/>
          <p14:tracePt t="22659" x="7734300" y="2597150"/>
          <p14:tracePt t="22675" x="7696200" y="2616200"/>
          <p14:tracePt t="22692" x="7664450" y="2616200"/>
          <p14:tracePt t="22693" x="7651750" y="2622550"/>
          <p14:tracePt t="22708" x="7639050" y="2628900"/>
          <p14:tracePt t="22725" x="7626350" y="2635250"/>
          <p14:tracePt t="22742" x="7620000" y="2641600"/>
          <p14:tracePt t="22759" x="7607300" y="2641600"/>
          <p14:tracePt t="22775" x="7607300" y="2647950"/>
          <p14:tracePt t="22792" x="7594600" y="2647950"/>
          <p14:tracePt t="22808" x="7594600" y="2654300"/>
          <p14:tracePt t="22825" x="7588250" y="2654300"/>
          <p14:tracePt t="22842" x="7575550" y="2654300"/>
          <p14:tracePt t="22859" x="7569200" y="2660650"/>
          <p14:tracePt t="22875" x="7562850" y="2667000"/>
          <p14:tracePt t="24709" x="7562850" y="2660650"/>
          <p14:tracePt t="25557" x="7562850" y="2654300"/>
          <p14:tracePt t="25564" x="7562850" y="2647950"/>
          <p14:tracePt t="25575" x="7575550" y="2641600"/>
          <p14:tracePt t="25592" x="7575550" y="2635250"/>
          <p14:tracePt t="26813" x="7562850" y="2635250"/>
          <p14:tracePt t="26821" x="7550150" y="2635250"/>
          <p14:tracePt t="26829" x="7524750" y="2635250"/>
          <p14:tracePt t="26842" x="7505700" y="2635250"/>
          <p14:tracePt t="26859" x="7448550" y="2622550"/>
          <p14:tracePt t="26875" x="7378700" y="2609850"/>
          <p14:tracePt t="26893" x="7251700" y="2540000"/>
          <p14:tracePt t="26908" x="7156450" y="2470150"/>
          <p14:tracePt t="26925" x="7073900" y="2381250"/>
          <p14:tracePt t="26942" x="6985000" y="2279650"/>
          <p14:tracePt t="26959" x="6927850" y="2184400"/>
          <p14:tracePt t="26975" x="6889750" y="2076450"/>
          <p14:tracePt t="26992" x="6845300" y="1955800"/>
          <p14:tracePt t="27009" x="6807200" y="1822450"/>
          <p14:tracePt t="27025" x="6781800" y="1689100"/>
          <p14:tracePt t="27042" x="6769100" y="1555750"/>
          <p14:tracePt t="27058" x="6762750" y="1409700"/>
          <p14:tracePt t="27075" x="6756400" y="1263650"/>
          <p14:tracePt t="27092" x="6762750" y="1066800"/>
          <p14:tracePt t="27109" x="6781800" y="971550"/>
          <p14:tracePt t="27125" x="6819900" y="876300"/>
          <p14:tracePt t="27142" x="6851650" y="781050"/>
          <p14:tracePt t="27158" x="6883400" y="685800"/>
          <p14:tracePt t="27175" x="6953250" y="603250"/>
          <p14:tracePt t="27192" x="7016750" y="520700"/>
          <p14:tracePt t="27208" x="7099300" y="450850"/>
          <p14:tracePt t="27225" x="7200900" y="400050"/>
          <p14:tracePt t="27242" x="7277100" y="374650"/>
          <p14:tracePt t="27258" x="7334250" y="355600"/>
          <p14:tracePt t="27276" x="7378700" y="342900"/>
          <p14:tracePt t="27293" x="7461250" y="342900"/>
          <p14:tracePt t="27308" x="7550150" y="342900"/>
          <p14:tracePt t="27325" x="7658100" y="342900"/>
          <p14:tracePt t="27342" x="7766050" y="361950"/>
          <p14:tracePt t="27359" x="7867650" y="393700"/>
          <p14:tracePt t="27375" x="7950200" y="425450"/>
          <p14:tracePt t="27392" x="8013700" y="476250"/>
          <p14:tracePt t="27408" x="8083550" y="527050"/>
          <p14:tracePt t="27426" x="8153400" y="577850"/>
          <p14:tracePt t="27442" x="8248650" y="647700"/>
          <p14:tracePt t="27458" x="8318500" y="717550"/>
          <p14:tracePt t="27475" x="8375650" y="781050"/>
          <p14:tracePt t="27493" x="8420100" y="863600"/>
          <p14:tracePt t="27509" x="8451850" y="933450"/>
          <p14:tracePt t="27526" x="8483600" y="1028700"/>
          <p14:tracePt t="27542" x="8515350" y="1130300"/>
          <p14:tracePt t="27559" x="8553450" y="1212850"/>
          <p14:tracePt t="27576" x="8585200" y="1327150"/>
          <p14:tracePt t="27592" x="8591550" y="1454150"/>
          <p14:tracePt t="27608" x="8578850" y="1581150"/>
          <p14:tracePt t="27625" x="8578850" y="1733550"/>
          <p14:tracePt t="27642" x="8528050" y="1860550"/>
          <p14:tracePt t="27659" x="8458200" y="2000250"/>
          <p14:tracePt t="27676" x="8401050" y="2133600"/>
          <p14:tracePt t="27692" x="8299450" y="2273300"/>
          <p14:tracePt t="27710" x="8223250" y="2368550"/>
          <p14:tracePt t="27725" x="8134350" y="2425700"/>
          <p14:tracePt t="27742" x="8058150" y="2476500"/>
          <p14:tracePt t="27758" x="7969250" y="2514600"/>
          <p14:tracePt t="27776" x="7893050" y="2552700"/>
          <p14:tracePt t="27792" x="7816850" y="2597150"/>
          <p14:tracePt t="27808" x="7759700" y="2622550"/>
          <p14:tracePt t="27825" x="7727950" y="2635250"/>
          <p14:tracePt t="27842" x="7721600" y="2641600"/>
          <p14:tracePt t="27859" x="7715250" y="2641600"/>
          <p14:tracePt t="27917" x="7715250" y="2635250"/>
          <p14:tracePt t="27925" x="7734300" y="2622550"/>
          <p14:tracePt t="27942" x="7747000" y="2590800"/>
          <p14:tracePt t="27958" x="7759700" y="2571750"/>
          <p14:tracePt t="27976" x="7772400" y="2559050"/>
          <p14:tracePt t="28077" x="7772400" y="2552700"/>
          <p14:tracePt t="28773" x="7772400" y="2546350"/>
          <p14:tracePt t="28877" x="7772400" y="2540000"/>
          <p14:tracePt t="29365" x="7766050" y="2540000"/>
          <p14:tracePt t="30237" x="7759700" y="2540000"/>
          <p14:tracePt t="33637" x="7740650" y="2540000"/>
          <p14:tracePt t="33644" x="7696200" y="2540000"/>
          <p14:tracePt t="33653" x="7645400" y="2546350"/>
          <p14:tracePt t="33660" x="7588250" y="2546350"/>
          <p14:tracePt t="33675" x="7531100" y="2559050"/>
          <p14:tracePt t="33693" x="7366000" y="2597150"/>
          <p14:tracePt t="33708" x="7264400" y="2635250"/>
          <p14:tracePt t="33725" x="7156450" y="2673350"/>
          <p14:tracePt t="33742" x="7080250" y="2705100"/>
          <p14:tracePt t="33759" x="7023100" y="2724150"/>
          <p14:tracePt t="33776" x="6965950" y="2743200"/>
          <p14:tracePt t="33792" x="6902450" y="2774950"/>
          <p14:tracePt t="33809" x="6838950" y="2794000"/>
          <p14:tracePt t="33825" x="6800850" y="2806700"/>
          <p14:tracePt t="33842" x="6775450" y="2819400"/>
          <p14:tracePt t="33858" x="6750050" y="2825750"/>
          <p14:tracePt t="33875" x="6731000" y="2832100"/>
          <p14:tracePt t="33925" x="6724650" y="2832100"/>
          <p14:tracePt t="33933" x="6711950" y="2832100"/>
          <p14:tracePt t="33942" x="6705600" y="2832100"/>
          <p14:tracePt t="33959" x="6673850" y="2819400"/>
          <p14:tracePt t="33975" x="6597650" y="2787650"/>
          <p14:tracePt t="33992" x="6508750" y="2736850"/>
          <p14:tracePt t="34009" x="6407150" y="2647950"/>
          <p14:tracePt t="34025" x="6299200" y="2533650"/>
          <p14:tracePt t="34042" x="6191250" y="2381250"/>
          <p14:tracePt t="34059" x="6064250" y="2190750"/>
          <p14:tracePt t="34077" x="5937250" y="1993900"/>
          <p14:tracePt t="34093" x="5886450" y="1905000"/>
          <p14:tracePt t="34109" x="5842000" y="1790700"/>
          <p14:tracePt t="34125" x="5829300" y="1676400"/>
          <p14:tracePt t="34142" x="5816600" y="1587500"/>
          <p14:tracePt t="34159" x="5822950" y="1530350"/>
          <p14:tracePt t="34176" x="5822950" y="1498600"/>
          <p14:tracePt t="34192" x="5829300" y="1473200"/>
          <p14:tracePt t="34209" x="5848350" y="1428750"/>
          <p14:tracePt t="34225" x="5861050" y="1371600"/>
          <p14:tracePt t="34242" x="5867400" y="1314450"/>
          <p14:tracePt t="34259" x="5873750" y="1289050"/>
          <p14:tracePt t="34276" x="5873750" y="1282700"/>
          <p14:tracePt t="34317" x="5873750" y="1276350"/>
          <p14:tracePt t="34325" x="5873750" y="1270000"/>
          <p14:tracePt t="34342" x="5873750" y="1257300"/>
          <p14:tracePt t="34358" x="5873750" y="1250950"/>
          <p14:tracePt t="34375" x="5873750" y="1244600"/>
          <p14:tracePt t="34392" x="5873750" y="1225550"/>
          <p14:tracePt t="34409" x="5880100" y="1193800"/>
          <p14:tracePt t="34425" x="5905500" y="1123950"/>
          <p14:tracePt t="34442" x="5937250" y="1047750"/>
          <p14:tracePt t="34459" x="5962650" y="984250"/>
          <p14:tracePt t="34476" x="5988050" y="933450"/>
          <p14:tracePt t="34477" x="6007100" y="914400"/>
          <p14:tracePt t="34493" x="6070600" y="869950"/>
          <p14:tracePt t="34508" x="6159500" y="812800"/>
          <p14:tracePt t="34525" x="6248400" y="749300"/>
          <p14:tracePt t="34542" x="6350000" y="679450"/>
          <p14:tracePt t="34559" x="6457950" y="615950"/>
          <p14:tracePt t="34576" x="6559550" y="577850"/>
          <p14:tracePt t="34592" x="6661150" y="546100"/>
          <p14:tracePt t="34609" x="6756400" y="508000"/>
          <p14:tracePt t="34626" x="6864350" y="476250"/>
          <p14:tracePt t="34642" x="6991350" y="444500"/>
          <p14:tracePt t="34658" x="7112000" y="438150"/>
          <p14:tracePt t="34675" x="7232650" y="431800"/>
          <p14:tracePt t="34692" x="7461250" y="469900"/>
          <p14:tracePt t="34708" x="7639050" y="520700"/>
          <p14:tracePt t="34725" x="7816850" y="577850"/>
          <p14:tracePt t="34742" x="7956550" y="635000"/>
          <p14:tracePt t="34759" x="8077200" y="711200"/>
          <p14:tracePt t="34775" x="8159750" y="819150"/>
          <p14:tracePt t="34792" x="8261350" y="971550"/>
          <p14:tracePt t="34808" x="8369300" y="1143000"/>
          <p14:tracePt t="34825" x="8489950" y="1320800"/>
          <p14:tracePt t="34842" x="8566150" y="1504950"/>
          <p14:tracePt t="34859" x="8642350" y="1714500"/>
          <p14:tracePt t="34875" x="8680450" y="1911350"/>
          <p14:tracePt t="34892" x="8636000" y="2152650"/>
          <p14:tracePt t="34909" x="8604250" y="2260600"/>
          <p14:tracePt t="34925" x="8559800" y="2349500"/>
          <p14:tracePt t="34942" x="8496300" y="2432050"/>
          <p14:tracePt t="34959" x="8401050" y="2508250"/>
          <p14:tracePt t="34975" x="8274050" y="2584450"/>
          <p14:tracePt t="34992" x="8159750" y="2647950"/>
          <p14:tracePt t="35008" x="8070850" y="2692400"/>
          <p14:tracePt t="35026" x="7988300" y="2736850"/>
          <p14:tracePt t="35042" x="7918450" y="2768600"/>
          <p14:tracePt t="35059" x="7854950" y="2794000"/>
          <p14:tracePt t="35075" x="7797800" y="2806700"/>
          <p14:tracePt t="35092" x="7740650" y="2806700"/>
          <p14:tracePt t="35109" x="7689850" y="2781300"/>
          <p14:tracePt t="35126" x="7632700" y="2724150"/>
          <p14:tracePt t="35142" x="7550150" y="2647950"/>
          <p14:tracePt t="35158" x="7467600" y="2565400"/>
          <p14:tracePt t="35175" x="7359650" y="2501900"/>
          <p14:tracePt t="35192" x="7264400" y="2432050"/>
          <p14:tracePt t="35208" x="7181850" y="2368550"/>
          <p14:tracePt t="35225" x="7118350" y="2292350"/>
          <p14:tracePt t="35242" x="7099300" y="2209800"/>
          <p14:tracePt t="35258" x="7061200" y="2095500"/>
          <p14:tracePt t="35275" x="7016750" y="1987550"/>
          <p14:tracePt t="35293" x="6959600" y="1803400"/>
          <p14:tracePt t="35309" x="6908800" y="1676400"/>
          <p14:tracePt t="35325" x="6883400" y="1574800"/>
          <p14:tracePt t="35342" x="6877050" y="1435100"/>
          <p14:tracePt t="35359" x="6883400" y="1289050"/>
          <p14:tracePt t="35376" x="6915150" y="1136650"/>
          <p14:tracePt t="35392" x="6953250" y="1022350"/>
          <p14:tracePt t="35408" x="6991350" y="901700"/>
          <p14:tracePt t="35425" x="7042150" y="768350"/>
          <p14:tracePt t="35442" x="7099300" y="641350"/>
          <p14:tracePt t="35459" x="7118350" y="539750"/>
          <p14:tracePt t="35476" x="7124700" y="501650"/>
          <p14:tracePt t="35517" x="7118350" y="501650"/>
          <p14:tracePt t="35541" x="7105650" y="501650"/>
          <p14:tracePt t="35549" x="7099300" y="514350"/>
          <p14:tracePt t="35558" x="7092950" y="514350"/>
          <p14:tracePt t="35575" x="7080250" y="527050"/>
          <p14:tracePt t="35592" x="7067550" y="533400"/>
          <p14:tracePt t="35609" x="7054850" y="546100"/>
          <p14:tracePt t="35625" x="7048500" y="546100"/>
          <p14:tracePt t="35659" x="7042150" y="546100"/>
          <p14:tracePt t="35876" x="7023100" y="558800"/>
          <p14:tracePt t="35885" x="6997700" y="577850"/>
          <p14:tracePt t="35893" x="6965950" y="603250"/>
          <p14:tracePt t="35908" x="6908800" y="692150"/>
          <p14:tracePt t="35925" x="6800850" y="774700"/>
          <p14:tracePt t="35942" x="6686550" y="819150"/>
          <p14:tracePt t="35959" x="6553200" y="857250"/>
          <p14:tracePt t="35975" x="6407150" y="876300"/>
          <p14:tracePt t="35992" x="6216650" y="876300"/>
          <p14:tracePt t="36009" x="6013450" y="876300"/>
          <p14:tracePt t="36025" x="5829300" y="876300"/>
          <p14:tracePt t="36042" x="5695950" y="869950"/>
          <p14:tracePt t="36059" x="5638800" y="850900"/>
          <p14:tracePt t="36075" x="5613400" y="838200"/>
          <p14:tracePt t="36092" x="5613400" y="831850"/>
          <p14:tracePt t="36108" x="5626100" y="819150"/>
          <p14:tracePt t="36125" x="5638800" y="812800"/>
          <p14:tracePt t="36159" x="5638800" y="806450"/>
          <p14:tracePt t="36175" x="5670550" y="806450"/>
          <p14:tracePt t="36192" x="5753100" y="806450"/>
          <p14:tracePt t="36208" x="5854700" y="806450"/>
          <p14:tracePt t="36225" x="5943600" y="812800"/>
          <p14:tracePt t="36242" x="6032500" y="812800"/>
          <p14:tracePt t="36258" x="6083300" y="800100"/>
          <p14:tracePt t="36275" x="6096000" y="800100"/>
          <p14:tracePt t="36308" x="6038850" y="819150"/>
          <p14:tracePt t="36325" x="5969000" y="882650"/>
          <p14:tracePt t="36342" x="5873750" y="971550"/>
          <p14:tracePt t="36359" x="5784850" y="1035050"/>
          <p14:tracePt t="36375" x="5715000" y="1085850"/>
          <p14:tracePt t="36392" x="5657850" y="1111250"/>
          <p14:tracePt t="36409" x="5632450" y="1123950"/>
          <p14:tracePt t="36425" x="5626100" y="1123950"/>
          <p14:tracePt t="36477" x="5638800" y="1123950"/>
          <p14:tracePt t="36485" x="5670550" y="1123950"/>
          <p14:tracePt t="36493" x="5721350" y="1117600"/>
          <p14:tracePt t="36508" x="5835650" y="1073150"/>
          <p14:tracePt t="36525" x="5949950" y="1041400"/>
          <p14:tracePt t="36542" x="6083300" y="996950"/>
          <p14:tracePt t="36559" x="6197600" y="939800"/>
          <p14:tracePt t="36575" x="6292850" y="889000"/>
          <p14:tracePt t="36592" x="6318250" y="838200"/>
          <p14:tracePt t="36609" x="6318250" y="812800"/>
          <p14:tracePt t="36625" x="6311900" y="806450"/>
          <p14:tracePt t="36642" x="6299200" y="806450"/>
          <p14:tracePt t="36659" x="6267450" y="806450"/>
          <p14:tracePt t="36675" x="6216650" y="819150"/>
          <p14:tracePt t="36677" x="6197600" y="838200"/>
          <p14:tracePt t="36692" x="6172200" y="863600"/>
          <p14:tracePt t="36709" x="6159500" y="895350"/>
          <p14:tracePt t="36726" x="6159500" y="920750"/>
          <p14:tracePt t="36742" x="6159500" y="965200"/>
          <p14:tracePt t="36759" x="6191250" y="1028700"/>
          <p14:tracePt t="36775" x="6242050" y="1085850"/>
          <p14:tracePt t="36792" x="6286500" y="1136650"/>
          <p14:tracePt t="36809" x="6286500" y="1155700"/>
          <p14:tracePt t="36842" x="6280150" y="1155700"/>
          <p14:tracePt t="36859" x="6254750" y="1155700"/>
          <p14:tracePt t="36875" x="6248400" y="1155700"/>
          <p14:tracePt t="36909" x="6267450" y="1085850"/>
          <p14:tracePt t="36925" x="6292850" y="1003300"/>
          <p14:tracePt t="36942" x="6343650" y="965200"/>
          <p14:tracePt t="36958" x="6388100" y="952500"/>
          <p14:tracePt t="36975" x="6394450" y="946150"/>
          <p14:tracePt t="37009" x="6394450" y="971550"/>
          <p14:tracePt t="37025" x="6394450" y="1022350"/>
          <p14:tracePt t="37042" x="6419850" y="1054100"/>
          <p14:tracePt t="37059" x="6477000" y="1098550"/>
          <p14:tracePt t="37075" x="6559550" y="1117600"/>
          <p14:tracePt t="37077" x="6604000" y="1117600"/>
          <p14:tracePt t="37092" x="6673850" y="1111250"/>
          <p14:tracePt t="37108" x="6692900" y="1098550"/>
          <p14:tracePt t="37126" x="6699250" y="1066800"/>
          <p14:tracePt t="37142" x="6686550" y="1022350"/>
          <p14:tracePt t="37159" x="6648450" y="1003300"/>
          <p14:tracePt t="37175" x="6572250" y="996950"/>
          <p14:tracePt t="37192" x="6477000" y="1028700"/>
          <p14:tracePt t="37208" x="6324600" y="1079500"/>
          <p14:tracePt t="37225" x="6159500" y="1136650"/>
          <p14:tracePt t="37242" x="6019800" y="1174750"/>
          <p14:tracePt t="37259" x="5930900" y="1206500"/>
          <p14:tracePt t="37275" x="5861050" y="1231900"/>
          <p14:tracePt t="37292" x="5797550" y="1250950"/>
          <p14:tracePt t="37308" x="5765800" y="1263650"/>
          <p14:tracePt t="37325" x="5746750" y="1270000"/>
          <p14:tracePt t="37342" x="5727700" y="1276350"/>
          <p14:tracePt t="37381" x="5721350" y="1276350"/>
          <p14:tracePt t="37397" x="5715000" y="1276350"/>
          <p14:tracePt t="37517" x="5734050" y="1276350"/>
          <p14:tracePt t="37525" x="5759450" y="1276350"/>
          <p14:tracePt t="37542" x="5816600" y="1276350"/>
          <p14:tracePt t="37559" x="5892800" y="1276350"/>
          <p14:tracePt t="37575" x="5975350" y="1282700"/>
          <p14:tracePt t="37592" x="6038850" y="1282700"/>
          <p14:tracePt t="37609" x="6064250" y="1282700"/>
          <p14:tracePt t="37645" x="6064250" y="1276350"/>
          <p14:tracePt t="37659" x="6064250" y="1270000"/>
          <p14:tracePt t="37675" x="6051550" y="1263650"/>
          <p14:tracePt t="37692" x="6032500" y="1263650"/>
          <p14:tracePt t="37725" x="6026150" y="1263650"/>
          <p14:tracePt t="37741" x="6019800" y="1263650"/>
          <p14:tracePt t="37748" x="6013450" y="1263650"/>
          <p14:tracePt t="37758" x="6007100" y="1276350"/>
          <p14:tracePt t="37775" x="5981700" y="1320800"/>
          <p14:tracePt t="37792" x="5949950" y="1371600"/>
          <p14:tracePt t="37809" x="5918200" y="1422400"/>
          <p14:tracePt t="37825" x="5880100" y="1473200"/>
          <p14:tracePt t="37842" x="5867400" y="1517650"/>
          <p14:tracePt t="37859" x="5842000" y="1555750"/>
          <p14:tracePt t="37875" x="5816600" y="1593850"/>
          <p14:tracePt t="37892" x="5784850" y="1619250"/>
          <p14:tracePt t="37908" x="5778500" y="1619250"/>
          <p14:tracePt t="37965" x="5784850" y="1619250"/>
          <p14:tracePt t="37989" x="5797550" y="1619250"/>
          <p14:tracePt t="37997" x="5810250" y="1619250"/>
          <p14:tracePt t="38005" x="5829300" y="1606550"/>
          <p14:tracePt t="38012" x="5854700" y="1600200"/>
          <p14:tracePt t="38025" x="5886450" y="1593850"/>
          <p14:tracePt t="38042" x="5962650" y="1574800"/>
          <p14:tracePt t="38059" x="6045200" y="1549400"/>
          <p14:tracePt t="38075" x="6127750" y="1524000"/>
          <p14:tracePt t="38092" x="6229350" y="1454150"/>
          <p14:tracePt t="38108" x="6273800" y="1403350"/>
          <p14:tracePt t="38125" x="6286500" y="1346200"/>
          <p14:tracePt t="38142" x="6286500" y="1314450"/>
          <p14:tracePt t="38159" x="6286500" y="1295400"/>
          <p14:tracePt t="38176" x="6286500" y="1289050"/>
          <p14:tracePt t="38221" x="6292850" y="1289050"/>
          <p14:tracePt t="38229" x="6299200" y="1289050"/>
          <p14:tracePt t="38242" x="6305550" y="1289050"/>
          <p14:tracePt t="38259" x="6337300" y="1289050"/>
          <p14:tracePt t="38275" x="6369050" y="1289050"/>
          <p14:tracePt t="38277" x="6381750" y="1289050"/>
          <p14:tracePt t="38293" x="6426200" y="1289050"/>
          <p14:tracePt t="38309" x="6464300" y="1295400"/>
          <p14:tracePt t="38325" x="6483350" y="1301750"/>
          <p14:tracePt t="38342" x="6489700" y="1308100"/>
          <p14:tracePt t="38375" x="6489700" y="1320800"/>
          <p14:tracePt t="38392" x="6489700" y="1346200"/>
          <p14:tracePt t="38409" x="6464300" y="1371600"/>
          <p14:tracePt t="38425" x="6426200" y="1403350"/>
          <p14:tracePt t="38442" x="6394450" y="1409700"/>
          <p14:tracePt t="38458" x="6362700" y="1422400"/>
          <p14:tracePt t="38475" x="6324600" y="1435100"/>
          <p14:tracePt t="38492" x="6305550" y="1441450"/>
          <p14:tracePt t="38526" x="6311900" y="1441450"/>
          <p14:tracePt t="38533" x="6318250" y="1441450"/>
          <p14:tracePt t="38542" x="6330950" y="1441450"/>
          <p14:tracePt t="38559" x="6356350" y="1441450"/>
          <p14:tracePt t="38576" x="6388100" y="1441450"/>
          <p14:tracePt t="38592" x="6426200" y="1441450"/>
          <p14:tracePt t="38609" x="6464300" y="1441450"/>
          <p14:tracePt t="38625" x="6477000" y="1441450"/>
          <p14:tracePt t="38642" x="6489700" y="1428750"/>
          <p14:tracePt t="38659" x="6489700" y="1397000"/>
          <p14:tracePt t="38675" x="6489700" y="1371600"/>
          <p14:tracePt t="38677" x="6489700" y="1365250"/>
          <p14:tracePt t="38693" x="6470650" y="1346200"/>
          <p14:tracePt t="38709" x="6457950" y="1346200"/>
          <p14:tracePt t="38725" x="6445250" y="1346200"/>
          <p14:tracePt t="38742" x="6432550" y="1346200"/>
          <p14:tracePt t="38759" x="6413500" y="1365250"/>
          <p14:tracePt t="38776" x="6381750" y="1390650"/>
          <p14:tracePt t="38792" x="6362700" y="1422400"/>
          <p14:tracePt t="38809" x="6350000" y="1441450"/>
          <p14:tracePt t="38825" x="6350000" y="1460500"/>
          <p14:tracePt t="38842" x="6350000" y="1479550"/>
          <p14:tracePt t="38859" x="6375400" y="1498600"/>
          <p14:tracePt t="38877" x="6438900" y="1517650"/>
          <p14:tracePt t="38895" x="6502400" y="1517650"/>
          <p14:tracePt t="38909" x="6565900" y="1517650"/>
          <p14:tracePt t="38925" x="6623050" y="1485900"/>
          <p14:tracePt t="38942" x="6680200" y="1447800"/>
          <p14:tracePt t="38959" x="6711950" y="1384300"/>
          <p14:tracePt t="38976" x="6731000" y="1333500"/>
          <p14:tracePt t="38992" x="6743700" y="1301750"/>
          <p14:tracePt t="39009" x="6743700" y="1282700"/>
          <p14:tracePt t="39025" x="6756400" y="1282700"/>
          <p14:tracePt t="39042" x="6756400" y="1276350"/>
          <p14:tracePt t="39059" x="6775450" y="1276350"/>
          <p14:tracePt t="39077" x="6838950" y="1276350"/>
          <p14:tracePt t="39092" x="6908800" y="1276350"/>
          <p14:tracePt t="39109" x="6972300" y="1276350"/>
          <p14:tracePt t="39125" x="7016750" y="1289050"/>
          <p14:tracePt t="39142" x="7061200" y="1301750"/>
          <p14:tracePt t="39159" x="7067550" y="1301750"/>
          <p14:tracePt t="39176" x="7067550" y="1308100"/>
          <p14:tracePt t="39209" x="7067550" y="1295400"/>
          <p14:tracePt t="39225" x="7061200" y="1295400"/>
          <p14:tracePt t="39259" x="7042150" y="1314450"/>
          <p14:tracePt t="39275" x="7010400" y="1365250"/>
          <p14:tracePt t="39292" x="6927850" y="1485900"/>
          <p14:tracePt t="39309" x="6851650" y="1543050"/>
          <p14:tracePt t="39325" x="6826250" y="1600200"/>
          <p14:tracePt t="39342" x="6807200" y="1644650"/>
          <p14:tracePt t="39359" x="6794500" y="1676400"/>
          <p14:tracePt t="39375" x="6788150" y="1714500"/>
          <p14:tracePt t="39392" x="6781800" y="1733550"/>
          <p14:tracePt t="39409" x="6775450" y="1739900"/>
          <p14:tracePt t="39453" x="6775450" y="1733550"/>
          <p14:tracePt t="39460" x="6775450" y="1727200"/>
          <p14:tracePt t="39475" x="6775450" y="1720850"/>
          <p14:tracePt t="39492" x="6788150" y="1670050"/>
          <p14:tracePt t="39509" x="6807200" y="1612900"/>
          <p14:tracePt t="39525" x="6832600" y="1549400"/>
          <p14:tracePt t="39542" x="6877050" y="1498600"/>
          <p14:tracePt t="39559" x="6921500" y="1466850"/>
          <p14:tracePt t="39575" x="6953250" y="1441450"/>
          <p14:tracePt t="39592" x="6972300" y="1416050"/>
          <p14:tracePt t="39608" x="6978650" y="1403350"/>
          <p14:tracePt t="39625" x="6985000" y="1397000"/>
          <p14:tracePt t="39642" x="6991350" y="1384300"/>
          <p14:tracePt t="39659" x="6997700" y="1377950"/>
          <p14:tracePt t="39675" x="7023100" y="1371600"/>
          <p14:tracePt t="39692" x="7029450" y="1371600"/>
          <p14:tracePt t="39711" x="7035800" y="1371600"/>
          <p14:tracePt t="39877" x="7042150" y="1371600"/>
          <p14:tracePt t="39885" x="7067550" y="1371600"/>
          <p14:tracePt t="39894" x="7092950" y="1371600"/>
          <p14:tracePt t="39908" x="7156450" y="1371600"/>
          <p14:tracePt t="39925" x="7239000" y="1371600"/>
          <p14:tracePt t="39942" x="7315200" y="1377950"/>
          <p14:tracePt t="39959" x="7372350" y="1371600"/>
          <p14:tracePt t="39975" x="7423150" y="1371600"/>
          <p14:tracePt t="39992" x="7467600" y="1371600"/>
          <p14:tracePt t="40008" x="7499350" y="1371600"/>
          <p14:tracePt t="40109" x="7493000" y="1371600"/>
          <p14:tracePt t="40117" x="7480300" y="1377950"/>
          <p14:tracePt t="40126" x="7467600" y="1384300"/>
          <p14:tracePt t="40142" x="7435850" y="1384300"/>
          <p14:tracePt t="40158" x="7404100" y="1384300"/>
          <p14:tracePt t="40175" x="7366000" y="1384300"/>
          <p14:tracePt t="40192" x="7346950" y="1384300"/>
          <p14:tracePt t="40209" x="7327900" y="1384300"/>
          <p14:tracePt t="40253" x="7321550" y="1384300"/>
          <p14:tracePt t="40261" x="7315200" y="1384300"/>
          <p14:tracePt t="40292" x="7302500" y="1384300"/>
          <p14:tracePt t="40309" x="7296150" y="1384300"/>
          <p14:tracePt t="40357" x="7289800" y="1384300"/>
          <p14:tracePt t="40389" x="7283450" y="1384300"/>
          <p14:tracePt t="40477" x="7283450" y="1390650"/>
          <p14:tracePt t="40485" x="7270750" y="1409700"/>
          <p14:tracePt t="40494" x="7264400" y="1441450"/>
          <p14:tracePt t="40509" x="7239000" y="1517650"/>
          <p14:tracePt t="40525" x="7194550" y="1619250"/>
          <p14:tracePt t="40542" x="7162800" y="1720850"/>
          <p14:tracePt t="40559" x="7143750" y="1790700"/>
          <p14:tracePt t="40575" x="7131050" y="1828800"/>
          <p14:tracePt t="40592" x="7118350" y="1860550"/>
          <p14:tracePt t="40609" x="7105650" y="1898650"/>
          <p14:tracePt t="40625" x="7092950" y="1930400"/>
          <p14:tracePt t="40642" x="7086600" y="1962150"/>
          <p14:tracePt t="40659" x="7080250" y="1962150"/>
          <p14:tracePt t="40709" x="7080250" y="1968500"/>
          <p14:tracePt t="40757" x="7086600" y="1974850"/>
          <p14:tracePt t="40764" x="7092950" y="1974850"/>
          <p14:tracePt t="40797" x="7105650" y="1981200"/>
          <p14:tracePt t="40805" x="7118350" y="1987550"/>
          <p14:tracePt t="40812" x="7124700" y="1993900"/>
          <p14:tracePt t="40825" x="7124700" y="2000250"/>
          <p14:tracePt t="40842" x="7124700" y="2012950"/>
          <p14:tracePt t="40859" x="7124700" y="2038350"/>
          <p14:tracePt t="40875" x="7124700" y="2070100"/>
          <p14:tracePt t="40893" x="7086600" y="2120900"/>
          <p14:tracePt t="40909" x="7048500" y="2139950"/>
          <p14:tracePt t="40925" x="7010400" y="2165350"/>
          <p14:tracePt t="40942" x="6953250" y="2171700"/>
          <p14:tracePt t="40959" x="6896100" y="2171700"/>
          <p14:tracePt t="40975" x="6813550" y="2171700"/>
          <p14:tracePt t="40992" x="6705600" y="2159000"/>
          <p14:tracePt t="41009" x="6597650" y="2120900"/>
          <p14:tracePt t="41025" x="6483350" y="2082800"/>
          <p14:tracePt t="41042" x="6426200" y="2038350"/>
          <p14:tracePt t="41058" x="6407150" y="1993900"/>
          <p14:tracePt t="41075" x="6356350" y="1955800"/>
          <p14:tracePt t="41093" x="6311900" y="1885950"/>
          <p14:tracePt t="41109" x="6286500" y="1828800"/>
          <p14:tracePt t="41126" x="6254750" y="1765300"/>
          <p14:tracePt t="41142" x="6235700" y="1695450"/>
          <p14:tracePt t="41159" x="6223000" y="1625600"/>
          <p14:tracePt t="41175" x="6216650" y="1536700"/>
          <p14:tracePt t="41192" x="6223000" y="1441450"/>
          <p14:tracePt t="41209" x="6235700" y="1358900"/>
          <p14:tracePt t="41225" x="6254750" y="1308100"/>
          <p14:tracePt t="41242" x="6267450" y="1270000"/>
          <p14:tracePt t="41259" x="6299200" y="1244600"/>
          <p14:tracePt t="41275" x="6343650" y="1212850"/>
          <p14:tracePt t="41293" x="6470650" y="1168400"/>
          <p14:tracePt t="41308" x="6572250" y="1130300"/>
          <p14:tracePt t="41325" x="6686550" y="1117600"/>
          <p14:tracePt t="41342" x="6819900" y="1111250"/>
          <p14:tracePt t="41358" x="6946900" y="1111250"/>
          <p14:tracePt t="41375" x="7067550" y="1123950"/>
          <p14:tracePt t="41392" x="7188200" y="1168400"/>
          <p14:tracePt t="41409" x="7296150" y="1219200"/>
          <p14:tracePt t="41425" x="7397750" y="1289050"/>
          <p14:tracePt t="41442" x="7467600" y="1352550"/>
          <p14:tracePt t="41459" x="7512050" y="1454150"/>
          <p14:tracePt t="41475" x="7531100" y="1555750"/>
          <p14:tracePt t="41477" x="7531100" y="1606550"/>
          <p14:tracePt t="41492" x="7518400" y="1701800"/>
          <p14:tracePt t="41509" x="7473950" y="1790700"/>
          <p14:tracePt t="41525" x="7442200" y="1841500"/>
          <p14:tracePt t="41542" x="7416800" y="1860550"/>
          <p14:tracePt t="41558" x="7397750" y="1873250"/>
          <p14:tracePt t="41575" x="7385050" y="1873250"/>
          <p14:tracePt t="41592" x="7378700" y="1873250"/>
          <p14:tracePt t="41629" x="7372350" y="1873250"/>
          <p14:tracePt t="41644" x="7372350" y="1860550"/>
          <p14:tracePt t="41659" x="7366000" y="1841500"/>
          <p14:tracePt t="41675" x="7378700" y="1816100"/>
          <p14:tracePt t="41692" x="7410450" y="1778000"/>
          <p14:tracePt t="41708" x="7461250" y="1765300"/>
          <p14:tracePt t="41725" x="7550150" y="1752600"/>
          <p14:tracePt t="41742" x="7664450" y="1739900"/>
          <p14:tracePt t="41759" x="7785100" y="1739900"/>
          <p14:tracePt t="41775" x="7918450" y="1739900"/>
          <p14:tracePt t="41792" x="8013700" y="1739900"/>
          <p14:tracePt t="41809" x="8058150" y="1739900"/>
          <p14:tracePt t="41825" x="8077200" y="1739900"/>
          <p14:tracePt t="41893" x="8077200" y="1746250"/>
          <p14:tracePt t="41901" x="8077200" y="1752600"/>
          <p14:tracePt t="41910" x="8070850" y="1752600"/>
          <p14:tracePt t="41925" x="8051800" y="1765300"/>
          <p14:tracePt t="41942" x="8026400" y="1778000"/>
          <p14:tracePt t="41959" x="7994650" y="1784350"/>
          <p14:tracePt t="41976" x="7956550" y="1784350"/>
          <p14:tracePt t="41992" x="7905750" y="1784350"/>
          <p14:tracePt t="42008" x="7842250" y="1784350"/>
          <p14:tracePt t="42026" x="7766050" y="1758950"/>
          <p14:tracePt t="42042" x="7689850" y="1727200"/>
          <p14:tracePt t="42059" x="7632700" y="1689100"/>
          <p14:tracePt t="42075" x="7600950" y="1638300"/>
          <p14:tracePt t="42092" x="7575550" y="1549400"/>
          <p14:tracePt t="42108" x="7575550" y="1473200"/>
          <p14:tracePt t="42125" x="7581900" y="1384300"/>
          <p14:tracePt t="42142" x="7607300" y="1314450"/>
          <p14:tracePt t="42159" x="7639050" y="1263650"/>
          <p14:tracePt t="42176" x="7664450" y="1212850"/>
          <p14:tracePt t="42192" x="7696200" y="1181100"/>
          <p14:tracePt t="42208" x="7766050" y="1149350"/>
          <p14:tracePt t="42225" x="7835900" y="1117600"/>
          <p14:tracePt t="42242" x="7924800" y="1092200"/>
          <p14:tracePt t="42259" x="8007350" y="1060450"/>
          <p14:tracePt t="42276" x="8121650" y="1060450"/>
          <p14:tracePt t="42277" x="8178800" y="1060450"/>
          <p14:tracePt t="42292" x="8267700" y="1066800"/>
          <p14:tracePt t="42309" x="8350250" y="1085850"/>
          <p14:tracePt t="42325" x="8401050" y="1104900"/>
          <p14:tracePt t="42342" x="8458200" y="1130300"/>
          <p14:tracePt t="42359" x="8489950" y="1162050"/>
          <p14:tracePt t="42375" x="8496300" y="1187450"/>
          <p14:tracePt t="42392" x="8502650" y="1225550"/>
          <p14:tracePt t="42409" x="8502650" y="1276350"/>
          <p14:tracePt t="42425" x="8496300" y="1333500"/>
          <p14:tracePt t="42442" x="8483600" y="1397000"/>
          <p14:tracePt t="42459" x="8458200" y="1447800"/>
          <p14:tracePt t="42475" x="8439150" y="1511300"/>
          <p14:tracePt t="42493" x="8388350" y="1625600"/>
          <p14:tracePt t="42509" x="8350250" y="1701800"/>
          <p14:tracePt t="42525" x="8293100" y="1758950"/>
          <p14:tracePt t="42542" x="8261350" y="1816100"/>
          <p14:tracePt t="42559" x="8229600" y="1854200"/>
          <p14:tracePt t="42575" x="8197850" y="1879600"/>
          <p14:tracePt t="42592" x="8159750" y="1911350"/>
          <p14:tracePt t="42609" x="8153400" y="1930400"/>
          <p14:tracePt t="42626" x="8128000" y="1930400"/>
          <p14:tracePt t="42642" x="8108950" y="1936750"/>
          <p14:tracePt t="42659" x="8102600" y="1943100"/>
          <p14:tracePt t="42675" x="8089900" y="1943100"/>
          <p14:tracePt t="42677" x="8083550" y="1943100"/>
          <p14:tracePt t="42694" x="8064500" y="1949450"/>
          <p14:tracePt t="42708" x="8045450" y="1955800"/>
          <p14:tracePt t="42726" x="8026400" y="1962150"/>
          <p14:tracePt t="42742" x="8020050" y="1968500"/>
          <p14:tracePt t="42775" x="8013700" y="1968500"/>
          <p14:tracePt t="45413" x="8013700" y="1974850"/>
          <p14:tracePt t="45421" x="8013700" y="1993900"/>
          <p14:tracePt t="45429" x="8007350" y="2019300"/>
          <p14:tracePt t="45442" x="7981950" y="2038350"/>
          <p14:tracePt t="45459" x="7969250" y="2057400"/>
          <p14:tracePt t="45476" x="7962900" y="2057400"/>
          <p14:tracePt t="45492" x="7880350" y="2076450"/>
          <p14:tracePt t="45509" x="7785100" y="2114550"/>
          <p14:tracePt t="45525" x="7702550" y="2152650"/>
          <p14:tracePt t="45542" x="7664450" y="2165350"/>
          <p14:tracePt t="45559" x="7645400" y="2165350"/>
          <p14:tracePt t="45575" x="7607300" y="2165350"/>
          <p14:tracePt t="45592" x="7550150" y="2120900"/>
          <p14:tracePt t="45609" x="7493000" y="2044700"/>
          <p14:tracePt t="45626" x="7423150" y="1924050"/>
          <p14:tracePt t="45642" x="7353300" y="1803400"/>
          <p14:tracePt t="45659" x="7315200" y="1689100"/>
          <p14:tracePt t="45675" x="7302500" y="1587500"/>
          <p14:tracePt t="45692" x="7302500" y="1466850"/>
          <p14:tracePt t="45694" x="7296150" y="1416050"/>
          <p14:tracePt t="45708" x="7321550" y="1327150"/>
          <p14:tracePt t="45725" x="7353300" y="1244600"/>
          <p14:tracePt t="45742" x="7397750" y="1174750"/>
          <p14:tracePt t="45759" x="7454900" y="1111250"/>
          <p14:tracePt t="45775" x="7543800" y="1060450"/>
          <p14:tracePt t="45792" x="7670800" y="1009650"/>
          <p14:tracePt t="45809" x="7816850" y="977900"/>
          <p14:tracePt t="45825" x="7962900" y="971550"/>
          <p14:tracePt t="45842" x="8108950" y="971550"/>
          <p14:tracePt t="45858" x="8255000" y="1009650"/>
          <p14:tracePt t="45877" x="8432800" y="1085850"/>
          <p14:tracePt t="45892" x="8534400" y="1155700"/>
          <p14:tracePt t="45909" x="8585200" y="1206500"/>
          <p14:tracePt t="45925" x="8604250" y="1250950"/>
          <p14:tracePt t="45942" x="8616950" y="1327150"/>
          <p14:tracePt t="45958" x="8623300" y="1416050"/>
          <p14:tracePt t="45975" x="8585200" y="1504950"/>
          <p14:tracePt t="45992" x="8534400" y="1625600"/>
          <p14:tracePt t="46009" x="8464550" y="1727200"/>
          <p14:tracePt t="46025" x="8382000" y="1828800"/>
          <p14:tracePt t="46042" x="8280400" y="1930400"/>
          <p14:tracePt t="46059" x="8166100" y="2012950"/>
          <p14:tracePt t="46075" x="8070850" y="2070100"/>
          <p14:tracePt t="46092" x="7975600" y="2120900"/>
          <p14:tracePt t="46109" x="7829550" y="2190750"/>
          <p14:tracePt t="46126" x="7734300" y="2216150"/>
          <p14:tracePt t="46142" x="7689850" y="2216150"/>
          <p14:tracePt t="46159" x="7683500" y="2216150"/>
          <p14:tracePt t="46175" x="7677150" y="2203450"/>
          <p14:tracePt t="46192" x="7639050" y="2171700"/>
          <p14:tracePt t="46209" x="7575550" y="2108200"/>
          <p14:tracePt t="46225" x="7505700" y="2057400"/>
          <p14:tracePt t="46242" x="7416800" y="2000250"/>
          <p14:tracePt t="46259" x="7340600" y="1936750"/>
          <p14:tracePt t="46275" x="7258050" y="1879600"/>
          <p14:tracePt t="46277" x="7207250" y="1847850"/>
          <p14:tracePt t="46292" x="7118350" y="1784350"/>
          <p14:tracePt t="46309" x="7048500" y="1739900"/>
          <p14:tracePt t="46325" x="7010400" y="1708150"/>
          <p14:tracePt t="46342" x="6997700" y="1682750"/>
          <p14:tracePt t="46359" x="6991350" y="1682750"/>
          <p14:tracePt t="46376" x="6991350" y="1670050"/>
          <p14:tracePt t="46392" x="6985000" y="1644650"/>
          <p14:tracePt t="46409" x="6978650" y="1625600"/>
          <p14:tracePt t="46425" x="6978650" y="1600200"/>
          <p14:tracePt t="46442" x="6978650" y="1587500"/>
          <p14:tracePt t="46459" x="6978650" y="1574800"/>
          <p14:tracePt t="46476" x="6978650" y="1555750"/>
          <p14:tracePt t="46492" x="6978650" y="1536700"/>
          <p14:tracePt t="46509" x="6978650" y="1517650"/>
          <p14:tracePt t="46525" x="6978650" y="1479550"/>
          <p14:tracePt t="46542" x="6991350" y="1422400"/>
          <p14:tracePt t="46559" x="7016750" y="1358900"/>
          <p14:tracePt t="46576" x="7067550" y="1301750"/>
          <p14:tracePt t="46592" x="7086600" y="1250950"/>
          <p14:tracePt t="46609" x="7124700" y="1193800"/>
          <p14:tracePt t="46626" x="7175500" y="1130300"/>
          <p14:tracePt t="46642" x="7219950" y="1066800"/>
          <p14:tracePt t="46659" x="7258050" y="1035050"/>
          <p14:tracePt t="46676" x="7302500" y="1003300"/>
          <p14:tracePt t="46678" x="7327900" y="990600"/>
          <p14:tracePt t="46692" x="7391400" y="971550"/>
          <p14:tracePt t="46711" x="7454900" y="946150"/>
          <p14:tracePt t="46725" x="7512050" y="933450"/>
          <p14:tracePt t="46742" x="7550150" y="927100"/>
          <p14:tracePt t="46759" x="7594600" y="927100"/>
          <p14:tracePt t="46776" x="7658100" y="927100"/>
          <p14:tracePt t="46792" x="7734300" y="927100"/>
          <p14:tracePt t="46809" x="7829550" y="920750"/>
          <p14:tracePt t="46825" x="7937500" y="927100"/>
          <p14:tracePt t="46842" x="8039100" y="920750"/>
          <p14:tracePt t="46859" x="8128000" y="946150"/>
          <p14:tracePt t="46875" x="8178800" y="965200"/>
          <p14:tracePt t="46877" x="8191500" y="971550"/>
          <p14:tracePt t="46895" x="8235950" y="984250"/>
          <p14:tracePt t="46908" x="8274050" y="996950"/>
          <p14:tracePt t="46926" x="8318500" y="1022350"/>
          <p14:tracePt t="46942" x="8362950" y="1035050"/>
          <p14:tracePt t="46959" x="8407400" y="1060450"/>
          <p14:tracePt t="46976" x="8445500" y="1085850"/>
          <p14:tracePt t="46992" x="8496300" y="1117600"/>
          <p14:tracePt t="47009" x="8540750" y="1162050"/>
          <p14:tracePt t="47025" x="8578850" y="1200150"/>
          <p14:tracePt t="47042" x="8610600" y="1231900"/>
          <p14:tracePt t="47059" x="8616950" y="1257300"/>
          <p14:tracePt t="47075" x="8616950" y="1289050"/>
          <p14:tracePt t="47092" x="8623300" y="1346200"/>
          <p14:tracePt t="47109" x="8623300" y="1384300"/>
          <p14:tracePt t="47125" x="8623300" y="1416050"/>
          <p14:tracePt t="47142" x="8623300" y="1454150"/>
          <p14:tracePt t="47159" x="8629650" y="1479550"/>
          <p14:tracePt t="47175" x="8636000" y="1498600"/>
          <p14:tracePt t="47192" x="8636000" y="1524000"/>
          <p14:tracePt t="47209" x="8636000" y="1549400"/>
          <p14:tracePt t="47225" x="8636000" y="1574800"/>
          <p14:tracePt t="47242" x="8642350" y="1612900"/>
          <p14:tracePt t="47259" x="8642350" y="1631950"/>
          <p14:tracePt t="47277" x="8642350" y="1670050"/>
          <p14:tracePt t="47293" x="8642350" y="1689100"/>
          <p14:tracePt t="47309" x="8642350" y="1701800"/>
          <p14:tracePt t="47325" x="8642350" y="1714500"/>
          <p14:tracePt t="47342" x="8629650" y="1733550"/>
          <p14:tracePt t="47358" x="8629650" y="1765300"/>
          <p14:tracePt t="47375" x="8616950" y="1784350"/>
          <p14:tracePt t="47392" x="8597900" y="1809750"/>
          <p14:tracePt t="47409" x="8578850" y="1841500"/>
          <p14:tracePt t="47425" x="8566150" y="1860550"/>
          <p14:tracePt t="47442" x="8553450" y="1873250"/>
          <p14:tracePt t="47459" x="8547100" y="1898650"/>
          <p14:tracePt t="47477" x="8540750" y="1930400"/>
          <p14:tracePt t="47492" x="8534400" y="1936750"/>
          <p14:tracePt t="47509" x="8509000" y="1968500"/>
          <p14:tracePt t="47525" x="8489950" y="2000250"/>
          <p14:tracePt t="47542" x="8470900" y="2032000"/>
          <p14:tracePt t="47559" x="8439150" y="2057400"/>
          <p14:tracePt t="47575" x="8413750" y="2089150"/>
          <p14:tracePt t="47592" x="8369300" y="2108200"/>
          <p14:tracePt t="47609" x="8331200" y="2133600"/>
          <p14:tracePt t="47626" x="8305800" y="2146300"/>
          <p14:tracePt t="47642" x="8305800" y="2152650"/>
          <p14:tracePt t="47659" x="8299450" y="2152650"/>
          <p14:tracePt t="48045" x="8293100" y="2146300"/>
          <p14:tracePt t="48054" x="8267700" y="2133600"/>
          <p14:tracePt t="48061" x="8255000" y="2120900"/>
          <p14:tracePt t="48075" x="8223250" y="2108200"/>
          <p14:tracePt t="48092" x="8185150" y="2095500"/>
          <p14:tracePt t="48094" x="8172450" y="2089150"/>
          <p14:tracePt t="48110" x="8166100" y="2089150"/>
          <p14:tracePt t="48221" x="8166100" y="2082800"/>
          <p14:tracePt t="48228" x="8166100" y="2070100"/>
          <p14:tracePt t="48237" x="8134350" y="2051050"/>
          <p14:tracePt t="48245" x="8115300" y="2032000"/>
          <p14:tracePt t="48259" x="8102600" y="2006600"/>
          <p14:tracePt t="48276" x="8058150" y="1943100"/>
          <p14:tracePt t="48293" x="7981950" y="1828800"/>
          <p14:tracePt t="48309" x="7924800" y="1727200"/>
          <p14:tracePt t="48325" x="7886700" y="1625600"/>
          <p14:tracePt t="48342" x="7861300" y="1504950"/>
          <p14:tracePt t="48359" x="7861300" y="1384300"/>
          <p14:tracePt t="48375" x="7893050" y="1282700"/>
          <p14:tracePt t="48392" x="7931150" y="1193800"/>
          <p14:tracePt t="48409" x="7981950" y="1117600"/>
          <p14:tracePt t="48425" x="8039100" y="1054100"/>
          <p14:tracePt t="48442" x="8083550" y="1009650"/>
          <p14:tracePt t="48459" x="8134350" y="977900"/>
          <p14:tracePt t="48476" x="8191500" y="939800"/>
          <p14:tracePt t="48478" x="8229600" y="920750"/>
          <p14:tracePt t="48492" x="8299450" y="895350"/>
          <p14:tracePt t="48509" x="8375650" y="882650"/>
          <p14:tracePt t="48526" x="8451850" y="882650"/>
          <p14:tracePt t="48542" x="8509000" y="876300"/>
          <p14:tracePt t="48559" x="8553450" y="876300"/>
          <p14:tracePt t="48576" x="8610600" y="876300"/>
          <p14:tracePt t="48592" x="8705850" y="876300"/>
          <p14:tracePt t="48609" x="8794750" y="876300"/>
          <p14:tracePt t="48625" x="8909050" y="889000"/>
          <p14:tracePt t="48642" x="9010650" y="927100"/>
          <p14:tracePt t="48659" x="9061450" y="939800"/>
          <p14:tracePt t="48676" x="9099550" y="958850"/>
          <p14:tracePt t="48692" x="9118600" y="971550"/>
          <p14:tracePt t="49061" x="9124950" y="1828800"/>
          <p14:tracePt t="49069" x="9099550" y="1866900"/>
          <p14:tracePt t="49076" x="9080500" y="1905000"/>
          <p14:tracePt t="49092" x="9036050" y="1974850"/>
          <p14:tracePt t="49109" x="8985250" y="2038350"/>
          <p14:tracePt t="49126" x="8928100" y="2095500"/>
          <p14:tracePt t="49142" x="8851900" y="2146300"/>
          <p14:tracePt t="49159" x="8775700" y="2190750"/>
          <p14:tracePt t="49175" x="8693150" y="2216150"/>
          <p14:tracePt t="49192" x="8636000" y="2247900"/>
          <p14:tracePt t="49209" x="8566150" y="2273300"/>
          <p14:tracePt t="49226" x="8483600" y="2292350"/>
          <p14:tracePt t="49242" x="8388350" y="2298700"/>
          <p14:tracePt t="49259" x="8293100" y="2305050"/>
          <p14:tracePt t="49275" x="8197850" y="2292350"/>
          <p14:tracePt t="49293" x="8083550" y="2254250"/>
          <p14:tracePt t="49309" x="8032750" y="2241550"/>
          <p14:tracePt t="49325" x="8001000" y="2216150"/>
          <p14:tracePt t="49342" x="7969250" y="2190750"/>
          <p14:tracePt t="49359" x="7943850" y="2165350"/>
          <p14:tracePt t="49375" x="7931150" y="2139950"/>
          <p14:tracePt t="49392" x="7918450" y="2120900"/>
          <p14:tracePt t="49409" x="7912100" y="2108200"/>
          <p14:tracePt t="49426" x="7899400" y="2082800"/>
          <p14:tracePt t="49442" x="7880350" y="2057400"/>
          <p14:tracePt t="49459" x="7861300" y="2032000"/>
          <p14:tracePt t="49475" x="7854950" y="2012950"/>
          <p14:tracePt t="49492" x="7842250" y="1993900"/>
          <p14:tracePt t="49494" x="7835900" y="1981200"/>
          <p14:tracePt t="49509" x="7829550" y="1968500"/>
          <p14:tracePt t="49525" x="7823200" y="1962150"/>
          <p14:tracePt t="49542" x="7823200" y="1955800"/>
          <p14:tracePt t="49749" x="7823200" y="1949450"/>
          <p14:tracePt t="50157" x="7816850" y="1949450"/>
          <p14:tracePt t="50165" x="7804150" y="1962150"/>
          <p14:tracePt t="50175" x="7766050" y="1987550"/>
          <p14:tracePt t="50192" x="7639050" y="2057400"/>
          <p14:tracePt t="50209" x="7448550" y="2171700"/>
          <p14:tracePt t="50226" x="7194550" y="2336800"/>
          <p14:tracePt t="50242" x="6953250" y="2501900"/>
          <p14:tracePt t="50259" x="6756400" y="2609850"/>
          <p14:tracePt t="50275" x="6584950" y="2692400"/>
          <p14:tracePt t="50292" x="6419850" y="2755900"/>
          <p14:tracePt t="50294" x="6337300" y="2794000"/>
          <p14:tracePt t="50309" x="6172200" y="2851150"/>
          <p14:tracePt t="50325" x="6019800" y="2908300"/>
          <p14:tracePt t="50342" x="5899150" y="2940050"/>
          <p14:tracePt t="50359" x="5848350" y="2927350"/>
          <p14:tracePt t="50375" x="5816600" y="2908300"/>
          <p14:tracePt t="50392" x="5791200" y="2889250"/>
          <p14:tracePt t="50409" x="5746750" y="2863850"/>
          <p14:tracePt t="50425" x="5683250" y="2851150"/>
          <p14:tracePt t="50442" x="5600700" y="2844800"/>
          <p14:tracePt t="50459" x="5505450" y="2813050"/>
          <p14:tracePt t="50475" x="5410200" y="2794000"/>
          <p14:tracePt t="50478" x="5346700" y="2787650"/>
          <p14:tracePt t="50493" x="5200650" y="2781300"/>
          <p14:tracePt t="50509" x="5041900" y="2781300"/>
          <p14:tracePt t="50525" x="4857750" y="2781300"/>
          <p14:tracePt t="50542" x="4686300" y="2806700"/>
          <p14:tracePt t="50559" x="4540250" y="2813050"/>
          <p14:tracePt t="50576" x="4432300" y="2844800"/>
          <p14:tracePt t="50592" x="4324350" y="2844800"/>
          <p14:tracePt t="50609" x="4229100" y="2870200"/>
          <p14:tracePt t="50626" x="4140200" y="2882900"/>
          <p14:tracePt t="50642" x="4057650" y="2882900"/>
          <p14:tracePt t="50659" x="3981450" y="2895600"/>
          <p14:tracePt t="50676" x="3911600" y="2914650"/>
          <p14:tracePt t="50678" x="3879850" y="2921000"/>
          <p14:tracePt t="50692" x="3854450" y="2933700"/>
          <p14:tracePt t="50709" x="3816350" y="2952750"/>
          <p14:tracePt t="50725" x="3810000" y="2959100"/>
          <p14:tracePt t="51021" x="3810000" y="2965450"/>
          <p14:tracePt t="51028" x="3810000" y="2971800"/>
          <p14:tracePt t="51037" x="3803650" y="2984500"/>
          <p14:tracePt t="51044" x="3771900" y="2997200"/>
          <p14:tracePt t="51058" x="3733800" y="3009900"/>
          <p14:tracePt t="51075" x="3625850" y="3048000"/>
          <p14:tracePt t="51092" x="3511550" y="3073400"/>
          <p14:tracePt t="51093" x="3454400" y="3073400"/>
          <p14:tracePt t="51109" x="3365500" y="3073400"/>
          <p14:tracePt t="51126" x="3270250" y="3073400"/>
          <p14:tracePt t="51142" x="3155950" y="3073400"/>
          <p14:tracePt t="51159" x="3028950" y="3067050"/>
          <p14:tracePt t="51176" x="2901950" y="3067050"/>
          <p14:tracePt t="51192" x="2800350" y="3067050"/>
          <p14:tracePt t="51209" x="2686050" y="3041650"/>
          <p14:tracePt t="51225" x="2584450" y="3003550"/>
          <p14:tracePt t="51242" x="2495550" y="2990850"/>
          <p14:tracePt t="51259" x="2419350" y="2978150"/>
          <p14:tracePt t="51276" x="2343150" y="2971800"/>
          <p14:tracePt t="51292" x="2292350" y="2971800"/>
          <p14:tracePt t="51309" x="2235200" y="2965450"/>
          <p14:tracePt t="51325" x="2190750" y="2965450"/>
          <p14:tracePt t="51342" x="2159000" y="2965450"/>
          <p14:tracePt t="51359" x="2120900" y="2965450"/>
          <p14:tracePt t="51376" x="2089150" y="2965450"/>
          <p14:tracePt t="51392" x="2038350" y="2965450"/>
          <p14:tracePt t="51409" x="1981200" y="2965450"/>
          <p14:tracePt t="51425" x="1898650" y="2965450"/>
          <p14:tracePt t="51442" x="1816100" y="2965450"/>
          <p14:tracePt t="51459" x="1727200" y="2965450"/>
          <p14:tracePt t="51475" x="1663700" y="2965450"/>
          <p14:tracePt t="51492" x="1612900" y="2965450"/>
          <p14:tracePt t="51494" x="1606550" y="2965450"/>
          <p14:tracePt t="51509" x="1593850" y="2965450"/>
          <p14:tracePt t="51685" x="1593850" y="2959100"/>
          <p14:tracePt t="51694" x="1587500" y="2952750"/>
          <p14:tracePt t="51700" x="1581150" y="2952750"/>
          <p14:tracePt t="51710" x="1568450" y="2946400"/>
          <p14:tracePt t="51757" x="1568450" y="2933700"/>
          <p14:tracePt t="51764" x="1568450" y="2914650"/>
          <p14:tracePt t="51776" x="1562100" y="2901950"/>
          <p14:tracePt t="51792" x="1549400" y="2870200"/>
          <p14:tracePt t="51809" x="1536700" y="2832100"/>
          <p14:tracePt t="51826" x="1517650" y="2806700"/>
          <p14:tracePt t="51842" x="1504950" y="2794000"/>
          <p14:tracePt t="51859" x="1498600" y="2787650"/>
          <p14:tracePt t="51957" x="1498600" y="2781300"/>
          <p14:tracePt t="51964" x="1498600" y="2762250"/>
          <p14:tracePt t="51975" x="1485900" y="2749550"/>
          <p14:tracePt t="51992" x="1466850" y="2724150"/>
          <p14:tracePt t="52009" x="1454150" y="2711450"/>
          <p14:tracePt t="52025" x="1447800" y="2705100"/>
          <p14:tracePt t="52093" x="1447800" y="2698750"/>
          <p14:tracePt t="52101" x="1447800" y="2692400"/>
          <p14:tracePt t="52197" x="1460500" y="2692400"/>
          <p14:tracePt t="52205" x="1473200" y="2686050"/>
          <p14:tracePt t="52212" x="1485900" y="2679700"/>
          <p14:tracePt t="52225" x="1498600" y="2679700"/>
          <p14:tracePt t="52242" x="1536700" y="2673350"/>
          <p14:tracePt t="52259" x="1568450" y="2660650"/>
          <p14:tracePt t="52276" x="1593850" y="2641600"/>
          <p14:tracePt t="52292" x="1625600" y="2635250"/>
          <p14:tracePt t="52309" x="1682750" y="2616200"/>
          <p14:tracePt t="52325" x="1733550" y="2597150"/>
          <p14:tracePt t="52342" x="1778000" y="2565400"/>
          <p14:tracePt t="52359" x="1809750" y="2520950"/>
          <p14:tracePt t="52375" x="1835150" y="2476500"/>
          <p14:tracePt t="52392" x="1860550" y="2413000"/>
          <p14:tracePt t="52409" x="1860550" y="2330450"/>
          <p14:tracePt t="52426" x="1860550" y="2241550"/>
          <p14:tracePt t="52442" x="1873250" y="2120900"/>
          <p14:tracePt t="52459" x="1892300" y="1987550"/>
          <p14:tracePt t="52476" x="1898650" y="1847850"/>
          <p14:tracePt t="52478" x="1898650" y="1784350"/>
          <p14:tracePt t="52492" x="1898650" y="1727200"/>
          <p14:tracePt t="52509" x="1898650" y="1581150"/>
          <p14:tracePt t="52525" x="1898650" y="1517650"/>
          <p14:tracePt t="52542" x="1898650" y="1473200"/>
          <p14:tracePt t="52559" x="1898650" y="1454150"/>
          <p14:tracePt t="52576" x="1898650" y="1435100"/>
          <p14:tracePt t="52592" x="1898650" y="1428750"/>
          <p14:tracePt t="52733" x="1892300" y="1428750"/>
          <p14:tracePt t="52741" x="1885950" y="1422400"/>
          <p14:tracePt t="52765" x="1879600" y="1422400"/>
          <p14:tracePt t="52837" x="1873250" y="1422400"/>
          <p14:tracePt t="52853" x="1866900" y="1422400"/>
          <p14:tracePt t="52861" x="1860550" y="1422400"/>
          <p14:tracePt t="52877" x="1854200" y="1422400"/>
          <p14:tracePt t="52895" x="1847850" y="1416050"/>
          <p14:tracePt t="52910" x="1841500" y="1416050"/>
          <p14:tracePt t="52926" x="1822450" y="1409700"/>
          <p14:tracePt t="52942" x="1803400" y="1403350"/>
          <p14:tracePt t="52959" x="1784350" y="1390650"/>
          <p14:tracePt t="52976" x="1765300" y="1390650"/>
          <p14:tracePt t="52992" x="1727200" y="1390650"/>
          <p14:tracePt t="53009" x="1682750" y="1390650"/>
          <p14:tracePt t="53026" x="1638300" y="1390650"/>
          <p14:tracePt t="53042" x="1606550" y="1390650"/>
          <p14:tracePt t="53059" x="1587500" y="1384300"/>
          <p14:tracePt t="53075" x="1581150" y="1377950"/>
          <p14:tracePt t="53205" x="1581150" y="1371600"/>
          <p14:tracePt t="53309" x="1581150" y="1365250"/>
          <p14:tracePt t="53317" x="1581150" y="1358900"/>
          <p14:tracePt t="53325" x="1574800" y="1352550"/>
          <p14:tracePt t="53342" x="1574800" y="1339850"/>
          <p14:tracePt t="53359" x="1574800" y="1327150"/>
          <p14:tracePt t="53375" x="1574800" y="1314450"/>
          <p14:tracePt t="53392" x="1574800" y="1308100"/>
          <p14:tracePt t="53409" x="1574800" y="1301750"/>
          <p14:tracePt t="53541" x="1581150" y="1301750"/>
          <p14:tracePt t="53549" x="1587500" y="1295400"/>
          <p14:tracePt t="53558" x="1600200" y="1295400"/>
          <p14:tracePt t="53576" x="1619250" y="1289050"/>
          <p14:tracePt t="53592" x="1631950" y="1282700"/>
          <p14:tracePt t="53609" x="1638300" y="1282700"/>
          <p14:tracePt t="53626" x="1651000" y="1282700"/>
          <p14:tracePt t="53642" x="1663700" y="1282700"/>
          <p14:tracePt t="53659" x="1689100" y="1282700"/>
          <p14:tracePt t="53676" x="1708150" y="1282700"/>
          <p14:tracePt t="53678" x="1714500" y="1282700"/>
          <p14:tracePt t="53692" x="1727200" y="1282700"/>
          <p14:tracePt t="53709" x="1739900" y="1276350"/>
          <p14:tracePt t="53861" x="1746250" y="1276350"/>
          <p14:tracePt t="53870" x="1765300" y="1276350"/>
          <p14:tracePt t="53877" x="1790700" y="1276350"/>
          <p14:tracePt t="53893" x="1866900" y="1276350"/>
          <p14:tracePt t="53909" x="1981200" y="1295400"/>
          <p14:tracePt t="53925" x="2184400" y="1308100"/>
          <p14:tracePt t="53942" x="2438400" y="1314450"/>
          <p14:tracePt t="53959" x="2686050" y="1320800"/>
          <p14:tracePt t="53976" x="2851150" y="1320800"/>
          <p14:tracePt t="53993" x="2914650" y="1320800"/>
          <p14:tracePt t="54173" x="2933700" y="1320800"/>
          <p14:tracePt t="54180" x="2965450" y="1320800"/>
          <p14:tracePt t="54189" x="3028950" y="1320800"/>
          <p14:tracePt t="54209" x="3219450" y="1327150"/>
          <p14:tracePt t="54225" x="3492500" y="1333500"/>
          <p14:tracePt t="54242" x="3822700" y="1339850"/>
          <p14:tracePt t="54259" x="4235450" y="1352550"/>
          <p14:tracePt t="54275" x="4616450" y="1371600"/>
          <p14:tracePt t="54277" x="4768850" y="1371600"/>
          <p14:tracePt t="54292" x="4908550" y="1371600"/>
          <p14:tracePt t="54309" x="5219700" y="1365250"/>
          <p14:tracePt t="54325" x="5346700" y="1333500"/>
          <p14:tracePt t="54342" x="5448300" y="1295400"/>
          <p14:tracePt t="54359" x="5486400" y="1282700"/>
          <p14:tracePt t="54376" x="5505450" y="1276350"/>
          <p14:tracePt t="54409" x="5511800" y="1276350"/>
          <p14:tracePt t="54425" x="5575300" y="1276350"/>
          <p14:tracePt t="54442" x="5676900" y="1282700"/>
          <p14:tracePt t="54459" x="5791200" y="1327150"/>
          <p14:tracePt t="54476" x="5873750" y="1365250"/>
          <p14:tracePt t="54478" x="5899150" y="1377950"/>
          <p14:tracePt t="54492" x="5911850" y="1377950"/>
          <p14:tracePt t="54509" x="5911850" y="1384300"/>
          <p14:tracePt t="54526" x="5905500" y="1397000"/>
          <p14:tracePt t="54709" x="5899150" y="1397000"/>
          <p14:tracePt t="54717" x="5892800" y="1397000"/>
          <p14:tracePt t="54726" x="5880100" y="1403350"/>
          <p14:tracePt t="54742" x="5854700" y="1416050"/>
          <p14:tracePt t="54759" x="5835650" y="1428750"/>
          <p14:tracePt t="54775" x="5829300" y="1435100"/>
          <p14:tracePt t="54792" x="5822950" y="1435100"/>
          <p14:tracePt t="54809" x="5816600" y="1441450"/>
          <p14:tracePt t="54825" x="5810250" y="1466850"/>
          <p14:tracePt t="55541" x="5803900" y="1466850"/>
          <p14:tracePt t="55589" x="5810250" y="1460500"/>
          <p14:tracePt t="55597" x="5829300" y="1447800"/>
          <p14:tracePt t="55605" x="5854700" y="1435100"/>
          <p14:tracePt t="55612" x="5873750" y="1416050"/>
          <p14:tracePt t="55625" x="5899150" y="1409700"/>
          <p14:tracePt t="55642" x="5956300" y="1384300"/>
          <p14:tracePt t="55659" x="6038850" y="1352550"/>
          <p14:tracePt t="55676" x="6140450" y="1308100"/>
          <p14:tracePt t="55692" x="6216650" y="1270000"/>
          <p14:tracePt t="55694" x="6242050" y="1257300"/>
          <p14:tracePt t="55709" x="6273800" y="1238250"/>
          <p14:tracePt t="55725" x="6292850" y="1231900"/>
          <p14:tracePt t="55742" x="6330950" y="1212850"/>
          <p14:tracePt t="55759" x="6400800" y="1193800"/>
          <p14:tracePt t="55776" x="6489700" y="1162050"/>
          <p14:tracePt t="55792" x="6565900" y="1143000"/>
          <p14:tracePt t="55809" x="6635750" y="1123950"/>
          <p14:tracePt t="55825" x="6711950" y="1111250"/>
          <p14:tracePt t="55842" x="6826250" y="1098550"/>
          <p14:tracePt t="55859" x="6972300" y="1085850"/>
          <p14:tracePt t="55876" x="7105650" y="1073150"/>
          <p14:tracePt t="55878" x="7162800" y="1073150"/>
          <p14:tracePt t="55895" x="7239000" y="1047750"/>
          <p14:tracePt t="55909" x="7277100" y="1035050"/>
          <p14:tracePt t="55957" x="7283450" y="1035050"/>
          <p14:tracePt t="56028" x="7289800" y="1035050"/>
          <p14:tracePt t="56037" x="7296150" y="1022350"/>
          <p14:tracePt t="56045" x="7321550" y="1022350"/>
          <p14:tracePt t="56058" x="7340600" y="1009650"/>
          <p14:tracePt t="56075" x="7391400" y="996950"/>
          <p14:tracePt t="56092" x="7435850" y="984250"/>
          <p14:tracePt t="56094" x="7448550" y="977900"/>
          <p14:tracePt t="56109" x="7480300" y="965200"/>
          <p14:tracePt t="56125" x="7537450" y="952500"/>
          <p14:tracePt t="56142" x="7607300" y="927100"/>
          <p14:tracePt t="56159" x="7670800" y="914400"/>
          <p14:tracePt t="56175" x="7721600" y="901700"/>
          <p14:tracePt t="56192" x="7734300" y="889000"/>
          <p14:tracePt t="56269" x="7734300" y="882650"/>
          <p14:tracePt t="56317" x="7740650" y="882650"/>
          <p14:tracePt t="56325" x="7785100" y="882650"/>
          <p14:tracePt t="56342" x="7899400" y="882650"/>
          <p14:tracePt t="56359" x="8045450" y="876300"/>
          <p14:tracePt t="56375" x="8178800" y="876300"/>
          <p14:tracePt t="56393" x="8293100" y="876300"/>
          <p14:tracePt t="56409" x="8356600" y="869950"/>
          <p14:tracePt t="56426" x="8407400" y="869950"/>
          <p14:tracePt t="56442" x="8439150" y="869950"/>
          <p14:tracePt t="56459" x="8464550" y="869950"/>
          <p14:tracePt t="56476" x="8489950" y="863600"/>
          <p14:tracePt t="56492" x="8509000" y="857250"/>
          <p14:tracePt t="56494" x="8515350" y="850900"/>
          <p14:tracePt t="56509" x="8528050" y="850900"/>
          <p14:tracePt t="56525" x="8540750" y="844550"/>
          <p14:tracePt t="56677" x="8534400" y="869950"/>
          <p14:tracePt t="56685" x="8534400" y="908050"/>
          <p14:tracePt t="56693" x="8528050" y="952500"/>
          <p14:tracePt t="56709" x="8521700" y="1085850"/>
          <p14:tracePt t="56726" x="8509000" y="1263650"/>
          <p14:tracePt t="56742" x="8502650" y="1460500"/>
          <p14:tracePt t="56759" x="8470900" y="1631950"/>
          <p14:tracePt t="56775" x="8445500" y="1790700"/>
          <p14:tracePt t="56792" x="8432800" y="1917700"/>
          <p14:tracePt t="56809" x="8426450" y="2025650"/>
          <p14:tracePt t="56825" x="8401050" y="2108200"/>
          <p14:tracePt t="56842" x="8369300" y="2203450"/>
          <p14:tracePt t="56859" x="8337550" y="2286000"/>
          <p14:tracePt t="56875" x="8312150" y="2374900"/>
          <p14:tracePt t="56877" x="8299450" y="2393950"/>
          <p14:tracePt t="56896" x="8293100" y="2438400"/>
          <p14:tracePt t="56909" x="8280400" y="2463800"/>
          <p14:tracePt t="56925" x="8274050" y="2501900"/>
          <p14:tracePt t="56942" x="8261350" y="2527300"/>
          <p14:tracePt t="56959" x="8255000" y="2533650"/>
          <p14:tracePt t="57053" x="8248650" y="2533650"/>
          <p14:tracePt t="57061" x="8248650" y="2527300"/>
          <p14:tracePt t="57085" x="8248650" y="2520950"/>
          <p14:tracePt t="57093" x="8235950" y="2520950"/>
          <p14:tracePt t="57100" x="8216900" y="2514600"/>
          <p14:tracePt t="57109" x="8191500" y="2514600"/>
          <p14:tracePt t="57126" x="8153400" y="2514600"/>
          <p14:tracePt t="57142" x="8102600" y="2514600"/>
          <p14:tracePt t="57159" x="8045450" y="2514600"/>
          <p14:tracePt t="57175" x="7956550" y="2533650"/>
          <p14:tracePt t="57192" x="7823200" y="2533650"/>
          <p14:tracePt t="57209" x="7702550" y="2533650"/>
          <p14:tracePt t="57225" x="7613650" y="2533650"/>
          <p14:tracePt t="57242" x="7556500" y="2540000"/>
          <p14:tracePt t="57259" x="7556500" y="2546350"/>
          <p14:tracePt t="57357" x="7556500" y="2540000"/>
          <p14:tracePt t="57373" x="7556500" y="2533650"/>
          <p14:tracePt t="57381" x="7556500" y="2520950"/>
          <p14:tracePt t="57392" x="7556500" y="2508250"/>
          <p14:tracePt t="57409" x="7556500" y="2476500"/>
          <p14:tracePt t="57425" x="7556500" y="2425700"/>
          <p14:tracePt t="57442" x="7550150" y="2343150"/>
          <p14:tracePt t="57459" x="7550150" y="2241550"/>
          <p14:tracePt t="57476" x="7550150" y="2159000"/>
          <p14:tracePt t="57478" x="7537450" y="2101850"/>
          <p14:tracePt t="57492" x="7537450" y="2051050"/>
          <p14:tracePt t="57508" x="7537450" y="1905000"/>
          <p14:tracePt t="57525" x="7524750" y="1790700"/>
          <p14:tracePt t="57543" x="7518400" y="1644650"/>
          <p14:tracePt t="57559" x="7524750" y="1511300"/>
          <p14:tracePt t="57576" x="7524750" y="1403350"/>
          <p14:tracePt t="57592" x="7524750" y="1314450"/>
          <p14:tracePt t="57609" x="7531100" y="1244600"/>
          <p14:tracePt t="57626" x="7537450" y="1181100"/>
          <p14:tracePt t="57642" x="7524750" y="1111250"/>
          <p14:tracePt t="57659" x="7524750" y="1060450"/>
          <p14:tracePt t="57676" x="7524750" y="1022350"/>
          <p14:tracePt t="57678" x="7524750" y="1016000"/>
          <p14:tracePt t="57694" x="7524750" y="1009650"/>
          <p14:tracePt t="57797" x="7524750" y="1016000"/>
          <p14:tracePt t="57814" x="7531100" y="1022350"/>
          <p14:tracePt t="57821" x="7537450" y="1028700"/>
          <p14:tracePt t="57828" x="7543800" y="1041400"/>
          <p14:tracePt t="57842" x="7543800" y="1054100"/>
          <p14:tracePt t="57859" x="7556500" y="1085850"/>
          <p14:tracePt t="57875" x="7556500" y="1130300"/>
          <p14:tracePt t="57892" x="7556500" y="1206500"/>
          <p14:tracePt t="57894" x="7556500" y="1238250"/>
          <p14:tracePt t="57909" x="7562850" y="1308100"/>
          <p14:tracePt t="57925" x="7588250" y="1365250"/>
          <p14:tracePt t="57942" x="7607300" y="1409700"/>
          <p14:tracePt t="57959" x="7613650" y="1428750"/>
          <p14:tracePt t="58005" x="7613650" y="1416050"/>
          <p14:tracePt t="58012" x="7613650" y="1409700"/>
          <p14:tracePt t="58025" x="7607300" y="1397000"/>
          <p14:tracePt t="58042" x="7600950" y="1390650"/>
          <p14:tracePt t="58093" x="7600950" y="1384300"/>
          <p14:tracePt t="58101" x="7600950" y="1371600"/>
          <p14:tracePt t="58109" x="7600950" y="1365250"/>
          <p14:tracePt t="58126" x="7600950" y="1358900"/>
          <p14:tracePt t="58142" x="7600950" y="1346200"/>
          <p14:tracePt t="58159" x="7600950" y="1339850"/>
          <p14:tracePt t="58253" x="7600950" y="1333500"/>
          <p14:tracePt t="58261" x="7626350" y="1327150"/>
          <p14:tracePt t="58275" x="7658100" y="1320800"/>
          <p14:tracePt t="58292" x="7740650" y="1320800"/>
          <p14:tracePt t="58294" x="7778750" y="1301750"/>
          <p14:tracePt t="58309" x="7899400" y="1301750"/>
          <p14:tracePt t="58325" x="8032750" y="1289050"/>
          <p14:tracePt t="58342" x="8166100" y="1282700"/>
          <p14:tracePt t="58359" x="8267700" y="1276350"/>
          <p14:tracePt t="58375" x="8331200" y="1270000"/>
          <p14:tracePt t="58392" x="8369300" y="1263650"/>
          <p14:tracePt t="58409" x="8375650" y="1263650"/>
          <p14:tracePt t="58533" x="8369300" y="1263650"/>
          <p14:tracePt t="58541" x="8343900" y="1289050"/>
          <p14:tracePt t="58548" x="8312150" y="1308100"/>
          <p14:tracePt t="58559" x="8274050" y="1327150"/>
          <p14:tracePt t="58576" x="8197850" y="1371600"/>
          <p14:tracePt t="58592" x="8128000" y="1397000"/>
          <p14:tracePt t="58609" x="8077200" y="1428750"/>
          <p14:tracePt t="58625" x="8013700" y="1454150"/>
          <p14:tracePt t="58642" x="7943850" y="1498600"/>
          <p14:tracePt t="58659" x="7893050" y="1524000"/>
          <p14:tracePt t="58677" x="7829550" y="1568450"/>
          <p14:tracePt t="58692" x="7804150" y="1581150"/>
          <p14:tracePt t="58709" x="7759700" y="1593850"/>
          <p14:tracePt t="58726" x="7727950" y="1606550"/>
          <p14:tracePt t="58742" x="7702550" y="1612900"/>
          <p14:tracePt t="58759" x="7683500" y="1619250"/>
          <p14:tracePt t="58792" x="7664450" y="1619250"/>
          <p14:tracePt t="58809" x="7645400" y="1619250"/>
          <p14:tracePt t="58825" x="7620000" y="1612900"/>
          <p14:tracePt t="58843" x="7613650" y="1612900"/>
          <p14:tracePt t="58878" x="7607300" y="1612900"/>
          <p14:tracePt t="58925" x="7613650" y="1612900"/>
          <p14:tracePt t="58933" x="7620000" y="1612900"/>
          <p14:tracePt t="58942" x="7645400" y="1612900"/>
          <p14:tracePt t="58959" x="7753350" y="1612900"/>
          <p14:tracePt t="58975" x="7893050" y="1612900"/>
          <p14:tracePt t="58992" x="8064500" y="1619250"/>
          <p14:tracePt t="59009" x="8216900" y="1619250"/>
          <p14:tracePt t="59026" x="8318500" y="1619250"/>
          <p14:tracePt t="59042" x="8369300" y="1612900"/>
          <p14:tracePt t="59059" x="8388350" y="1612900"/>
          <p14:tracePt t="59092" x="8394700" y="1612900"/>
          <p14:tracePt t="59173" x="8388350" y="1612900"/>
          <p14:tracePt t="59181" x="8382000" y="1612900"/>
          <p14:tracePt t="59189" x="8362950" y="1612900"/>
          <p14:tracePt t="59196" x="8337550" y="1612900"/>
          <p14:tracePt t="59209" x="8312150" y="1612900"/>
          <p14:tracePt t="59225" x="8255000" y="1651000"/>
          <p14:tracePt t="59242" x="8172450" y="1695450"/>
          <p14:tracePt t="59259" x="8096250" y="1746250"/>
          <p14:tracePt t="59275" x="8032750" y="1797050"/>
          <p14:tracePt t="59277" x="8007350" y="1822450"/>
          <p14:tracePt t="59292" x="7969250" y="1841500"/>
          <p14:tracePt t="59309" x="7893050" y="1879600"/>
          <p14:tracePt t="59325" x="7835900" y="1917700"/>
          <p14:tracePt t="59342" x="7772400" y="1949450"/>
          <p14:tracePt t="59359" x="7721600" y="1981200"/>
          <p14:tracePt t="59375" x="7696200" y="2012950"/>
          <p14:tracePt t="59393" x="7664450" y="2025650"/>
          <p14:tracePt t="59409" x="7645400" y="2038350"/>
          <p14:tracePt t="59426" x="7626350" y="2044700"/>
          <p14:tracePt t="59442" x="7613650" y="2044700"/>
          <p14:tracePt t="59459" x="7607300" y="2051050"/>
          <p14:tracePt t="59557" x="7664450" y="2051050"/>
          <p14:tracePt t="59564" x="7715250" y="2051050"/>
          <p14:tracePt t="59575" x="7785100" y="2051050"/>
          <p14:tracePt t="59592" x="7924800" y="2044700"/>
          <p14:tracePt t="59609" x="8070850" y="2025650"/>
          <p14:tracePt t="59625" x="8185150" y="1987550"/>
          <p14:tracePt t="59642" x="8223250" y="1974850"/>
          <p14:tracePt t="59659" x="8229600" y="1968500"/>
          <p14:tracePt t="59716" x="8223250" y="1981200"/>
          <p14:tracePt t="59724" x="8197850" y="1987550"/>
          <p14:tracePt t="59732" x="8166100" y="2000250"/>
          <p14:tracePt t="59742" x="8128000" y="2019300"/>
          <p14:tracePt t="59758" x="8020050" y="2057400"/>
          <p14:tracePt t="59775" x="7912100" y="2101850"/>
          <p14:tracePt t="59792" x="7816850" y="2139950"/>
          <p14:tracePt t="59809" x="7747000" y="2165350"/>
          <p14:tracePt t="59825" x="7696200" y="2171700"/>
          <p14:tracePt t="59842" x="7658100" y="2178050"/>
          <p14:tracePt t="59859" x="7626350" y="2184400"/>
          <p14:tracePt t="59875" x="7600950" y="2184400"/>
          <p14:tracePt t="59878" x="7594600" y="2184400"/>
          <p14:tracePt t="59974" x="7594600" y="2171700"/>
          <p14:tracePt t="59981" x="7594600" y="2159000"/>
          <p14:tracePt t="59992" x="7594600" y="2146300"/>
          <p14:tracePt t="60009" x="7594600" y="2108200"/>
          <p14:tracePt t="60025" x="7594600" y="2070100"/>
          <p14:tracePt t="60043" x="7594600" y="2032000"/>
          <p14:tracePt t="60059" x="7581900" y="1987550"/>
          <p14:tracePt t="60076" x="7562850" y="1943100"/>
          <p14:tracePt t="60092" x="7550150" y="1898650"/>
          <p14:tracePt t="60109" x="7543800" y="1828800"/>
          <p14:tracePt t="60125" x="7543800" y="1778000"/>
          <p14:tracePt t="60142" x="7543800" y="1733550"/>
          <p14:tracePt t="60159" x="7543800" y="1701800"/>
          <p14:tracePt t="60176" x="7537450" y="1695450"/>
          <p14:tracePt t="60192" x="7537450" y="1682750"/>
          <p14:tracePt t="60209" x="7537450" y="1670050"/>
          <p14:tracePt t="60225" x="7537450" y="1657350"/>
          <p14:tracePt t="60242" x="7537450" y="1631950"/>
          <p14:tracePt t="60259" x="7537450" y="1612900"/>
          <p14:tracePt t="60275" x="7537450" y="1600200"/>
          <p14:tracePt t="60277" x="7537450" y="1593850"/>
          <p14:tracePt t="60294" x="7531100" y="1587500"/>
          <p14:tracePt t="60309" x="7531100" y="1574800"/>
          <p14:tracePt t="60325" x="7524750" y="1574800"/>
          <p14:tracePt t="60389" x="7524750" y="1562100"/>
          <p14:tracePt t="60396" x="7524750" y="1555750"/>
          <p14:tracePt t="60405" x="7524750" y="1549400"/>
          <p14:tracePt t="60412" x="7524750" y="1543050"/>
          <p14:tracePt t="60425" x="7524750" y="1536700"/>
          <p14:tracePt t="60442" x="7524750" y="1517650"/>
          <p14:tracePt t="60459" x="7524750" y="1511300"/>
          <p14:tracePt t="60476" x="7524750" y="1498600"/>
          <p14:tracePt t="60478" x="7524750" y="1492250"/>
          <p14:tracePt t="60492" x="7524750" y="1479550"/>
          <p14:tracePt t="60509" x="7524750" y="1435100"/>
          <p14:tracePt t="60526" x="7524750" y="1422400"/>
          <p14:tracePt t="60606" x="7524750" y="1409700"/>
          <p14:tracePt t="60621" x="7524750" y="1403350"/>
          <p14:tracePt t="60628" x="7524750" y="1397000"/>
          <p14:tracePt t="60645" x="7524750" y="1390650"/>
          <p14:tracePt t="60660" x="7518400" y="1384300"/>
          <p14:tracePt t="60733" x="7512050" y="1377950"/>
          <p14:tracePt t="60750" x="7512050" y="1371600"/>
          <p14:tracePt t="60757" x="7512050" y="1365250"/>
          <p14:tracePt t="60764" x="7512050" y="1358900"/>
          <p14:tracePt t="60805" x="7512050" y="1352550"/>
          <p14:tracePt t="60821" x="7556500" y="1346200"/>
          <p14:tracePt t="60828" x="7620000" y="1352550"/>
          <p14:tracePt t="60837" x="7683500" y="1352550"/>
          <p14:tracePt t="60844" x="7747000" y="1352550"/>
          <p14:tracePt t="60859" x="7823200" y="1346200"/>
          <p14:tracePt t="60875" x="7950200" y="1327150"/>
          <p14:tracePt t="60877" x="8007350" y="1320800"/>
          <p14:tracePt t="60895" x="8070850" y="1320800"/>
          <p14:tracePt t="60909" x="8077200" y="1320800"/>
          <p14:tracePt t="60925" x="8077200" y="1327150"/>
          <p14:tracePt t="60942" x="8077200" y="1384300"/>
          <p14:tracePt t="60959" x="8051800" y="1485900"/>
          <p14:tracePt t="60975" x="8013700" y="1574800"/>
          <p14:tracePt t="60993" x="7956550" y="1644650"/>
          <p14:tracePt t="61009" x="7874000" y="1689100"/>
          <p14:tracePt t="61026" x="7791450" y="1727200"/>
          <p14:tracePt t="61043" x="7734300" y="1771650"/>
          <p14:tracePt t="61059" x="7696200" y="1778000"/>
          <p14:tracePt t="61076" x="7683500" y="1784350"/>
          <p14:tracePt t="61078" x="7677150" y="1784350"/>
          <p14:tracePt t="61117" x="7702550" y="1784350"/>
          <p14:tracePt t="61125" x="7747000" y="1784350"/>
          <p14:tracePt t="61142" x="7874000" y="1790700"/>
          <p14:tracePt t="61159" x="7969250" y="1771650"/>
          <p14:tracePt t="61176" x="8045450" y="1733550"/>
          <p14:tracePt t="61193" x="8077200" y="1727200"/>
          <p14:tracePt t="61209" x="8083550" y="1727200"/>
          <p14:tracePt t="61226" x="8083550" y="1733550"/>
          <p14:tracePt t="61242" x="8070850" y="1739900"/>
          <p14:tracePt t="61259" x="8020050" y="1778000"/>
          <p14:tracePt t="61276" x="7943850" y="1828800"/>
          <p14:tracePt t="61292" x="7848600" y="1905000"/>
          <p14:tracePt t="61294" x="7785100" y="1949450"/>
          <p14:tracePt t="61309" x="7632700" y="2032000"/>
          <p14:tracePt t="61325" x="7493000" y="2108200"/>
          <p14:tracePt t="61343" x="7397750" y="2171700"/>
          <p14:tracePt t="61359" x="7366000" y="2222500"/>
          <p14:tracePt t="61375" x="7359650" y="2228850"/>
          <p14:tracePt t="61392" x="7404100" y="2228850"/>
          <p14:tracePt t="61409" x="7461250" y="2228850"/>
          <p14:tracePt t="61426" x="7550150" y="2228850"/>
          <p14:tracePt t="61442" x="7626350" y="2228850"/>
          <p14:tracePt t="61459" x="7683500" y="2216150"/>
          <p14:tracePt t="61475" x="7715250" y="2203450"/>
          <p14:tracePt t="61493" x="7721600" y="2203450"/>
          <p14:tracePt t="61525" x="7715250" y="2203450"/>
          <p14:tracePt t="61542" x="7645400" y="2241550"/>
          <p14:tracePt t="61559" x="7550150" y="2286000"/>
          <p14:tracePt t="61575" x="7467600" y="2336800"/>
          <p14:tracePt t="61593" x="7391400" y="2368550"/>
          <p14:tracePt t="61609" x="7321550" y="2400300"/>
          <p14:tracePt t="61626" x="7289800" y="2425700"/>
          <p14:tracePt t="61642" x="7289800" y="2444750"/>
          <p14:tracePt t="61659" x="7315200" y="2463800"/>
          <p14:tracePt t="61676" x="7391400" y="2470150"/>
          <p14:tracePt t="61678" x="7429500" y="2470150"/>
          <p14:tracePt t="61692" x="7473950" y="2463800"/>
          <p14:tracePt t="61709" x="7620000" y="2457450"/>
          <p14:tracePt t="61726" x="7740650" y="2438400"/>
          <p14:tracePt t="61742" x="7842250" y="2419350"/>
          <p14:tracePt t="61759" x="7886700" y="2406650"/>
          <p14:tracePt t="61776" x="7886700" y="2400300"/>
          <p14:tracePt t="61909" x="7880350" y="2393950"/>
          <p14:tracePt t="61973" x="7874000" y="2393950"/>
          <p14:tracePt t="62141" x="7874000" y="2387600"/>
          <p14:tracePt t="62149" x="7867650" y="2387600"/>
          <p14:tracePt t="62159" x="7861300" y="2387600"/>
          <p14:tracePt t="62175" x="7854950" y="2381250"/>
          <p14:tracePt t="62192" x="7829550" y="2381250"/>
          <p14:tracePt t="62209" x="7797800" y="2381250"/>
          <p14:tracePt t="62226" x="7747000" y="2381250"/>
          <p14:tracePt t="62243" x="7696200" y="2381250"/>
          <p14:tracePt t="62259" x="7607300" y="2374900"/>
          <p14:tracePt t="62275" x="7524750" y="2355850"/>
          <p14:tracePt t="62277" x="7486650" y="2355850"/>
          <p14:tracePt t="62292" x="7454900" y="2349500"/>
          <p14:tracePt t="62309" x="7435850" y="2343150"/>
          <p14:tracePt t="64101" x="7435850" y="2368550"/>
          <p14:tracePt t="64109" x="7410450" y="2393950"/>
          <p14:tracePt t="64126" x="7372350" y="2419350"/>
          <p14:tracePt t="64142" x="7340600" y="2451100"/>
          <p14:tracePt t="64159" x="7321550" y="2476500"/>
          <p14:tracePt t="64176" x="7270750" y="2489200"/>
          <p14:tracePt t="64192" x="7188200" y="2514600"/>
          <p14:tracePt t="64209" x="7086600" y="2559050"/>
          <p14:tracePt t="64225" x="6965950" y="2609850"/>
          <p14:tracePt t="64242" x="6851650" y="2654300"/>
          <p14:tracePt t="64259" x="6769100" y="2686050"/>
          <p14:tracePt t="64276" x="6686550" y="2698750"/>
          <p14:tracePt t="64278" x="6635750" y="2711450"/>
          <p14:tracePt t="64292" x="6591300" y="2711450"/>
          <p14:tracePt t="64309" x="6445250" y="2736850"/>
          <p14:tracePt t="64325" x="6324600" y="2743200"/>
          <p14:tracePt t="64343" x="6235700" y="2762250"/>
          <p14:tracePt t="64359" x="6178550" y="2774950"/>
          <p14:tracePt t="64376" x="6165850" y="2774950"/>
          <p14:tracePt t="64392" x="6146800" y="2781300"/>
          <p14:tracePt t="64409" x="6102350" y="2813050"/>
          <p14:tracePt t="64426" x="6019800" y="2825750"/>
          <p14:tracePt t="64442" x="5905500" y="2838450"/>
          <p14:tracePt t="64459" x="5810250" y="2863850"/>
          <p14:tracePt t="64476" x="5708650" y="2870200"/>
          <p14:tracePt t="64478" x="5657850" y="2876550"/>
          <p14:tracePt t="64492" x="5594350" y="2882900"/>
          <p14:tracePt t="64509" x="5397500" y="2882900"/>
          <p14:tracePt t="64526" x="5245100" y="2882900"/>
          <p14:tracePt t="64543" x="5105400" y="2882900"/>
          <p14:tracePt t="64559" x="4997450" y="2876550"/>
          <p14:tracePt t="64576" x="4902200" y="2882900"/>
          <p14:tracePt t="64592" x="4819650" y="2889250"/>
          <p14:tracePt t="64609" x="4724400" y="2908300"/>
          <p14:tracePt t="64626" x="4603750" y="2940050"/>
          <p14:tracePt t="64642" x="4464050" y="2971800"/>
          <p14:tracePt t="64659" x="4375150" y="3016250"/>
          <p14:tracePt t="64676" x="4254500" y="3054350"/>
          <p14:tracePt t="64692" x="4210050" y="3054350"/>
          <p14:tracePt t="64709" x="4083050" y="3073400"/>
          <p14:tracePt t="64725" x="3994150" y="3098800"/>
          <p14:tracePt t="64742" x="3905250" y="3111500"/>
          <p14:tracePt t="64759" x="3848100" y="3130550"/>
          <p14:tracePt t="64776" x="3803650" y="3149600"/>
          <p14:tracePt t="64792" x="3778250" y="3155950"/>
          <p14:tracePt t="64809" x="3778250" y="3162300"/>
          <p14:tracePt t="64825" x="3765550" y="3168650"/>
          <p14:tracePt t="64842" x="3740150" y="3175000"/>
          <p14:tracePt t="64859" x="3714750" y="3194050"/>
          <p14:tracePt t="64876" x="3683000" y="3200400"/>
          <p14:tracePt t="64893" x="3594100" y="3194050"/>
          <p14:tracePt t="64909" x="3517900" y="3168650"/>
          <p14:tracePt t="64926" x="3429000" y="3136900"/>
          <p14:tracePt t="64942" x="3340100" y="3098800"/>
          <p14:tracePt t="64959" x="3251200" y="3079750"/>
          <p14:tracePt t="64975" x="3181350" y="3060700"/>
          <p14:tracePt t="64993" x="3124200" y="3048000"/>
          <p14:tracePt t="65009" x="3079750" y="3041650"/>
          <p14:tracePt t="65026" x="3048000" y="3041650"/>
          <p14:tracePt t="65042" x="3003550" y="3041650"/>
          <p14:tracePt t="65059" x="2978150" y="3041650"/>
          <p14:tracePt t="65075" x="2940050" y="3041650"/>
          <p14:tracePt t="65077" x="2921000" y="3041650"/>
          <p14:tracePt t="65092" x="2857500" y="3041650"/>
          <p14:tracePt t="65109" x="2768600" y="3041650"/>
          <p14:tracePt t="65126" x="2692400" y="3041650"/>
          <p14:tracePt t="65142" x="2635250" y="3028950"/>
          <p14:tracePt t="65159" x="2622550" y="3028950"/>
          <p14:tracePt t="65176" x="2603500" y="3028950"/>
          <p14:tracePt t="65192" x="2578100" y="3028950"/>
          <p14:tracePt t="65209" x="2546350" y="3028950"/>
          <p14:tracePt t="65226" x="2514600" y="3028950"/>
          <p14:tracePt t="65242" x="2489200" y="3028950"/>
          <p14:tracePt t="65469" x="2495550" y="3028950"/>
          <p14:tracePt t="65477" x="2514600" y="3028950"/>
          <p14:tracePt t="65492" x="2527300" y="3028950"/>
          <p14:tracePt t="65509" x="2571750" y="3028950"/>
          <p14:tracePt t="65525" x="2616200" y="3028950"/>
          <p14:tracePt t="65542" x="2686050" y="3028950"/>
          <p14:tracePt t="65559" x="2787650" y="3054350"/>
          <p14:tracePt t="65575" x="2895600" y="3086100"/>
          <p14:tracePt t="65593" x="3048000" y="3124200"/>
          <p14:tracePt t="65609" x="3219450" y="3136900"/>
          <p14:tracePt t="65625" x="3403600" y="3155950"/>
          <p14:tracePt t="65642" x="3568700" y="3155950"/>
          <p14:tracePt t="65659" x="3721100" y="3181350"/>
          <p14:tracePt t="65675" x="3860800" y="3206750"/>
          <p14:tracePt t="65692" x="4013200" y="3225800"/>
          <p14:tracePt t="65694" x="4089400" y="3232150"/>
          <p14:tracePt t="65709" x="4229100" y="3251200"/>
          <p14:tracePt t="65725" x="4362450" y="3270250"/>
          <p14:tracePt t="65742" x="4508500" y="3270250"/>
          <p14:tracePt t="65759" x="4679950" y="3295650"/>
          <p14:tracePt t="65776" x="4845050" y="3308350"/>
          <p14:tracePt t="65792" x="4978400" y="3327400"/>
          <p14:tracePt t="65809" x="5073650" y="3327400"/>
          <p14:tracePt t="65825" x="5156200" y="3340100"/>
          <p14:tracePt t="65842" x="5226050" y="3340100"/>
          <p14:tracePt t="65859" x="5276850" y="3340100"/>
          <p14:tracePt t="65875" x="5289550" y="3340100"/>
          <p14:tracePt t="66045" x="5295900" y="3340100"/>
          <p14:tracePt t="66053" x="5327650" y="3333750"/>
          <p14:tracePt t="66061" x="5365750" y="3314700"/>
          <p14:tracePt t="66076" x="5480050" y="3263900"/>
          <p14:tracePt t="66092" x="5581650" y="3206750"/>
          <p14:tracePt t="66109" x="5956300" y="3035300"/>
          <p14:tracePt t="66125" x="6223000" y="2940050"/>
          <p14:tracePt t="66142" x="6438900" y="2851150"/>
          <p14:tracePt t="66159" x="6616700" y="2774950"/>
          <p14:tracePt t="66176" x="6743700" y="2711450"/>
          <p14:tracePt t="66192" x="6883400" y="2660650"/>
          <p14:tracePt t="66209" x="7016750" y="2616200"/>
          <p14:tracePt t="66226" x="7118350" y="2584450"/>
          <p14:tracePt t="66243" x="7188200" y="2559050"/>
          <p14:tracePt t="66259" x="7245350" y="2540000"/>
          <p14:tracePt t="66276" x="7296150" y="2520950"/>
          <p14:tracePt t="66278" x="7315200" y="2514600"/>
          <p14:tracePt t="66292" x="7327900" y="2508250"/>
          <p14:tracePt t="66309" x="7340600" y="2501900"/>
          <p14:tracePt t="66325" x="7353300" y="2501900"/>
          <p14:tracePt t="66342" x="7359650" y="2495550"/>
          <p14:tracePt t="66375" x="7359650" y="2489200"/>
          <p14:tracePt t="66413" x="7359650" y="2482850"/>
          <p14:tracePt t="66445" x="7359650" y="2476500"/>
          <p14:tracePt t="66462" x="7359650" y="2470150"/>
          <p14:tracePt t="66469" x="7359650" y="2463800"/>
          <p14:tracePt t="66477" x="7359650" y="2444750"/>
          <p14:tracePt t="66492" x="7359650" y="2406650"/>
          <p14:tracePt t="66509" x="7359650" y="2241550"/>
          <p14:tracePt t="66526" x="7353300" y="2101850"/>
          <p14:tracePt t="66542" x="7346950" y="1930400"/>
          <p14:tracePt t="66559" x="7346950" y="1784350"/>
          <p14:tracePt t="66576" x="7340600" y="1689100"/>
          <p14:tracePt t="66592" x="7340600" y="1606550"/>
          <p14:tracePt t="66609" x="7340600" y="1530350"/>
          <p14:tracePt t="66626" x="7340600" y="1435100"/>
          <p14:tracePt t="66642" x="7340600" y="1352550"/>
          <p14:tracePt t="66659" x="7340600" y="1263650"/>
          <p14:tracePt t="66676" x="7334250" y="1187450"/>
          <p14:tracePt t="66692" x="7334250" y="1123950"/>
          <p14:tracePt t="66694" x="7334250" y="1098550"/>
          <p14:tracePt t="66711" x="7327900" y="1022350"/>
          <p14:tracePt t="66726" x="7340600" y="971550"/>
          <p14:tracePt t="66742" x="7346950" y="933450"/>
          <p14:tracePt t="66759" x="7353300" y="920750"/>
          <p14:tracePt t="66776" x="7359650" y="914400"/>
          <p14:tracePt t="66845" x="7359650" y="901700"/>
          <p14:tracePt t="66861" x="7385050" y="895350"/>
          <p14:tracePt t="66869" x="7416800" y="895350"/>
          <p14:tracePt t="66876" x="7454900" y="882650"/>
          <p14:tracePt t="66892" x="7556500" y="876300"/>
          <p14:tracePt t="66909" x="7708900" y="876300"/>
          <p14:tracePt t="66926" x="7880350" y="869950"/>
          <p14:tracePt t="66942" x="8032750" y="889000"/>
          <p14:tracePt t="66959" x="8178800" y="901700"/>
          <p14:tracePt t="66976" x="8267700" y="908050"/>
          <p14:tracePt t="66992" x="8331200" y="908050"/>
          <p14:tracePt t="67009" x="8369300" y="908050"/>
          <p14:tracePt t="67026" x="8382000" y="908050"/>
          <p14:tracePt t="67043" x="8388350" y="908050"/>
          <p14:tracePt t="67245" x="8388350" y="920750"/>
          <p14:tracePt t="67253" x="8388350" y="933450"/>
          <p14:tracePt t="67260" x="8388350" y="971550"/>
          <p14:tracePt t="67276" x="8388350" y="996950"/>
          <p14:tracePt t="67292" x="8401050" y="1073150"/>
          <p14:tracePt t="67309" x="8388350" y="1250950"/>
          <p14:tracePt t="67325" x="8362950" y="1403350"/>
          <p14:tracePt t="67342" x="8324850" y="1562100"/>
          <p14:tracePt t="67359" x="8299450" y="1727200"/>
          <p14:tracePt t="67375" x="8267700" y="1847850"/>
          <p14:tracePt t="67392" x="8235950" y="1949450"/>
          <p14:tracePt t="67409" x="8185150" y="2044700"/>
          <p14:tracePt t="67425" x="8128000" y="2152650"/>
          <p14:tracePt t="67442" x="8058150" y="2266950"/>
          <p14:tracePt t="67459" x="7981950" y="2368550"/>
          <p14:tracePt t="67476" x="7950200" y="2444750"/>
          <p14:tracePt t="67478" x="7924800" y="2482850"/>
          <p14:tracePt t="67492" x="7905750" y="2520950"/>
          <p14:tracePt t="67509" x="7854950" y="2603500"/>
          <p14:tracePt t="67526" x="7816850" y="2635250"/>
          <p14:tracePt t="67542" x="7797800" y="2647950"/>
          <p14:tracePt t="67559" x="7785100" y="2654300"/>
          <p14:tracePt t="67637" x="7778750" y="2654300"/>
          <p14:tracePt t="67661" x="7772400" y="2654300"/>
          <p14:tracePt t="67669" x="7766050" y="2654300"/>
          <p14:tracePt t="67677" x="7759700" y="2647950"/>
          <p14:tracePt t="67692" x="7747000" y="2647950"/>
          <p14:tracePt t="67709" x="7664450" y="2647950"/>
          <p14:tracePt t="67725" x="7581900" y="2641600"/>
          <p14:tracePt t="67742" x="7493000" y="2609850"/>
          <p14:tracePt t="67759" x="7423150" y="2590800"/>
          <p14:tracePt t="67775" x="7391400" y="2578100"/>
          <p14:tracePt t="67885" x="7397750" y="2578100"/>
          <p14:tracePt t="67895" x="7404100" y="2578100"/>
          <p14:tracePt t="67909" x="7410450" y="2578100"/>
          <p14:tracePt t="67949" x="7410450" y="2571750"/>
          <p14:tracePt t="67957" x="7410450" y="2565400"/>
          <p14:tracePt t="67965" x="7410450" y="2559050"/>
          <p14:tracePt t="67975" x="7397750" y="2552700"/>
          <p14:tracePt t="67992" x="7372350" y="2552700"/>
          <p14:tracePt t="68009" x="7378700" y="2552700"/>
          <p14:tracePt t="68069" x="7378700" y="2559050"/>
          <p14:tracePt t="68077" x="7385050" y="2571750"/>
          <p14:tracePt t="68092" x="7391400" y="2578100"/>
          <p14:tracePt t="68109" x="7397750" y="2597150"/>
          <p14:tracePt t="68125" x="7404100" y="2597150"/>
          <p14:tracePt t="68173" x="7397750" y="2597150"/>
          <p14:tracePt t="69573" x="7404100" y="2571750"/>
          <p14:tracePt t="69580" x="7416800" y="2546350"/>
          <p14:tracePt t="69589" x="7429500" y="2508250"/>
          <p14:tracePt t="69596" x="7435850" y="2470150"/>
          <p14:tracePt t="69609" x="7448550" y="2444750"/>
          <p14:tracePt t="69626" x="7467600" y="2400300"/>
          <p14:tracePt t="69642" x="7486650" y="2368550"/>
          <p14:tracePt t="69659" x="7499350" y="2343150"/>
          <p14:tracePt t="69675" x="7512050" y="2317750"/>
          <p14:tracePt t="69692" x="7518400" y="2292350"/>
          <p14:tracePt t="69711" x="7524750" y="2286000"/>
          <p14:tracePt t="69789" x="7524750" y="2292350"/>
          <p14:tracePt t="69813" x="7531100" y="2292350"/>
          <p14:tracePt t="69837" x="7531100" y="2286000"/>
          <p14:tracePt t="69845" x="7531100" y="2247900"/>
          <p14:tracePt t="69854" x="7531100" y="2209800"/>
          <p14:tracePt t="69860" x="7537450" y="2165350"/>
          <p14:tracePt t="69875" x="7550150" y="2127250"/>
          <p14:tracePt t="69892" x="7569200" y="2025650"/>
          <p14:tracePt t="69894" x="7562850" y="1968500"/>
          <p14:tracePt t="69909" x="7562850" y="1841500"/>
          <p14:tracePt t="69925" x="7562850" y="1708150"/>
          <p14:tracePt t="69942" x="7550150" y="1574800"/>
          <p14:tracePt t="69959" x="7550150" y="1466850"/>
          <p14:tracePt t="69975" x="7556500" y="1371600"/>
          <p14:tracePt t="69993" x="7556500" y="1276350"/>
          <p14:tracePt t="70009" x="7556500" y="1193800"/>
          <p14:tracePt t="70026" x="7569200" y="1130300"/>
          <p14:tracePt t="70042" x="7569200" y="1066800"/>
          <p14:tracePt t="70059" x="7569200" y="977900"/>
          <p14:tracePt t="70076" x="7569200" y="895350"/>
          <p14:tracePt t="70078" x="7569200" y="863600"/>
          <p14:tracePt t="70092" x="7569200" y="838200"/>
          <p14:tracePt t="70109" x="7562850" y="819150"/>
          <p14:tracePt t="70204" x="7562850" y="812800"/>
          <p14:tracePt t="70341" x="7575550" y="812800"/>
          <p14:tracePt t="70349" x="7588250" y="812800"/>
          <p14:tracePt t="70359" x="7607300" y="812800"/>
          <p14:tracePt t="70376" x="7645400" y="793750"/>
          <p14:tracePt t="70392" x="7696200" y="787400"/>
          <p14:tracePt t="70409" x="7753350" y="768350"/>
          <p14:tracePt t="70426" x="7829550" y="755650"/>
          <p14:tracePt t="70442" x="7918450" y="742950"/>
          <p14:tracePt t="70459" x="7994650" y="736600"/>
          <p14:tracePt t="70476" x="8051800" y="730250"/>
          <p14:tracePt t="70492" x="8083550" y="723900"/>
          <p14:tracePt t="70509" x="8096250" y="723900"/>
          <p14:tracePt t="70526" x="8108950" y="723900"/>
          <p14:tracePt t="70797" x="8108950" y="730250"/>
          <p14:tracePt t="70805" x="8108950" y="749300"/>
          <p14:tracePt t="70813" x="8108950" y="762000"/>
          <p14:tracePt t="70825" x="8108950" y="781050"/>
          <p14:tracePt t="70842" x="8128000" y="857250"/>
          <p14:tracePt t="70859" x="8172450" y="958850"/>
          <p14:tracePt t="70876" x="8223250" y="1073150"/>
          <p14:tracePt t="70878" x="8235950" y="1123950"/>
          <p14:tracePt t="70896" x="8261350" y="1219200"/>
          <p14:tracePt t="70909" x="8261350" y="1339850"/>
          <p14:tracePt t="70925" x="8286750" y="1466850"/>
          <p14:tracePt t="70942" x="8324850" y="1612900"/>
          <p14:tracePt t="70959" x="8324850" y="1739900"/>
          <p14:tracePt t="70975" x="8312150" y="1835150"/>
          <p14:tracePt t="70992" x="8286750" y="1930400"/>
          <p14:tracePt t="71009" x="8261350" y="1987550"/>
          <p14:tracePt t="71025" x="8235950" y="2051050"/>
          <p14:tracePt t="71042" x="8204200" y="2127250"/>
          <p14:tracePt t="71059" x="8185150" y="2178050"/>
          <p14:tracePt t="71077" x="8166100" y="2247900"/>
          <p14:tracePt t="71092" x="8153400" y="2273300"/>
          <p14:tracePt t="71109" x="8147050" y="2279650"/>
          <p14:tracePt t="71149" x="8140700" y="2279650"/>
          <p14:tracePt t="71159" x="8140700" y="2286000"/>
          <p14:tracePt t="71192" x="8140700" y="2292350"/>
          <p14:tracePt t="71226" x="8134350" y="2292350"/>
          <p14:tracePt t="71269" x="8128000" y="2292350"/>
          <p14:tracePt t="71277" x="8108950" y="2292350"/>
          <p14:tracePt t="71285" x="8089900" y="2292350"/>
          <p14:tracePt t="71294" x="8058150" y="2298700"/>
          <p14:tracePt t="71309" x="8001000" y="2317750"/>
          <p14:tracePt t="71326" x="7931150" y="2343150"/>
          <p14:tracePt t="71342" x="7842250" y="2374900"/>
          <p14:tracePt t="71359" x="7759700" y="2413000"/>
          <p14:tracePt t="71375" x="7689850" y="2438400"/>
          <p14:tracePt t="71392" x="7658100" y="2451100"/>
          <p14:tracePt t="71409" x="7658100" y="2463800"/>
          <p14:tracePt t="71442" x="7658100" y="2470150"/>
          <p14:tracePt t="71459" x="7651750" y="2470150"/>
          <p14:tracePt t="71580" x="7658100" y="2470150"/>
          <p14:tracePt t="71653" x="7658100" y="2463800"/>
          <p14:tracePt t="71700" x="7664450" y="2463800"/>
          <p14:tracePt t="71725" x="7670800" y="2463800"/>
          <p14:tracePt t="71773" x="7664450" y="2463800"/>
          <p14:tracePt t="71797" x="7664450" y="2457450"/>
          <p14:tracePt t="71812" x="7658100" y="2457450"/>
          <p14:tracePt t="71949" x="7658100" y="2451100"/>
          <p14:tracePt t="71973" x="7651750" y="2451100"/>
          <p14:tracePt t="71980" x="7651750" y="2444750"/>
          <p14:tracePt t="72181" x="7645400" y="2444750"/>
          <p14:tracePt t="72213" x="7645400" y="2438400"/>
          <p14:tracePt t="72397" x="7639050" y="2438400"/>
          <p14:tracePt t="72581" x="7639050" y="2432050"/>
          <p14:tracePt t="72749" x="7639050" y="2438400"/>
          <p14:tracePt t="72813" x="7639050" y="2432050"/>
          <p14:tracePt t="72821" x="7632700" y="2432050"/>
          <p14:tracePt t="72933" x="7632700" y="2438400"/>
          <p14:tracePt t="72965" x="7632700" y="2425700"/>
          <p14:tracePt t="72973" x="7632700" y="2419350"/>
          <p14:tracePt t="72981" x="7632700" y="2413000"/>
          <p14:tracePt t="72992" x="7613650" y="2406650"/>
          <p14:tracePt t="73009" x="7524750" y="2374900"/>
          <p14:tracePt t="73026" x="7480300" y="2349500"/>
          <p14:tracePt t="73157" x="7480300" y="2330450"/>
          <p14:tracePt t="73165" x="7480300" y="2279650"/>
          <p14:tracePt t="73174" x="7480300" y="2254250"/>
          <p14:tracePt t="73180" x="7480300" y="2241550"/>
          <p14:tracePt t="73197" x="7467600" y="2241550"/>
          <p14:tracePt t="73209" x="7448550" y="2241550"/>
          <p14:tracePt t="73225" x="7397750" y="2241550"/>
          <p14:tracePt t="73243" x="7340600" y="2254250"/>
          <p14:tracePt t="73259" x="7289800" y="2298700"/>
          <p14:tracePt t="73276" x="7251700" y="2381250"/>
          <p14:tracePt t="73278" x="7232650" y="2419350"/>
          <p14:tracePt t="73293" x="7219950" y="2520950"/>
          <p14:tracePt t="73309" x="7251700" y="2635250"/>
          <p14:tracePt t="73325" x="7315200" y="2705100"/>
          <p14:tracePt t="73342" x="7346950" y="2724150"/>
          <p14:tracePt t="73359" x="7359650" y="2724150"/>
          <p14:tracePt t="73376" x="7385050" y="2730500"/>
          <p14:tracePt t="73393" x="7429500" y="2730500"/>
          <p14:tracePt t="73409" x="7461250" y="2730500"/>
          <p14:tracePt t="73426" x="7461250" y="2705100"/>
          <p14:tracePt t="73443" x="7435850" y="2667000"/>
          <p14:tracePt t="73459" x="7410450" y="2641600"/>
          <p14:tracePt t="73476" x="7429500" y="2597150"/>
          <p14:tracePt t="73492" x="7467600" y="2546350"/>
          <p14:tracePt t="73494" x="7493000" y="2514600"/>
          <p14:tracePt t="73509" x="7524750" y="2495550"/>
          <p14:tracePt t="73525" x="7537450" y="2489200"/>
          <p14:tracePt t="73542" x="7531100" y="2482850"/>
          <p14:tracePt t="73559" x="7537450" y="2482850"/>
          <p14:tracePt t="73575" x="7550150" y="2482850"/>
          <p14:tracePt t="73592" x="7562850" y="2501900"/>
          <p14:tracePt t="73609" x="7581900" y="2533650"/>
          <p14:tracePt t="73626" x="7588250" y="2565400"/>
          <p14:tracePt t="73642" x="7588250" y="2597150"/>
          <p14:tracePt t="73659" x="7588250" y="2622550"/>
          <p14:tracePt t="73677" x="7556500" y="2647950"/>
          <p14:tracePt t="73692" x="7550150" y="2654300"/>
          <p14:tracePt t="73709" x="7493000" y="2660650"/>
          <p14:tracePt t="73725" x="7473950" y="2686050"/>
          <p14:tracePt t="73742" x="7435850" y="2698750"/>
          <p14:tracePt t="73759" x="7416800" y="2698750"/>
          <p14:tracePt t="73876" x="7423150" y="2698750"/>
          <p14:tracePt t="73885" x="7429500" y="2698750"/>
          <p14:tracePt t="73894" x="7442200" y="2698750"/>
          <p14:tracePt t="73909" x="7454900" y="2698750"/>
          <p14:tracePt t="73926" x="7467600" y="2705100"/>
          <p14:tracePt t="73943" x="7473950" y="2698750"/>
          <p14:tracePt t="73959" x="7486650" y="2698750"/>
          <p14:tracePt t="73976" x="7493000" y="2698750"/>
          <p14:tracePt t="73993" x="7499350" y="2686050"/>
          <p14:tracePt t="74093" x="7505700" y="2686050"/>
          <p14:tracePt t="74101" x="7512050" y="2686050"/>
          <p14:tracePt t="74109" x="7518400" y="2686050"/>
          <p14:tracePt t="74125" x="7537450" y="2686050"/>
          <p14:tracePt t="74142" x="7543800" y="2686050"/>
          <p14:tracePt t="74189" x="7537450" y="2686050"/>
          <p14:tracePt t="74196" x="7531100" y="2686050"/>
          <p14:tracePt t="75078" x="7524750" y="2686050"/>
          <p14:tracePt t="78565" x="7531100" y="2686050"/>
          <p14:tracePt t="78597" x="7531100" y="2698750"/>
          <p14:tracePt t="78605" x="7531100" y="2711450"/>
          <p14:tracePt t="78612" x="7512050" y="2743200"/>
          <p14:tracePt t="78625" x="7473950" y="2774950"/>
          <p14:tracePt t="78642" x="7410450" y="2819400"/>
          <p14:tracePt t="78659" x="7366000" y="2851150"/>
          <p14:tracePt t="78701" x="7353300" y="2838450"/>
          <p14:tracePt t="78710" x="7346950" y="2832100"/>
          <p14:tracePt t="78726" x="7327900" y="2832100"/>
          <p14:tracePt t="78742" x="7296150" y="2832100"/>
          <p14:tracePt t="78759" x="7239000" y="2832100"/>
          <p14:tracePt t="78776" x="7181850" y="2825750"/>
          <p14:tracePt t="78792" x="7131050" y="2813050"/>
          <p14:tracePt t="78809" x="7080250" y="2800350"/>
          <p14:tracePt t="78826" x="7035800" y="2800350"/>
          <p14:tracePt t="78843" x="7004050" y="2794000"/>
          <p14:tracePt t="78859" x="6985000" y="2787650"/>
          <p14:tracePt t="78877" x="6946900" y="2762250"/>
          <p14:tracePt t="78895" x="6889750" y="2749550"/>
          <p14:tracePt t="78909" x="6826250" y="2724150"/>
          <p14:tracePt t="78926" x="6775450" y="2724150"/>
          <p14:tracePt t="78943" x="6750050" y="2724150"/>
          <p14:tracePt t="78976" x="6743700" y="2717800"/>
          <p14:tracePt t="78992" x="6743700" y="2667000"/>
          <p14:tracePt t="79009" x="6737350" y="2597150"/>
          <p14:tracePt t="79026" x="6718300" y="2501900"/>
          <p14:tracePt t="79042" x="6711950" y="2355850"/>
          <p14:tracePt t="79059" x="6718300" y="2165350"/>
          <p14:tracePt t="79077" x="6711950" y="1860550"/>
          <p14:tracePt t="79092" x="6699250" y="1778000"/>
          <p14:tracePt t="79109" x="6661150" y="1631950"/>
          <p14:tracePt t="79126" x="6661150" y="1555750"/>
          <p14:tracePt t="79143" x="6680200" y="1460500"/>
          <p14:tracePt t="79159" x="6705600" y="1352550"/>
          <p14:tracePt t="79176" x="6743700" y="1250950"/>
          <p14:tracePt t="79192" x="6762750" y="1187450"/>
          <p14:tracePt t="79209" x="6775450" y="1155700"/>
          <p14:tracePt t="79226" x="6775450" y="1143000"/>
          <p14:tracePt t="79242" x="6781800" y="1136650"/>
          <p14:tracePt t="79259" x="6800850" y="1098550"/>
          <p14:tracePt t="79275" x="6826250" y="1060450"/>
          <p14:tracePt t="79277" x="6832600" y="1047750"/>
          <p14:tracePt t="79292" x="6838950" y="1041400"/>
          <p14:tracePt t="79333" x="6838950" y="1035050"/>
          <p14:tracePt t="79342" x="6870700" y="1022350"/>
          <p14:tracePt t="79359" x="6972300" y="996950"/>
          <p14:tracePt t="79376" x="7067550" y="977900"/>
          <p14:tracePt t="79392" x="7150100" y="952500"/>
          <p14:tracePt t="79409" x="7213600" y="939800"/>
          <p14:tracePt t="79426" x="7277100" y="920750"/>
          <p14:tracePt t="79443" x="7296150" y="914400"/>
          <p14:tracePt t="79459" x="7302500" y="914400"/>
          <p14:tracePt t="79596" x="7308850" y="914400"/>
          <p14:tracePt t="79621" x="7308850" y="952500"/>
          <p14:tracePt t="79628" x="7308850" y="990600"/>
          <p14:tracePt t="79637" x="7315200" y="1047750"/>
          <p14:tracePt t="79644" x="7315200" y="1111250"/>
          <p14:tracePt t="79659" x="7321550" y="1168400"/>
          <p14:tracePt t="79676" x="7334250" y="1352550"/>
          <p14:tracePt t="79692" x="7346950" y="1727200"/>
          <p14:tracePt t="79709" x="7353300" y="2006600"/>
          <p14:tracePt t="79726" x="7391400" y="2260600"/>
          <p14:tracePt t="79743" x="7397750" y="2457450"/>
          <p14:tracePt t="79759" x="7423150" y="2571750"/>
          <p14:tracePt t="79776" x="7423150" y="2609850"/>
          <p14:tracePt t="79792" x="7423150" y="2622550"/>
          <p14:tracePt t="79885" x="7423150" y="2628900"/>
          <p14:tracePt t="79894" x="7404100" y="2635250"/>
          <p14:tracePt t="79909" x="7302500" y="2647950"/>
          <p14:tracePt t="79926" x="7169150" y="2654300"/>
          <p14:tracePt t="79942" x="7010400" y="2654300"/>
          <p14:tracePt t="79959" x="6838950" y="2647950"/>
          <p14:tracePt t="79976" x="6623050" y="2647950"/>
          <p14:tracePt t="79993" x="6343650" y="2647950"/>
          <p14:tracePt t="80009" x="6045200" y="2660650"/>
          <p14:tracePt t="80025" x="5753100" y="2686050"/>
          <p14:tracePt t="80042" x="5524500" y="2692400"/>
          <p14:tracePt t="80059" x="5289550" y="2692400"/>
          <p14:tracePt t="80076" x="5067300" y="2724150"/>
          <p14:tracePt t="80077" x="4972050" y="2736850"/>
          <p14:tracePt t="80092" x="4806950" y="2774950"/>
          <p14:tracePt t="80109" x="4692650" y="2800350"/>
          <p14:tracePt t="80126" x="4641850" y="2813050"/>
          <p14:tracePt t="80142" x="4629150" y="2819400"/>
          <p14:tracePt t="80159" x="4603750" y="2825750"/>
          <p14:tracePt t="80176" x="4565650" y="2838450"/>
          <p14:tracePt t="80192" x="4546600" y="2844800"/>
          <p14:tracePt t="80209" x="4540250" y="2844800"/>
          <p14:tracePt t="80309" x="4559300" y="2844800"/>
          <p14:tracePt t="80317" x="4660900" y="2813050"/>
          <p14:tracePt t="80325" x="4768850" y="2755900"/>
          <p14:tracePt t="80342" x="5048250" y="2609850"/>
          <p14:tracePt t="80359" x="5378450" y="2432050"/>
          <p14:tracePt t="80376" x="5753100" y="2273300"/>
          <p14:tracePt t="80392" x="6146800" y="2152650"/>
          <p14:tracePt t="80409" x="6540500" y="2089150"/>
          <p14:tracePt t="80426" x="6915150" y="2057400"/>
          <p14:tracePt t="80442" x="7207250" y="2032000"/>
          <p14:tracePt t="80459" x="7480300" y="2000250"/>
          <p14:tracePt t="80476" x="7829550" y="2006600"/>
          <p14:tracePt t="80492" x="7969250" y="2012950"/>
          <p14:tracePt t="80509" x="8026400" y="1987550"/>
          <p14:tracePt t="80542" x="8020050" y="1987550"/>
          <p14:tracePt t="80576" x="8007350" y="1968500"/>
          <p14:tracePt t="80592" x="7981950" y="1905000"/>
          <p14:tracePt t="80609" x="7937500" y="1803400"/>
          <p14:tracePt t="80626" x="7854950" y="1682750"/>
          <p14:tracePt t="80642" x="7759700" y="1543050"/>
          <p14:tracePt t="80659" x="7683500" y="1428750"/>
          <p14:tracePt t="80677" x="7607300" y="1276350"/>
          <p14:tracePt t="80692" x="7588250" y="1212850"/>
          <p14:tracePt t="80709" x="7556500" y="1181100"/>
          <p14:tracePt t="80726" x="7518400" y="1155700"/>
          <p14:tracePt t="80742" x="7493000" y="1130300"/>
          <p14:tracePt t="80759" x="7454900" y="1098550"/>
          <p14:tracePt t="80829" x="7461250" y="1104900"/>
          <p14:tracePt t="80837" x="7486650" y="1117600"/>
          <p14:tracePt t="80844" x="7537450" y="1136650"/>
          <p14:tracePt t="80859" x="7607300" y="1155700"/>
          <p14:tracePt t="80876" x="7721600" y="1193800"/>
          <p14:tracePt t="80893" x="7874000" y="1244600"/>
          <p14:tracePt t="80909" x="7905750" y="1270000"/>
          <p14:tracePt t="80926" x="7880350" y="1289050"/>
          <p14:tracePt t="80942" x="7816850" y="1308100"/>
          <p14:tracePt t="80959" x="7708900" y="1320800"/>
          <p14:tracePt t="80976" x="7607300" y="1314450"/>
          <p14:tracePt t="80992" x="7505700" y="1314450"/>
          <p14:tracePt t="81009" x="7448550" y="1314450"/>
          <p14:tracePt t="81026" x="7416800" y="1314450"/>
          <p14:tracePt t="81059" x="7435850" y="1320800"/>
          <p14:tracePt t="81076" x="7524750" y="1352550"/>
          <p14:tracePt t="81092" x="7747000" y="1403350"/>
          <p14:tracePt t="81109" x="7835900" y="1428750"/>
          <p14:tracePt t="81126" x="7867650" y="1435100"/>
          <p14:tracePt t="81159" x="7861300" y="1441450"/>
          <p14:tracePt t="81176" x="7816850" y="1473200"/>
          <p14:tracePt t="81192" x="7740650" y="1517650"/>
          <p14:tracePt t="81209" x="7658100" y="1562100"/>
          <p14:tracePt t="81225" x="7613650" y="1587500"/>
          <p14:tracePt t="81242" x="7600950" y="1600200"/>
          <p14:tracePt t="81275" x="7632700" y="1670050"/>
          <p14:tracePt t="81292" x="7747000" y="1835150"/>
          <p14:tracePt t="81309" x="7842250" y="1981200"/>
          <p14:tracePt t="81325" x="7918450" y="2057400"/>
          <p14:tracePt t="81342" x="7969250" y="2089150"/>
          <p14:tracePt t="81359" x="7975600" y="2095500"/>
          <p14:tracePt t="81392" x="7975600" y="2076450"/>
          <p14:tracePt t="81409" x="7899400" y="2038350"/>
          <p14:tracePt t="81426" x="7759700" y="1968500"/>
          <p14:tracePt t="81442" x="7639050" y="1924050"/>
          <p14:tracePt t="81459" x="7588250" y="1905000"/>
          <p14:tracePt t="81509" x="7600950" y="1924050"/>
          <p14:tracePt t="81517" x="7626350" y="1955800"/>
          <p14:tracePt t="81525" x="7658100" y="1987550"/>
          <p14:tracePt t="81542" x="7766050" y="2057400"/>
          <p14:tracePt t="81559" x="7854950" y="2120900"/>
          <p14:tracePt t="81576" x="7912100" y="2171700"/>
          <p14:tracePt t="81592" x="7912100" y="2203450"/>
          <p14:tracePt t="81609" x="7854950" y="2254250"/>
          <p14:tracePt t="81626" x="7708900" y="2317750"/>
          <p14:tracePt t="81642" x="7543800" y="2374900"/>
          <p14:tracePt t="81659" x="7442200" y="2413000"/>
          <p14:tracePt t="81677" x="7397750" y="2438400"/>
          <p14:tracePt t="81692" x="7397750" y="2457450"/>
          <p14:tracePt t="81709" x="7397750" y="2501900"/>
          <p14:tracePt t="81727" x="7397750" y="2552700"/>
          <p14:tracePt t="81742" x="7410450" y="2609850"/>
          <p14:tracePt t="81759" x="7410450" y="2667000"/>
          <p14:tracePt t="81776" x="7410450" y="2717800"/>
          <p14:tracePt t="81792" x="7378700" y="2762250"/>
          <p14:tracePt t="81809" x="7334250" y="2806700"/>
          <p14:tracePt t="81826" x="7270750" y="2851150"/>
          <p14:tracePt t="81842" x="7213600" y="2895600"/>
          <p14:tracePt t="81859" x="7150100" y="2940050"/>
          <p14:tracePt t="81875" x="7105650" y="2965450"/>
          <p14:tracePt t="81877" x="7086600" y="2971800"/>
          <p14:tracePt t="81896" x="7080250" y="2971800"/>
          <p14:tracePt t="81949" x="7073900" y="2971800"/>
          <p14:tracePt t="81957" x="7067550" y="2971800"/>
          <p14:tracePt t="82045" x="7061200" y="2971800"/>
          <p14:tracePt t="82109" x="7054850" y="2971800"/>
          <p14:tracePt t="82708" x="7061200" y="2971800"/>
          <p14:tracePt t="82748" x="7061200" y="2978150"/>
          <p14:tracePt t="82765" x="7067550" y="2978150"/>
          <p14:tracePt t="83085" x="7073900" y="2978150"/>
          <p14:tracePt t="83453" x="7067550" y="2978150"/>
          <p14:tracePt t="83494" x="7067550" y="2971800"/>
          <p14:tracePt t="85293" x="7048500" y="2971800"/>
          <p14:tracePt t="85301" x="6978650" y="2971800"/>
          <p14:tracePt t="85309" x="6908800" y="2971800"/>
          <p14:tracePt t="85326" x="6781800" y="2978150"/>
          <p14:tracePt t="85342" x="6705600" y="3003550"/>
          <p14:tracePt t="85359" x="6591300" y="3035300"/>
          <p14:tracePt t="85376" x="6419850" y="3086100"/>
          <p14:tracePt t="85393" x="6210300" y="3130550"/>
          <p14:tracePt t="85409" x="6026150" y="3155950"/>
          <p14:tracePt t="85426" x="5905500" y="3194050"/>
          <p14:tracePt t="85442" x="5848350" y="3219450"/>
          <p14:tracePt t="85459" x="5835650" y="3232150"/>
          <p14:tracePt t="85501" x="5848350" y="3232150"/>
          <p14:tracePt t="85510" x="5861050" y="3232150"/>
          <p14:tracePt t="85526" x="5943600" y="3232150"/>
          <p14:tracePt t="85543" x="6051550" y="3194050"/>
          <p14:tracePt t="85559" x="6153150" y="3162300"/>
          <p14:tracePt t="85576" x="6261100" y="3130550"/>
          <p14:tracePt t="85592" x="6369050" y="3092450"/>
          <p14:tracePt t="85609" x="6477000" y="3054350"/>
          <p14:tracePt t="85626" x="6610350" y="3009900"/>
          <p14:tracePt t="85643" x="6743700" y="2965450"/>
          <p14:tracePt t="85659" x="6877050" y="2921000"/>
          <p14:tracePt t="85677" x="7004050" y="2882900"/>
          <p14:tracePt t="85692" x="7042150" y="2882900"/>
          <p14:tracePt t="85709" x="7061200" y="2882900"/>
          <p14:tracePt t="85726" x="7086600" y="2882900"/>
          <p14:tracePt t="85743" x="7137400" y="2882900"/>
          <p14:tracePt t="85759" x="7169150" y="2882900"/>
          <p14:tracePt t="85776" x="7200900" y="2863850"/>
          <p14:tracePt t="85792" x="7232650" y="2844800"/>
          <p14:tracePt t="85809" x="7289800" y="2806700"/>
          <p14:tracePt t="85826" x="7391400" y="2743200"/>
          <p14:tracePt t="85842" x="7518400" y="2679700"/>
          <p14:tracePt t="85859" x="7626350" y="2622550"/>
          <p14:tracePt t="85877" x="7702550" y="2559050"/>
          <p14:tracePt t="85892" x="7759700" y="2514600"/>
          <p14:tracePt t="85909" x="7835900" y="2425700"/>
          <p14:tracePt t="85926" x="7969250" y="2343150"/>
          <p14:tracePt t="85942" x="8121650" y="2260600"/>
          <p14:tracePt t="85959" x="8280400" y="2184400"/>
          <p14:tracePt t="85976" x="8439150" y="2127250"/>
          <p14:tracePt t="85992" x="8566150" y="2108200"/>
          <p14:tracePt t="86009" x="8642350" y="2095500"/>
          <p14:tracePt t="86026" x="8661400" y="2133600"/>
          <p14:tracePt t="86042" x="8661400" y="2209800"/>
          <p14:tracePt t="86059" x="8636000" y="2381250"/>
          <p14:tracePt t="86076" x="8528050" y="2578100"/>
          <p14:tracePt t="86078" x="8439150" y="2673350"/>
          <p14:tracePt t="86092" x="8261350" y="2800350"/>
          <p14:tracePt t="86109" x="8077200" y="2870200"/>
          <p14:tracePt t="86126" x="7918450" y="2940050"/>
          <p14:tracePt t="86142" x="7683500" y="3016250"/>
          <p14:tracePt t="86159" x="7391400" y="3098800"/>
          <p14:tracePt t="86176" x="7080250" y="3194050"/>
          <p14:tracePt t="86192" x="6769100" y="3270250"/>
          <p14:tracePt t="86209" x="6426200" y="3308350"/>
          <p14:tracePt t="86226" x="6172200" y="3308350"/>
          <p14:tracePt t="86242" x="6000750" y="3302000"/>
          <p14:tracePt t="86259" x="5880100" y="3289300"/>
          <p14:tracePt t="86276" x="5772150" y="3244850"/>
          <p14:tracePt t="86293" x="5588000" y="3194050"/>
          <p14:tracePt t="86309" x="5435600" y="3187700"/>
          <p14:tracePt t="86326" x="5264150" y="3187700"/>
          <p14:tracePt t="86342" x="5137150" y="3181350"/>
          <p14:tracePt t="86359" x="5060950" y="3143250"/>
          <p14:tracePt t="86375" x="5003800" y="3105150"/>
          <p14:tracePt t="86392" x="4940300" y="3060700"/>
          <p14:tracePt t="86409" x="4857750" y="3003550"/>
          <p14:tracePt t="86426" x="4762500" y="2952750"/>
          <p14:tracePt t="86442" x="4648200" y="2895600"/>
          <p14:tracePt t="86459" x="4527550" y="2851150"/>
          <p14:tracePt t="86476" x="4432300" y="2819400"/>
          <p14:tracePt t="86492" x="4381500" y="2800350"/>
          <p14:tracePt t="86509" x="4362450" y="2787650"/>
          <p14:tracePt t="86526" x="4337050" y="2781300"/>
          <p14:tracePt t="86542" x="4318000" y="2781300"/>
          <p14:tracePt t="86559" x="4311650" y="2781300"/>
          <p14:tracePt t="86637" x="4311650" y="2774950"/>
          <p14:tracePt t="86645" x="4311650" y="2768600"/>
          <p14:tracePt t="86653" x="4324350" y="2749550"/>
          <p14:tracePt t="86660" x="4362450" y="2730500"/>
          <p14:tracePt t="86676" x="4419600" y="2711450"/>
          <p14:tracePt t="86692" x="4711700" y="2660650"/>
          <p14:tracePt t="86709" x="5060950" y="2647950"/>
          <p14:tracePt t="86727" x="5448300" y="2616200"/>
          <p14:tracePt t="86742" x="5835650" y="2616200"/>
          <p14:tracePt t="86759" x="6197600" y="2616200"/>
          <p14:tracePt t="86776" x="6521450" y="2641600"/>
          <p14:tracePt t="86793" x="6807200" y="2705100"/>
          <p14:tracePt t="86809" x="7054850" y="2749550"/>
          <p14:tracePt t="86826" x="7245350" y="2743200"/>
          <p14:tracePt t="86842" x="7366000" y="2736850"/>
          <p14:tracePt t="86859" x="7416800" y="2705100"/>
          <p14:tracePt t="86876" x="7435850" y="2673350"/>
          <p14:tracePt t="86878" x="7435850" y="2667000"/>
          <p14:tracePt t="87005" x="7435850" y="2660650"/>
          <p14:tracePt t="87014" x="7429500" y="2660650"/>
          <p14:tracePt t="87197" x="7423150" y="2654300"/>
          <p14:tracePt t="87205" x="7423150" y="2647950"/>
          <p14:tracePt t="87213" x="7423150" y="2641600"/>
          <p14:tracePt t="87225" x="7423150" y="2616200"/>
          <p14:tracePt t="87242" x="7423150" y="2540000"/>
          <p14:tracePt t="87259" x="7423150" y="2425700"/>
          <p14:tracePt t="87276" x="7429500" y="2197100"/>
          <p14:tracePt t="87292" x="7429500" y="2120900"/>
          <p14:tracePt t="87309" x="7448550" y="1835150"/>
          <p14:tracePt t="87326" x="7505700" y="1651000"/>
          <p14:tracePt t="87342" x="7543800" y="1492250"/>
          <p14:tracePt t="87359" x="7556500" y="1409700"/>
          <p14:tracePt t="87376" x="7543800" y="1352550"/>
          <p14:tracePt t="87392" x="7543800" y="1301750"/>
          <p14:tracePt t="87409" x="7543800" y="1263650"/>
          <p14:tracePt t="87453" x="7543800" y="1257300"/>
          <p14:tracePt t="87461" x="7569200" y="1250950"/>
          <p14:tracePt t="87476" x="7594600" y="1231900"/>
          <p14:tracePt t="87492" x="7734300" y="1181100"/>
          <p14:tracePt t="87509" x="7835900" y="1143000"/>
          <p14:tracePt t="87526" x="7912100" y="1123950"/>
          <p14:tracePt t="87543" x="7956550" y="1117600"/>
          <p14:tracePt t="87559" x="7975600" y="1117600"/>
          <p14:tracePt t="87576" x="7988300" y="1117600"/>
          <p14:tracePt t="87592" x="8001000" y="1117600"/>
          <p14:tracePt t="87609" x="8013700" y="1117600"/>
          <p14:tracePt t="87734" x="8013700" y="1130300"/>
          <p14:tracePt t="87749" x="8013700" y="1149350"/>
          <p14:tracePt t="87757" x="8007350" y="1168400"/>
          <p14:tracePt t="87765" x="8007350" y="1193800"/>
          <p14:tracePt t="87776" x="8007350" y="1225550"/>
          <p14:tracePt t="87792" x="7994650" y="1320800"/>
          <p14:tracePt t="87809" x="8026400" y="1435100"/>
          <p14:tracePt t="87826" x="8039100" y="1600200"/>
          <p14:tracePt t="87842" x="8045450" y="1758950"/>
          <p14:tracePt t="87859" x="8089900" y="1879600"/>
          <p14:tracePt t="87877" x="8128000" y="2019300"/>
          <p14:tracePt t="87896" x="8134350" y="2127250"/>
          <p14:tracePt t="87909" x="8134350" y="2247900"/>
          <p14:tracePt t="87926" x="8108950" y="2343150"/>
          <p14:tracePt t="87942" x="8083550" y="2425700"/>
          <p14:tracePt t="87959" x="8070850" y="2489200"/>
          <p14:tracePt t="87976" x="8064500" y="2514600"/>
          <p14:tracePt t="87993" x="8064500" y="2533650"/>
          <p14:tracePt t="88101" x="8064500" y="2540000"/>
          <p14:tracePt t="88109" x="8032750" y="2540000"/>
          <p14:tracePt t="88126" x="7950200" y="2552700"/>
          <p14:tracePt t="88143" x="7835900" y="2565400"/>
          <p14:tracePt t="88159" x="7734300" y="2584450"/>
          <p14:tracePt t="88176" x="7658100" y="2590800"/>
          <p14:tracePt t="88193" x="7607300" y="2584450"/>
          <p14:tracePt t="88209" x="7575550" y="2584450"/>
          <p14:tracePt t="88226" x="7550150" y="2584450"/>
          <p14:tracePt t="88242" x="7531100" y="2590800"/>
          <p14:tracePt t="88259" x="7518400" y="2590800"/>
          <p14:tracePt t="88292" x="7518400" y="2597150"/>
          <p14:tracePt t="88324" x="7524750" y="2597150"/>
          <p14:tracePt t="89037" x="7518400" y="2590800"/>
          <p14:tracePt t="89429" x="7524750" y="2597150"/>
          <p14:tracePt t="97061" x="7562850" y="2597150"/>
          <p14:tracePt t="97069" x="7607300" y="2597150"/>
          <p14:tracePt t="97077" x="7632700" y="2584450"/>
          <p14:tracePt t="97093" x="7658100" y="2578100"/>
          <p14:tracePt t="97133" x="7664450" y="2578100"/>
          <p14:tracePt t="97597" x="7670800" y="2578100"/>
          <p14:tracePt t="97781" x="7670800" y="2571750"/>
          <p14:tracePt t="97789" x="7670800" y="2559050"/>
          <p14:tracePt t="97796" x="7670800" y="2546350"/>
          <p14:tracePt t="97809" x="7670800" y="2540000"/>
          <p14:tracePt t="97826" x="7670800" y="2520950"/>
          <p14:tracePt t="97842" x="7670800" y="2501900"/>
          <p14:tracePt t="97859" x="7670800" y="2482850"/>
          <p14:tracePt t="97876" x="7670800" y="2444750"/>
          <p14:tracePt t="97877" x="7664450" y="2425700"/>
          <p14:tracePt t="97896" x="7664450" y="2387600"/>
          <p14:tracePt t="97909" x="7664450" y="2330450"/>
          <p14:tracePt t="97926" x="7658100" y="2254250"/>
          <p14:tracePt t="97942" x="7651750" y="2184400"/>
          <p14:tracePt t="97959" x="7651750" y="2120900"/>
          <p14:tracePt t="97976" x="7651750" y="2070100"/>
          <p14:tracePt t="97993" x="7651750" y="2032000"/>
          <p14:tracePt t="98009" x="7651750" y="2006600"/>
          <p14:tracePt t="98026" x="7651750" y="1993900"/>
          <p14:tracePt t="98101" x="7651750" y="1981200"/>
          <p14:tracePt t="98109" x="7651750" y="1962150"/>
          <p14:tracePt t="98116" x="7651750" y="1955800"/>
          <p14:tracePt t="98125" x="7651750" y="1949450"/>
          <p14:tracePt t="98143" x="7651750" y="1936750"/>
          <p14:tracePt t="98159" x="7651750" y="1930400"/>
          <p14:tracePt t="98176" x="7651750" y="1917700"/>
          <p14:tracePt t="98192" x="7645400" y="1911350"/>
          <p14:tracePt t="98209" x="7639050" y="1905000"/>
          <p14:tracePt t="98269" x="7632700" y="1898650"/>
          <p14:tracePt t="98277" x="7620000" y="1892300"/>
          <p14:tracePt t="98285" x="7613650" y="1885950"/>
          <p14:tracePt t="98294" x="7607300" y="1879600"/>
          <p14:tracePt t="98309" x="7607300" y="1873250"/>
          <p14:tracePt t="98853" x="7607300" y="1866900"/>
          <p14:tracePt t="98861" x="7600950" y="1866900"/>
          <p14:tracePt t="98876" x="7600950" y="1847850"/>
          <p14:tracePt t="98892" x="7600950" y="1828800"/>
          <p14:tracePt t="98909" x="7600950" y="1809750"/>
          <p14:tracePt t="98926" x="7600950" y="1797050"/>
          <p14:tracePt t="98943" x="7600950" y="1790700"/>
          <p14:tracePt t="98989" x="7600950" y="1784350"/>
          <p14:tracePt t="98996" x="7600950" y="1778000"/>
          <p14:tracePt t="99009" x="7600950" y="1765300"/>
          <p14:tracePt t="99026" x="7600950" y="1739900"/>
          <p14:tracePt t="99042" x="7626350" y="1720850"/>
          <p14:tracePt t="99060" x="7645400" y="1695450"/>
          <p14:tracePt t="99076" x="7702550" y="1670050"/>
          <p14:tracePt t="99092" x="7759700" y="1651000"/>
          <p14:tracePt t="99110" x="7829550" y="1631950"/>
          <p14:tracePt t="99126" x="7899400" y="1612900"/>
          <p14:tracePt t="99143" x="7988300" y="1593850"/>
          <p14:tracePt t="99159" x="8089900" y="1593850"/>
          <p14:tracePt t="99176" x="8197850" y="1619250"/>
          <p14:tracePt t="99193" x="8293100" y="1644650"/>
          <p14:tracePt t="99210" x="8388350" y="1670050"/>
          <p14:tracePt t="99226" x="8470900" y="1701800"/>
          <p14:tracePt t="99243" x="8515350" y="1695450"/>
          <p14:tracePt t="99259" x="8534400" y="1695450"/>
          <p14:tracePt t="99276" x="8540750" y="1695450"/>
          <p14:tracePt t="99292" x="8540750" y="1689100"/>
          <p14:tracePt t="99445" x="8528050" y="1689100"/>
          <p14:tracePt t="99453" x="8483600" y="1689100"/>
          <p14:tracePt t="99460" x="8439150" y="1689100"/>
          <p14:tracePt t="99476" x="8337550" y="1682750"/>
          <p14:tracePt t="99492" x="8223250" y="1682750"/>
          <p14:tracePt t="99509" x="8115300" y="1689100"/>
          <p14:tracePt t="99526" x="8001000" y="1714500"/>
          <p14:tracePt t="99543" x="7912100" y="1739900"/>
          <p14:tracePt t="99559" x="7842250" y="1765300"/>
          <p14:tracePt t="99576" x="7797800" y="1778000"/>
          <p14:tracePt t="99592" x="7785100" y="1790700"/>
          <p14:tracePt t="100645" x="7785100" y="1797050"/>
          <p14:tracePt t="100653" x="7785100" y="1803400"/>
          <p14:tracePt t="100661" x="7785100" y="1809750"/>
          <p14:tracePt t="100741" x="7785100" y="1822450"/>
          <p14:tracePt t="100749" x="7785100" y="1835150"/>
          <p14:tracePt t="100759" x="7785100" y="1854200"/>
          <p14:tracePt t="100776" x="7785100" y="1879600"/>
          <p14:tracePt t="100792" x="7778750" y="1892300"/>
          <p14:tracePt t="101324" x="7778750" y="1898650"/>
          <p14:tracePt t="101349" x="7772400" y="1898650"/>
          <p14:tracePt t="101357" x="7766050" y="1898650"/>
          <p14:tracePt t="101364" x="7753350" y="1898650"/>
          <p14:tracePt t="101376" x="7727950" y="1898650"/>
          <p14:tracePt t="101392" x="7689850" y="1898650"/>
          <p14:tracePt t="101409" x="7651750" y="1879600"/>
          <p14:tracePt t="101426" x="7620000" y="1860550"/>
          <p14:tracePt t="101442" x="7613650" y="1854200"/>
          <p14:tracePt t="101517" x="7613650" y="1847850"/>
          <p14:tracePt t="101525" x="7613650" y="1841500"/>
          <p14:tracePt t="101541" x="7620000" y="1835150"/>
          <p14:tracePt t="101549" x="7626350" y="1828800"/>
          <p14:tracePt t="101559" x="7626350" y="1816100"/>
          <p14:tracePt t="101733" x="7626350" y="1828800"/>
          <p14:tracePt t="101741" x="7613650" y="1841500"/>
          <p14:tracePt t="101749" x="7600950" y="1860550"/>
          <p14:tracePt t="101759" x="7588250" y="1885950"/>
          <p14:tracePt t="101776" x="7569200" y="1930400"/>
          <p14:tracePt t="101792" x="7556500" y="1981200"/>
          <p14:tracePt t="101809" x="7543800" y="2025650"/>
          <p14:tracePt t="101826" x="7531100" y="2057400"/>
          <p14:tracePt t="101842" x="7512050" y="2082800"/>
          <p14:tracePt t="101859" x="7493000" y="2101850"/>
          <p14:tracePt t="101877" x="7473950" y="2127250"/>
          <p14:tracePt t="101892" x="7473950" y="2133600"/>
          <p14:tracePt t="101926" x="7467600" y="2133600"/>
          <p14:tracePt t="102037" x="7473950" y="2133600"/>
          <p14:tracePt t="102085" x="7480300" y="2133600"/>
          <p14:tracePt t="102101" x="7486650" y="2133600"/>
          <p14:tracePt t="102109" x="7486650" y="2127250"/>
          <p14:tracePt t="102126" x="7499350" y="2120900"/>
          <p14:tracePt t="102143" x="7505700" y="2120900"/>
          <p14:tracePt t="102159" x="7512050" y="212090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6D7A9D69-7696-4109-9AA5-182D3FF1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3" name="슬라이드 번호 개체 틀 6">
            <a:extLst>
              <a:ext uri="{FF2B5EF4-FFF2-40B4-BE49-F238E27FC236}">
                <a16:creationId xmlns:a16="http://schemas.microsoft.com/office/drawing/2014/main" id="{5962775B-6D09-4990-BDB8-25DA55F6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016C2F1B-8559-4A36-B037-36B7FA8F3F2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55E25AB-0926-4AD3-90D6-B6E56EFA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44EA607-093F-405D-ABFA-61D46588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Internet protocol stack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61B99A1-E4EA-459B-AC3A-80635CA218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application:</a:t>
            </a:r>
            <a:r>
              <a:rPr lang="en-US" altLang="ko-KR" sz="2400">
                <a:ea typeface="굴림" panose="020B0600000101010101" pitchFamily="50" charset="-127"/>
              </a:rPr>
              <a:t> supporting network applications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FTP, SMTP, STTP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transport:</a:t>
            </a:r>
            <a:r>
              <a:rPr lang="en-US" altLang="ko-KR" sz="2400">
                <a:ea typeface="굴림" panose="020B0600000101010101" pitchFamily="50" charset="-127"/>
              </a:rPr>
              <a:t> host-host data transfer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TCP, UDP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network:</a:t>
            </a:r>
            <a:r>
              <a:rPr lang="en-US" altLang="ko-KR" sz="2400">
                <a:ea typeface="굴림" panose="020B0600000101010101" pitchFamily="50" charset="-127"/>
              </a:rPr>
              <a:t> routing of datagrams from source to destination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IP, routing protocols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link:</a:t>
            </a:r>
            <a:r>
              <a:rPr lang="en-US" altLang="ko-KR" sz="2400">
                <a:ea typeface="굴림" panose="020B0600000101010101" pitchFamily="50" charset="-127"/>
              </a:rPr>
              <a:t> data transfer between neighboring  network elements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PPP, Ethernet</a:t>
            </a: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physical:</a:t>
            </a:r>
            <a:r>
              <a:rPr lang="en-US" altLang="ko-KR" sz="2400">
                <a:ea typeface="굴림" panose="020B0600000101010101" pitchFamily="50" charset="-127"/>
              </a:rPr>
              <a:t> bits “on the wire”</a:t>
            </a:r>
          </a:p>
          <a:p>
            <a:endParaRPr lang="ko-KR" altLang="en-US" sz="2400">
              <a:ea typeface="굴림" panose="020B0600000101010101" pitchFamily="50" charset="-127"/>
            </a:endParaRPr>
          </a:p>
        </p:txBody>
      </p:sp>
      <p:grpSp>
        <p:nvGrpSpPr>
          <p:cNvPr id="40965" name="Group 5">
            <a:extLst>
              <a:ext uri="{FF2B5EF4-FFF2-40B4-BE49-F238E27FC236}">
                <a16:creationId xmlns:a16="http://schemas.microsoft.com/office/drawing/2014/main" id="{C0AC6174-67B3-4F1D-B1B9-B298796CFCAD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1828800"/>
            <a:ext cx="1898650" cy="3530600"/>
            <a:chOff x="3076" y="888"/>
            <a:chExt cx="1196" cy="2224"/>
          </a:xfrm>
        </p:grpSpPr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C16C54DF-E5CB-4AC0-9409-A26088D7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979CB084-4800-44B0-BC00-69219D96E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endParaRPr lang="en-US" altLang="ko-KR">
                <a:latin typeface="Comic Sans MS" panose="030F0702030302020204" pitchFamily="66" charset="0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endParaRPr lang="en-US" altLang="ko-KR">
                <a:latin typeface="Comic Sans MS" panose="030F0702030302020204" pitchFamily="66" charset="0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endParaRPr lang="en-US" altLang="ko-KR">
                <a:latin typeface="Comic Sans MS" panose="030F0702030302020204" pitchFamily="66" charset="0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endParaRPr lang="en-US" altLang="ko-KR">
                <a:latin typeface="Comic Sans MS" panose="030F0702030302020204" pitchFamily="66" charset="0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CCEE0FF2-98B2-400D-93A1-720D7AD2C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B798D168-5C09-4880-A2F5-17AE1964E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A22C96B4-AF31-4250-8A1D-94B4EA714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39911C48-9A5C-4366-9F0C-C9068A780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270"/>
    </mc:Choice>
    <mc:Fallback xmlns="">
      <p:transition spd="slow" advTm="173270"/>
    </mc:Fallback>
  </mc:AlternateContent>
  <p:extLst>
    <p:ext uri="{3A86A75C-4F4B-4683-9AE1-C65F6400EC91}">
      <p14:laserTraceLst xmlns:p14="http://schemas.microsoft.com/office/powerpoint/2010/main">
        <p14:tracePtLst>
          <p14:tracePt t="571" x="7493000" y="2133600"/>
          <p14:tracePt t="578" x="7448550" y="2159000"/>
          <p14:tracePt t="586" x="7385050" y="2190750"/>
          <p14:tracePt t="599" x="7315200" y="2228850"/>
          <p14:tracePt t="616" x="7143750" y="2311400"/>
          <p14:tracePt t="633" x="6959600" y="2400300"/>
          <p14:tracePt t="650" x="6737350" y="2463800"/>
          <p14:tracePt t="666" x="6572250" y="2457450"/>
          <p14:tracePt t="683" x="6356350" y="2425700"/>
          <p14:tracePt t="700" x="6127750" y="2368550"/>
          <p14:tracePt t="716" x="5873750" y="2317750"/>
          <p14:tracePt t="733" x="5638800" y="2286000"/>
          <p14:tracePt t="749" x="5422900" y="2260600"/>
          <p14:tracePt t="766" x="5232400" y="2222500"/>
          <p14:tracePt t="783" x="5022850" y="2209800"/>
          <p14:tracePt t="799" x="4781550" y="2165350"/>
          <p14:tracePt t="816" x="4495800" y="2070100"/>
          <p14:tracePt t="833" x="4248150" y="1987550"/>
          <p14:tracePt t="850" x="3943350" y="1879600"/>
          <p14:tracePt t="866" x="3810000" y="1828800"/>
          <p14:tracePt t="883" x="3740150" y="1809750"/>
          <p14:tracePt t="902" x="3714750" y="1809750"/>
          <p14:tracePt t="1035" x="3727450" y="1809750"/>
          <p14:tracePt t="1042" x="3746500" y="1816100"/>
          <p14:tracePt t="1066" x="3740150" y="1816100"/>
          <p14:tracePt t="1075" x="3727450" y="1816100"/>
          <p14:tracePt t="1083" x="3708400" y="1816100"/>
          <p14:tracePt t="1100" x="3632200" y="1784350"/>
          <p14:tracePt t="1116" x="3505200" y="1708150"/>
          <p14:tracePt t="1133" x="3333750" y="1593850"/>
          <p14:tracePt t="1149" x="3213100" y="1524000"/>
          <p14:tracePt t="1166" x="3009900" y="1435100"/>
          <p14:tracePt t="1183" x="2825750" y="1358900"/>
          <p14:tracePt t="1199" x="2641600" y="1295400"/>
          <p14:tracePt t="1216" x="2470150" y="1244600"/>
          <p14:tracePt t="1233" x="2298700" y="1225550"/>
          <p14:tracePt t="1250" x="2051050" y="1219200"/>
          <p14:tracePt t="1266" x="1930400" y="1187450"/>
          <p14:tracePt t="1283" x="1828800" y="1168400"/>
          <p14:tracePt t="1299" x="1746250" y="1174750"/>
          <p14:tracePt t="1316" x="1657350" y="1155700"/>
          <p14:tracePt t="1333" x="1562100" y="1143000"/>
          <p14:tracePt t="1350" x="1485900" y="1136650"/>
          <p14:tracePt t="1366" x="1435100" y="1117600"/>
          <p14:tracePt t="1383" x="1409700" y="1111250"/>
          <p14:tracePt t="1399" x="1390650" y="1111250"/>
          <p14:tracePt t="1417" x="1365250" y="1111250"/>
          <p14:tracePt t="1433" x="1333500" y="1111250"/>
          <p14:tracePt t="1435" x="1327150" y="1111250"/>
          <p14:tracePt t="1450" x="1308100" y="1111250"/>
          <p14:tracePt t="1546" x="1308100" y="1104900"/>
          <p14:tracePt t="1571" x="1308100" y="1098550"/>
          <p14:tracePt t="1579" x="1308100" y="1085850"/>
          <p14:tracePt t="1586" x="1301750" y="1079500"/>
          <p14:tracePt t="1599" x="1301750" y="1073150"/>
          <p14:tracePt t="1755" x="1301750" y="1066800"/>
          <p14:tracePt t="1770" x="1301750" y="1060450"/>
          <p14:tracePt t="1778" x="1314450" y="1054100"/>
          <p14:tracePt t="1786" x="1333500" y="1041400"/>
          <p14:tracePt t="1799" x="1346200" y="1035050"/>
          <p14:tracePt t="1816" x="1358900" y="1009650"/>
          <p14:tracePt t="1833" x="1377950" y="984250"/>
          <p14:tracePt t="1850" x="1409700" y="939800"/>
          <p14:tracePt t="1866" x="1447800" y="908050"/>
          <p14:tracePt t="1883" x="1536700" y="882650"/>
          <p14:tracePt t="1899" x="1631950" y="863600"/>
          <p14:tracePt t="1916" x="1765300" y="850900"/>
          <p14:tracePt t="1933" x="1936750" y="844550"/>
          <p14:tracePt t="1950" x="2152650" y="844550"/>
          <p14:tracePt t="1966" x="2425700" y="844550"/>
          <p14:tracePt t="1983" x="2698750" y="844550"/>
          <p14:tracePt t="1999" x="2921000" y="838200"/>
          <p14:tracePt t="2016" x="3092450" y="831850"/>
          <p14:tracePt t="2033" x="3200400" y="831850"/>
          <p14:tracePt t="2034" x="3257550" y="831850"/>
          <p14:tracePt t="2049" x="3346450" y="825500"/>
          <p14:tracePt t="2066" x="3441700" y="819150"/>
          <p14:tracePt t="2083" x="3575050" y="819150"/>
          <p14:tracePt t="2099" x="3708400" y="812800"/>
          <p14:tracePt t="2116" x="3816350" y="793750"/>
          <p14:tracePt t="2133" x="3892550" y="781050"/>
          <p14:tracePt t="2149" x="3924300" y="762000"/>
          <p14:tracePt t="2166" x="3956050" y="755650"/>
          <p14:tracePt t="2183" x="4000500" y="736600"/>
          <p14:tracePt t="2200" x="4064000" y="717550"/>
          <p14:tracePt t="2216" x="4140200" y="704850"/>
          <p14:tracePt t="2233" x="4210050" y="685800"/>
          <p14:tracePt t="2250" x="4311650" y="673100"/>
          <p14:tracePt t="2266" x="4413250" y="673100"/>
          <p14:tracePt t="2283" x="4559300" y="673100"/>
          <p14:tracePt t="2299" x="4737100" y="673100"/>
          <p14:tracePt t="2316" x="4940300" y="673100"/>
          <p14:tracePt t="2333" x="5137150" y="673100"/>
          <p14:tracePt t="2350" x="5308600" y="673100"/>
          <p14:tracePt t="2366" x="5441950" y="679450"/>
          <p14:tracePt t="2383" x="5575300" y="711200"/>
          <p14:tracePt t="2400" x="5734050" y="768350"/>
          <p14:tracePt t="2416" x="5886450" y="825500"/>
          <p14:tracePt t="2434" x="6032500" y="876300"/>
          <p14:tracePt t="2436" x="6089650" y="895350"/>
          <p14:tracePt t="2450" x="6134100" y="939800"/>
          <p14:tracePt t="2466" x="6159500" y="946150"/>
          <p14:tracePt t="3323" x="6159500" y="958850"/>
          <p14:tracePt t="3331" x="6165850" y="971550"/>
          <p14:tracePt t="3339" x="6165850" y="1009650"/>
          <p14:tracePt t="3349" x="6191250" y="1092200"/>
          <p14:tracePt t="3366" x="6267450" y="1308100"/>
          <p14:tracePt t="3383" x="6407150" y="1562100"/>
          <p14:tracePt t="3399" x="6565900" y="1790700"/>
          <p14:tracePt t="3416" x="6705600" y="1962150"/>
          <p14:tracePt t="3433" x="6769100" y="2051050"/>
          <p14:tracePt t="3435" x="6769100" y="2070100"/>
          <p14:tracePt t="3451" x="6769100" y="2114550"/>
          <p14:tracePt t="3466" x="6769100" y="2184400"/>
          <p14:tracePt t="3483" x="6743700" y="2247900"/>
          <p14:tracePt t="3499" x="6692900" y="2292350"/>
          <p14:tracePt t="3516" x="6648450" y="2317750"/>
          <p14:tracePt t="3803" x="6654800" y="2317750"/>
          <p14:tracePt t="3810" x="6654800" y="2324100"/>
          <p14:tracePt t="3826" x="6661150" y="2324100"/>
          <p14:tracePt t="3835" x="6667500" y="2324100"/>
          <p14:tracePt t="3849" x="6673850" y="2324100"/>
          <p14:tracePt t="4162" x="6673850" y="2336800"/>
          <p14:tracePt t="4170" x="6673850" y="2349500"/>
          <p14:tracePt t="4178" x="6673850" y="2393950"/>
          <p14:tracePt t="4186" x="6673850" y="2425700"/>
          <p14:tracePt t="4199" x="6673850" y="2470150"/>
          <p14:tracePt t="4216" x="6673850" y="2552700"/>
          <p14:tracePt t="4233" x="6699250" y="2635250"/>
          <p14:tracePt t="4250" x="6743700" y="2755900"/>
          <p14:tracePt t="4266" x="6762750" y="2832100"/>
          <p14:tracePt t="4283" x="6762750" y="2952750"/>
          <p14:tracePt t="4300" x="6769100" y="3098800"/>
          <p14:tracePt t="4317" x="6762750" y="3244850"/>
          <p14:tracePt t="4333" x="6737350" y="3371850"/>
          <p14:tracePt t="4349" x="6731000" y="3498850"/>
          <p14:tracePt t="4366" x="6680200" y="3651250"/>
          <p14:tracePt t="4383" x="6597650" y="3816350"/>
          <p14:tracePt t="4400" x="6515100" y="4025900"/>
          <p14:tracePt t="4417" x="6419850" y="4171950"/>
          <p14:tracePt t="4433" x="6324600" y="4273550"/>
          <p14:tracePt t="4435" x="6267450" y="4298950"/>
          <p14:tracePt t="4450" x="6172200" y="4343400"/>
          <p14:tracePt t="4466" x="6102350" y="4375150"/>
          <p14:tracePt t="4483" x="6038850" y="4387850"/>
          <p14:tracePt t="4499" x="5981700" y="4356100"/>
          <p14:tracePt t="4516" x="5981700" y="4349750"/>
          <p14:tracePt t="4650" x="5975350" y="4349750"/>
          <p14:tracePt t="4667" x="5969000" y="4349750"/>
          <p14:tracePt t="4675" x="5975350" y="4362450"/>
          <p14:tracePt t="4682" x="6000750" y="4394200"/>
          <p14:tracePt t="4699" x="6076950" y="4508500"/>
          <p14:tracePt t="4716" x="6172200" y="4654550"/>
          <p14:tracePt t="4733" x="6273800" y="4768850"/>
          <p14:tracePt t="4749" x="6394450" y="4857750"/>
          <p14:tracePt t="4766" x="6496050" y="4933950"/>
          <p14:tracePt t="4783" x="6559550" y="4972050"/>
          <p14:tracePt t="4800" x="6597650" y="4991100"/>
          <p14:tracePt t="4816" x="6610350" y="5010150"/>
          <p14:tracePt t="4850" x="6692900" y="5010150"/>
          <p14:tracePt t="4866" x="6762750" y="5010150"/>
          <p14:tracePt t="4883" x="6826250" y="5010150"/>
          <p14:tracePt t="4899" x="6858000" y="5010150"/>
          <p14:tracePt t="4916" x="6883400" y="5010150"/>
          <p14:tracePt t="4933" x="6908800" y="5010150"/>
          <p14:tracePt t="4949" x="6934200" y="5010150"/>
          <p14:tracePt t="4966" x="6959600" y="5010150"/>
          <p14:tracePt t="4984" x="6965950" y="5010150"/>
          <p14:tracePt t="5043" x="6985000" y="5010150"/>
          <p14:tracePt t="5051" x="7004050" y="5010150"/>
          <p14:tracePt t="5058" x="7029450" y="5010150"/>
          <p14:tracePt t="5067" x="7054850" y="5016500"/>
          <p14:tracePt t="5083" x="7067550" y="5022850"/>
          <p14:tracePt t="5099" x="7080250" y="5029200"/>
          <p14:tracePt t="5117" x="7086600" y="5029200"/>
          <p14:tracePt t="5133" x="7092950" y="5029200"/>
          <p14:tracePt t="5149" x="7099300" y="5035550"/>
          <p14:tracePt t="5667" x="7099300" y="5029200"/>
          <p14:tracePt t="5675" x="7099300" y="5010150"/>
          <p14:tracePt t="5684" x="7099300" y="4991100"/>
          <p14:tracePt t="5700" x="7086600" y="4914900"/>
          <p14:tracePt t="5716" x="7067550" y="4826000"/>
          <p14:tracePt t="5733" x="7054850" y="4711700"/>
          <p14:tracePt t="5749" x="7054850" y="4610100"/>
          <p14:tracePt t="5766" x="7054850" y="4527550"/>
          <p14:tracePt t="5783" x="7054850" y="4502150"/>
          <p14:tracePt t="5799" x="7054850" y="4483100"/>
          <p14:tracePt t="5816" x="7054850" y="4470400"/>
          <p14:tracePt t="5833" x="7061200" y="4464050"/>
          <p14:tracePt t="5995" x="7067550" y="4464050"/>
          <p14:tracePt t="6010" x="7073900" y="4464050"/>
          <p14:tracePt t="6027" x="7080250" y="4457700"/>
          <p14:tracePt t="6034" x="7080250" y="4445000"/>
          <p14:tracePt t="6050" x="7080250" y="4425950"/>
          <p14:tracePt t="6066" x="7092950" y="4406900"/>
          <p14:tracePt t="6083" x="7092950" y="4394200"/>
          <p14:tracePt t="6099" x="7092950" y="4387850"/>
          <p14:tracePt t="6355" x="7099300" y="4387850"/>
          <p14:tracePt t="6363" x="7105650" y="4387850"/>
          <p14:tracePt t="6370" x="7105650" y="4375150"/>
          <p14:tracePt t="6650" x="7099300" y="4362450"/>
          <p14:tracePt t="6658" x="7080250" y="4330700"/>
          <p14:tracePt t="6667" x="7048500" y="4292600"/>
          <p14:tracePt t="6683" x="6985000" y="4203700"/>
          <p14:tracePt t="6700" x="6921500" y="4102100"/>
          <p14:tracePt t="6716" x="6851650" y="4000500"/>
          <p14:tracePt t="6733" x="6800850" y="3917950"/>
          <p14:tracePt t="6750" x="6750050" y="3829050"/>
          <p14:tracePt t="6766" x="6724650" y="3778250"/>
          <p14:tracePt t="6783" x="6711950" y="3746500"/>
          <p14:tracePt t="6816" x="6711950" y="3740150"/>
          <p14:tracePt t="7098" x="6711950" y="3733800"/>
          <p14:tracePt t="7539" x="6711950" y="3708400"/>
          <p14:tracePt t="7547" x="6711950" y="3670300"/>
          <p14:tracePt t="7555" x="6711950" y="3632200"/>
          <p14:tracePt t="7566" x="6705600" y="3587750"/>
          <p14:tracePt t="7583" x="6705600" y="3505200"/>
          <p14:tracePt t="7599" x="6699250" y="3422650"/>
          <p14:tracePt t="7616" x="6686550" y="3333750"/>
          <p14:tracePt t="7633" x="6686550" y="3251200"/>
          <p14:tracePt t="7650" x="6673850" y="3136900"/>
          <p14:tracePt t="7666" x="6673850" y="3067050"/>
          <p14:tracePt t="7683" x="6673850" y="3009900"/>
          <p14:tracePt t="7700" x="6673850" y="2959100"/>
          <p14:tracePt t="7716" x="6673850" y="2933700"/>
          <p14:tracePt t="7733" x="6667500" y="2927350"/>
          <p14:tracePt t="7803" x="6667500" y="2921000"/>
          <p14:tracePt t="7811" x="6667500" y="2908300"/>
          <p14:tracePt t="7818" x="6667500" y="2895600"/>
          <p14:tracePt t="7833" x="6667500" y="2882900"/>
          <p14:tracePt t="7849" x="6661150" y="2876550"/>
          <p14:tracePt t="7866" x="6661150" y="2870200"/>
          <p14:tracePt t="7883" x="6654800" y="2863850"/>
          <p14:tracePt t="8387" x="6648450" y="2851150"/>
          <p14:tracePt t="8395" x="6648450" y="2838450"/>
          <p14:tracePt t="8402" x="6642100" y="2819400"/>
          <p14:tracePt t="8417" x="6635750" y="2800350"/>
          <p14:tracePt t="8434" x="6629400" y="2762250"/>
          <p14:tracePt t="8435" x="6629400" y="2743200"/>
          <p14:tracePt t="8450" x="6629400" y="2692400"/>
          <p14:tracePt t="8466" x="6629400" y="2641600"/>
          <p14:tracePt t="8484" x="6629400" y="2597150"/>
          <p14:tracePt t="8500" x="6629400" y="2559050"/>
          <p14:tracePt t="8518" x="6629400" y="2527300"/>
          <p14:tracePt t="8533" x="6629400" y="2501900"/>
          <p14:tracePt t="8549" x="6629400" y="2476500"/>
          <p14:tracePt t="8567" x="6623050" y="2457450"/>
          <p14:tracePt t="8583" x="6629400" y="2425700"/>
          <p14:tracePt t="8600" x="6635750" y="2393950"/>
          <p14:tracePt t="8616" x="6635750" y="2355850"/>
          <p14:tracePt t="8633" x="6635750" y="2330450"/>
          <p14:tracePt t="8651" x="6642100" y="2279650"/>
          <p14:tracePt t="8666" x="6642100" y="2241550"/>
          <p14:tracePt t="8683" x="6648450" y="2203450"/>
          <p14:tracePt t="8700" x="6654800" y="2171700"/>
          <p14:tracePt t="8716" x="6654800" y="2152650"/>
          <p14:tracePt t="8733" x="6654800" y="2139950"/>
          <p14:tracePt t="8749" x="6661150" y="2127250"/>
          <p14:tracePt t="8766" x="6661150" y="2120900"/>
          <p14:tracePt t="8783" x="6661150" y="2108200"/>
          <p14:tracePt t="8816" x="6667500" y="2101850"/>
          <p14:tracePt t="9275" x="6667500" y="2108200"/>
          <p14:tracePt t="9283" x="6667500" y="2114550"/>
          <p14:tracePt t="9290" x="6667500" y="2120900"/>
          <p14:tracePt t="9300" x="6654800" y="2133600"/>
          <p14:tracePt t="9317" x="6629400" y="2152650"/>
          <p14:tracePt t="9333" x="6604000" y="2165350"/>
          <p14:tracePt t="9378" x="6604000" y="2146300"/>
          <p14:tracePt t="9386" x="6604000" y="2120900"/>
          <p14:tracePt t="9399" x="6597650" y="2095500"/>
          <p14:tracePt t="9416" x="6584950" y="2038350"/>
          <p14:tracePt t="9433" x="6572250" y="1974850"/>
          <p14:tracePt t="9450" x="6540500" y="1879600"/>
          <p14:tracePt t="9466" x="6527800" y="1835150"/>
          <p14:tracePt t="9484" x="6521450" y="1809750"/>
          <p14:tracePt t="9499" x="6515100" y="1790700"/>
          <p14:tracePt t="9517" x="6508750" y="1778000"/>
          <p14:tracePt t="9563" x="6508750" y="1771650"/>
          <p14:tracePt t="9642" x="6502400" y="1771650"/>
          <p14:tracePt t="9651" x="6489700" y="1771650"/>
          <p14:tracePt t="9659" x="6483350" y="1771650"/>
          <p14:tracePt t="9667" x="6470650" y="1771650"/>
          <p14:tracePt t="9683" x="6438900" y="1771650"/>
          <p14:tracePt t="9699" x="6413500" y="1771650"/>
          <p14:tracePt t="9717" x="6388100" y="1771650"/>
          <p14:tracePt t="9733" x="6362700" y="1797050"/>
          <p14:tracePt t="9750" x="6343650" y="1822450"/>
          <p14:tracePt t="9767" x="6318250" y="1854200"/>
          <p14:tracePt t="9784" x="6292850" y="1892300"/>
          <p14:tracePt t="9799" x="6267450" y="1924050"/>
          <p14:tracePt t="9817" x="6248400" y="1974850"/>
          <p14:tracePt t="9833" x="6235700" y="2032000"/>
          <p14:tracePt t="9835" x="6223000" y="2063750"/>
          <p14:tracePt t="9851" x="6210300" y="2127250"/>
          <p14:tracePt t="9866" x="6191250" y="2184400"/>
          <p14:tracePt t="9883" x="6178550" y="2260600"/>
          <p14:tracePt t="9899" x="6178550" y="2349500"/>
          <p14:tracePt t="9916" x="6178550" y="2444750"/>
          <p14:tracePt t="9933" x="6165850" y="2559050"/>
          <p14:tracePt t="9950" x="6159500" y="2711450"/>
          <p14:tracePt t="9967" x="6165850" y="2876550"/>
          <p14:tracePt t="9983" x="6197600" y="3003550"/>
          <p14:tracePt t="10000" x="6210300" y="3130550"/>
          <p14:tracePt t="10016" x="6210300" y="3289300"/>
          <p14:tracePt t="10033" x="6216650" y="3454400"/>
          <p14:tracePt t="10035" x="6223000" y="3543300"/>
          <p14:tracePt t="10050" x="6242050" y="3708400"/>
          <p14:tracePt t="10066" x="6248400" y="3892550"/>
          <p14:tracePt t="10083" x="6292850" y="4114800"/>
          <p14:tracePt t="10099" x="6369050" y="4368800"/>
          <p14:tracePt t="10116" x="6451600" y="4610100"/>
          <p14:tracePt t="10133" x="6502400" y="4864100"/>
          <p14:tracePt t="10149" x="6540500" y="5111750"/>
          <p14:tracePt t="10166" x="6553200" y="5346700"/>
          <p14:tracePt t="10183" x="6604000" y="5575300"/>
          <p14:tracePt t="10200" x="6667500" y="5765800"/>
          <p14:tracePt t="10217" x="6711950" y="5867400"/>
          <p14:tracePt t="10234" x="6711950" y="5956300"/>
          <p14:tracePt t="10250" x="6699250" y="5988050"/>
          <p14:tracePt t="10266" x="6692900" y="6007100"/>
          <p14:tracePt t="10283" x="6692900" y="6013450"/>
          <p14:tracePt t="10354" x="6692900" y="6007100"/>
          <p14:tracePt t="10362" x="6692900" y="6000750"/>
          <p14:tracePt t="10370" x="6692900" y="5994400"/>
          <p14:tracePt t="10386" x="6692900" y="5988050"/>
          <p14:tracePt t="10402" x="6699250" y="5981700"/>
          <p14:tracePt t="10416" x="6699250" y="5975350"/>
          <p14:tracePt t="10434" x="6705600" y="5943600"/>
          <p14:tracePt t="10451" x="6711950" y="5924550"/>
          <p14:tracePt t="10466" x="6711950" y="5918200"/>
          <p14:tracePt t="10691" x="6718300" y="5918200"/>
          <p14:tracePt t="10707" x="6718300" y="5911850"/>
          <p14:tracePt t="10715" x="6718300" y="5905500"/>
          <p14:tracePt t="10731" x="6718300" y="5899150"/>
          <p14:tracePt t="11178" x="6718300" y="5892800"/>
          <p14:tracePt t="11195" x="6718300" y="5886450"/>
          <p14:tracePt t="11202" x="6711950" y="5886450"/>
          <p14:tracePt t="11210" x="6711950" y="5873750"/>
          <p14:tracePt t="11218" x="6705600" y="5873750"/>
          <p14:tracePt t="14323" x="6705600" y="5861050"/>
          <p14:tracePt t="14331" x="6705600" y="5854700"/>
          <p14:tracePt t="14338" x="6705600" y="5842000"/>
          <p14:tracePt t="14350" x="6705600" y="5829300"/>
          <p14:tracePt t="14366" x="6705600" y="5803900"/>
          <p14:tracePt t="14383" x="6705600" y="5778500"/>
          <p14:tracePt t="14399" x="6718300" y="5753100"/>
          <p14:tracePt t="14416" x="6737350" y="5721350"/>
          <p14:tracePt t="14433" x="6743700" y="5695950"/>
          <p14:tracePt t="14451" x="6794500" y="5626100"/>
          <p14:tracePt t="14466" x="6832600" y="5556250"/>
          <p14:tracePt t="14483" x="6864350" y="5499100"/>
          <p14:tracePt t="14500" x="6883400" y="5473700"/>
          <p14:tracePt t="14516" x="6908800" y="5435600"/>
          <p14:tracePt t="14533" x="6959600" y="5397500"/>
          <p14:tracePt t="14549" x="7042150" y="5353050"/>
          <p14:tracePt t="14566" x="7105650" y="5295900"/>
          <p14:tracePt t="14583" x="7156450" y="5251450"/>
          <p14:tracePt t="14599" x="7226300" y="5200650"/>
          <p14:tracePt t="14617" x="7327900" y="5149850"/>
          <p14:tracePt t="14633" x="7448550" y="5067300"/>
          <p14:tracePt t="14635" x="7531100" y="5022850"/>
          <p14:tracePt t="14650" x="7626350" y="4927600"/>
          <p14:tracePt t="14667" x="7702550" y="4857750"/>
          <p14:tracePt t="14683" x="7753350" y="4794250"/>
          <p14:tracePt t="14699" x="7816850" y="4756150"/>
          <p14:tracePt t="14716" x="7874000" y="4724400"/>
          <p14:tracePt t="14733" x="7918450" y="4699000"/>
          <p14:tracePt t="14750" x="7956550" y="4673600"/>
          <p14:tracePt t="14767" x="7969250" y="4648200"/>
          <p14:tracePt t="14819" x="7975600" y="4648200"/>
          <p14:tracePt t="14827" x="7988300" y="4641850"/>
          <p14:tracePt t="14835" x="8001000" y="4635500"/>
          <p14:tracePt t="14851" x="8013700" y="4629150"/>
          <p14:tracePt t="14867" x="8013700" y="4622800"/>
          <p14:tracePt t="15083" x="8013700" y="4629150"/>
          <p14:tracePt t="15091" x="8013700" y="4654550"/>
          <p14:tracePt t="15100" x="7981950" y="4679950"/>
          <p14:tracePt t="15117" x="7886700" y="4743450"/>
          <p14:tracePt t="15134" x="7778750" y="4819650"/>
          <p14:tracePt t="15150" x="7658100" y="4889500"/>
          <p14:tracePt t="15167" x="7524750" y="4972050"/>
          <p14:tracePt t="15184" x="7391400" y="5060950"/>
          <p14:tracePt t="15200" x="7283450" y="5111750"/>
          <p14:tracePt t="15217" x="7207250" y="5162550"/>
          <p14:tracePt t="15234" x="7124700" y="5213350"/>
          <p14:tracePt t="15251" x="7061200" y="5257800"/>
          <p14:tracePt t="15267" x="7016750" y="5295900"/>
          <p14:tracePt t="15283" x="7004050" y="5302250"/>
          <p14:tracePt t="15411" x="6997700" y="5289550"/>
          <p14:tracePt t="15418" x="6991350" y="5257800"/>
          <p14:tracePt t="15427" x="6991350" y="5232400"/>
          <p14:tracePt t="15435" x="6985000" y="5213350"/>
          <p14:tracePt t="15451" x="6972300" y="5175250"/>
          <p14:tracePt t="15467" x="6927850" y="5130800"/>
          <p14:tracePt t="15484" x="6845300" y="5073650"/>
          <p14:tracePt t="15500" x="6737350" y="5010150"/>
          <p14:tracePt t="15516" x="6654800" y="4965700"/>
          <p14:tracePt t="15533" x="6604000" y="4953000"/>
          <p14:tracePt t="15550" x="6565900" y="4927600"/>
          <p14:tracePt t="15567" x="6540500" y="4902200"/>
          <p14:tracePt t="15584" x="6534150" y="4876800"/>
          <p14:tracePt t="15600" x="6534150" y="4832350"/>
          <p14:tracePt t="15618" x="6546850" y="4787900"/>
          <p14:tracePt t="15633" x="6546850" y="4781550"/>
          <p14:tracePt t="15651" x="6559550" y="4724400"/>
          <p14:tracePt t="15666" x="6572250" y="4673600"/>
          <p14:tracePt t="15684" x="6584950" y="4641850"/>
          <p14:tracePt t="15700" x="6591300" y="4622800"/>
          <p14:tracePt t="15717" x="6597650" y="4616450"/>
          <p14:tracePt t="15733" x="6597650" y="4610100"/>
          <p14:tracePt t="15987" x="6616700" y="4610100"/>
          <p14:tracePt t="15995" x="6648450" y="4622800"/>
          <p14:tracePt t="16002" x="6692900" y="4648200"/>
          <p14:tracePt t="16017" x="6750050" y="4679950"/>
          <p14:tracePt t="16033" x="6877050" y="4762500"/>
          <p14:tracePt t="16034" x="6965950" y="4819650"/>
          <p14:tracePt t="16049" x="7048500" y="4870450"/>
          <p14:tracePt t="16066" x="7359650" y="5041900"/>
          <p14:tracePt t="16084" x="7550150" y="5162550"/>
          <p14:tracePt t="16100" x="7715250" y="5270500"/>
          <p14:tracePt t="16116" x="7804150" y="5334000"/>
          <p14:tracePt t="16133" x="7854950" y="5384800"/>
          <p14:tracePt t="16150" x="7874000" y="5416550"/>
          <p14:tracePt t="16167" x="7880350" y="5441950"/>
          <p14:tracePt t="16183" x="7880350" y="5454650"/>
          <p14:tracePt t="16771" x="7874000" y="5454650"/>
          <p14:tracePt t="16826" x="7874000" y="5448300"/>
          <p14:tracePt t="16842" x="7867650" y="5448300"/>
          <p14:tracePt t="16850" x="7867650" y="5441950"/>
          <p14:tracePt t="16858" x="7861300" y="5441950"/>
          <p14:tracePt t="16906" x="7861300" y="5435600"/>
          <p14:tracePt t="16979" x="7861300" y="5429250"/>
          <p14:tracePt t="17026" x="7861300" y="5422900"/>
          <p14:tracePt t="17091" x="7861300" y="5391150"/>
          <p14:tracePt t="17098" x="7893050" y="5327650"/>
          <p14:tracePt t="17107" x="7924800" y="5257800"/>
          <p14:tracePt t="17116" x="7956550" y="5175250"/>
          <p14:tracePt t="17133" x="8045450" y="4978400"/>
          <p14:tracePt t="17150" x="8108950" y="4813300"/>
          <p14:tracePt t="17166" x="8153400" y="4673600"/>
          <p14:tracePt t="17183" x="8204200" y="4565650"/>
          <p14:tracePt t="17200" x="8216900" y="4476750"/>
          <p14:tracePt t="17216" x="8204200" y="4400550"/>
          <p14:tracePt t="17218" x="8197850" y="4368800"/>
          <p14:tracePt t="17234" x="8197850" y="4318000"/>
          <p14:tracePt t="17250" x="8210550" y="4254500"/>
          <p14:tracePt t="17267" x="8216900" y="4210050"/>
          <p14:tracePt t="17283" x="8223250" y="4184650"/>
          <p14:tracePt t="17299" x="8229600" y="4178300"/>
          <p14:tracePt t="17316" x="8229600" y="4171950"/>
          <p14:tracePt t="17334" x="8229600" y="4152900"/>
          <p14:tracePt t="17350" x="8229600" y="4121150"/>
          <p14:tracePt t="17367" x="8229600" y="4089400"/>
          <p14:tracePt t="17383" x="8235950" y="4076700"/>
          <p14:tracePt t="17399" x="8235950" y="4064000"/>
          <p14:tracePt t="17433" x="8242300" y="4057650"/>
          <p14:tracePt t="17450" x="8242300" y="4044950"/>
          <p14:tracePt t="17467" x="8248650" y="4038600"/>
          <p14:tracePt t="17483" x="8255000" y="4038600"/>
          <p14:tracePt t="17538" x="8248650" y="4032250"/>
          <p14:tracePt t="17603" x="8255000" y="4032250"/>
          <p14:tracePt t="17651" x="8255000" y="4038600"/>
          <p14:tracePt t="17658" x="8261350" y="4038600"/>
          <p14:tracePt t="17747" x="8261350" y="4051300"/>
          <p14:tracePt t="17754" x="8261350" y="4057650"/>
          <p14:tracePt t="17762" x="8235950" y="4070350"/>
          <p14:tracePt t="17770" x="8216900" y="4083050"/>
          <p14:tracePt t="17783" x="8191500" y="4095750"/>
          <p14:tracePt t="17800" x="8159750" y="4121150"/>
          <p14:tracePt t="17816" x="8140700" y="4133850"/>
          <p14:tracePt t="17834" x="8128000" y="4146550"/>
          <p14:tracePt t="17851" x="8108950" y="4146550"/>
          <p14:tracePt t="17866" x="8064500" y="4171950"/>
          <p14:tracePt t="17884" x="8007350" y="4191000"/>
          <p14:tracePt t="17899" x="7962900" y="4216400"/>
          <p14:tracePt t="17916" x="7905750" y="4248150"/>
          <p14:tracePt t="17933" x="7829550" y="4286250"/>
          <p14:tracePt t="17950" x="7708900" y="4324350"/>
          <p14:tracePt t="17967" x="7588250" y="4368800"/>
          <p14:tracePt t="17983" x="7486650" y="4406900"/>
          <p14:tracePt t="18000" x="7397750" y="4438650"/>
          <p14:tracePt t="18016" x="7302500" y="4476750"/>
          <p14:tracePt t="18033" x="7194550" y="4527550"/>
          <p14:tracePt t="18051" x="7035800" y="4584700"/>
          <p14:tracePt t="18066" x="6940550" y="4616450"/>
          <p14:tracePt t="18083" x="6858000" y="4660900"/>
          <p14:tracePt t="18099" x="6775450" y="4686300"/>
          <p14:tracePt t="18117" x="6718300" y="4711700"/>
          <p14:tracePt t="18133" x="6680200" y="4730750"/>
          <p14:tracePt t="18150" x="6654800" y="4743450"/>
          <p14:tracePt t="18166" x="6642100" y="4749800"/>
          <p14:tracePt t="18275" x="6642100" y="4737100"/>
          <p14:tracePt t="18283" x="6642100" y="4705350"/>
          <p14:tracePt t="18300" x="6642100" y="4622800"/>
          <p14:tracePt t="18316" x="6642100" y="4514850"/>
          <p14:tracePt t="18333" x="6642100" y="4413250"/>
          <p14:tracePt t="18350" x="6642100" y="4318000"/>
          <p14:tracePt t="18366" x="6635750" y="4260850"/>
          <p14:tracePt t="18383" x="6635750" y="4203700"/>
          <p14:tracePt t="18400" x="6635750" y="4152900"/>
          <p14:tracePt t="18416" x="6635750" y="4102100"/>
          <p14:tracePt t="18418" x="6635750" y="4083050"/>
          <p14:tracePt t="18433" x="6635750" y="4070350"/>
          <p14:tracePt t="18450" x="6635750" y="4032250"/>
          <p14:tracePt t="18466" x="6635750" y="4013200"/>
          <p14:tracePt t="18483" x="6635750" y="3981450"/>
          <p14:tracePt t="18500" x="6635750" y="3949700"/>
          <p14:tracePt t="18516" x="6635750" y="3924300"/>
          <p14:tracePt t="18533" x="6635750" y="3911600"/>
          <p14:tracePt t="18549" x="6635750" y="3886200"/>
          <p14:tracePt t="18566" x="6635750" y="3867150"/>
          <p14:tracePt t="18583" x="6635750" y="3860800"/>
          <p14:tracePt t="18600" x="6629400" y="3848100"/>
          <p14:tracePt t="18746" x="6629400" y="3854450"/>
          <p14:tracePt t="18755" x="6629400" y="3873500"/>
          <p14:tracePt t="18763" x="6642100" y="3898900"/>
          <p14:tracePt t="18770" x="6673850" y="3917950"/>
          <p14:tracePt t="18783" x="6686550" y="3949700"/>
          <p14:tracePt t="18800" x="6832600" y="4038600"/>
          <p14:tracePt t="18816" x="7023100" y="4121150"/>
          <p14:tracePt t="18833" x="7232650" y="4197350"/>
          <p14:tracePt t="18850" x="7556500" y="4330700"/>
          <p14:tracePt t="18866" x="7772400" y="4406900"/>
          <p14:tracePt t="18883" x="7962900" y="4476750"/>
          <p14:tracePt t="18901" x="8121650" y="4533900"/>
          <p14:tracePt t="18917" x="8235950" y="4578350"/>
          <p14:tracePt t="18933" x="8293100" y="4603750"/>
          <p14:tracePt t="18950" x="8318500" y="4622800"/>
          <p14:tracePt t="18967" x="8324850" y="4622800"/>
          <p14:tracePt t="19099" x="8318500" y="4622800"/>
          <p14:tracePt t="22211" x="8331200" y="4622800"/>
          <p14:tracePt t="22218" x="8343900" y="4603750"/>
          <p14:tracePt t="22233" x="8362950" y="4591050"/>
          <p14:tracePt t="22251" x="8394700" y="4489450"/>
          <p14:tracePt t="22266" x="8420100" y="4368800"/>
          <p14:tracePt t="22283" x="8451850" y="4254500"/>
          <p14:tracePt t="22300" x="8483600" y="4165600"/>
          <p14:tracePt t="22317" x="8509000" y="4102100"/>
          <p14:tracePt t="22333" x="8515350" y="4064000"/>
          <p14:tracePt t="22386" x="8515350" y="4057650"/>
          <p14:tracePt t="22491" x="8515350" y="4051300"/>
          <p14:tracePt t="22515" x="8509000" y="4051300"/>
          <p14:tracePt t="22522" x="8489950" y="4051300"/>
          <p14:tracePt t="22533" x="8483600" y="4051300"/>
          <p14:tracePt t="22550" x="8464550" y="4051300"/>
          <p14:tracePt t="22567" x="8451850" y="4057650"/>
          <p14:tracePt t="22583" x="8439150" y="4057650"/>
          <p14:tracePt t="22600" x="8407400" y="4083050"/>
          <p14:tracePt t="22617" x="8350250" y="4140200"/>
          <p14:tracePt t="22633" x="8280400" y="4210050"/>
          <p14:tracePt t="22650" x="8147050" y="4298950"/>
          <p14:tracePt t="22666" x="8058150" y="4368800"/>
          <p14:tracePt t="22684" x="7981950" y="4470400"/>
          <p14:tracePt t="22700" x="7899400" y="4565650"/>
          <p14:tracePt t="22716" x="7823200" y="4654550"/>
          <p14:tracePt t="22733" x="7721600" y="4737100"/>
          <p14:tracePt t="22750" x="7620000" y="4851400"/>
          <p14:tracePt t="22766" x="7524750" y="4978400"/>
          <p14:tracePt t="22785" x="7423150" y="5080000"/>
          <p14:tracePt t="22800" x="7346950" y="5156200"/>
          <p14:tracePt t="22816" x="7264400" y="5219700"/>
          <p14:tracePt t="22834" x="7162800" y="5270500"/>
          <p14:tracePt t="22851" x="7016750" y="5346700"/>
          <p14:tracePt t="22866" x="6953250" y="5378450"/>
          <p14:tracePt t="22883" x="6908800" y="5410200"/>
          <p14:tracePt t="22900" x="6883400" y="5435600"/>
          <p14:tracePt t="22917" x="6870700" y="5448300"/>
          <p14:tracePt t="22933" x="6864350" y="5448300"/>
          <p14:tracePt t="22970" x="6858000" y="5448300"/>
          <p14:tracePt t="22983" x="6851650" y="5441950"/>
          <p14:tracePt t="23000" x="6819900" y="5334000"/>
          <p14:tracePt t="23017" x="6788150" y="5207000"/>
          <p14:tracePt t="23033" x="6762750" y="5041900"/>
          <p14:tracePt t="23051" x="6673850" y="4794250"/>
          <p14:tracePt t="23067" x="6629400" y="4679950"/>
          <p14:tracePt t="23083" x="6591300" y="4572000"/>
          <p14:tracePt t="23100" x="6572250" y="4476750"/>
          <p14:tracePt t="23116" x="6572250" y="4400550"/>
          <p14:tracePt t="23133" x="6591300" y="4337050"/>
          <p14:tracePt t="23150" x="6610350" y="4286250"/>
          <p14:tracePt t="23167" x="6610350" y="4222750"/>
          <p14:tracePt t="23184" x="6610350" y="4165600"/>
          <p14:tracePt t="23200" x="6584950" y="4133850"/>
          <p14:tracePt t="23216" x="6572250" y="4114800"/>
          <p14:tracePt t="23233" x="6559550" y="4102100"/>
          <p14:tracePt t="23251" x="6527800" y="4044950"/>
          <p14:tracePt t="23266" x="6508750" y="4006850"/>
          <p14:tracePt t="23283" x="6502400" y="3994150"/>
          <p14:tracePt t="23300" x="6502400" y="3987800"/>
          <p14:tracePt t="23346" x="6502400" y="3975100"/>
          <p14:tracePt t="23354" x="6502400" y="3962400"/>
          <p14:tracePt t="23367" x="6502400" y="3956050"/>
          <p14:tracePt t="23383" x="6502400" y="3949700"/>
          <p14:tracePt t="23475" x="6508750" y="3949700"/>
          <p14:tracePt t="23482" x="6515100" y="3949700"/>
          <p14:tracePt t="23490" x="6534150" y="3956050"/>
          <p14:tracePt t="23499" x="6553200" y="3968750"/>
          <p14:tracePt t="23516" x="6635750" y="4025900"/>
          <p14:tracePt t="23533" x="6731000" y="4095750"/>
          <p14:tracePt t="23550" x="6877050" y="4197350"/>
          <p14:tracePt t="23567" x="7029450" y="4292600"/>
          <p14:tracePt t="23584" x="7207250" y="4419600"/>
          <p14:tracePt t="23600" x="7391400" y="4533900"/>
          <p14:tracePt t="23617" x="7600950" y="4673600"/>
          <p14:tracePt t="23633" x="7766050" y="4787900"/>
          <p14:tracePt t="23635" x="7835900" y="4851400"/>
          <p14:tracePt t="23650" x="7931150" y="4953000"/>
          <p14:tracePt t="23666" x="7988300" y="5035550"/>
          <p14:tracePt t="23684" x="8032750" y="5105400"/>
          <p14:tracePt t="23700" x="8045450" y="5143500"/>
          <p14:tracePt t="23716" x="8051800" y="5168900"/>
          <p14:tracePt t="23733" x="8058150" y="5187950"/>
          <p14:tracePt t="23750" x="8064500" y="5226050"/>
          <p14:tracePt t="23766" x="8083550" y="5289550"/>
          <p14:tracePt t="23783" x="8128000" y="5353050"/>
          <p14:tracePt t="23800" x="8178800" y="5410200"/>
          <p14:tracePt t="23817" x="8204200" y="5435600"/>
          <p14:tracePt t="23850" x="8204200" y="5441950"/>
          <p14:tracePt t="23866" x="8210550" y="5486400"/>
          <p14:tracePt t="23883" x="8216900" y="5524500"/>
          <p14:tracePt t="23899" x="8216900" y="5549900"/>
          <p14:tracePt t="23916" x="8216900" y="5568950"/>
          <p14:tracePt t="23933" x="8191500" y="5575300"/>
          <p14:tracePt t="23950" x="8147050" y="5594350"/>
          <p14:tracePt t="23967" x="8140700" y="5607050"/>
          <p14:tracePt t="24099" x="8134350" y="5607050"/>
          <p14:tracePt t="24107" x="8128000" y="5575300"/>
          <p14:tracePt t="24116" x="8140700" y="5562600"/>
          <p14:tracePt t="24150" x="8147050" y="5549900"/>
          <p14:tracePt t="24166" x="8166100" y="5537200"/>
          <p14:tracePt t="24183" x="8166100" y="5524500"/>
          <p14:tracePt t="24200" x="8166100" y="5511800"/>
          <p14:tracePt t="24315" x="8159750" y="5511800"/>
          <p14:tracePt t="24347" x="8159750" y="5505450"/>
          <p14:tracePt t="24411" x="8159750" y="5499100"/>
          <p14:tracePt t="24435" x="8159750" y="5492750"/>
          <p14:tracePt t="24443" x="8159750" y="5486400"/>
          <p14:tracePt t="24451" x="8147050" y="5473700"/>
          <p14:tracePt t="24466" x="8115300" y="5429250"/>
          <p14:tracePt t="24483" x="8064500" y="5353050"/>
          <p14:tracePt t="24500" x="8001000" y="5245100"/>
          <p14:tracePt t="24516" x="7931150" y="5124450"/>
          <p14:tracePt t="24533" x="7861300" y="5016500"/>
          <p14:tracePt t="24550" x="7791450" y="4914900"/>
          <p14:tracePt t="24566" x="7727950" y="4819650"/>
          <p14:tracePt t="24583" x="7664450" y="4718050"/>
          <p14:tracePt t="24600" x="7645400" y="4686300"/>
          <p14:tracePt t="24617" x="7632700" y="4673600"/>
          <p14:tracePt t="24633" x="7620000" y="4660900"/>
          <p14:tracePt t="24635" x="7613650" y="4654550"/>
          <p14:tracePt t="24650" x="7607300" y="4648200"/>
          <p14:tracePt t="24666" x="7600950" y="4616450"/>
          <p14:tracePt t="24683" x="7581900" y="4565650"/>
          <p14:tracePt t="24700" x="7569200" y="4489450"/>
          <p14:tracePt t="24716" x="7543800" y="4394200"/>
          <p14:tracePt t="24733" x="7505700" y="4286250"/>
          <p14:tracePt t="24749" x="7473950" y="4171950"/>
          <p14:tracePt t="24766" x="7442200" y="4064000"/>
          <p14:tracePt t="24783" x="7410450" y="3968750"/>
          <p14:tracePt t="24799" x="7372350" y="3886200"/>
          <p14:tracePt t="24816" x="7353300" y="3822700"/>
          <p14:tracePt t="24833" x="7346950" y="3790950"/>
          <p14:tracePt t="24850" x="7340600" y="3765550"/>
          <p14:tracePt t="24851" x="7340600" y="3752850"/>
          <p14:tracePt t="24866" x="7340600" y="3733800"/>
          <p14:tracePt t="24883" x="7340600" y="3727450"/>
          <p14:tracePt t="24978" x="7334250" y="3727450"/>
          <p14:tracePt t="24986" x="7315200" y="3740150"/>
          <p14:tracePt t="24994" x="7296150" y="3752850"/>
          <p14:tracePt t="25002" x="7264400" y="3759200"/>
          <p14:tracePt t="25016" x="7232650" y="3765550"/>
          <p14:tracePt t="25033" x="7181850" y="3784600"/>
          <p14:tracePt t="25050" x="7143750" y="3790950"/>
          <p14:tracePt t="25052" x="7118350" y="3790950"/>
          <p14:tracePt t="25066" x="7073900" y="3810000"/>
          <p14:tracePt t="25083" x="7016750" y="3822700"/>
          <p14:tracePt t="25100" x="6940550" y="3822700"/>
          <p14:tracePt t="25117" x="6864350" y="3829050"/>
          <p14:tracePt t="25133" x="6794500" y="3816350"/>
          <p14:tracePt t="25150" x="6756400" y="3797300"/>
          <p14:tracePt t="25166" x="6724650" y="3778250"/>
          <p14:tracePt t="25183" x="6705600" y="3752850"/>
          <p14:tracePt t="25200" x="6686550" y="3689350"/>
          <p14:tracePt t="25217" x="6661150" y="3625850"/>
          <p14:tracePt t="25233" x="6642100" y="3568700"/>
          <p14:tracePt t="25235" x="6635750" y="3543300"/>
          <p14:tracePt t="25250" x="6629400" y="3517900"/>
          <p14:tracePt t="25266" x="6629400" y="3448050"/>
          <p14:tracePt t="25283" x="6629400" y="3397250"/>
          <p14:tracePt t="25300" x="6629400" y="3346450"/>
          <p14:tracePt t="25317" x="6629400" y="3308350"/>
          <p14:tracePt t="25333" x="6629400" y="3289300"/>
          <p14:tracePt t="25350" x="6629400" y="3270250"/>
          <p14:tracePt t="25367" x="6654800" y="3251200"/>
          <p14:tracePt t="25383" x="6680200" y="3225800"/>
          <p14:tracePt t="25399" x="6737350" y="3206750"/>
          <p14:tracePt t="25417" x="6813550" y="3181350"/>
          <p14:tracePt t="25433" x="6908800" y="3162300"/>
          <p14:tracePt t="25435" x="6959600" y="3155950"/>
          <p14:tracePt t="25450" x="7004050" y="3155950"/>
          <p14:tracePt t="25466" x="7181850" y="3143250"/>
          <p14:tracePt t="25483" x="7302500" y="3143250"/>
          <p14:tracePt t="25499" x="7416800" y="3143250"/>
          <p14:tracePt t="25517" x="7518400" y="3143250"/>
          <p14:tracePt t="25533" x="7626350" y="3143250"/>
          <p14:tracePt t="25550" x="7740650" y="3162300"/>
          <p14:tracePt t="25566" x="7848600" y="3187700"/>
          <p14:tracePt t="25583" x="7950200" y="3200400"/>
          <p14:tracePt t="25600" x="8039100" y="3219450"/>
          <p14:tracePt t="25617" x="8108950" y="3251200"/>
          <p14:tracePt t="25633" x="8178800" y="3270250"/>
          <p14:tracePt t="25635" x="8216900" y="3282950"/>
          <p14:tracePt t="25650" x="8280400" y="3308350"/>
          <p14:tracePt t="25666" x="8305800" y="3321050"/>
          <p14:tracePt t="25683" x="8324850" y="3340100"/>
          <p14:tracePt t="25700" x="8337550" y="3378200"/>
          <p14:tracePt t="25716" x="8362950" y="3429000"/>
          <p14:tracePt t="25733" x="8388350" y="3479800"/>
          <p14:tracePt t="25749" x="8401050" y="3543300"/>
          <p14:tracePt t="25766" x="8426450" y="3594100"/>
          <p14:tracePt t="25783" x="8439150" y="3644900"/>
          <p14:tracePt t="25800" x="8445500" y="3689350"/>
          <p14:tracePt t="25817" x="8445500" y="3740150"/>
          <p14:tracePt t="25833" x="8432800" y="3790950"/>
          <p14:tracePt t="25835" x="8420100" y="3816350"/>
          <p14:tracePt t="25849" x="8401050" y="3848100"/>
          <p14:tracePt t="25866" x="8350250" y="3917950"/>
          <p14:tracePt t="25883" x="8299450" y="3962400"/>
          <p14:tracePt t="25901" x="8210550" y="4000500"/>
          <p14:tracePt t="25916" x="8102600" y="4038600"/>
          <p14:tracePt t="25933" x="8001000" y="4083050"/>
          <p14:tracePt t="25950" x="7880350" y="4114800"/>
          <p14:tracePt t="25966" x="7759700" y="4133850"/>
          <p14:tracePt t="25983" x="7645400" y="4159250"/>
          <p14:tracePt t="25999" x="7518400" y="4165600"/>
          <p14:tracePt t="26017" x="7366000" y="4165600"/>
          <p14:tracePt t="26033" x="7239000" y="4171950"/>
          <p14:tracePt t="26049" x="7092950" y="4165600"/>
          <p14:tracePt t="26066" x="6896100" y="4095750"/>
          <p14:tracePt t="26083" x="6807200" y="4070350"/>
          <p14:tracePt t="26100" x="6750050" y="4051300"/>
          <p14:tracePt t="26117" x="6724650" y="4044950"/>
          <p14:tracePt t="26133" x="6724650" y="4038600"/>
          <p14:tracePt t="26178" x="6718300" y="4038600"/>
          <p14:tracePt t="26186" x="6711950" y="4025900"/>
          <p14:tracePt t="26199" x="6699250" y="4013200"/>
          <p14:tracePt t="26217" x="6692900" y="3994150"/>
          <p14:tracePt t="26233" x="6680200" y="3987800"/>
          <p14:tracePt t="26787" x="6680200" y="3975100"/>
          <p14:tracePt t="26795" x="6680200" y="3968750"/>
          <p14:tracePt t="26802" x="6680200" y="3949700"/>
          <p14:tracePt t="26816" x="6692900" y="3930650"/>
          <p14:tracePt t="26834" x="6718300" y="3898900"/>
          <p14:tracePt t="26850" x="6724650" y="3886200"/>
          <p14:tracePt t="26866" x="6731000" y="3848100"/>
          <p14:tracePt t="26884" x="6731000" y="3822700"/>
          <p14:tracePt t="26900" x="6731000" y="3810000"/>
          <p14:tracePt t="26917" x="6731000" y="3803650"/>
          <p14:tracePt t="26933" x="6731000" y="3790950"/>
          <p14:tracePt t="26950" x="6731000" y="3778250"/>
          <p14:tracePt t="26966" x="6731000" y="3771900"/>
          <p14:tracePt t="26983" x="6724650" y="3752850"/>
          <p14:tracePt t="26999" x="6711950" y="3733800"/>
          <p14:tracePt t="27017" x="6705600" y="3721100"/>
          <p14:tracePt t="27033" x="6705600" y="3714750"/>
          <p14:tracePt t="27050" x="6699250" y="3708400"/>
          <p14:tracePt t="27066" x="6673850" y="3670300"/>
          <p14:tracePt t="27083" x="6654800" y="3638550"/>
          <p14:tracePt t="27100" x="6635750" y="3613150"/>
          <p14:tracePt t="27117" x="6610350" y="3587750"/>
          <p14:tracePt t="27133" x="6572250" y="3562350"/>
          <p14:tracePt t="27149" x="6534150" y="3549650"/>
          <p14:tracePt t="27166" x="6489700" y="3524250"/>
          <p14:tracePt t="27183" x="6445250" y="3498850"/>
          <p14:tracePt t="27200" x="6407150" y="3479800"/>
          <p14:tracePt t="27217" x="6369050" y="3473450"/>
          <p14:tracePt t="27233" x="6330950" y="3460750"/>
          <p14:tracePt t="27236" x="6318250" y="3454400"/>
          <p14:tracePt t="27250" x="6305550" y="3448050"/>
          <p14:tracePt t="27266" x="6267450" y="3435350"/>
          <p14:tracePt t="27283" x="6242050" y="3429000"/>
          <p14:tracePt t="27300" x="6229350" y="3422650"/>
          <p14:tracePt t="27403" x="6223000" y="3416300"/>
          <p14:tracePt t="27427" x="6229350" y="3416300"/>
          <p14:tracePt t="27435" x="6235700" y="3409950"/>
          <p14:tracePt t="27443" x="6254750" y="3409950"/>
          <p14:tracePt t="27451" x="6280150" y="3409950"/>
          <p14:tracePt t="27466" x="6362700" y="3409950"/>
          <p14:tracePt t="27483" x="6457950" y="3409950"/>
          <p14:tracePt t="27500" x="6553200" y="3409950"/>
          <p14:tracePt t="27516" x="6616700" y="3409950"/>
          <p14:tracePt t="27533" x="6642100" y="3409950"/>
          <p14:tracePt t="27579" x="6635750" y="3403600"/>
          <p14:tracePt t="27586" x="6623050" y="3403600"/>
          <p14:tracePt t="27602" x="6616700" y="3403600"/>
          <p14:tracePt t="27616" x="6616700" y="3397250"/>
          <p14:tracePt t="27633" x="6604000" y="3397250"/>
          <p14:tracePt t="27650" x="6591300" y="3397250"/>
          <p14:tracePt t="27747" x="6584950" y="3397250"/>
          <p14:tracePt t="27754" x="6572250" y="3397250"/>
          <p14:tracePt t="27762" x="6559550" y="3403600"/>
          <p14:tracePt t="27770" x="6546850" y="3429000"/>
          <p14:tracePt t="27783" x="6527800" y="3460750"/>
          <p14:tracePt t="27800" x="6496050" y="3511550"/>
          <p14:tracePt t="27816" x="6477000" y="3549650"/>
          <p14:tracePt t="27833" x="6464300" y="3581400"/>
          <p14:tracePt t="27850" x="6432550" y="3632200"/>
          <p14:tracePt t="27866" x="6400800" y="3651250"/>
          <p14:tracePt t="27883" x="6369050" y="3670300"/>
          <p14:tracePt t="27900" x="6337300" y="3670300"/>
          <p14:tracePt t="27916" x="6318250" y="3670300"/>
          <p14:tracePt t="27934" x="6311900" y="3670300"/>
          <p14:tracePt t="28018" x="6311900" y="3663950"/>
          <p14:tracePt t="28035" x="6324600" y="3657600"/>
          <p14:tracePt t="28043" x="6350000" y="3651250"/>
          <p14:tracePt t="28051" x="6381750" y="3651250"/>
          <p14:tracePt t="28069" x="6477000" y="3651250"/>
          <p14:tracePt t="28083" x="6591300" y="3651250"/>
          <p14:tracePt t="28100" x="6692900" y="3651250"/>
          <p14:tracePt t="28116" x="6794500" y="3651250"/>
          <p14:tracePt t="28133" x="6889750" y="3651250"/>
          <p14:tracePt t="28150" x="6959600" y="3651250"/>
          <p14:tracePt t="28166" x="6985000" y="3651250"/>
          <p14:tracePt t="28250" x="6985000" y="3644900"/>
          <p14:tracePt t="28259" x="6985000" y="3638550"/>
          <p14:tracePt t="28267" x="6985000" y="3619500"/>
          <p14:tracePt t="28283" x="6978650" y="3575050"/>
          <p14:tracePt t="28300" x="6965950" y="3524250"/>
          <p14:tracePt t="28316" x="6940550" y="3467100"/>
          <p14:tracePt t="28333" x="6927850" y="3429000"/>
          <p14:tracePt t="28350" x="6908800" y="3397250"/>
          <p14:tracePt t="28366" x="6889750" y="3371850"/>
          <p14:tracePt t="28383" x="6889750" y="3359150"/>
          <p14:tracePt t="28400" x="6889750" y="3346450"/>
          <p14:tracePt t="28417" x="6889750" y="3340100"/>
          <p14:tracePt t="28433" x="6889750" y="3333750"/>
          <p14:tracePt t="28506" x="6883400" y="3333750"/>
          <p14:tracePt t="28515" x="6877050" y="3333750"/>
          <p14:tracePt t="28522" x="6870700" y="3333750"/>
          <p14:tracePt t="28533" x="6864350" y="3359150"/>
          <p14:tracePt t="28550" x="6845300" y="3429000"/>
          <p14:tracePt t="28566" x="6819900" y="3511550"/>
          <p14:tracePt t="28583" x="6807200" y="3587750"/>
          <p14:tracePt t="28600" x="6794500" y="3663950"/>
          <p14:tracePt t="28616" x="6788150" y="3721100"/>
          <p14:tracePt t="28633" x="6788150" y="3771900"/>
          <p14:tracePt t="28650" x="6788150" y="3803650"/>
          <p14:tracePt t="28652" x="6775450" y="3822700"/>
          <p14:tracePt t="28666" x="6769100" y="3854450"/>
          <p14:tracePt t="28683" x="6769100" y="3860800"/>
          <p14:tracePt t="28795" x="6769100" y="3854450"/>
          <p14:tracePt t="28802" x="6769100" y="3829050"/>
          <p14:tracePt t="28816" x="6781800" y="3803650"/>
          <p14:tracePt t="28833" x="6794500" y="3740150"/>
          <p14:tracePt t="28850" x="6794500" y="3676650"/>
          <p14:tracePt t="28867" x="6826250" y="3587750"/>
          <p14:tracePt t="28883" x="6838950" y="3543300"/>
          <p14:tracePt t="28901" x="6858000" y="3505200"/>
          <p14:tracePt t="28917" x="6864350" y="3460750"/>
          <p14:tracePt t="28933" x="6877050" y="3416300"/>
          <p14:tracePt t="28949" x="6883400" y="3378200"/>
          <p14:tracePt t="28966" x="6896100" y="3346450"/>
          <p14:tracePt t="28983" x="6902450" y="3321050"/>
          <p14:tracePt t="29000" x="6915150" y="3308350"/>
          <p14:tracePt t="29017" x="6934200" y="3302000"/>
          <p14:tracePt t="29033" x="6953250" y="3282950"/>
          <p14:tracePt t="29035" x="6965950" y="3276600"/>
          <p14:tracePt t="29050" x="6985000" y="3270250"/>
          <p14:tracePt t="29066" x="7004050" y="3257550"/>
          <p14:tracePt t="29106" x="7010400" y="3257550"/>
          <p14:tracePt t="29131" x="7016750" y="3257550"/>
          <p14:tracePt t="29146" x="7029450" y="3257550"/>
          <p14:tracePt t="29154" x="7035800" y="3276600"/>
          <p14:tracePt t="29166" x="7048500" y="3302000"/>
          <p14:tracePt t="29183" x="7067550" y="3359150"/>
          <p14:tracePt t="29199" x="7092950" y="3422650"/>
          <p14:tracePt t="29216" x="7092950" y="3473450"/>
          <p14:tracePt t="29233" x="7092950" y="3517900"/>
          <p14:tracePt t="29250" x="7073900" y="3543300"/>
          <p14:tracePt t="29251" x="7067550" y="3562350"/>
          <p14:tracePt t="29266" x="7029450" y="3575050"/>
          <p14:tracePt t="29283" x="6985000" y="3594100"/>
          <p14:tracePt t="29300" x="6921500" y="3600450"/>
          <p14:tracePt t="29316" x="6864350" y="3600450"/>
          <p14:tracePt t="29333" x="6826250" y="3600450"/>
          <p14:tracePt t="29350" x="6775450" y="3575050"/>
          <p14:tracePt t="29366" x="6731000" y="3543300"/>
          <p14:tracePt t="29383" x="6699250" y="3505200"/>
          <p14:tracePt t="29399" x="6686550" y="3467100"/>
          <p14:tracePt t="29416" x="6686550" y="3429000"/>
          <p14:tracePt t="29433" x="6686550" y="3397250"/>
          <p14:tracePt t="29435" x="6692900" y="3378200"/>
          <p14:tracePt t="29449" x="6705600" y="3365500"/>
          <p14:tracePt t="29466" x="6769100" y="3263900"/>
          <p14:tracePt t="29484" x="6813550" y="3175000"/>
          <p14:tracePt t="29500" x="6845300" y="3079750"/>
          <p14:tracePt t="29517" x="6870700" y="2997200"/>
          <p14:tracePt t="29533" x="6889750" y="2914650"/>
          <p14:tracePt t="29550" x="6902450" y="2870200"/>
          <p14:tracePt t="29566" x="6908800" y="2832100"/>
          <p14:tracePt t="29583" x="6915150" y="2832100"/>
          <p14:tracePt t="29600" x="6915150" y="2825750"/>
          <p14:tracePt t="29633" x="6921500" y="2851150"/>
          <p14:tracePt t="29650" x="6991350" y="2908300"/>
          <p14:tracePt t="29666" x="7042150" y="2959100"/>
          <p14:tracePt t="29683" x="7118350" y="2984500"/>
          <p14:tracePt t="29699" x="7200900" y="3022600"/>
          <p14:tracePt t="29716" x="7277100" y="3035300"/>
          <p14:tracePt t="29733" x="7353300" y="3060700"/>
          <p14:tracePt t="29749" x="7378700" y="3079750"/>
          <p14:tracePt t="29786" x="7378700" y="3086100"/>
          <p14:tracePt t="29802" x="7378700" y="3092450"/>
          <p14:tracePt t="29816" x="7378700" y="3105150"/>
          <p14:tracePt t="29833" x="7366000" y="3136900"/>
          <p14:tracePt t="29850" x="7340600" y="3175000"/>
          <p14:tracePt t="29866" x="7296150" y="3225800"/>
          <p14:tracePt t="29883" x="7251700" y="3251200"/>
          <p14:tracePt t="29900" x="7181850" y="3257550"/>
          <p14:tracePt t="29916" x="7118350" y="3257550"/>
          <p14:tracePt t="29933" x="7061200" y="3257550"/>
          <p14:tracePt t="29950" x="7004050" y="3257550"/>
          <p14:tracePt t="29966" x="6940550" y="3225800"/>
          <p14:tracePt t="29983" x="6870700" y="3181350"/>
          <p14:tracePt t="30000" x="6794500" y="3124200"/>
          <p14:tracePt t="30016" x="6737350" y="3073400"/>
          <p14:tracePt t="30033" x="6711950" y="3022600"/>
          <p14:tracePt t="30050" x="6692900" y="2978150"/>
          <p14:tracePt t="30051" x="6686550" y="2946400"/>
          <p14:tracePt t="30066" x="6686550" y="2876550"/>
          <p14:tracePt t="30083" x="6686550" y="2813050"/>
          <p14:tracePt t="30100" x="6699250" y="2762250"/>
          <p14:tracePt t="30116" x="6724650" y="2705100"/>
          <p14:tracePt t="30133" x="6750050" y="2660650"/>
          <p14:tracePt t="30150" x="6775450" y="2622550"/>
          <p14:tracePt t="30166" x="6813550" y="2590800"/>
          <p14:tracePt t="30183" x="6851650" y="2565400"/>
          <p14:tracePt t="30200" x="6908800" y="2546350"/>
          <p14:tracePt t="30216" x="6978650" y="2527300"/>
          <p14:tracePt t="30233" x="7073900" y="2514600"/>
          <p14:tracePt t="30250" x="7194550" y="2514600"/>
          <p14:tracePt t="30252" x="7264400" y="2514600"/>
          <p14:tracePt t="30266" x="7423150" y="2514600"/>
          <p14:tracePt t="30283" x="7594600" y="2514600"/>
          <p14:tracePt t="30300" x="7740650" y="2514600"/>
          <p14:tracePt t="30316" x="7867650" y="2520950"/>
          <p14:tracePt t="30333" x="7988300" y="2552700"/>
          <p14:tracePt t="30350" x="8089900" y="2590800"/>
          <p14:tracePt t="30366" x="8191500" y="2609850"/>
          <p14:tracePt t="30383" x="8267700" y="2635250"/>
          <p14:tracePt t="30400" x="8318500" y="2654300"/>
          <p14:tracePt t="30416" x="8350250" y="2679700"/>
          <p14:tracePt t="30433" x="8375650" y="2705100"/>
          <p14:tracePt t="30450" x="8394700" y="2736850"/>
          <p14:tracePt t="30451" x="8413750" y="2755900"/>
          <p14:tracePt t="30466" x="8445500" y="2794000"/>
          <p14:tracePt t="30483" x="8458200" y="2838450"/>
          <p14:tracePt t="30500" x="8464550" y="2895600"/>
          <p14:tracePt t="30517" x="8464550" y="2965450"/>
          <p14:tracePt t="30533" x="8432800" y="3028950"/>
          <p14:tracePt t="30550" x="8388350" y="3098800"/>
          <p14:tracePt t="30566" x="8337550" y="3162300"/>
          <p14:tracePt t="30583" x="8242300" y="3213100"/>
          <p14:tracePt t="30600" x="8108950" y="3257550"/>
          <p14:tracePt t="30616" x="7931150" y="3302000"/>
          <p14:tracePt t="30633" x="7766050" y="3346450"/>
          <p14:tracePt t="30650" x="7626350" y="3371850"/>
          <p14:tracePt t="30652" x="7569200" y="3371850"/>
          <p14:tracePt t="30666" x="7467600" y="3371850"/>
          <p14:tracePt t="30683" x="7378700" y="3371850"/>
          <p14:tracePt t="30700" x="7302500" y="3378200"/>
          <p14:tracePt t="30716" x="7239000" y="3378200"/>
          <p14:tracePt t="30733" x="7181850" y="3378200"/>
          <p14:tracePt t="30750" x="7124700" y="3378200"/>
          <p14:tracePt t="30767" x="7067550" y="3365500"/>
          <p14:tracePt t="30783" x="7016750" y="3346450"/>
          <p14:tracePt t="30800" x="6985000" y="3333750"/>
          <p14:tracePt t="30817" x="6965950" y="3327400"/>
          <p14:tracePt t="30834" x="6953250" y="3321050"/>
          <p14:tracePt t="30835" x="6946900" y="3321050"/>
          <p14:tracePt t="30849" x="6940550" y="3321050"/>
          <p14:tracePt t="30867" x="6934200" y="3321050"/>
          <p14:tracePt t="30938" x="6934200" y="3314700"/>
          <p14:tracePt t="30955" x="6934200" y="3302000"/>
          <p14:tracePt t="30962" x="6934200" y="3295650"/>
          <p14:tracePt t="30970" x="6927850" y="3289300"/>
          <p14:tracePt t="30983" x="6915150" y="3276600"/>
          <p14:tracePt t="31098" x="6915150" y="3270250"/>
          <p14:tracePt t="32419" x="6902450" y="3270250"/>
          <p14:tracePt t="32427" x="6870700" y="3270250"/>
          <p14:tracePt t="32434" x="6826250" y="3251200"/>
          <p14:tracePt t="32450" x="6781800" y="3219450"/>
          <p14:tracePt t="32467" x="6604000" y="3105150"/>
          <p14:tracePt t="32483" x="6515100" y="3048000"/>
          <p14:tracePt t="32500" x="6432550" y="2997200"/>
          <p14:tracePt t="32516" x="6356350" y="2946400"/>
          <p14:tracePt t="32533" x="6299200" y="2914650"/>
          <p14:tracePt t="32550" x="6248400" y="2876550"/>
          <p14:tracePt t="32567" x="6210300" y="2851150"/>
          <p14:tracePt t="32583" x="6172200" y="2813050"/>
          <p14:tracePt t="32600" x="6146800" y="2774950"/>
          <p14:tracePt t="32617" x="6121400" y="2736850"/>
          <p14:tracePt t="32633" x="6102350" y="2692400"/>
          <p14:tracePt t="32635" x="6083300" y="2667000"/>
          <p14:tracePt t="32650" x="6076950" y="2654300"/>
          <p14:tracePt t="32666" x="6038850" y="2603500"/>
          <p14:tracePt t="32683" x="6026150" y="2590800"/>
          <p14:tracePt t="32700" x="6007100" y="2590800"/>
          <p14:tracePt t="32778" x="6013450" y="2590800"/>
          <p14:tracePt t="32787" x="6026150" y="2590800"/>
          <p14:tracePt t="32795" x="6051550" y="2590800"/>
          <p14:tracePt t="32802" x="6083300" y="2590800"/>
          <p14:tracePt t="32816" x="6108700" y="2590800"/>
          <p14:tracePt t="32833" x="6165850" y="2590800"/>
          <p14:tracePt t="32850" x="6197600" y="2590800"/>
          <p14:tracePt t="32851" x="6203950" y="2590800"/>
          <p14:tracePt t="32891" x="6210300" y="2590800"/>
          <p14:tracePt t="32907" x="6210300" y="2584450"/>
          <p14:tracePt t="32946" x="6191250" y="2590800"/>
          <p14:tracePt t="32954" x="6172200" y="2628900"/>
          <p14:tracePt t="32963" x="6146800" y="2673350"/>
          <p14:tracePt t="32970" x="6121400" y="2711450"/>
          <p14:tracePt t="32983" x="6096000" y="2749550"/>
          <p14:tracePt t="32999" x="6070600" y="2813050"/>
          <p14:tracePt t="33016" x="6051550" y="2857500"/>
          <p14:tracePt t="33033" x="6045200" y="2889250"/>
          <p14:tracePt t="33050" x="6038850" y="2908300"/>
          <p14:tracePt t="33052" x="6038850" y="2914650"/>
          <p14:tracePt t="33091" x="6038850" y="2908300"/>
          <p14:tracePt t="33106" x="6038850" y="2901950"/>
          <p14:tracePt t="33115" x="6051550" y="2889250"/>
          <p14:tracePt t="33123" x="6076950" y="2876550"/>
          <p14:tracePt t="33133" x="6115050" y="2851150"/>
          <p14:tracePt t="33150" x="6203950" y="2794000"/>
          <p14:tracePt t="33166" x="6299200" y="2736850"/>
          <p14:tracePt t="33183" x="6369050" y="2673350"/>
          <p14:tracePt t="33199" x="6407150" y="2628900"/>
          <p14:tracePt t="33216" x="6413500" y="2616200"/>
          <p14:tracePt t="33252" x="6413500" y="2622550"/>
          <p14:tracePt t="33266" x="6413500" y="2647950"/>
          <p14:tracePt t="33283" x="6413500" y="2705100"/>
          <p14:tracePt t="33300" x="6413500" y="2762250"/>
          <p14:tracePt t="33317" x="6413500" y="2813050"/>
          <p14:tracePt t="33333" x="6426200" y="2857500"/>
          <p14:tracePt t="33350" x="6457950" y="2882900"/>
          <p14:tracePt t="33367" x="6502400" y="2889250"/>
          <p14:tracePt t="33383" x="6578600" y="2889250"/>
          <p14:tracePt t="33400" x="6654800" y="2863850"/>
          <p14:tracePt t="33417" x="6731000" y="2819400"/>
          <p14:tracePt t="33433" x="6788150" y="2755900"/>
          <p14:tracePt t="33435" x="6800850" y="2717800"/>
          <p14:tracePt t="33450" x="6819900" y="2698750"/>
          <p14:tracePt t="33466" x="6838950" y="2641600"/>
          <p14:tracePt t="33483" x="6845300" y="2641600"/>
          <p14:tracePt t="33522" x="6832600" y="2654300"/>
          <p14:tracePt t="33533" x="6813550" y="2692400"/>
          <p14:tracePt t="33550" x="6750050" y="2774950"/>
          <p14:tracePt t="33566" x="6692900" y="2851150"/>
          <p14:tracePt t="33583" x="6635750" y="2914650"/>
          <p14:tracePt t="33600" x="6597650" y="2978150"/>
          <p14:tracePt t="33616" x="6572250" y="3003550"/>
          <p14:tracePt t="33633" x="6572250" y="3016250"/>
          <p14:tracePt t="33666" x="6578600" y="2978150"/>
          <p14:tracePt t="33683" x="6629400" y="2914650"/>
          <p14:tracePt t="33700" x="6699250" y="2857500"/>
          <p14:tracePt t="33716" x="6769100" y="2806700"/>
          <p14:tracePt t="33733" x="6845300" y="2768600"/>
          <p14:tracePt t="33750" x="6902450" y="2755900"/>
          <p14:tracePt t="33766" x="6921500" y="2749550"/>
          <p14:tracePt t="33783" x="6921500" y="2743200"/>
          <p14:tracePt t="33800" x="6921500" y="2755900"/>
          <p14:tracePt t="33817" x="6921500" y="2813050"/>
          <p14:tracePt t="33833" x="6921500" y="2876550"/>
          <p14:tracePt t="33835" x="6927850" y="2908300"/>
          <p14:tracePt t="33850" x="6972300" y="2946400"/>
          <p14:tracePt t="33867" x="7023100" y="2978150"/>
          <p14:tracePt t="33883" x="7092950" y="2990850"/>
          <p14:tracePt t="33901" x="7162800" y="2997200"/>
          <p14:tracePt t="33916" x="7245350" y="2990850"/>
          <p14:tracePt t="33933" x="7334250" y="2959100"/>
          <p14:tracePt t="33950" x="7410450" y="2908300"/>
          <p14:tracePt t="33966" x="7473950" y="2844800"/>
          <p14:tracePt t="33983" x="7512050" y="2813050"/>
          <p14:tracePt t="34000" x="7518400" y="2800350"/>
          <p14:tracePt t="34033" x="7518400" y="2819400"/>
          <p14:tracePt t="34050" x="7512050" y="2851150"/>
          <p14:tracePt t="34067" x="7486650" y="2933700"/>
          <p14:tracePt t="34083" x="7486650" y="2971800"/>
          <p14:tracePt t="34100" x="7512050" y="2997200"/>
          <p14:tracePt t="34116" x="7543800" y="3009900"/>
          <p14:tracePt t="34133" x="7607300" y="3009900"/>
          <p14:tracePt t="34150" x="7689850" y="2984500"/>
          <p14:tracePt t="34166" x="7766050" y="2933700"/>
          <p14:tracePt t="34183" x="7835900" y="2876550"/>
          <p14:tracePt t="34200" x="7893050" y="2819400"/>
          <p14:tracePt t="34216" x="7931150" y="2755900"/>
          <p14:tracePt t="34233" x="7962900" y="2705100"/>
          <p14:tracePt t="34250" x="7975600" y="2673350"/>
          <p14:tracePt t="34266" x="7969250" y="2654300"/>
          <p14:tracePt t="34283" x="7962900" y="2647950"/>
          <p14:tracePt t="34322" x="7956550" y="2647950"/>
          <p14:tracePt t="34419" x="7956550" y="2641600"/>
          <p14:tracePt t="34482" x="7950200" y="2660650"/>
          <p14:tracePt t="34490" x="7924800" y="2679700"/>
          <p14:tracePt t="34499" x="7905750" y="2711450"/>
          <p14:tracePt t="34517" x="7842250" y="2794000"/>
          <p14:tracePt t="34533" x="7753350" y="2882900"/>
          <p14:tracePt t="34550" x="7683500" y="2940050"/>
          <p14:tracePt t="34567" x="7651750" y="2978150"/>
          <p14:tracePt t="34583" x="7639050" y="2984500"/>
          <p14:tracePt t="34600" x="7632700" y="2990850"/>
          <p14:tracePt t="34635" x="7632700" y="2984500"/>
          <p14:tracePt t="34650" x="7683500" y="2952750"/>
          <p14:tracePt t="34666" x="7772400" y="2901950"/>
          <p14:tracePt t="34683" x="7899400" y="2844800"/>
          <p14:tracePt t="34700" x="8032750" y="2787650"/>
          <p14:tracePt t="34716" x="8115300" y="2743200"/>
          <p14:tracePt t="34733" x="8147050" y="2711450"/>
          <p14:tracePt t="34750" x="8147050" y="2692400"/>
          <p14:tracePt t="34766" x="8128000" y="2686050"/>
          <p14:tracePt t="34783" x="8089900" y="2686050"/>
          <p14:tracePt t="34800" x="8058150" y="2686050"/>
          <p14:tracePt t="34817" x="8045450" y="2698750"/>
          <p14:tracePt t="34833" x="8032750" y="2717800"/>
          <p14:tracePt t="34836" x="8032750" y="2730500"/>
          <p14:tracePt t="34850" x="8032750" y="2755900"/>
          <p14:tracePt t="34866" x="8032750" y="2844800"/>
          <p14:tracePt t="34883" x="8064500" y="2889250"/>
          <p14:tracePt t="34900" x="8089900" y="2927350"/>
          <p14:tracePt t="34917" x="8089900" y="2946400"/>
          <p14:tracePt t="34933" x="8089900" y="2959100"/>
          <p14:tracePt t="34950" x="8083550" y="2965450"/>
          <p14:tracePt t="34966" x="8064500" y="2978150"/>
          <p14:tracePt t="34983" x="8039100" y="2984500"/>
          <p14:tracePt t="35000" x="8026400" y="2984500"/>
          <p14:tracePt t="35035" x="8026400" y="2978150"/>
          <p14:tracePt t="35050" x="8026400" y="2946400"/>
          <p14:tracePt t="35067" x="8051800" y="2844800"/>
          <p14:tracePt t="35083" x="8070850" y="2787650"/>
          <p14:tracePt t="35100" x="8096250" y="2724150"/>
          <p14:tracePt t="35116" x="8115300" y="2673350"/>
          <p14:tracePt t="35133" x="8128000" y="2654300"/>
          <p14:tracePt t="35150" x="8134350" y="2647950"/>
          <p14:tracePt t="35210" x="8153400" y="2647950"/>
          <p14:tracePt t="35218" x="8178800" y="2647950"/>
          <p14:tracePt t="35227" x="8204200" y="2647950"/>
          <p14:tracePt t="35234" x="8223250" y="2647950"/>
          <p14:tracePt t="35250" x="8242300" y="2647950"/>
          <p14:tracePt t="35298" x="8235950" y="2660650"/>
          <p14:tracePt t="35306" x="8210550" y="2679700"/>
          <p14:tracePt t="35316" x="8191500" y="2705100"/>
          <p14:tracePt t="35333" x="8178800" y="2749550"/>
          <p14:tracePt t="35350" x="8178800" y="2781300"/>
          <p14:tracePt t="35367" x="8191500" y="2794000"/>
          <p14:tracePt t="35383" x="8223250" y="2794000"/>
          <p14:tracePt t="35400" x="8274050" y="2787650"/>
          <p14:tracePt t="35417" x="8318500" y="2755900"/>
          <p14:tracePt t="35433" x="8350250" y="2705100"/>
          <p14:tracePt t="35436" x="8362950" y="2679700"/>
          <p14:tracePt t="35450" x="8369300" y="2647950"/>
          <p14:tracePt t="35466" x="8369300" y="2609850"/>
          <p14:tracePt t="35483" x="8362950" y="2603500"/>
          <p14:tracePt t="35539" x="8369300" y="2603500"/>
          <p14:tracePt t="35546" x="8388350" y="2603500"/>
          <p14:tracePt t="35554" x="8420100" y="2603500"/>
          <p14:tracePt t="35566" x="8451850" y="2603500"/>
          <p14:tracePt t="35583" x="8528050" y="2603500"/>
          <p14:tracePt t="35600" x="8572500" y="2603500"/>
          <p14:tracePt t="35617" x="8597900" y="2590800"/>
          <p14:tracePt t="35633" x="8604250" y="2590800"/>
          <p14:tracePt t="35666" x="8604250" y="2616200"/>
          <p14:tracePt t="35683" x="8604250" y="2679700"/>
          <p14:tracePt t="35700" x="8604250" y="2730500"/>
          <p14:tracePt t="35717" x="8610600" y="2800350"/>
          <p14:tracePt t="35733" x="8629650" y="2882900"/>
          <p14:tracePt t="35750" x="8661400" y="2965450"/>
          <p14:tracePt t="35767" x="8680450" y="3041650"/>
          <p14:tracePt t="35783" x="8680450" y="3092450"/>
          <p14:tracePt t="35800" x="8661400" y="3124200"/>
          <p14:tracePt t="35816" x="8616950" y="3143250"/>
          <p14:tracePt t="35833" x="8572500" y="3155950"/>
          <p14:tracePt t="35850" x="8534400" y="3162300"/>
          <p14:tracePt t="35851" x="8502650" y="3162300"/>
          <p14:tracePt t="35866" x="8426450" y="3162300"/>
          <p14:tracePt t="35883" x="8343900" y="3162300"/>
          <p14:tracePt t="35899" x="8261350" y="3143250"/>
          <p14:tracePt t="35917" x="8197850" y="3124200"/>
          <p14:tracePt t="35933" x="8140700" y="3098800"/>
          <p14:tracePt t="35950" x="8115300" y="3079750"/>
          <p14:tracePt t="35967" x="8115300" y="3060700"/>
          <p14:tracePt t="35984" x="8115300" y="3028950"/>
          <p14:tracePt t="36000" x="8121650" y="2984500"/>
          <p14:tracePt t="36016" x="8140700" y="2927350"/>
          <p14:tracePt t="36033" x="8178800" y="2882900"/>
          <p14:tracePt t="36050" x="8197850" y="2819400"/>
          <p14:tracePt t="36066" x="8210550" y="2787650"/>
          <p14:tracePt t="36084" x="8223250" y="2755900"/>
          <p14:tracePt t="36100" x="8242300" y="2724150"/>
          <p14:tracePt t="36117" x="8280400" y="2686050"/>
          <p14:tracePt t="36133" x="8324850" y="2654300"/>
          <p14:tracePt t="36150" x="8382000" y="2641600"/>
          <p14:tracePt t="36166" x="8445500" y="2635250"/>
          <p14:tracePt t="36184" x="8515350" y="2635250"/>
          <p14:tracePt t="36201" x="8604250" y="2635250"/>
          <p14:tracePt t="36216" x="8693150" y="2635250"/>
          <p14:tracePt t="36219" x="8718550" y="2647950"/>
          <p14:tracePt t="36233" x="8743950" y="2660650"/>
          <p14:tracePt t="36250" x="8763000" y="2705100"/>
          <p14:tracePt t="36252" x="8763000" y="2730500"/>
          <p14:tracePt t="36267" x="8763000" y="2800350"/>
          <p14:tracePt t="36283" x="8737600" y="2863850"/>
          <p14:tracePt t="36300" x="8718550" y="2927350"/>
          <p14:tracePt t="36317" x="8686800" y="2984500"/>
          <p14:tracePt t="36333" x="8655050" y="3041650"/>
          <p14:tracePt t="36350" x="8604250" y="3073400"/>
          <p14:tracePt t="36367" x="8585200" y="3092450"/>
          <p14:tracePt t="36410" x="8597900" y="3060700"/>
          <p14:tracePt t="36418" x="8616950" y="3028950"/>
          <p14:tracePt t="36433" x="8636000" y="3009900"/>
          <p14:tracePt t="36450" x="8699500" y="2965450"/>
          <p14:tracePt t="36467" x="8750300" y="2933700"/>
          <p14:tracePt t="36483" x="8807450" y="2901950"/>
          <p14:tracePt t="36500" x="8870950" y="2882900"/>
          <p14:tracePt t="36516" x="8915400" y="2870200"/>
          <p14:tracePt t="36533" x="8953500" y="2870200"/>
          <p14:tracePt t="36550" x="8966200" y="2863850"/>
          <p14:tracePt t="36566" x="8972550" y="2863850"/>
          <p14:tracePt t="36619" x="8972550" y="2870200"/>
          <p14:tracePt t="36635" x="8972550" y="2882900"/>
          <p14:tracePt t="36650" x="8972550" y="2889250"/>
          <p14:tracePt t="36666" x="8972550" y="2901950"/>
          <p14:tracePt t="36683" x="8972550" y="2908300"/>
          <p14:tracePt t="36716" x="8972550" y="2914650"/>
          <p14:tracePt t="36754" x="8966200" y="2914650"/>
          <p14:tracePt t="36771" x="8959850" y="2914650"/>
          <p14:tracePt t="36784" x="8953500" y="2914650"/>
          <p14:tracePt t="36800" x="8934450" y="2914650"/>
          <p14:tracePt t="36817" x="8909050" y="2914650"/>
          <p14:tracePt t="36834" x="8883650" y="2914650"/>
          <p14:tracePt t="36836" x="8877300" y="2914650"/>
          <p14:tracePt t="36850" x="8870950" y="2914650"/>
          <p14:tracePt t="36866" x="8864600" y="2914650"/>
          <p14:tracePt t="36900" x="8858250" y="2914650"/>
          <p14:tracePt t="36916" x="8826500" y="2921000"/>
          <p14:tracePt t="36933" x="8763000" y="2927350"/>
          <p14:tracePt t="36950" x="8667750" y="2933700"/>
          <p14:tracePt t="36967" x="8534400" y="2952750"/>
          <p14:tracePt t="36983" x="8350250" y="2952750"/>
          <p14:tracePt t="37000" x="8147050" y="2946400"/>
          <p14:tracePt t="37017" x="7943850" y="2946400"/>
          <p14:tracePt t="37034" x="7759700" y="2946400"/>
          <p14:tracePt t="37036" x="7702550" y="2952750"/>
          <p14:tracePt t="37050" x="7670800" y="2965450"/>
          <p14:tracePt t="37123" x="7677150" y="2940050"/>
          <p14:tracePt t="37131" x="7677150" y="2921000"/>
          <p14:tracePt t="37138" x="7677150" y="2895600"/>
          <p14:tracePt t="37150" x="7683500" y="2870200"/>
          <p14:tracePt t="37166" x="7689850" y="2813050"/>
          <p14:tracePt t="37183" x="7715250" y="2755900"/>
          <p14:tracePt t="37200" x="7778750" y="2730500"/>
          <p14:tracePt t="37217" x="7854950" y="2705100"/>
          <p14:tracePt t="37233" x="7956550" y="2673350"/>
          <p14:tracePt t="37234" x="8001000" y="2647950"/>
          <p14:tracePt t="37250" x="8058150" y="2635250"/>
          <p14:tracePt t="37267" x="8185150" y="2590800"/>
          <p14:tracePt t="37283" x="8248650" y="2565400"/>
          <p14:tracePt t="37300" x="8293100" y="2540000"/>
          <p14:tracePt t="37317" x="8324850" y="2520950"/>
          <p14:tracePt t="37333" x="8362950" y="2514600"/>
          <p14:tracePt t="37350" x="8401050" y="2508250"/>
          <p14:tracePt t="37366" x="8439150" y="2508250"/>
          <p14:tracePt t="37383" x="8464550" y="2501900"/>
          <p14:tracePt t="37400" x="8470900" y="2495550"/>
          <p14:tracePt t="37562" x="8464550" y="2495550"/>
          <p14:tracePt t="37570" x="8432800" y="2495550"/>
          <p14:tracePt t="37579" x="8388350" y="2495550"/>
          <p14:tracePt t="37586" x="8337550" y="2495550"/>
          <p14:tracePt t="37600" x="8274050" y="2495550"/>
          <p14:tracePt t="37617" x="8153400" y="2508250"/>
          <p14:tracePt t="37633" x="8039100" y="2508250"/>
          <p14:tracePt t="37635" x="7981950" y="2508250"/>
          <p14:tracePt t="37650" x="7924800" y="2508250"/>
          <p14:tracePt t="37667" x="7785100" y="2508250"/>
          <p14:tracePt t="37684" x="7683500" y="2508250"/>
          <p14:tracePt t="37700" x="7588250" y="2508250"/>
          <p14:tracePt t="37717" x="7480300" y="2514600"/>
          <p14:tracePt t="37733" x="7385050" y="2514600"/>
          <p14:tracePt t="37750" x="7289800" y="2508250"/>
          <p14:tracePt t="37766" x="7200900" y="2508250"/>
          <p14:tracePt t="37783" x="7118350" y="2520950"/>
          <p14:tracePt t="37800" x="7016750" y="2527300"/>
          <p14:tracePt t="37817" x="6915150" y="2527300"/>
          <p14:tracePt t="37833" x="6813550" y="2527300"/>
          <p14:tracePt t="37836" x="6769100" y="2527300"/>
          <p14:tracePt t="37850" x="6724650" y="2527300"/>
          <p14:tracePt t="37866" x="6572250" y="2527300"/>
          <p14:tracePt t="37883" x="6451600" y="2533650"/>
          <p14:tracePt t="37900" x="6324600" y="2533650"/>
          <p14:tracePt t="37916" x="6203950" y="2533650"/>
          <p14:tracePt t="37933" x="6115050" y="2533650"/>
          <p14:tracePt t="37950" x="6019800" y="2533650"/>
          <p14:tracePt t="37966" x="5930900" y="2533650"/>
          <p14:tracePt t="37983" x="5848350" y="2533650"/>
          <p14:tracePt t="38000" x="5784850" y="2540000"/>
          <p14:tracePt t="38017" x="5734050" y="2540000"/>
          <p14:tracePt t="38034" x="5695950" y="2540000"/>
          <p14:tracePt t="38036" x="5683250" y="2540000"/>
          <p14:tracePt t="38050" x="5676900" y="2540000"/>
          <p14:tracePt t="38067" x="5670550" y="2540000"/>
          <p14:tracePt t="38243" x="5670550" y="2533650"/>
          <p14:tracePt t="38282" x="5676900" y="2514600"/>
          <p14:tracePt t="38291" x="5683250" y="2489200"/>
          <p14:tracePt t="38300" x="5695950" y="2457450"/>
          <p14:tracePt t="38317" x="5702300" y="2400300"/>
          <p14:tracePt t="38333" x="5702300" y="2349500"/>
          <p14:tracePt t="38350" x="5702300" y="2305050"/>
          <p14:tracePt t="38366" x="5702300" y="2273300"/>
          <p14:tracePt t="38383" x="5702300" y="2254250"/>
          <p14:tracePt t="38401" x="5689600" y="2222500"/>
          <p14:tracePt t="38417" x="5676900" y="2190750"/>
          <p14:tracePt t="38419" x="5664200" y="2171700"/>
          <p14:tracePt t="38433" x="5657850" y="2165350"/>
          <p14:tracePt t="38450" x="5626100" y="2139950"/>
          <p14:tracePt t="38475" x="5619750" y="2139950"/>
          <p14:tracePt t="38523" x="5607050" y="2139950"/>
          <p14:tracePt t="38530" x="5600700" y="2127250"/>
          <p14:tracePt t="38538" x="5581650" y="2120900"/>
          <p14:tracePt t="38550" x="5568950" y="2114550"/>
          <p14:tracePt t="38567" x="5543550" y="2095500"/>
          <p14:tracePt t="38583" x="5518150" y="2089150"/>
          <p14:tracePt t="38600" x="5486400" y="2082800"/>
          <p14:tracePt t="38617" x="5454650" y="2070100"/>
          <p14:tracePt t="38634" x="5422900" y="2063750"/>
          <p14:tracePt t="38635" x="5416550" y="2057400"/>
          <p14:tracePt t="38650" x="5410200" y="2057400"/>
          <p14:tracePt t="38754" x="5403850" y="2051050"/>
          <p14:tracePt t="39171" x="5403850" y="2044700"/>
          <p14:tracePt t="39307" x="5403850" y="2038350"/>
          <p14:tracePt t="39331" x="5403850" y="2032000"/>
          <p14:tracePt t="39347" x="5403850" y="2025650"/>
          <p14:tracePt t="39354" x="5403850" y="2019300"/>
          <p14:tracePt t="39370" x="5410200" y="2012950"/>
          <p14:tracePt t="39378" x="5416550" y="2012950"/>
          <p14:tracePt t="39386" x="5416550" y="2006600"/>
          <p14:tracePt t="39400" x="5429250" y="2006600"/>
          <p14:tracePt t="39417" x="5441950" y="2000250"/>
          <p14:tracePt t="39450" x="5461000" y="1993900"/>
          <p14:tracePt t="39466" x="5473700" y="1987550"/>
          <p14:tracePt t="39483" x="5480050" y="1987550"/>
          <p14:tracePt t="39500" x="5480050" y="1981200"/>
          <p14:tracePt t="39866" x="5480050" y="1987550"/>
          <p14:tracePt t="39875" x="5480050" y="1993900"/>
          <p14:tracePt t="39883" x="5473700" y="2006600"/>
          <p14:tracePt t="39900" x="5378450" y="2051050"/>
          <p14:tracePt t="39917" x="5238750" y="2095500"/>
          <p14:tracePt t="39934" x="5092700" y="2114550"/>
          <p14:tracePt t="39950" x="4940300" y="2120900"/>
          <p14:tracePt t="39966" x="4749800" y="2127250"/>
          <p14:tracePt t="39983" x="4540250" y="2171700"/>
          <p14:tracePt t="40000" x="4273550" y="2222500"/>
          <p14:tracePt t="40017" x="4070350" y="2279650"/>
          <p14:tracePt t="40034" x="3911600" y="2317750"/>
          <p14:tracePt t="40035" x="3848100" y="2324100"/>
          <p14:tracePt t="40050" x="3746500" y="2343150"/>
          <p14:tracePt t="40067" x="3695700" y="2355850"/>
          <p14:tracePt t="40083" x="3670300" y="2362200"/>
          <p14:tracePt t="40100" x="3651250" y="2368550"/>
          <p14:tracePt t="40116" x="3632200" y="2381250"/>
          <p14:tracePt t="40133" x="3625850" y="2393950"/>
          <p14:tracePt t="40150" x="3619500" y="2393950"/>
          <p14:tracePt t="40166" x="3613150" y="2393950"/>
          <p14:tracePt t="40183" x="3606800" y="2400300"/>
          <p14:tracePt t="40200" x="3587750" y="2400300"/>
          <p14:tracePt t="40216" x="3568700" y="2413000"/>
          <p14:tracePt t="40233" x="3549650" y="2413000"/>
          <p14:tracePt t="40250" x="3543300" y="2419350"/>
          <p14:tracePt t="40283" x="3543300" y="2425700"/>
          <p14:tracePt t="40290" x="3530600" y="2432050"/>
          <p14:tracePt t="40300" x="3492500" y="2438400"/>
          <p14:tracePt t="40316" x="3429000" y="2463800"/>
          <p14:tracePt t="40333" x="3346450" y="2489200"/>
          <p14:tracePt t="40350" x="3289300" y="2489200"/>
          <p14:tracePt t="40366" x="3244850" y="2489200"/>
          <p14:tracePt t="40383" x="3162300" y="2489200"/>
          <p14:tracePt t="40400" x="3041650" y="2489200"/>
          <p14:tracePt t="40416" x="2901950" y="2495550"/>
          <p14:tracePt t="40433" x="2768600" y="2501900"/>
          <p14:tracePt t="40435" x="2698750" y="2501900"/>
          <p14:tracePt t="40450" x="2571750" y="2501900"/>
          <p14:tracePt t="40466" x="2425700" y="2501900"/>
          <p14:tracePt t="40483" x="2311400" y="2508250"/>
          <p14:tracePt t="40500" x="2178050" y="2495550"/>
          <p14:tracePt t="40517" x="2044700" y="2482850"/>
          <p14:tracePt t="40533" x="1968500" y="2489200"/>
          <p14:tracePt t="40550" x="1885950" y="2495550"/>
          <p14:tracePt t="40566" x="1797050" y="2495550"/>
          <p14:tracePt t="40583" x="1727200" y="2495550"/>
          <p14:tracePt t="40600" x="1682750" y="2495550"/>
          <p14:tracePt t="40616" x="1625600" y="2495550"/>
          <p14:tracePt t="40633" x="1581150" y="2495550"/>
          <p14:tracePt t="40636" x="1562100" y="2495550"/>
          <p14:tracePt t="40650" x="1543050" y="2495550"/>
          <p14:tracePt t="40723" x="1536700" y="2495550"/>
          <p14:tracePt t="40730" x="1530350" y="2495550"/>
          <p14:tracePt t="40738" x="1530350" y="2501900"/>
          <p14:tracePt t="40771" x="1530350" y="2508250"/>
          <p14:tracePt t="40779" x="1530350" y="2520950"/>
          <p14:tracePt t="40786" x="1524000" y="2520950"/>
          <p14:tracePt t="40800" x="1504950" y="2527300"/>
          <p14:tracePt t="40817" x="1485900" y="2546350"/>
          <p14:tracePt t="40834" x="1447800" y="2559050"/>
          <p14:tracePt t="40835" x="1435100" y="2565400"/>
          <p14:tracePt t="40850" x="1422400" y="2565400"/>
          <p14:tracePt t="40867" x="1358900" y="2571750"/>
          <p14:tracePt t="40883" x="1295400" y="2571750"/>
          <p14:tracePt t="40902" x="1250950" y="2559050"/>
          <p14:tracePt t="40917" x="1212850" y="2527300"/>
          <p14:tracePt t="40933" x="1200150" y="2495550"/>
          <p14:tracePt t="40950" x="1193800" y="2457450"/>
          <p14:tracePt t="40966" x="1193800" y="2406650"/>
          <p14:tracePt t="40983" x="1212850" y="2349500"/>
          <p14:tracePt t="41000" x="1238250" y="2298700"/>
          <p14:tracePt t="41017" x="1263650" y="2266950"/>
          <p14:tracePt t="41033" x="1301750" y="2241550"/>
          <p14:tracePt t="41035" x="1320800" y="2228850"/>
          <p14:tracePt t="41050" x="1352550" y="2216150"/>
          <p14:tracePt t="41067" x="1460500" y="2165350"/>
          <p14:tracePt t="41083" x="1543050" y="2139950"/>
          <p14:tracePt t="41100" x="1619250" y="2114550"/>
          <p14:tracePt t="41116" x="1689100" y="2108200"/>
          <p14:tracePt t="41133" x="1752600" y="2108200"/>
          <p14:tracePt t="41150" x="1835150" y="2108200"/>
          <p14:tracePt t="41166" x="1905000" y="2101850"/>
          <p14:tracePt t="41183" x="1955800" y="2133600"/>
          <p14:tracePt t="41200" x="1993900" y="2146300"/>
          <p14:tracePt t="41216" x="2006600" y="2159000"/>
          <p14:tracePt t="41234" x="2044700" y="2203450"/>
          <p14:tracePt t="41250" x="2063750" y="2228850"/>
          <p14:tracePt t="41266" x="2070100" y="2260600"/>
          <p14:tracePt t="41283" x="2082800" y="2298700"/>
          <p14:tracePt t="41300" x="2089150" y="2343150"/>
          <p14:tracePt t="41317" x="2089150" y="2387600"/>
          <p14:tracePt t="41333" x="2063750" y="2438400"/>
          <p14:tracePt t="41351" x="2032000" y="2489200"/>
          <p14:tracePt t="41366" x="2000250" y="2540000"/>
          <p14:tracePt t="41383" x="1962150" y="2565400"/>
          <p14:tracePt t="41400" x="1930400" y="2590800"/>
          <p14:tracePt t="41416" x="1911350" y="2590800"/>
          <p14:tracePt t="41433" x="1905000" y="2597150"/>
          <p14:tracePt t="41475" x="1911350" y="2590800"/>
          <p14:tracePt t="41483" x="1943100" y="2578100"/>
          <p14:tracePt t="41500" x="2032000" y="2552700"/>
          <p14:tracePt t="41516" x="2178050" y="2546350"/>
          <p14:tracePt t="41534" x="2387600" y="2546350"/>
          <p14:tracePt t="41550" x="2654300" y="2552700"/>
          <p14:tracePt t="41567" x="2889250" y="2552700"/>
          <p14:tracePt t="41583" x="3105150" y="2565400"/>
          <p14:tracePt t="41600" x="3321050" y="2559050"/>
          <p14:tracePt t="41617" x="3594100" y="2559050"/>
          <p14:tracePt t="41634" x="4006850" y="2559050"/>
          <p14:tracePt t="41650" x="4279900" y="2559050"/>
          <p14:tracePt t="41667" x="4546600" y="2552700"/>
          <p14:tracePt t="41683" x="4775200" y="2559050"/>
          <p14:tracePt t="41700" x="5029200" y="2559050"/>
          <p14:tracePt t="41716" x="5308600" y="2552700"/>
          <p14:tracePt t="41733" x="5600700" y="2540000"/>
          <p14:tracePt t="41750" x="5943600" y="2527300"/>
          <p14:tracePt t="41767" x="6210300" y="2489200"/>
          <p14:tracePt t="41783" x="6438900" y="2444750"/>
          <p14:tracePt t="41800" x="6597650" y="2393950"/>
          <p14:tracePt t="41816" x="6667500" y="2368550"/>
          <p14:tracePt t="41833" x="6686550" y="2349500"/>
          <p14:tracePt t="41875" x="6686550" y="2343150"/>
          <p14:tracePt t="41882" x="6705600" y="2336800"/>
          <p14:tracePt t="41890" x="6737350" y="2330450"/>
          <p14:tracePt t="41903" x="6781800" y="2324100"/>
          <p14:tracePt t="41916" x="6908800" y="2298700"/>
          <p14:tracePt t="41933" x="7061200" y="2298700"/>
          <p14:tracePt t="41950" x="7188200" y="2286000"/>
          <p14:tracePt t="41967" x="7302500" y="2286000"/>
          <p14:tracePt t="41983" x="7429500" y="2286000"/>
          <p14:tracePt t="42000" x="7543800" y="2286000"/>
          <p14:tracePt t="42016" x="7607300" y="2286000"/>
          <p14:tracePt t="42050" x="7416800" y="2336800"/>
          <p14:tracePt t="42067" x="7200900" y="2393950"/>
          <p14:tracePt t="42083" x="6991350" y="2457450"/>
          <p14:tracePt t="42100" x="6788150" y="2527300"/>
          <p14:tracePt t="42116" x="6604000" y="2635250"/>
          <p14:tracePt t="42133" x="6432550" y="2736850"/>
          <p14:tracePt t="42150" x="6337300" y="2838450"/>
          <p14:tracePt t="42166" x="6292850" y="2914650"/>
          <p14:tracePt t="42183" x="6273800" y="2940050"/>
          <p14:tracePt t="42200" x="6267450" y="2946400"/>
          <p14:tracePt t="42233" x="6273800" y="2946400"/>
          <p14:tracePt t="42250" x="6318250" y="2946400"/>
          <p14:tracePt t="42267" x="6464300" y="2946400"/>
          <p14:tracePt t="42283" x="6616700" y="2946400"/>
          <p14:tracePt t="42300" x="6813550" y="2946400"/>
          <p14:tracePt t="42316" x="7023100" y="2946400"/>
          <p14:tracePt t="42333" x="7245350" y="2959100"/>
          <p14:tracePt t="42350" x="7410450" y="2959100"/>
          <p14:tracePt t="42367" x="7480300" y="2959100"/>
          <p14:tracePt t="42383" x="7480300" y="2965450"/>
          <p14:tracePt t="42400" x="7410450" y="2997200"/>
          <p14:tracePt t="42417" x="7245350" y="3054350"/>
          <p14:tracePt t="42433" x="7042150" y="3124200"/>
          <p14:tracePt t="42435" x="6934200" y="3149600"/>
          <p14:tracePt t="42451" x="6743700" y="3206750"/>
          <p14:tracePt t="42467" x="6597650" y="3257550"/>
          <p14:tracePt t="42483" x="6489700" y="3327400"/>
          <p14:tracePt t="42500" x="6451600" y="3384550"/>
          <p14:tracePt t="42517" x="6464300" y="3441700"/>
          <p14:tracePt t="42534" x="6527800" y="3498850"/>
          <p14:tracePt t="42550" x="6661150" y="3575050"/>
          <p14:tracePt t="42567" x="6819900" y="3670300"/>
          <p14:tracePt t="42584" x="6959600" y="3759200"/>
          <p14:tracePt t="42600" x="7067550" y="3822700"/>
          <p14:tracePt t="42616" x="7086600" y="3860800"/>
          <p14:tracePt t="42633" x="7054850" y="3892550"/>
          <p14:tracePt t="42650" x="6946900" y="3943350"/>
          <p14:tracePt t="42666" x="6883400" y="3956050"/>
          <p14:tracePt t="42683" x="6858000" y="3949700"/>
          <p14:tracePt t="42700" x="6851650" y="3937000"/>
          <p14:tracePt t="42717" x="6896100" y="3905250"/>
          <p14:tracePt t="42734" x="7004050" y="3873500"/>
          <p14:tracePt t="42750" x="7143750" y="3848100"/>
          <p14:tracePt t="42766" x="7308850" y="3841750"/>
          <p14:tracePt t="42784" x="7461250" y="3848100"/>
          <p14:tracePt t="42800" x="7562850" y="3848100"/>
          <p14:tracePt t="42816" x="7600950" y="3854450"/>
          <p14:tracePt t="42858" x="7588250" y="3854450"/>
          <p14:tracePt t="42867" x="7581900" y="3854450"/>
          <p14:tracePt t="42883" x="7575550" y="3854450"/>
          <p14:tracePt t="43027" x="7569200" y="3854450"/>
          <p14:tracePt t="43050" x="7562850" y="3848100"/>
          <p14:tracePt t="43188" x="7556500" y="3841750"/>
          <p14:tracePt t="43195" x="7556500" y="3835400"/>
          <p14:tracePt t="43211" x="7562850" y="3835400"/>
          <p14:tracePt t="43218" x="7581900" y="3835400"/>
          <p14:tracePt t="43233" x="7607300" y="3835400"/>
          <p14:tracePt t="43250" x="7696200" y="3835400"/>
          <p14:tracePt t="43266" x="7924800" y="3835400"/>
          <p14:tracePt t="43283" x="8083550" y="3816350"/>
          <p14:tracePt t="43300" x="8216900" y="3803650"/>
          <p14:tracePt t="43317" x="8305800" y="3759200"/>
          <p14:tracePt t="43333" x="8337550" y="3695700"/>
          <p14:tracePt t="43350" x="8375650" y="3663950"/>
          <p14:tracePt t="43366" x="8394700" y="3657600"/>
          <p14:tracePt t="43402" x="8388350" y="3651250"/>
          <p14:tracePt t="43417" x="8382000" y="3651250"/>
          <p14:tracePt t="43433" x="8375650" y="3651250"/>
          <p14:tracePt t="43467" x="8369300" y="3651250"/>
          <p14:tracePt t="43490" x="8369300" y="3663950"/>
          <p14:tracePt t="43500" x="8369300" y="3676650"/>
          <p14:tracePt t="43516" x="8369300" y="3695700"/>
          <p14:tracePt t="43533" x="8369300" y="3714750"/>
          <p14:tracePt t="43550" x="8369300" y="3746500"/>
          <p14:tracePt t="43567" x="8382000" y="3778250"/>
          <p14:tracePt t="43584" x="8413750" y="3810000"/>
          <p14:tracePt t="43600" x="8420100" y="3816350"/>
          <p14:tracePt t="43616" x="8420100" y="3822700"/>
          <p14:tracePt t="43634" x="8420100" y="3841750"/>
          <p14:tracePt t="43650" x="8401050" y="3860800"/>
          <p14:tracePt t="43667" x="8394700" y="3879850"/>
          <p14:tracePt t="43683" x="8394700" y="3905250"/>
          <p14:tracePt t="43701" x="8394700" y="3924300"/>
          <p14:tracePt t="43716" x="8401050" y="3930650"/>
          <p14:tracePt t="43734" x="8420100" y="3937000"/>
          <p14:tracePt t="43750" x="8445500" y="3943350"/>
          <p14:tracePt t="43766" x="8509000" y="3943350"/>
          <p14:tracePt t="43783" x="8585200" y="3943350"/>
          <p14:tracePt t="43800" x="8623300" y="3943350"/>
          <p14:tracePt t="43817" x="8642350" y="3943350"/>
          <p14:tracePt t="43833" x="8648700" y="3943350"/>
          <p14:tracePt t="43922" x="8648700" y="3937000"/>
          <p14:tracePt t="43979" x="8642350" y="3937000"/>
          <p14:tracePt t="44027" x="8636000" y="3937000"/>
          <p14:tracePt t="44034" x="8629650" y="3937000"/>
          <p14:tracePt t="44050" x="8616950" y="3943350"/>
          <p14:tracePt t="44067" x="8610600" y="3949700"/>
          <p14:tracePt t="44443" x="8604250" y="3949700"/>
          <p14:tracePt t="44451" x="8597900" y="3949700"/>
          <p14:tracePt t="44467" x="8566150" y="3949700"/>
          <p14:tracePt t="44483" x="8509000" y="3949700"/>
          <p14:tracePt t="44500" x="8445500" y="3949700"/>
          <p14:tracePt t="44517" x="8356600" y="3949700"/>
          <p14:tracePt t="44533" x="8248650" y="3956050"/>
          <p14:tracePt t="44550" x="8172450" y="3949700"/>
          <p14:tracePt t="44566" x="8083550" y="3943350"/>
          <p14:tracePt t="44583" x="8013700" y="3943350"/>
          <p14:tracePt t="44600" x="7962900" y="3943350"/>
          <p14:tracePt t="44616" x="7918450" y="3943350"/>
          <p14:tracePt t="44634" x="7867650" y="3943350"/>
          <p14:tracePt t="44650" x="7848600" y="3943350"/>
          <p14:tracePt t="44666" x="7791450" y="3943350"/>
          <p14:tracePt t="44683" x="7766050" y="3943350"/>
          <p14:tracePt t="44700" x="7753350" y="3943350"/>
          <p14:tracePt t="44733" x="7747000" y="3943350"/>
          <p14:tracePt t="44750" x="7740650" y="3943350"/>
          <p14:tracePt t="44767" x="7715250" y="3943350"/>
          <p14:tracePt t="44783" x="7651750" y="3943350"/>
          <p14:tracePt t="44800" x="7569200" y="3943350"/>
          <p14:tracePt t="44816" x="7454900" y="3943350"/>
          <p14:tracePt t="44834" x="7302500" y="3949700"/>
          <p14:tracePt t="44850" x="7232650" y="3949700"/>
          <p14:tracePt t="44867" x="7169150" y="3949700"/>
          <p14:tracePt t="44883" x="7099300" y="3949700"/>
          <p14:tracePt t="44900" x="7023100" y="3949700"/>
          <p14:tracePt t="44916" x="6940550" y="3949700"/>
          <p14:tracePt t="44933" x="6851650" y="3949700"/>
          <p14:tracePt t="44951" x="6788150" y="3949700"/>
          <p14:tracePt t="44967" x="6718300" y="3924300"/>
          <p14:tracePt t="44983" x="6654800" y="3917950"/>
          <p14:tracePt t="45000" x="6597650" y="3911600"/>
          <p14:tracePt t="45017" x="6527800" y="3911600"/>
          <p14:tracePt t="45035" x="6407150" y="3905250"/>
          <p14:tracePt t="45050" x="6343650" y="3905250"/>
          <p14:tracePt t="45066" x="6311900" y="3905250"/>
          <p14:tracePt t="45083" x="6286500" y="3905250"/>
          <p14:tracePt t="45100" x="6280150" y="3905250"/>
          <p14:tracePt t="45298" x="6273800" y="3905250"/>
          <p14:tracePt t="45346" x="6273800" y="3892550"/>
          <p14:tracePt t="45354" x="6273800" y="3873500"/>
          <p14:tracePt t="45363" x="6273800" y="3854450"/>
          <p14:tracePt t="45370" x="6267450" y="3829050"/>
          <p14:tracePt t="45383" x="6267450" y="3803650"/>
          <p14:tracePt t="45400" x="6267450" y="3714750"/>
          <p14:tracePt t="45416" x="6267450" y="3638550"/>
          <p14:tracePt t="45433" x="6261100" y="3568700"/>
          <p14:tracePt t="45450" x="6261100" y="3479800"/>
          <p14:tracePt t="45466" x="6261100" y="3397250"/>
          <p14:tracePt t="45483" x="6261100" y="3302000"/>
          <p14:tracePt t="45500" x="6261100" y="3200400"/>
          <p14:tracePt t="45516" x="6248400" y="3086100"/>
          <p14:tracePt t="45533" x="6242050" y="2984500"/>
          <p14:tracePt t="45550" x="6248400" y="2901950"/>
          <p14:tracePt t="45566" x="6235700" y="2832100"/>
          <p14:tracePt t="45584" x="6191250" y="2755900"/>
          <p14:tracePt t="45600" x="6191250" y="2686050"/>
          <p14:tracePt t="45616" x="6191250" y="2622550"/>
          <p14:tracePt t="45634" x="6191250" y="2527300"/>
          <p14:tracePt t="45650" x="6191250" y="2495550"/>
          <p14:tracePt t="45666" x="6191250" y="2444750"/>
          <p14:tracePt t="45683" x="6191250" y="2413000"/>
          <p14:tracePt t="45700" x="6191250" y="2368550"/>
          <p14:tracePt t="45716" x="6191250" y="2311400"/>
          <p14:tracePt t="45733" x="6191250" y="2260600"/>
          <p14:tracePt t="45750" x="6191250" y="2222500"/>
          <p14:tracePt t="45767" x="6191250" y="2209800"/>
          <p14:tracePt t="45783" x="6191250" y="2203450"/>
          <p14:tracePt t="45890" x="6191250" y="2209800"/>
          <p14:tracePt t="45899" x="6191250" y="2228850"/>
          <p14:tracePt t="45906" x="6191250" y="2247900"/>
          <p14:tracePt t="45916" x="6191250" y="2273300"/>
          <p14:tracePt t="45933" x="6191250" y="2336800"/>
          <p14:tracePt t="45950" x="6191250" y="2400300"/>
          <p14:tracePt t="45966" x="6191250" y="2457450"/>
          <p14:tracePt t="45983" x="6191250" y="2520950"/>
          <p14:tracePt t="46000" x="6203950" y="2609850"/>
          <p14:tracePt t="46017" x="6210300" y="2717800"/>
          <p14:tracePt t="46019" x="6210300" y="2781300"/>
          <p14:tracePt t="46034" x="6210300" y="2895600"/>
          <p14:tracePt t="46050" x="6210300" y="2940050"/>
          <p14:tracePt t="46067" x="6229350" y="3054350"/>
          <p14:tracePt t="46084" x="6254750" y="3124200"/>
          <p14:tracePt t="46100" x="6267450" y="3181350"/>
          <p14:tracePt t="46116" x="6267450" y="3244850"/>
          <p14:tracePt t="46133" x="6267450" y="3333750"/>
          <p14:tracePt t="46150" x="6267450" y="3409950"/>
          <p14:tracePt t="46166" x="6280150" y="3454400"/>
          <p14:tracePt t="46183" x="6280150" y="3460750"/>
          <p14:tracePt t="46217" x="6286500" y="3467100"/>
          <p14:tracePt t="46267" x="6286500" y="3454400"/>
          <p14:tracePt t="46275" x="6286500" y="3448050"/>
          <p14:tracePt t="46283" x="6299200" y="3435350"/>
          <p14:tracePt t="46300" x="6311900" y="3416300"/>
          <p14:tracePt t="46316" x="6330950" y="3397250"/>
          <p14:tracePt t="46333" x="6362700" y="3384550"/>
          <p14:tracePt t="46350" x="6419850" y="3371850"/>
          <p14:tracePt t="46367" x="6534150" y="3371850"/>
          <p14:tracePt t="46383" x="6686550" y="3371850"/>
          <p14:tracePt t="46400" x="6870700" y="3371850"/>
          <p14:tracePt t="46417" x="7054850" y="3378200"/>
          <p14:tracePt t="46434" x="7327900" y="3378200"/>
          <p14:tracePt t="46450" x="7499350" y="3378200"/>
          <p14:tracePt t="46467" x="7670800" y="3384550"/>
          <p14:tracePt t="46483" x="7874000" y="3422650"/>
          <p14:tracePt t="46500" x="8039100" y="3441700"/>
          <p14:tracePt t="46517" x="8197850" y="3460750"/>
          <p14:tracePt t="46534" x="8318500" y="3460750"/>
          <p14:tracePt t="46550" x="8420100" y="3460750"/>
          <p14:tracePt t="46567" x="8470900" y="3460750"/>
          <p14:tracePt t="46584" x="8489950" y="3454400"/>
          <p14:tracePt t="46674" x="8489950" y="3460750"/>
          <p14:tracePt t="46683" x="8489950" y="3486150"/>
          <p14:tracePt t="46700" x="8489950" y="3575050"/>
          <p14:tracePt t="46716" x="8477250" y="3695700"/>
          <p14:tracePt t="46733" x="8451850" y="3810000"/>
          <p14:tracePt t="46750" x="8420100" y="3911600"/>
          <p14:tracePt t="46767" x="8375650" y="3975100"/>
          <p14:tracePt t="46783" x="8343900" y="4013200"/>
          <p14:tracePt t="46800" x="8293100" y="4032250"/>
          <p14:tracePt t="46817" x="8210550" y="4032250"/>
          <p14:tracePt t="46834" x="7975600" y="3987800"/>
          <p14:tracePt t="46850" x="7759700" y="3943350"/>
          <p14:tracePt t="46866" x="7480300" y="3905250"/>
          <p14:tracePt t="46883" x="7207250" y="3898900"/>
          <p14:tracePt t="46900" x="6934200" y="3898900"/>
          <p14:tracePt t="46917" x="6718300" y="3898900"/>
          <p14:tracePt t="46933" x="6584950" y="3892550"/>
          <p14:tracePt t="46950" x="6496050" y="3886200"/>
          <p14:tracePt t="46966" x="6413500" y="3860800"/>
          <p14:tracePt t="46984" x="6324600" y="3829050"/>
          <p14:tracePt t="47000" x="6254750" y="3803650"/>
          <p14:tracePt t="47016" x="6172200" y="3746500"/>
          <p14:tracePt t="47035" x="6032500" y="3651250"/>
          <p14:tracePt t="47050" x="5981700" y="3619500"/>
          <p14:tracePt t="47067" x="5861050" y="3549650"/>
          <p14:tracePt t="47083" x="5791200" y="3511550"/>
          <p14:tracePt t="47100" x="5759450" y="3492500"/>
          <p14:tracePt t="47139" x="5765800" y="3492500"/>
          <p14:tracePt t="47150" x="5778500" y="3492500"/>
          <p14:tracePt t="47166" x="5854700" y="3492500"/>
          <p14:tracePt t="47183" x="5969000" y="3486150"/>
          <p14:tracePt t="47200" x="6083300" y="3486150"/>
          <p14:tracePt t="47216" x="6159500" y="3473450"/>
          <p14:tracePt t="47234" x="6184900" y="3454400"/>
          <p14:tracePt t="47250" x="6191250" y="3454400"/>
          <p14:tracePt t="47267" x="6165850" y="3454400"/>
          <p14:tracePt t="47283" x="6108700" y="3467100"/>
          <p14:tracePt t="47300" x="6051550" y="3524250"/>
          <p14:tracePt t="47317" x="6013450" y="3581400"/>
          <p14:tracePt t="47333" x="5994400" y="3625850"/>
          <p14:tracePt t="47350" x="5981700" y="3663950"/>
          <p14:tracePt t="47367" x="5949950" y="3689350"/>
          <p14:tracePt t="47383" x="5911850" y="3708400"/>
          <p14:tracePt t="47400" x="5880100" y="3714750"/>
          <p14:tracePt t="47417" x="5873750" y="3714750"/>
          <p14:tracePt t="47475" x="5886450" y="3714750"/>
          <p14:tracePt t="47482" x="5918200" y="3714750"/>
          <p14:tracePt t="47490" x="5962650" y="3714750"/>
          <p14:tracePt t="47500" x="6019800" y="3714750"/>
          <p14:tracePt t="47517" x="6127750" y="3714750"/>
          <p14:tracePt t="47534" x="6216650" y="3714750"/>
          <p14:tracePt t="47550" x="6286500" y="3689350"/>
          <p14:tracePt t="47566" x="6343650" y="3657600"/>
          <p14:tracePt t="47583" x="6375400" y="3606800"/>
          <p14:tracePt t="47600" x="6394450" y="3556000"/>
          <p14:tracePt t="47617" x="6400800" y="3517900"/>
          <p14:tracePt t="47635" x="6400800" y="3473450"/>
          <p14:tracePt t="47690" x="6400800" y="3505200"/>
          <p14:tracePt t="47699" x="6400800" y="3549650"/>
          <p14:tracePt t="47707" x="6400800" y="3606800"/>
          <p14:tracePt t="47716" x="6400800" y="3663950"/>
          <p14:tracePt t="47733" x="6400800" y="3765550"/>
          <p14:tracePt t="47750" x="6400800" y="3835400"/>
          <p14:tracePt t="47767" x="6400800" y="3886200"/>
          <p14:tracePt t="47783" x="6407150" y="3911600"/>
          <p14:tracePt t="47816" x="6413500" y="3911600"/>
          <p14:tracePt t="47850" x="6419850" y="3778250"/>
          <p14:tracePt t="47867" x="6432550" y="3683000"/>
          <p14:tracePt t="47884" x="6451600" y="3587750"/>
          <p14:tracePt t="47900" x="6483350" y="3511550"/>
          <p14:tracePt t="47916" x="6502400" y="3460750"/>
          <p14:tracePt t="47933" x="6521450" y="3429000"/>
          <p14:tracePt t="47950" x="6553200" y="3416300"/>
          <p14:tracePt t="47967" x="6604000" y="3416300"/>
          <p14:tracePt t="47983" x="6648450" y="3416300"/>
          <p14:tracePt t="48000" x="6673850" y="3448050"/>
          <p14:tracePt t="48016" x="6686550" y="3498850"/>
          <p14:tracePt t="48035" x="6673850" y="3556000"/>
          <p14:tracePt t="48050" x="6654800" y="3568700"/>
          <p14:tracePt t="48067" x="6591300" y="3600450"/>
          <p14:tracePt t="48083" x="6546850" y="3613150"/>
          <p14:tracePt t="48100" x="6521450" y="3625850"/>
          <p14:tracePt t="48133" x="6521450" y="3632200"/>
          <p14:tracePt t="48150" x="6534150" y="3632200"/>
          <p14:tracePt t="48167" x="6559550" y="3632200"/>
          <p14:tracePt t="48184" x="6578600" y="3632200"/>
          <p14:tracePt t="48200" x="6578600" y="3638550"/>
          <p14:tracePt t="48233" x="6578600" y="3644900"/>
          <p14:tracePt t="48250" x="6578600" y="3657600"/>
          <p14:tracePt t="48266" x="6565900" y="3663950"/>
          <p14:tracePt t="48283" x="6565900" y="3670300"/>
          <p14:tracePt t="48467" x="6559550" y="3670300"/>
          <p14:tracePt t="48475" x="6553200" y="3670300"/>
          <p14:tracePt t="48491" x="6546850" y="3670300"/>
          <p14:tracePt t="48500" x="6546850" y="3663950"/>
          <p14:tracePt t="48538" x="6540500" y="3663950"/>
          <p14:tracePt t="48554" x="6527800" y="3657600"/>
          <p14:tracePt t="48566" x="6515100" y="3657600"/>
          <p14:tracePt t="48583" x="6489700" y="3657600"/>
          <p14:tracePt t="48600" x="6457950" y="3632200"/>
          <p14:tracePt t="48617" x="6432550" y="3606800"/>
          <p14:tracePt t="48634" x="6413500" y="3568700"/>
          <p14:tracePt t="48650" x="6413500" y="3556000"/>
          <p14:tracePt t="48666" x="6400800" y="3505200"/>
          <p14:tracePt t="48683" x="6388100" y="3467100"/>
          <p14:tracePt t="48700" x="6388100" y="3409950"/>
          <p14:tracePt t="48716" x="6388100" y="3321050"/>
          <p14:tracePt t="48734" x="6388100" y="3206750"/>
          <p14:tracePt t="48750" x="6388100" y="3073400"/>
          <p14:tracePt t="48766" x="6388100" y="2927350"/>
          <p14:tracePt t="48783" x="6388100" y="2813050"/>
          <p14:tracePt t="48800" x="6388100" y="2730500"/>
          <p14:tracePt t="48816" x="6400800" y="2692400"/>
          <p14:tracePt t="48833" x="6407150" y="2686050"/>
          <p14:tracePt t="48850" x="6413500" y="2686050"/>
          <p14:tracePt t="48867" x="6432550" y="2717800"/>
          <p14:tracePt t="48883" x="6457950" y="2774950"/>
          <p14:tracePt t="48901" x="6489700" y="2876550"/>
          <p14:tracePt t="48916" x="6540500" y="3048000"/>
          <p14:tracePt t="48933" x="6610350" y="3276600"/>
          <p14:tracePt t="48950" x="6705600" y="3549650"/>
          <p14:tracePt t="48966" x="6775450" y="3721100"/>
          <p14:tracePt t="48983" x="6813550" y="3822700"/>
          <p14:tracePt t="49000" x="6838950" y="3905250"/>
          <p14:tracePt t="49017" x="6838950" y="3981450"/>
          <p14:tracePt t="49033" x="6800850" y="4076700"/>
          <p14:tracePt t="49035" x="6788150" y="4121150"/>
          <p14:tracePt t="49050" x="6781800" y="4152900"/>
          <p14:tracePt t="49066" x="6775450" y="4171950"/>
          <p14:tracePt t="49083" x="6775450" y="4159250"/>
          <p14:tracePt t="49100" x="6775450" y="4108450"/>
          <p14:tracePt t="49117" x="6769100" y="4057650"/>
          <p14:tracePt t="49133" x="6756400" y="4019550"/>
          <p14:tracePt t="49150" x="6743700" y="3975100"/>
          <p14:tracePt t="49167" x="6718300" y="3911600"/>
          <p14:tracePt t="49183" x="6680200" y="3835400"/>
          <p14:tracePt t="49200" x="6635750" y="3784600"/>
          <p14:tracePt t="49217" x="6597650" y="3765550"/>
          <p14:tracePt t="49234" x="6553200" y="3765550"/>
          <p14:tracePt t="49250" x="6508750" y="3835400"/>
          <p14:tracePt t="49267" x="6464300" y="3943350"/>
          <p14:tracePt t="49283" x="6419850" y="4089400"/>
          <p14:tracePt t="49300" x="6394450" y="4273550"/>
          <p14:tracePt t="49316" x="6381750" y="4464050"/>
          <p14:tracePt t="49333" x="6381750" y="4597400"/>
          <p14:tracePt t="49350" x="6388100" y="4654550"/>
          <p14:tracePt t="49367" x="6388100" y="4686300"/>
          <p14:tracePt t="49383" x="6400800" y="4699000"/>
          <p14:tracePt t="49417" x="6413500" y="4699000"/>
          <p14:tracePt t="49434" x="6426200" y="4648200"/>
          <p14:tracePt t="49450" x="6426200" y="4629150"/>
          <p14:tracePt t="49467" x="6407150" y="4559300"/>
          <p14:tracePt t="49483" x="6400800" y="4552950"/>
          <p14:tracePt t="49500" x="6394450" y="4546600"/>
          <p14:tracePt t="49533" x="6400800" y="4559300"/>
          <p14:tracePt t="49550" x="6470650" y="4610100"/>
          <p14:tracePt t="49567" x="6572250" y="4667250"/>
          <p14:tracePt t="49583" x="6654800" y="4705350"/>
          <p14:tracePt t="49600" x="6718300" y="4730750"/>
          <p14:tracePt t="49617" x="6724650" y="4730750"/>
          <p14:tracePt t="49650" x="6711950" y="4730750"/>
          <p14:tracePt t="49666" x="6629400" y="4743450"/>
          <p14:tracePt t="49684" x="6559550" y="4749800"/>
          <p14:tracePt t="49700" x="6502400" y="4749800"/>
          <p14:tracePt t="49717" x="6464300" y="4749800"/>
          <p14:tracePt t="49734" x="6426200" y="4749800"/>
          <p14:tracePt t="49750" x="6400800" y="4743450"/>
          <p14:tracePt t="49767" x="6375400" y="4737100"/>
          <p14:tracePt t="49867" x="6375400" y="4730750"/>
          <p14:tracePt t="50903" x="6369050" y="4718050"/>
          <p14:tracePt t="50917" x="6356350" y="4679950"/>
          <p14:tracePt t="50933" x="6356350" y="4616450"/>
          <p14:tracePt t="50950" x="6337300" y="4533900"/>
          <p14:tracePt t="50966" x="6324600" y="4413250"/>
          <p14:tracePt t="50983" x="6324600" y="4286250"/>
          <p14:tracePt t="51000" x="6324600" y="4165600"/>
          <p14:tracePt t="51017" x="6324600" y="4057650"/>
          <p14:tracePt t="51034" x="6330950" y="3937000"/>
          <p14:tracePt t="51050" x="6318250" y="3860800"/>
          <p14:tracePt t="51066" x="6292850" y="3797300"/>
          <p14:tracePt t="51083" x="6292850" y="3752850"/>
          <p14:tracePt t="51100" x="6299200" y="3740150"/>
          <p14:tracePt t="51116" x="6299200" y="3733800"/>
          <p14:tracePt t="51179" x="6305550" y="3733800"/>
          <p14:tracePt t="51186" x="6311900" y="3733800"/>
          <p14:tracePt t="51195" x="6324600" y="3721100"/>
          <p14:tracePt t="51202" x="6330950" y="3702050"/>
          <p14:tracePt t="51216" x="6337300" y="3689350"/>
          <p14:tracePt t="51233" x="6350000" y="3676650"/>
          <p14:tracePt t="51235" x="6356350" y="3676650"/>
          <p14:tracePt t="51250" x="6356350" y="3670300"/>
          <p14:tracePt t="51306" x="6362700" y="3670300"/>
          <p14:tracePt t="51315" x="6369050" y="3670300"/>
          <p14:tracePt t="51602" x="6375400" y="3670300"/>
          <p14:tracePt t="51610" x="6375400" y="3657600"/>
          <p14:tracePt t="51626" x="6381750" y="3651250"/>
          <p14:tracePt t="51651" x="6381750" y="3644900"/>
          <p14:tracePt t="51658" x="6381750" y="3638550"/>
          <p14:tracePt t="51668" x="6388100" y="3632200"/>
          <p14:tracePt t="51684" x="6388100" y="3619500"/>
          <p14:tracePt t="51700" x="6388100" y="3613150"/>
          <p14:tracePt t="51717" x="6388100" y="3600450"/>
          <p14:tracePt t="51750" x="6394450" y="3600450"/>
          <p14:tracePt t="51803" x="6394450" y="3594100"/>
          <p14:tracePt t="52107" x="6388100" y="3594100"/>
          <p14:tracePt t="52114" x="6362700" y="3600450"/>
          <p14:tracePt t="52122" x="6324600" y="3619500"/>
          <p14:tracePt t="52133" x="6292850" y="3651250"/>
          <p14:tracePt t="52150" x="6235700" y="3740150"/>
          <p14:tracePt t="52166" x="6197600" y="3860800"/>
          <p14:tracePt t="52184" x="6178550" y="3994150"/>
          <p14:tracePt t="52200" x="6197600" y="4121150"/>
          <p14:tracePt t="52217" x="6235700" y="4229100"/>
          <p14:tracePt t="52233" x="6292850" y="4298950"/>
          <p14:tracePt t="52235" x="6311900" y="4318000"/>
          <p14:tracePt t="52250" x="6324600" y="4330700"/>
          <p14:tracePt t="52267" x="6337300" y="4330700"/>
          <p14:tracePt t="52300" x="6350000" y="4330700"/>
          <p14:tracePt t="52317" x="6350000" y="4279900"/>
          <p14:tracePt t="52333" x="6356350" y="4222750"/>
          <p14:tracePt t="52350" x="6356350" y="4178300"/>
          <p14:tracePt t="52366" x="6356350" y="4152900"/>
          <p14:tracePt t="52383" x="6356350" y="4146550"/>
          <p14:tracePt t="52417" x="6356350" y="4191000"/>
          <p14:tracePt t="52434" x="6318250" y="4343400"/>
          <p14:tracePt t="52450" x="6318250" y="4470400"/>
          <p14:tracePt t="52467" x="6318250" y="4610100"/>
          <p14:tracePt t="52483" x="6311900" y="4730750"/>
          <p14:tracePt t="52500" x="6356350" y="4806950"/>
          <p14:tracePt t="52517" x="6375400" y="4832350"/>
          <p14:tracePt t="52550" x="6381750" y="4826000"/>
          <p14:tracePt t="52566" x="6381750" y="4768850"/>
          <p14:tracePt t="52583" x="6381750" y="4737100"/>
          <p14:tracePt t="52600" x="6369050" y="4718050"/>
          <p14:tracePt t="52617" x="6369050" y="4711700"/>
          <p14:tracePt t="52659" x="6375400" y="4711700"/>
          <p14:tracePt t="52667" x="6400800" y="4711700"/>
          <p14:tracePt t="52683" x="6477000" y="4749800"/>
          <p14:tracePt t="52700" x="6527800" y="4787900"/>
          <p14:tracePt t="52716" x="6546850" y="4838700"/>
          <p14:tracePt t="52733" x="6540500" y="4883150"/>
          <p14:tracePt t="52750" x="6483350" y="4946650"/>
          <p14:tracePt t="52767" x="6426200" y="4972050"/>
          <p14:tracePt t="52783" x="6394450" y="4984750"/>
          <p14:tracePt t="52801" x="6381750" y="4984750"/>
          <p14:tracePt t="52834" x="6381750" y="5003800"/>
          <p14:tracePt t="52850" x="6438900" y="5041900"/>
          <p14:tracePt t="52867" x="6457950" y="5048250"/>
          <p14:tracePt t="52883" x="6464300" y="5054600"/>
          <p14:tracePt t="52947" x="6470650" y="5054600"/>
          <p14:tracePt t="52954" x="6470650" y="5048250"/>
          <p14:tracePt t="52963" x="6470650" y="5041900"/>
          <p14:tracePt t="53123" x="6470650" y="5035550"/>
          <p14:tracePt t="53131" x="6470650" y="5022850"/>
          <p14:tracePt t="53138" x="6477000" y="5016500"/>
          <p14:tracePt t="53150" x="6483350" y="4997450"/>
          <p14:tracePt t="53167" x="6496050" y="4978400"/>
          <p14:tracePt t="53183" x="6502400" y="4946650"/>
          <p14:tracePt t="53200" x="6508750" y="4927600"/>
          <p14:tracePt t="53217" x="6521450" y="4895850"/>
          <p14:tracePt t="53234" x="6483350" y="4832350"/>
          <p14:tracePt t="53252" x="6483350" y="4826000"/>
          <p14:tracePt t="53267" x="6483350" y="4819650"/>
          <p14:tracePt t="53283" x="6477000" y="4819650"/>
          <p14:tracePt t="53338" x="6477000" y="4813300"/>
          <p14:tracePt t="53347" x="6477000" y="4806950"/>
          <p14:tracePt t="53362" x="6477000" y="4800600"/>
          <p14:tracePt t="53378" x="6470650" y="4794250"/>
          <p14:tracePt t="53394" x="6464300" y="4787900"/>
          <p14:tracePt t="53402" x="6457950" y="4775200"/>
          <p14:tracePt t="53416" x="6451600" y="4762500"/>
          <p14:tracePt t="53435" x="6451600" y="4692650"/>
          <p14:tracePt t="53450" x="6445250" y="4660900"/>
          <p14:tracePt t="53467" x="6413500" y="4540250"/>
          <p14:tracePt t="53483" x="6388100" y="4464050"/>
          <p14:tracePt t="53500" x="6350000" y="4406900"/>
          <p14:tracePt t="53517" x="6337300" y="4356100"/>
          <p14:tracePt t="53533" x="6318250" y="4305300"/>
          <p14:tracePt t="53550" x="6318250" y="4267200"/>
          <p14:tracePt t="53567" x="6330950" y="4235450"/>
          <p14:tracePt t="53584" x="6362700" y="4210050"/>
          <p14:tracePt t="53600" x="6400800" y="4191000"/>
          <p14:tracePt t="53617" x="6413500" y="4178300"/>
          <p14:tracePt t="53634" x="6419850" y="4178300"/>
          <p14:tracePt t="53650" x="6432550" y="4178300"/>
          <p14:tracePt t="53666" x="6477000" y="4178300"/>
          <p14:tracePt t="53684" x="6521450" y="4165600"/>
          <p14:tracePt t="53700" x="6553200" y="4152900"/>
          <p14:tracePt t="53716" x="6565900" y="4140200"/>
          <p14:tracePt t="53733" x="6565900" y="4127500"/>
          <p14:tracePt t="53750" x="6572250" y="4108450"/>
          <p14:tracePt t="53767" x="6572250" y="4083050"/>
          <p14:tracePt t="53784" x="6572250" y="4044950"/>
          <p14:tracePt t="53800" x="6572250" y="4013200"/>
          <p14:tracePt t="53817" x="6572250" y="4000500"/>
          <p14:tracePt t="53850" x="6565900" y="4000500"/>
          <p14:tracePt t="53954" x="6565900" y="4013200"/>
          <p14:tracePt t="53963" x="6565900" y="4032250"/>
          <p14:tracePt t="53970" x="6565900" y="4044950"/>
          <p14:tracePt t="53983" x="6565900" y="4064000"/>
          <p14:tracePt t="54000" x="6565900" y="4095750"/>
          <p14:tracePt t="54017" x="6565900" y="4140200"/>
          <p14:tracePt t="54034" x="6565900" y="4216400"/>
          <p14:tracePt t="54035" x="6559550" y="4260850"/>
          <p14:tracePt t="54050" x="6565900" y="4349750"/>
          <p14:tracePt t="54067" x="6604000" y="4432300"/>
          <p14:tracePt t="54083" x="6616700" y="4483100"/>
          <p14:tracePt t="54100" x="6629400" y="4521200"/>
          <p14:tracePt t="54117" x="6642100" y="4565650"/>
          <p14:tracePt t="54134" x="6648450" y="4629150"/>
          <p14:tracePt t="54150" x="6673850" y="4705350"/>
          <p14:tracePt t="54166" x="6699250" y="4787900"/>
          <p14:tracePt t="54183" x="6731000" y="4876800"/>
          <p14:tracePt t="54200" x="6750050" y="4940300"/>
          <p14:tracePt t="54217" x="6781800" y="4997450"/>
          <p14:tracePt t="54234" x="6819900" y="5118100"/>
          <p14:tracePt t="54250" x="6845300" y="5162550"/>
          <p14:tracePt t="54266" x="6864350" y="5187950"/>
          <p14:tracePt t="54642" x="6858000" y="5187950"/>
          <p14:tracePt t="54651" x="6851650" y="5181600"/>
          <p14:tracePt t="54667" x="6832600" y="5175250"/>
          <p14:tracePt t="54683" x="6807200" y="5143500"/>
          <p14:tracePt t="54700" x="6762750" y="5073650"/>
          <p14:tracePt t="54716" x="6718300" y="5003800"/>
          <p14:tracePt t="54733" x="6686550" y="4946650"/>
          <p14:tracePt t="54750" x="6673850" y="4895850"/>
          <p14:tracePt t="54767" x="6661150" y="4845050"/>
          <p14:tracePt t="54784" x="6661150" y="4794250"/>
          <p14:tracePt t="54800" x="6661150" y="4743450"/>
          <p14:tracePt t="54817" x="6692900" y="4699000"/>
          <p14:tracePt t="54834" x="6769100" y="4635500"/>
          <p14:tracePt t="54850" x="6794500" y="4616450"/>
          <p14:tracePt t="54867" x="6902450" y="4578350"/>
          <p14:tracePt t="54883" x="6978650" y="4552950"/>
          <p14:tracePt t="54901" x="7080250" y="4552950"/>
          <p14:tracePt t="54916" x="7200900" y="4546600"/>
          <p14:tracePt t="54933" x="7353300" y="4565650"/>
          <p14:tracePt t="54950" x="7512050" y="4578350"/>
          <p14:tracePt t="54966" x="7658100" y="4610100"/>
          <p14:tracePt t="54984" x="7804150" y="4660900"/>
          <p14:tracePt t="55000" x="7937500" y="4711700"/>
          <p14:tracePt t="55016" x="8083550" y="4762500"/>
          <p14:tracePt t="55034" x="8267700" y="4832350"/>
          <p14:tracePt t="55050" x="8324850" y="4851400"/>
          <p14:tracePt t="55067" x="8439150" y="4908550"/>
          <p14:tracePt t="55083" x="8451850" y="4921250"/>
          <p14:tracePt t="55100" x="8451850" y="4927600"/>
          <p14:tracePt t="55116" x="8458200" y="4965700"/>
          <p14:tracePt t="55134" x="8458200" y="5016500"/>
          <p14:tracePt t="55150" x="8426450" y="5086350"/>
          <p14:tracePt t="55167" x="8394700" y="5168900"/>
          <p14:tracePt t="55183" x="8350250" y="5264150"/>
          <p14:tracePt t="55200" x="8293100" y="5340350"/>
          <p14:tracePt t="55217" x="8216900" y="5378450"/>
          <p14:tracePt t="55234" x="8089900" y="5403850"/>
          <p14:tracePt t="55250" x="8032750" y="5403850"/>
          <p14:tracePt t="55267" x="7829550" y="5403850"/>
          <p14:tracePt t="55283" x="7683500" y="5403850"/>
          <p14:tracePt t="55300" x="7505700" y="5365750"/>
          <p14:tracePt t="55316" x="7327900" y="5302250"/>
          <p14:tracePt t="55333" x="7150100" y="5238750"/>
          <p14:tracePt t="55350" x="7048500" y="5181600"/>
          <p14:tracePt t="55366" x="6959600" y="5137150"/>
          <p14:tracePt t="55383" x="6908800" y="5086350"/>
          <p14:tracePt t="55400" x="6883400" y="5048250"/>
          <p14:tracePt t="55417" x="6877050" y="5016500"/>
          <p14:tracePt t="55434" x="6877050" y="4914900"/>
          <p14:tracePt t="55450" x="6902450" y="4826000"/>
          <p14:tracePt t="55467" x="6927850" y="4730750"/>
          <p14:tracePt t="55483" x="6985000" y="4667250"/>
          <p14:tracePt t="55500" x="7061200" y="4622800"/>
          <p14:tracePt t="55517" x="7143750" y="4572000"/>
          <p14:tracePt t="55533" x="7251700" y="4533900"/>
          <p14:tracePt t="55550" x="7353300" y="4502150"/>
          <p14:tracePt t="55567" x="7435850" y="4476750"/>
          <p14:tracePt t="55583" x="7493000" y="4457700"/>
          <p14:tracePt t="55600" x="7531100" y="4457700"/>
          <p14:tracePt t="55617" x="7562850" y="4457700"/>
          <p14:tracePt t="55634" x="7607300" y="4457700"/>
          <p14:tracePt t="55652" x="7613650" y="4457700"/>
          <p14:tracePt t="55715" x="7620000" y="4457700"/>
          <p14:tracePt t="55803" x="7620000" y="4464050"/>
          <p14:tracePt t="55810" x="7620000" y="4476750"/>
          <p14:tracePt t="55818" x="7607300" y="4483100"/>
          <p14:tracePt t="55833" x="7588250" y="4483100"/>
          <p14:tracePt t="55850" x="7512050" y="4502150"/>
          <p14:tracePt t="55866" x="7442200" y="4508500"/>
          <p14:tracePt t="55883" x="7353300" y="4514850"/>
          <p14:tracePt t="55901" x="7283450" y="4502150"/>
          <p14:tracePt t="55917" x="7213600" y="4470400"/>
          <p14:tracePt t="55933" x="7143750" y="4451350"/>
          <p14:tracePt t="55950" x="7086600" y="4425950"/>
          <p14:tracePt t="55967" x="7042150" y="4394200"/>
          <p14:tracePt t="55983" x="7029450" y="4368800"/>
          <p14:tracePt t="56000" x="7023100" y="4337050"/>
          <p14:tracePt t="56017" x="7016750" y="4298950"/>
          <p14:tracePt t="56033" x="7016750" y="4254500"/>
          <p14:tracePt t="56035" x="7016750" y="4229100"/>
          <p14:tracePt t="56050" x="7016750" y="4184650"/>
          <p14:tracePt t="56067" x="7023100" y="4146550"/>
          <p14:tracePt t="56083" x="7042150" y="4095750"/>
          <p14:tracePt t="56100" x="7099300" y="4070350"/>
          <p14:tracePt t="56117" x="7175500" y="4051300"/>
          <p14:tracePt t="56133" x="7264400" y="4038600"/>
          <p14:tracePt t="56150" x="7366000" y="4038600"/>
          <p14:tracePt t="56167" x="7473950" y="4038600"/>
          <p14:tracePt t="56183" x="7575550" y="4038600"/>
          <p14:tracePt t="56200" x="7670800" y="4051300"/>
          <p14:tracePt t="56217" x="7766050" y="4083050"/>
          <p14:tracePt t="56234" x="7829550" y="4121150"/>
          <p14:tracePt t="56235" x="7854950" y="4140200"/>
          <p14:tracePt t="56250" x="7886700" y="4197350"/>
          <p14:tracePt t="56267" x="7893050" y="4267200"/>
          <p14:tracePt t="56283" x="7893050" y="4368800"/>
          <p14:tracePt t="56300" x="7880350" y="4470400"/>
          <p14:tracePt t="56317" x="7816850" y="4540250"/>
          <p14:tracePt t="56333" x="7727950" y="4578350"/>
          <p14:tracePt t="56350" x="7632700" y="4603750"/>
          <p14:tracePt t="56367" x="7512050" y="4622800"/>
          <p14:tracePt t="56383" x="7372350" y="4610100"/>
          <p14:tracePt t="56400" x="7245350" y="4584700"/>
          <p14:tracePt t="56417" x="7073900" y="4521200"/>
          <p14:tracePt t="56434" x="6826250" y="4432300"/>
          <p14:tracePt t="56450" x="6737350" y="4381500"/>
          <p14:tracePt t="56467" x="6686550" y="4349750"/>
          <p14:tracePt t="56483" x="6667500" y="4330700"/>
          <p14:tracePt t="56500" x="6667500" y="4318000"/>
          <p14:tracePt t="56517" x="6667500" y="4286250"/>
          <p14:tracePt t="56533" x="6661150" y="4248150"/>
          <p14:tracePt t="56550" x="6648450" y="4210050"/>
          <p14:tracePt t="56567" x="6623050" y="4171950"/>
          <p14:tracePt t="56583" x="6597650" y="4146550"/>
          <p14:tracePt t="56600" x="6578600" y="4127500"/>
          <p14:tracePt t="56617" x="6559550" y="4108450"/>
          <p14:tracePt t="56634" x="6521450" y="4076700"/>
          <p14:tracePt t="56650" x="6508750" y="4070350"/>
          <p14:tracePt t="56667" x="6496050" y="4070350"/>
          <p14:tracePt t="56683" x="6464300" y="4076700"/>
          <p14:tracePt t="56700" x="6419850" y="4152900"/>
          <p14:tracePt t="56717" x="6381750" y="4241800"/>
          <p14:tracePt t="56733" x="6324600" y="4362450"/>
          <p14:tracePt t="56750" x="6267450" y="4508500"/>
          <p14:tracePt t="56767" x="6223000" y="4654550"/>
          <p14:tracePt t="56783" x="6223000" y="4787900"/>
          <p14:tracePt t="56800" x="6273800" y="4921250"/>
          <p14:tracePt t="56817" x="6343650" y="5029200"/>
          <p14:tracePt t="56833" x="6413500" y="5111750"/>
          <p14:tracePt t="56835" x="6451600" y="5149850"/>
          <p14:tracePt t="56850" x="6515100" y="5213350"/>
          <p14:tracePt t="56867" x="6546850" y="5245100"/>
          <p14:tracePt t="56884" x="6553200" y="5251450"/>
          <p14:tracePt t="56946" x="6553200" y="5238750"/>
          <p14:tracePt t="56954" x="6553200" y="5219700"/>
          <p14:tracePt t="56962" x="6559550" y="5194300"/>
          <p14:tracePt t="56970" x="6559550" y="5168900"/>
          <p14:tracePt t="56983" x="6559550" y="5137150"/>
          <p14:tracePt t="57000" x="6540500" y="5060950"/>
          <p14:tracePt t="57017" x="6483350" y="4953000"/>
          <p14:tracePt t="57019" x="6451600" y="4895850"/>
          <p14:tracePt t="57034" x="6400800" y="4762500"/>
          <p14:tracePt t="57050" x="6375400" y="4679950"/>
          <p14:tracePt t="57067" x="6324600" y="4483100"/>
          <p14:tracePt t="57083" x="6318250" y="4394200"/>
          <p14:tracePt t="57100" x="6330950" y="4318000"/>
          <p14:tracePt t="57117" x="6381750" y="4229100"/>
          <p14:tracePt t="57133" x="6451600" y="4146550"/>
          <p14:tracePt t="57151" x="6534150" y="4095750"/>
          <p14:tracePt t="57167" x="6597650" y="4070350"/>
          <p14:tracePt t="57184" x="6642100" y="4038600"/>
          <p14:tracePt t="57200" x="6654800" y="4038600"/>
          <p14:tracePt t="57338" x="6635750" y="4051300"/>
          <p14:tracePt t="57347" x="6604000" y="4064000"/>
          <p14:tracePt t="57354" x="6584950" y="4076700"/>
          <p14:tracePt t="57366" x="6553200" y="4095750"/>
          <p14:tracePt t="57383" x="6502400" y="4127500"/>
          <p14:tracePt t="57401" x="6445250" y="4171950"/>
          <p14:tracePt t="57416" x="6388100" y="4229100"/>
          <p14:tracePt t="57418" x="6362700" y="4260850"/>
          <p14:tracePt t="57433" x="6337300" y="4311650"/>
          <p14:tracePt t="57450" x="6248400" y="4483100"/>
          <p14:tracePt t="57466" x="6197600" y="4603750"/>
          <p14:tracePt t="57483" x="6197600" y="4749800"/>
          <p14:tracePt t="57500" x="6210300" y="4914900"/>
          <p14:tracePt t="57517" x="6280150" y="5124450"/>
          <p14:tracePt t="57533" x="6369050" y="5295900"/>
          <p14:tracePt t="57550" x="6489700" y="5435600"/>
          <p14:tracePt t="57567" x="6597650" y="5530850"/>
          <p14:tracePt t="57583" x="6699250" y="5600700"/>
          <p14:tracePt t="57600" x="6756400" y="5632450"/>
          <p14:tracePt t="57730" x="6756400" y="5626100"/>
          <p14:tracePt t="57739" x="6756400" y="5619750"/>
          <p14:tracePt t="57747" x="6750050" y="5619750"/>
          <p14:tracePt t="57754" x="6743700" y="5613400"/>
          <p14:tracePt t="57766" x="6731000" y="5607050"/>
          <p14:tracePt t="57783" x="6711950" y="5607050"/>
          <p14:tracePt t="57800" x="6673850" y="5594350"/>
          <p14:tracePt t="57817" x="6629400" y="5581650"/>
          <p14:tracePt t="57833" x="6572250" y="5581650"/>
          <p14:tracePt t="57835" x="6553200" y="5581650"/>
          <p14:tracePt t="57850" x="6489700" y="5575300"/>
          <p14:tracePt t="57867" x="6432550" y="5575300"/>
          <p14:tracePt t="57883" x="6407150" y="5575300"/>
          <p14:tracePt t="57900" x="6400800" y="5568950"/>
          <p14:tracePt t="58195" x="6394450" y="5562600"/>
          <p14:tracePt t="58202" x="6388100" y="5543550"/>
          <p14:tracePt t="58210" x="6369050" y="5518150"/>
          <p14:tracePt t="58218" x="6356350" y="5492750"/>
          <p14:tracePt t="58233" x="6337300" y="5467350"/>
          <p14:tracePt t="58250" x="6267450" y="5327650"/>
          <p14:tracePt t="58266" x="6223000" y="5207000"/>
          <p14:tracePt t="58283" x="6165850" y="5054600"/>
          <p14:tracePt t="58300" x="6121400" y="4908550"/>
          <p14:tracePt t="58316" x="6115050" y="4800600"/>
          <p14:tracePt t="58333" x="6121400" y="4718050"/>
          <p14:tracePt t="58350" x="6153150" y="4635500"/>
          <p14:tracePt t="58367" x="6191250" y="4540250"/>
          <p14:tracePt t="58384" x="6254750" y="4483100"/>
          <p14:tracePt t="58400" x="6299200" y="4432300"/>
          <p14:tracePt t="58417" x="6343650" y="4381500"/>
          <p14:tracePt t="58434" x="6394450" y="4292600"/>
          <p14:tracePt t="58450" x="6413500" y="4267200"/>
          <p14:tracePt t="58467" x="6413500" y="4260850"/>
          <p14:tracePt t="58515" x="6419850" y="4260850"/>
          <p14:tracePt t="58522" x="6419850" y="4248150"/>
          <p14:tracePt t="58533" x="6426200" y="4248150"/>
          <p14:tracePt t="58550" x="6438900" y="4235450"/>
          <p14:tracePt t="58567" x="6445250" y="4216400"/>
          <p14:tracePt t="58583" x="6445250" y="4203700"/>
          <p14:tracePt t="58600" x="6451600" y="4197350"/>
          <p14:tracePt t="58616" x="6451600" y="4191000"/>
          <p14:tracePt t="58634" x="6457950" y="4165600"/>
          <p14:tracePt t="58650" x="6464300" y="4146550"/>
          <p14:tracePt t="58667" x="6464300" y="4127500"/>
          <p14:tracePt t="58683" x="6464300" y="4114800"/>
          <p14:tracePt t="58700" x="6470650" y="4108450"/>
          <p14:tracePt t="58717" x="6470650" y="4102100"/>
          <p14:tracePt t="59083" x="6464300" y="4102100"/>
          <p14:tracePt t="59107" x="6457950" y="4102100"/>
          <p14:tracePt t="59115" x="6457950" y="4108450"/>
          <p14:tracePt t="59122" x="6451600" y="4108450"/>
          <p14:tracePt t="59138" x="6451600" y="4114800"/>
          <p14:tracePt t="59150" x="6438900" y="4114800"/>
          <p14:tracePt t="59167" x="6432550" y="4127500"/>
          <p14:tracePt t="59183" x="6413500" y="4133850"/>
          <p14:tracePt t="59200" x="6394450" y="4146550"/>
          <p14:tracePt t="59217" x="6375400" y="4165600"/>
          <p14:tracePt t="59234" x="6330950" y="4191000"/>
          <p14:tracePt t="59235" x="6318250" y="4210050"/>
          <p14:tracePt t="59250" x="6292850" y="4235450"/>
          <p14:tracePt t="59267" x="6273800" y="4267200"/>
          <p14:tracePt t="59283" x="6254750" y="4298950"/>
          <p14:tracePt t="59300" x="6242050" y="4343400"/>
          <p14:tracePt t="59317" x="6210300" y="4400550"/>
          <p14:tracePt t="59333" x="6184900" y="4483100"/>
          <p14:tracePt t="59350" x="6153150" y="4565650"/>
          <p14:tracePt t="59367" x="6134100" y="4648200"/>
          <p14:tracePt t="59383" x="6134100" y="4705350"/>
          <p14:tracePt t="59401" x="6134100" y="4775200"/>
          <p14:tracePt t="59417" x="6134100" y="4832350"/>
          <p14:tracePt t="59434" x="6134100" y="4933950"/>
          <p14:tracePt t="59450" x="6146800" y="5010150"/>
          <p14:tracePt t="59467" x="6184900" y="5073650"/>
          <p14:tracePt t="59484" x="6235700" y="5130800"/>
          <p14:tracePt t="59500" x="6280150" y="5156200"/>
          <p14:tracePt t="59516" x="6311900" y="5175250"/>
          <p14:tracePt t="59533" x="6330950" y="5175250"/>
          <p14:tracePt t="59550" x="6343650" y="5175250"/>
          <p14:tracePt t="59567" x="6350000" y="5181600"/>
          <p14:tracePt t="59882" x="6350000" y="5187950"/>
          <p14:tracePt t="59890" x="6343650" y="5187950"/>
          <p14:tracePt t="59900" x="6337300" y="5187950"/>
          <p14:tracePt t="59917" x="6324600" y="5187950"/>
          <p14:tracePt t="59933" x="6305550" y="5194300"/>
          <p14:tracePt t="59950" x="6280150" y="5194300"/>
          <p14:tracePt t="59967" x="6261100" y="5200650"/>
          <p14:tracePt t="59983" x="6254750" y="5207000"/>
          <p14:tracePt t="60000" x="6235700" y="5207000"/>
          <p14:tracePt t="60016" x="6216650" y="5207000"/>
          <p14:tracePt t="60299" x="6210300" y="5207000"/>
          <p14:tracePt t="60307" x="6197600" y="5207000"/>
          <p14:tracePt t="60317" x="6191250" y="5187950"/>
          <p14:tracePt t="60333" x="6178550" y="5149850"/>
          <p14:tracePt t="60350" x="6178550" y="5099050"/>
          <p14:tracePt t="60367" x="6178550" y="5060950"/>
          <p14:tracePt t="60384" x="6178550" y="4997450"/>
          <p14:tracePt t="60400" x="6178550" y="4921250"/>
          <p14:tracePt t="60417" x="6216650" y="4851400"/>
          <p14:tracePt t="60434" x="6254750" y="4730750"/>
          <p14:tracePt t="60450" x="6254750" y="4654550"/>
          <p14:tracePt t="60467" x="6248400" y="4591050"/>
          <p14:tracePt t="60483" x="6248400" y="4533900"/>
          <p14:tracePt t="60500" x="6248400" y="4495800"/>
          <p14:tracePt t="60516" x="6254750" y="4489450"/>
          <p14:tracePt t="60754" x="6254750" y="4483100"/>
          <p14:tracePt t="60762" x="6254750" y="4476750"/>
          <p14:tracePt t="60770" x="6254750" y="4464050"/>
          <p14:tracePt t="60783" x="6267450" y="4451350"/>
          <p14:tracePt t="60800" x="6292850" y="4419600"/>
          <p14:tracePt t="60817" x="6318250" y="4375150"/>
          <p14:tracePt t="60818" x="6343650" y="4356100"/>
          <p14:tracePt t="60833" x="6356350" y="4337050"/>
          <p14:tracePt t="60850" x="6394450" y="4273550"/>
          <p14:tracePt t="60867" x="6407150" y="4241800"/>
          <p14:tracePt t="60883" x="6413500" y="4235450"/>
          <p14:tracePt t="60946" x="6419850" y="4235450"/>
          <p14:tracePt t="61123" x="6438900" y="4222750"/>
          <p14:tracePt t="61131" x="6451600" y="4210050"/>
          <p14:tracePt t="61138" x="6464300" y="4203700"/>
          <p14:tracePt t="61150" x="6477000" y="4197350"/>
          <p14:tracePt t="61167" x="6489700" y="4191000"/>
          <p14:tracePt t="61183" x="6489700" y="4184650"/>
          <p14:tracePt t="61283" x="6489700" y="4191000"/>
          <p14:tracePt t="61290" x="6489700" y="4210050"/>
          <p14:tracePt t="61300" x="6477000" y="4229100"/>
          <p14:tracePt t="61317" x="6419850" y="4298950"/>
          <p14:tracePt t="61333" x="6362700" y="4368800"/>
          <p14:tracePt t="61350" x="6337300" y="4451350"/>
          <p14:tracePt t="61367" x="6305550" y="4546600"/>
          <p14:tracePt t="61383" x="6273800" y="4667250"/>
          <p14:tracePt t="61400" x="6273800" y="4800600"/>
          <p14:tracePt t="61416" x="6292850" y="4902200"/>
          <p14:tracePt t="61434" x="6343650" y="4991100"/>
          <p14:tracePt t="61450" x="6375400" y="5029200"/>
          <p14:tracePt t="61467" x="6394450" y="5054600"/>
          <p14:tracePt t="61483" x="6400800" y="5060950"/>
          <p14:tracePt t="61931" x="6400800" y="5041900"/>
          <p14:tracePt t="61938" x="6400800" y="5022850"/>
          <p14:tracePt t="61947" x="6400800" y="4991100"/>
          <p14:tracePt t="61954" x="6400800" y="4959350"/>
          <p14:tracePt t="61966" x="6400800" y="4921250"/>
          <p14:tracePt t="61984" x="6369050" y="4845050"/>
          <p14:tracePt t="62000" x="6350000" y="4749800"/>
          <p14:tracePt t="62018" x="6343650" y="4641850"/>
          <p14:tracePt t="62034" x="6343650" y="4572000"/>
          <p14:tracePt t="62050" x="6356350" y="4508500"/>
          <p14:tracePt t="62067" x="6375400" y="4464050"/>
          <p14:tracePt t="62083" x="6407150" y="4413250"/>
          <p14:tracePt t="62100" x="6432550" y="4381500"/>
          <p14:tracePt t="62117" x="6457950" y="4362450"/>
          <p14:tracePt t="62133" x="6489700" y="4356100"/>
          <p14:tracePt t="62150" x="6496050" y="4349750"/>
          <p14:tracePt t="62166" x="6508750" y="4330700"/>
          <p14:tracePt t="62183" x="6534150" y="4311650"/>
          <p14:tracePt t="62200" x="6559550" y="4292600"/>
          <p14:tracePt t="62217" x="6565900" y="4286250"/>
          <p14:tracePt t="62267" x="6565900" y="4279900"/>
          <p14:tracePt t="62275" x="6565900" y="4273550"/>
          <p14:tracePt t="62283" x="6565900" y="4267200"/>
          <p14:tracePt t="62300" x="6565900" y="4254500"/>
          <p14:tracePt t="62355" x="6565900" y="4248150"/>
          <p14:tracePt t="62363" x="6565900" y="4241800"/>
          <p14:tracePt t="62370" x="6559550" y="4235450"/>
          <p14:tracePt t="62383" x="6553200" y="4235450"/>
          <p14:tracePt t="62400" x="6553200" y="4222750"/>
          <p14:tracePt t="62417" x="6540500" y="4216400"/>
          <p14:tracePt t="62434" x="6515100" y="4216400"/>
          <p14:tracePt t="62435" x="6496050" y="4216400"/>
          <p14:tracePt t="62450" x="6438900" y="4222750"/>
          <p14:tracePt t="62466" x="6381750" y="4241800"/>
          <p14:tracePt t="62483" x="6318250" y="4260850"/>
          <p14:tracePt t="62500" x="6248400" y="4292600"/>
          <p14:tracePt t="62517" x="6191250" y="4324350"/>
          <p14:tracePt t="62534" x="6134100" y="4356100"/>
          <p14:tracePt t="62550" x="6115050" y="4387850"/>
          <p14:tracePt t="62566" x="6089650" y="4438650"/>
          <p14:tracePt t="62583" x="6070600" y="4483100"/>
          <p14:tracePt t="62600" x="6057900" y="4552950"/>
          <p14:tracePt t="62617" x="6057900" y="4629150"/>
          <p14:tracePt t="62634" x="6057900" y="4762500"/>
          <p14:tracePt t="62650" x="6070600" y="4883150"/>
          <p14:tracePt t="62667" x="6102350" y="4997450"/>
          <p14:tracePt t="62683" x="6134100" y="5118100"/>
          <p14:tracePt t="62700" x="6165850" y="5213350"/>
          <p14:tracePt t="62716" x="6210300" y="5270500"/>
          <p14:tracePt t="62734" x="6229350" y="5302250"/>
          <p14:tracePt t="62750" x="6261100" y="5321300"/>
          <p14:tracePt t="62767" x="6286500" y="5327650"/>
          <p14:tracePt t="62783" x="6324600" y="5340350"/>
          <p14:tracePt t="62800" x="6356350" y="5340350"/>
          <p14:tracePt t="62816" x="6381750" y="5340350"/>
          <p14:tracePt t="62833" x="6394450" y="5340350"/>
          <p14:tracePt t="63002" x="6394450" y="5346700"/>
          <p14:tracePt t="63010" x="6400800" y="5346700"/>
          <p14:tracePt t="63227" x="6400800" y="5334000"/>
          <p14:tracePt t="63235" x="6400800" y="5302250"/>
          <p14:tracePt t="63243" x="6400800" y="5276850"/>
          <p14:tracePt t="63252" x="6413500" y="5251450"/>
          <p14:tracePt t="63267" x="6426200" y="5219700"/>
          <p14:tracePt t="63283" x="6438900" y="5194300"/>
          <p14:tracePt t="63300" x="6451600" y="5168900"/>
          <p14:tracePt t="63317" x="6457950" y="5137150"/>
          <p14:tracePt t="63333" x="6470650" y="5092700"/>
          <p14:tracePt t="63350" x="6477000" y="5054600"/>
          <p14:tracePt t="63367" x="6477000" y="5035550"/>
          <p14:tracePt t="63434" x="6477000" y="5029200"/>
          <p14:tracePt t="63514" x="6470650" y="5029200"/>
          <p14:tracePt t="63522" x="6451600" y="5029200"/>
          <p14:tracePt t="63530" x="6432550" y="5029200"/>
          <p14:tracePt t="63538" x="6426200" y="5029200"/>
          <p14:tracePt t="63550" x="6419850" y="5029200"/>
          <p14:tracePt t="63666" x="6413500" y="5029200"/>
          <p14:tracePt t="63683" x="6407150" y="5029200"/>
          <p14:tracePt t="63700" x="6356350" y="5029200"/>
          <p14:tracePt t="63716" x="6311900" y="5029200"/>
          <p14:tracePt t="63733" x="6267450" y="5035550"/>
          <p14:tracePt t="63750" x="6229350" y="5048250"/>
          <p14:tracePt t="63767" x="6210300" y="5048250"/>
          <p14:tracePt t="63851" x="6210300" y="5035550"/>
          <p14:tracePt t="63859" x="6210300" y="5016500"/>
          <p14:tracePt t="63867" x="6210300" y="4984750"/>
          <p14:tracePt t="63883" x="6223000" y="4921250"/>
          <p14:tracePt t="63901" x="6248400" y="4832350"/>
          <p14:tracePt t="63917" x="6280150" y="4737100"/>
          <p14:tracePt t="63933" x="6318250" y="4622800"/>
          <p14:tracePt t="63950" x="6362700" y="4521200"/>
          <p14:tracePt t="63966" x="6413500" y="4457700"/>
          <p14:tracePt t="63984" x="6438900" y="4406900"/>
          <p14:tracePt t="64001" x="6464300" y="4362450"/>
          <p14:tracePt t="64017" x="6477000" y="4318000"/>
          <p14:tracePt t="64034" x="6489700" y="4298950"/>
          <p14:tracePt t="64378" x="6477000" y="4298950"/>
          <p14:tracePt t="64386" x="6464300" y="4298950"/>
          <p14:tracePt t="64395" x="6438900" y="4311650"/>
          <p14:tracePt t="64402" x="6413500" y="4337050"/>
          <p14:tracePt t="64417" x="6388100" y="4375150"/>
          <p14:tracePt t="64434" x="6318250" y="4489450"/>
          <p14:tracePt t="64450" x="6292850" y="4559300"/>
          <p14:tracePt t="64468" x="6286500" y="4622800"/>
          <p14:tracePt t="64483" x="6280150" y="4679950"/>
          <p14:tracePt t="64500" x="6267450" y="4756150"/>
          <p14:tracePt t="64517" x="6261100" y="4832350"/>
          <p14:tracePt t="64534" x="6261100" y="4902200"/>
          <p14:tracePt t="64550" x="6261100" y="4965700"/>
          <p14:tracePt t="64567" x="6280150" y="5010150"/>
          <p14:tracePt t="64583" x="6292850" y="5035550"/>
          <p14:tracePt t="64600" x="6311900" y="5054600"/>
          <p14:tracePt t="64617" x="6324600" y="5067300"/>
          <p14:tracePt t="64634" x="6343650" y="5073650"/>
          <p14:tracePt t="64650" x="6356350" y="5080000"/>
          <p14:tracePt t="64667" x="6362700" y="5080000"/>
          <p14:tracePt t="64763" x="6381750" y="5092700"/>
          <p14:tracePt t="64770" x="6407150" y="5092700"/>
          <p14:tracePt t="64779" x="6426200" y="5099050"/>
          <p14:tracePt t="64786" x="6445250" y="5105400"/>
          <p14:tracePt t="64800" x="6464300" y="5111750"/>
          <p14:tracePt t="64817" x="6489700" y="5111750"/>
          <p14:tracePt t="64833" x="6515100" y="5111750"/>
          <p14:tracePt t="64850" x="6521450" y="5111750"/>
          <p14:tracePt t="65298" x="6515100" y="5111750"/>
          <p14:tracePt t="65410" x="6515100" y="5105400"/>
          <p14:tracePt t="65418" x="6496050" y="5060950"/>
          <p14:tracePt t="65434" x="6470650" y="4965700"/>
          <p14:tracePt t="65450" x="6464300" y="4870450"/>
          <p14:tracePt t="65467" x="6464300" y="4806950"/>
          <p14:tracePt t="65483" x="6464300" y="4737100"/>
          <p14:tracePt t="65500" x="6489700" y="4667250"/>
          <p14:tracePt t="65516" x="6515100" y="4584700"/>
          <p14:tracePt t="65534" x="6578600" y="4521200"/>
          <p14:tracePt t="65550" x="6642100" y="4476750"/>
          <p14:tracePt t="65567" x="6686550" y="4445000"/>
          <p14:tracePt t="65584" x="6699250" y="4419600"/>
          <p14:tracePt t="65600" x="6711950" y="4400550"/>
          <p14:tracePt t="65617" x="6724650" y="4387850"/>
          <p14:tracePt t="65666" x="6718300" y="4387850"/>
          <p14:tracePt t="65675" x="6711950" y="4381500"/>
          <p14:tracePt t="65683" x="6699250" y="4368800"/>
          <p14:tracePt t="65700" x="6680200" y="4356100"/>
          <p14:tracePt t="65717" x="6673850" y="4356100"/>
          <p14:tracePt t="65733" x="6661150" y="4343400"/>
          <p14:tracePt t="65750" x="6648450" y="4330700"/>
          <p14:tracePt t="65767" x="6642100" y="4324350"/>
          <p14:tracePt t="65783" x="6635750" y="4324350"/>
          <p14:tracePt t="65817" x="6629400" y="4324350"/>
          <p14:tracePt t="65834" x="6610350" y="4324350"/>
          <p14:tracePt t="65850" x="6584950" y="4337050"/>
          <p14:tracePt t="65867" x="6553200" y="4368800"/>
          <p14:tracePt t="65883" x="6521450" y="4413250"/>
          <p14:tracePt t="65900" x="6496050" y="4476750"/>
          <p14:tracePt t="65917" x="6470650" y="4533900"/>
          <p14:tracePt t="65933" x="6464300" y="4584700"/>
          <p14:tracePt t="65950" x="6445250" y="4635500"/>
          <p14:tracePt t="65967" x="6438900" y="4699000"/>
          <p14:tracePt t="65983" x="6432550" y="4775200"/>
          <p14:tracePt t="66000" x="6445250" y="4845050"/>
          <p14:tracePt t="66016" x="6457950" y="4902200"/>
          <p14:tracePt t="66033" x="6470650" y="4946650"/>
          <p14:tracePt t="66050" x="6496050" y="5016500"/>
          <p14:tracePt t="66067" x="6508750" y="5054600"/>
          <p14:tracePt t="66083" x="6521450" y="5080000"/>
          <p14:tracePt t="66100" x="6534150" y="5099050"/>
          <p14:tracePt t="66117" x="6546850" y="5124450"/>
          <p14:tracePt t="66133" x="6565900" y="5143500"/>
          <p14:tracePt t="66150" x="6572250" y="5143500"/>
          <p14:tracePt t="66195" x="6572250" y="5149850"/>
          <p14:tracePt t="67083" x="6572250" y="5124450"/>
          <p14:tracePt t="67090" x="6572250" y="5092700"/>
          <p14:tracePt t="67100" x="6572250" y="5060950"/>
          <p14:tracePt t="67118" x="6572250" y="4997450"/>
          <p14:tracePt t="67133" x="6572250" y="4946650"/>
          <p14:tracePt t="67150" x="6572250" y="4870450"/>
          <p14:tracePt t="67167" x="6584950" y="4794250"/>
          <p14:tracePt t="67183" x="6584950" y="4718050"/>
          <p14:tracePt t="67200" x="6591300" y="4654550"/>
          <p14:tracePt t="67217" x="6591300" y="4610100"/>
          <p14:tracePt t="67235" x="6591300" y="4552950"/>
          <p14:tracePt t="67250" x="6597650" y="4521200"/>
          <p14:tracePt t="67267" x="6597650" y="4495800"/>
          <p14:tracePt t="67283" x="6597650" y="4476750"/>
          <p14:tracePt t="67300" x="6604000" y="4470400"/>
          <p14:tracePt t="67316" x="6604000" y="4464050"/>
          <p14:tracePt t="67395" x="6604000" y="4457700"/>
          <p14:tracePt t="67402" x="6604000" y="4451350"/>
          <p14:tracePt t="67410" x="6610350" y="4438650"/>
          <p14:tracePt t="67418" x="6610350" y="4432300"/>
          <p14:tracePt t="67433" x="6610350" y="4425950"/>
          <p14:tracePt t="69634" x="6623050" y="4425950"/>
          <p14:tracePt t="69642" x="6667500" y="4425950"/>
          <p14:tracePt t="69651" x="6718300" y="4425950"/>
          <p14:tracePt t="69667" x="6781800" y="4425950"/>
          <p14:tracePt t="69683" x="6858000" y="4387850"/>
          <p14:tracePt t="69700" x="6978650" y="4324350"/>
          <p14:tracePt t="69717" x="7181850" y="4254500"/>
          <p14:tracePt t="69733" x="7404100" y="4203700"/>
          <p14:tracePt t="69750" x="7620000" y="4133850"/>
          <p14:tracePt t="69767" x="7823200" y="4089400"/>
          <p14:tracePt t="69783" x="7962900" y="4076700"/>
          <p14:tracePt t="69800" x="8083550" y="4070350"/>
          <p14:tracePt t="69817" x="8185150" y="4044950"/>
          <p14:tracePt t="69833" x="8261350" y="4013200"/>
          <p14:tracePt t="69835" x="8293100" y="3994150"/>
          <p14:tracePt t="69850" x="8318500" y="3956050"/>
          <p14:tracePt t="69867" x="8331200" y="3930650"/>
          <p14:tracePt t="69883" x="8337550" y="3898900"/>
          <p14:tracePt t="69902" x="8356600" y="3879850"/>
          <p14:tracePt t="69917" x="8388350" y="3867150"/>
          <p14:tracePt t="69933" x="8413750" y="3848100"/>
          <p14:tracePt t="70002" x="8420100" y="3848100"/>
          <p14:tracePt t="70011" x="8432800" y="3848100"/>
          <p14:tracePt t="70019" x="8451850" y="3848100"/>
          <p14:tracePt t="70034" x="8477250" y="3848100"/>
          <p14:tracePt t="70050" x="8483600" y="3848100"/>
          <p14:tracePt t="70267" x="8477250" y="3848100"/>
          <p14:tracePt t="70274" x="8470900" y="3848100"/>
          <p14:tracePt t="70283" x="8464550" y="3848100"/>
          <p14:tracePt t="70300" x="8432800" y="3867150"/>
          <p14:tracePt t="70317" x="8382000" y="3892550"/>
          <p14:tracePt t="70333" x="8318500" y="3924300"/>
          <p14:tracePt t="70350" x="8248650" y="3981450"/>
          <p14:tracePt t="70367" x="8166100" y="4025900"/>
          <p14:tracePt t="70384" x="8070850" y="4076700"/>
          <p14:tracePt t="70400" x="7988300" y="4146550"/>
          <p14:tracePt t="70417" x="7893050" y="4229100"/>
          <p14:tracePt t="70434" x="7708900" y="4381500"/>
          <p14:tracePt t="70450" x="7543800" y="4489450"/>
          <p14:tracePt t="70467" x="7397750" y="4591050"/>
          <p14:tracePt t="70483" x="7270750" y="4699000"/>
          <p14:tracePt t="70500" x="7143750" y="4800600"/>
          <p14:tracePt t="70517" x="6997700" y="4889500"/>
          <p14:tracePt t="70533" x="6883400" y="4984750"/>
          <p14:tracePt t="70550" x="6794500" y="5060950"/>
          <p14:tracePt t="70566" x="6750050" y="5092700"/>
          <p14:tracePt t="70583" x="6724650" y="5111750"/>
          <p14:tracePt t="70601" x="6711950" y="5118100"/>
          <p14:tracePt t="70618" x="6661150" y="5143500"/>
          <p14:tracePt t="70633" x="6635750" y="5162550"/>
          <p14:tracePt t="70650" x="6584950" y="5181600"/>
          <p14:tracePt t="70667" x="6584950" y="5187950"/>
          <p14:tracePt t="70707" x="6584950" y="5168900"/>
          <p14:tracePt t="70717" x="6584950" y="5156200"/>
          <p14:tracePt t="70734" x="6584950" y="5092700"/>
          <p14:tracePt t="70750" x="6578600" y="5003800"/>
          <p14:tracePt t="70767" x="6553200" y="4895850"/>
          <p14:tracePt t="70784" x="6546850" y="4775200"/>
          <p14:tracePt t="70800" x="6546850" y="4667250"/>
          <p14:tracePt t="70817" x="6546850" y="4552950"/>
          <p14:tracePt t="70819" x="6546850" y="4489450"/>
          <p14:tracePt t="70834" x="6540500" y="4375150"/>
          <p14:tracePt t="70850" x="6534150" y="4279900"/>
          <p14:tracePt t="70867" x="6534150" y="4210050"/>
          <p14:tracePt t="70883" x="6534150" y="4152900"/>
          <p14:tracePt t="70902" x="6527800" y="4095750"/>
          <p14:tracePt t="70917" x="6527800" y="4064000"/>
          <p14:tracePt t="70933" x="6515100" y="4032250"/>
          <p14:tracePt t="70950" x="6502400" y="4006850"/>
          <p14:tracePt t="70968" x="6496050" y="3987800"/>
          <p14:tracePt t="70983" x="6489700" y="3956050"/>
          <p14:tracePt t="71000" x="6489700" y="3937000"/>
          <p14:tracePt t="71017" x="6483350" y="3917950"/>
          <p14:tracePt t="71034" x="6470650" y="3879850"/>
          <p14:tracePt t="71050" x="6470650" y="3867150"/>
          <p14:tracePt t="71083" x="6470650" y="3860800"/>
          <p14:tracePt t="71155" x="6470650" y="3867150"/>
          <p14:tracePt t="71163" x="6489700" y="3886200"/>
          <p14:tracePt t="71170" x="6521450" y="3911600"/>
          <p14:tracePt t="71183" x="6559550" y="3937000"/>
          <p14:tracePt t="71200" x="6667500" y="4032250"/>
          <p14:tracePt t="71217" x="6819900" y="4140200"/>
          <p14:tracePt t="71234" x="7086600" y="4324350"/>
          <p14:tracePt t="71250" x="7264400" y="4457700"/>
          <p14:tracePt t="71267" x="7486650" y="4622800"/>
          <p14:tracePt t="71283" x="7759700" y="4794250"/>
          <p14:tracePt t="71300" x="8001000" y="4953000"/>
          <p14:tracePt t="71317" x="8172450" y="5067300"/>
          <p14:tracePt t="71333" x="8305800" y="5156200"/>
          <p14:tracePt t="71351" x="8388350" y="5226050"/>
          <p14:tracePt t="71367" x="8426450" y="5251450"/>
          <p14:tracePt t="71383" x="8432800" y="5257800"/>
          <p14:tracePt t="71442" x="8432800" y="5238750"/>
          <p14:tracePt t="71451" x="8432800" y="5207000"/>
          <p14:tracePt t="71468" x="8401050" y="5092700"/>
          <p14:tracePt t="71483" x="8286750" y="4927600"/>
          <p14:tracePt t="71500" x="8070850" y="4711700"/>
          <p14:tracePt t="71517" x="7823200" y="4508500"/>
          <p14:tracePt t="71533" x="7556500" y="4318000"/>
          <p14:tracePt t="71550" x="7327900" y="4121150"/>
          <p14:tracePt t="71567" x="7156450" y="3981450"/>
          <p14:tracePt t="71583" x="7029450" y="3873500"/>
          <p14:tracePt t="71600" x="6953250" y="3797300"/>
          <p14:tracePt t="71617" x="6915150" y="3740150"/>
          <p14:tracePt t="71634" x="6877050" y="3676650"/>
          <p14:tracePt t="71650" x="6858000" y="3638550"/>
          <p14:tracePt t="71667" x="6807200" y="3581400"/>
          <p14:tracePt t="71684" x="6724650" y="3524250"/>
          <p14:tracePt t="71700" x="6635750" y="3467100"/>
          <p14:tracePt t="71717" x="6565900" y="3429000"/>
          <p14:tracePt t="71733" x="6534150" y="3403600"/>
          <p14:tracePt t="71750" x="6515100" y="3371850"/>
          <p14:tracePt t="71767" x="6502400" y="3346450"/>
          <p14:tracePt t="71783" x="6496050" y="3340100"/>
          <p14:tracePt t="71800" x="6496050" y="3333750"/>
          <p14:tracePt t="71859" x="6546850" y="3346450"/>
          <p14:tracePt t="71867" x="6604000" y="3352800"/>
          <p14:tracePt t="71883" x="6743700" y="3359150"/>
          <p14:tracePt t="71900" x="6858000" y="3371850"/>
          <p14:tracePt t="71917" x="6940550" y="3371850"/>
          <p14:tracePt t="71933" x="6965950" y="3371850"/>
          <p14:tracePt t="71970" x="6934200" y="3371850"/>
          <p14:tracePt t="71983" x="6908800" y="3371850"/>
          <p14:tracePt t="72000" x="6851650" y="3371850"/>
          <p14:tracePt t="72017" x="6807200" y="3390900"/>
          <p14:tracePt t="72034" x="6756400" y="3435350"/>
          <p14:tracePt t="72035" x="6731000" y="3479800"/>
          <p14:tracePt t="72050" x="6667500" y="3549650"/>
          <p14:tracePt t="72067" x="6616700" y="3613150"/>
          <p14:tracePt t="72083" x="6553200" y="3651250"/>
          <p14:tracePt t="72100" x="6508750" y="3670300"/>
          <p14:tracePt t="72117" x="6489700" y="3670300"/>
          <p14:tracePt t="72133" x="6483350" y="3663950"/>
          <p14:tracePt t="72151" x="6477000" y="3657600"/>
          <p14:tracePt t="72183" x="6483350" y="3657600"/>
          <p14:tracePt t="72200" x="6540500" y="3651250"/>
          <p14:tracePt t="72217" x="6642100" y="3651250"/>
          <p14:tracePt t="72234" x="6845300" y="3663950"/>
          <p14:tracePt t="72250" x="6972300" y="3702050"/>
          <p14:tracePt t="72267" x="7080250" y="3733800"/>
          <p14:tracePt t="72283" x="7162800" y="3740150"/>
          <p14:tracePt t="72300" x="7194550" y="3740150"/>
          <p14:tracePt t="72317" x="7200900" y="3727450"/>
          <p14:tracePt t="72333" x="7207250" y="3683000"/>
          <p14:tracePt t="72350" x="7207250" y="3632200"/>
          <p14:tracePt t="72367" x="7207250" y="3568700"/>
          <p14:tracePt t="72383" x="7207250" y="3498850"/>
          <p14:tracePt t="72400" x="7219950" y="3416300"/>
          <p14:tracePt t="72417" x="7219950" y="3365500"/>
          <p14:tracePt t="72419" x="7219950" y="3346450"/>
          <p14:tracePt t="72435" x="7219950" y="3327400"/>
          <p14:tracePt t="72467" x="7219950" y="3346450"/>
          <p14:tracePt t="72483" x="7207250" y="3409950"/>
          <p14:tracePt t="72500" x="7169150" y="3511550"/>
          <p14:tracePt t="72517" x="7131050" y="3606800"/>
          <p14:tracePt t="72534" x="7118350" y="3702050"/>
          <p14:tracePt t="72550" x="7086600" y="3790950"/>
          <p14:tracePt t="72567" x="7080250" y="3860800"/>
          <p14:tracePt t="72584" x="7067550" y="3892550"/>
          <p14:tracePt t="72600" x="7067550" y="3911600"/>
          <p14:tracePt t="72617" x="7061200" y="3911600"/>
          <p14:tracePt t="72658" x="7061200" y="3898900"/>
          <p14:tracePt t="72668" x="7073900" y="3886200"/>
          <p14:tracePt t="72683" x="7080250" y="3835400"/>
          <p14:tracePt t="72700" x="7080250" y="3759200"/>
          <p14:tracePt t="72717" x="7080250" y="3670300"/>
          <p14:tracePt t="72734" x="7080250" y="3600450"/>
          <p14:tracePt t="72750" x="7080250" y="3543300"/>
          <p14:tracePt t="72768" x="7080250" y="3505200"/>
          <p14:tracePt t="72783" x="7086600" y="3467100"/>
          <p14:tracePt t="72801" x="7092950" y="3435350"/>
          <p14:tracePt t="72817" x="7105650" y="3416300"/>
          <p14:tracePt t="72834" x="7118350" y="3397250"/>
          <p14:tracePt t="72850" x="7131050" y="3390900"/>
          <p14:tracePt t="72867" x="7156450" y="3390900"/>
          <p14:tracePt t="72883" x="7200900" y="3390900"/>
          <p14:tracePt t="72900" x="7270750" y="3390900"/>
          <p14:tracePt t="72917" x="7327900" y="3390900"/>
          <p14:tracePt t="72933" x="7366000" y="3409950"/>
          <p14:tracePt t="72950" x="7385050" y="3454400"/>
          <p14:tracePt t="72967" x="7385050" y="3517900"/>
          <p14:tracePt t="72983" x="7378700" y="3581400"/>
          <p14:tracePt t="73000" x="7359650" y="3638550"/>
          <p14:tracePt t="73017" x="7334250" y="3676650"/>
          <p14:tracePt t="73034" x="7270750" y="3702050"/>
          <p14:tracePt t="73050" x="7232650" y="3702050"/>
          <p14:tracePt t="73067" x="7181850" y="3702050"/>
          <p14:tracePt t="73083" x="7143750" y="3695700"/>
          <p14:tracePt t="73100" x="7112000" y="3683000"/>
          <p14:tracePt t="73117" x="7099300" y="3676650"/>
          <p14:tracePt t="74914" x="7105650" y="3676650"/>
          <p14:tracePt t="74923" x="7124700" y="3676650"/>
          <p14:tracePt t="74932" x="7131050" y="3683000"/>
          <p14:tracePt t="74938" x="7131050" y="3689350"/>
          <p14:tracePt t="74955" x="7131050" y="3695700"/>
          <p14:tracePt t="74967" x="7124700" y="3708400"/>
          <p14:tracePt t="74983" x="7086600" y="3778250"/>
          <p14:tracePt t="75000" x="7054850" y="3879850"/>
          <p14:tracePt t="75018" x="7054850" y="4032250"/>
          <p14:tracePt t="75034" x="7048500" y="4076700"/>
          <p14:tracePt t="75050" x="7042150" y="4095750"/>
          <p14:tracePt t="75090" x="7042150" y="4102100"/>
          <p14:tracePt t="75100" x="7042150" y="4108450"/>
          <p14:tracePt t="75194" x="7035800" y="4108450"/>
          <p14:tracePt t="75202" x="7029450" y="4114800"/>
          <p14:tracePt t="75211" x="7023100" y="4114800"/>
          <p14:tracePt t="75218" x="7016750" y="4114800"/>
          <p14:tracePt t="75234" x="7010400" y="4133850"/>
          <p14:tracePt t="75250" x="7004050" y="4140200"/>
          <p14:tracePt t="75267" x="7004050" y="4146550"/>
          <p14:tracePt t="75283" x="6997700" y="4152900"/>
          <p14:tracePt t="75754" x="6991350" y="4159250"/>
          <p14:tracePt t="77723" x="6972300" y="4171950"/>
          <p14:tracePt t="77730" x="6940550" y="4191000"/>
          <p14:tracePt t="77738" x="6921500" y="4210050"/>
          <p14:tracePt t="77818" x="6921500" y="4203700"/>
          <p14:tracePt t="77827" x="6921500" y="4197350"/>
          <p14:tracePt t="77835" x="6934200" y="4197350"/>
          <p14:tracePt t="77850" x="6953250" y="4197350"/>
          <p14:tracePt t="77962" x="6953250" y="4191000"/>
          <p14:tracePt t="77971" x="6953250" y="4184650"/>
          <p14:tracePt t="77978" x="6953250" y="4178300"/>
          <p14:tracePt t="77986" x="6953250" y="4171950"/>
          <p14:tracePt t="78000" x="6953250" y="4165600"/>
          <p14:tracePt t="78017" x="6965950" y="4140200"/>
          <p14:tracePt t="78019" x="6972300" y="4121150"/>
          <p14:tracePt t="78033" x="6972300" y="4102100"/>
          <p14:tracePt t="78050" x="6972300" y="4025900"/>
          <p14:tracePt t="78067" x="6972300" y="3968750"/>
          <p14:tracePt t="78083" x="6972300" y="3911600"/>
          <p14:tracePt t="78100" x="6972300" y="3867150"/>
          <p14:tracePt t="78118" x="6959600" y="3848100"/>
          <p14:tracePt t="78133" x="6959600" y="3835400"/>
          <p14:tracePt t="78150" x="6946900" y="3822700"/>
          <p14:tracePt t="78167" x="6927850" y="3803650"/>
          <p14:tracePt t="78183" x="6915150" y="3784600"/>
          <p14:tracePt t="78200" x="6902450" y="3765550"/>
          <p14:tracePt t="78218" x="6870700" y="3759200"/>
          <p14:tracePt t="78234" x="6845300" y="3746500"/>
          <p14:tracePt t="78250" x="6832600" y="3746500"/>
          <p14:tracePt t="78267" x="6826250" y="3746500"/>
          <p14:tracePt t="78330" x="6819900" y="3746500"/>
          <p14:tracePt t="78338" x="6813550" y="3759200"/>
          <p14:tracePt t="78347" x="6800850" y="3778250"/>
          <p14:tracePt t="78354" x="6800850" y="3803650"/>
          <p14:tracePt t="78367" x="6794500" y="3816350"/>
          <p14:tracePt t="78383" x="6788150" y="3829050"/>
          <p14:tracePt t="78417" x="6794500" y="3829050"/>
          <p14:tracePt t="78434" x="6807200" y="3848100"/>
          <p14:tracePt t="78450" x="6813550" y="3854450"/>
          <p14:tracePt t="78467" x="6826250" y="3860800"/>
          <p14:tracePt t="78484" x="6826250" y="3879850"/>
          <p14:tracePt t="78500" x="6838950" y="3905250"/>
          <p14:tracePt t="78517" x="6851650" y="3943350"/>
          <p14:tracePt t="78533" x="6864350" y="3981450"/>
          <p14:tracePt t="78551" x="6877050" y="4019550"/>
          <p14:tracePt t="78567" x="6889750" y="4057650"/>
          <p14:tracePt t="78584" x="6889750" y="4095750"/>
          <p14:tracePt t="78600" x="6889750" y="4140200"/>
          <p14:tracePt t="78617" x="6877050" y="4197350"/>
          <p14:tracePt t="78619" x="6858000" y="4229100"/>
          <p14:tracePt t="78634" x="6807200" y="4279900"/>
          <p14:tracePt t="78650" x="6756400" y="4318000"/>
          <p14:tracePt t="78667" x="6743700" y="4330700"/>
          <p14:tracePt t="78700" x="6743700" y="4324350"/>
          <p14:tracePt t="78747" x="6743700" y="4318000"/>
          <p14:tracePt t="78754" x="6743700" y="4298950"/>
          <p14:tracePt t="78767" x="6743700" y="4279900"/>
          <p14:tracePt t="78783" x="6743700" y="4216400"/>
          <p14:tracePt t="78800" x="6750050" y="4127500"/>
          <p14:tracePt t="78817" x="6750050" y="4044950"/>
          <p14:tracePt t="78834" x="6743700" y="3975100"/>
          <p14:tracePt t="78850" x="6743700" y="3937000"/>
          <p14:tracePt t="78867" x="6743700" y="3892550"/>
          <p14:tracePt t="78883" x="6750050" y="3835400"/>
          <p14:tracePt t="78900" x="6762750" y="3784600"/>
          <p14:tracePt t="78917" x="6775450" y="3765550"/>
          <p14:tracePt t="78933" x="6775450" y="3752850"/>
          <p14:tracePt t="79011" x="6775450" y="3746500"/>
          <p14:tracePt t="84874" x="6769100" y="3746500"/>
          <p14:tracePt t="84882" x="6756400" y="3733800"/>
          <p14:tracePt t="84890" x="6750050" y="3727450"/>
          <p14:tracePt t="84904" x="6743700" y="3727450"/>
          <p14:tracePt t="84917" x="6731000" y="3714750"/>
          <p14:tracePt t="84950" x="6724650" y="3708400"/>
          <p14:tracePt t="88058" x="6711950" y="3708400"/>
          <p14:tracePt t="88067" x="6686550" y="3708400"/>
          <p14:tracePt t="88083" x="6597650" y="3695700"/>
          <p14:tracePt t="88100" x="6546850" y="3676650"/>
          <p14:tracePt t="88117" x="6534150" y="3670300"/>
          <p14:tracePt t="88427" x="6515100" y="3657600"/>
          <p14:tracePt t="88435" x="6483350" y="3638550"/>
          <p14:tracePt t="88442" x="6445250" y="3625850"/>
          <p14:tracePt t="88451" x="6400800" y="3600450"/>
          <p14:tracePt t="88467" x="6292850" y="3536950"/>
          <p14:tracePt t="88484" x="6191250" y="3435350"/>
          <p14:tracePt t="88500" x="6089650" y="3302000"/>
          <p14:tracePt t="88517" x="5994400" y="3136900"/>
          <p14:tracePt t="88533" x="5930900" y="2959100"/>
          <p14:tracePt t="88550" x="5880100" y="2781300"/>
          <p14:tracePt t="88567" x="5835650" y="2667000"/>
          <p14:tracePt t="88583" x="5778500" y="2584450"/>
          <p14:tracePt t="88600" x="5734050" y="2520950"/>
          <p14:tracePt t="88617" x="5702300" y="2501900"/>
          <p14:tracePt t="88634" x="5695950" y="2501900"/>
          <p14:tracePt t="88682" x="5695950" y="2495550"/>
          <p14:tracePt t="88698" x="5695950" y="2489200"/>
          <p14:tracePt t="88707" x="5695950" y="2482850"/>
          <p14:tracePt t="88717" x="5676900" y="2463800"/>
          <p14:tracePt t="88734" x="5645150" y="2419350"/>
          <p14:tracePt t="88750" x="5613400" y="2343150"/>
          <p14:tracePt t="88767" x="5568950" y="2266950"/>
          <p14:tracePt t="88784" x="5549900" y="2216150"/>
          <p14:tracePt t="88800" x="5543550" y="2190750"/>
          <p14:tracePt t="88817" x="5543550" y="2171700"/>
          <p14:tracePt t="88834" x="5549900" y="2146300"/>
          <p14:tracePt t="88938" x="5549900" y="2171700"/>
          <p14:tracePt t="88947" x="5549900" y="2228850"/>
          <p14:tracePt t="88955" x="5549900" y="2279650"/>
          <p14:tracePt t="88967" x="5549900" y="2343150"/>
          <p14:tracePt t="88984" x="5537200" y="2463800"/>
          <p14:tracePt t="89001" x="5486400" y="2565400"/>
          <p14:tracePt t="89194" x="5492750" y="2571750"/>
          <p14:tracePt t="89202" x="5511800" y="2609850"/>
          <p14:tracePt t="89211" x="5505450" y="2622550"/>
          <p14:tracePt t="89218" x="5511800" y="2673350"/>
          <p14:tracePt t="89234" x="5511800" y="2743200"/>
          <p14:tracePt t="89250" x="5537200" y="3003550"/>
          <p14:tracePt t="89267" x="5588000" y="3194050"/>
          <p14:tracePt t="89284" x="5645150" y="3371850"/>
          <p14:tracePt t="89300" x="5689600" y="3467100"/>
          <p14:tracePt t="89317" x="5727700" y="3530600"/>
          <p14:tracePt t="89333" x="5746750" y="3568700"/>
          <p14:tracePt t="89350" x="5746750" y="3581400"/>
          <p14:tracePt t="89367" x="5715000" y="3587750"/>
          <p14:tracePt t="89384" x="5670550" y="3587750"/>
          <p14:tracePt t="89400" x="5626100" y="3587750"/>
          <p14:tracePt t="89417" x="5588000" y="3575050"/>
          <p14:tracePt t="89434" x="5543550" y="3556000"/>
          <p14:tracePt t="89450" x="5499100" y="3556000"/>
          <p14:tracePt t="89467" x="5461000" y="3549650"/>
          <p14:tracePt t="89483" x="5410200" y="3549650"/>
          <p14:tracePt t="89500" x="5353050" y="3549650"/>
          <p14:tracePt t="89517" x="5283200" y="3536950"/>
          <p14:tracePt t="89534" x="5207000" y="3511550"/>
          <p14:tracePt t="89551" x="5124450" y="3479800"/>
          <p14:tracePt t="89567" x="5029200" y="3448050"/>
          <p14:tracePt t="89584" x="4927600" y="3416300"/>
          <p14:tracePt t="89601" x="4851400" y="3378200"/>
          <p14:tracePt t="89617" x="4775200" y="3352800"/>
          <p14:tracePt t="89618" x="4749800" y="3346450"/>
          <p14:tracePt t="89634" x="4705350" y="3346450"/>
          <p14:tracePt t="89650" x="4667250" y="3333750"/>
          <p14:tracePt t="89667" x="4622800" y="3321050"/>
          <p14:tracePt t="89684" x="4578350" y="3302000"/>
          <p14:tracePt t="89701" x="4527550" y="3289300"/>
          <p14:tracePt t="89717" x="4508500" y="3282950"/>
          <p14:tracePt t="89734" x="4489450" y="3276600"/>
          <p14:tracePt t="89750" x="4476750" y="3276600"/>
          <p14:tracePt t="89783" x="4476750" y="3238500"/>
          <p14:tracePt t="89800" x="4464050" y="3155950"/>
          <p14:tracePt t="89817" x="4476750" y="3111500"/>
          <p14:tracePt t="89819" x="4483100" y="3092450"/>
          <p14:tracePt t="89835" x="4489450" y="3073400"/>
          <p14:tracePt t="89851" x="4495800" y="3060700"/>
          <p14:tracePt t="89867" x="4508500" y="3054350"/>
          <p14:tracePt t="89884" x="4540250" y="3035300"/>
          <p14:tracePt t="89901" x="4578350" y="3022600"/>
          <p14:tracePt t="89917" x="4622800" y="3003550"/>
          <p14:tracePt t="89934" x="4673600" y="3003550"/>
          <p14:tracePt t="89951" x="4730750" y="3003550"/>
          <p14:tracePt t="89967" x="4781550" y="3003550"/>
          <p14:tracePt t="89984" x="4832350" y="3003550"/>
          <p14:tracePt t="90000" x="4864100" y="3016250"/>
          <p14:tracePt t="90017" x="4908550" y="3048000"/>
          <p14:tracePt t="90034" x="4946650" y="3073400"/>
          <p14:tracePt t="90050" x="4965700" y="3092450"/>
          <p14:tracePt t="90067" x="4972050" y="3117850"/>
          <p14:tracePt t="90084" x="4984750" y="3149600"/>
          <p14:tracePt t="90100" x="4991100" y="3181350"/>
          <p14:tracePt t="90117" x="5003800" y="3213100"/>
          <p14:tracePt t="90134" x="5010150" y="3238500"/>
          <p14:tracePt t="90150" x="5016500" y="3257550"/>
          <p14:tracePt t="90167" x="5016500" y="3302000"/>
          <p14:tracePt t="90184" x="5003800" y="3352800"/>
          <p14:tracePt t="90200" x="4991100" y="3409950"/>
          <p14:tracePt t="90217" x="4959350" y="3460750"/>
          <p14:tracePt t="90219" x="4946650" y="3479800"/>
          <p14:tracePt t="90234" x="4933950" y="3498850"/>
          <p14:tracePt t="90250" x="4895850" y="3517900"/>
          <p14:tracePt t="90267" x="4851400" y="3536950"/>
          <p14:tracePt t="90284" x="4813300" y="3543300"/>
          <p14:tracePt t="90300" x="4768850" y="3549650"/>
          <p14:tracePt t="90317" x="4737100" y="3549650"/>
          <p14:tracePt t="90333" x="4699000" y="3549650"/>
          <p14:tracePt t="90350" x="4654550" y="3530600"/>
          <p14:tracePt t="90367" x="4610100" y="3479800"/>
          <p14:tracePt t="90384" x="4572000" y="3422650"/>
          <p14:tracePt t="90400" x="4546600" y="3365500"/>
          <p14:tracePt t="90417" x="4533900" y="3327400"/>
          <p14:tracePt t="90433" x="4527550" y="3321050"/>
          <p14:tracePt t="90450" x="4527550" y="3314700"/>
          <p14:tracePt t="90467" x="4546600" y="3302000"/>
          <p14:tracePt t="90484" x="4552950" y="3302000"/>
          <p14:tracePt t="90522" x="4552950" y="3314700"/>
          <p14:tracePt t="90533" x="4552950" y="3321050"/>
          <p14:tracePt t="90675" x="4552950" y="3314700"/>
          <p14:tracePt t="90683" x="4552950" y="3308350"/>
          <p14:tracePt t="90691" x="4552950" y="3302000"/>
          <p14:tracePt t="90700" x="4546600" y="3295650"/>
          <p14:tracePt t="90717" x="4546600" y="3289300"/>
          <p14:tracePt t="90750" x="4546600" y="3282950"/>
          <p14:tracePt t="90767" x="4546600" y="3263900"/>
          <p14:tracePt t="90784" x="4546600" y="3213100"/>
          <p14:tracePt t="90800" x="4527550" y="3149600"/>
          <p14:tracePt t="90817" x="4508500" y="3098800"/>
          <p14:tracePt t="90834" x="4489450" y="3028950"/>
          <p14:tracePt t="90850" x="4489450" y="3003550"/>
          <p14:tracePt t="90867" x="4502150" y="2990850"/>
          <p14:tracePt t="90883" x="4508500" y="2978150"/>
          <p14:tracePt t="90900" x="4533900" y="2971800"/>
          <p14:tracePt t="90917" x="4572000" y="2965450"/>
          <p14:tracePt t="90933" x="4648200" y="2952750"/>
          <p14:tracePt t="90951" x="4737100" y="2946400"/>
          <p14:tracePt t="90967" x="4794250" y="2946400"/>
          <p14:tracePt t="90984" x="4851400" y="2946400"/>
          <p14:tracePt t="91000" x="4902200" y="2997200"/>
          <p14:tracePt t="91017" x="4959350" y="3073400"/>
          <p14:tracePt t="91034" x="5016500" y="3155950"/>
          <p14:tracePt t="91035" x="5048250" y="3206750"/>
          <p14:tracePt t="91050" x="5092700" y="3302000"/>
          <p14:tracePt t="91067" x="5111750" y="3384550"/>
          <p14:tracePt t="91084" x="5111750" y="3441700"/>
          <p14:tracePt t="91100" x="5080000" y="3492500"/>
          <p14:tracePt t="91117" x="5048250" y="3530600"/>
          <p14:tracePt t="91134" x="5003800" y="3549650"/>
          <p14:tracePt t="91151" x="4927600" y="3556000"/>
          <p14:tracePt t="91167" x="4851400" y="3549650"/>
          <p14:tracePt t="91184" x="4749800" y="3479800"/>
          <p14:tracePt t="91200" x="4635500" y="3371850"/>
          <p14:tracePt t="91217" x="4540250" y="3206750"/>
          <p14:tracePt t="91219" x="4476750" y="3111500"/>
          <p14:tracePt t="91234" x="4387850" y="2927350"/>
          <p14:tracePt t="91250" x="4318000" y="2774950"/>
          <p14:tracePt t="91267" x="4267200" y="2686050"/>
          <p14:tracePt t="91284" x="4260850" y="2654300"/>
          <p14:tracePt t="91300" x="4267200" y="2622550"/>
          <p14:tracePt t="91317" x="4267200" y="2616200"/>
          <p14:tracePt t="91334" x="4273550" y="2609850"/>
          <p14:tracePt t="91351" x="4279900" y="2609850"/>
          <p14:tracePt t="91367" x="4279900" y="2603500"/>
          <p14:tracePt t="91400" x="4286250" y="2603500"/>
          <p14:tracePt t="91417" x="4311650" y="2609850"/>
          <p14:tracePt t="91434" x="4330700" y="2724150"/>
          <p14:tracePt t="91450" x="4356100" y="2813050"/>
          <p14:tracePt t="91467" x="4406900" y="2895600"/>
          <p14:tracePt t="91484" x="4451350" y="2965450"/>
          <p14:tracePt t="91501" x="4508500" y="3003550"/>
          <p14:tracePt t="91517" x="4546600" y="3009900"/>
          <p14:tracePt t="91534" x="4584700" y="3016250"/>
          <p14:tracePt t="91551" x="4622800" y="3016250"/>
          <p14:tracePt t="91567" x="4648200" y="3016250"/>
          <p14:tracePt t="91914" x="4654550" y="3022600"/>
          <p14:tracePt t="91922" x="4654550" y="3028950"/>
          <p14:tracePt t="91931" x="4654550" y="3035300"/>
          <p14:tracePt t="91938" x="4654550" y="3041650"/>
          <p14:tracePt t="91955" x="4660900" y="3048000"/>
          <p14:tracePt t="91970" x="4660900" y="3054350"/>
          <p14:tracePt t="92587" x="4667250" y="3054350"/>
          <p14:tracePt t="92803" x="4679950" y="3054350"/>
          <p14:tracePt t="92811" x="4686300" y="3048000"/>
          <p14:tracePt t="92819" x="4699000" y="3041650"/>
          <p14:tracePt t="92834" x="4730750" y="3028950"/>
          <p14:tracePt t="92850" x="4800600" y="3016250"/>
          <p14:tracePt t="92867" x="4895850" y="2997200"/>
          <p14:tracePt t="92883" x="4965700" y="2997200"/>
          <p14:tracePt t="92900" x="5029200" y="2997200"/>
          <p14:tracePt t="92917" x="5067300" y="2990850"/>
          <p14:tracePt t="92933" x="5099050" y="3003550"/>
          <p14:tracePt t="92950" x="5137150" y="3028950"/>
          <p14:tracePt t="92967" x="5175250" y="3067050"/>
          <p14:tracePt t="92984" x="5232400" y="3124200"/>
          <p14:tracePt t="93000" x="5276850" y="3175000"/>
          <p14:tracePt t="93017" x="5302250" y="3219450"/>
          <p14:tracePt t="93034" x="5353050" y="3333750"/>
          <p14:tracePt t="93050" x="5384800" y="3435350"/>
          <p14:tracePt t="93067" x="5391150" y="3524250"/>
          <p14:tracePt t="93084" x="5391150" y="3594100"/>
          <p14:tracePt t="93100" x="5378450" y="3651250"/>
          <p14:tracePt t="93117" x="5365750" y="3676650"/>
          <p14:tracePt t="93134" x="5346700" y="3702050"/>
          <p14:tracePt t="93151" x="5308600" y="3727450"/>
          <p14:tracePt t="93167" x="5264150" y="3746500"/>
          <p14:tracePt t="93184" x="5213350" y="3784600"/>
          <p14:tracePt t="93200" x="5143500" y="3816350"/>
          <p14:tracePt t="93217" x="5060950" y="3829050"/>
          <p14:tracePt t="93220" x="5022850" y="3829050"/>
          <p14:tracePt t="93234" x="4991100" y="3829050"/>
          <p14:tracePt t="93250" x="4902200" y="3822700"/>
          <p14:tracePt t="93267" x="4857750" y="3810000"/>
          <p14:tracePt t="93284" x="4838700" y="3797300"/>
          <p14:tracePt t="93300" x="4813300" y="3771900"/>
          <p14:tracePt t="93317" x="4800600" y="3746500"/>
          <p14:tracePt t="93334" x="4762500" y="3689350"/>
          <p14:tracePt t="93351" x="4718050" y="3625850"/>
          <p14:tracePt t="93367" x="4679950" y="3575050"/>
          <p14:tracePt t="93384" x="4667250" y="3556000"/>
          <p14:tracePt t="93401" x="4648200" y="3549650"/>
          <p14:tracePt t="93466" x="4648200" y="3543300"/>
          <p14:tracePt t="93475" x="4648200" y="3524250"/>
          <p14:tracePt t="93483" x="4648200" y="3511550"/>
          <p14:tracePt t="93500" x="4648200" y="3492500"/>
          <p14:tracePt t="93517" x="4648200" y="3473450"/>
          <p14:tracePt t="93534" x="4648200" y="3448050"/>
          <p14:tracePt t="93551" x="4648200" y="3409950"/>
          <p14:tracePt t="93567" x="4648200" y="3352800"/>
          <p14:tracePt t="93584" x="4648200" y="3314700"/>
          <p14:tracePt t="93600" x="4648200" y="3295650"/>
          <p14:tracePt t="93617" x="4648200" y="3289300"/>
          <p14:tracePt t="93634" x="4648200" y="3257550"/>
          <p14:tracePt t="93650" x="4648200" y="3219450"/>
          <p14:tracePt t="93667" x="4648200" y="3200400"/>
          <p14:tracePt t="93683" x="4648200" y="3194050"/>
          <p14:tracePt t="94019" x="4648200" y="3187700"/>
          <p14:tracePt t="94035" x="4648200" y="3181350"/>
          <p14:tracePt t="94163" x="4648200" y="3175000"/>
          <p14:tracePt t="94170" x="4648200" y="3168650"/>
          <p14:tracePt t="94203" x="4641850" y="3162300"/>
          <p14:tracePt t="94386" x="4648200" y="3162300"/>
          <p14:tracePt t="102674" x="4648200" y="3168650"/>
          <p14:tracePt t="102747" x="4641850" y="3175000"/>
          <p14:tracePt t="102754" x="4641850" y="3181350"/>
          <p14:tracePt t="102851" x="4641850" y="3175000"/>
          <p14:tracePt t="102858" x="4641850" y="3155950"/>
          <p14:tracePt t="102867" x="4629150" y="3117850"/>
          <p14:tracePt t="102884" x="4603750" y="3009900"/>
          <p14:tracePt t="102900" x="4597400" y="2819400"/>
          <p14:tracePt t="102917" x="4578350" y="2641600"/>
          <p14:tracePt t="102933" x="4546600" y="2527300"/>
          <p14:tracePt t="102951" x="4527550" y="2463800"/>
          <p14:tracePt t="102967" x="4527550" y="2413000"/>
          <p14:tracePt t="102984" x="4527550" y="2368550"/>
          <p14:tracePt t="103000" x="4527550" y="2330450"/>
          <p14:tracePt t="103017" x="4527550" y="2298700"/>
          <p14:tracePt t="103034" x="4546600" y="2279650"/>
          <p14:tracePt t="103051" x="4552950" y="2279650"/>
          <p14:tracePt t="103067" x="4552950" y="2273300"/>
          <p14:tracePt t="103083" x="4559300" y="2247900"/>
          <p14:tracePt t="103101" x="4565650" y="2216150"/>
          <p14:tracePt t="103117" x="4565650" y="2190750"/>
          <p14:tracePt t="103134" x="4565650" y="2184400"/>
          <p14:tracePt t="103167" x="4565650" y="2165350"/>
          <p14:tracePt t="103184" x="4565650" y="2127250"/>
          <p14:tracePt t="103200" x="4565650" y="2089150"/>
          <p14:tracePt t="103218" x="4597400" y="2025650"/>
          <p14:tracePt t="103234" x="4610100" y="2012950"/>
          <p14:tracePt t="103251" x="4679950" y="1981200"/>
          <p14:tracePt t="103267" x="4737100" y="1955800"/>
          <p14:tracePt t="103284" x="4813300" y="1943100"/>
          <p14:tracePt t="103300" x="4895850" y="1936750"/>
          <p14:tracePt t="103317" x="4965700" y="1943100"/>
          <p14:tracePt t="103334" x="5041900" y="1955800"/>
          <p14:tracePt t="103351" x="5111750" y="1981200"/>
          <p14:tracePt t="103367" x="5181600" y="2012950"/>
          <p14:tracePt t="103384" x="5226050" y="2032000"/>
          <p14:tracePt t="103401" x="5270500" y="2070100"/>
          <p14:tracePt t="103417" x="5295900" y="2127250"/>
          <p14:tracePt t="103419" x="5321300" y="2165350"/>
          <p14:tracePt t="103434" x="5340350" y="2197100"/>
          <p14:tracePt t="103450" x="5372100" y="2292350"/>
          <p14:tracePt t="103467" x="5372100" y="2381250"/>
          <p14:tracePt t="103484" x="5372100" y="2495550"/>
          <p14:tracePt t="103500" x="5321300" y="2603500"/>
          <p14:tracePt t="103518" x="5251450" y="2686050"/>
          <p14:tracePt t="103534" x="5181600" y="2730500"/>
          <p14:tracePt t="103550" x="5105400" y="2762250"/>
          <p14:tracePt t="103567" x="5016500" y="2774950"/>
          <p14:tracePt t="103584" x="4908550" y="2774950"/>
          <p14:tracePt t="103600" x="4806950" y="2774950"/>
          <p14:tracePt t="103617" x="4705350" y="2755900"/>
          <p14:tracePt t="103619" x="4660900" y="2730500"/>
          <p14:tracePt t="103634" x="4622800" y="2705100"/>
          <p14:tracePt t="103650" x="4521200" y="2616200"/>
          <p14:tracePt t="103667" x="4476750" y="2546350"/>
          <p14:tracePt t="103684" x="4451350" y="2476500"/>
          <p14:tracePt t="103700" x="4445000" y="2400300"/>
          <p14:tracePt t="103717" x="4445000" y="2311400"/>
          <p14:tracePt t="103734" x="4457700" y="2241550"/>
          <p14:tracePt t="103750" x="4483100" y="2209800"/>
          <p14:tracePt t="103767" x="4495800" y="2190750"/>
          <p14:tracePt t="103784" x="4521200" y="2171700"/>
          <p14:tracePt t="103800" x="4552950" y="2152650"/>
          <p14:tracePt t="103818" x="4603750" y="2114550"/>
          <p14:tracePt t="103834" x="4616450" y="2108200"/>
          <p14:tracePt t="103850" x="4635500" y="2108200"/>
          <p14:tracePt t="103867" x="4641850" y="2108200"/>
          <p14:tracePt t="103884" x="4679950" y="2108200"/>
          <p14:tracePt t="103902" x="4737100" y="2108200"/>
          <p14:tracePt t="103917" x="4800600" y="2108200"/>
          <p14:tracePt t="103934" x="4851400" y="2108200"/>
          <p14:tracePt t="103951" x="4908550" y="2108200"/>
          <p14:tracePt t="103967" x="4959350" y="2127250"/>
          <p14:tracePt t="103984" x="5010150" y="2127250"/>
          <p14:tracePt t="104000" x="5067300" y="2127250"/>
          <p14:tracePt t="104017" x="5111750" y="2127250"/>
          <p14:tracePt t="104034" x="5143500" y="2127250"/>
          <p14:tracePt t="104036" x="5156200" y="2127250"/>
          <p14:tracePt t="104050" x="5168900" y="2127250"/>
          <p14:tracePt t="104067" x="5175250" y="2127250"/>
          <p14:tracePt t="104083" x="5187950" y="2120900"/>
          <p14:tracePt t="104101" x="5200650" y="2114550"/>
          <p14:tracePt t="104118" x="5207000" y="2108200"/>
          <p14:tracePt t="104171" x="5207000" y="2101850"/>
          <p14:tracePt t="104178" x="5219700" y="2101850"/>
          <p14:tracePt t="104186" x="5226050" y="2095500"/>
          <p14:tracePt t="104200" x="5232400" y="2095500"/>
          <p14:tracePt t="104267" x="5232400" y="2101850"/>
          <p14:tracePt t="104323" x="5232400" y="2108200"/>
          <p14:tracePt t="104339" x="5226050" y="2108200"/>
          <p14:tracePt t="104347" x="5213350" y="2108200"/>
          <p14:tracePt t="104362" x="5207000" y="2108200"/>
          <p14:tracePt t="104370" x="5194300" y="2108200"/>
          <p14:tracePt t="104384" x="5187950" y="2108200"/>
          <p14:tracePt t="104401" x="5175250" y="2108200"/>
          <p14:tracePt t="104419" x="5168900" y="2101850"/>
          <p14:tracePt t="104434" x="5162550" y="2095500"/>
          <p14:tracePt t="104450" x="5156200" y="2063750"/>
          <p14:tracePt t="104467" x="5149850" y="2044700"/>
          <p14:tracePt t="104484" x="5149850" y="2012950"/>
          <p14:tracePt t="104500" x="5149850" y="2000250"/>
          <p14:tracePt t="104517" x="5149850" y="1987550"/>
          <p14:tracePt t="104534" x="5149850" y="1981200"/>
          <p14:tracePt t="104567" x="5156200" y="1968500"/>
          <p14:tracePt t="104584" x="5168900" y="1949450"/>
          <p14:tracePt t="104601" x="5175250" y="1943100"/>
          <p14:tracePt t="104617" x="5175250" y="1924050"/>
          <p14:tracePt t="104619" x="5181600" y="1917700"/>
          <p14:tracePt t="104634" x="5187950" y="1911350"/>
          <p14:tracePt t="104650" x="5194300" y="1911350"/>
          <p14:tracePt t="104667" x="5207000" y="1905000"/>
          <p14:tracePt t="104684" x="5219700" y="1898650"/>
          <p14:tracePt t="104700" x="5245100" y="1898650"/>
          <p14:tracePt t="104717" x="5264150" y="1892300"/>
          <p14:tracePt t="104733" x="5289550" y="1892300"/>
          <p14:tracePt t="104750" x="5308600" y="1892300"/>
          <p14:tracePt t="104767" x="5321300" y="1892300"/>
          <p14:tracePt t="104784" x="5327650" y="1892300"/>
          <p14:tracePt t="104817" x="5340350" y="1892300"/>
          <p14:tracePt t="104834" x="5372100" y="1892300"/>
          <p14:tracePt t="104836" x="5384800" y="1898650"/>
          <p14:tracePt t="104850" x="5403850" y="1905000"/>
          <p14:tracePt t="104867" x="5422900" y="1911350"/>
          <p14:tracePt t="104884" x="5441950" y="1917700"/>
          <p14:tracePt t="104902" x="5448300" y="1924050"/>
          <p14:tracePt t="104917" x="5454650" y="1930400"/>
          <p14:tracePt t="104934" x="5454650" y="1943100"/>
          <p14:tracePt t="104950" x="5461000" y="1962150"/>
          <p14:tracePt t="104967" x="5461000" y="1981200"/>
          <p14:tracePt t="104984" x="5461000" y="2000250"/>
          <p14:tracePt t="105000" x="5461000" y="2012950"/>
          <p14:tracePt t="105017" x="5461000" y="2025650"/>
          <p14:tracePt t="105034" x="5461000" y="2044700"/>
          <p14:tracePt t="105050" x="5461000" y="2057400"/>
          <p14:tracePt t="105067" x="5461000" y="2070100"/>
          <p14:tracePt t="105084" x="5448300" y="2076450"/>
          <p14:tracePt t="105101" x="5441950" y="2089150"/>
          <p14:tracePt t="105118" x="5435600" y="2101850"/>
          <p14:tracePt t="105134" x="5429250" y="2114550"/>
          <p14:tracePt t="105150" x="5422900" y="2114550"/>
          <p14:tracePt t="105167" x="5422900" y="2127250"/>
          <p14:tracePt t="105184" x="5397500" y="2133600"/>
          <p14:tracePt t="105200" x="5353050" y="2133600"/>
          <p14:tracePt t="105217" x="5308600" y="2133600"/>
          <p14:tracePt t="105219" x="5289550" y="2133600"/>
          <p14:tracePt t="105234" x="5283200" y="2133600"/>
          <p14:tracePt t="112762" x="5308600" y="2178050"/>
          <p14:tracePt t="112770" x="5346700" y="2228850"/>
          <p14:tracePt t="112779" x="5397500" y="2305050"/>
          <p14:tracePt t="112786" x="5448300" y="2381250"/>
          <p14:tracePt t="112800" x="5511800" y="2470150"/>
          <p14:tracePt t="112817" x="5664200" y="2654300"/>
          <p14:tracePt t="112834" x="6000750" y="2997200"/>
          <p14:tracePt t="112850" x="6197600" y="3194050"/>
          <p14:tracePt t="112867" x="6394450" y="3371850"/>
          <p14:tracePt t="112884" x="6546850" y="3517900"/>
          <p14:tracePt t="112900" x="6654800" y="3632200"/>
          <p14:tracePt t="112917" x="6699250" y="3714750"/>
          <p14:tracePt t="112934" x="6654800" y="3765550"/>
          <p14:tracePt t="112951" x="6623050" y="3790950"/>
          <p14:tracePt t="113050" x="6616700" y="3790950"/>
          <p14:tracePt t="113059" x="6578600" y="3771900"/>
          <p14:tracePt t="113067" x="6540500" y="3771900"/>
          <p14:tracePt t="113084" x="6483350" y="3771900"/>
          <p14:tracePt t="113100" x="6432550" y="3784600"/>
          <p14:tracePt t="113117" x="6413500" y="3803650"/>
          <p14:tracePt t="113134" x="6400800" y="3822700"/>
          <p14:tracePt t="113150" x="6388100" y="3835400"/>
          <p14:tracePt t="113167" x="6375400" y="3860800"/>
          <p14:tracePt t="113184" x="6330950" y="3898900"/>
          <p14:tracePt t="113200" x="6280150" y="3930650"/>
          <p14:tracePt t="113217" x="6242050" y="3956050"/>
          <p14:tracePt t="113234" x="6216650" y="3987800"/>
          <p14:tracePt t="113250" x="6191250" y="4013200"/>
          <p14:tracePt t="113291" x="6191250" y="4019550"/>
          <p14:tracePt t="113307" x="6184900" y="4025900"/>
          <p14:tracePt t="113347" x="6184900" y="4019550"/>
          <p14:tracePt t="113354" x="6184900" y="4013200"/>
          <p14:tracePt t="113363" x="6191250" y="4006850"/>
          <p14:tracePt t="113370" x="6197600" y="4000500"/>
          <p14:tracePt t="113384" x="6197600" y="3981450"/>
          <p14:tracePt t="113400" x="6197600" y="3975100"/>
          <p14:tracePt t="114219" x="6184900" y="3975100"/>
          <p14:tracePt t="114227" x="6172200" y="3975100"/>
          <p14:tracePt t="114235" x="6153150" y="3975100"/>
          <p14:tracePt t="114251" x="6140450" y="3987800"/>
          <p14:tracePt t="114267" x="6134100" y="3987800"/>
          <p14:tracePt t="114284" x="6127750" y="3994150"/>
          <p14:tracePt t="114378" x="6121400" y="3994150"/>
          <p14:tracePt t="114386" x="6115050" y="3994150"/>
          <p14:tracePt t="114395" x="6096000" y="3994150"/>
          <p14:tracePt t="114402" x="6076950" y="3994150"/>
          <p14:tracePt t="114417" x="6051550" y="4000500"/>
          <p14:tracePt t="114434" x="6000750" y="4000500"/>
          <p14:tracePt t="114435" x="5981700" y="4000500"/>
          <p14:tracePt t="114450" x="5937250" y="4000500"/>
          <p14:tracePt t="114467" x="5867400" y="4000500"/>
          <p14:tracePt t="114484" x="5803900" y="4000500"/>
          <p14:tracePt t="114500" x="5727700" y="4000500"/>
          <p14:tracePt t="114517" x="5664200" y="4000500"/>
          <p14:tracePt t="114534" x="5594350" y="4000500"/>
          <p14:tracePt t="114551" x="5518150" y="4000500"/>
          <p14:tracePt t="114568" x="5435600" y="4000500"/>
          <p14:tracePt t="114584" x="5378450" y="4000500"/>
          <p14:tracePt t="114600" x="5346700" y="4000500"/>
          <p14:tracePt t="114602" x="5340350" y="4000500"/>
          <p14:tracePt t="114714" x="5346700" y="3994150"/>
          <p14:tracePt t="114938" x="5353050" y="3994150"/>
          <p14:tracePt t="114947" x="5359400" y="3994150"/>
          <p14:tracePt t="114954" x="5378450" y="3994150"/>
          <p14:tracePt t="114967" x="5391150" y="3994150"/>
          <p14:tracePt t="114984" x="5429250" y="3994150"/>
          <p14:tracePt t="115000" x="5473700" y="3994150"/>
          <p14:tracePt t="115017" x="5556250" y="3994150"/>
          <p14:tracePt t="115019" x="5594350" y="3987800"/>
          <p14:tracePt t="115034" x="5645150" y="3987800"/>
          <p14:tracePt t="115051" x="5791200" y="3987800"/>
          <p14:tracePt t="115067" x="5918200" y="3987800"/>
          <p14:tracePt t="115084" x="6064250" y="3981450"/>
          <p14:tracePt t="115101" x="6229350" y="3968750"/>
          <p14:tracePt t="115117" x="6394450" y="3968750"/>
          <p14:tracePt t="115134" x="6546850" y="3962400"/>
          <p14:tracePt t="115150" x="6705600" y="3956050"/>
          <p14:tracePt t="115167" x="6870700" y="3949700"/>
          <p14:tracePt t="115184" x="7042150" y="3949700"/>
          <p14:tracePt t="115201" x="7175500" y="3949700"/>
          <p14:tracePt t="115217" x="7302500" y="3949700"/>
          <p14:tracePt t="115234" x="7461250" y="3949700"/>
          <p14:tracePt t="115250" x="7550150" y="3949700"/>
          <p14:tracePt t="115267" x="7626350" y="3943350"/>
          <p14:tracePt t="115284" x="7715250" y="3937000"/>
          <p14:tracePt t="115300" x="7804150" y="3937000"/>
          <p14:tracePt t="115317" x="7899400" y="3937000"/>
          <p14:tracePt t="115334" x="7994650" y="3937000"/>
          <p14:tracePt t="115350" x="8064500" y="3937000"/>
          <p14:tracePt t="115367" x="8102600" y="3917950"/>
          <p14:tracePt t="115442" x="8089900" y="3911600"/>
          <p14:tracePt t="115451" x="8045450" y="3898900"/>
          <p14:tracePt t="115467" x="7912100" y="3848100"/>
          <p14:tracePt t="115484" x="7677150" y="3765550"/>
          <p14:tracePt t="115500" x="7404100" y="3651250"/>
          <p14:tracePt t="115517" x="7118350" y="3549650"/>
          <p14:tracePt t="115534" x="6819900" y="3441700"/>
          <p14:tracePt t="115551" x="6546850" y="3346450"/>
          <p14:tracePt t="115567" x="6318250" y="3263900"/>
          <p14:tracePt t="115584" x="6096000" y="3181350"/>
          <p14:tracePt t="115601" x="5892800" y="3105150"/>
          <p14:tracePt t="115618" x="5708650" y="3028950"/>
          <p14:tracePt t="115620" x="5645150" y="2990850"/>
          <p14:tracePt t="115634" x="5581650" y="2946400"/>
          <p14:tracePt t="115651" x="5435600" y="2838450"/>
          <p14:tracePt t="115667" x="5365750" y="2774950"/>
          <p14:tracePt t="115684" x="5327650" y="2724150"/>
          <p14:tracePt t="115701" x="5321300" y="2692400"/>
          <p14:tracePt t="115717" x="5308600" y="2673350"/>
          <p14:tracePt t="115734" x="5295900" y="2635250"/>
          <p14:tracePt t="115750" x="5264150" y="2609850"/>
          <p14:tracePt t="115767" x="5232400" y="2590800"/>
          <p14:tracePt t="115784" x="5194300" y="2559050"/>
          <p14:tracePt t="115800" x="5162550" y="2533650"/>
          <p14:tracePt t="115817" x="5124450" y="2508250"/>
          <p14:tracePt t="115834" x="5041900" y="2438400"/>
          <p14:tracePt t="115850" x="4953000" y="2387600"/>
          <p14:tracePt t="115867" x="4832350" y="2349500"/>
          <p14:tracePt t="115884" x="4705350" y="2305050"/>
          <p14:tracePt t="115900" x="4603750" y="2273300"/>
          <p14:tracePt t="115917" x="4521200" y="2241550"/>
          <p14:tracePt t="115934" x="4413250" y="2203450"/>
          <p14:tracePt t="115950" x="4318000" y="2159000"/>
          <p14:tracePt t="115967" x="4222750" y="2120900"/>
          <p14:tracePt t="115984" x="4171950" y="2101850"/>
          <p14:tracePt t="116000" x="4140200" y="2095500"/>
          <p14:tracePt t="116018" x="4127500" y="2089150"/>
          <p14:tracePt t="116020" x="4114800" y="2082800"/>
          <p14:tracePt t="116034" x="4102100" y="2082800"/>
          <p14:tracePt t="116050" x="4057650" y="2070100"/>
          <p14:tracePt t="116067" x="4032250" y="2063750"/>
          <p14:tracePt t="116084" x="4006850" y="2063750"/>
          <p14:tracePt t="116100" x="3987800" y="2057400"/>
          <p14:tracePt t="116117" x="3981450" y="2057400"/>
          <p14:tracePt t="116218" x="3981450" y="2051050"/>
          <p14:tracePt t="116242" x="3981450" y="2044700"/>
          <p14:tracePt t="116251" x="3987800" y="2038350"/>
          <p14:tracePt t="116267" x="4032250" y="2032000"/>
          <p14:tracePt t="116284" x="4083050" y="2025650"/>
          <p14:tracePt t="116300" x="4127500" y="2019300"/>
          <p14:tracePt t="116317" x="4152900" y="2006600"/>
          <p14:tracePt t="116334" x="4165600" y="2006600"/>
          <p14:tracePt t="116350" x="4165600" y="2000250"/>
          <p14:tracePt t="116395" x="4165600" y="2006600"/>
          <p14:tracePt t="116401" x="4165600" y="2012950"/>
          <p14:tracePt t="116417" x="4165600" y="2032000"/>
          <p14:tracePt t="116434" x="4165600" y="2082800"/>
          <p14:tracePt t="116436" x="4165600" y="2108200"/>
          <p14:tracePt t="116450" x="4152900" y="2146300"/>
          <p14:tracePt t="116467" x="4152900" y="2171700"/>
          <p14:tracePt t="116484" x="4152900" y="2178050"/>
          <p14:tracePt t="116546" x="4165600" y="2178050"/>
          <p14:tracePt t="116554" x="4178300" y="2171700"/>
          <p14:tracePt t="116563" x="4197350" y="2159000"/>
          <p14:tracePt t="116570" x="4216400" y="2146300"/>
          <p14:tracePt t="116584" x="4235450" y="2133600"/>
          <p14:tracePt t="116600" x="4286250" y="2108200"/>
          <p14:tracePt t="116617" x="4318000" y="2095500"/>
          <p14:tracePt t="116619" x="4330700" y="2095500"/>
          <p14:tracePt t="116634" x="4337050" y="2089150"/>
          <p14:tracePt t="116698" x="4343400" y="2089150"/>
          <p14:tracePt t="116794" x="4343400" y="2095500"/>
          <p14:tracePt t="116802" x="4343400" y="2114550"/>
          <p14:tracePt t="116811" x="4349750" y="2139950"/>
          <p14:tracePt t="116819" x="4349750" y="2146300"/>
          <p14:tracePt t="116834" x="4362450" y="2190750"/>
          <p14:tracePt t="116850" x="4387850" y="2216150"/>
          <p14:tracePt t="116867" x="4394200" y="2222500"/>
          <p14:tracePt t="116884" x="4400550" y="2222500"/>
          <p14:tracePt t="116900" x="4400550" y="2216150"/>
          <p14:tracePt t="116917" x="4413250" y="2209800"/>
          <p14:tracePt t="116934" x="4432300" y="2178050"/>
          <p14:tracePt t="116950" x="4464050" y="2133600"/>
          <p14:tracePt t="116967" x="4489450" y="2089150"/>
          <p14:tracePt t="116984" x="4502150" y="2051050"/>
          <p14:tracePt t="117000" x="4514850" y="2032000"/>
          <p14:tracePt t="117017" x="4521200" y="2019300"/>
          <p14:tracePt t="117019" x="4521200" y="2012950"/>
          <p14:tracePt t="117034" x="4521200" y="2006600"/>
          <p14:tracePt t="117050" x="4540250" y="1993900"/>
          <p14:tracePt t="117067" x="4552950" y="1987550"/>
          <p14:tracePt t="117084" x="4565650" y="1987550"/>
          <p14:tracePt t="117101" x="4578350" y="1987550"/>
          <p14:tracePt t="117117" x="4591050" y="1987550"/>
          <p14:tracePt t="117134" x="4610100" y="2000250"/>
          <p14:tracePt t="117150" x="4635500" y="2006600"/>
          <p14:tracePt t="117167" x="4654550" y="2025650"/>
          <p14:tracePt t="117184" x="4660900" y="2032000"/>
          <p14:tracePt t="117200" x="4660900" y="2038350"/>
          <p14:tracePt t="117217" x="4660900" y="2044700"/>
          <p14:tracePt t="117234" x="4667250" y="2044700"/>
          <p14:tracePt t="117259" x="4673600" y="2044700"/>
          <p14:tracePt t="117268" x="4679950" y="2032000"/>
          <p14:tracePt t="117284" x="4711700" y="2019300"/>
          <p14:tracePt t="117300" x="4737100" y="1993900"/>
          <p14:tracePt t="117317" x="4768850" y="1981200"/>
          <p14:tracePt t="117334" x="4806950" y="1962150"/>
          <p14:tracePt t="117350" x="4864100" y="1949450"/>
          <p14:tracePt t="117367" x="4927600" y="1949450"/>
          <p14:tracePt t="117384" x="4984750" y="1949450"/>
          <p14:tracePt t="117400" x="4997450" y="1949450"/>
          <p14:tracePt t="117434" x="5003800" y="1949450"/>
          <p14:tracePt t="117450" x="5022850" y="1949450"/>
          <p14:tracePt t="117467" x="5041900" y="1949450"/>
          <p14:tracePt t="117484" x="5060950" y="1949450"/>
          <p14:tracePt t="117500" x="5073650" y="1949450"/>
          <p14:tracePt t="117517" x="5080000" y="1949450"/>
          <p14:tracePt t="117707" x="5067300" y="1949450"/>
          <p14:tracePt t="117714" x="5054600" y="1949450"/>
          <p14:tracePt t="117722" x="5041900" y="1949450"/>
          <p14:tracePt t="117734" x="5022850" y="1949450"/>
          <p14:tracePt t="117750" x="5016500" y="1943100"/>
          <p14:tracePt t="117767" x="5010150" y="1943100"/>
          <p14:tracePt t="117826" x="5029200" y="1936750"/>
          <p14:tracePt t="117835" x="5060950" y="1936750"/>
          <p14:tracePt t="117851" x="5130800" y="1936750"/>
          <p14:tracePt t="117867" x="5175250" y="1930400"/>
          <p14:tracePt t="117884" x="5187950" y="1930400"/>
          <p14:tracePt t="117900" x="5194300" y="1930400"/>
          <p14:tracePt t="117934" x="5187950" y="1930400"/>
          <p14:tracePt t="117950" x="5175250" y="1949450"/>
          <p14:tracePt t="117967" x="5156200" y="2006600"/>
          <p14:tracePt t="117984" x="5124450" y="2070100"/>
          <p14:tracePt t="118000" x="5099050" y="2101850"/>
          <p14:tracePt t="118017" x="5086350" y="2120900"/>
          <p14:tracePt t="118034" x="5080000" y="2127250"/>
          <p14:tracePt t="118099" x="5092700" y="2127250"/>
          <p14:tracePt t="118107" x="5124450" y="2120900"/>
          <p14:tracePt t="118117" x="5156200" y="2108200"/>
          <p14:tracePt t="118134" x="5238750" y="2076450"/>
          <p14:tracePt t="118150" x="5321300" y="2051050"/>
          <p14:tracePt t="118167" x="5403850" y="2012950"/>
          <p14:tracePt t="118184" x="5467350" y="1981200"/>
          <p14:tracePt t="118200" x="5492750" y="1962150"/>
          <p14:tracePt t="118217" x="5499100" y="1949450"/>
          <p14:tracePt t="118259" x="5486400" y="1949450"/>
          <p14:tracePt t="118267" x="5473700" y="1981200"/>
          <p14:tracePt t="118284" x="5454650" y="2044700"/>
          <p14:tracePt t="118300" x="5435600" y="2095500"/>
          <p14:tracePt t="118317" x="5435600" y="2139950"/>
          <p14:tracePt t="118334" x="5435600" y="2178050"/>
          <p14:tracePt t="118350" x="5435600" y="2190750"/>
          <p14:tracePt t="118384" x="5441950" y="2190750"/>
          <p14:tracePt t="118418" x="5473700" y="2190750"/>
          <p14:tracePt t="118434" x="5480050" y="2171700"/>
          <p14:tracePt t="118450" x="5505450" y="2139950"/>
          <p14:tracePt t="118467" x="5505450" y="2114550"/>
          <p14:tracePt t="118484" x="5524500" y="2095500"/>
          <p14:tracePt t="118500" x="5549900" y="2063750"/>
          <p14:tracePt t="118517" x="5575300" y="2025650"/>
          <p14:tracePt t="118534" x="5607050" y="1993900"/>
          <p14:tracePt t="118550" x="5645150" y="1968500"/>
          <p14:tracePt t="118568" x="5689600" y="1955800"/>
          <p14:tracePt t="118584" x="5727700" y="1955800"/>
          <p14:tracePt t="118600" x="5772150" y="1955800"/>
          <p14:tracePt t="118617" x="5829300" y="1955800"/>
          <p14:tracePt t="118620" x="5848350" y="1955800"/>
          <p14:tracePt t="118634" x="5918200" y="2000250"/>
          <p14:tracePt t="118650" x="5962650" y="2032000"/>
          <p14:tracePt t="118667" x="5981700" y="2070100"/>
          <p14:tracePt t="118684" x="5969000" y="2095500"/>
          <p14:tracePt t="118700" x="5943600" y="2108200"/>
          <p14:tracePt t="118717" x="5905500" y="2114550"/>
          <p14:tracePt t="118734" x="5861050" y="2120900"/>
          <p14:tracePt t="118750" x="5810250" y="2120900"/>
          <p14:tracePt t="118767" x="5772150" y="2120900"/>
          <p14:tracePt t="118784" x="5759450" y="2120900"/>
          <p14:tracePt t="118819" x="5759450" y="2114550"/>
          <p14:tracePt t="118914" x="5740400" y="2127250"/>
          <p14:tracePt t="118923" x="5715000" y="2139950"/>
          <p14:tracePt t="118930" x="5689600" y="2165350"/>
          <p14:tracePt t="118938" x="5645150" y="2190750"/>
          <p14:tracePt t="118950" x="5594350" y="2209800"/>
          <p14:tracePt t="118967" x="5454650" y="2260600"/>
          <p14:tracePt t="118984" x="5276850" y="2311400"/>
          <p14:tracePt t="119000" x="5099050" y="2330450"/>
          <p14:tracePt t="119017" x="4940300" y="2330450"/>
          <p14:tracePt t="119034" x="4813300" y="2330450"/>
          <p14:tracePt t="119036" x="4762500" y="2330450"/>
          <p14:tracePt t="119051" x="4705350" y="2330450"/>
          <p14:tracePt t="119067" x="4679950" y="2330450"/>
          <p14:tracePt t="119100" x="4673600" y="2330450"/>
          <p14:tracePt t="119458" x="4667250" y="2330450"/>
          <p14:tracePt t="119474" x="4660900" y="2330450"/>
          <p14:tracePt t="119483" x="4654550" y="2330450"/>
          <p14:tracePt t="119522" x="4654550" y="2324100"/>
          <p14:tracePt t="119994" x="4648200" y="2324100"/>
          <p14:tracePt t="120002" x="4641850" y="2324100"/>
          <p14:tracePt t="120010" x="4622800" y="2324100"/>
          <p14:tracePt t="120019" x="4591050" y="2324100"/>
          <p14:tracePt t="120034" x="4572000" y="2324100"/>
          <p14:tracePt t="120050" x="4514850" y="2330450"/>
          <p14:tracePt t="120067" x="4502150" y="2330450"/>
          <p14:tracePt t="120084" x="4489450" y="2330450"/>
          <p14:tracePt t="120100" x="4419600" y="2324100"/>
          <p14:tracePt t="120117" x="4311650" y="2279650"/>
          <p14:tracePt t="120134" x="4210050" y="2247900"/>
          <p14:tracePt t="120150" x="4108450" y="2209800"/>
          <p14:tracePt t="120167" x="4025900" y="2184400"/>
          <p14:tracePt t="120184" x="3956050" y="2152650"/>
          <p14:tracePt t="120201" x="3892550" y="2127250"/>
          <p14:tracePt t="120218" x="3848100" y="2095500"/>
          <p14:tracePt t="120220" x="3829050" y="2076450"/>
          <p14:tracePt t="120234" x="3816350" y="2063750"/>
          <p14:tracePt t="120251" x="3810000" y="2057400"/>
          <p14:tracePt t="120267" x="3803650" y="2051050"/>
          <p14:tracePt t="120284" x="3797300" y="2044700"/>
          <p14:tracePt t="120300" x="3790950" y="2038350"/>
          <p14:tracePt t="120317" x="3790950" y="2032000"/>
          <p14:tracePt t="120595" x="3803650" y="2032000"/>
          <p14:tracePt t="120602" x="3816350" y="2032000"/>
          <p14:tracePt t="120617" x="3829050" y="2032000"/>
          <p14:tracePt t="120634" x="3905250" y="2032000"/>
          <p14:tracePt t="120651" x="3956050" y="2032000"/>
          <p14:tracePt t="120668" x="3987800" y="2032000"/>
          <p14:tracePt t="120684" x="3994150" y="2032000"/>
          <p14:tracePt t="120818" x="3987800" y="2032000"/>
          <p14:tracePt t="120842" x="3981450" y="2032000"/>
          <p14:tracePt t="120851" x="3968750" y="2032000"/>
          <p14:tracePt t="120867" x="3962400" y="2032000"/>
          <p14:tracePt t="120884" x="3943350" y="2032000"/>
          <p14:tracePt t="120900" x="3924300" y="2032000"/>
          <p14:tracePt t="120917" x="3892550" y="2032000"/>
          <p14:tracePt t="120934" x="3854450" y="2032000"/>
          <p14:tracePt t="120950" x="3810000" y="2032000"/>
          <p14:tracePt t="120967" x="3778250" y="2019300"/>
          <p14:tracePt t="120984" x="3771900" y="2012950"/>
          <p14:tracePt t="121210" x="3778250" y="2012950"/>
          <p14:tracePt t="121219" x="3790950" y="2012950"/>
          <p14:tracePt t="121235" x="3816350" y="2012950"/>
          <p14:tracePt t="121251" x="3829050" y="2019300"/>
          <p14:tracePt t="121267" x="3835400" y="2019300"/>
          <p14:tracePt t="121284" x="3848100" y="2025650"/>
          <p14:tracePt t="121300" x="3854450" y="2025650"/>
          <p14:tracePt t="121317" x="3860800" y="2025650"/>
          <p14:tracePt t="121434" x="3860800" y="2032000"/>
          <p14:tracePt t="121451" x="3860800" y="2038350"/>
          <p14:tracePt t="121531" x="3854450" y="2038350"/>
          <p14:tracePt t="121627" x="3860800" y="2038350"/>
          <p14:tracePt t="121675" x="3867150" y="2038350"/>
          <p14:tracePt t="121690" x="3873500" y="2032000"/>
          <p14:tracePt t="121715" x="3886200" y="2032000"/>
          <p14:tracePt t="121722" x="3898900" y="2032000"/>
          <p14:tracePt t="121731" x="3924300" y="2032000"/>
          <p14:tracePt t="121738" x="3968750" y="2032000"/>
          <p14:tracePt t="121750" x="4006850" y="2032000"/>
          <p14:tracePt t="121767" x="4095750" y="2032000"/>
          <p14:tracePt t="121784" x="4165600" y="2032000"/>
          <p14:tracePt t="121800" x="4210050" y="2032000"/>
          <p14:tracePt t="121817" x="4222750" y="2032000"/>
          <p14:tracePt t="121819" x="4235450" y="2032000"/>
          <p14:tracePt t="121836" x="4241800" y="2032000"/>
          <p14:tracePt t="121907" x="4241800" y="2025650"/>
          <p14:tracePt t="121955" x="4235450" y="2019300"/>
          <p14:tracePt t="122003" x="4229100" y="2019300"/>
          <p14:tracePt t="122019" x="4222750" y="2019300"/>
          <p14:tracePt t="122026" x="4216400" y="2019300"/>
          <p14:tracePt t="122034" x="4210050" y="2012950"/>
          <p14:tracePt t="122050" x="4191000" y="1993900"/>
          <p14:tracePt t="122067" x="4178300" y="1993900"/>
          <p14:tracePt t="122084" x="4159250" y="1987550"/>
          <p14:tracePt t="122100" x="4146550" y="1981200"/>
          <p14:tracePt t="122117" x="4133850" y="1974850"/>
          <p14:tracePt t="122134" x="4121150" y="1962150"/>
          <p14:tracePt t="122210" x="4133850" y="1962150"/>
          <p14:tracePt t="122219" x="4171950" y="1962150"/>
          <p14:tracePt t="122227" x="4210050" y="1962150"/>
          <p14:tracePt t="122236" x="4260850" y="1962150"/>
          <p14:tracePt t="122251" x="4362450" y="1955800"/>
          <p14:tracePt t="122267" x="4419600" y="1943100"/>
          <p14:tracePt t="122284" x="4445000" y="1930400"/>
          <p14:tracePt t="122300" x="4451350" y="1930400"/>
          <p14:tracePt t="122317" x="4451350" y="1924050"/>
          <p14:tracePt t="122334" x="4451350" y="1930400"/>
          <p14:tracePt t="122350" x="4432300" y="1955800"/>
          <p14:tracePt t="122367" x="4381500" y="2032000"/>
          <p14:tracePt t="122384" x="4318000" y="2114550"/>
          <p14:tracePt t="122400" x="4279900" y="2165350"/>
          <p14:tracePt t="122417" x="4267200" y="2184400"/>
          <p14:tracePt t="122434" x="4254500" y="2190750"/>
          <p14:tracePt t="122507" x="4267200" y="2190750"/>
          <p14:tracePt t="122515" x="4298950" y="2184400"/>
          <p14:tracePt t="122522" x="4324350" y="2171700"/>
          <p14:tracePt t="122534" x="4356100" y="2159000"/>
          <p14:tracePt t="122550" x="4432300" y="2133600"/>
          <p14:tracePt t="122567" x="4521200" y="2089150"/>
          <p14:tracePt t="122584" x="4565650" y="2032000"/>
          <p14:tracePt t="122601" x="4603750" y="1968500"/>
          <p14:tracePt t="122618" x="4648200" y="1911350"/>
          <p14:tracePt t="122634" x="4654550" y="1905000"/>
          <p14:tracePt t="122651" x="4654550" y="1898650"/>
          <p14:tracePt t="122667" x="4654550" y="1911350"/>
          <p14:tracePt t="122684" x="4641850" y="2012950"/>
          <p14:tracePt t="122700" x="4603750" y="2120900"/>
          <p14:tracePt t="122717" x="4572000" y="2216150"/>
          <p14:tracePt t="122734" x="4565650" y="2273300"/>
          <p14:tracePt t="122750" x="4559300" y="2324100"/>
          <p14:tracePt t="122767" x="4559300" y="2362200"/>
          <p14:tracePt t="122784" x="4559300" y="2368550"/>
          <p14:tracePt t="122818" x="4559300" y="2343150"/>
          <p14:tracePt t="122834" x="4565650" y="2317750"/>
          <p14:tracePt t="122850" x="4603750" y="2209800"/>
          <p14:tracePt t="122867" x="4648200" y="2133600"/>
          <p14:tracePt t="122885" x="4679950" y="2063750"/>
          <p14:tracePt t="122901" x="4705350" y="2012950"/>
          <p14:tracePt t="122917" x="4730750" y="1974850"/>
          <p14:tracePt t="122934" x="4768850" y="1955800"/>
          <p14:tracePt t="122951" x="4806950" y="1943100"/>
          <p14:tracePt t="122967" x="4832350" y="1936750"/>
          <p14:tracePt t="122984" x="4845050" y="1936750"/>
          <p14:tracePt t="123000" x="4864100" y="1962150"/>
          <p14:tracePt t="123018" x="4864100" y="2032000"/>
          <p14:tracePt t="123034" x="4826000" y="2070100"/>
          <p14:tracePt t="123050" x="4813300" y="2101850"/>
          <p14:tracePt t="123067" x="4800600" y="2120900"/>
          <p14:tracePt t="123085" x="4794250" y="2133600"/>
          <p14:tracePt t="123100" x="4794250" y="2146300"/>
          <p14:tracePt t="123117" x="4819650" y="2159000"/>
          <p14:tracePt t="123134" x="4889500" y="2165350"/>
          <p14:tracePt t="123150" x="4978400" y="2159000"/>
          <p14:tracePt t="123167" x="5054600" y="2133600"/>
          <p14:tracePt t="123185" x="5118100" y="2114550"/>
          <p14:tracePt t="123200" x="5143500" y="2101850"/>
          <p14:tracePt t="123218" x="5149850" y="2114550"/>
          <p14:tracePt t="123235" x="5137150" y="2152650"/>
          <p14:tracePt t="123251" x="5130800" y="2171700"/>
          <p14:tracePt t="123267" x="5130800" y="2190750"/>
          <p14:tracePt t="123284" x="5149850" y="2197100"/>
          <p14:tracePt t="123300" x="5175250" y="2197100"/>
          <p14:tracePt t="123317" x="5200650" y="2197100"/>
          <p14:tracePt t="123334" x="5232400" y="2146300"/>
          <p14:tracePt t="123350" x="5251450" y="2108200"/>
          <p14:tracePt t="123367" x="5264150" y="2089150"/>
          <p14:tracePt t="123400" x="5257800" y="2089150"/>
          <p14:tracePt t="123417" x="5251450" y="2120900"/>
          <p14:tracePt t="123434" x="5251450" y="2139950"/>
          <p14:tracePt t="123450" x="5283200" y="2152650"/>
          <p14:tracePt t="123467" x="5340350" y="2152650"/>
          <p14:tracePt t="123484" x="5397500" y="2152650"/>
          <p14:tracePt t="123501" x="5486400" y="2133600"/>
          <p14:tracePt t="123517" x="5530850" y="2120900"/>
          <p14:tracePt t="123534" x="5537200" y="2120900"/>
          <p14:tracePt t="123567" x="5537200" y="2165350"/>
          <p14:tracePt t="123584" x="5537200" y="2203450"/>
          <p14:tracePt t="123601" x="5537200" y="2241550"/>
          <p14:tracePt t="123619" x="5556250" y="2254250"/>
          <p14:tracePt t="123634" x="5581650" y="2254250"/>
          <p14:tracePt t="123650" x="5619750" y="2235200"/>
          <p14:tracePt t="123667" x="5657850" y="2190750"/>
          <p14:tracePt t="123684" x="5689600" y="2152650"/>
          <p14:tracePt t="123701" x="5715000" y="2152650"/>
          <p14:tracePt t="123734" x="5715000" y="2159000"/>
          <p14:tracePt t="123750" x="5702300" y="2203450"/>
          <p14:tracePt t="123767" x="5702300" y="2235200"/>
          <p14:tracePt t="123784" x="5727700" y="2254250"/>
          <p14:tracePt t="123801" x="5746750" y="2260600"/>
          <p14:tracePt t="123818" x="5791200" y="2273300"/>
          <p14:tracePt t="123834" x="5829300" y="2241550"/>
          <p14:tracePt t="123850" x="5880100" y="2209800"/>
          <p14:tracePt t="123867" x="5924550" y="2178050"/>
          <p14:tracePt t="123884" x="5975350" y="2139950"/>
          <p14:tracePt t="123900" x="6032500" y="2101850"/>
          <p14:tracePt t="123917" x="6089650" y="2063750"/>
          <p14:tracePt t="123934" x="6140450" y="2025650"/>
          <p14:tracePt t="123951" x="6178550" y="1993900"/>
          <p14:tracePt t="123967" x="6178550" y="1962150"/>
          <p14:tracePt t="123984" x="6178550" y="1924050"/>
          <p14:tracePt t="124000" x="6165850" y="1905000"/>
          <p14:tracePt t="124017" x="6159500" y="1898650"/>
          <p14:tracePt t="124075" x="6153150" y="1911350"/>
          <p14:tracePt t="124082" x="6140450" y="1943100"/>
          <p14:tracePt t="124090" x="6127750" y="1981200"/>
          <p14:tracePt t="124100" x="6096000" y="2012950"/>
          <p14:tracePt t="124118" x="6070600" y="2082800"/>
          <p14:tracePt t="124134" x="6083300" y="2133600"/>
          <p14:tracePt t="124151" x="6108700" y="2165350"/>
          <p14:tracePt t="124167" x="6146800" y="2178050"/>
          <p14:tracePt t="124184" x="6197600" y="2178050"/>
          <p14:tracePt t="124200" x="6248400" y="2171700"/>
          <p14:tracePt t="124217" x="6330950" y="2114550"/>
          <p14:tracePt t="124234" x="6432550" y="2019300"/>
          <p14:tracePt t="124251" x="6470650" y="1974850"/>
          <p14:tracePt t="124267" x="6483350" y="1949450"/>
          <p14:tracePt t="124284" x="6483350" y="1936750"/>
          <p14:tracePt t="124301" x="6457950" y="1930400"/>
          <p14:tracePt t="124317" x="6445250" y="1930400"/>
          <p14:tracePt t="124350" x="6445250" y="1924050"/>
          <p14:tracePt t="124367" x="6470650" y="1905000"/>
          <p14:tracePt t="124384" x="6496050" y="1898650"/>
          <p14:tracePt t="124417" x="6483350" y="1898650"/>
          <p14:tracePt t="124434" x="6445250" y="1917700"/>
          <p14:tracePt t="124451" x="6426200" y="1962150"/>
          <p14:tracePt t="124467" x="6426200" y="2019300"/>
          <p14:tracePt t="124484" x="6438900" y="2095500"/>
          <p14:tracePt t="124500" x="6477000" y="2165350"/>
          <p14:tracePt t="124517" x="6508750" y="2228850"/>
          <p14:tracePt t="124535" x="6521450" y="2279650"/>
          <p14:tracePt t="124550" x="6508750" y="2311400"/>
          <p14:tracePt t="124567" x="6483350" y="2317750"/>
          <p14:tracePt t="124584" x="6477000" y="2317750"/>
          <p14:tracePt t="124601" x="6457950" y="2317750"/>
          <p14:tracePt t="124617" x="6451600" y="2247900"/>
          <p14:tracePt t="124619" x="6451600" y="2197100"/>
          <p14:tracePt t="124634" x="6477000" y="2095500"/>
          <p14:tracePt t="124650" x="6521450" y="2012950"/>
          <p14:tracePt t="124667" x="6578600" y="1943100"/>
          <p14:tracePt t="124684" x="6604000" y="1898650"/>
          <p14:tracePt t="124700" x="6616700" y="1879600"/>
          <p14:tracePt t="124738" x="6610350" y="1898650"/>
          <p14:tracePt t="124750" x="6597650" y="1930400"/>
          <p14:tracePt t="124767" x="6584950" y="2000250"/>
          <p14:tracePt t="124784" x="6584950" y="2070100"/>
          <p14:tracePt t="124801" x="6584950" y="2133600"/>
          <p14:tracePt t="124817" x="6584950" y="2171700"/>
          <p14:tracePt t="124819" x="6584950" y="2178050"/>
          <p14:tracePt t="124867" x="6584950" y="2165350"/>
          <p14:tracePt t="124875" x="6584950" y="2133600"/>
          <p14:tracePt t="124884" x="6584950" y="2095500"/>
          <p14:tracePt t="124902" x="6584950" y="2044700"/>
          <p14:tracePt t="124917" x="6584950" y="1993900"/>
          <p14:tracePt t="124934" x="6584950" y="1949450"/>
          <p14:tracePt t="124951" x="6584950" y="1905000"/>
          <p14:tracePt t="124967" x="6584950" y="1873250"/>
          <p14:tracePt t="124984" x="6591300" y="1847850"/>
          <p14:tracePt t="125001" x="6610350" y="1828800"/>
          <p14:tracePt t="125017" x="6629400" y="1828800"/>
          <p14:tracePt t="125019" x="6642100" y="1828800"/>
          <p14:tracePt t="125036" x="6648450" y="1828800"/>
          <p14:tracePt t="125050" x="6686550" y="1828800"/>
          <p14:tracePt t="125067" x="6750050" y="1873250"/>
          <p14:tracePt t="125084" x="6826250" y="1936750"/>
          <p14:tracePt t="125101" x="6870700" y="1993900"/>
          <p14:tracePt t="125117" x="6896100" y="2057400"/>
          <p14:tracePt t="125134" x="6870700" y="2095500"/>
          <p14:tracePt t="125150" x="6813550" y="2120900"/>
          <p14:tracePt t="125168" x="6762750" y="2127250"/>
          <p14:tracePt t="125184" x="6737350" y="2127250"/>
          <p14:tracePt t="125200" x="6731000" y="2127250"/>
          <p14:tracePt t="125250" x="6731000" y="2139950"/>
          <p14:tracePt t="125258" x="6762750" y="2152650"/>
          <p14:tracePt t="125268" x="6788150" y="2159000"/>
          <p14:tracePt t="125284" x="6832600" y="2178050"/>
          <p14:tracePt t="125301" x="6838950" y="2190750"/>
          <p14:tracePt t="125317" x="6826250" y="2203450"/>
          <p14:tracePt t="125334" x="6788150" y="2216150"/>
          <p14:tracePt t="125350" x="6718300" y="2228850"/>
          <p14:tracePt t="125367" x="6661150" y="2235200"/>
          <p14:tracePt t="125384" x="6610350" y="2241550"/>
          <p14:tracePt t="125401" x="6578600" y="2241550"/>
          <p14:tracePt t="125417" x="6572250" y="2241550"/>
          <p14:tracePt t="125434" x="6591300" y="2241550"/>
          <p14:tracePt t="125450" x="6629400" y="2241550"/>
          <p14:tracePt t="125467" x="6699250" y="2241550"/>
          <p14:tracePt t="125484" x="6743700" y="2241550"/>
          <p14:tracePt t="125500" x="6756400" y="2241550"/>
          <p14:tracePt t="125819" x="6762750" y="2241550"/>
          <p14:tracePt t="125826" x="6769100" y="2241550"/>
          <p14:tracePt t="125835" x="6781800" y="2241550"/>
          <p14:tracePt t="125850" x="6819900" y="2241550"/>
          <p14:tracePt t="125867" x="6864350" y="2241550"/>
          <p14:tracePt t="125884" x="6889750" y="2241550"/>
          <p14:tracePt t="125901" x="6915150" y="2235200"/>
          <p14:tracePt t="125917" x="6921500" y="2235200"/>
          <p14:tracePt t="125978" x="6915150" y="2235200"/>
          <p14:tracePt t="125986" x="6896100" y="2235200"/>
          <p14:tracePt t="125995" x="6858000" y="2235200"/>
          <p14:tracePt t="126003" x="6813550" y="2235200"/>
          <p14:tracePt t="126017" x="6756400" y="2235200"/>
          <p14:tracePt t="126034" x="6584950" y="2235200"/>
          <p14:tracePt t="126050" x="6438900" y="2228850"/>
          <p14:tracePt t="126067" x="6248400" y="2228850"/>
          <p14:tracePt t="126084" x="6038850" y="2241550"/>
          <p14:tracePt t="126101" x="5810250" y="2241550"/>
          <p14:tracePt t="126117" x="5594350" y="2241550"/>
          <p14:tracePt t="126134" x="5422900" y="2241550"/>
          <p14:tracePt t="126150" x="5257800" y="2241550"/>
          <p14:tracePt t="126167" x="5099050" y="2241550"/>
          <p14:tracePt t="126184" x="4946650" y="2241550"/>
          <p14:tracePt t="126201" x="4851400" y="2241550"/>
          <p14:tracePt t="126217" x="4800600" y="2241550"/>
          <p14:tracePt t="126219" x="4781550" y="2241550"/>
          <p14:tracePt t="126234" x="4743450" y="2241550"/>
          <p14:tracePt t="126251" x="4699000" y="2241550"/>
          <p14:tracePt t="126267" x="4660900" y="2241550"/>
          <p14:tracePt t="126284" x="4629150" y="2241550"/>
          <p14:tracePt t="126301" x="4610100" y="2241550"/>
          <p14:tracePt t="126450" x="4603750" y="2241550"/>
          <p14:tracePt t="126459" x="4591050" y="2241550"/>
          <p14:tracePt t="126468" x="4565650" y="2241550"/>
          <p14:tracePt t="126484" x="4457700" y="2241550"/>
          <p14:tracePt t="126500" x="4349750" y="2241550"/>
          <p14:tracePt t="126517" x="4260850" y="2247900"/>
          <p14:tracePt t="126534" x="4216400" y="2247900"/>
          <p14:tracePt t="126550" x="4191000" y="2247900"/>
          <p14:tracePt t="126567" x="4152900" y="2247900"/>
          <p14:tracePt t="126584" x="4127500" y="2216150"/>
          <p14:tracePt t="126601" x="4108450" y="2178050"/>
          <p14:tracePt t="126617" x="4102100" y="2139950"/>
          <p14:tracePt t="126619" x="4102100" y="2127250"/>
          <p14:tracePt t="126634" x="4102100" y="2101850"/>
          <p14:tracePt t="126651" x="4083050" y="2063750"/>
          <p14:tracePt t="126667" x="4064000" y="2025650"/>
          <p14:tracePt t="126684" x="4057650" y="1993900"/>
          <p14:tracePt t="126701" x="4051300" y="1968500"/>
          <p14:tracePt t="126717" x="4038600" y="1962150"/>
          <p14:tracePt t="126734" x="4032250" y="1949450"/>
          <p14:tracePt t="126751" x="4025900" y="1949450"/>
          <p14:tracePt t="126810" x="4025900" y="1955800"/>
          <p14:tracePt t="126826" x="4019550" y="1955800"/>
          <p14:tracePt t="126835" x="4013200" y="1955800"/>
          <p14:tracePt t="126850" x="4006850" y="1968500"/>
          <p14:tracePt t="126867" x="4000500" y="1968500"/>
          <p14:tracePt t="126884" x="3987800" y="1968500"/>
          <p14:tracePt t="126901" x="3981450" y="1968500"/>
          <p14:tracePt t="126917" x="3975100" y="1968500"/>
          <p14:tracePt t="126971" x="4013200" y="1968500"/>
          <p14:tracePt t="126979" x="4051300" y="1968500"/>
          <p14:tracePt t="126986" x="4102100" y="1968500"/>
          <p14:tracePt t="127000" x="4152900" y="1974850"/>
          <p14:tracePt t="127018" x="4254500" y="1974850"/>
          <p14:tracePt t="127034" x="4279900" y="1974850"/>
          <p14:tracePt t="127082" x="4273550" y="1974850"/>
          <p14:tracePt t="127090" x="4260850" y="1974850"/>
          <p14:tracePt t="127100" x="4248150" y="1974850"/>
          <p14:tracePt t="127117" x="4203700" y="2019300"/>
          <p14:tracePt t="127134" x="4127500" y="2070100"/>
          <p14:tracePt t="127150" x="4076700" y="2095500"/>
          <p14:tracePt t="127167" x="4070350" y="2095500"/>
          <p14:tracePt t="127235" x="4076700" y="2095500"/>
          <p14:tracePt t="127243" x="4102100" y="2095500"/>
          <p14:tracePt t="127251" x="4133850" y="2095500"/>
          <p14:tracePt t="127267" x="4216400" y="2095500"/>
          <p14:tracePt t="127284" x="4305300" y="2095500"/>
          <p14:tracePt t="127300" x="4400550" y="2063750"/>
          <p14:tracePt t="127318" x="4483100" y="2012950"/>
          <p14:tracePt t="127334" x="4552950" y="1968500"/>
          <p14:tracePt t="127351" x="4578350" y="1930400"/>
          <p14:tracePt t="127367" x="4584700" y="1917700"/>
          <p14:tracePt t="127401" x="4584700" y="1955800"/>
          <p14:tracePt t="127418" x="4514850" y="2057400"/>
          <p14:tracePt t="127434" x="4495800" y="2095500"/>
          <p14:tracePt t="127450" x="4464050" y="2190750"/>
          <p14:tracePt t="127467" x="4445000" y="2247900"/>
          <p14:tracePt t="127484" x="4425950" y="2305050"/>
          <p14:tracePt t="127500" x="4425950" y="2330450"/>
          <p14:tracePt t="127517" x="4425950" y="2343150"/>
          <p14:tracePt t="127550" x="4425950" y="2317750"/>
          <p14:tracePt t="127567" x="4483100" y="2241550"/>
          <p14:tracePt t="127584" x="4521200" y="2133600"/>
          <p14:tracePt t="127601" x="4546600" y="2057400"/>
          <p14:tracePt t="127618" x="4597400" y="1987550"/>
          <p14:tracePt t="127634" x="4616450" y="1974850"/>
          <p14:tracePt t="127651" x="4724400" y="1968500"/>
          <p14:tracePt t="127667" x="4775200" y="1974850"/>
          <p14:tracePt t="127684" x="4800600" y="2025650"/>
          <p14:tracePt t="127701" x="4800600" y="2082800"/>
          <p14:tracePt t="127717" x="4800600" y="2120900"/>
          <p14:tracePt t="127734" x="4787900" y="2152650"/>
          <p14:tracePt t="127751" x="4781550" y="2159000"/>
          <p14:tracePt t="127767" x="4781550" y="2171700"/>
          <p14:tracePt t="127784" x="4787900" y="2171700"/>
          <p14:tracePt t="127801" x="4870450" y="2159000"/>
          <p14:tracePt t="127818" x="5010150" y="2108200"/>
          <p14:tracePt t="127834" x="5073650" y="2082800"/>
          <p14:tracePt t="127851" x="5099050" y="2070100"/>
          <p14:tracePt t="127867" x="5105400" y="2070100"/>
          <p14:tracePt t="127884" x="5105400" y="2076450"/>
          <p14:tracePt t="127900" x="5099050" y="2108200"/>
          <p14:tracePt t="127917" x="5080000" y="2165350"/>
          <p14:tracePt t="127934" x="5073650" y="2209800"/>
          <p14:tracePt t="127950" x="5086350" y="2241550"/>
          <p14:tracePt t="127967" x="5124450" y="2247900"/>
          <p14:tracePt t="127984" x="5149850" y="2254250"/>
          <p14:tracePt t="128001" x="5200650" y="2241550"/>
          <p14:tracePt t="128018" x="5302250" y="2178050"/>
          <p14:tracePt t="128034" x="5327650" y="2139950"/>
          <p14:tracePt t="128051" x="5334000" y="2127250"/>
          <p14:tracePt t="128084" x="5334000" y="2139950"/>
          <p14:tracePt t="128101" x="5334000" y="2178050"/>
          <p14:tracePt t="128117" x="5334000" y="2209800"/>
          <p14:tracePt t="128134" x="5334000" y="2228850"/>
          <p14:tracePt t="128151" x="5340350" y="2241550"/>
          <p14:tracePt t="128167" x="5346700" y="2241550"/>
          <p14:tracePt t="128184" x="5346700" y="2235200"/>
          <p14:tracePt t="128200" x="5378450" y="2203450"/>
          <p14:tracePt t="128217" x="5410200" y="2171700"/>
          <p14:tracePt t="128235" x="5473700" y="2146300"/>
          <p14:tracePt t="128251" x="5492750" y="2139950"/>
          <p14:tracePt t="128267" x="5505450" y="2165350"/>
          <p14:tracePt t="128284" x="5524500" y="2203450"/>
          <p14:tracePt t="128300" x="5543550" y="2222500"/>
          <p14:tracePt t="128317" x="5575300" y="2235200"/>
          <p14:tracePt t="128334" x="5607050" y="2235200"/>
          <p14:tracePt t="128351" x="5670550" y="2216150"/>
          <p14:tracePt t="128367" x="5727700" y="2178050"/>
          <p14:tracePt t="128384" x="5797550" y="2159000"/>
          <p14:tracePt t="128401" x="5861050" y="2139950"/>
          <p14:tracePt t="128419" x="5949950" y="2120900"/>
          <p14:tracePt t="128434" x="5988050" y="2114550"/>
          <p14:tracePt t="128451" x="6089650" y="2089150"/>
          <p14:tracePt t="128467" x="6153150" y="2057400"/>
          <p14:tracePt t="128484" x="6184900" y="2032000"/>
          <p14:tracePt t="128500" x="6210300" y="2000250"/>
          <p14:tracePt t="128517" x="6216650" y="1962150"/>
          <p14:tracePt t="128534" x="6223000" y="1924050"/>
          <p14:tracePt t="128550" x="6229350" y="1885950"/>
          <p14:tracePt t="128567" x="6235700" y="1854200"/>
          <p14:tracePt t="128601" x="6235700" y="1847850"/>
          <p14:tracePt t="128634" x="6197600" y="1924050"/>
          <p14:tracePt t="128651" x="6191250" y="1962150"/>
          <p14:tracePt t="128667" x="6184900" y="1993900"/>
          <p14:tracePt t="128684" x="6184900" y="2019300"/>
          <p14:tracePt t="128700" x="6184900" y="2032000"/>
          <p14:tracePt t="128717" x="6184900" y="2038350"/>
          <p14:tracePt t="128734" x="6203950" y="2038350"/>
          <p14:tracePt t="128750" x="6248400" y="2000250"/>
          <p14:tracePt t="128767" x="6292850" y="1962150"/>
          <p14:tracePt t="128785" x="6330950" y="1930400"/>
          <p14:tracePt t="128800" x="6356350" y="1911350"/>
          <p14:tracePt t="128802" x="6369050" y="1911350"/>
          <p14:tracePt t="128818" x="6381750" y="1905000"/>
          <p14:tracePt t="128850" x="6388100" y="1905000"/>
          <p14:tracePt t="128868" x="6413500" y="1905000"/>
          <p14:tracePt t="128884" x="6426200" y="1911350"/>
          <p14:tracePt t="128900" x="6451600" y="1949450"/>
          <p14:tracePt t="128917" x="6483350" y="1981200"/>
          <p14:tracePt t="128934" x="6515100" y="1987550"/>
          <p14:tracePt t="128950" x="6559550" y="1993900"/>
          <p14:tracePt t="128967" x="6610350" y="1993900"/>
          <p14:tracePt t="128984" x="6661150" y="1993900"/>
          <p14:tracePt t="129001" x="6699250" y="1993900"/>
          <p14:tracePt t="129018" x="6743700" y="1993900"/>
          <p14:tracePt t="129019" x="6762750" y="1993900"/>
          <p14:tracePt t="129034" x="6807200" y="1993900"/>
          <p14:tracePt t="129051" x="6832600" y="1993900"/>
          <p14:tracePt t="129068" x="6838950" y="1993900"/>
          <p14:tracePt t="129163" x="6838950" y="2000250"/>
          <p14:tracePt t="129187" x="6838950" y="2006600"/>
          <p14:tracePt t="129195" x="6832600" y="2006600"/>
          <p14:tracePt t="129202" x="6832600" y="2012950"/>
          <p14:tracePt t="129217" x="6819900" y="2025650"/>
          <p14:tracePt t="129234" x="6800850" y="2025650"/>
          <p14:tracePt t="129251" x="6788150" y="2044700"/>
          <p14:tracePt t="129267" x="6762750" y="2051050"/>
          <p14:tracePt t="129284" x="6756400" y="2063750"/>
          <p14:tracePt t="129301" x="6750050" y="2076450"/>
          <p14:tracePt t="129317" x="6743700" y="2095500"/>
          <p14:tracePt t="129334" x="6737350" y="2114550"/>
          <p14:tracePt t="129351" x="6731000" y="2139950"/>
          <p14:tracePt t="129367" x="6705600" y="2165350"/>
          <p14:tracePt t="129384" x="6680200" y="2178050"/>
          <p14:tracePt t="129400" x="6648450" y="2197100"/>
          <p14:tracePt t="129419" x="6534150" y="2197100"/>
          <p14:tracePt t="129434" x="6413500" y="2197100"/>
          <p14:tracePt t="129451" x="6305550" y="2171700"/>
          <p14:tracePt t="129468" x="6159500" y="2120900"/>
          <p14:tracePt t="129484" x="6083300" y="2070100"/>
          <p14:tracePt t="129501" x="6045200" y="2000250"/>
          <p14:tracePt t="129517" x="6045200" y="1911350"/>
          <p14:tracePt t="129534" x="6076950" y="1822450"/>
          <p14:tracePt t="129551" x="6153150" y="1771650"/>
          <p14:tracePt t="129567" x="6248400" y="1733550"/>
          <p14:tracePt t="129584" x="6337300" y="1714500"/>
          <p14:tracePt t="129601" x="6438900" y="1714500"/>
          <p14:tracePt t="129618" x="6578600" y="1733550"/>
          <p14:tracePt t="129634" x="6610350" y="1752600"/>
          <p14:tracePt t="129650" x="6680200" y="1847850"/>
          <p14:tracePt t="129667" x="6686550" y="1936750"/>
          <p14:tracePt t="129684" x="6673850" y="2032000"/>
          <p14:tracePt t="129701" x="6642100" y="2101850"/>
          <p14:tracePt t="129717" x="6578600" y="2152650"/>
          <p14:tracePt t="129734" x="6489700" y="2197100"/>
          <p14:tracePt t="129751" x="6369050" y="2228850"/>
          <p14:tracePt t="129768" x="6191250" y="2228850"/>
          <p14:tracePt t="129784" x="5975350" y="2228850"/>
          <p14:tracePt t="129800" x="5715000" y="2228850"/>
          <p14:tracePt t="129818" x="5308600" y="2228850"/>
          <p14:tracePt t="129834" x="5168900" y="2228850"/>
          <p14:tracePt t="129851" x="4762500" y="2228850"/>
          <p14:tracePt t="129867" x="4521200" y="2228850"/>
          <p14:tracePt t="129884" x="4337050" y="2203450"/>
          <p14:tracePt t="129901" x="4235450" y="2178050"/>
          <p14:tracePt t="129917" x="4178300" y="2159000"/>
          <p14:tracePt t="129934" x="4146550" y="2146300"/>
          <p14:tracePt t="129951" x="4121150" y="2133600"/>
          <p14:tracePt t="129968" x="4102100" y="2127250"/>
          <p14:tracePt t="129984" x="4095750" y="2120900"/>
          <p14:tracePt t="130035" x="4083050" y="2120900"/>
          <p14:tracePt t="130042" x="4070350" y="2108200"/>
          <p14:tracePt t="130050" x="4057650" y="2101850"/>
          <p14:tracePt t="130067" x="4025900" y="2089150"/>
          <p14:tracePt t="130085" x="4000500" y="2082800"/>
          <p14:tracePt t="130101" x="3975100" y="2076450"/>
          <p14:tracePt t="130117" x="3962400" y="2070100"/>
          <p14:tracePt t="130134" x="3949700" y="2057400"/>
          <p14:tracePt t="130151" x="3943350" y="2051050"/>
          <p14:tracePt t="130186" x="3943350" y="2044700"/>
          <p14:tracePt t="130202" x="3949700" y="2044700"/>
          <p14:tracePt t="130218" x="4013200" y="2038350"/>
          <p14:tracePt t="130234" x="4102100" y="2038350"/>
          <p14:tracePt t="130251" x="4165600" y="2038350"/>
          <p14:tracePt t="130267" x="4203700" y="2032000"/>
          <p14:tracePt t="130284" x="4229100" y="2019300"/>
          <p14:tracePt t="130300" x="4235450" y="2012950"/>
          <p14:tracePt t="130339" x="4229100" y="2012950"/>
          <p14:tracePt t="130350" x="4222750" y="2012950"/>
          <p14:tracePt t="130367" x="4210050" y="2032000"/>
          <p14:tracePt t="130384" x="4203700" y="2057400"/>
          <p14:tracePt t="130401" x="4178300" y="2108200"/>
          <p14:tracePt t="130418" x="4114800" y="2197100"/>
          <p14:tracePt t="130434" x="4108450" y="2235200"/>
          <p14:tracePt t="130451" x="4108450" y="2247900"/>
          <p14:tracePt t="130507" x="4102100" y="2260600"/>
          <p14:tracePt t="130514" x="4083050" y="2266950"/>
          <p14:tracePt t="130522" x="4076700" y="2273300"/>
          <p14:tracePt t="130534" x="4076700" y="2279650"/>
          <p14:tracePt t="130567" x="4076700" y="2286000"/>
          <p14:tracePt t="130610" x="4095750" y="2286000"/>
          <p14:tracePt t="130619" x="4127500" y="2286000"/>
          <p14:tracePt t="130634" x="4165600" y="2286000"/>
          <p14:tracePt t="130651" x="4279900" y="2266950"/>
          <p14:tracePt t="130667" x="4381500" y="2228850"/>
          <p14:tracePt t="130684" x="4451350" y="2178050"/>
          <p14:tracePt t="130701" x="4502150" y="2152650"/>
          <p14:tracePt t="130717" x="4502150" y="2139950"/>
          <p14:tracePt t="130734" x="4508500" y="2127250"/>
          <p14:tracePt t="130751" x="4508500" y="2108200"/>
          <p14:tracePt t="130767" x="4508500" y="2101850"/>
          <p14:tracePt t="130800" x="4489450" y="2101850"/>
          <p14:tracePt t="130818" x="4432300" y="2197100"/>
          <p14:tracePt t="130834" x="4425950" y="2228850"/>
          <p14:tracePt t="130851" x="4413250" y="2279650"/>
          <p14:tracePt t="130868" x="4413250" y="2298700"/>
          <p14:tracePt t="130906" x="4419600" y="2298700"/>
          <p14:tracePt t="130917" x="4425950" y="2298700"/>
          <p14:tracePt t="130934" x="4470400" y="2241550"/>
          <p14:tracePt t="130951" x="4533900" y="2152650"/>
          <p14:tracePt t="130968" x="4584700" y="2076450"/>
          <p14:tracePt t="130984" x="4622800" y="2032000"/>
          <p14:tracePt t="131001" x="4667250" y="2012950"/>
          <p14:tracePt t="131018" x="4749800" y="2038350"/>
          <p14:tracePt t="131034" x="4768850" y="2101850"/>
          <p14:tracePt t="131051" x="4768850" y="2152650"/>
          <p14:tracePt t="131067" x="4756150" y="2190750"/>
          <p14:tracePt t="131084" x="4743450" y="2216150"/>
          <p14:tracePt t="131100" x="4743450" y="2222500"/>
          <p14:tracePt t="131117" x="4743450" y="2228850"/>
          <p14:tracePt t="131134" x="4794250" y="2228850"/>
          <p14:tracePt t="131150" x="4902200" y="2228850"/>
          <p14:tracePt t="131167" x="5048250" y="2228850"/>
          <p14:tracePt t="131184" x="5168900" y="2190750"/>
          <p14:tracePt t="131200" x="5283200" y="2152650"/>
          <p14:tracePt t="131217" x="5365750" y="2133600"/>
          <p14:tracePt t="131219" x="5378450" y="2133600"/>
          <p14:tracePt t="131243" x="5378450" y="2152650"/>
          <p14:tracePt t="131251" x="5378450" y="2178050"/>
          <p14:tracePt t="131267" x="5372100" y="2216150"/>
          <p14:tracePt t="131284" x="5372100" y="2241550"/>
          <p14:tracePt t="131300" x="5384800" y="2247900"/>
          <p14:tracePt t="131317" x="5403850" y="2247900"/>
          <p14:tracePt t="131334" x="5448300" y="2247900"/>
          <p14:tracePt t="131350" x="5511800" y="2222500"/>
          <p14:tracePt t="131367" x="5581650" y="2184400"/>
          <p14:tracePt t="131385" x="5626100" y="2159000"/>
          <p14:tracePt t="131401" x="5657850" y="2152650"/>
          <p14:tracePt t="131419" x="5657850" y="2165350"/>
          <p14:tracePt t="131434" x="5657850" y="2209800"/>
          <p14:tracePt t="131450" x="5670550" y="2235200"/>
          <p14:tracePt t="131467" x="5702300" y="2247900"/>
          <p14:tracePt t="131484" x="5753100" y="2247900"/>
          <p14:tracePt t="131500" x="5835650" y="2235200"/>
          <p14:tracePt t="131517" x="5911850" y="2203450"/>
          <p14:tracePt t="131534" x="5981700" y="2184400"/>
          <p14:tracePt t="131551" x="6038850" y="2178050"/>
          <p14:tracePt t="131568" x="6096000" y="2178050"/>
          <p14:tracePt t="131584" x="6184900" y="2203450"/>
          <p14:tracePt t="131600" x="6280150" y="2247900"/>
          <p14:tracePt t="131617" x="6381750" y="2279650"/>
          <p14:tracePt t="131634" x="6553200" y="2349500"/>
          <p14:tracePt t="131651" x="6654800" y="2362200"/>
          <p14:tracePt t="131668" x="6731000" y="2362200"/>
          <p14:tracePt t="131685" x="6756400" y="2362200"/>
          <p14:tracePt t="131722" x="6750050" y="2362200"/>
          <p14:tracePt t="131734" x="6711950" y="2362200"/>
          <p14:tracePt t="131751" x="6635750" y="2349500"/>
          <p14:tracePt t="131767" x="6578600" y="2330450"/>
          <p14:tracePt t="131784" x="6540500" y="2305050"/>
          <p14:tracePt t="131801" x="6527800" y="2254250"/>
          <p14:tracePt t="131818" x="6540500" y="2139950"/>
          <p14:tracePt t="131834" x="6578600" y="2051050"/>
          <p14:tracePt t="131851" x="6661150" y="1993900"/>
          <p14:tracePt t="131867" x="6781800" y="1943100"/>
          <p14:tracePt t="131884" x="6927850" y="1924050"/>
          <p14:tracePt t="131902" x="7092950" y="1962150"/>
          <p14:tracePt t="131917" x="7226300" y="2000250"/>
          <p14:tracePt t="131934" x="7258050" y="2038350"/>
          <p14:tracePt t="131950" x="7258050" y="2127250"/>
          <p14:tracePt t="131967" x="7207250" y="2235200"/>
          <p14:tracePt t="131984" x="7156450" y="2343150"/>
          <p14:tracePt t="132000" x="7105650" y="2413000"/>
          <p14:tracePt t="132018" x="7023100" y="2457450"/>
          <p14:tracePt t="132034" x="6965950" y="2476500"/>
          <p14:tracePt t="132051" x="6883400" y="2476500"/>
          <p14:tracePt t="132067" x="6788150" y="2476500"/>
          <p14:tracePt t="132084" x="6686550" y="2444750"/>
          <p14:tracePt t="132101" x="6578600" y="2425700"/>
          <p14:tracePt t="132118" x="6477000" y="2425700"/>
          <p14:tracePt t="132134" x="6381750" y="2425700"/>
          <p14:tracePt t="132151" x="6311900" y="2432050"/>
          <p14:tracePt t="132167" x="6248400" y="2432050"/>
          <p14:tracePt t="132185" x="6203950" y="2432050"/>
          <p14:tracePt t="132201" x="6172200" y="2438400"/>
          <p14:tracePt t="132203" x="6159500" y="2438400"/>
          <p14:tracePt t="132218" x="6140450" y="2438400"/>
          <p14:tracePt t="132234" x="6121400" y="2438400"/>
          <p14:tracePt t="132251" x="6108700" y="2438400"/>
          <p14:tracePt t="132267" x="6089650" y="2438400"/>
          <p14:tracePt t="132285" x="6070600" y="2438400"/>
          <p14:tracePt t="132301" x="6064250" y="2438400"/>
          <p14:tracePt t="132317" x="6045200" y="2438400"/>
          <p14:tracePt t="132334" x="6013450" y="2438400"/>
          <p14:tracePt t="132350" x="5975350" y="2438400"/>
          <p14:tracePt t="132367" x="5924550" y="2432050"/>
          <p14:tracePt t="132384" x="5854700" y="2432050"/>
          <p14:tracePt t="132401" x="5772150" y="2432050"/>
          <p14:tracePt t="132419" x="5632450" y="2432050"/>
          <p14:tracePt t="132434" x="5530850" y="2425700"/>
          <p14:tracePt t="132451" x="5384800" y="2425700"/>
          <p14:tracePt t="132467" x="5207000" y="2425700"/>
          <p14:tracePt t="132484" x="4991100" y="2425700"/>
          <p14:tracePt t="132501" x="4787900" y="2425700"/>
          <p14:tracePt t="132518" x="4635500" y="2425700"/>
          <p14:tracePt t="132534" x="4521200" y="2432050"/>
          <p14:tracePt t="132551" x="4425950" y="2432050"/>
          <p14:tracePt t="132567" x="4356100" y="2438400"/>
          <p14:tracePt t="132584" x="4311650" y="2444750"/>
          <p14:tracePt t="132600" x="4279900" y="2444750"/>
          <p14:tracePt t="132617" x="4260850" y="2444750"/>
          <p14:tracePt t="132634" x="4248150" y="2444750"/>
          <p14:tracePt t="132651" x="4222750" y="2444750"/>
          <p14:tracePt t="132668" x="4184650" y="2444750"/>
          <p14:tracePt t="132684" x="4133850" y="2444750"/>
          <p14:tracePt t="132701" x="4095750" y="2444750"/>
          <p14:tracePt t="132717" x="4044950" y="2444750"/>
          <p14:tracePt t="132734" x="4000500" y="2444750"/>
          <p14:tracePt t="132750" x="3975100" y="2444750"/>
          <p14:tracePt t="132768" x="3968750" y="2444750"/>
          <p14:tracePt t="132930" x="3981450" y="2444750"/>
          <p14:tracePt t="132938" x="3994150" y="2444750"/>
          <p14:tracePt t="132947" x="4013200" y="2419350"/>
          <p14:tracePt t="132954" x="4032250" y="2400300"/>
          <p14:tracePt t="132967" x="4051300" y="2393950"/>
          <p14:tracePt t="132984" x="4076700" y="2381250"/>
          <p14:tracePt t="133001" x="4089400" y="2381250"/>
          <p14:tracePt t="133017" x="4114800" y="2368550"/>
          <p14:tracePt t="133034" x="4254500" y="2336800"/>
          <p14:tracePt t="133051" x="4368800" y="2305050"/>
          <p14:tracePt t="133067" x="4457700" y="2273300"/>
          <p14:tracePt t="133084" x="4483100" y="2254250"/>
          <p14:tracePt t="133117" x="4489450" y="2254250"/>
          <p14:tracePt t="133134" x="4533900" y="2254250"/>
          <p14:tracePt t="133150" x="4603750" y="2254250"/>
          <p14:tracePt t="133167" x="4679950" y="2254250"/>
          <p14:tracePt t="133184" x="4749800" y="2228850"/>
          <p14:tracePt t="133201" x="4826000" y="2216150"/>
          <p14:tracePt t="133218" x="4984750" y="2178050"/>
          <p14:tracePt t="133234" x="5099050" y="2133600"/>
          <p14:tracePt t="133251" x="5245100" y="2108200"/>
          <p14:tracePt t="133267" x="5372100" y="2101850"/>
          <p14:tracePt t="133284" x="5467350" y="2101850"/>
          <p14:tracePt t="133301" x="5549900" y="2101850"/>
          <p14:tracePt t="133317" x="5645150" y="2101850"/>
          <p14:tracePt t="133334" x="5759450" y="2101850"/>
          <p14:tracePt t="133350" x="5867400" y="2101850"/>
          <p14:tracePt t="133368" x="5949950" y="2101850"/>
          <p14:tracePt t="133384" x="6019800" y="2101850"/>
          <p14:tracePt t="133401" x="6089650" y="2114550"/>
          <p14:tracePt t="133419" x="6191250" y="2146300"/>
          <p14:tracePt t="133434" x="6267450" y="2165350"/>
          <p14:tracePt t="133451" x="6330950" y="2184400"/>
          <p14:tracePt t="133467" x="6356350" y="2197100"/>
          <p14:tracePt t="133484" x="6369050" y="2203450"/>
          <p14:tracePt t="133501" x="6375400" y="2216150"/>
          <p14:tracePt t="133517" x="6375400" y="2235200"/>
          <p14:tracePt t="133534" x="6375400" y="2260600"/>
          <p14:tracePt t="133551" x="6375400" y="2292350"/>
          <p14:tracePt t="133567" x="6375400" y="2330450"/>
          <p14:tracePt t="133584" x="6362700" y="2355850"/>
          <p14:tracePt t="133601" x="6330950" y="2374900"/>
          <p14:tracePt t="133619" x="6267450" y="2413000"/>
          <p14:tracePt t="133634" x="6216650" y="2444750"/>
          <p14:tracePt t="133650" x="6165850" y="2457450"/>
          <p14:tracePt t="133667" x="6108700" y="2457450"/>
          <p14:tracePt t="133684" x="6026150" y="2457450"/>
          <p14:tracePt t="133700" x="5943600" y="2457450"/>
          <p14:tracePt t="133717" x="5886450" y="2457450"/>
          <p14:tracePt t="133734" x="5854700" y="2451100"/>
          <p14:tracePt t="133751" x="5829300" y="2419350"/>
          <p14:tracePt t="133767" x="5803900" y="2381250"/>
          <p14:tracePt t="133784" x="5784850" y="2349500"/>
          <p14:tracePt t="133801" x="5772150" y="2311400"/>
          <p14:tracePt t="133818" x="5765800" y="2247900"/>
          <p14:tracePt t="133834" x="5765800" y="2203450"/>
          <p14:tracePt t="133851" x="5784850" y="2159000"/>
          <p14:tracePt t="133867" x="5816600" y="2114550"/>
          <p14:tracePt t="133884" x="5842000" y="2082800"/>
          <p14:tracePt t="133901" x="5880100" y="2063750"/>
          <p14:tracePt t="133917" x="5937250" y="2044700"/>
          <p14:tracePt t="133934" x="6013450" y="2019300"/>
          <p14:tracePt t="133950" x="6083300" y="2000250"/>
          <p14:tracePt t="133967" x="6146800" y="1993900"/>
          <p14:tracePt t="133984" x="6216650" y="1993900"/>
          <p14:tracePt t="134001" x="6280150" y="1993900"/>
          <p14:tracePt t="134018" x="6388100" y="1993900"/>
          <p14:tracePt t="134034" x="6457950" y="2019300"/>
          <p14:tracePt t="134051" x="6515100" y="2038350"/>
          <p14:tracePt t="134067" x="6559550" y="2057400"/>
          <p14:tracePt t="134084" x="6578600" y="2063750"/>
          <p14:tracePt t="134100" x="6591300" y="2076450"/>
          <p14:tracePt t="134118" x="6604000" y="2095500"/>
          <p14:tracePt t="134134" x="6616700" y="2120900"/>
          <p14:tracePt t="134151" x="6635750" y="2146300"/>
          <p14:tracePt t="134167" x="6654800" y="2171700"/>
          <p14:tracePt t="134184" x="6667500" y="2203450"/>
          <p14:tracePt t="134201" x="6667500" y="2222500"/>
          <p14:tracePt t="134218" x="6667500" y="2247900"/>
          <p14:tracePt t="134234" x="6667500" y="2273300"/>
          <p14:tracePt t="134250" x="6667500" y="2298700"/>
          <p14:tracePt t="134268" x="6661150" y="2317750"/>
          <p14:tracePt t="134284" x="6654800" y="2343150"/>
          <p14:tracePt t="134300" x="6654800" y="2374900"/>
          <p14:tracePt t="134317" x="6642100" y="2400300"/>
          <p14:tracePt t="134334" x="6629400" y="2419350"/>
          <p14:tracePt t="134351" x="6623050" y="2432050"/>
          <p14:tracePt t="134367" x="6610350" y="2444750"/>
          <p14:tracePt t="134384" x="6604000" y="2457450"/>
          <p14:tracePt t="134401" x="6597650" y="2463800"/>
          <p14:tracePt t="134419" x="6578600" y="2470150"/>
          <p14:tracePt t="134434" x="6565900" y="2476500"/>
          <p14:tracePt t="134451" x="6546850" y="2482850"/>
          <p14:tracePt t="134468" x="6534150" y="2508250"/>
          <p14:tracePt t="134484" x="6508750" y="2514600"/>
          <p14:tracePt t="134500" x="6496050" y="2527300"/>
          <p14:tracePt t="134517" x="6489700" y="2540000"/>
          <p14:tracePt t="134534" x="6470650" y="2546350"/>
          <p14:tracePt t="134551" x="6445250" y="2552700"/>
          <p14:tracePt t="134567" x="6419850" y="2565400"/>
          <p14:tracePt t="134584" x="6381750" y="2565400"/>
          <p14:tracePt t="134601" x="6330950" y="2565400"/>
          <p14:tracePt t="134618" x="6254750" y="2571750"/>
          <p14:tracePt t="134634" x="6223000" y="2571750"/>
          <p14:tracePt t="134651" x="6203950" y="2571750"/>
          <p14:tracePt t="134667" x="6197600" y="2571750"/>
          <p14:tracePt t="134706" x="6191250" y="2571750"/>
          <p14:tracePt t="134717" x="6178550" y="2571750"/>
          <p14:tracePt t="134734" x="6140450" y="2571750"/>
          <p14:tracePt t="134750" x="6102350" y="2571750"/>
          <p14:tracePt t="134767" x="6070600" y="2571750"/>
          <p14:tracePt t="134784" x="6045200" y="2571750"/>
          <p14:tracePt t="134801" x="6013450" y="2571750"/>
          <p14:tracePt t="134818" x="6007100" y="2571750"/>
          <p14:tracePt t="134970" x="6000750" y="2571750"/>
          <p14:tracePt t="134979" x="5988050" y="2571750"/>
          <p14:tracePt t="134986" x="5975350" y="2571750"/>
          <p14:tracePt t="135000" x="5956300" y="2571750"/>
          <p14:tracePt t="135018" x="5924550" y="2571750"/>
          <p14:tracePt t="135019" x="5905500" y="2571750"/>
          <p14:tracePt t="135034" x="5880100" y="2571750"/>
          <p14:tracePt t="135051" x="5848350" y="2571750"/>
          <p14:tracePt t="135068" x="5822950" y="2565400"/>
          <p14:tracePt t="135084" x="5803900" y="2559050"/>
          <p14:tracePt t="135101" x="5797550" y="2546350"/>
          <p14:tracePt t="135117" x="5778500" y="2533650"/>
          <p14:tracePt t="135134" x="5765800" y="2508250"/>
          <p14:tracePt t="135151" x="5740400" y="2470150"/>
          <p14:tracePt t="135168" x="5715000" y="2419350"/>
          <p14:tracePt t="135185" x="5702300" y="2362200"/>
          <p14:tracePt t="135200" x="5689600" y="2311400"/>
          <p14:tracePt t="135202" x="5689600" y="2279650"/>
          <p14:tracePt t="135218" x="5689600" y="2228850"/>
          <p14:tracePt t="135234" x="5689600" y="2165350"/>
          <p14:tracePt t="135251" x="5702300" y="2108200"/>
          <p14:tracePt t="135268" x="5721350" y="2051050"/>
          <p14:tracePt t="135284" x="5753100" y="2006600"/>
          <p14:tracePt t="135301" x="5791200" y="1993900"/>
          <p14:tracePt t="135317" x="5816600" y="1987550"/>
          <p14:tracePt t="135334" x="5842000" y="1981200"/>
          <p14:tracePt t="135351" x="5892800" y="1981200"/>
          <p14:tracePt t="135367" x="5981700" y="1981200"/>
          <p14:tracePt t="135384" x="6083300" y="1981200"/>
          <p14:tracePt t="135401" x="6184900" y="1981200"/>
          <p14:tracePt t="135418" x="6299200" y="1981200"/>
          <p14:tracePt t="135434" x="6350000" y="1981200"/>
          <p14:tracePt t="135450" x="6407150" y="1981200"/>
          <p14:tracePt t="135467" x="6445250" y="1981200"/>
          <p14:tracePt t="135484" x="6483350" y="1981200"/>
          <p14:tracePt t="135501" x="6515100" y="2000250"/>
          <p14:tracePt t="135517" x="6527800" y="2025650"/>
          <p14:tracePt t="135534" x="6534150" y="2057400"/>
          <p14:tracePt t="135551" x="6546850" y="2095500"/>
          <p14:tracePt t="135567" x="6540500" y="2114550"/>
          <p14:tracePt t="135584" x="6553200" y="2159000"/>
          <p14:tracePt t="135601" x="6572250" y="2209800"/>
          <p14:tracePt t="135618" x="6572250" y="2286000"/>
          <p14:tracePt t="135634" x="6553200" y="2349500"/>
          <p14:tracePt t="135651" x="6508750" y="2406650"/>
          <p14:tracePt t="135668" x="6483350" y="2451100"/>
          <p14:tracePt t="135684" x="6470650" y="2476500"/>
          <p14:tracePt t="135701" x="6457950" y="2508250"/>
          <p14:tracePt t="135717" x="6432550" y="2533650"/>
          <p14:tracePt t="135734" x="6400800" y="2552700"/>
          <p14:tracePt t="135751" x="6362700" y="2571750"/>
          <p14:tracePt t="135768" x="6318250" y="2584450"/>
          <p14:tracePt t="135784" x="6292850" y="2597150"/>
          <p14:tracePt t="135801" x="6261100" y="2603500"/>
          <p14:tracePt t="135818" x="6159500" y="2603500"/>
          <p14:tracePt t="135834" x="6070600" y="2603500"/>
          <p14:tracePt t="135851" x="5988050" y="2609850"/>
          <p14:tracePt t="135867" x="5918200" y="2609850"/>
          <p14:tracePt t="135884" x="5873750" y="2609850"/>
          <p14:tracePt t="135900" x="5848350" y="2609850"/>
          <p14:tracePt t="135917" x="5829300" y="2609850"/>
          <p14:tracePt t="135951" x="5822950" y="2609850"/>
          <p14:tracePt t="135967" x="5816600" y="2597150"/>
          <p14:tracePt t="135984" x="5803900" y="2571750"/>
          <p14:tracePt t="136000" x="5784850" y="2559050"/>
          <p14:tracePt t="136018" x="5765800" y="2533650"/>
          <p14:tracePt t="136034" x="5759450" y="2520950"/>
          <p14:tracePt t="136051" x="5753100" y="2514600"/>
          <p14:tracePt t="136067" x="5746750" y="2508250"/>
          <p14:tracePt t="136635" x="5740400" y="2508250"/>
          <p14:tracePt t="136643" x="5721350" y="2508250"/>
          <p14:tracePt t="136652" x="5683250" y="2501900"/>
          <p14:tracePt t="136667" x="5575300" y="2501900"/>
          <p14:tracePt t="136684" x="5441950" y="2501900"/>
          <p14:tracePt t="136700" x="5295900" y="2501900"/>
          <p14:tracePt t="136717" x="5130800" y="2501900"/>
          <p14:tracePt t="136734" x="5022850" y="2501900"/>
          <p14:tracePt t="136751" x="4933950" y="2501900"/>
          <p14:tracePt t="136767" x="4851400" y="2501900"/>
          <p14:tracePt t="136784" x="4781550" y="2501900"/>
          <p14:tracePt t="136800" x="4737100" y="2501900"/>
          <p14:tracePt t="136801" x="4724400" y="2501900"/>
          <p14:tracePt t="136817" x="4711700" y="2501900"/>
          <p14:tracePt t="136834" x="4699000" y="2501900"/>
          <p14:tracePt t="136850" x="4686300" y="2501900"/>
          <p14:tracePt t="136867" x="4667250" y="2501900"/>
          <p14:tracePt t="136884" x="4629150" y="2501900"/>
          <p14:tracePt t="136900" x="4578350" y="2501900"/>
          <p14:tracePt t="136917" x="4508500" y="2501900"/>
          <p14:tracePt t="136934" x="4451350" y="2501900"/>
          <p14:tracePt t="136950" x="4375150" y="2508250"/>
          <p14:tracePt t="136967" x="4311650" y="2508250"/>
          <p14:tracePt t="136984" x="4241800" y="2508250"/>
          <p14:tracePt t="137001" x="4159250" y="2508250"/>
          <p14:tracePt t="137017" x="4070350" y="2508250"/>
          <p14:tracePt t="137019" x="4032250" y="2508250"/>
          <p14:tracePt t="137034" x="3981450" y="2489200"/>
          <p14:tracePt t="137050" x="3949700" y="2476500"/>
          <p14:tracePt t="137067" x="3924300" y="2470150"/>
          <p14:tracePt t="137084" x="3898900" y="2451100"/>
          <p14:tracePt t="137101" x="3873500" y="2425700"/>
          <p14:tracePt t="137117" x="3854450" y="2393950"/>
          <p14:tracePt t="137134" x="3835400" y="2355850"/>
          <p14:tracePt t="137151" x="3816350" y="2311400"/>
          <p14:tracePt t="137168" x="3810000" y="2273300"/>
          <p14:tracePt t="137184" x="3803650" y="2222500"/>
          <p14:tracePt t="137201" x="3803650" y="2184400"/>
          <p14:tracePt t="137218" x="3803650" y="2127250"/>
          <p14:tracePt t="137234" x="3810000" y="2095500"/>
          <p14:tracePt t="137250" x="3816350" y="2076450"/>
          <p14:tracePt t="137267" x="3835400" y="2063750"/>
          <p14:tracePt t="137284" x="3848100" y="2051050"/>
          <p14:tracePt t="137300" x="3860800" y="2019300"/>
          <p14:tracePt t="137318" x="3879850" y="2000250"/>
          <p14:tracePt t="137334" x="3905250" y="1981200"/>
          <p14:tracePt t="137351" x="3937000" y="1962150"/>
          <p14:tracePt t="137367" x="3962400" y="1943100"/>
          <p14:tracePt t="137384" x="4006850" y="1930400"/>
          <p14:tracePt t="137401" x="4057650" y="1917700"/>
          <p14:tracePt t="137418" x="4114800" y="1905000"/>
          <p14:tracePt t="137419" x="4152900" y="1898650"/>
          <p14:tracePt t="137434" x="4222750" y="1898650"/>
          <p14:tracePt t="137450" x="4318000" y="1898650"/>
          <p14:tracePt t="137467" x="4413250" y="1898650"/>
          <p14:tracePt t="137484" x="4508500" y="1898650"/>
          <p14:tracePt t="137501" x="4591050" y="1898650"/>
          <p14:tracePt t="137517" x="4648200" y="1898650"/>
          <p14:tracePt t="137534" x="4699000" y="1898650"/>
          <p14:tracePt t="137551" x="4756150" y="1898650"/>
          <p14:tracePt t="137568" x="4800600" y="1898650"/>
          <p14:tracePt t="137584" x="4826000" y="1898650"/>
          <p14:tracePt t="137600" x="4845050" y="1905000"/>
          <p14:tracePt t="137618" x="4876800" y="1943100"/>
          <p14:tracePt t="137634" x="4889500" y="1981200"/>
          <p14:tracePt t="137651" x="4895850" y="2032000"/>
          <p14:tracePt t="137667" x="4895850" y="2101850"/>
          <p14:tracePt t="137684" x="4902200" y="2159000"/>
          <p14:tracePt t="137701" x="4902200" y="2216150"/>
          <p14:tracePt t="137717" x="4902200" y="2266950"/>
          <p14:tracePt t="137735" x="4889500" y="2317750"/>
          <p14:tracePt t="137751" x="4857750" y="2349500"/>
          <p14:tracePt t="137767" x="4826000" y="2393950"/>
          <p14:tracePt t="137784" x="4781550" y="2425700"/>
          <p14:tracePt t="137801" x="4730750" y="2463800"/>
          <p14:tracePt t="137818" x="4629150" y="2514600"/>
          <p14:tracePt t="137835" x="4546600" y="2540000"/>
          <p14:tracePt t="137850" x="4476750" y="2565400"/>
          <p14:tracePt t="137867" x="4419600" y="2565400"/>
          <p14:tracePt t="137884" x="4375150" y="2565400"/>
          <p14:tracePt t="137901" x="4349750" y="2565400"/>
          <p14:tracePt t="137917" x="4337050" y="2565400"/>
          <p14:tracePt t="138019" x="4330700" y="2571750"/>
          <p14:tracePt t="138027" x="4324350" y="2571750"/>
          <p14:tracePt t="138035" x="4311650" y="2571750"/>
          <p14:tracePt t="138050" x="4305300" y="2571750"/>
          <p14:tracePt t="138067" x="4298950" y="2571750"/>
          <p14:tracePt t="138084" x="4292600" y="2565400"/>
          <p14:tracePt t="138100" x="4286250" y="2565400"/>
          <p14:tracePt t="139795" x="4305300" y="2565400"/>
          <p14:tracePt t="139802" x="4356100" y="2584450"/>
          <p14:tracePt t="139818" x="4502150" y="2673350"/>
          <p14:tracePt t="139834" x="4730750" y="2787650"/>
          <p14:tracePt t="139850" x="5054600" y="2921000"/>
          <p14:tracePt t="139868" x="5416550" y="3086100"/>
          <p14:tracePt t="139884" x="5778500" y="3257550"/>
          <p14:tracePt t="139901" x="6083300" y="3422650"/>
          <p14:tracePt t="139918" x="6311900" y="3562350"/>
          <p14:tracePt t="139934" x="6483350" y="3619500"/>
          <p14:tracePt t="139951" x="6597650" y="3644900"/>
          <p14:tracePt t="139967" x="6629400" y="3657600"/>
          <p14:tracePt t="140002" x="6635750" y="3638550"/>
          <p14:tracePt t="140018" x="6642100" y="3594100"/>
          <p14:tracePt t="140034" x="6661150" y="3556000"/>
          <p14:tracePt t="140051" x="6680200" y="3543300"/>
          <p14:tracePt t="140067" x="6680200" y="3536950"/>
          <p14:tracePt t="140084" x="6686550" y="3536950"/>
          <p14:tracePt t="140227" x="6680200" y="3536950"/>
          <p14:tracePt t="140252" x="6673850" y="3536950"/>
          <p14:tracePt t="140258" x="6667500" y="3543300"/>
          <p14:tracePt t="140267" x="6661150" y="3549650"/>
          <p14:tracePt t="140284" x="6648450" y="3581400"/>
          <p14:tracePt t="140301" x="6629400" y="3613150"/>
          <p14:tracePt t="140318" x="6616700" y="3632200"/>
          <p14:tracePt t="140378" x="6610350" y="3638550"/>
          <p14:tracePt t="140386" x="6604000" y="3644900"/>
          <p14:tracePt t="140395" x="6597650" y="3657600"/>
          <p14:tracePt t="140402" x="6591300" y="3670300"/>
          <p14:tracePt t="140418" x="6572250" y="3695700"/>
          <p14:tracePt t="140434" x="6559550" y="3721100"/>
          <p14:tracePt t="140467" x="6553200" y="3727450"/>
          <p14:tracePt t="140484" x="6553200" y="3733800"/>
          <p14:tracePt t="140500" x="6546850" y="3746500"/>
          <p14:tracePt t="140517" x="6546850" y="3765550"/>
          <p14:tracePt t="140534" x="6540500" y="3778250"/>
          <p14:tracePt t="140690" x="6534150" y="3778250"/>
          <p14:tracePt t="140699" x="6527800" y="3778250"/>
          <p14:tracePt t="140706" x="6527800" y="3790950"/>
          <p14:tracePt t="140717" x="6521450" y="3797300"/>
          <p14:tracePt t="140734" x="6508750" y="3816350"/>
          <p14:tracePt t="140751" x="6496050" y="3835400"/>
          <p14:tracePt t="140768" x="6483350" y="3841750"/>
          <p14:tracePt t="140810" x="6477000" y="3841750"/>
          <p14:tracePt t="140818" x="6470650" y="3841750"/>
          <p14:tracePt t="140834" x="6413500" y="3822700"/>
          <p14:tracePt t="140851" x="6350000" y="3759200"/>
          <p14:tracePt t="140867" x="6292850" y="3676650"/>
          <p14:tracePt t="140884" x="6254750" y="3562350"/>
          <p14:tracePt t="140901" x="6203950" y="3403600"/>
          <p14:tracePt t="140917" x="6153150" y="3238500"/>
          <p14:tracePt t="140934" x="6102350" y="3079750"/>
          <p14:tracePt t="140951" x="6070600" y="2959100"/>
          <p14:tracePt t="140967" x="6057900" y="2825750"/>
          <p14:tracePt t="140984" x="6057900" y="2673350"/>
          <p14:tracePt t="141001" x="6057900" y="2533650"/>
          <p14:tracePt t="141018" x="6064250" y="2330450"/>
          <p14:tracePt t="141034" x="6102350" y="2228850"/>
          <p14:tracePt t="141051" x="6134100" y="2152650"/>
          <p14:tracePt t="141067" x="6184900" y="2082800"/>
          <p14:tracePt t="141084" x="6242050" y="2012950"/>
          <p14:tracePt t="141101" x="6318250" y="1943100"/>
          <p14:tracePt t="141117" x="6381750" y="1885950"/>
          <p14:tracePt t="141134" x="6413500" y="1860550"/>
          <p14:tracePt t="141151" x="6426200" y="1860550"/>
          <p14:tracePt t="141167" x="6426200" y="1854200"/>
          <p14:tracePt t="141227" x="6426200" y="1860550"/>
          <p14:tracePt t="141235" x="6426200" y="1879600"/>
          <p14:tracePt t="141243" x="6426200" y="1917700"/>
          <p14:tracePt t="141252" x="6400800" y="1974850"/>
          <p14:tracePt t="141267" x="6356350" y="2127250"/>
          <p14:tracePt t="141284" x="6311900" y="2266950"/>
          <p14:tracePt t="141301" x="6254750" y="2432050"/>
          <p14:tracePt t="141317" x="6216650" y="2660650"/>
          <p14:tracePt t="141334" x="6197600" y="2927350"/>
          <p14:tracePt t="141351" x="6197600" y="3175000"/>
          <p14:tracePt t="141367" x="6242050" y="3352800"/>
          <p14:tracePt t="141384" x="6286500" y="3467100"/>
          <p14:tracePt t="141401" x="6318250" y="3530600"/>
          <p14:tracePt t="141403" x="6343650" y="3562350"/>
          <p14:tracePt t="141419" x="6388100" y="3587750"/>
          <p14:tracePt t="141434" x="6419850" y="3594100"/>
          <p14:tracePt t="141451" x="6438900" y="3594100"/>
          <p14:tracePt t="141468" x="6445250" y="3587750"/>
          <p14:tracePt t="141514" x="6445250" y="3581400"/>
          <p14:tracePt t="141522" x="6451600" y="3562350"/>
          <p14:tracePt t="141534" x="6464300" y="3543300"/>
          <p14:tracePt t="141551" x="6477000" y="3479800"/>
          <p14:tracePt t="141567" x="6483350" y="3409950"/>
          <p14:tracePt t="141584" x="6464300" y="3346450"/>
          <p14:tracePt t="141601" x="6432550" y="3314700"/>
          <p14:tracePt t="141602" x="6419850" y="3308350"/>
          <p14:tracePt t="141618" x="6413500" y="3302000"/>
          <p14:tracePt t="141690" x="6419850" y="3302000"/>
          <p14:tracePt t="141699" x="6451600" y="3302000"/>
          <p14:tracePt t="141706" x="6483350" y="3302000"/>
          <p14:tracePt t="141717" x="6515100" y="3302000"/>
          <p14:tracePt t="141734" x="6553200" y="3302000"/>
          <p14:tracePt t="141751" x="6553200" y="3295650"/>
          <p14:tracePt t="141786" x="6553200" y="3302000"/>
          <p14:tracePt t="141801" x="6534150" y="3327400"/>
          <p14:tracePt t="141818" x="6489700" y="3448050"/>
          <p14:tracePt t="141834" x="6483350" y="3492500"/>
          <p14:tracePt t="141851" x="6489700" y="3505200"/>
          <p14:tracePt t="141867" x="6521450" y="3517900"/>
          <p14:tracePt t="141884" x="6565900" y="3517900"/>
          <p14:tracePt t="141901" x="6623050" y="3517900"/>
          <p14:tracePt t="141917" x="6667500" y="3492500"/>
          <p14:tracePt t="141934" x="6705600" y="3435350"/>
          <p14:tracePt t="141951" x="6731000" y="3378200"/>
          <p14:tracePt t="141967" x="6737350" y="3359150"/>
          <p14:tracePt t="142003" x="6731000" y="3359150"/>
          <p14:tracePt t="142017" x="6724650" y="3359150"/>
          <p14:tracePt t="142034" x="6692900" y="3448050"/>
          <p14:tracePt t="142051" x="6686550" y="3505200"/>
          <p14:tracePt t="142068" x="6686550" y="3530600"/>
          <p14:tracePt t="142084" x="6692900" y="3536950"/>
          <p14:tracePt t="142101" x="6699250" y="3536950"/>
          <p14:tracePt t="142117" x="6731000" y="3492500"/>
          <p14:tracePt t="142134" x="6762750" y="3435350"/>
          <p14:tracePt t="142151" x="6781800" y="3403600"/>
          <p14:tracePt t="142167" x="6800850" y="3384550"/>
          <p14:tracePt t="142184" x="6813550" y="3384550"/>
          <p14:tracePt t="142226" x="6819900" y="3384550"/>
          <p14:tracePt t="142235" x="6832600" y="3384550"/>
          <p14:tracePt t="142251" x="6864350" y="3435350"/>
          <p14:tracePt t="142268" x="6902450" y="3492500"/>
          <p14:tracePt t="142284" x="6934200" y="3543300"/>
          <p14:tracePt t="142301" x="6953250" y="3594100"/>
          <p14:tracePt t="142317" x="6953250" y="3644900"/>
          <p14:tracePt t="142334" x="6934200" y="3670300"/>
          <p14:tracePt t="142351" x="6902450" y="3702050"/>
          <p14:tracePt t="142368" x="6864350" y="3714750"/>
          <p14:tracePt t="142384" x="6819900" y="3727450"/>
          <p14:tracePt t="142401" x="6800850" y="3733800"/>
          <p14:tracePt t="142419" x="6743700" y="3727450"/>
          <p14:tracePt t="142434" x="6673850" y="3702050"/>
          <p14:tracePt t="142451" x="6565900" y="3632200"/>
          <p14:tracePt t="142467" x="6483350" y="3562350"/>
          <p14:tracePt t="142484" x="6400800" y="3460750"/>
          <p14:tracePt t="142501" x="6330950" y="3340100"/>
          <p14:tracePt t="142518" x="6280150" y="3206750"/>
          <p14:tracePt t="142534" x="6229350" y="3048000"/>
          <p14:tracePt t="142551" x="6165850" y="2876550"/>
          <p14:tracePt t="142567" x="6121400" y="2705100"/>
          <p14:tracePt t="142584" x="6070600" y="2540000"/>
          <p14:tracePt t="142601" x="6070600" y="2413000"/>
          <p14:tracePt t="142618" x="6089650" y="2273300"/>
          <p14:tracePt t="142634" x="6134100" y="2178050"/>
          <p14:tracePt t="142651" x="6203950" y="2070100"/>
          <p14:tracePt t="142667" x="6280150" y="1949450"/>
          <p14:tracePt t="142684" x="6369050" y="1873250"/>
          <p14:tracePt t="142701" x="6432550" y="1841500"/>
          <p14:tracePt t="142717" x="6464300" y="1816100"/>
          <p14:tracePt t="142734" x="6489700" y="1816100"/>
          <p14:tracePt t="142751" x="6515100" y="1803400"/>
          <p14:tracePt t="142930" x="6515100" y="1809750"/>
          <p14:tracePt t="142938" x="6515100" y="1816100"/>
          <p14:tracePt t="142947" x="6515100" y="1835150"/>
          <p14:tracePt t="142954" x="6496050" y="1898650"/>
          <p14:tracePt t="142967" x="6464300" y="1981200"/>
          <p14:tracePt t="142984" x="6407150" y="2241550"/>
          <p14:tracePt t="143001" x="6337300" y="2609850"/>
          <p14:tracePt t="143003" x="6305550" y="2813050"/>
          <p14:tracePt t="143018" x="6292850" y="3232150"/>
          <p14:tracePt t="143034" x="6407150" y="3511550"/>
          <p14:tracePt t="143051" x="6534150" y="3714750"/>
          <p14:tracePt t="143067" x="6667500" y="3873500"/>
          <p14:tracePt t="143084" x="6756400" y="3956050"/>
          <p14:tracePt t="143101" x="6775450" y="3962400"/>
          <p14:tracePt t="143134" x="6800850" y="3949700"/>
          <p14:tracePt t="143151" x="6858000" y="3911600"/>
          <p14:tracePt t="143167" x="6953250" y="3860800"/>
          <p14:tracePt t="143184" x="7054850" y="3829050"/>
          <p14:tracePt t="143201" x="7124700" y="3803650"/>
          <p14:tracePt t="143218" x="7194550" y="3784600"/>
          <p14:tracePt t="143234" x="7245350" y="3778250"/>
          <p14:tracePt t="143251" x="7302500" y="3771900"/>
          <p14:tracePt t="143267" x="7334250" y="3771900"/>
          <p14:tracePt t="143284" x="7340600" y="3771900"/>
          <p14:tracePt t="143301" x="7346950" y="3771900"/>
          <p14:tracePt t="143317" x="7359650" y="3778250"/>
          <p14:tracePt t="143334" x="7378700" y="3778250"/>
          <p14:tracePt t="143351" x="7410450" y="3790950"/>
          <p14:tracePt t="143367" x="7467600" y="3810000"/>
          <p14:tracePt t="143384" x="7537450" y="3835400"/>
          <p14:tracePt t="143401" x="7613650" y="3860800"/>
          <p14:tracePt t="143418" x="7747000" y="3886200"/>
          <p14:tracePt t="143434" x="7804150" y="3879850"/>
          <p14:tracePt t="143451" x="7880350" y="3879850"/>
          <p14:tracePt t="143468" x="7924800" y="3879850"/>
          <p14:tracePt t="143484" x="7969250" y="3879850"/>
          <p14:tracePt t="143501" x="8039100" y="3892550"/>
          <p14:tracePt t="143517" x="8134350" y="3917950"/>
          <p14:tracePt t="143534" x="8229600" y="3937000"/>
          <p14:tracePt t="143551" x="8299450" y="3937000"/>
          <p14:tracePt t="143567" x="8331200" y="3930650"/>
          <p14:tracePt t="143584" x="8337550" y="3924300"/>
          <p14:tracePt t="143850" x="8337550" y="3930650"/>
          <p14:tracePt t="143859" x="8312150" y="3968750"/>
          <p14:tracePt t="143867" x="8286750" y="4025900"/>
          <p14:tracePt t="143884" x="8178800" y="4210050"/>
          <p14:tracePt t="143901" x="8045450" y="4432300"/>
          <p14:tracePt t="143917" x="7861300" y="4660900"/>
          <p14:tracePt t="143934" x="7689850" y="4921250"/>
          <p14:tracePt t="143951" x="7512050" y="5156200"/>
          <p14:tracePt t="143968" x="7346950" y="5340350"/>
          <p14:tracePt t="143984" x="7219950" y="5492750"/>
          <p14:tracePt t="144000" x="7118350" y="5588000"/>
          <p14:tracePt t="144018" x="7067550" y="5645150"/>
          <p14:tracePt t="144034" x="7061200" y="5651500"/>
          <p14:tracePt t="144074" x="7061200" y="5619750"/>
          <p14:tracePt t="144084" x="7067550" y="5568950"/>
          <p14:tracePt t="144101" x="7029450" y="5461000"/>
          <p14:tracePt t="144117" x="6965950" y="5346700"/>
          <p14:tracePt t="144134" x="6896100" y="5245100"/>
          <p14:tracePt t="144151" x="6851650" y="5137150"/>
          <p14:tracePt t="144168" x="6794500" y="4984750"/>
          <p14:tracePt t="144184" x="6743700" y="4832350"/>
          <p14:tracePt t="144201" x="6699250" y="4673600"/>
          <p14:tracePt t="144218" x="6661150" y="4489450"/>
          <p14:tracePt t="144234" x="6642100" y="4381500"/>
          <p14:tracePt t="144251" x="6623050" y="4260850"/>
          <p14:tracePt t="144267" x="6578600" y="4140200"/>
          <p14:tracePt t="144284" x="6527800" y="4038600"/>
          <p14:tracePt t="144301" x="6483350" y="3949700"/>
          <p14:tracePt t="144318" x="6457950" y="3886200"/>
          <p14:tracePt t="144334" x="6438900" y="3822700"/>
          <p14:tracePt t="144351" x="6426200" y="3771900"/>
          <p14:tracePt t="144367" x="6426200" y="3759200"/>
          <p14:tracePt t="144401" x="6426200" y="3746500"/>
          <p14:tracePt t="144418" x="6432550" y="3733800"/>
          <p14:tracePt t="144434" x="6432550" y="3714750"/>
          <p14:tracePt t="144451" x="6438900" y="3714750"/>
          <p14:tracePt t="144530" x="6457950" y="3714750"/>
          <p14:tracePt t="144538" x="6489700" y="3752850"/>
          <p14:tracePt t="144547" x="6553200" y="3803650"/>
          <p14:tracePt t="144554" x="6648450" y="3867150"/>
          <p14:tracePt t="144567" x="6769100" y="3949700"/>
          <p14:tracePt t="144584" x="7054850" y="4146550"/>
          <p14:tracePt t="144601" x="7404100" y="4368800"/>
          <p14:tracePt t="144618" x="7962900" y="4711700"/>
          <p14:tracePt t="144635" x="8255000" y="4870450"/>
          <p14:tracePt t="144651" x="8509000" y="5010150"/>
          <p14:tracePt t="144667" x="8648700" y="5099050"/>
          <p14:tracePt t="144684" x="8699500" y="5130800"/>
          <p14:tracePt t="144722" x="8699500" y="5124450"/>
          <p14:tracePt t="144734" x="8699500" y="5118100"/>
          <p14:tracePt t="144751" x="8686800" y="5105400"/>
          <p14:tracePt t="144767" x="8648700" y="5086350"/>
          <p14:tracePt t="144784" x="8566150" y="5067300"/>
          <p14:tracePt t="144801" x="8445500" y="5048250"/>
          <p14:tracePt t="144818" x="8280400" y="5041900"/>
          <p14:tracePt t="144834" x="8185150" y="5016500"/>
          <p14:tracePt t="144851" x="8115300" y="4972050"/>
          <p14:tracePt t="144868" x="8051800" y="4914900"/>
          <p14:tracePt t="144884" x="7975600" y="4832350"/>
          <p14:tracePt t="144902" x="7886700" y="4730750"/>
          <p14:tracePt t="144918" x="7835900" y="4635500"/>
          <p14:tracePt t="144934" x="7816850" y="4533900"/>
          <p14:tracePt t="144951" x="7816850" y="4432300"/>
          <p14:tracePt t="144968" x="7854950" y="4305300"/>
          <p14:tracePt t="144984" x="7918450" y="4171950"/>
          <p14:tracePt t="145001" x="8001000" y="4070350"/>
          <p14:tracePt t="145018" x="8121650" y="3975100"/>
          <p14:tracePt t="145034" x="8147050" y="3949700"/>
          <p14:tracePt t="145051" x="8153400" y="3943350"/>
          <p14:tracePt t="145084" x="8128000" y="3943350"/>
          <p14:tracePt t="145101" x="8058150" y="3987800"/>
          <p14:tracePt t="145117" x="7956550" y="4076700"/>
          <p14:tracePt t="145134" x="7804150" y="4210050"/>
          <p14:tracePt t="145151" x="7594600" y="4400550"/>
          <p14:tracePt t="145167" x="7353300" y="4597400"/>
          <p14:tracePt t="145184" x="7086600" y="4768850"/>
          <p14:tracePt t="145201" x="6838950" y="4889500"/>
          <p14:tracePt t="145203" x="6737350" y="4927600"/>
          <p14:tracePt t="145218" x="6597650" y="4978400"/>
          <p14:tracePt t="145235" x="6496050" y="5016500"/>
          <p14:tracePt t="145251" x="6419850" y="5041900"/>
          <p14:tracePt t="145267" x="6400800" y="5048250"/>
          <p14:tracePt t="145284" x="6413500" y="5048250"/>
          <p14:tracePt t="145301" x="6438900" y="4965700"/>
          <p14:tracePt t="145318" x="6451600" y="4845050"/>
          <p14:tracePt t="145334" x="6464300" y="4718050"/>
          <p14:tracePt t="145351" x="6464300" y="4565650"/>
          <p14:tracePt t="145367" x="6457950" y="4394200"/>
          <p14:tracePt t="145384" x="6419850" y="4197350"/>
          <p14:tracePt t="145401" x="6375400" y="4025900"/>
          <p14:tracePt t="145418" x="6356350" y="3905250"/>
          <p14:tracePt t="145434" x="6388100" y="3898900"/>
          <p14:tracePt t="145451" x="6451600" y="3898900"/>
          <p14:tracePt t="145468" x="6616700" y="3956050"/>
          <p14:tracePt t="145484" x="6832600" y="4089400"/>
          <p14:tracePt t="145501" x="7105650" y="4254500"/>
          <p14:tracePt t="145518" x="7378700" y="4362450"/>
          <p14:tracePt t="145534" x="7613650" y="4451350"/>
          <p14:tracePt t="145551" x="7785100" y="4502150"/>
          <p14:tracePt t="145567" x="7854950" y="4502150"/>
          <p14:tracePt t="145584" x="7880350" y="4502150"/>
          <p14:tracePt t="145601" x="7893050" y="4476750"/>
          <p14:tracePt t="145603" x="7899400" y="4470400"/>
          <p14:tracePt t="145618" x="7905750" y="4457700"/>
          <p14:tracePt t="145634" x="7969250" y="4406900"/>
          <p14:tracePt t="145651" x="8013700" y="4368800"/>
          <p14:tracePt t="145668" x="8026400" y="4349750"/>
          <p14:tracePt t="145684" x="8026400" y="4343400"/>
          <p14:tracePt t="145717" x="7956550" y="4400550"/>
          <p14:tracePt t="145734" x="7804150" y="4533900"/>
          <p14:tracePt t="145751" x="7575550" y="4692650"/>
          <p14:tracePt t="145767" x="7315200" y="4826000"/>
          <p14:tracePt t="145784" x="7048500" y="4927600"/>
          <p14:tracePt t="145801" x="6781800" y="5022850"/>
          <p14:tracePt t="145803" x="6692900" y="5060950"/>
          <p14:tracePt t="145818" x="6553200" y="5105400"/>
          <p14:tracePt t="145834" x="6496050" y="5118100"/>
          <p14:tracePt t="145851" x="6451600" y="5105400"/>
          <p14:tracePt t="145868" x="6432550" y="5041900"/>
          <p14:tracePt t="145884" x="6419850" y="4933950"/>
          <p14:tracePt t="145902" x="6419850" y="4819650"/>
          <p14:tracePt t="145917" x="6419850" y="4686300"/>
          <p14:tracePt t="145934" x="6419850" y="4514850"/>
          <p14:tracePt t="145951" x="6413500" y="4349750"/>
          <p14:tracePt t="145967" x="6426200" y="4273550"/>
          <p14:tracePt t="145984" x="6438900" y="4241800"/>
          <p14:tracePt t="146000" x="6451600" y="4241800"/>
          <p14:tracePt t="146018" x="6502400" y="4260850"/>
          <p14:tracePt t="146034" x="6623050" y="4337050"/>
          <p14:tracePt t="146051" x="6807200" y="4470400"/>
          <p14:tracePt t="146067" x="7048500" y="4679950"/>
          <p14:tracePt t="146084" x="7302500" y="4927600"/>
          <p14:tracePt t="146101" x="7531100" y="5118100"/>
          <p14:tracePt t="146117" x="7715250" y="5245100"/>
          <p14:tracePt t="146134" x="7772400" y="5289550"/>
          <p14:tracePt t="146170" x="7772400" y="5264150"/>
          <p14:tracePt t="146184" x="7772400" y="5238750"/>
          <p14:tracePt t="146201" x="7772400" y="5156200"/>
          <p14:tracePt t="146219" x="7791450" y="4933950"/>
          <p14:tracePt t="146234" x="7848600" y="4749800"/>
          <p14:tracePt t="146251" x="7899400" y="4508500"/>
          <p14:tracePt t="146267" x="7943850" y="4286250"/>
          <p14:tracePt t="146284" x="7956550" y="4127500"/>
          <p14:tracePt t="146301" x="7962900" y="4032250"/>
          <p14:tracePt t="146318" x="7962900" y="3962400"/>
          <p14:tracePt t="146334" x="7962900" y="3905250"/>
          <p14:tracePt t="146351" x="7950200" y="3879850"/>
          <p14:tracePt t="146367" x="7943850" y="3873500"/>
          <p14:tracePt t="146384" x="7918450" y="3886200"/>
          <p14:tracePt t="146401" x="7734300" y="4032250"/>
          <p14:tracePt t="146418" x="7505700" y="4203700"/>
          <p14:tracePt t="146434" x="7112000" y="4419600"/>
          <p14:tracePt t="146451" x="6921500" y="4470400"/>
          <p14:tracePt t="146468" x="6788150" y="4489450"/>
          <p14:tracePt t="146484" x="6711950" y="4464050"/>
          <p14:tracePt t="146501" x="6673850" y="4438650"/>
          <p14:tracePt t="146517" x="6654800" y="4406900"/>
          <p14:tracePt t="146534" x="6654800" y="4356100"/>
          <p14:tracePt t="146551" x="6661150" y="4292600"/>
          <p14:tracePt t="146567" x="6692900" y="4222750"/>
          <p14:tracePt t="146584" x="6705600" y="4203700"/>
          <p14:tracePt t="146618" x="6769100" y="4368800"/>
          <p14:tracePt t="146635" x="6889750" y="4552950"/>
          <p14:tracePt t="146651" x="7099300" y="4724400"/>
          <p14:tracePt t="146667" x="7321550" y="4819650"/>
          <p14:tracePt t="146684" x="7531100" y="4902200"/>
          <p14:tracePt t="146701" x="7727950" y="4940300"/>
          <p14:tracePt t="146718" x="7874000" y="4940300"/>
          <p14:tracePt t="146734" x="7905750" y="4921250"/>
          <p14:tracePt t="146751" x="7912100" y="4902200"/>
          <p14:tracePt t="146767" x="7874000" y="4851400"/>
          <p14:tracePt t="146784" x="7810500" y="4781550"/>
          <p14:tracePt t="146801" x="7740650" y="4699000"/>
          <p14:tracePt t="146818" x="7689850" y="4648200"/>
          <p14:tracePt t="146834" x="7683500" y="4641850"/>
          <p14:tracePt t="146867" x="7708900" y="4641850"/>
          <p14:tracePt t="146884" x="7740650" y="4641850"/>
          <p14:tracePt t="146901" x="7772400" y="4648200"/>
          <p14:tracePt t="146917" x="7778750" y="4660900"/>
          <p14:tracePt t="146934" x="7778750" y="4673600"/>
          <p14:tracePt t="146951" x="7778750" y="4692650"/>
          <p14:tracePt t="146967" x="7778750" y="4699000"/>
          <p14:tracePt t="146984" x="7778750" y="4705350"/>
          <p14:tracePt t="147001" x="7772400" y="4705350"/>
          <p14:tracePt t="147034" x="7772400" y="4711700"/>
          <p14:tracePt t="147210" x="7753350" y="4711700"/>
          <p14:tracePt t="147219" x="7721600" y="4711700"/>
          <p14:tracePt t="147227" x="7683500" y="4711700"/>
          <p14:tracePt t="147235" x="7620000" y="4686300"/>
          <p14:tracePt t="147251" x="7442200" y="4616450"/>
          <p14:tracePt t="147267" x="7239000" y="4546600"/>
          <p14:tracePt t="147284" x="7035800" y="4470400"/>
          <p14:tracePt t="147301" x="6858000" y="4362450"/>
          <p14:tracePt t="147317" x="6667500" y="4260850"/>
          <p14:tracePt t="147334" x="6489700" y="4197350"/>
          <p14:tracePt t="147351" x="6343650" y="4152900"/>
          <p14:tracePt t="147367" x="6223000" y="4108450"/>
          <p14:tracePt t="147384" x="6134100" y="4076700"/>
          <p14:tracePt t="147401" x="6089650" y="4051300"/>
          <p14:tracePt t="147419" x="6019800" y="4000500"/>
          <p14:tracePt t="147434" x="5962650" y="3962400"/>
          <p14:tracePt t="147451" x="5892800" y="3937000"/>
          <p14:tracePt t="147467" x="5791200" y="3905250"/>
          <p14:tracePt t="147484" x="5695950" y="3873500"/>
          <p14:tracePt t="147501" x="5594350" y="3867150"/>
          <p14:tracePt t="147517" x="5511800" y="3860800"/>
          <p14:tracePt t="147534" x="5429250" y="3860800"/>
          <p14:tracePt t="147551" x="5365750" y="3860800"/>
          <p14:tracePt t="147567" x="5327650" y="3860800"/>
          <p14:tracePt t="147584" x="5308600" y="3860800"/>
          <p14:tracePt t="147626" x="5302250" y="3860800"/>
          <p14:tracePt t="147634" x="5295900" y="3867150"/>
          <p14:tracePt t="147651" x="5270500" y="3867150"/>
          <p14:tracePt t="147667" x="5245100" y="3867150"/>
          <p14:tracePt t="147684" x="5232400" y="3867150"/>
          <p14:tracePt t="147701" x="5226050" y="3867150"/>
          <p14:tracePt t="147771" x="5232400" y="3867150"/>
          <p14:tracePt t="147779" x="5257800" y="3867150"/>
          <p14:tracePt t="147786" x="5289550" y="3867150"/>
          <p14:tracePt t="147801" x="5334000" y="3867150"/>
          <p14:tracePt t="147818" x="5505450" y="3867150"/>
          <p14:tracePt t="147834" x="5645150" y="3867150"/>
          <p14:tracePt t="147851" x="5810250" y="3873500"/>
          <p14:tracePt t="147867" x="6000750" y="3873500"/>
          <p14:tracePt t="147884" x="6203950" y="3886200"/>
          <p14:tracePt t="147901" x="6413500" y="3924300"/>
          <p14:tracePt t="147917" x="6623050" y="3956050"/>
          <p14:tracePt t="147934" x="6832600" y="3962400"/>
          <p14:tracePt t="147951" x="7023100" y="3962400"/>
          <p14:tracePt t="147967" x="7207250" y="3968750"/>
          <p14:tracePt t="147984" x="7410450" y="3968750"/>
          <p14:tracePt t="148001" x="7632700" y="3968750"/>
          <p14:tracePt t="148003" x="7734300" y="3968750"/>
          <p14:tracePt t="148017" x="7842250" y="3962400"/>
          <p14:tracePt t="148034" x="8070850" y="3962400"/>
          <p14:tracePt t="148051" x="8178800" y="3962400"/>
          <p14:tracePt t="148067" x="8242300" y="3962400"/>
          <p14:tracePt t="148084" x="8299450" y="3962400"/>
          <p14:tracePt t="148101" x="8331200" y="3962400"/>
          <p14:tracePt t="148117" x="8343900" y="3962400"/>
          <p14:tracePt t="148154" x="8350250" y="3962400"/>
          <p14:tracePt t="148167" x="8369300" y="3962400"/>
          <p14:tracePt t="148184" x="8420100" y="3962400"/>
          <p14:tracePt t="148201" x="8451850" y="3956050"/>
          <p14:tracePt t="148217" x="8470900" y="3956050"/>
          <p14:tracePt t="148258" x="8477250" y="3956050"/>
          <p14:tracePt t="148267" x="8483600" y="3956050"/>
          <p14:tracePt t="148284" x="8528050" y="3956050"/>
          <p14:tracePt t="148301" x="8572500" y="3956050"/>
          <p14:tracePt t="148317" x="8585200" y="3956050"/>
          <p14:tracePt t="148334" x="8591550" y="3956050"/>
          <p14:tracePt t="148803" x="8591550" y="3949700"/>
          <p14:tracePt t="148819" x="8591550" y="3943350"/>
          <p14:tracePt t="148826" x="8591550" y="3917950"/>
          <p14:tracePt t="148836" x="8591550" y="3879850"/>
          <p14:tracePt t="148851" x="8591550" y="3790950"/>
          <p14:tracePt t="148867" x="8604250" y="3657600"/>
          <p14:tracePt t="148884" x="8616950" y="3454400"/>
          <p14:tracePt t="148901" x="8648700" y="3213100"/>
          <p14:tracePt t="148917" x="8655050" y="3009900"/>
          <p14:tracePt t="148934" x="8648700" y="2819400"/>
          <p14:tracePt t="148951" x="8655050" y="2667000"/>
          <p14:tracePt t="148967" x="8661400" y="2514600"/>
          <p14:tracePt t="148984" x="8655050" y="2400300"/>
          <p14:tracePt t="149001" x="8648700" y="2298700"/>
          <p14:tracePt t="149019" x="8648700" y="2152650"/>
          <p14:tracePt t="149034" x="8648700" y="2051050"/>
          <p14:tracePt t="149051" x="8648700" y="1993900"/>
          <p14:tracePt t="149068" x="8655050" y="1955800"/>
          <p14:tracePt t="149084" x="8661400" y="1924050"/>
          <p14:tracePt t="149101" x="8680450" y="1873250"/>
          <p14:tracePt t="149117" x="8693150" y="1816100"/>
          <p14:tracePt t="149134" x="8693150" y="1765300"/>
          <p14:tracePt t="149151" x="8693150" y="1739900"/>
          <p14:tracePt t="149167" x="8693150" y="1733550"/>
          <p14:tracePt t="149184" x="8680450" y="1720850"/>
          <p14:tracePt t="149201" x="8674100" y="1708150"/>
          <p14:tracePt t="149219" x="8623300" y="1663700"/>
          <p14:tracePt t="149234" x="8572500" y="1638300"/>
          <p14:tracePt t="149251" x="8477250" y="1625600"/>
          <p14:tracePt t="149268" x="8286750" y="1625600"/>
          <p14:tracePt t="149284" x="8115300" y="1625600"/>
          <p14:tracePt t="149301" x="7943850" y="1625600"/>
          <p14:tracePt t="149318" x="7759700" y="1619250"/>
          <p14:tracePt t="149334" x="7543800" y="1619250"/>
          <p14:tracePt t="149351" x="7315200" y="1619250"/>
          <p14:tracePt t="149367" x="7067550" y="1625600"/>
          <p14:tracePt t="149384" x="6877050" y="1625600"/>
          <p14:tracePt t="149401" x="6737350" y="1619250"/>
          <p14:tracePt t="149403" x="6686550" y="1612900"/>
          <p14:tracePt t="149417" x="6642100" y="1612900"/>
          <p14:tracePt t="149434" x="6515100" y="1606550"/>
          <p14:tracePt t="149451" x="6407150" y="1606550"/>
          <p14:tracePt t="149467" x="6286500" y="1606550"/>
          <p14:tracePt t="149484" x="6197600" y="1606550"/>
          <p14:tracePt t="149501" x="6165850" y="1606550"/>
          <p14:tracePt t="149594" x="6159500" y="1606550"/>
          <p14:tracePt t="149619" x="6159500" y="1612900"/>
          <p14:tracePt t="149627" x="6159500" y="1631950"/>
          <p14:tracePt t="149635" x="6165850" y="1663700"/>
          <p14:tracePt t="149651" x="6165850" y="1752600"/>
          <p14:tracePt t="149668" x="6165850" y="1860550"/>
          <p14:tracePt t="149684" x="6172200" y="2012950"/>
          <p14:tracePt t="149701" x="6178550" y="2216150"/>
          <p14:tracePt t="149717" x="6178550" y="2489200"/>
          <p14:tracePt t="149734" x="6178550" y="2755900"/>
          <p14:tracePt t="149751" x="6178550" y="3022600"/>
          <p14:tracePt t="149767" x="6140450" y="3238500"/>
          <p14:tracePt t="149784" x="6096000" y="3435350"/>
          <p14:tracePt t="149801" x="6057900" y="3606800"/>
          <p14:tracePt t="149818" x="6000750" y="3759200"/>
          <p14:tracePt t="149834" x="5981700" y="3822700"/>
          <p14:tracePt t="149851" x="5956300" y="3886200"/>
          <p14:tracePt t="149867" x="5930900" y="3943350"/>
          <p14:tracePt t="149885" x="5899150" y="3987800"/>
          <p14:tracePt t="149901" x="5880100" y="4032250"/>
          <p14:tracePt t="149917" x="5861050" y="4076700"/>
          <p14:tracePt t="149934" x="5848350" y="4108450"/>
          <p14:tracePt t="149951" x="5848350" y="4121150"/>
          <p14:tracePt t="154595" x="5848350" y="4108450"/>
          <p14:tracePt t="154602" x="5873750" y="4095750"/>
          <p14:tracePt t="154618" x="6070600" y="4006850"/>
          <p14:tracePt t="154634" x="6273800" y="3937000"/>
          <p14:tracePt t="154651" x="6451600" y="3886200"/>
          <p14:tracePt t="154667" x="6559550" y="3873500"/>
          <p14:tracePt t="154684" x="6578600" y="3873500"/>
          <p14:tracePt t="154803" x="6578600" y="3867150"/>
          <p14:tracePt t="154827" x="6584950" y="3867150"/>
          <p14:tracePt t="154835" x="6610350" y="3867150"/>
          <p14:tracePt t="154851" x="6718300" y="3873500"/>
          <p14:tracePt t="154867" x="6807200" y="3898900"/>
          <p14:tracePt t="154884" x="6902450" y="3949700"/>
          <p14:tracePt t="154902" x="7118350" y="4019550"/>
          <p14:tracePt t="154917" x="7391400" y="4083050"/>
          <p14:tracePt t="154934" x="7715250" y="4159250"/>
          <p14:tracePt t="154951" x="8013700" y="4197350"/>
          <p14:tracePt t="154967" x="8235950" y="4210050"/>
          <p14:tracePt t="154984" x="8420100" y="4216400"/>
          <p14:tracePt t="155001" x="8591550" y="4241800"/>
          <p14:tracePt t="155002" x="8667750" y="4241800"/>
          <p14:tracePt t="155018" x="8769350" y="4248150"/>
          <p14:tracePt t="155058" x="8743950" y="4254500"/>
          <p14:tracePt t="155067" x="8712200" y="4254500"/>
          <p14:tracePt t="155084" x="8616950" y="4260850"/>
          <p14:tracePt t="155101" x="8496300" y="4286250"/>
          <p14:tracePt t="155118" x="8331200" y="4311650"/>
          <p14:tracePt t="155134" x="8089900" y="4337050"/>
          <p14:tracePt t="155151" x="7816850" y="4337050"/>
          <p14:tracePt t="155168" x="7550150" y="4337050"/>
          <p14:tracePt t="155185" x="7308850" y="4337050"/>
          <p14:tracePt t="155201" x="7080250" y="4337050"/>
          <p14:tracePt t="155203" x="6972300" y="4337050"/>
          <p14:tracePt t="155218" x="6705600" y="4337050"/>
          <p14:tracePt t="155234" x="6489700" y="4337050"/>
          <p14:tracePt t="155251" x="6324600" y="4337050"/>
          <p14:tracePt t="155267" x="6191250" y="4337050"/>
          <p14:tracePt t="155284" x="6070600" y="4337050"/>
          <p14:tracePt t="155301" x="5981700" y="4337050"/>
          <p14:tracePt t="155318" x="5943600" y="4337050"/>
          <p14:tracePt t="155354" x="5962650" y="4337050"/>
          <p14:tracePt t="155367" x="5994400" y="4337050"/>
          <p14:tracePt t="155384" x="6102350" y="4337050"/>
          <p14:tracePt t="155401" x="6242050" y="4330700"/>
          <p14:tracePt t="155418" x="6629400" y="4337050"/>
          <p14:tracePt t="155434" x="6997700" y="4356100"/>
          <p14:tracePt t="155451" x="7359650" y="4356100"/>
          <p14:tracePt t="155467" x="7658100" y="4356100"/>
          <p14:tracePt t="155484" x="7899400" y="4349750"/>
          <p14:tracePt t="155501" x="8096250" y="4356100"/>
          <p14:tracePt t="155518" x="8242300" y="4356100"/>
          <p14:tracePt t="155535" x="8312150" y="4356100"/>
          <p14:tracePt t="155551" x="8312150" y="4362450"/>
          <p14:tracePt t="155568" x="8261350" y="4381500"/>
          <p14:tracePt t="155585" x="8108950" y="4438650"/>
          <p14:tracePt t="155587" x="8013700" y="4483100"/>
          <p14:tracePt t="155601" x="7912100" y="4521200"/>
          <p14:tracePt t="155618" x="7702550" y="4591050"/>
          <p14:tracePt t="155620" x="7600950" y="4629150"/>
          <p14:tracePt t="155634" x="7359650" y="4737100"/>
          <p14:tracePt t="155651" x="7086600" y="4845050"/>
          <p14:tracePt t="155667" x="6877050" y="4946650"/>
          <p14:tracePt t="155684" x="6699250" y="5010150"/>
          <p14:tracePt t="155701" x="6546850" y="5054600"/>
          <p14:tracePt t="155718" x="6407150" y="5099050"/>
          <p14:tracePt t="155734" x="6280150" y="5137150"/>
          <p14:tracePt t="155751" x="6184900" y="5156200"/>
          <p14:tracePt t="155768" x="6140450" y="5156200"/>
          <p14:tracePt t="155801" x="6140450" y="5149850"/>
          <p14:tracePt t="155818" x="6261100" y="5143500"/>
          <p14:tracePt t="155834" x="6477000" y="5143500"/>
          <p14:tracePt t="155851" x="6762750" y="5149850"/>
          <p14:tracePt t="155867" x="7131050" y="5162550"/>
          <p14:tracePt t="155884" x="7518400" y="5162550"/>
          <p14:tracePt t="155901" x="7861300" y="5175250"/>
          <p14:tracePt t="155917" x="8108950" y="5187950"/>
          <p14:tracePt t="155934" x="8261350" y="5194300"/>
          <p14:tracePt t="155951" x="8331200" y="5200650"/>
          <p14:tracePt t="155968" x="8337550" y="5207000"/>
          <p14:tracePt t="156001" x="8318500" y="5207000"/>
          <p14:tracePt t="156018" x="8159750" y="5168900"/>
          <p14:tracePt t="156034" x="7937500" y="5105400"/>
          <p14:tracePt t="156051" x="7689850" y="5022850"/>
          <p14:tracePt t="156068" x="7404100" y="4927600"/>
          <p14:tracePt t="156084" x="7131050" y="4832350"/>
          <p14:tracePt t="156101" x="6864350" y="4730750"/>
          <p14:tracePt t="156117" x="6623050" y="4635500"/>
          <p14:tracePt t="156134" x="6419850" y="4559300"/>
          <p14:tracePt t="156151" x="6292850" y="4514850"/>
          <p14:tracePt t="156167" x="6235700" y="4489450"/>
          <p14:tracePt t="156184" x="6223000" y="4483100"/>
          <p14:tracePt t="156202" x="6223000" y="4476750"/>
          <p14:tracePt t="156218" x="6292850" y="4470400"/>
          <p14:tracePt t="156234" x="6394450" y="4470400"/>
          <p14:tracePt t="156251" x="6553200" y="4470400"/>
          <p14:tracePt t="156268" x="6762750" y="4470400"/>
          <p14:tracePt t="156284" x="7010400" y="4470400"/>
          <p14:tracePt t="156301" x="7283450" y="4470400"/>
          <p14:tracePt t="156317" x="7543800" y="4470400"/>
          <p14:tracePt t="156334" x="7753350" y="4470400"/>
          <p14:tracePt t="156351" x="7950200" y="4470400"/>
          <p14:tracePt t="156368" x="8058150" y="4470400"/>
          <p14:tracePt t="156384" x="8128000" y="4483100"/>
          <p14:tracePt t="156401" x="8178800" y="4483100"/>
          <p14:tracePt t="156418" x="8204200" y="4483100"/>
          <p14:tracePt t="156459" x="8197850" y="4483100"/>
          <p14:tracePt t="156467" x="8191500" y="4483100"/>
          <p14:tracePt t="156484" x="8178800" y="4483100"/>
          <p14:tracePt t="156501" x="8172450" y="4483100"/>
          <p14:tracePt t="156518" x="8121650" y="4483100"/>
          <p14:tracePt t="156534" x="8058150" y="4514850"/>
          <p14:tracePt t="156551" x="7943850" y="4546600"/>
          <p14:tracePt t="156567" x="7785100" y="4546600"/>
          <p14:tracePt t="156584" x="7607300" y="4552950"/>
          <p14:tracePt t="156601" x="7410450" y="4527550"/>
          <p14:tracePt t="156618" x="7080250" y="4502150"/>
          <p14:tracePt t="156634" x="6896100" y="4508500"/>
          <p14:tracePt t="156651" x="6737350" y="4508500"/>
          <p14:tracePt t="156668" x="6635750" y="4508500"/>
          <p14:tracePt t="156684" x="6584950" y="4508500"/>
          <p14:tracePt t="156731" x="6591300" y="4508500"/>
          <p14:tracePt t="156762" x="6591300" y="4514850"/>
          <p14:tracePt t="156770" x="6591300" y="4527550"/>
          <p14:tracePt t="156778" x="6578600" y="4546600"/>
          <p14:tracePt t="156786" x="6534150" y="4552950"/>
          <p14:tracePt t="156802" x="6407150" y="4565650"/>
          <p14:tracePt t="156818" x="6254750" y="4578350"/>
          <p14:tracePt t="156834" x="6096000" y="4616450"/>
          <p14:tracePt t="156851" x="5930900" y="4660900"/>
          <p14:tracePt t="156868" x="5772150" y="4718050"/>
          <p14:tracePt t="156885" x="5664200" y="4787900"/>
          <p14:tracePt t="156901" x="5607050" y="4826000"/>
          <p14:tracePt t="156917" x="5594350" y="4845050"/>
          <p14:tracePt t="156934" x="5594350" y="4851400"/>
          <p14:tracePt t="156951" x="5594350" y="4857750"/>
          <p14:tracePt t="156967" x="5588000" y="4876800"/>
          <p14:tracePt t="156985" x="5575300" y="4889500"/>
          <p14:tracePt t="157001" x="5568950" y="4902200"/>
          <p14:tracePt t="157003" x="5568950" y="4914900"/>
          <p14:tracePt t="157018" x="5562600" y="4953000"/>
          <p14:tracePt t="157034" x="5568950" y="4991100"/>
          <p14:tracePt t="157051" x="5588000" y="5029200"/>
          <p14:tracePt t="157068" x="5626100" y="5080000"/>
          <p14:tracePt t="157084" x="5683250" y="5118100"/>
          <p14:tracePt t="157101" x="5822950" y="5156200"/>
          <p14:tracePt t="157118" x="6038850" y="5181600"/>
          <p14:tracePt t="157134" x="6305550" y="5181600"/>
          <p14:tracePt t="157151" x="6597650" y="5175250"/>
          <p14:tracePt t="157167" x="6953250" y="5149850"/>
          <p14:tracePt t="157184" x="7283450" y="5149850"/>
          <p14:tracePt t="157201" x="7556500" y="5149850"/>
          <p14:tracePt t="157204" x="7683500" y="5149850"/>
          <p14:tracePt t="157218" x="7880350" y="5149850"/>
          <p14:tracePt t="157234" x="7956550" y="5124450"/>
          <p14:tracePt t="157251" x="7975600" y="5118100"/>
          <p14:tracePt t="157268" x="7975600" y="5111750"/>
          <p14:tracePt t="157301" x="7880350" y="5048250"/>
          <p14:tracePt t="157317" x="7683500" y="4933950"/>
          <p14:tracePt t="157334" x="7442200" y="4787900"/>
          <p14:tracePt t="157351" x="7194550" y="4692650"/>
          <p14:tracePt t="157367" x="6934200" y="4610100"/>
          <p14:tracePt t="157384" x="6718300" y="4533900"/>
          <p14:tracePt t="157401" x="6515100" y="4464050"/>
          <p14:tracePt t="157418" x="6356350" y="4400550"/>
          <p14:tracePt t="157420" x="6292850" y="4368800"/>
          <p14:tracePt t="157434" x="6203950" y="4318000"/>
          <p14:tracePt t="157451" x="6146800" y="4279900"/>
          <p14:tracePt t="157467" x="6115050" y="4267200"/>
          <p14:tracePt t="157484" x="6108700" y="4260850"/>
          <p14:tracePt t="157523" x="6121400" y="4260850"/>
          <p14:tracePt t="157538" x="6127750" y="4260850"/>
          <p14:tracePt t="157551" x="6127750" y="4254500"/>
          <p14:tracePt t="157567" x="6197600" y="4248150"/>
          <p14:tracePt t="157584" x="6311900" y="4248150"/>
          <p14:tracePt t="157601" x="6502400" y="4248150"/>
          <p14:tracePt t="157618" x="6908800" y="4248150"/>
          <p14:tracePt t="157634" x="7213600" y="4248150"/>
          <p14:tracePt t="157651" x="7473950" y="4235450"/>
          <p14:tracePt t="157668" x="7721600" y="4235450"/>
          <p14:tracePt t="157684" x="7880350" y="4235450"/>
          <p14:tracePt t="157701" x="7905750" y="4241800"/>
          <p14:tracePt t="157717" x="7899400" y="4248150"/>
          <p14:tracePt t="157734" x="7842250" y="4267200"/>
          <p14:tracePt t="157751" x="7715250" y="4286250"/>
          <p14:tracePt t="157767" x="7518400" y="4311650"/>
          <p14:tracePt t="157784" x="7270750" y="4349750"/>
          <p14:tracePt t="157801" x="7023100" y="4375150"/>
          <p14:tracePt t="157818" x="6699250" y="4419600"/>
          <p14:tracePt t="157834" x="6502400" y="4419600"/>
          <p14:tracePt t="157851" x="6330950" y="4413250"/>
          <p14:tracePt t="157868" x="6165850" y="4400550"/>
          <p14:tracePt t="157885" x="6038850" y="4400550"/>
          <p14:tracePt t="157901" x="5943600" y="4425950"/>
          <p14:tracePt t="157917" x="5886450" y="4457700"/>
          <p14:tracePt t="157934" x="5873750" y="4476750"/>
          <p14:tracePt t="157979" x="5873750" y="4489450"/>
          <p14:tracePt t="157986" x="5873750" y="4502150"/>
          <p14:tracePt t="158001" x="5873750" y="4521200"/>
          <p14:tracePt t="158018" x="5880100" y="4629150"/>
          <p14:tracePt t="158034" x="5924550" y="4730750"/>
          <p14:tracePt t="158051" x="6000750" y="4806950"/>
          <p14:tracePt t="158067" x="6102350" y="4876800"/>
          <p14:tracePt t="158084" x="6210300" y="4946650"/>
          <p14:tracePt t="158101" x="6350000" y="5010150"/>
          <p14:tracePt t="158117" x="6521450" y="5073650"/>
          <p14:tracePt t="158134" x="6667500" y="5118100"/>
          <p14:tracePt t="158151" x="6762750" y="5156200"/>
          <p14:tracePt t="158167" x="6788150" y="5168900"/>
          <p14:tracePt t="158203" x="6769100" y="5156200"/>
          <p14:tracePt t="158218" x="6699250" y="5156200"/>
          <p14:tracePt t="158234" x="6597650" y="5149850"/>
          <p14:tracePt t="158251" x="6502400" y="5143500"/>
          <p14:tracePt t="158268" x="6394450" y="5130800"/>
          <p14:tracePt t="158285" x="6292850" y="5092700"/>
          <p14:tracePt t="158301" x="6184900" y="5060950"/>
          <p14:tracePt t="158317" x="6096000" y="5029200"/>
          <p14:tracePt t="158334" x="6045200" y="5010150"/>
          <p14:tracePt t="158351" x="6032500" y="5003800"/>
          <p14:tracePt t="158546" x="6032500" y="4997450"/>
          <p14:tracePt t="158555" x="6032500" y="4991100"/>
          <p14:tracePt t="158563" x="6032500" y="4965700"/>
          <p14:tracePt t="158570" x="6032500" y="4940300"/>
          <p14:tracePt t="158584" x="6032500" y="4902200"/>
          <p14:tracePt t="158602" x="6032500" y="4819650"/>
          <p14:tracePt t="158603" x="6026150" y="4781550"/>
          <p14:tracePt t="158618" x="6007100" y="4711700"/>
          <p14:tracePt t="158634" x="5981700" y="4622800"/>
          <p14:tracePt t="158651" x="5949950" y="4527550"/>
          <p14:tracePt t="158668" x="5911850" y="4464050"/>
          <p14:tracePt t="158684" x="5886450" y="4425950"/>
          <p14:tracePt t="158701" x="5861050" y="4413250"/>
          <p14:tracePt t="158718" x="5848350" y="4406900"/>
          <p14:tracePt t="158762" x="5842000" y="4406900"/>
          <p14:tracePt t="158770" x="5842000" y="4413250"/>
          <p14:tracePt t="158784" x="5829300" y="4413250"/>
          <p14:tracePt t="158801" x="5816600" y="4413250"/>
          <p14:tracePt t="158818" x="5810250" y="4406900"/>
          <p14:tracePt t="158834" x="5803900" y="4400550"/>
          <p14:tracePt t="158867" x="5822950" y="4400550"/>
          <p14:tracePt t="158884" x="5956300" y="4413250"/>
          <p14:tracePt t="158903" x="6210300" y="4419600"/>
          <p14:tracePt t="158918" x="6578600" y="4419600"/>
          <p14:tracePt t="158934" x="7004050" y="4432300"/>
          <p14:tracePt t="158951" x="7353300" y="4413250"/>
          <p14:tracePt t="158968" x="7613650" y="4400550"/>
          <p14:tracePt t="158985" x="7766050" y="4406900"/>
          <p14:tracePt t="159001" x="7797800" y="4400550"/>
          <p14:tracePt t="159017" x="7797800" y="4413250"/>
          <p14:tracePt t="159034" x="7632700" y="4533900"/>
          <p14:tracePt t="159051" x="7353300" y="4673600"/>
          <p14:tracePt t="159068" x="7048500" y="4813300"/>
          <p14:tracePt t="159084" x="6762750" y="4902200"/>
          <p14:tracePt t="159101" x="6483350" y="4921250"/>
          <p14:tracePt t="159118" x="6203950" y="4921250"/>
          <p14:tracePt t="159134" x="5975350" y="4921250"/>
          <p14:tracePt t="159151" x="5778500" y="4921250"/>
          <p14:tracePt t="159168" x="5638800" y="4927600"/>
          <p14:tracePt t="159184" x="5562600" y="4927600"/>
          <p14:tracePt t="159201" x="5556250" y="4927600"/>
          <p14:tracePt t="159307" x="5556250" y="4933950"/>
          <p14:tracePt t="159330" x="5607050" y="4933950"/>
          <p14:tracePt t="159338" x="5689600" y="4946650"/>
          <p14:tracePt t="159347" x="5784850" y="4946650"/>
          <p14:tracePt t="159354" x="5911850" y="4953000"/>
          <p14:tracePt t="159367" x="6045200" y="4965700"/>
          <p14:tracePt t="159384" x="6324600" y="4965700"/>
          <p14:tracePt t="159401" x="6654800" y="4984750"/>
          <p14:tracePt t="159419" x="7232650" y="5022850"/>
          <p14:tracePt t="159434" x="7531100" y="5035550"/>
          <p14:tracePt t="159451" x="7772400" y="5054600"/>
          <p14:tracePt t="159467" x="7861300" y="5041900"/>
          <p14:tracePt t="159484" x="7867650" y="5048250"/>
          <p14:tracePt t="159651" x="7861300" y="5048250"/>
          <p14:tracePt t="159667" x="7854950" y="5048250"/>
          <p14:tracePt t="159674" x="7848600" y="5048250"/>
          <p14:tracePt t="159684" x="7842250" y="5048250"/>
          <p14:tracePt t="159701" x="7842250" y="5054600"/>
          <p14:tracePt t="159786" x="7835900" y="5054600"/>
          <p14:tracePt t="159802" x="7823200" y="5054600"/>
          <p14:tracePt t="159818" x="7804150" y="5054600"/>
          <p14:tracePt t="159883" x="7791450" y="5054600"/>
          <p14:tracePt t="159890" x="7785100" y="5054600"/>
          <p14:tracePt t="159904" x="7778750" y="5054600"/>
          <p14:tracePt t="159918" x="7766050" y="5054600"/>
          <p14:tracePt t="159934" x="7759700" y="5054600"/>
          <p14:tracePt t="159971" x="7753350" y="5048250"/>
          <p14:tracePt t="160091" x="7759700" y="5048250"/>
          <p14:tracePt t="160098" x="7759700" y="5054600"/>
          <p14:tracePt t="162162" x="7753350" y="5054600"/>
          <p14:tracePt t="162171" x="7708900" y="5054600"/>
          <p14:tracePt t="162178" x="7658100" y="5054600"/>
          <p14:tracePt t="162186" x="7600950" y="5029200"/>
          <p14:tracePt t="162201" x="7550150" y="4997450"/>
          <p14:tracePt t="162218" x="7493000" y="4933950"/>
          <p14:tracePt t="162234" x="7385050" y="4826000"/>
          <p14:tracePt t="162251" x="7308850" y="4749800"/>
          <p14:tracePt t="162267" x="7245350" y="4692650"/>
          <p14:tracePt t="162284" x="7207250" y="4629150"/>
          <p14:tracePt t="162301" x="7207250" y="4565650"/>
          <p14:tracePt t="162317" x="7213600" y="4521200"/>
          <p14:tracePt t="162334" x="7213600" y="4502150"/>
          <p14:tracePt t="162403" x="7207250" y="4502150"/>
          <p14:tracePt t="162410" x="7194550" y="4483100"/>
          <p14:tracePt t="162419" x="7175500" y="4470400"/>
          <p14:tracePt t="162434" x="7112000" y="4432300"/>
          <p14:tracePt t="162451" x="7016750" y="4387850"/>
          <p14:tracePt t="162468" x="6902450" y="4311650"/>
          <p14:tracePt t="162485" x="6807200" y="4248150"/>
          <p14:tracePt t="162501" x="6718300" y="4165600"/>
          <p14:tracePt t="162518" x="6661150" y="4108450"/>
          <p14:tracePt t="162534" x="6610350" y="4057650"/>
          <p14:tracePt t="162551" x="6572250" y="4025900"/>
          <p14:tracePt t="162567" x="6540500" y="4006850"/>
          <p14:tracePt t="162584" x="6508750" y="3975100"/>
          <p14:tracePt t="162602" x="6470650" y="3917950"/>
          <p14:tracePt t="162617" x="6451600" y="3898900"/>
          <p14:tracePt t="162634" x="6400800" y="3841750"/>
          <p14:tracePt t="162651" x="6362700" y="3803650"/>
          <p14:tracePt t="162667" x="6324600" y="3765550"/>
          <p14:tracePt t="162685" x="6280150" y="3714750"/>
          <p14:tracePt t="162702" x="6242050" y="3651250"/>
          <p14:tracePt t="162717" x="6210300" y="3606800"/>
          <p14:tracePt t="162734" x="6203950" y="3587750"/>
          <p14:tracePt t="162751" x="6197600" y="3562350"/>
          <p14:tracePt t="162768" x="6191250" y="3530600"/>
          <p14:tracePt t="162784" x="6191250" y="3492500"/>
          <p14:tracePt t="162801" x="6191250" y="3454400"/>
          <p14:tracePt t="162802" x="6197600" y="3441700"/>
          <p14:tracePt t="162818" x="6229350" y="3416300"/>
          <p14:tracePt t="162834" x="6254750" y="3378200"/>
          <p14:tracePt t="162851" x="6305550" y="3346450"/>
          <p14:tracePt t="162868" x="6369050" y="3321050"/>
          <p14:tracePt t="162884" x="6445250" y="3302000"/>
          <p14:tracePt t="162901" x="6515100" y="3282950"/>
          <p14:tracePt t="162917" x="6578600" y="3270250"/>
          <p14:tracePt t="162934" x="6623050" y="3270250"/>
          <p14:tracePt t="162951" x="6642100" y="3270250"/>
          <p14:tracePt t="162968" x="6654800" y="3276600"/>
          <p14:tracePt t="162984" x="6673850" y="3308350"/>
          <p14:tracePt t="163001" x="6673850" y="3352800"/>
          <p14:tracePt t="163018" x="6673850" y="3454400"/>
          <p14:tracePt t="163034" x="6654800" y="3530600"/>
          <p14:tracePt t="163051" x="6610350" y="3613150"/>
          <p14:tracePt t="163067" x="6572250" y="3689350"/>
          <p14:tracePt t="163084" x="6527800" y="3752850"/>
          <p14:tracePt t="163101" x="6489700" y="3816350"/>
          <p14:tracePt t="163118" x="6438900" y="3841750"/>
          <p14:tracePt t="163134" x="6419850" y="3854450"/>
          <p14:tracePt t="163151" x="6400800" y="3860800"/>
          <p14:tracePt t="163167" x="6388100" y="3860800"/>
          <p14:tracePt t="167082" x="6394450" y="3860800"/>
          <p14:tracePt t="167090" x="6407150" y="3841750"/>
          <p14:tracePt t="167101" x="6426200" y="3829050"/>
          <p14:tracePt t="167118" x="6457950" y="3810000"/>
          <p14:tracePt t="167135" x="6464300" y="3803650"/>
          <p14:tracePt t="167151" x="6477000" y="3797300"/>
          <p14:tracePt t="167168" x="6483350" y="3784600"/>
          <p14:tracePt t="167184" x="6489700" y="3765550"/>
          <p14:tracePt t="167201" x="6502400" y="3752850"/>
          <p14:tracePt t="167243" x="6515100" y="3746500"/>
          <p14:tracePt t="167251" x="6521450" y="3733800"/>
          <p14:tracePt t="167268" x="6534150" y="3721100"/>
          <p14:tracePt t="167284" x="6546850" y="3714750"/>
          <p14:tracePt t="167498" x="6546850" y="3721100"/>
          <p14:tracePt t="167515" x="6546850" y="3727450"/>
          <p14:tracePt t="167522" x="6540500" y="3733800"/>
          <p14:tracePt t="167538" x="6534150" y="3733800"/>
          <p14:tracePt t="167555" x="6521450" y="3740150"/>
          <p14:tracePt t="167563" x="6496050" y="3746500"/>
          <p14:tracePt t="167570" x="6470650" y="3752850"/>
          <p14:tracePt t="167584" x="6445250" y="3765550"/>
          <p14:tracePt t="167601" x="6375400" y="3778250"/>
          <p14:tracePt t="167603" x="6350000" y="3778250"/>
          <p14:tracePt t="167618" x="6318250" y="3778250"/>
          <p14:tracePt t="167635" x="6273800" y="3778250"/>
          <p14:tracePt t="167651" x="6223000" y="3746500"/>
          <p14:tracePt t="167667" x="6159500" y="3702050"/>
          <p14:tracePt t="167684" x="6096000" y="3651250"/>
          <p14:tracePt t="167701" x="6070600" y="3606800"/>
          <p14:tracePt t="167718" x="6070600" y="3575050"/>
          <p14:tracePt t="167734" x="6070600" y="3536950"/>
          <p14:tracePt t="167751" x="6102350" y="3486150"/>
          <p14:tracePt t="167767" x="6140450" y="3435350"/>
          <p14:tracePt t="167784" x="6191250" y="3371850"/>
          <p14:tracePt t="167801" x="6248400" y="3321050"/>
          <p14:tracePt t="167817" x="6324600" y="3295650"/>
          <p14:tracePt t="167834" x="6470650" y="3263900"/>
          <p14:tracePt t="167851" x="6604000" y="3270250"/>
          <p14:tracePt t="167868" x="6737350" y="3282950"/>
          <p14:tracePt t="167884" x="6864350" y="3308350"/>
          <p14:tracePt t="167901" x="6934200" y="3333750"/>
          <p14:tracePt t="167917" x="6972300" y="3384550"/>
          <p14:tracePt t="167935" x="6972300" y="3448050"/>
          <p14:tracePt t="167951" x="6940550" y="3517900"/>
          <p14:tracePt t="167968" x="6902450" y="3587750"/>
          <p14:tracePt t="167985" x="6883400" y="3638550"/>
          <p14:tracePt t="168001" x="6819900" y="3670300"/>
          <p14:tracePt t="168002" x="6781800" y="3695700"/>
          <p14:tracePt t="168017" x="6731000" y="3721100"/>
          <p14:tracePt t="168034" x="6559550" y="3778250"/>
          <p14:tracePt t="168052" x="6451600" y="3810000"/>
          <p14:tracePt t="168067" x="6388100" y="3803650"/>
          <p14:tracePt t="168084" x="6343650" y="3784600"/>
          <p14:tracePt t="168101" x="6292850" y="3746500"/>
          <p14:tracePt t="168118" x="6242050" y="3683000"/>
          <p14:tracePt t="168134" x="6210300" y="3619500"/>
          <p14:tracePt t="168151" x="6184900" y="3556000"/>
          <p14:tracePt t="168167" x="6184900" y="3486150"/>
          <p14:tracePt t="168184" x="6203950" y="3409950"/>
          <p14:tracePt t="168201" x="6248400" y="3340100"/>
          <p14:tracePt t="168218" x="6318250" y="3276600"/>
          <p14:tracePt t="168234" x="6369050" y="3251200"/>
          <p14:tracePt t="168251" x="6438900" y="3244850"/>
          <p14:tracePt t="168268" x="6521450" y="3251200"/>
          <p14:tracePt t="168284" x="6629400" y="3289300"/>
          <p14:tracePt t="168301" x="6756400" y="3327400"/>
          <p14:tracePt t="168318" x="6870700" y="3384550"/>
          <p14:tracePt t="168334" x="6953250" y="3454400"/>
          <p14:tracePt t="168351" x="6991350" y="3517900"/>
          <p14:tracePt t="168368" x="6991350" y="3568700"/>
          <p14:tracePt t="168384" x="6985000" y="3600450"/>
          <p14:tracePt t="168401" x="6946900" y="3657600"/>
          <p14:tracePt t="168403" x="6921500" y="3683000"/>
          <p14:tracePt t="168418" x="6896100" y="3695700"/>
          <p14:tracePt t="168434" x="6794500" y="3746500"/>
          <p14:tracePt t="168451" x="6724650" y="3771900"/>
          <p14:tracePt t="168468" x="6661150" y="3778250"/>
          <p14:tracePt t="168485" x="6635750" y="3771900"/>
          <p14:tracePt t="168501" x="6623050" y="3771900"/>
          <p14:tracePt t="168835" x="6616700" y="3771900"/>
          <p14:tracePt t="168842" x="6597650" y="3771900"/>
          <p14:tracePt t="168851" x="6578600" y="3771900"/>
          <p14:tracePt t="168868" x="6534150" y="3771900"/>
          <p14:tracePt t="168884" x="6483350" y="3771900"/>
          <p14:tracePt t="168902" x="6426200" y="3771900"/>
          <p14:tracePt t="168918" x="6362700" y="3771900"/>
          <p14:tracePt t="168934" x="6305550" y="3759200"/>
          <p14:tracePt t="168951" x="6267450" y="3746500"/>
          <p14:tracePt t="168967" x="6229350" y="3721100"/>
          <p14:tracePt t="168985" x="6216650" y="3708400"/>
          <p14:tracePt t="169001" x="6216650" y="3702050"/>
          <p14:tracePt t="169018" x="6229350" y="3670300"/>
          <p14:tracePt t="169034" x="6235700" y="3644900"/>
          <p14:tracePt t="169051" x="6235700" y="3613150"/>
          <p14:tracePt t="169067" x="6242050" y="3575050"/>
          <p14:tracePt t="169084" x="6248400" y="3543300"/>
          <p14:tracePt t="169101" x="6248400" y="3492500"/>
          <p14:tracePt t="169118" x="6248400" y="3448050"/>
          <p14:tracePt t="169134" x="6248400" y="3390900"/>
          <p14:tracePt t="169151" x="6254750" y="3333750"/>
          <p14:tracePt t="169168" x="6273800" y="3289300"/>
          <p14:tracePt t="169184" x="6299200" y="3257550"/>
          <p14:tracePt t="169201" x="6356350" y="3225800"/>
          <p14:tracePt t="169218" x="6426200" y="3206750"/>
          <p14:tracePt t="169220" x="6470650" y="3206750"/>
          <p14:tracePt t="169234" x="6559550" y="3200400"/>
          <p14:tracePt t="169251" x="6673850" y="3200400"/>
          <p14:tracePt t="169267" x="6794500" y="3213100"/>
          <p14:tracePt t="169284" x="6896100" y="3213100"/>
          <p14:tracePt t="169301" x="6946900" y="3225800"/>
          <p14:tracePt t="169318" x="6965950" y="3244850"/>
          <p14:tracePt t="169334" x="6985000" y="3289300"/>
          <p14:tracePt t="169351" x="6985000" y="3359150"/>
          <p14:tracePt t="169368" x="6985000" y="3441700"/>
          <p14:tracePt t="169384" x="6959600" y="3524250"/>
          <p14:tracePt t="169402" x="6902450" y="3625850"/>
          <p14:tracePt t="169417" x="6883400" y="3657600"/>
          <p14:tracePt t="169434" x="6813550" y="3708400"/>
          <p14:tracePt t="169451" x="6762750" y="3746500"/>
          <p14:tracePt t="169468" x="6711950" y="3771900"/>
          <p14:tracePt t="169484" x="6667500" y="3790950"/>
          <p14:tracePt t="169501" x="6635750" y="3797300"/>
          <p14:tracePt t="169518" x="6610350" y="3803650"/>
          <p14:tracePt t="169534" x="6591300" y="3810000"/>
          <p14:tracePt t="169551" x="6578600" y="3810000"/>
          <p14:tracePt t="169627" x="6572250" y="3810000"/>
          <p14:tracePt t="169635" x="6553200" y="3810000"/>
          <p14:tracePt t="169651" x="6515100" y="3810000"/>
          <p14:tracePt t="169668" x="6477000" y="3810000"/>
          <p14:tracePt t="169684" x="6438900" y="3810000"/>
          <p14:tracePt t="169701" x="6394450" y="3803650"/>
          <p14:tracePt t="169718" x="6356350" y="3797300"/>
          <p14:tracePt t="169735" x="6318250" y="3778250"/>
          <p14:tracePt t="169751" x="6292850" y="3771900"/>
          <p14:tracePt t="169768" x="6261100" y="3752850"/>
          <p14:tracePt t="169784" x="6242050" y="3721100"/>
          <p14:tracePt t="169801" x="6229350" y="3695700"/>
          <p14:tracePt t="169818" x="6229350" y="3663950"/>
          <p14:tracePt t="169834" x="6229350" y="3625850"/>
          <p14:tracePt t="169851" x="6242050" y="3587750"/>
          <p14:tracePt t="169867" x="6261100" y="3536950"/>
          <p14:tracePt t="169884" x="6280150" y="3479800"/>
          <p14:tracePt t="169901" x="6292850" y="3435350"/>
          <p14:tracePt t="169918" x="6311900" y="3403600"/>
          <p14:tracePt t="169934" x="6337300" y="3378200"/>
          <p14:tracePt t="169951" x="6375400" y="3352800"/>
          <p14:tracePt t="169968" x="6432550" y="3321050"/>
          <p14:tracePt t="169984" x="6483350" y="3302000"/>
          <p14:tracePt t="170001" x="6540500" y="3282950"/>
          <p14:tracePt t="170018" x="6610350" y="3276600"/>
          <p14:tracePt t="170034" x="6654800" y="3270250"/>
          <p14:tracePt t="170051" x="6699250" y="3270250"/>
          <p14:tracePt t="170068" x="6731000" y="3270250"/>
          <p14:tracePt t="170084" x="6743700" y="3276600"/>
          <p14:tracePt t="170101" x="6762750" y="3289300"/>
          <p14:tracePt t="170118" x="6788150" y="3333750"/>
          <p14:tracePt t="170134" x="6800850" y="3378200"/>
          <p14:tracePt t="170151" x="6832600" y="3422650"/>
          <p14:tracePt t="170168" x="6845300" y="3467100"/>
          <p14:tracePt t="170184" x="6845300" y="3498850"/>
          <p14:tracePt t="170201" x="6838950" y="3549650"/>
          <p14:tracePt t="170203" x="6832600" y="3575050"/>
          <p14:tracePt t="170217" x="6819900" y="3594100"/>
          <p14:tracePt t="170234" x="6794500" y="3651250"/>
          <p14:tracePt t="170251" x="6788150" y="3676650"/>
          <p14:tracePt t="170267" x="6775450" y="3689350"/>
          <p14:tracePt t="170284" x="6756400" y="3708400"/>
          <p14:tracePt t="170302" x="6724650" y="3733800"/>
          <p14:tracePt t="170318" x="6699250" y="3759200"/>
          <p14:tracePt t="170334" x="6673850" y="3771900"/>
          <p14:tracePt t="170351" x="6648450" y="3797300"/>
          <p14:tracePt t="170368" x="6629400" y="3810000"/>
          <p14:tracePt t="170384" x="6610350" y="3816350"/>
          <p14:tracePt t="170402" x="6572250" y="3822700"/>
          <p14:tracePt t="170417" x="6565900" y="3822700"/>
          <p14:tracePt t="170434" x="6515100" y="3822700"/>
          <p14:tracePt t="170451" x="6483350" y="3822700"/>
          <p14:tracePt t="170468" x="6438900" y="3822700"/>
          <p14:tracePt t="170485" x="6381750" y="3816350"/>
          <p14:tracePt t="170501" x="6343650" y="3810000"/>
          <p14:tracePt t="170517" x="6299200" y="3797300"/>
          <p14:tracePt t="170534" x="6280150" y="3778250"/>
          <p14:tracePt t="170551" x="6267450" y="3771900"/>
          <p14:tracePt t="170568" x="6267450" y="3759200"/>
          <p14:tracePt t="170585" x="6261100" y="3746500"/>
          <p14:tracePt t="170601" x="6254750" y="3727450"/>
          <p14:tracePt t="170603" x="6248400" y="3721100"/>
          <p14:tracePt t="170618" x="6248400" y="3714750"/>
          <p14:tracePt t="170634" x="6229350" y="3689350"/>
          <p14:tracePt t="170651" x="6223000" y="3670300"/>
          <p14:tracePt t="170668" x="6210300" y="3663950"/>
          <p14:tracePt t="170684" x="6203950" y="3651250"/>
          <p14:tracePt t="170701" x="6197600" y="3632200"/>
          <p14:tracePt t="170717" x="6191250" y="3619500"/>
          <p14:tracePt t="170734" x="6191250" y="3594100"/>
          <p14:tracePt t="170751" x="6184900" y="3587750"/>
          <p14:tracePt t="170811" x="6197600" y="3568700"/>
          <p14:tracePt t="170820" x="6210300" y="3556000"/>
          <p14:tracePt t="170827" x="6223000" y="3530600"/>
          <p14:tracePt t="170836" x="6235700" y="3505200"/>
          <p14:tracePt t="170851" x="6254750" y="3467100"/>
          <p14:tracePt t="170867" x="6273800" y="3448050"/>
          <p14:tracePt t="170885" x="6286500" y="344170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바닥글 개체 틀 5">
            <a:extLst>
              <a:ext uri="{FF2B5EF4-FFF2-40B4-BE49-F238E27FC236}">
                <a16:creationId xmlns:a16="http://schemas.microsoft.com/office/drawing/2014/main" id="{A68A443C-5C6F-40C0-B4B8-D8535F0F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9" name="슬라이드 번호 개체 틀 6">
            <a:extLst>
              <a:ext uri="{FF2B5EF4-FFF2-40B4-BE49-F238E27FC236}">
                <a16:creationId xmlns:a16="http://schemas.microsoft.com/office/drawing/2014/main" id="{9D273BE6-103A-49D9-827E-EA3117A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B28FF480-431F-4649-9E86-905518B1554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1269A4-5208-47BD-AA44-1EB6CF74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Layering: logical communication 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1988" name="Freeform 4">
            <a:extLst>
              <a:ext uri="{FF2B5EF4-FFF2-40B4-BE49-F238E27FC236}">
                <a16:creationId xmlns:a16="http://schemas.microsoft.com/office/drawing/2014/main" id="{FBD5A8EF-74FC-4837-8A60-53CDE785ADEE}"/>
              </a:ext>
            </a:extLst>
          </p:cNvPr>
          <p:cNvSpPr>
            <a:spLocks/>
          </p:cNvSpPr>
          <p:nvPr/>
        </p:nvSpPr>
        <p:spPr bwMode="auto">
          <a:xfrm>
            <a:off x="3001963" y="1601788"/>
            <a:ext cx="5943600" cy="4451350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989" name="Group 5">
            <a:extLst>
              <a:ext uri="{FF2B5EF4-FFF2-40B4-BE49-F238E27FC236}">
                <a16:creationId xmlns:a16="http://schemas.microsoft.com/office/drawing/2014/main" id="{33CCD2B2-2CE6-4F8D-AF55-E4F709F97CEA}"/>
              </a:ext>
            </a:extLst>
          </p:cNvPr>
          <p:cNvGrpSpPr>
            <a:grpSpLocks/>
          </p:cNvGrpSpPr>
          <p:nvPr/>
        </p:nvGrpSpPr>
        <p:grpSpPr bwMode="auto">
          <a:xfrm>
            <a:off x="3362325" y="1952625"/>
            <a:ext cx="2333625" cy="892175"/>
            <a:chOff x="3552" y="246"/>
            <a:chExt cx="527" cy="248"/>
          </a:xfrm>
        </p:grpSpPr>
        <p:graphicFrame>
          <p:nvGraphicFramePr>
            <p:cNvPr id="41990" name="Object 6">
              <a:extLst>
                <a:ext uri="{FF2B5EF4-FFF2-40B4-BE49-F238E27FC236}">
                  <a16:creationId xmlns:a16="http://schemas.microsoft.com/office/drawing/2014/main" id="{463BEB46-493A-438A-BA38-949B4965E5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1" name="ClipArt" r:id="rId4" imgW="1305000" imgH="1085760" progId="MS_ClipArt_Gallery.2">
                    <p:embed/>
                  </p:oleObj>
                </mc:Choice>
                <mc:Fallback>
                  <p:oleObj name="ClipArt" r:id="rId4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7">
              <a:extLst>
                <a:ext uri="{FF2B5EF4-FFF2-40B4-BE49-F238E27FC236}">
                  <a16:creationId xmlns:a16="http://schemas.microsoft.com/office/drawing/2014/main" id="{045EDA10-7115-438B-81C6-C8D5220C1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2" name="ClipArt" r:id="rId6" imgW="676440" imgH="485640" progId="MS_ClipArt_Gallery.2">
                    <p:embed/>
                  </p:oleObj>
                </mc:Choice>
                <mc:Fallback>
                  <p:oleObj name="ClipArt" r:id="rId6" imgW="676440" imgH="4856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897374E2-58FA-4ED5-B632-9897ED6D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3" name="Group 9">
            <a:extLst>
              <a:ext uri="{FF2B5EF4-FFF2-40B4-BE49-F238E27FC236}">
                <a16:creationId xmlns:a16="http://schemas.microsoft.com/office/drawing/2014/main" id="{C2C66F8E-EEB6-4EC8-A855-DB2ABD721C99}"/>
              </a:ext>
            </a:extLst>
          </p:cNvPr>
          <p:cNvGrpSpPr>
            <a:grpSpLocks/>
          </p:cNvGrpSpPr>
          <p:nvPr/>
        </p:nvGrpSpPr>
        <p:grpSpPr bwMode="auto">
          <a:xfrm>
            <a:off x="3362325" y="3619500"/>
            <a:ext cx="2333625" cy="893763"/>
            <a:chOff x="3552" y="246"/>
            <a:chExt cx="527" cy="248"/>
          </a:xfrm>
        </p:grpSpPr>
        <p:graphicFrame>
          <p:nvGraphicFramePr>
            <p:cNvPr id="41994" name="Object 10">
              <a:extLst>
                <a:ext uri="{FF2B5EF4-FFF2-40B4-BE49-F238E27FC236}">
                  <a16:creationId xmlns:a16="http://schemas.microsoft.com/office/drawing/2014/main" id="{C7AE9B03-5342-4504-95CD-A949D4281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3" name="ClipArt" r:id="rId8" imgW="1305000" imgH="1085760" progId="MS_ClipArt_Gallery.2">
                    <p:embed/>
                  </p:oleObj>
                </mc:Choice>
                <mc:Fallback>
                  <p:oleObj name="ClipArt" r:id="rId8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11">
              <a:extLst>
                <a:ext uri="{FF2B5EF4-FFF2-40B4-BE49-F238E27FC236}">
                  <a16:creationId xmlns:a16="http://schemas.microsoft.com/office/drawing/2014/main" id="{EE9A8A78-6868-4826-8A3B-657C047B4E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4" name="ClipArt" r:id="rId9" imgW="676440" imgH="485640" progId="MS_ClipArt_Gallery.2">
                    <p:embed/>
                  </p:oleObj>
                </mc:Choice>
                <mc:Fallback>
                  <p:oleObj name="ClipArt" r:id="rId9" imgW="676440" imgH="48564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AC6F62D6-4705-4D83-A99C-B3009E92F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7" name="Group 13">
            <a:extLst>
              <a:ext uri="{FF2B5EF4-FFF2-40B4-BE49-F238E27FC236}">
                <a16:creationId xmlns:a16="http://schemas.microsoft.com/office/drawing/2014/main" id="{2C42B4EB-71EC-4A46-BFC9-1E2B9609D836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2995613"/>
            <a:ext cx="165100" cy="600075"/>
            <a:chOff x="3842" y="406"/>
            <a:chExt cx="51" cy="167"/>
          </a:xfrm>
        </p:grpSpPr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B5AA1DC7-AF7A-4482-B690-FC825ABD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9" name="Oval 15">
              <a:extLst>
                <a:ext uri="{FF2B5EF4-FFF2-40B4-BE49-F238E27FC236}">
                  <a16:creationId xmlns:a16="http://schemas.microsoft.com/office/drawing/2014/main" id="{DDDD8745-BCAE-492A-B168-E6F543704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0" name="Oval 16">
              <a:extLst>
                <a:ext uri="{FF2B5EF4-FFF2-40B4-BE49-F238E27FC236}">
                  <a16:creationId xmlns:a16="http://schemas.microsoft.com/office/drawing/2014/main" id="{93511281-40A5-40CA-AA2D-CE1E2FFF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01" name="Group 17">
            <a:extLst>
              <a:ext uri="{FF2B5EF4-FFF2-40B4-BE49-F238E27FC236}">
                <a16:creationId xmlns:a16="http://schemas.microsoft.com/office/drawing/2014/main" id="{C73B28F7-0984-459C-9410-F67DBE56481B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4433888"/>
            <a:ext cx="666750" cy="1106487"/>
            <a:chOff x="4180" y="783"/>
            <a:chExt cx="150" cy="307"/>
          </a:xfrm>
        </p:grpSpPr>
        <p:sp>
          <p:nvSpPr>
            <p:cNvPr id="42002" name="AutoShape 18">
              <a:extLst>
                <a:ext uri="{FF2B5EF4-FFF2-40B4-BE49-F238E27FC236}">
                  <a16:creationId xmlns:a16="http://schemas.microsoft.com/office/drawing/2014/main" id="{4AE3482A-3C72-4ADF-9382-859D8185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3" name="Rectangle 19">
              <a:extLst>
                <a:ext uri="{FF2B5EF4-FFF2-40B4-BE49-F238E27FC236}">
                  <a16:creationId xmlns:a16="http://schemas.microsoft.com/office/drawing/2014/main" id="{190DEB11-1BFD-4107-BE7C-1554DDF77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4" name="Rectangle 20">
              <a:extLst>
                <a:ext uri="{FF2B5EF4-FFF2-40B4-BE49-F238E27FC236}">
                  <a16:creationId xmlns:a16="http://schemas.microsoft.com/office/drawing/2014/main" id="{21E36043-1C77-4856-8D96-6F1E944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5" name="AutoShape 21">
              <a:extLst>
                <a:ext uri="{FF2B5EF4-FFF2-40B4-BE49-F238E27FC236}">
                  <a16:creationId xmlns:a16="http://schemas.microsoft.com/office/drawing/2014/main" id="{823391FA-36B5-4066-A2D9-A2AC4163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D55512EA-2600-40B8-B417-A9D526B0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1A6D2FFA-6F96-42B5-B6DA-7BEB1C07F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8" name="Rectangle 24">
              <a:extLst>
                <a:ext uri="{FF2B5EF4-FFF2-40B4-BE49-F238E27FC236}">
                  <a16:creationId xmlns:a16="http://schemas.microsoft.com/office/drawing/2014/main" id="{7B30EFDD-E6A4-4B1E-8C98-D433B476D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9" name="Rectangle 25">
              <a:extLst>
                <a:ext uri="{FF2B5EF4-FFF2-40B4-BE49-F238E27FC236}">
                  <a16:creationId xmlns:a16="http://schemas.microsoft.com/office/drawing/2014/main" id="{70A06A12-121D-405C-8DB3-BBB8A4DE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50B09C05-EE31-439E-9EF6-93ED11274FB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066756" y="4606132"/>
            <a:ext cx="227013" cy="742950"/>
            <a:chOff x="3842" y="406"/>
            <a:chExt cx="51" cy="167"/>
          </a:xfrm>
        </p:grpSpPr>
        <p:sp>
          <p:nvSpPr>
            <p:cNvPr id="42011" name="Oval 27">
              <a:extLst>
                <a:ext uri="{FF2B5EF4-FFF2-40B4-BE49-F238E27FC236}">
                  <a16:creationId xmlns:a16="http://schemas.microsoft.com/office/drawing/2014/main" id="{D3EF8220-2964-46F4-B1F1-3032AAAA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2" name="Oval 28">
              <a:extLst>
                <a:ext uri="{FF2B5EF4-FFF2-40B4-BE49-F238E27FC236}">
                  <a16:creationId xmlns:a16="http://schemas.microsoft.com/office/drawing/2014/main" id="{964B6B72-CF5C-4049-AE9F-21D538DF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13" name="Oval 29">
              <a:extLst>
                <a:ext uri="{FF2B5EF4-FFF2-40B4-BE49-F238E27FC236}">
                  <a16:creationId xmlns:a16="http://schemas.microsoft.com/office/drawing/2014/main" id="{D678D475-114A-4DCB-A7B1-337A6272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014" name="Line 30">
            <a:extLst>
              <a:ext uri="{FF2B5EF4-FFF2-40B4-BE49-F238E27FC236}">
                <a16:creationId xmlns:a16="http://schemas.microsoft.com/office/drawing/2014/main" id="{C068739A-8687-4E03-9031-0A8C765E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175125"/>
            <a:ext cx="157797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ACB5E76F-7BCB-4040-A238-3DADD520A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4165600"/>
            <a:ext cx="4762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B0326CA8-F18E-4E31-9870-445007513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8" y="4160838"/>
            <a:ext cx="31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B214AA31-51A0-4019-8BC7-E722C29DE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3" y="2662238"/>
            <a:ext cx="919162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37D5A4FC-6A09-4061-A5C0-5AA3CD3E5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5300" y="3463925"/>
            <a:ext cx="879475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D4FCC774-90A7-4745-B187-921A3458F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3288" y="3703638"/>
            <a:ext cx="476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2020" name="Group 36">
            <a:extLst>
              <a:ext uri="{FF2B5EF4-FFF2-40B4-BE49-F238E27FC236}">
                <a16:creationId xmlns:a16="http://schemas.microsoft.com/office/drawing/2014/main" id="{9AF4A8E1-FF54-404B-92DB-F0A3EFAC2ED7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4397375"/>
            <a:ext cx="666750" cy="1108075"/>
            <a:chOff x="4180" y="783"/>
            <a:chExt cx="150" cy="307"/>
          </a:xfrm>
        </p:grpSpPr>
        <p:sp>
          <p:nvSpPr>
            <p:cNvPr id="42021" name="AutoShape 37">
              <a:extLst>
                <a:ext uri="{FF2B5EF4-FFF2-40B4-BE49-F238E27FC236}">
                  <a16:creationId xmlns:a16="http://schemas.microsoft.com/office/drawing/2014/main" id="{ADEE7E57-9C4D-45C3-8B0E-E4AAA5BB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2" name="Rectangle 38">
              <a:extLst>
                <a:ext uri="{FF2B5EF4-FFF2-40B4-BE49-F238E27FC236}">
                  <a16:creationId xmlns:a16="http://schemas.microsoft.com/office/drawing/2014/main" id="{7188B4AC-A07A-4F1B-B9F2-474E71CF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3" name="Rectangle 39">
              <a:extLst>
                <a:ext uri="{FF2B5EF4-FFF2-40B4-BE49-F238E27FC236}">
                  <a16:creationId xmlns:a16="http://schemas.microsoft.com/office/drawing/2014/main" id="{E255543C-FE70-4E49-A72E-175995470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4" name="AutoShape 40">
              <a:extLst>
                <a:ext uri="{FF2B5EF4-FFF2-40B4-BE49-F238E27FC236}">
                  <a16:creationId xmlns:a16="http://schemas.microsoft.com/office/drawing/2014/main" id="{AEAA38A5-8A7D-4D3F-BE36-CFA68D15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5" name="Line 41">
              <a:extLst>
                <a:ext uri="{FF2B5EF4-FFF2-40B4-BE49-F238E27FC236}">
                  <a16:creationId xmlns:a16="http://schemas.microsoft.com/office/drawing/2014/main" id="{D8CCE68B-546F-4382-B6B7-0962541B9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6" name="Line 42">
              <a:extLst>
                <a:ext uri="{FF2B5EF4-FFF2-40B4-BE49-F238E27FC236}">
                  <a16:creationId xmlns:a16="http://schemas.microsoft.com/office/drawing/2014/main" id="{80EB2295-2464-4107-9A13-66F94C2C7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7" name="Rectangle 43">
              <a:extLst>
                <a:ext uri="{FF2B5EF4-FFF2-40B4-BE49-F238E27FC236}">
                  <a16:creationId xmlns:a16="http://schemas.microsoft.com/office/drawing/2014/main" id="{675A6107-719A-48C5-869A-7B690528E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28" name="Rectangle 44">
              <a:extLst>
                <a:ext uri="{FF2B5EF4-FFF2-40B4-BE49-F238E27FC236}">
                  <a16:creationId xmlns:a16="http://schemas.microsoft.com/office/drawing/2014/main" id="{52F307BE-914F-4078-96BE-1A16BBA6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29" name="Group 45">
            <a:extLst>
              <a:ext uri="{FF2B5EF4-FFF2-40B4-BE49-F238E27FC236}">
                <a16:creationId xmlns:a16="http://schemas.microsoft.com/office/drawing/2014/main" id="{D00834E9-4288-4A0B-A70F-1D64933B64C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076575"/>
            <a:ext cx="1598612" cy="654050"/>
            <a:chOff x="3600" y="219"/>
            <a:chExt cx="360" cy="175"/>
          </a:xfrm>
        </p:grpSpPr>
        <p:sp>
          <p:nvSpPr>
            <p:cNvPr id="42030" name="Oval 46">
              <a:extLst>
                <a:ext uri="{FF2B5EF4-FFF2-40B4-BE49-F238E27FC236}">
                  <a16:creationId xmlns:a16="http://schemas.microsoft.com/office/drawing/2014/main" id="{647F99FA-4E00-46C4-B2B9-682574EF0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1" name="Line 47">
              <a:extLst>
                <a:ext uri="{FF2B5EF4-FFF2-40B4-BE49-F238E27FC236}">
                  <a16:creationId xmlns:a16="http://schemas.microsoft.com/office/drawing/2014/main" id="{CB9B8F1F-0226-4626-8E17-68EC9935D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2" name="Line 48">
              <a:extLst>
                <a:ext uri="{FF2B5EF4-FFF2-40B4-BE49-F238E27FC236}">
                  <a16:creationId xmlns:a16="http://schemas.microsoft.com/office/drawing/2014/main" id="{5937418E-DEF7-4C3B-AE26-46DCB7E18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3" name="Rectangle 49">
              <a:extLst>
                <a:ext uri="{FF2B5EF4-FFF2-40B4-BE49-F238E27FC236}">
                  <a16:creationId xmlns:a16="http://schemas.microsoft.com/office/drawing/2014/main" id="{DF32F013-E772-4A11-8543-EBE0EF16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034" name="Oval 50">
              <a:extLst>
                <a:ext uri="{FF2B5EF4-FFF2-40B4-BE49-F238E27FC236}">
                  <a16:creationId xmlns:a16="http://schemas.microsoft.com/office/drawing/2014/main" id="{64F46FB9-D7CF-4166-8E4B-82F91700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035" name="Group 51">
              <a:extLst>
                <a:ext uri="{FF2B5EF4-FFF2-40B4-BE49-F238E27FC236}">
                  <a16:creationId xmlns:a16="http://schemas.microsoft.com/office/drawing/2014/main" id="{98D28E85-24AC-4043-B596-1EE53E35C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36" name="Line 52">
                <a:extLst>
                  <a:ext uri="{FF2B5EF4-FFF2-40B4-BE49-F238E27FC236}">
                    <a16:creationId xmlns:a16="http://schemas.microsoft.com/office/drawing/2014/main" id="{8A350E50-103F-4940-BF9C-9C0085EC6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7" name="Line 53">
                <a:extLst>
                  <a:ext uri="{FF2B5EF4-FFF2-40B4-BE49-F238E27FC236}">
                    <a16:creationId xmlns:a16="http://schemas.microsoft.com/office/drawing/2014/main" id="{A3148B52-7F1A-4400-8D4F-AD002CB64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8" name="Line 54">
                <a:extLst>
                  <a:ext uri="{FF2B5EF4-FFF2-40B4-BE49-F238E27FC236}">
                    <a16:creationId xmlns:a16="http://schemas.microsoft.com/office/drawing/2014/main" id="{37FA9202-CC82-45F3-85B2-11FA673AA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039" name="Group 55">
              <a:extLst>
                <a:ext uri="{FF2B5EF4-FFF2-40B4-BE49-F238E27FC236}">
                  <a16:creationId xmlns:a16="http://schemas.microsoft.com/office/drawing/2014/main" id="{674761A7-BD79-41E2-A615-537AD583C9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40" name="Line 56">
                <a:extLst>
                  <a:ext uri="{FF2B5EF4-FFF2-40B4-BE49-F238E27FC236}">
                    <a16:creationId xmlns:a16="http://schemas.microsoft.com/office/drawing/2014/main" id="{BC661F48-4BFB-4397-B6FA-88E0920D5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41" name="Line 57">
                <a:extLst>
                  <a:ext uri="{FF2B5EF4-FFF2-40B4-BE49-F238E27FC236}">
                    <a16:creationId xmlns:a16="http://schemas.microsoft.com/office/drawing/2014/main" id="{FFA68D4E-D753-47A9-AB24-BD4A1A080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42" name="Line 58">
                <a:extLst>
                  <a:ext uri="{FF2B5EF4-FFF2-40B4-BE49-F238E27FC236}">
                    <a16:creationId xmlns:a16="http://schemas.microsoft.com/office/drawing/2014/main" id="{8A97120E-4DD0-4619-AF27-0E767CB81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043" name="Group 59">
            <a:extLst>
              <a:ext uri="{FF2B5EF4-FFF2-40B4-BE49-F238E27FC236}">
                <a16:creationId xmlns:a16="http://schemas.microsoft.com/office/drawing/2014/main" id="{45078F81-A13C-45E1-B621-A08A36FA062A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1362075"/>
            <a:ext cx="5514975" cy="4471988"/>
            <a:chOff x="1291" y="897"/>
            <a:chExt cx="3496" cy="2847"/>
          </a:xfrm>
        </p:grpSpPr>
        <p:grpSp>
          <p:nvGrpSpPr>
            <p:cNvPr id="42044" name="Group 60">
              <a:extLst>
                <a:ext uri="{FF2B5EF4-FFF2-40B4-BE49-F238E27FC236}">
                  <a16:creationId xmlns:a16="http://schemas.microsoft.com/office/drawing/2014/main" id="{26C050CC-7984-41CB-9C13-654E5985A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897"/>
              <a:ext cx="849" cy="965"/>
              <a:chOff x="186" y="1425"/>
              <a:chExt cx="849" cy="965"/>
            </a:xfrm>
          </p:grpSpPr>
          <p:sp>
            <p:nvSpPr>
              <p:cNvPr id="42045" name="Rectangle 61">
                <a:extLst>
                  <a:ext uri="{FF2B5EF4-FFF2-40B4-BE49-F238E27FC236}">
                    <a16:creationId xmlns:a16="http://schemas.microsoft.com/office/drawing/2014/main" id="{3B3D6828-52F2-4CDA-B712-85623763B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46" name="Rectangle 62">
                <a:extLst>
                  <a:ext uri="{FF2B5EF4-FFF2-40B4-BE49-F238E27FC236}">
                    <a16:creationId xmlns:a16="http://schemas.microsoft.com/office/drawing/2014/main" id="{B67A6C79-A2F8-478E-A5EF-01765E2F8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47" name="Text Box 63">
                <a:extLst>
                  <a:ext uri="{FF2B5EF4-FFF2-40B4-BE49-F238E27FC236}">
                    <a16:creationId xmlns:a16="http://schemas.microsoft.com/office/drawing/2014/main" id="{326CC1B5-B996-4F67-B518-D20F89A56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" y="1457"/>
                <a:ext cx="836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2048" name="Line 64">
                <a:extLst>
                  <a:ext uri="{FF2B5EF4-FFF2-40B4-BE49-F238E27FC236}">
                    <a16:creationId xmlns:a16="http://schemas.microsoft.com/office/drawing/2014/main" id="{90B92DF8-4CC6-42A7-AA85-EB60945AD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49" name="Line 65">
                <a:extLst>
                  <a:ext uri="{FF2B5EF4-FFF2-40B4-BE49-F238E27FC236}">
                    <a16:creationId xmlns:a16="http://schemas.microsoft.com/office/drawing/2014/main" id="{B6D0A96A-BCD2-42CF-B367-9DA14B925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0" name="Line 66">
                <a:extLst>
                  <a:ext uri="{FF2B5EF4-FFF2-40B4-BE49-F238E27FC236}">
                    <a16:creationId xmlns:a16="http://schemas.microsoft.com/office/drawing/2014/main" id="{0B23E58A-C6BE-40FB-85F3-D7E843751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1" name="Line 67">
                <a:extLst>
                  <a:ext uri="{FF2B5EF4-FFF2-40B4-BE49-F238E27FC236}">
                    <a16:creationId xmlns:a16="http://schemas.microsoft.com/office/drawing/2014/main" id="{A5A3D70D-5EDF-4313-8189-8B56C76B8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052" name="Group 68">
              <a:extLst>
                <a:ext uri="{FF2B5EF4-FFF2-40B4-BE49-F238E27FC236}">
                  <a16:creationId xmlns:a16="http://schemas.microsoft.com/office/drawing/2014/main" id="{6D086CA1-8BE8-4F37-8E39-4A79AF0F5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1985"/>
              <a:ext cx="850" cy="967"/>
              <a:chOff x="185" y="1425"/>
              <a:chExt cx="850" cy="967"/>
            </a:xfrm>
          </p:grpSpPr>
          <p:sp>
            <p:nvSpPr>
              <p:cNvPr id="42053" name="Rectangle 69">
                <a:extLst>
                  <a:ext uri="{FF2B5EF4-FFF2-40B4-BE49-F238E27FC236}">
                    <a16:creationId xmlns:a16="http://schemas.microsoft.com/office/drawing/2014/main" id="{394D1AD5-BD37-4875-A8D8-B06627F9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4" name="Rectangle 70">
                <a:extLst>
                  <a:ext uri="{FF2B5EF4-FFF2-40B4-BE49-F238E27FC236}">
                    <a16:creationId xmlns:a16="http://schemas.microsoft.com/office/drawing/2014/main" id="{8D3358D4-BE6F-424B-A44E-FE7E2946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5" name="Text Box 71">
                <a:extLst>
                  <a:ext uri="{FF2B5EF4-FFF2-40B4-BE49-F238E27FC236}">
                    <a16:creationId xmlns:a16="http://schemas.microsoft.com/office/drawing/2014/main" id="{4E09FB59-E5D0-4167-B36C-24BA6D45A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9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2056" name="Line 72">
                <a:extLst>
                  <a:ext uri="{FF2B5EF4-FFF2-40B4-BE49-F238E27FC236}">
                    <a16:creationId xmlns:a16="http://schemas.microsoft.com/office/drawing/2014/main" id="{18EBDE2D-02F6-4FC9-8CF1-FB3865057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7" name="Line 73">
                <a:extLst>
                  <a:ext uri="{FF2B5EF4-FFF2-40B4-BE49-F238E27FC236}">
                    <a16:creationId xmlns:a16="http://schemas.microsoft.com/office/drawing/2014/main" id="{2095C23E-3777-4C48-B81F-0BF889C1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8" name="Line 74">
                <a:extLst>
                  <a:ext uri="{FF2B5EF4-FFF2-40B4-BE49-F238E27FC236}">
                    <a16:creationId xmlns:a16="http://schemas.microsoft.com/office/drawing/2014/main" id="{0D792428-EBA3-45C5-97E5-D8228CEF8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59" name="Line 75">
                <a:extLst>
                  <a:ext uri="{FF2B5EF4-FFF2-40B4-BE49-F238E27FC236}">
                    <a16:creationId xmlns:a16="http://schemas.microsoft.com/office/drawing/2014/main" id="{0C22022B-0859-4394-A117-114199B3F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060" name="Group 76">
              <a:extLst>
                <a:ext uri="{FF2B5EF4-FFF2-40B4-BE49-F238E27FC236}">
                  <a16:creationId xmlns:a16="http://schemas.microsoft.com/office/drawing/2014/main" id="{9100B33D-2B88-4BF8-A1C8-A99F6123B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781"/>
              <a:ext cx="850" cy="963"/>
              <a:chOff x="185" y="1425"/>
              <a:chExt cx="850" cy="963"/>
            </a:xfrm>
          </p:grpSpPr>
          <p:sp>
            <p:nvSpPr>
              <p:cNvPr id="42061" name="Rectangle 77">
                <a:extLst>
                  <a:ext uri="{FF2B5EF4-FFF2-40B4-BE49-F238E27FC236}">
                    <a16:creationId xmlns:a16="http://schemas.microsoft.com/office/drawing/2014/main" id="{043B9028-3C98-4276-85E4-88EBED525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62" name="Rectangle 78">
                <a:extLst>
                  <a:ext uri="{FF2B5EF4-FFF2-40B4-BE49-F238E27FC236}">
                    <a16:creationId xmlns:a16="http://schemas.microsoft.com/office/drawing/2014/main" id="{1B92AAEA-398E-40BF-B023-680975C8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63" name="Text Box 79">
                <a:extLst>
                  <a:ext uri="{FF2B5EF4-FFF2-40B4-BE49-F238E27FC236}">
                    <a16:creationId xmlns:a16="http://schemas.microsoft.com/office/drawing/2014/main" id="{9C8B4888-27AE-4A49-BADF-552DC9D16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5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2064" name="Line 80">
                <a:extLst>
                  <a:ext uri="{FF2B5EF4-FFF2-40B4-BE49-F238E27FC236}">
                    <a16:creationId xmlns:a16="http://schemas.microsoft.com/office/drawing/2014/main" id="{3763295B-D2DA-4F9B-A049-0B838359E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65" name="Line 81">
                <a:extLst>
                  <a:ext uri="{FF2B5EF4-FFF2-40B4-BE49-F238E27FC236}">
                    <a16:creationId xmlns:a16="http://schemas.microsoft.com/office/drawing/2014/main" id="{0D1E0894-93F1-4B95-BE91-6FBE1B7E4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66" name="Line 82">
                <a:extLst>
                  <a:ext uri="{FF2B5EF4-FFF2-40B4-BE49-F238E27FC236}">
                    <a16:creationId xmlns:a16="http://schemas.microsoft.com/office/drawing/2014/main" id="{BF5E8C33-447A-48E1-87CA-F57307393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67" name="Line 83">
                <a:extLst>
                  <a:ext uri="{FF2B5EF4-FFF2-40B4-BE49-F238E27FC236}">
                    <a16:creationId xmlns:a16="http://schemas.microsoft.com/office/drawing/2014/main" id="{CAD1699D-4C4F-46AA-AD9F-2610A1944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068" name="Group 84">
              <a:extLst>
                <a:ext uri="{FF2B5EF4-FFF2-40B4-BE49-F238E27FC236}">
                  <a16:creationId xmlns:a16="http://schemas.microsoft.com/office/drawing/2014/main" id="{9B625531-DC57-4CC2-A722-E786BD56B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2777"/>
              <a:ext cx="850" cy="965"/>
              <a:chOff x="185" y="1425"/>
              <a:chExt cx="850" cy="965"/>
            </a:xfrm>
          </p:grpSpPr>
          <p:sp>
            <p:nvSpPr>
              <p:cNvPr id="42069" name="Rectangle 85">
                <a:extLst>
                  <a:ext uri="{FF2B5EF4-FFF2-40B4-BE49-F238E27FC236}">
                    <a16:creationId xmlns:a16="http://schemas.microsoft.com/office/drawing/2014/main" id="{BC2FEE90-1E47-4871-822C-BFFB4D70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0" name="Rectangle 86">
                <a:extLst>
                  <a:ext uri="{FF2B5EF4-FFF2-40B4-BE49-F238E27FC236}">
                    <a16:creationId xmlns:a16="http://schemas.microsoft.com/office/drawing/2014/main" id="{38C2DE30-08D8-4BA0-84ED-B238CA70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1" name="Text Box 87">
                <a:extLst>
                  <a:ext uri="{FF2B5EF4-FFF2-40B4-BE49-F238E27FC236}">
                    <a16:creationId xmlns:a16="http://schemas.microsoft.com/office/drawing/2014/main" id="{009D1E4B-3CBF-41EB-949C-051ED0FCE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7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2072" name="Line 88">
                <a:extLst>
                  <a:ext uri="{FF2B5EF4-FFF2-40B4-BE49-F238E27FC236}">
                    <a16:creationId xmlns:a16="http://schemas.microsoft.com/office/drawing/2014/main" id="{2D95B9CF-986E-4D13-BE4A-905A4C42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3" name="Line 89">
                <a:extLst>
                  <a:ext uri="{FF2B5EF4-FFF2-40B4-BE49-F238E27FC236}">
                    <a16:creationId xmlns:a16="http://schemas.microsoft.com/office/drawing/2014/main" id="{93D37EA5-4F90-4734-AAED-3BBB0F4A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4" name="Line 90">
                <a:extLst>
                  <a:ext uri="{FF2B5EF4-FFF2-40B4-BE49-F238E27FC236}">
                    <a16:creationId xmlns:a16="http://schemas.microsoft.com/office/drawing/2014/main" id="{79464DBA-D4F5-4A1B-BAF2-D980AE167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5" name="Line 91">
                <a:extLst>
                  <a:ext uri="{FF2B5EF4-FFF2-40B4-BE49-F238E27FC236}">
                    <a16:creationId xmlns:a16="http://schemas.microsoft.com/office/drawing/2014/main" id="{A87D681C-2084-4BB9-AA47-3121BFE8E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076" name="Group 92">
              <a:extLst>
                <a:ext uri="{FF2B5EF4-FFF2-40B4-BE49-F238E27FC236}">
                  <a16:creationId xmlns:a16="http://schemas.microsoft.com/office/drawing/2014/main" id="{B00AACBC-4EF5-47EA-B61C-DC393BF6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815"/>
              <a:ext cx="832" cy="615"/>
              <a:chOff x="4369" y="791"/>
              <a:chExt cx="832" cy="615"/>
            </a:xfrm>
          </p:grpSpPr>
          <p:sp>
            <p:nvSpPr>
              <p:cNvPr id="42077" name="Rectangle 93">
                <a:extLst>
                  <a:ext uri="{FF2B5EF4-FFF2-40B4-BE49-F238E27FC236}">
                    <a16:creationId xmlns:a16="http://schemas.microsoft.com/office/drawing/2014/main" id="{EDA2B8A1-7D71-44CF-B720-710594ABE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791"/>
                <a:ext cx="798" cy="5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8" name="Rectangle 94">
                <a:extLst>
                  <a:ext uri="{FF2B5EF4-FFF2-40B4-BE49-F238E27FC236}">
                    <a16:creationId xmlns:a16="http://schemas.microsoft.com/office/drawing/2014/main" id="{230ADB56-69BC-4075-A282-FBE20BEE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830"/>
                <a:ext cx="798" cy="56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79" name="Text Box 95">
                <a:extLst>
                  <a:ext uri="{FF2B5EF4-FFF2-40B4-BE49-F238E27FC236}">
                    <a16:creationId xmlns:a16="http://schemas.microsoft.com/office/drawing/2014/main" id="{253C2817-7465-43EC-A09E-83F27CEF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7" y="823"/>
                <a:ext cx="664" cy="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2080" name="Line 96">
                <a:extLst>
                  <a:ext uri="{FF2B5EF4-FFF2-40B4-BE49-F238E27FC236}">
                    <a16:creationId xmlns:a16="http://schemas.microsoft.com/office/drawing/2014/main" id="{912A285C-4A33-4C97-BEF7-1D1CE3F34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1031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81" name="Line 97">
                <a:extLst>
                  <a:ext uri="{FF2B5EF4-FFF2-40B4-BE49-F238E27FC236}">
                    <a16:creationId xmlns:a16="http://schemas.microsoft.com/office/drawing/2014/main" id="{B88EF824-5C1C-47E0-B4F1-455FF8E19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2" y="1211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2082" name="Rectangle 98">
            <a:extLst>
              <a:ext uri="{FF2B5EF4-FFF2-40B4-BE49-F238E27FC236}">
                <a16:creationId xmlns:a16="http://schemas.microsoft.com/office/drawing/2014/main" id="{7E8AF671-5295-4CF8-AD71-65ED731E9C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397000"/>
            <a:ext cx="2743200" cy="46482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Each layer: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distributed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“entities” implement layer functions at each node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entities perform actions, exchange messages with peers 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11"/>
    </mc:Choice>
    <mc:Fallback xmlns="">
      <p:transition spd="slow" advTm="46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90" x="2336800" y="1473200"/>
          <p14:tracePt t="209" x="2089150" y="1390650"/>
          <p14:tracePt t="233" x="1835150" y="1308100"/>
          <p14:tracePt t="250" x="1657350" y="1250950"/>
          <p14:tracePt t="266" x="1466850" y="1181100"/>
          <p14:tracePt t="283" x="1301750" y="1123950"/>
          <p14:tracePt t="300" x="1168400" y="1079500"/>
          <p14:tracePt t="317" x="1066800" y="1047750"/>
          <p14:tracePt t="333" x="1009650" y="1028700"/>
          <p14:tracePt t="350" x="984250" y="1016000"/>
          <p14:tracePt t="366" x="977900" y="1016000"/>
          <p14:tracePt t="897" x="984250" y="1016000"/>
          <p14:tracePt t="905" x="1003300" y="1016000"/>
          <p14:tracePt t="916" x="1016000" y="1022350"/>
          <p14:tracePt t="933" x="1060450" y="1092200"/>
          <p14:tracePt t="950" x="1104900" y="1162050"/>
          <p14:tracePt t="967" x="1155700" y="1212850"/>
          <p14:tracePt t="983" x="1193800" y="1263650"/>
          <p14:tracePt t="985" x="1212850" y="1282700"/>
          <p14:tracePt t="1000" x="1225550" y="1308100"/>
          <p14:tracePt t="1016" x="1231900" y="1377950"/>
          <p14:tracePt t="1033" x="1219200" y="1390650"/>
          <p14:tracePt t="1050" x="1200150" y="1397000"/>
          <p14:tracePt t="1066" x="1193800" y="1403350"/>
          <p14:tracePt t="1083" x="1168400" y="1409700"/>
          <p14:tracePt t="1100" x="1104900" y="1409700"/>
          <p14:tracePt t="1116" x="1009650" y="1409700"/>
          <p14:tracePt t="1133" x="908050" y="1416050"/>
          <p14:tracePt t="1150" x="800100" y="1397000"/>
          <p14:tracePt t="1167" x="692150" y="1358900"/>
          <p14:tracePt t="1183" x="596900" y="1327150"/>
          <p14:tracePt t="1185" x="558800" y="1314450"/>
          <p14:tracePt t="1200" x="514350" y="1282700"/>
          <p14:tracePt t="1216" x="482600" y="1244600"/>
          <p14:tracePt t="1233" x="444500" y="1181100"/>
          <p14:tracePt t="1250" x="412750" y="1098550"/>
          <p14:tracePt t="1266" x="381000" y="1022350"/>
          <p14:tracePt t="1283" x="349250" y="958850"/>
          <p14:tracePt t="1300" x="336550" y="889000"/>
          <p14:tracePt t="1317" x="323850" y="831850"/>
          <p14:tracePt t="1333" x="323850" y="755650"/>
          <p14:tracePt t="1350" x="323850" y="685800"/>
          <p14:tracePt t="1366" x="323850" y="641350"/>
          <p14:tracePt t="1383" x="323850" y="603250"/>
          <p14:tracePt t="1400" x="342900" y="552450"/>
          <p14:tracePt t="1402" x="355600" y="527050"/>
          <p14:tracePt t="1416" x="393700" y="482600"/>
          <p14:tracePt t="1433" x="457200" y="444500"/>
          <p14:tracePt t="1450" x="546100" y="406400"/>
          <p14:tracePt t="1466" x="654050" y="374650"/>
          <p14:tracePt t="1483" x="762000" y="336550"/>
          <p14:tracePt t="1500" x="889000" y="311150"/>
          <p14:tracePt t="1516" x="1003300" y="311150"/>
          <p14:tracePt t="1533" x="1092200" y="311150"/>
          <p14:tracePt t="1550" x="1168400" y="311150"/>
          <p14:tracePt t="1567" x="1238250" y="311150"/>
          <p14:tracePt t="1583" x="1308100" y="317500"/>
          <p14:tracePt t="1600" x="1384300" y="336550"/>
          <p14:tracePt t="1602" x="1422400" y="355600"/>
          <p14:tracePt t="1616" x="1492250" y="381000"/>
          <p14:tracePt t="1633" x="1549400" y="412750"/>
          <p14:tracePt t="1650" x="1606550" y="450850"/>
          <p14:tracePt t="1667" x="1644650" y="476250"/>
          <p14:tracePt t="1683" x="1695450" y="495300"/>
          <p14:tracePt t="1700" x="1752600" y="533400"/>
          <p14:tracePt t="1716" x="1797050" y="565150"/>
          <p14:tracePt t="1733" x="1835150" y="590550"/>
          <p14:tracePt t="1750" x="1866900" y="609600"/>
          <p14:tracePt t="1767" x="1898650" y="641350"/>
          <p14:tracePt t="1783" x="1936750" y="679450"/>
          <p14:tracePt t="1785" x="1955800" y="692150"/>
          <p14:tracePt t="1800" x="1974850" y="711200"/>
          <p14:tracePt t="1816" x="2044700" y="755650"/>
          <p14:tracePt t="1833" x="2095500" y="787400"/>
          <p14:tracePt t="1850" x="2114550" y="806450"/>
          <p14:tracePt t="1867" x="2127250" y="831850"/>
          <p14:tracePt t="1883" x="2139950" y="857250"/>
          <p14:tracePt t="1902" x="2139950" y="876300"/>
          <p14:tracePt t="1917" x="2146300" y="901700"/>
          <p14:tracePt t="1933" x="2159000" y="920750"/>
          <p14:tracePt t="1950" x="2165350" y="946150"/>
          <p14:tracePt t="1966" x="2165350" y="958850"/>
          <p14:tracePt t="1983" x="2171700" y="965200"/>
          <p14:tracePt t="2001" x="2178050" y="984250"/>
          <p14:tracePt t="2017" x="2178050" y="990600"/>
          <p14:tracePt t="2033" x="2178050" y="1003300"/>
          <p14:tracePt t="2409" x="2178050" y="1028700"/>
          <p14:tracePt t="2418" x="2178050" y="1060450"/>
          <p14:tracePt t="2433" x="2159000" y="1123950"/>
          <p14:tracePt t="2450" x="2133600" y="1187450"/>
          <p14:tracePt t="2466" x="2108200" y="1250950"/>
          <p14:tracePt t="2483" x="2070100" y="1295400"/>
          <p14:tracePt t="2501" x="2025650" y="1358900"/>
          <p14:tracePt t="2516" x="1974850" y="1397000"/>
          <p14:tracePt t="2533" x="1924050" y="1428750"/>
          <p14:tracePt t="2550" x="1873250" y="1441450"/>
          <p14:tracePt t="2567" x="1816100" y="1454150"/>
          <p14:tracePt t="2583" x="1739900" y="1454150"/>
          <p14:tracePt t="2600" x="1574800" y="1454150"/>
          <p14:tracePt t="2616" x="1441450" y="1447800"/>
          <p14:tracePt t="2633" x="1333500" y="1409700"/>
          <p14:tracePt t="2650" x="1250950" y="1397000"/>
          <p14:tracePt t="2666" x="1168400" y="1365250"/>
          <p14:tracePt t="2683" x="1098550" y="1327150"/>
          <p14:tracePt t="2700" x="1035050" y="1289050"/>
          <p14:tracePt t="2716" x="977900" y="1231900"/>
          <p14:tracePt t="2733" x="939800" y="1187450"/>
          <p14:tracePt t="2750" x="901700" y="1130300"/>
          <p14:tracePt t="2766" x="863600" y="1066800"/>
          <p14:tracePt t="2783" x="831850" y="1003300"/>
          <p14:tracePt t="2801" x="793750" y="882650"/>
          <p14:tracePt t="2816" x="774700" y="787400"/>
          <p14:tracePt t="2833" x="774700" y="704850"/>
          <p14:tracePt t="2850" x="806450" y="641350"/>
          <p14:tracePt t="2867" x="876300" y="577850"/>
          <p14:tracePt t="2883" x="971550" y="520700"/>
          <p14:tracePt t="2900" x="1085850" y="469900"/>
          <p14:tracePt t="2917" x="1200150" y="438150"/>
          <p14:tracePt t="2933" x="1327150" y="425450"/>
          <p14:tracePt t="2950" x="1447800" y="425450"/>
          <p14:tracePt t="2967" x="1587500" y="438150"/>
          <p14:tracePt t="2983" x="1752600" y="495300"/>
          <p14:tracePt t="3001" x="1993900" y="641350"/>
          <p14:tracePt t="3017" x="2114550" y="749300"/>
          <p14:tracePt t="3033" x="2222500" y="857250"/>
          <p14:tracePt t="3050" x="2317750" y="946150"/>
          <p14:tracePt t="3066" x="2438400" y="1035050"/>
          <p14:tracePt t="3083" x="2559050" y="1098550"/>
          <p14:tracePt t="3100" x="2679700" y="1130300"/>
          <p14:tracePt t="3117" x="2762250" y="1136650"/>
          <p14:tracePt t="3133" x="2813050" y="1117600"/>
          <p14:tracePt t="3150" x="2863850" y="1104900"/>
          <p14:tracePt t="3166" x="2921000" y="1085850"/>
          <p14:tracePt t="3183" x="2971800" y="1054100"/>
          <p14:tracePt t="3201" x="3003550" y="1041400"/>
          <p14:tracePt t="3216" x="3009900" y="1028700"/>
          <p14:tracePt t="3250" x="3016250" y="1028700"/>
          <p14:tracePt t="3401" x="3009900" y="1028700"/>
          <p14:tracePt t="3408" x="3003550" y="1028700"/>
          <p14:tracePt t="3418" x="2990850" y="1028700"/>
          <p14:tracePt t="3433" x="2971800" y="1028700"/>
          <p14:tracePt t="3450" x="2946400" y="1028700"/>
          <p14:tracePt t="3505" x="2940050" y="1028700"/>
          <p14:tracePt t="3516" x="2933700" y="1028700"/>
          <p14:tracePt t="3533" x="2901950" y="1028700"/>
          <p14:tracePt t="3550" x="2857500" y="1028700"/>
          <p14:tracePt t="3567" x="2825750" y="1028700"/>
          <p14:tracePt t="3583" x="2787650" y="1028700"/>
          <p14:tracePt t="3585" x="2774950" y="1028700"/>
          <p14:tracePt t="3600" x="2762250" y="1028700"/>
          <p14:tracePt t="3617" x="2743200" y="1022350"/>
          <p14:tracePt t="3667" x="2736850" y="1016000"/>
          <p14:tracePt t="3683" x="2730500" y="1003300"/>
          <p14:tracePt t="3700" x="2711450" y="990600"/>
          <p14:tracePt t="3716" x="2698750" y="971550"/>
          <p14:tracePt t="3733" x="2686050" y="933450"/>
          <p14:tracePt t="3750" x="2667000" y="889000"/>
          <p14:tracePt t="3767" x="2647950" y="831850"/>
          <p14:tracePt t="3783" x="2628900" y="774700"/>
          <p14:tracePt t="3800" x="2616200" y="730250"/>
          <p14:tracePt t="3816" x="2603500" y="711200"/>
          <p14:tracePt t="3833" x="2603500" y="698500"/>
          <p14:tracePt t="3850" x="2603500" y="685800"/>
          <p14:tracePt t="3866" x="2603500" y="673100"/>
          <p14:tracePt t="3883" x="2603500" y="647700"/>
          <p14:tracePt t="3900" x="2603500" y="622300"/>
          <p14:tracePt t="3916" x="2622550" y="590550"/>
          <p14:tracePt t="3933" x="2641600" y="558800"/>
          <p14:tracePt t="3950" x="2673350" y="533400"/>
          <p14:tracePt t="3966" x="2711450" y="508000"/>
          <p14:tracePt t="3983" x="2743200" y="495300"/>
          <p14:tracePt t="4000" x="2819400" y="463550"/>
          <p14:tracePt t="4016" x="2876550" y="450850"/>
          <p14:tracePt t="4033" x="2940050" y="425450"/>
          <p14:tracePt t="4050" x="3022600" y="425450"/>
          <p14:tracePt t="4067" x="3098800" y="425450"/>
          <p14:tracePt t="4083" x="3194050" y="425450"/>
          <p14:tracePt t="4100" x="3263900" y="425450"/>
          <p14:tracePt t="4117" x="3340100" y="450850"/>
          <p14:tracePt t="4133" x="3397250" y="469900"/>
          <p14:tracePt t="4150" x="3448050" y="501650"/>
          <p14:tracePt t="4167" x="3498850" y="565150"/>
          <p14:tracePt t="4183" x="3530600" y="635000"/>
          <p14:tracePt t="4200" x="3549650" y="717550"/>
          <p14:tracePt t="4202" x="3549650" y="755650"/>
          <p14:tracePt t="4216" x="3556000" y="831850"/>
          <p14:tracePt t="4233" x="3556000" y="882650"/>
          <p14:tracePt t="4250" x="3549650" y="908050"/>
          <p14:tracePt t="4266" x="3536950" y="933450"/>
          <p14:tracePt t="4283" x="3530600" y="952500"/>
          <p14:tracePt t="4300" x="3530600" y="965200"/>
          <p14:tracePt t="4333" x="3524250" y="965200"/>
          <p14:tracePt t="4350" x="3524250" y="971550"/>
          <p14:tracePt t="4366" x="3511550" y="971550"/>
          <p14:tracePt t="4383" x="3486150" y="990600"/>
          <p14:tracePt t="4400" x="3448050" y="1009650"/>
          <p14:tracePt t="4402" x="3409950" y="1016000"/>
          <p14:tracePt t="4417" x="3371850" y="1035050"/>
          <p14:tracePt t="4433" x="3371850" y="1041400"/>
          <p14:tracePt t="4505" x="3365500" y="1047750"/>
          <p14:tracePt t="4513" x="3346450" y="1041400"/>
          <p14:tracePt t="4520" x="3346450" y="1047750"/>
          <p14:tracePt t="4533" x="3340100" y="1047750"/>
          <p14:tracePt t="4550" x="3327400" y="1035050"/>
          <p14:tracePt t="4566" x="3302000" y="1003300"/>
          <p14:tracePt t="4583" x="3289300" y="984250"/>
          <p14:tracePt t="4600" x="3282950" y="939800"/>
          <p14:tracePt t="4616" x="3282950" y="895350"/>
          <p14:tracePt t="4633" x="3314700" y="844550"/>
          <p14:tracePt t="4650" x="3359150" y="793750"/>
          <p14:tracePt t="4666" x="3416300" y="755650"/>
          <p14:tracePt t="4683" x="3467100" y="723900"/>
          <p14:tracePt t="4700" x="3530600" y="698500"/>
          <p14:tracePt t="4717" x="3613150" y="666750"/>
          <p14:tracePt t="4733" x="3714750" y="635000"/>
          <p14:tracePt t="4750" x="3835400" y="609600"/>
          <p14:tracePt t="4766" x="3975100" y="596900"/>
          <p14:tracePt t="4783" x="4127500" y="584200"/>
          <p14:tracePt t="4800" x="4387850" y="590550"/>
          <p14:tracePt t="4816" x="4552950" y="571500"/>
          <p14:tracePt t="4833" x="4711700" y="565150"/>
          <p14:tracePt t="4850" x="4864100" y="558800"/>
          <p14:tracePt t="4866" x="4991100" y="565150"/>
          <p14:tracePt t="4883" x="5035550" y="571500"/>
          <p14:tracePt t="4901" x="5111750" y="571500"/>
          <p14:tracePt t="4916" x="5200650" y="596900"/>
          <p14:tracePt t="4933" x="5295900" y="635000"/>
          <p14:tracePt t="4950" x="5365750" y="666750"/>
          <p14:tracePt t="4966" x="5422900" y="711200"/>
          <p14:tracePt t="4983" x="5486400" y="749300"/>
          <p14:tracePt t="5000" x="5594350" y="819150"/>
          <p14:tracePt t="5017" x="5657850" y="863600"/>
          <p14:tracePt t="5033" x="5715000" y="908050"/>
          <p14:tracePt t="5050" x="5746750" y="946150"/>
          <p14:tracePt t="5067" x="5759450" y="984250"/>
          <p14:tracePt t="5083" x="5759450" y="1035050"/>
          <p14:tracePt t="5100" x="5759450" y="1092200"/>
          <p14:tracePt t="5117" x="5721350" y="1162050"/>
          <p14:tracePt t="5133" x="5689600" y="1219200"/>
          <p14:tracePt t="5150" x="5651500" y="1263650"/>
          <p14:tracePt t="5166" x="5613400" y="1301750"/>
          <p14:tracePt t="5183" x="5549900" y="1327150"/>
          <p14:tracePt t="5200" x="5461000" y="1327150"/>
          <p14:tracePt t="5202" x="5397500" y="1327150"/>
          <p14:tracePt t="5217" x="5276850" y="1314450"/>
          <p14:tracePt t="5233" x="5149850" y="1282700"/>
          <p14:tracePt t="5250" x="4991100" y="1219200"/>
          <p14:tracePt t="5266" x="4806950" y="1149350"/>
          <p14:tracePt t="5283" x="4667250" y="1079500"/>
          <p14:tracePt t="5300" x="4559300" y="1009650"/>
          <p14:tracePt t="5316" x="4489450" y="952500"/>
          <p14:tracePt t="5333" x="4476750" y="933450"/>
          <p14:tracePt t="5350" x="4476750" y="901700"/>
          <p14:tracePt t="5367" x="4489450" y="863600"/>
          <p14:tracePt t="5383" x="4514850" y="825500"/>
          <p14:tracePt t="5400" x="4552950" y="793750"/>
          <p14:tracePt t="5417" x="4578350" y="774700"/>
          <p14:tracePt t="5433" x="4591050" y="768350"/>
          <p14:tracePt t="5450" x="4603750" y="793750"/>
          <p14:tracePt t="5466" x="4660900" y="819150"/>
          <p14:tracePt t="5609" x="4654550" y="812800"/>
          <p14:tracePt t="5618" x="4648200" y="812800"/>
          <p14:tracePt t="5633" x="4584700" y="812800"/>
          <p14:tracePt t="5650" x="4457700" y="857250"/>
          <p14:tracePt t="5666" x="4279900" y="952500"/>
          <p14:tracePt t="5683" x="4114800" y="1079500"/>
          <p14:tracePt t="5700" x="3962400" y="1250950"/>
          <p14:tracePt t="5716" x="3797300" y="1422400"/>
          <p14:tracePt t="5733" x="3657600" y="1549400"/>
          <p14:tracePt t="5750" x="3524250" y="1631950"/>
          <p14:tracePt t="5766" x="3397250" y="1689100"/>
          <p14:tracePt t="5783" x="3263900" y="1727200"/>
          <p14:tracePt t="5800" x="3073400" y="1739900"/>
          <p14:tracePt t="5816" x="2959100" y="1739900"/>
          <p14:tracePt t="5833" x="2870200" y="1733550"/>
          <p14:tracePt t="5850" x="2800350" y="1733550"/>
          <p14:tracePt t="5867" x="2724150" y="1733550"/>
          <p14:tracePt t="5883" x="2635250" y="1733550"/>
          <p14:tracePt t="5900" x="2552700" y="1733550"/>
          <p14:tracePt t="5916" x="2476500" y="1733550"/>
          <p14:tracePt t="5933" x="2438400" y="1739900"/>
          <p14:tracePt t="6049" x="2438400" y="1746250"/>
          <p14:tracePt t="6066" x="2451100" y="1765300"/>
          <p14:tracePt t="6083" x="2508250" y="1790700"/>
          <p14:tracePt t="6100" x="2571750" y="1828800"/>
          <p14:tracePt t="6117" x="2647950" y="1854200"/>
          <p14:tracePt t="6133" x="2743200" y="1885950"/>
          <p14:tracePt t="6150" x="2882900" y="1936750"/>
          <p14:tracePt t="6166" x="3048000" y="1974850"/>
          <p14:tracePt t="6183" x="3206750" y="2032000"/>
          <p14:tracePt t="6200" x="3371850" y="2101850"/>
          <p14:tracePt t="6216" x="3435350" y="2133600"/>
          <p14:tracePt t="6233" x="3473450" y="2146300"/>
          <p14:tracePt t="6267" x="3473450" y="2152650"/>
          <p14:tracePt t="6283" x="3473450" y="2159000"/>
          <p14:tracePt t="6300" x="3429000" y="2159000"/>
          <p14:tracePt t="6316" x="3365500" y="2133600"/>
          <p14:tracePt t="6333" x="3302000" y="2101850"/>
          <p14:tracePt t="6350" x="3289300" y="2095500"/>
          <p14:tracePt t="6367" x="3251200" y="2070100"/>
          <p14:tracePt t="6418" x="3257550" y="2063750"/>
          <p14:tracePt t="6433" x="3257550" y="2044700"/>
          <p14:tracePt t="6450" x="3257550" y="2032000"/>
          <p14:tracePt t="6466" x="3263900" y="2025650"/>
          <p14:tracePt t="6483" x="3263900" y="2019300"/>
          <p14:tracePt t="6500" x="3257550" y="2019300"/>
          <p14:tracePt t="6553" x="3263900" y="2019300"/>
          <p14:tracePt t="6561" x="3263900" y="2012950"/>
          <p14:tracePt t="6576" x="3270250" y="2012950"/>
          <p14:tracePt t="6585" x="3276600" y="2012950"/>
          <p14:tracePt t="6600" x="3282950" y="2012950"/>
          <p14:tracePt t="6616" x="3308350" y="2012950"/>
          <p14:tracePt t="6633" x="3314700" y="2012950"/>
          <p14:tracePt t="6650" x="3321050" y="2012950"/>
          <p14:tracePt t="6721" x="3346450" y="2012950"/>
          <p14:tracePt t="6729" x="3378200" y="2012950"/>
          <p14:tracePt t="6736" x="3422650" y="2012950"/>
          <p14:tracePt t="6750" x="3467100" y="2012950"/>
          <p14:tracePt t="6767" x="3549650" y="2012950"/>
          <p14:tracePt t="6783" x="3632200" y="2012950"/>
          <p14:tracePt t="6785" x="3663950" y="2006600"/>
          <p14:tracePt t="6800" x="3765550" y="2032000"/>
          <p14:tracePt t="6816" x="3873500" y="2032000"/>
          <p14:tracePt t="6833" x="3987800" y="2063750"/>
          <p14:tracePt t="6850" x="4102100" y="2095500"/>
          <p14:tracePt t="6866" x="4171950" y="2127250"/>
          <p14:tracePt t="6883" x="4184650" y="2139950"/>
          <p14:tracePt t="6900" x="4203700" y="2152650"/>
          <p14:tracePt t="6917" x="4222750" y="2171700"/>
          <p14:tracePt t="6933" x="4254500" y="2197100"/>
          <p14:tracePt t="6950" x="4267200" y="2222500"/>
          <p14:tracePt t="6966" x="4267200" y="2241550"/>
          <p14:tracePt t="6983" x="4235450" y="2260600"/>
          <p14:tracePt t="7000" x="4171950" y="2266950"/>
          <p14:tracePt t="7177" x="4184650" y="2266950"/>
          <p14:tracePt t="7184" x="4197350" y="2273300"/>
          <p14:tracePt t="7200" x="4248150" y="2305050"/>
          <p14:tracePt t="7216" x="4292600" y="2368550"/>
          <p14:tracePt t="7233" x="4362450" y="2463800"/>
          <p14:tracePt t="7250" x="4476750" y="2540000"/>
          <p14:tracePt t="7266" x="4572000" y="2597150"/>
          <p14:tracePt t="7283" x="4635500" y="2628900"/>
          <p14:tracePt t="7300" x="4654550" y="2635250"/>
          <p14:tracePt t="7317" x="4660900" y="2635250"/>
          <p14:tracePt t="7333" x="4667250" y="2635250"/>
          <p14:tracePt t="7350" x="4660900" y="2641600"/>
          <p14:tracePt t="7367" x="4660900" y="2679700"/>
          <p14:tracePt t="7383" x="4660900" y="2705100"/>
          <p14:tracePt t="7400" x="4660900" y="2724150"/>
          <p14:tracePt t="7402" x="4660900" y="2730500"/>
          <p14:tracePt t="7489" x="4654550" y="2724150"/>
          <p14:tracePt t="7497" x="4641850" y="2717800"/>
          <p14:tracePt t="7505" x="4622800" y="2717800"/>
          <p14:tracePt t="7517" x="4603750" y="2705100"/>
          <p14:tracePt t="7533" x="4540250" y="2667000"/>
          <p14:tracePt t="7550" x="4451350" y="2603500"/>
          <p14:tracePt t="7567" x="4330700" y="2527300"/>
          <p14:tracePt t="7583" x="4210050" y="2476500"/>
          <p14:tracePt t="7600" x="4108450" y="2451100"/>
          <p14:tracePt t="7616" x="4083050" y="2451100"/>
          <p14:tracePt t="7633" x="4070350" y="2451100"/>
          <p14:tracePt t="7650" x="4057650" y="2451100"/>
          <p14:tracePt t="7667" x="4019550" y="2463800"/>
          <p14:tracePt t="7683" x="3981450" y="2470150"/>
          <p14:tracePt t="7700" x="3943350" y="2482850"/>
          <p14:tracePt t="7716" x="3937000" y="2489200"/>
          <p14:tracePt t="7767" x="3930650" y="2489200"/>
          <p14:tracePt t="7783" x="3937000" y="2489200"/>
          <p14:tracePt t="7800" x="4070350" y="2476500"/>
          <p14:tracePt t="7817" x="4229100" y="2451100"/>
          <p14:tracePt t="7833" x="4425950" y="2444750"/>
          <p14:tracePt t="7850" x="4591050" y="2444750"/>
          <p14:tracePt t="7867" x="4692650" y="2444750"/>
          <p14:tracePt t="7883" x="4743450" y="2451100"/>
          <p14:tracePt t="7901" x="4743450" y="2482850"/>
          <p14:tracePt t="7916" x="4679950" y="2565400"/>
          <p14:tracePt t="7933" x="4578350" y="2622550"/>
          <p14:tracePt t="7950" x="4495800" y="2667000"/>
          <p14:tracePt t="7952" x="4451350" y="2673350"/>
          <p14:tracePt t="7966" x="4413250" y="2686050"/>
          <p14:tracePt t="7983" x="4318000" y="2654300"/>
          <p14:tracePt t="7985" x="4248150" y="2609850"/>
          <p14:tracePt t="8000" x="4114800" y="2520950"/>
          <p14:tracePt t="8017" x="4013200" y="2425700"/>
          <p14:tracePt t="8033" x="3968750" y="2368550"/>
          <p14:tracePt t="8050" x="3975100" y="2343150"/>
          <p14:tracePt t="8067" x="4070350" y="2311400"/>
          <p14:tracePt t="8083" x="4222750" y="2298700"/>
          <p14:tracePt t="8100" x="4419600" y="2317750"/>
          <p14:tracePt t="8117" x="4616450" y="2387600"/>
          <p14:tracePt t="8133" x="4762500" y="2482850"/>
          <p14:tracePt t="8150" x="4864100" y="2590800"/>
          <p14:tracePt t="8166" x="4921250" y="2679700"/>
          <p14:tracePt t="8183" x="4946650" y="2755900"/>
          <p14:tracePt t="8201" x="4940300" y="2819400"/>
          <p14:tracePt t="8217" x="4895850" y="2838450"/>
          <p14:tracePt t="8233" x="4826000" y="2870200"/>
          <p14:tracePt t="8250" x="4718050" y="2908300"/>
          <p14:tracePt t="8267" x="4603750" y="2914650"/>
          <p14:tracePt t="8283" x="4489450" y="2901950"/>
          <p14:tracePt t="8300" x="4381500" y="2870200"/>
          <p14:tracePt t="8316" x="4279900" y="2832100"/>
          <p14:tracePt t="8333" x="4229100" y="2806700"/>
          <p14:tracePt t="8350" x="4159250" y="2762250"/>
          <p14:tracePt t="8367" x="4095750" y="2730500"/>
          <p14:tracePt t="8383" x="4051300" y="2717800"/>
          <p14:tracePt t="8385" x="4051300" y="2711450"/>
          <p14:tracePt t="8400" x="4038600" y="2692400"/>
          <p14:tracePt t="8417" x="4000500" y="2673350"/>
          <p14:tracePt t="8433" x="3968750" y="2654300"/>
          <p14:tracePt t="8450" x="3930650" y="2628900"/>
          <p14:tracePt t="8467" x="3892550" y="2616200"/>
          <p14:tracePt t="8483" x="3860800" y="2603500"/>
          <p14:tracePt t="8500" x="3854450" y="2590800"/>
          <p14:tracePt t="8517" x="3854450" y="2578100"/>
          <p14:tracePt t="8533" x="3854450" y="2565400"/>
          <p14:tracePt t="8550" x="3854450" y="2559050"/>
          <p14:tracePt t="8567" x="3854450" y="2552700"/>
          <p14:tracePt t="8584" x="3860800" y="2546350"/>
          <p14:tracePt t="8600" x="3879850" y="2540000"/>
          <p14:tracePt t="8616" x="3905250" y="2520950"/>
          <p14:tracePt t="8634" x="3917950" y="2514600"/>
          <p14:tracePt t="8650" x="3924300" y="2514600"/>
          <p14:tracePt t="8713" x="3930650" y="2514600"/>
          <p14:tracePt t="8721" x="3943350" y="2533650"/>
          <p14:tracePt t="8733" x="3962400" y="2559050"/>
          <p14:tracePt t="8750" x="4025900" y="2660650"/>
          <p14:tracePt t="8766" x="4095750" y="2838450"/>
          <p14:tracePt t="8783" x="4178300" y="3092450"/>
          <p14:tracePt t="8800" x="4248150" y="3441700"/>
          <p14:tracePt t="8816" x="4241800" y="3638550"/>
          <p14:tracePt t="8833" x="4222750" y="3784600"/>
          <p14:tracePt t="8850" x="4178300" y="3917950"/>
          <p14:tracePt t="8866" x="4133850" y="4044950"/>
          <p14:tracePt t="8883" x="4102100" y="4127500"/>
          <p14:tracePt t="8901" x="4089400" y="4165600"/>
          <p14:tracePt t="8961" x="4089400" y="4146550"/>
          <p14:tracePt t="8968" x="4089400" y="4133850"/>
          <p14:tracePt t="8983" x="4089400" y="4121150"/>
          <p14:tracePt t="9000" x="4102100" y="4089400"/>
          <p14:tracePt t="9016" x="4127500" y="4064000"/>
          <p14:tracePt t="9033" x="4184650" y="4044950"/>
          <p14:tracePt t="9050" x="4286250" y="4032250"/>
          <p14:tracePt t="9066" x="4445000" y="4019550"/>
          <p14:tracePt t="9083" x="4648200" y="4019550"/>
          <p14:tracePt t="9100" x="4845050" y="4051300"/>
          <p14:tracePt t="9116" x="5022850" y="4121150"/>
          <p14:tracePt t="9133" x="5118100" y="4178300"/>
          <p14:tracePt t="9150" x="5194300" y="4248150"/>
          <p14:tracePt t="9167" x="5245100" y="4305300"/>
          <p14:tracePt t="9183" x="5302250" y="4387850"/>
          <p14:tracePt t="9200" x="5353050" y="4470400"/>
          <p14:tracePt t="9217" x="5384800" y="4533900"/>
          <p14:tracePt t="9233" x="5410200" y="4578350"/>
          <p14:tracePt t="9250" x="5441950" y="4591050"/>
          <p14:tracePt t="9283" x="5454650" y="4591050"/>
          <p14:tracePt t="9449" x="5461000" y="4591050"/>
          <p14:tracePt t="9467" x="5549900" y="4591050"/>
          <p14:tracePt t="9483" x="5676900" y="4654550"/>
          <p14:tracePt t="9500" x="5962650" y="4756150"/>
          <p14:tracePt t="9517" x="6362700" y="4889500"/>
          <p14:tracePt t="9533" x="6807200" y="5003800"/>
          <p14:tracePt t="9550" x="7207250" y="5092700"/>
          <p14:tracePt t="9566" x="7493000" y="5124450"/>
          <p14:tracePt t="9583" x="7607300" y="5118100"/>
          <p14:tracePt t="9600" x="7607300" y="5111750"/>
          <p14:tracePt t="9617" x="7588250" y="5073650"/>
          <p14:tracePt t="9633" x="7543800" y="5016500"/>
          <p14:tracePt t="9650" x="7473950" y="4946650"/>
          <p14:tracePt t="9667" x="7366000" y="4864100"/>
          <p14:tracePt t="9683" x="7219950" y="4775200"/>
          <p14:tracePt t="9700" x="7042150" y="4686300"/>
          <p14:tracePt t="9717" x="6864350" y="4584700"/>
          <p14:tracePt t="9733" x="6680200" y="4457700"/>
          <p14:tracePt t="9750" x="6508750" y="4318000"/>
          <p14:tracePt t="9767" x="6337300" y="4146550"/>
          <p14:tracePt t="9783" x="6178550" y="3987800"/>
          <p14:tracePt t="9785" x="6096000" y="3905250"/>
          <p14:tracePt t="9800" x="6019800" y="3829050"/>
          <p14:tracePt t="9817" x="5816600" y="3556000"/>
          <p14:tracePt t="9833" x="5683250" y="3352800"/>
          <p14:tracePt t="9850" x="5568950" y="3200400"/>
          <p14:tracePt t="9866" x="5435600" y="3079750"/>
          <p14:tracePt t="9883" x="5321300" y="2997200"/>
          <p14:tracePt t="9901" x="5245100" y="2940050"/>
          <p14:tracePt t="9917" x="5187950" y="2889250"/>
          <p14:tracePt t="9933" x="5156200" y="2863850"/>
          <p14:tracePt t="9950" x="5137150" y="2851150"/>
          <p14:tracePt t="9966" x="5124450" y="2838450"/>
          <p14:tracePt t="10000" x="5118100" y="2838450"/>
          <p14:tracePt t="10121" x="5105400" y="2851150"/>
          <p14:tracePt t="10129" x="5099050" y="2889250"/>
          <p14:tracePt t="10136" x="5086350" y="2921000"/>
          <p14:tracePt t="10150" x="5080000" y="2959100"/>
          <p14:tracePt t="10166" x="5086350" y="3016250"/>
          <p14:tracePt t="10183" x="5067300" y="3048000"/>
          <p14:tracePt t="10200" x="5035550" y="3067050"/>
          <p14:tracePt t="10202" x="5010150" y="3086100"/>
          <p14:tracePt t="10217" x="4953000" y="3124200"/>
          <p14:tracePt t="10233" x="4883150" y="3136900"/>
          <p14:tracePt t="10250" x="4838700" y="3136900"/>
          <p14:tracePt t="10267" x="4794250" y="3136900"/>
          <p14:tracePt t="10283" x="4756150" y="3136900"/>
          <p14:tracePt t="10300" x="4724400" y="3124200"/>
          <p14:tracePt t="10317" x="4711700" y="3111500"/>
          <p14:tracePt t="10334" x="4673600" y="3086100"/>
          <p14:tracePt t="10350" x="4622800" y="3060700"/>
          <p14:tracePt t="10367" x="4584700" y="3048000"/>
          <p14:tracePt t="10383" x="4546600" y="3048000"/>
          <p14:tracePt t="10385" x="4527550" y="3048000"/>
          <p14:tracePt t="10400" x="4508500" y="3048000"/>
          <p14:tracePt t="10417" x="4470400" y="3048000"/>
          <p14:tracePt t="10433" x="4451350" y="3041650"/>
          <p14:tracePt t="10450" x="4445000" y="3035300"/>
          <p14:tracePt t="10466" x="4425950" y="3009900"/>
          <p14:tracePt t="10483" x="4406900" y="2984500"/>
          <p14:tracePt t="10500" x="4337050" y="2952750"/>
          <p14:tracePt t="10517" x="4267200" y="2921000"/>
          <p14:tracePt t="10533" x="4191000" y="2895600"/>
          <p14:tracePt t="10550" x="4133850" y="2876550"/>
          <p14:tracePt t="10567" x="4102100" y="2857500"/>
          <p14:tracePt t="10583" x="4076700" y="2838450"/>
          <p14:tracePt t="10600" x="4070350" y="2819400"/>
          <p14:tracePt t="10601" x="4070350" y="2813050"/>
          <p14:tracePt t="10617" x="4070350" y="2800350"/>
          <p14:tracePt t="10633" x="4070350" y="2787650"/>
          <p14:tracePt t="10650" x="4070350" y="2781300"/>
          <p14:tracePt t="10712" x="4064000" y="2774950"/>
          <p14:tracePt t="10721" x="4064000" y="2768600"/>
          <p14:tracePt t="10733" x="4064000" y="2755900"/>
          <p14:tracePt t="10750" x="4051300" y="2743200"/>
          <p14:tracePt t="10800" x="4051300" y="2736850"/>
          <p14:tracePt t="10816" x="4051300" y="2730500"/>
          <p14:tracePt t="10873" x="4051300" y="2724150"/>
          <p14:tracePt t="10883" x="4051300" y="2717800"/>
          <p14:tracePt t="10900" x="4051300" y="2711450"/>
          <p14:tracePt t="10917" x="4051300" y="2705100"/>
          <p14:tracePt t="10933" x="4102100" y="2705100"/>
          <p14:tracePt t="10950" x="4191000" y="2705100"/>
          <p14:tracePt t="10966" x="4311650" y="2705100"/>
          <p14:tracePt t="10983" x="4451350" y="2705100"/>
          <p14:tracePt t="11000" x="4578350" y="2698750"/>
          <p14:tracePt t="11002" x="4635500" y="2698750"/>
          <p14:tracePt t="11017" x="4724400" y="2692400"/>
          <p14:tracePt t="11034" x="4756150" y="2692400"/>
          <p14:tracePt t="11129" x="4756150" y="2698750"/>
          <p14:tracePt t="11146" x="4756150" y="2705100"/>
          <p14:tracePt t="11152" x="4756150" y="2711450"/>
          <p14:tracePt t="11161" x="4749800" y="2724150"/>
          <p14:tracePt t="11168" x="4743450" y="2736850"/>
          <p14:tracePt t="11183" x="4737100" y="2749550"/>
          <p14:tracePt t="11200" x="4730750" y="2781300"/>
          <p14:tracePt t="11217" x="4724400" y="2844800"/>
          <p14:tracePt t="11233" x="4724400" y="2889250"/>
          <p14:tracePt t="11250" x="4718050" y="2933700"/>
          <p14:tracePt t="11267" x="4705350" y="2959100"/>
          <p14:tracePt t="11283" x="4692650" y="2984500"/>
          <p14:tracePt t="11300" x="4692650" y="2997200"/>
          <p14:tracePt t="11316" x="4673600" y="2997200"/>
          <p14:tracePt t="11333" x="4622800" y="2997200"/>
          <p14:tracePt t="11350" x="4495800" y="2997200"/>
          <p14:tracePt t="11367" x="4349750" y="2990850"/>
          <p14:tracePt t="11383" x="4203700" y="2971800"/>
          <p14:tracePt t="11400" x="4095750" y="2978150"/>
          <p14:tracePt t="11402" x="4057650" y="2984500"/>
          <p14:tracePt t="11417" x="4019550" y="2984500"/>
          <p14:tracePt t="11467" x="4025900" y="2984500"/>
          <p14:tracePt t="11483" x="4044950" y="2946400"/>
          <p14:tracePt t="11500" x="4044950" y="2882900"/>
          <p14:tracePt t="11516" x="4064000" y="2819400"/>
          <p14:tracePt t="11533" x="4064000" y="2768600"/>
          <p14:tracePt t="11550" x="4064000" y="2736850"/>
          <p14:tracePt t="11567" x="4064000" y="2730500"/>
          <p14:tracePt t="11617" x="4064000" y="2724150"/>
          <p14:tracePt t="11633" x="4070350" y="2724150"/>
          <p14:tracePt t="11657" x="4070350" y="2717800"/>
          <p14:tracePt t="11672" x="4076700" y="2717800"/>
          <p14:tracePt t="11683" x="4076700" y="2711450"/>
          <p14:tracePt t="11704" x="4076700" y="2698750"/>
          <p14:tracePt t="11716" x="4076700" y="2679700"/>
          <p14:tracePt t="11733" x="4064000" y="2622550"/>
          <p14:tracePt t="11750" x="4032250" y="2552700"/>
          <p14:tracePt t="11767" x="4006850" y="2495550"/>
          <p14:tracePt t="11783" x="3987800" y="2451100"/>
          <p14:tracePt t="11800" x="3981450" y="2419350"/>
          <p14:tracePt t="11816" x="3981450" y="2400300"/>
          <p14:tracePt t="11833" x="3981450" y="2393950"/>
          <p14:tracePt t="11850" x="3981450" y="2387600"/>
          <p14:tracePt t="11867" x="3987800" y="2381250"/>
          <p14:tracePt t="11883" x="4013200" y="2381250"/>
          <p14:tracePt t="11900" x="4064000" y="2374900"/>
          <p14:tracePt t="11916" x="4146550" y="2343150"/>
          <p14:tracePt t="11933" x="4273550" y="2336800"/>
          <p14:tracePt t="11950" x="4394200" y="2336800"/>
          <p14:tracePt t="11966" x="4476750" y="2336800"/>
          <p14:tracePt t="11983" x="4540250" y="2343150"/>
          <p14:tracePt t="12000" x="4603750" y="2343150"/>
          <p14:tracePt t="12017" x="4660900" y="2343150"/>
          <p14:tracePt t="12033" x="4705350" y="2343150"/>
          <p14:tracePt t="12050" x="4730750" y="2343150"/>
          <p14:tracePt t="12067" x="4743450" y="2343150"/>
          <p14:tracePt t="12083" x="4749800" y="2343150"/>
          <p14:tracePt t="12100" x="4756150" y="2343150"/>
          <p14:tracePt t="12117" x="4775200" y="2343150"/>
          <p14:tracePt t="12133" x="4781550" y="2343150"/>
          <p14:tracePt t="12193" x="4781550" y="2355850"/>
          <p14:tracePt t="12202" x="4781550" y="2368550"/>
          <p14:tracePt t="12216" x="4781550" y="2413000"/>
          <p14:tracePt t="12233" x="4749800" y="2463800"/>
          <p14:tracePt t="12250" x="4724400" y="2527300"/>
          <p14:tracePt t="12267" x="4711700" y="2571750"/>
          <p14:tracePt t="12283" x="4705350" y="2590800"/>
          <p14:tracePt t="12317" x="4699000" y="2590800"/>
          <p14:tracePt t="12333" x="4686300" y="2590800"/>
          <p14:tracePt t="12350" x="4654550" y="2590800"/>
          <p14:tracePt t="12367" x="4578350" y="2590800"/>
          <p14:tracePt t="12383" x="4476750" y="2571750"/>
          <p14:tracePt t="12400" x="4362450" y="2540000"/>
          <p14:tracePt t="12402" x="4305300" y="2520950"/>
          <p14:tracePt t="12416" x="4165600" y="2476500"/>
          <p14:tracePt t="12433" x="4064000" y="2444750"/>
          <p14:tracePt t="12450" x="4032250" y="2438400"/>
          <p14:tracePt t="12466" x="4032250" y="2432050"/>
          <p14:tracePt t="12483" x="4032250" y="2425700"/>
          <p14:tracePt t="12500" x="4044950" y="2406650"/>
          <p14:tracePt t="12517" x="4051300" y="2387600"/>
          <p14:tracePt t="12533" x="4057650" y="2355850"/>
          <p14:tracePt t="12550" x="4070350" y="2330450"/>
          <p14:tracePt t="12567" x="4095750" y="2298700"/>
          <p14:tracePt t="12583" x="4127500" y="2254250"/>
          <p14:tracePt t="12586" x="4133850" y="2235200"/>
          <p14:tracePt t="12600" x="4165600" y="2184400"/>
          <p14:tracePt t="12616" x="4203700" y="2146300"/>
          <p14:tracePt t="12633" x="4241800" y="2120900"/>
          <p14:tracePt t="12650" x="4298950" y="2101850"/>
          <p14:tracePt t="12667" x="4394200" y="2089150"/>
          <p14:tracePt t="12683" x="4508500" y="2089150"/>
          <p14:tracePt t="12700" x="4603750" y="2089150"/>
          <p14:tracePt t="12717" x="4667250" y="2089150"/>
          <p14:tracePt t="12733" x="4679950" y="2089150"/>
          <p14:tracePt t="12783" x="4673600" y="2089150"/>
          <p14:tracePt t="12800" x="4578350" y="2089150"/>
          <p14:tracePt t="12816" x="4489450" y="2095500"/>
          <p14:tracePt t="12833" x="4375150" y="2095500"/>
          <p14:tracePt t="12850" x="4260850" y="2095500"/>
          <p14:tracePt t="12866" x="4152900" y="2095500"/>
          <p14:tracePt t="12883" x="4025900" y="2095500"/>
          <p14:tracePt t="12900" x="3911600" y="2095500"/>
          <p14:tracePt t="12917" x="3797300" y="2063750"/>
          <p14:tracePt t="12933" x="3733800" y="2025650"/>
          <p14:tracePt t="12950" x="3689350" y="1987550"/>
          <p14:tracePt t="12966" x="3670300" y="1949450"/>
          <p14:tracePt t="12983" x="3670300" y="1905000"/>
          <p14:tracePt t="13001" x="3683000" y="1841500"/>
          <p14:tracePt t="13016" x="3727450" y="1816100"/>
          <p14:tracePt t="13033" x="3790950" y="1790700"/>
          <p14:tracePt t="13050" x="3867150" y="1765300"/>
          <p14:tracePt t="13067" x="3968750" y="1752600"/>
          <p14:tracePt t="13083" x="4108450" y="1752600"/>
          <p14:tracePt t="13100" x="4273550" y="1752600"/>
          <p14:tracePt t="13117" x="4445000" y="1765300"/>
          <p14:tracePt t="13133" x="4597400" y="1771650"/>
          <p14:tracePt t="13150" x="4673600" y="1803400"/>
          <p14:tracePt t="13167" x="4711700" y="1822450"/>
          <p14:tracePt t="13170" x="4718050" y="1828800"/>
          <p14:tracePt t="13183" x="4724400" y="1841500"/>
          <p14:tracePt t="13200" x="4737100" y="1892300"/>
          <p14:tracePt t="13216" x="4749800" y="1981200"/>
          <p14:tracePt t="13233" x="4749800" y="2038350"/>
          <p14:tracePt t="13250" x="4749800" y="2114550"/>
          <p14:tracePt t="13267" x="4711700" y="2184400"/>
          <p14:tracePt t="13284" x="4654550" y="2235200"/>
          <p14:tracePt t="13300" x="4584700" y="2273300"/>
          <p14:tracePt t="13317" x="4527550" y="2298700"/>
          <p14:tracePt t="13333" x="4457700" y="2305050"/>
          <p14:tracePt t="13350" x="4406900" y="2305050"/>
          <p14:tracePt t="13367" x="4381500" y="2305050"/>
          <p14:tracePt t="13400" x="4375150" y="2305050"/>
          <p14:tracePt t="13417" x="4368800" y="2305050"/>
          <p14:tracePt t="13433" x="4356100" y="2298700"/>
          <p14:tracePt t="13450" x="4343400" y="2286000"/>
          <p14:tracePt t="13466" x="4337050" y="2279650"/>
          <p14:tracePt t="13483" x="4330700" y="2279650"/>
          <p14:tracePt t="15129" x="4330700" y="2273300"/>
          <p14:tracePt t="15136" x="4337050" y="2273300"/>
          <p14:tracePt t="15625" x="4337050" y="2279650"/>
          <p14:tracePt t="15649" x="4330700" y="2279650"/>
          <p14:tracePt t="15681" x="4330700" y="2286000"/>
          <p14:tracePt t="15700" x="4330700" y="2292350"/>
          <p14:tracePt t="15717" x="4318000" y="2305050"/>
          <p14:tracePt t="15750" x="4305300" y="2305050"/>
          <p14:tracePt t="16650" x="4318000" y="2305050"/>
          <p14:tracePt t="16657" x="4349750" y="2305050"/>
          <p14:tracePt t="16666" x="4375150" y="2305050"/>
          <p14:tracePt t="16683" x="4425950" y="2305050"/>
          <p14:tracePt t="16700" x="4464050" y="2305050"/>
          <p14:tracePt t="16717" x="4470400" y="2305050"/>
          <p14:tracePt t="16733" x="4476750" y="2305050"/>
          <p14:tracePt t="16750" x="4489450" y="2305050"/>
          <p14:tracePt t="16767" x="4514850" y="2305050"/>
          <p14:tracePt t="16783" x="4533900" y="2305050"/>
          <p14:tracePt t="16785" x="4540250" y="2305050"/>
          <p14:tracePt t="16857" x="4559300" y="2324100"/>
          <p14:tracePt t="16865" x="4572000" y="2336800"/>
          <p14:tracePt t="16883" x="4622800" y="2406650"/>
          <p14:tracePt t="16900" x="4692650" y="2514600"/>
          <p14:tracePt t="16917" x="4768850" y="2609850"/>
          <p14:tracePt t="16933" x="4857750" y="2686050"/>
          <p14:tracePt t="16950" x="4965700" y="2755900"/>
          <p14:tracePt t="16966" x="5067300" y="2806700"/>
          <p14:tracePt t="16983" x="5181600" y="2844800"/>
          <p14:tracePt t="17001" x="5384800" y="2895600"/>
          <p14:tracePt t="17017" x="5480050" y="2895600"/>
          <p14:tracePt t="17033" x="5524500" y="2876550"/>
          <p14:tracePt t="17050" x="5530850" y="2876550"/>
          <p14:tracePt t="17083" x="5530850" y="2895600"/>
          <p14:tracePt t="17100" x="5492750" y="2933700"/>
          <p14:tracePt t="17117" x="5467350" y="2984500"/>
          <p14:tracePt t="17133" x="5435600" y="3022600"/>
          <p14:tracePt t="17150" x="5391150" y="3041650"/>
          <p14:tracePt t="17166" x="5334000" y="3048000"/>
          <p14:tracePt t="17183" x="5264150" y="3041650"/>
          <p14:tracePt t="17201" x="5194300" y="3003550"/>
          <p14:tracePt t="17217" x="5149850" y="2965450"/>
          <p14:tracePt t="17233" x="5111750" y="2908300"/>
          <p14:tracePt t="17250" x="5073650" y="2844800"/>
          <p14:tracePt t="17266" x="5022850" y="2774950"/>
          <p14:tracePt t="17283" x="4984750" y="2717800"/>
          <p14:tracePt t="17300" x="4965700" y="2667000"/>
          <p14:tracePt t="17317" x="4946650" y="2603500"/>
          <p14:tracePt t="17333" x="4921250" y="2552700"/>
          <p14:tracePt t="17350" x="4921250" y="2508250"/>
          <p14:tracePt t="17367" x="4921250" y="2470150"/>
          <p14:tracePt t="17383" x="4921250" y="2451100"/>
          <p14:tracePt t="17400" x="4921250" y="2406650"/>
          <p14:tracePt t="17416" x="4940300" y="2381250"/>
          <p14:tracePt t="17433" x="4972050" y="2362200"/>
          <p14:tracePt t="17450" x="5016500" y="2343150"/>
          <p14:tracePt t="17467" x="5080000" y="2317750"/>
          <p14:tracePt t="17483" x="5162550" y="2298700"/>
          <p14:tracePt t="17500" x="5238750" y="2292350"/>
          <p14:tracePt t="17517" x="5302250" y="2292350"/>
          <p14:tracePt t="17533" x="5334000" y="2292350"/>
          <p14:tracePt t="17550" x="5346700" y="2298700"/>
          <p14:tracePt t="17567" x="5378450" y="2355850"/>
          <p14:tracePt t="17583" x="5397500" y="2444750"/>
          <p14:tracePt t="17585" x="5416550" y="2489200"/>
          <p14:tracePt t="17600" x="5429250" y="2533650"/>
          <p14:tracePt t="17617" x="5441950" y="2635250"/>
          <p14:tracePt t="17633" x="5416550" y="2679700"/>
          <p14:tracePt t="17650" x="5359400" y="2717800"/>
          <p14:tracePt t="17666" x="5314950" y="2736850"/>
          <p14:tracePt t="17683" x="5276850" y="2749550"/>
          <p14:tracePt t="17700" x="5232400" y="2762250"/>
          <p14:tracePt t="17716" x="5194300" y="2768600"/>
          <p14:tracePt t="17733" x="5175250" y="2768600"/>
          <p14:tracePt t="17750" x="5168900" y="2768600"/>
          <p14:tracePt t="17889" x="5162550" y="2768600"/>
          <p14:tracePt t="17905" x="5162550" y="2774950"/>
          <p14:tracePt t="17921" x="5156200" y="2781300"/>
          <p14:tracePt t="17928" x="5156200" y="2787650"/>
          <p14:tracePt t="17936" x="5156200" y="2800350"/>
          <p14:tracePt t="17952" x="5156200" y="2825750"/>
          <p14:tracePt t="17967" x="5156200" y="2838450"/>
          <p14:tracePt t="17968" x="5156200" y="2851150"/>
          <p14:tracePt t="17983" x="5156200" y="2863850"/>
          <p14:tracePt t="18049" x="5143500" y="2863850"/>
          <p14:tracePt t="18067" x="5118100" y="2857500"/>
          <p14:tracePt t="18083" x="5073650" y="2832100"/>
          <p14:tracePt t="18100" x="5010150" y="2813050"/>
          <p14:tracePt t="18117" x="4933950" y="2794000"/>
          <p14:tracePt t="18133" x="4845050" y="2755900"/>
          <p14:tracePt t="18150" x="4749800" y="2730500"/>
          <p14:tracePt t="18166" x="4660900" y="2692400"/>
          <p14:tracePt t="18183" x="4591050" y="2660650"/>
          <p14:tracePt t="18201" x="4476750" y="2622550"/>
          <p14:tracePt t="18217" x="4394200" y="2584450"/>
          <p14:tracePt t="18233" x="4298950" y="2527300"/>
          <p14:tracePt t="18250" x="4229100" y="2482850"/>
          <p14:tracePt t="18267" x="4203700" y="2470150"/>
          <p14:tracePt t="18283" x="4197350" y="2463800"/>
          <p14:tracePt t="18337" x="4210050" y="2463800"/>
          <p14:tracePt t="18350" x="4216400" y="2463800"/>
          <p14:tracePt t="18367" x="4273550" y="2546350"/>
          <p14:tracePt t="18383" x="4381500" y="2711450"/>
          <p14:tracePt t="18401" x="4610100" y="3060700"/>
          <p14:tracePt t="18416" x="4749800" y="3346450"/>
          <p14:tracePt t="18433" x="4826000" y="3613150"/>
          <p14:tracePt t="18450" x="4864100" y="3848100"/>
          <p14:tracePt t="18467" x="4845050" y="4044950"/>
          <p14:tracePt t="18483" x="4787900" y="4203700"/>
          <p14:tracePt t="18500" x="4730750" y="4337050"/>
          <p14:tracePt t="18516" x="4679950" y="4419600"/>
          <p14:tracePt t="18533" x="4648200" y="4464050"/>
          <p14:tracePt t="18550" x="4641850" y="4470400"/>
          <p14:tracePt t="18567" x="4629150" y="4470400"/>
          <p14:tracePt t="18583" x="4591050" y="4368800"/>
          <p14:tracePt t="18600" x="4552950" y="4286250"/>
          <p14:tracePt t="18689" x="4559300" y="4286250"/>
          <p14:tracePt t="18697" x="4578350" y="4305300"/>
          <p14:tracePt t="18704" x="4603750" y="4343400"/>
          <p14:tracePt t="18716" x="4635500" y="4387850"/>
          <p14:tracePt t="18733" x="4845050" y="4572000"/>
          <p14:tracePt t="18750" x="5143500" y="4762500"/>
          <p14:tracePt t="18766" x="5518150" y="4984750"/>
          <p14:tracePt t="18783" x="5854700" y="5143500"/>
          <p14:tracePt t="18800" x="6115050" y="5238750"/>
          <p14:tracePt t="18802" x="6210300" y="5270500"/>
          <p14:tracePt t="18816" x="6343650" y="5314950"/>
          <p14:tracePt t="18833" x="6375400" y="5327650"/>
          <p14:tracePt t="18866" x="6381750" y="5327650"/>
          <p14:tracePt t="18900" x="6375400" y="5314950"/>
          <p14:tracePt t="18917" x="6375400" y="5302250"/>
          <p14:tracePt t="18933" x="6426200" y="5289550"/>
          <p14:tracePt t="18950" x="6483350" y="5289550"/>
          <p14:tracePt t="18966" x="6553200" y="5289550"/>
          <p14:tracePt t="18983" x="6654800" y="5308600"/>
          <p14:tracePt t="19000" x="6794500" y="5334000"/>
          <p14:tracePt t="19002" x="6877050" y="5334000"/>
          <p14:tracePt t="19017" x="7048500" y="5346700"/>
          <p14:tracePt t="19033" x="7181850" y="5327650"/>
          <p14:tracePt t="19050" x="7277100" y="5289550"/>
          <p14:tracePt t="19067" x="7353300" y="5264150"/>
          <p14:tracePt t="19083" x="7404100" y="5251450"/>
          <p14:tracePt t="19100" x="7448550" y="5245100"/>
          <p14:tracePt t="19117" x="7486650" y="5245100"/>
          <p14:tracePt t="19133" x="7512050" y="5245100"/>
          <p14:tracePt t="19150" x="7537450" y="5264150"/>
          <p14:tracePt t="19167" x="7569200" y="5289550"/>
          <p14:tracePt t="19183" x="7620000" y="5321300"/>
          <p14:tracePt t="19200" x="7670800" y="5353050"/>
          <p14:tracePt t="19217" x="7747000" y="5353050"/>
          <p14:tracePt t="19233" x="7772400" y="5340350"/>
          <p14:tracePt t="19250" x="7772400" y="5257800"/>
          <p14:tracePt t="19266" x="7677150" y="5111750"/>
          <p14:tracePt t="19283" x="7556500" y="4946650"/>
          <p14:tracePt t="19300" x="7404100" y="4781550"/>
          <p14:tracePt t="19316" x="7270750" y="4603750"/>
          <p14:tracePt t="19333" x="7181850" y="4413250"/>
          <p14:tracePt t="19350" x="7099300" y="4197350"/>
          <p14:tracePt t="19366" x="7023100" y="3987800"/>
          <p14:tracePt t="19383" x="6985000" y="3854450"/>
          <p14:tracePt t="19400" x="6953250" y="3733800"/>
          <p14:tracePt t="19416" x="6921500" y="3581400"/>
          <p14:tracePt t="19433" x="6921500" y="3511550"/>
          <p14:tracePt t="19450" x="6915150" y="3479800"/>
          <p14:tracePt t="19467" x="6921500" y="3467100"/>
          <p14:tracePt t="19633" x="6921500" y="3473450"/>
          <p14:tracePt t="19641" x="6921500" y="3479800"/>
          <p14:tracePt t="19650" x="6921500" y="3486150"/>
          <p14:tracePt t="19667" x="6921500" y="3498850"/>
          <p14:tracePt t="19683" x="6915150" y="3530600"/>
          <p14:tracePt t="19717" x="6915150" y="3536950"/>
          <p14:tracePt t="19750" x="6915150" y="3517900"/>
          <p14:tracePt t="19767" x="6934200" y="3498850"/>
          <p14:tracePt t="19783" x="6934200" y="3467100"/>
          <p14:tracePt t="19801" x="6934200" y="3441700"/>
          <p14:tracePt t="19817" x="6915150" y="3403600"/>
          <p14:tracePt t="19833" x="6877050" y="3359150"/>
          <p14:tracePt t="19850" x="6845300" y="3321050"/>
          <p14:tracePt t="19867" x="6819900" y="3295650"/>
          <p14:tracePt t="19883" x="6819900" y="3282950"/>
          <p14:tracePt t="19968" x="6813550" y="3282950"/>
          <p14:tracePt t="19977" x="6813550" y="3289300"/>
          <p14:tracePt t="19985" x="6813550" y="3308350"/>
          <p14:tracePt t="20001" x="6775450" y="3359150"/>
          <p14:tracePt t="20017" x="6731000" y="3416300"/>
          <p14:tracePt t="20033" x="6654800" y="3454400"/>
          <p14:tracePt t="20050" x="6546850" y="3492500"/>
          <p14:tracePt t="20067" x="6337300" y="3498850"/>
          <p14:tracePt t="20083" x="6064250" y="3498850"/>
          <p14:tracePt t="20100" x="5791200" y="3498850"/>
          <p14:tracePt t="20117" x="5524500" y="3498850"/>
          <p14:tracePt t="20133" x="5283200" y="3498850"/>
          <p14:tracePt t="20150" x="5067300" y="3486150"/>
          <p14:tracePt t="20167" x="4864100" y="3473450"/>
          <p14:tracePt t="20183" x="4692650" y="3467100"/>
          <p14:tracePt t="20185" x="4629150" y="3467100"/>
          <p14:tracePt t="20201" x="4540250" y="3467100"/>
          <p14:tracePt t="20217" x="4527550" y="3467100"/>
          <p14:tracePt t="20250" x="4533900" y="3467100"/>
          <p14:tracePt t="20267" x="4546600" y="3454400"/>
          <p14:tracePt t="20283" x="4546600" y="3397250"/>
          <p14:tracePt t="20300" x="4546600" y="3333750"/>
          <p14:tracePt t="20316" x="4540250" y="3257550"/>
          <p14:tracePt t="20333" x="4508500" y="3155950"/>
          <p14:tracePt t="20350" x="4470400" y="3041650"/>
          <p14:tracePt t="20367" x="4394200" y="2921000"/>
          <p14:tracePt t="20383" x="4324350" y="2819400"/>
          <p14:tracePt t="20401" x="4241800" y="2705100"/>
          <p14:tracePt t="20416" x="4203700" y="2654300"/>
          <p14:tracePt t="20433" x="4165600" y="2609850"/>
          <p14:tracePt t="20450" x="4146550" y="2597150"/>
          <p14:tracePt t="20512" x="4140200" y="2597150"/>
          <p14:tracePt t="20593" x="4133850" y="2597150"/>
          <p14:tracePt t="20625" x="4133850" y="2603500"/>
          <p14:tracePt t="20649" x="4127500" y="2603500"/>
          <p14:tracePt t="20658" x="4121150" y="2603500"/>
          <p14:tracePt t="20666" x="4108450" y="2609850"/>
          <p14:tracePt t="20683" x="4076700" y="2622550"/>
          <p14:tracePt t="20700" x="4051300" y="2635250"/>
          <p14:tracePt t="20716" x="4044950" y="2635250"/>
          <p14:tracePt t="20769" x="4044950" y="2641600"/>
          <p14:tracePt t="20783" x="4038600" y="2647950"/>
          <p14:tracePt t="20800" x="4025900" y="2647950"/>
          <p14:tracePt t="20850" x="4019550" y="2647950"/>
          <p14:tracePt t="20929" x="4019550" y="2635250"/>
          <p14:tracePt t="20936" x="4019550" y="2609850"/>
          <p14:tracePt t="20945" x="4019550" y="2590800"/>
          <p14:tracePt t="20952" x="4019550" y="2578100"/>
          <p14:tracePt t="20967" x="4019550" y="2559050"/>
          <p14:tracePt t="20983" x="4019550" y="2533650"/>
          <p14:tracePt t="20985" x="4019550" y="2527300"/>
          <p14:tracePt t="21000" x="4019550" y="2520950"/>
          <p14:tracePt t="21017" x="4019550" y="2514600"/>
          <p14:tracePt t="21033" x="4019550" y="2501900"/>
          <p14:tracePt t="21050" x="4025900" y="2482850"/>
          <p14:tracePt t="21067" x="4032250" y="2463800"/>
          <p14:tracePt t="21083" x="4038600" y="2451100"/>
          <p14:tracePt t="21100" x="4038600" y="2444750"/>
          <p14:tracePt t="21137" x="4038600" y="2438400"/>
          <p14:tracePt t="21169" x="4038600" y="2432050"/>
          <p14:tracePt t="21177" x="4038600" y="2425700"/>
          <p14:tracePt t="21193" x="4038600" y="2419350"/>
          <p14:tracePt t="21289" x="4044950" y="2419350"/>
          <p14:tracePt t="21305" x="4051300" y="2419350"/>
          <p14:tracePt t="21314" x="4051300" y="2413000"/>
          <p14:tracePt t="21321" x="4057650" y="2413000"/>
          <p14:tracePt t="21333" x="4057650" y="2406650"/>
          <p14:tracePt t="21350" x="4064000" y="2406650"/>
          <p14:tracePt t="21367" x="4064000" y="2400300"/>
          <p14:tracePt t="21400" x="4070350" y="2387600"/>
          <p14:tracePt t="21417" x="4070350" y="2362200"/>
          <p14:tracePt t="21433" x="4070350" y="2343150"/>
          <p14:tracePt t="21450" x="4044950" y="2305050"/>
          <p14:tracePt t="21467" x="4013200" y="2266950"/>
          <p14:tracePt t="21483" x="4006850" y="2247900"/>
          <p14:tracePt t="21500" x="3981450" y="2203450"/>
          <p14:tracePt t="21517" x="3968750" y="2184400"/>
          <p14:tracePt t="21533" x="3956050" y="2171700"/>
          <p14:tracePt t="21567" x="3949700" y="2165350"/>
          <p14:tracePt t="21624" x="3937000" y="2165350"/>
          <p14:tracePt t="21633" x="3924300" y="2165350"/>
          <p14:tracePt t="21650" x="3911600" y="2165350"/>
          <p14:tracePt t="21666" x="3905250" y="2165350"/>
          <p14:tracePt t="21729" x="3911600" y="2165350"/>
          <p14:tracePt t="21841" x="3917950" y="2165350"/>
          <p14:tracePt t="21849" x="3956050" y="2165350"/>
          <p14:tracePt t="21867" x="4076700" y="2209800"/>
          <p14:tracePt t="21883" x="4305300" y="2292350"/>
          <p14:tracePt t="21900" x="4629150" y="2393950"/>
          <p14:tracePt t="21917" x="5016500" y="2520950"/>
          <p14:tracePt t="21933" x="5448300" y="2686050"/>
          <p14:tracePt t="21950" x="5848350" y="2908300"/>
          <p14:tracePt t="21967" x="6121400" y="3086100"/>
          <p14:tracePt t="21983" x="6343650" y="3225800"/>
          <p14:tracePt t="22000" x="6502400" y="3327400"/>
          <p14:tracePt t="22017" x="6540500" y="3359150"/>
          <p14:tracePt t="22033" x="6540500" y="3365500"/>
          <p14:tracePt t="22050" x="6527800" y="3371850"/>
          <p14:tracePt t="22067" x="6515100" y="3378200"/>
          <p14:tracePt t="22083" x="6515100" y="3384550"/>
          <p14:tracePt t="22153" x="6521450" y="3384550"/>
          <p14:tracePt t="22161" x="6540500" y="3397250"/>
          <p14:tracePt t="22168" x="6584950" y="3429000"/>
          <p14:tracePt t="22183" x="6629400" y="3448050"/>
          <p14:tracePt t="22200" x="6788150" y="3492500"/>
          <p14:tracePt t="22217" x="6889750" y="3486150"/>
          <p14:tracePt t="22233" x="6953250" y="3467100"/>
          <p14:tracePt t="22250" x="6972300" y="3448050"/>
          <p14:tracePt t="22300" x="6972300" y="3460750"/>
          <p14:tracePt t="22317" x="6953250" y="3517900"/>
          <p14:tracePt t="22333" x="6940550" y="3670300"/>
          <p14:tracePt t="22350" x="6902450" y="3886200"/>
          <p14:tracePt t="22367" x="6877050" y="4159250"/>
          <p14:tracePt t="22383" x="6858000" y="4438650"/>
          <p14:tracePt t="22386" x="6858000" y="4533900"/>
          <p14:tracePt t="22400" x="6851650" y="4686300"/>
          <p14:tracePt t="22417" x="6851650" y="4794250"/>
          <p14:tracePt t="22434" x="6851650" y="4864100"/>
          <p14:tracePt t="22450" x="6826250" y="4933950"/>
          <p14:tracePt t="22467" x="6800850" y="5003800"/>
          <p14:tracePt t="22483" x="6781800" y="5054600"/>
          <p14:tracePt t="22500" x="6769100" y="5099050"/>
          <p14:tracePt t="22517" x="6756400" y="5130800"/>
          <p14:tracePt t="22533" x="6737350" y="5143500"/>
          <p14:tracePt t="22550" x="6718300" y="5181600"/>
          <p14:tracePt t="22567" x="6692900" y="5245100"/>
          <p14:tracePt t="22583" x="6661150" y="5340350"/>
          <p14:tracePt t="22585" x="6642100" y="5397500"/>
          <p14:tracePt t="22600" x="6635750" y="5441950"/>
          <p14:tracePt t="22617" x="6635750" y="5511800"/>
          <p14:tracePt t="22633" x="6635750" y="5524500"/>
          <p14:tracePt t="22650" x="6623050" y="5518150"/>
          <p14:tracePt t="22668" x="6604000" y="5518150"/>
          <p14:tracePt t="22683" x="6578600" y="5518150"/>
          <p14:tracePt t="22700" x="6546850" y="5537200"/>
          <p14:tracePt t="22716" x="6521450" y="5556250"/>
          <p14:tracePt t="22733" x="6502400" y="5562600"/>
          <p14:tracePt t="22750" x="6496050" y="5575300"/>
          <p14:tracePt t="22767" x="6489700" y="5581650"/>
          <p14:tracePt t="22783" x="6483350" y="5581650"/>
          <p14:tracePt t="22801" x="6451600" y="5594350"/>
          <p14:tracePt t="22817" x="6445250" y="5600700"/>
          <p14:tracePt t="22833" x="6438900" y="5607050"/>
          <p14:tracePt t="22850" x="6426200" y="5607050"/>
          <p14:tracePt t="22867" x="6419850" y="5613400"/>
          <p14:tracePt t="22883" x="6400800" y="5626100"/>
          <p14:tracePt t="22900" x="6362700" y="5638800"/>
          <p14:tracePt t="22917" x="6311900" y="5664200"/>
          <p14:tracePt t="22933" x="6273800" y="5689600"/>
          <p14:tracePt t="22950" x="6267450" y="5695950"/>
          <p14:tracePt t="22966" x="6261100" y="5695950"/>
          <p14:tracePt t="23033" x="6254750" y="5695950"/>
          <p14:tracePt t="23058" x="6248400" y="5670550"/>
          <p14:tracePt t="23065" x="6242050" y="5638800"/>
          <p14:tracePt t="23083" x="6242050" y="5530850"/>
          <p14:tracePt t="23100" x="6223000" y="5429250"/>
          <p14:tracePt t="23117" x="6184900" y="5346700"/>
          <p14:tracePt t="23133" x="6159500" y="5264150"/>
          <p14:tracePt t="23150" x="6140450" y="5200650"/>
          <p14:tracePt t="23167" x="6121400" y="5149850"/>
          <p14:tracePt t="23183" x="6121400" y="5130800"/>
          <p14:tracePt t="23186" x="6121400" y="5124450"/>
          <p14:tracePt t="23225" x="6115050" y="5124450"/>
          <p14:tracePt t="23282" x="6127750" y="5124450"/>
          <p14:tracePt t="23300" x="6210300" y="5111750"/>
          <p14:tracePt t="23316" x="6324600" y="5099050"/>
          <p14:tracePt t="23333" x="6502400" y="5099050"/>
          <p14:tracePt t="23350" x="6724650" y="5099050"/>
          <p14:tracePt t="23367" x="6997700" y="5092700"/>
          <p14:tracePt t="23383" x="7219950" y="5073650"/>
          <p14:tracePt t="23400" x="7499350" y="5073650"/>
          <p14:tracePt t="23417" x="7639050" y="5080000"/>
          <p14:tracePt t="23433" x="7740650" y="5086350"/>
          <p14:tracePt t="23450" x="7810500" y="5092700"/>
          <p14:tracePt t="23467" x="7861300" y="5105400"/>
          <p14:tracePt t="23483" x="7899400" y="5105400"/>
          <p14:tracePt t="23500" x="7943850" y="5105400"/>
          <p14:tracePt t="23517" x="7981950" y="5105400"/>
          <p14:tracePt t="23534" x="8020050" y="5111750"/>
          <p14:tracePt t="23550" x="8064500" y="5124450"/>
          <p14:tracePt t="23567" x="8140700" y="5156200"/>
          <p14:tracePt t="23583" x="8204200" y="5194300"/>
          <p14:tracePt t="23585" x="8235950" y="5219700"/>
          <p14:tracePt t="23600" x="8255000" y="5245100"/>
          <p14:tracePt t="23617" x="8280400" y="5334000"/>
          <p14:tracePt t="23633" x="8210550" y="5448300"/>
          <p14:tracePt t="23650" x="8115300" y="5594350"/>
          <p14:tracePt t="23667" x="8020050" y="5740400"/>
          <p14:tracePt t="23683" x="7937500" y="5842000"/>
          <p14:tracePt t="23700" x="7842250" y="5905500"/>
          <p14:tracePt t="23718" x="7727950" y="5943600"/>
          <p14:tracePt t="23733" x="7607300" y="5962650"/>
          <p14:tracePt t="23750" x="7473950" y="5956300"/>
          <p14:tracePt t="23767" x="7353300" y="5911850"/>
          <p14:tracePt t="23783" x="7213600" y="5867400"/>
          <p14:tracePt t="23786" x="7143750" y="5848350"/>
          <p14:tracePt t="23801" x="7004050" y="5791200"/>
          <p14:tracePt t="23817" x="6832600" y="5727700"/>
          <p14:tracePt t="23833" x="6711950" y="5670550"/>
          <p14:tracePt t="23850" x="6635750" y="5607050"/>
          <p14:tracePt t="23867" x="6616700" y="5549900"/>
          <p14:tracePt t="23883" x="6610350" y="5511800"/>
          <p14:tracePt t="23902" x="6635750" y="5461000"/>
          <p14:tracePt t="23917" x="6692900" y="5422900"/>
          <p14:tracePt t="23933" x="6756400" y="5397500"/>
          <p14:tracePt t="23950" x="6819900" y="5378450"/>
          <p14:tracePt t="23967" x="6851650" y="5359400"/>
          <p14:tracePt t="23983" x="6858000" y="5353050"/>
          <p14:tracePt t="24025" x="6845300" y="5353050"/>
          <p14:tracePt t="24033" x="6819900" y="5340350"/>
          <p14:tracePt t="24050" x="6769100" y="5245100"/>
          <p14:tracePt t="24067" x="6724650" y="5080000"/>
          <p14:tracePt t="24083" x="6692900" y="4864100"/>
          <p14:tracePt t="24100" x="6680200" y="4648200"/>
          <p14:tracePt t="24117" x="6731000" y="4546600"/>
          <p14:tracePt t="24133" x="6781800" y="4406900"/>
          <p14:tracePt t="24150" x="6870700" y="4254500"/>
          <p14:tracePt t="24167" x="6978650" y="4089400"/>
          <p14:tracePt t="24183" x="7061200" y="3937000"/>
          <p14:tracePt t="24185" x="7086600" y="3873500"/>
          <p14:tracePt t="24200" x="7112000" y="3835400"/>
          <p14:tracePt t="24217" x="7137400" y="3727450"/>
          <p14:tracePt t="24233" x="7137400" y="3670300"/>
          <p14:tracePt t="24250" x="7137400" y="3619500"/>
          <p14:tracePt t="24267" x="7137400" y="3575050"/>
          <p14:tracePt t="24283" x="7137400" y="3530600"/>
          <p14:tracePt t="24300" x="7137400" y="3505200"/>
          <p14:tracePt t="24317" x="7124700" y="3486150"/>
          <p14:tracePt t="24333" x="7124700" y="3479800"/>
          <p14:tracePt t="24401" x="7112000" y="3467100"/>
          <p14:tracePt t="24409" x="7105650" y="3460750"/>
          <p14:tracePt t="24418" x="7099300" y="3454400"/>
          <p14:tracePt t="24433" x="7073900" y="3448050"/>
          <p14:tracePt t="24450" x="7042150" y="3441700"/>
          <p14:tracePt t="24466" x="7004050" y="3448050"/>
          <p14:tracePt t="24483" x="6959600" y="3467100"/>
          <p14:tracePt t="24500" x="6927850" y="3486150"/>
          <p14:tracePt t="24516" x="6902450" y="3505200"/>
          <p14:tracePt t="24533" x="6864350" y="3524250"/>
          <p14:tracePt t="24550" x="6813550" y="3536950"/>
          <p14:tracePt t="24567" x="6750050" y="3536950"/>
          <p14:tracePt t="24583" x="6692900" y="3536950"/>
          <p14:tracePt t="24600" x="6591300" y="3454400"/>
          <p14:tracePt t="24617" x="6521450" y="3340100"/>
          <p14:tracePt t="24633" x="6451600" y="3219450"/>
          <p14:tracePt t="24650" x="6426200" y="3124200"/>
          <p14:tracePt t="24667" x="6438900" y="3060700"/>
          <p14:tracePt t="24683" x="6477000" y="2990850"/>
          <p14:tracePt t="24700" x="6546850" y="2914650"/>
          <p14:tracePt t="24716" x="6667500" y="2832100"/>
          <p14:tracePt t="24735" x="6838950" y="2768600"/>
          <p14:tracePt t="24750" x="7023100" y="2755900"/>
          <p14:tracePt t="24767" x="7169150" y="2755900"/>
          <p14:tracePt t="24783" x="7258050" y="2768600"/>
          <p14:tracePt t="24785" x="7296150" y="2787650"/>
          <p14:tracePt t="24800" x="7327900" y="2813050"/>
          <p14:tracePt t="24817" x="7391400" y="2959100"/>
          <p14:tracePt t="24833" x="7423150" y="3124200"/>
          <p14:tracePt t="24850" x="7435850" y="3302000"/>
          <p14:tracePt t="24867" x="7410450" y="3467100"/>
          <p14:tracePt t="24883" x="7372350" y="3581400"/>
          <p14:tracePt t="24901" x="7346950" y="3644900"/>
          <p14:tracePt t="24917" x="7302500" y="3683000"/>
          <p14:tracePt t="24934" x="7245350" y="3695700"/>
          <p14:tracePt t="24950" x="7181850" y="3702050"/>
          <p14:tracePt t="24968" x="7112000" y="3676650"/>
          <p14:tracePt t="24984" x="7042150" y="3644900"/>
          <p14:tracePt t="25000" x="6991350" y="3606800"/>
          <p14:tracePt t="25065" x="7004050" y="3606800"/>
          <p14:tracePt t="25083" x="7048500" y="3606800"/>
          <p14:tracePt t="25100" x="7067550" y="3600450"/>
          <p14:tracePt t="25117" x="7073900" y="3594100"/>
          <p14:tracePt t="25169" x="7080250" y="3600450"/>
          <p14:tracePt t="25256" x="7067550" y="3600450"/>
          <p14:tracePt t="25265" x="7029450" y="3600450"/>
          <p14:tracePt t="25284" x="6965950" y="3600450"/>
          <p14:tracePt t="25300" x="6896100" y="3600450"/>
          <p14:tracePt t="25317" x="6813550" y="3600450"/>
          <p14:tracePt t="25333" x="6743700" y="3600450"/>
          <p14:tracePt t="25350" x="6718300" y="3606800"/>
          <p14:tracePt t="25367" x="6711950" y="3606800"/>
          <p14:tracePt t="25425" x="6711950" y="3600450"/>
          <p14:tracePt t="25433" x="6711950" y="3594100"/>
          <p14:tracePt t="25450" x="6788150" y="3587750"/>
          <p14:tracePt t="25467" x="6921500" y="3587750"/>
          <p14:tracePt t="25483" x="7112000" y="3581400"/>
          <p14:tracePt t="25500" x="7327900" y="3587750"/>
          <p14:tracePt t="25516" x="7486650" y="3600450"/>
          <p14:tracePt t="25533" x="7588250" y="3600450"/>
          <p14:tracePt t="25550" x="7620000" y="3600450"/>
          <p14:tracePt t="25602" x="7613650" y="3600450"/>
          <p14:tracePt t="25617" x="7543800" y="3600450"/>
          <p14:tracePt t="25633" x="7461250" y="3568700"/>
          <p14:tracePt t="25650" x="7327900" y="3530600"/>
          <p14:tracePt t="25667" x="7169150" y="3479800"/>
          <p14:tracePt t="25683" x="7023100" y="3429000"/>
          <p14:tracePt t="25700" x="6902450" y="3384550"/>
          <p14:tracePt t="25717" x="6832600" y="3365500"/>
          <p14:tracePt t="25733" x="6813550" y="3359150"/>
          <p14:tracePt t="25750" x="6807200" y="3352800"/>
          <p14:tracePt t="25783" x="6800850" y="3346450"/>
          <p14:tracePt t="25800" x="6762750" y="3333750"/>
          <p14:tracePt t="25817" x="6731000" y="3327400"/>
          <p14:tracePt t="25833" x="6724650" y="3321050"/>
          <p14:tracePt t="25883" x="6750050" y="3314700"/>
          <p14:tracePt t="25900" x="6845300" y="3314700"/>
          <p14:tracePt t="25917" x="6965950" y="3308350"/>
          <p14:tracePt t="25933" x="7112000" y="3308350"/>
          <p14:tracePt t="25950" x="7258050" y="3289300"/>
          <p14:tracePt t="25967" x="7353300" y="3276600"/>
          <p14:tracePt t="25983" x="7397750" y="3257550"/>
          <p14:tracePt t="26000" x="7404100" y="3257550"/>
          <p14:tracePt t="26033" x="7404100" y="3251200"/>
          <p14:tracePt t="26050" x="7385050" y="3238500"/>
          <p14:tracePt t="26067" x="7321550" y="3219450"/>
          <p14:tracePt t="26083" x="7245350" y="3200400"/>
          <p14:tracePt t="26100" x="7175500" y="3175000"/>
          <p14:tracePt t="26117" x="7099300" y="3143250"/>
          <p14:tracePt t="26134" x="7035800" y="3111500"/>
          <p14:tracePt t="26150" x="6959600" y="3086100"/>
          <p14:tracePt t="26167" x="6877050" y="3060700"/>
          <p14:tracePt t="26169" x="6838950" y="3048000"/>
          <p14:tracePt t="26183" x="6800850" y="3035300"/>
          <p14:tracePt t="26200" x="6705600" y="2997200"/>
          <p14:tracePt t="26217" x="6654800" y="2978150"/>
          <p14:tracePt t="26233" x="6616700" y="2965450"/>
          <p14:tracePt t="26250" x="6584950" y="2959100"/>
          <p14:tracePt t="26267" x="6565900" y="2940050"/>
          <p14:tracePt t="26283" x="6546850" y="2933700"/>
          <p14:tracePt t="26300" x="6527800" y="2933700"/>
          <p14:tracePt t="26317" x="6502400" y="2921000"/>
          <p14:tracePt t="26333" x="6483350" y="2914650"/>
          <p14:tracePt t="26521" x="6489700" y="2914650"/>
          <p14:tracePt t="26529" x="6527800" y="2914650"/>
          <p14:tracePt t="26536" x="6578600" y="2914650"/>
          <p14:tracePt t="26550" x="6635750" y="2914650"/>
          <p14:tracePt t="26567" x="6800850" y="2921000"/>
          <p14:tracePt t="26583" x="7010400" y="2933700"/>
          <p14:tracePt t="26600" x="7283450" y="2933700"/>
          <p14:tracePt t="26616" x="7435850" y="2933700"/>
          <p14:tracePt t="26633" x="7543800" y="2933700"/>
          <p14:tracePt t="26650" x="7594600" y="2933700"/>
          <p14:tracePt t="26753" x="7594600" y="2940050"/>
          <p14:tracePt t="26761" x="7588250" y="2940050"/>
          <p14:tracePt t="26768" x="7575550" y="2940050"/>
          <p14:tracePt t="26784" x="7562850" y="2946400"/>
          <p14:tracePt t="26800" x="7531100" y="2965450"/>
          <p14:tracePt t="26817" x="7473950" y="3016250"/>
          <p14:tracePt t="26833" x="7429500" y="3073400"/>
          <p14:tracePt t="26850" x="7327900" y="3181350"/>
          <p14:tracePt t="26867" x="7239000" y="3289300"/>
          <p14:tracePt t="26883" x="7162800" y="3390900"/>
          <p14:tracePt t="26900" x="7124700" y="3448050"/>
          <p14:tracePt t="26917" x="7067550" y="3511550"/>
          <p14:tracePt t="26934" x="7023100" y="3556000"/>
          <p14:tracePt t="26950" x="6985000" y="3606800"/>
          <p14:tracePt t="26967" x="6934200" y="3638550"/>
          <p14:tracePt t="26983" x="6877050" y="3676650"/>
          <p14:tracePt t="26986" x="6845300" y="3695700"/>
          <p14:tracePt t="27000" x="6813550" y="3714750"/>
          <p14:tracePt t="27017" x="6705600" y="3765550"/>
          <p14:tracePt t="27033" x="6629400" y="3784600"/>
          <p14:tracePt t="27050" x="6546850" y="3797300"/>
          <p14:tracePt t="27067" x="6483350" y="3797300"/>
          <p14:tracePt t="27083" x="6432550" y="3797300"/>
          <p14:tracePt t="27100" x="6400800" y="3797300"/>
          <p14:tracePt t="27117" x="6381750" y="3797300"/>
          <p14:tracePt t="27134" x="6375400" y="3797300"/>
          <p14:tracePt t="27167" x="6375400" y="3790950"/>
          <p14:tracePt t="27225" x="6375400" y="3784600"/>
          <p14:tracePt t="27234" x="6369050" y="3778250"/>
          <p14:tracePt t="27250" x="6369050" y="3759200"/>
          <p14:tracePt t="27283" x="6369050" y="3752850"/>
          <p14:tracePt t="27300" x="6369050" y="3746500"/>
          <p14:tracePt t="27317" x="6381750" y="3733800"/>
          <p14:tracePt t="27333" x="6451600" y="3714750"/>
          <p14:tracePt t="27350" x="6610350" y="3708400"/>
          <p14:tracePt t="27367" x="6819900" y="3702050"/>
          <p14:tracePt t="27384" x="7086600" y="3702050"/>
          <p14:tracePt t="27385" x="7226300" y="3702050"/>
          <p14:tracePt t="27401" x="7454900" y="3727450"/>
          <p14:tracePt t="27417" x="7632700" y="3721100"/>
          <p14:tracePt t="27433" x="7766050" y="3721100"/>
          <p14:tracePt t="27450" x="7823200" y="3721100"/>
          <p14:tracePt t="27467" x="7816850" y="3721100"/>
          <p14:tracePt t="27546" x="7810500" y="3714750"/>
          <p14:tracePt t="27553" x="7785100" y="3714750"/>
          <p14:tracePt t="27561" x="7734300" y="3702050"/>
          <p14:tracePt t="27568" x="7658100" y="3676650"/>
          <p14:tracePt t="27583" x="7575550" y="3651250"/>
          <p14:tracePt t="27601" x="7289800" y="3556000"/>
          <p14:tracePt t="27617" x="7099300" y="3492500"/>
          <p14:tracePt t="27633" x="6915150" y="3441700"/>
          <p14:tracePt t="27650" x="6788150" y="3384550"/>
          <p14:tracePt t="27668" x="6680200" y="3340100"/>
          <p14:tracePt t="27684" x="6604000" y="3314700"/>
          <p14:tracePt t="27700" x="6527800" y="3289300"/>
          <p14:tracePt t="27717" x="6464300" y="3276600"/>
          <p14:tracePt t="27733" x="6419850" y="3276600"/>
          <p14:tracePt t="27750" x="6388100" y="3276600"/>
          <p14:tracePt t="27767" x="6375400" y="3276600"/>
          <p14:tracePt t="27783" x="6350000" y="3276600"/>
          <p14:tracePt t="27801" x="6292850" y="3276600"/>
          <p14:tracePt t="27817" x="6261100" y="3276600"/>
          <p14:tracePt t="27833" x="6242050" y="3276600"/>
          <p14:tracePt t="27850" x="6229350" y="3276600"/>
          <p14:tracePt t="28113" x="6242050" y="3276600"/>
          <p14:tracePt t="28120" x="6286500" y="3276600"/>
          <p14:tracePt t="28129" x="6350000" y="3276600"/>
          <p14:tracePt t="28136" x="6445250" y="3295650"/>
          <p14:tracePt t="28150" x="6546850" y="3308350"/>
          <p14:tracePt t="28167" x="6800850" y="3314700"/>
          <p14:tracePt t="28183" x="7073900" y="3314700"/>
          <p14:tracePt t="28200" x="7346950" y="3314700"/>
          <p14:tracePt t="28202" x="7442200" y="3314700"/>
          <p14:tracePt t="28216" x="7594600" y="3314700"/>
          <p14:tracePt t="28233" x="7613650" y="3314700"/>
          <p14:tracePt t="28267" x="7613650" y="3308350"/>
          <p14:tracePt t="28283" x="7594600" y="3308350"/>
          <p14:tracePt t="28300" x="7556500" y="3289300"/>
          <p14:tracePt t="28317" x="7505700" y="3270250"/>
          <p14:tracePt t="28333" x="7416800" y="3251200"/>
          <p14:tracePt t="28350" x="7296150" y="3238500"/>
          <p14:tracePt t="28366" x="7143750" y="3206750"/>
          <p14:tracePt t="28384" x="6997700" y="3181350"/>
          <p14:tracePt t="28400" x="6813550" y="3143250"/>
          <p14:tracePt t="28417" x="6718300" y="3117850"/>
          <p14:tracePt t="28433" x="6635750" y="3105150"/>
          <p14:tracePt t="28450" x="6565900" y="3098800"/>
          <p14:tracePt t="28467" x="6515100" y="3092450"/>
          <p14:tracePt t="28483" x="6464300" y="3092450"/>
          <p14:tracePt t="28500" x="6419850" y="3086100"/>
          <p14:tracePt t="28517" x="6375400" y="3086100"/>
          <p14:tracePt t="28533" x="6330950" y="3086100"/>
          <p14:tracePt t="28550" x="6286500" y="3079750"/>
          <p14:tracePt t="28567" x="6261100" y="3067050"/>
          <p14:tracePt t="28583" x="6223000" y="3054350"/>
          <p14:tracePt t="28585" x="6210300" y="3054350"/>
          <p14:tracePt t="28600" x="6197600" y="3048000"/>
          <p14:tracePt t="28777" x="6197600" y="3041650"/>
          <p14:tracePt t="28793" x="6210300" y="3041650"/>
          <p14:tracePt t="28802" x="6229350" y="3041650"/>
          <p14:tracePt t="28809" x="6267450" y="3041650"/>
          <p14:tracePt t="28818" x="6305550" y="3041650"/>
          <p14:tracePt t="28833" x="6426200" y="3035300"/>
          <p14:tracePt t="28850" x="6584950" y="3035300"/>
          <p14:tracePt t="28867" x="6775450" y="3028950"/>
          <p14:tracePt t="28883" x="6997700" y="3028950"/>
          <p14:tracePt t="28902" x="7219950" y="3028950"/>
          <p14:tracePt t="28917" x="7410450" y="3028950"/>
          <p14:tracePt t="28933" x="7524750" y="3022600"/>
          <p14:tracePt t="28950" x="7594600" y="3016250"/>
          <p14:tracePt t="28967" x="7600950" y="3016250"/>
          <p14:tracePt t="29169" x="7594600" y="3016250"/>
          <p14:tracePt t="29177" x="7594600" y="3022600"/>
          <p14:tracePt t="29185" x="7588250" y="3028950"/>
          <p14:tracePt t="29200" x="7581900" y="3028950"/>
          <p14:tracePt t="29217" x="7575550" y="3035300"/>
          <p14:tracePt t="29688" x="7556500" y="3035300"/>
          <p14:tracePt t="29697" x="7524750" y="3035300"/>
          <p14:tracePt t="29705" x="7493000" y="3041650"/>
          <p14:tracePt t="29717" x="7448550" y="3041650"/>
          <p14:tracePt t="29733" x="7315200" y="3048000"/>
          <p14:tracePt t="29750" x="7124700" y="3048000"/>
          <p14:tracePt t="29767" x="6864350" y="3048000"/>
          <p14:tracePt t="29783" x="6591300" y="3048000"/>
          <p14:tracePt t="29785" x="6483350" y="3048000"/>
          <p14:tracePt t="29800" x="6311900" y="3048000"/>
          <p14:tracePt t="29817" x="6197600" y="3048000"/>
          <p14:tracePt t="29833" x="6121400" y="3035300"/>
          <p14:tracePt t="29850" x="6032500" y="3022600"/>
          <p14:tracePt t="29866" x="5911850" y="3022600"/>
          <p14:tracePt t="29883" x="5797550" y="3028950"/>
          <p14:tracePt t="29900" x="5683250" y="3028950"/>
          <p14:tracePt t="29917" x="5575300" y="3028950"/>
          <p14:tracePt t="29933" x="5435600" y="3028950"/>
          <p14:tracePt t="29950" x="5295900" y="3035300"/>
          <p14:tracePt t="29967" x="5149850" y="3041650"/>
          <p14:tracePt t="29983" x="4984750" y="3041650"/>
          <p14:tracePt t="29985" x="4902200" y="3041650"/>
          <p14:tracePt t="30000" x="4730750" y="3041650"/>
          <p14:tracePt t="30017" x="4559300" y="3041650"/>
          <p14:tracePt t="30033" x="4381500" y="3041650"/>
          <p14:tracePt t="30050" x="4197350" y="3041650"/>
          <p14:tracePt t="30067" x="4025900" y="3041650"/>
          <p14:tracePt t="30084" x="3886200" y="3048000"/>
          <p14:tracePt t="30101" x="3797300" y="3048000"/>
          <p14:tracePt t="30117" x="3752850" y="3048000"/>
          <p14:tracePt t="30133" x="3740150" y="3048000"/>
          <p14:tracePt t="30193" x="3740150" y="3041650"/>
          <p14:tracePt t="30217" x="3733800" y="3041650"/>
          <p14:tracePt t="30225" x="3727450" y="3035300"/>
          <p14:tracePt t="30233" x="3721100" y="3028950"/>
          <p14:tracePt t="30250" x="3721100" y="3009900"/>
          <p14:tracePt t="30267" x="3721100" y="2990850"/>
          <p14:tracePt t="30283" x="3721100" y="2971800"/>
          <p14:tracePt t="30300" x="3721100" y="2959100"/>
          <p14:tracePt t="30317" x="3708400" y="2946400"/>
          <p14:tracePt t="30333" x="3702050" y="2927350"/>
          <p14:tracePt t="30350" x="3702050" y="2914650"/>
          <p14:tracePt t="30367" x="3702050" y="2901950"/>
          <p14:tracePt t="30383" x="3733800" y="2882900"/>
          <p14:tracePt t="30400" x="3898900" y="2857500"/>
          <p14:tracePt t="30417" x="4083050" y="2857500"/>
          <p14:tracePt t="30433" x="4324350" y="2851150"/>
          <p14:tracePt t="30450" x="4597400" y="2851150"/>
          <p14:tracePt t="30467" x="4864100" y="2844800"/>
          <p14:tracePt t="30483" x="5048250" y="2832100"/>
          <p14:tracePt t="30500" x="5143500" y="2813050"/>
          <p14:tracePt t="30517" x="5162550" y="2800350"/>
          <p14:tracePt t="30584" x="5168900" y="2800350"/>
          <p14:tracePt t="30593" x="5168900" y="2806700"/>
          <p14:tracePt t="30602" x="5168900" y="2838450"/>
          <p14:tracePt t="30617" x="5187950" y="2908300"/>
          <p14:tracePt t="30633" x="5200650" y="2946400"/>
          <p14:tracePt t="30650" x="5200650" y="2959100"/>
          <p14:tracePt t="30666" x="5168900" y="2971800"/>
          <p14:tracePt t="30683" x="5092700" y="2971800"/>
          <p14:tracePt t="30700" x="4997450" y="2946400"/>
          <p14:tracePt t="30716" x="4908550" y="2876550"/>
          <p14:tracePt t="30733" x="4845050" y="2800350"/>
          <p14:tracePt t="30750" x="4762500" y="2679700"/>
          <p14:tracePt t="30767" x="4730750" y="2571750"/>
          <p14:tracePt t="30783" x="4718050" y="2457450"/>
          <p14:tracePt t="30785" x="4724400" y="2400300"/>
          <p14:tracePt t="30800" x="4756150" y="2317750"/>
          <p14:tracePt t="30817" x="4832350" y="2241550"/>
          <p14:tracePt t="30833" x="4984750" y="2197100"/>
          <p14:tracePt t="30850" x="5187950" y="2184400"/>
          <p14:tracePt t="30867" x="5403850" y="2197100"/>
          <p14:tracePt t="30883" x="5543550" y="2184400"/>
          <p14:tracePt t="30900" x="5657850" y="2247900"/>
          <p14:tracePt t="30917" x="5734050" y="2349500"/>
          <p14:tracePt t="30933" x="5772150" y="2482850"/>
          <p14:tracePt t="30950" x="5772150" y="2641600"/>
          <p14:tracePt t="30967" x="5721350" y="2800350"/>
          <p14:tracePt t="30983" x="5645150" y="2946400"/>
          <p14:tracePt t="31000" x="5568950" y="3086100"/>
          <p14:tracePt t="31001" x="5530850" y="3155950"/>
          <p14:tracePt t="31017" x="5454650" y="3276600"/>
          <p14:tracePt t="31033" x="5422900" y="3365500"/>
          <p14:tracePt t="31050" x="5422900" y="3435350"/>
          <p14:tracePt t="31067" x="5473700" y="3536950"/>
          <p14:tracePt t="31083" x="5575300" y="3676650"/>
          <p14:tracePt t="31100" x="5759450" y="3949700"/>
          <p14:tracePt t="31117" x="5943600" y="4235450"/>
          <p14:tracePt t="31133" x="6153150" y="4578350"/>
          <p14:tracePt t="31150" x="6330950" y="4864100"/>
          <p14:tracePt t="31167" x="6489700" y="5067300"/>
          <p14:tracePt t="31183" x="6623050" y="5226050"/>
          <p14:tracePt t="31200" x="6699250" y="5340350"/>
          <p14:tracePt t="31202" x="6724650" y="5378450"/>
          <p14:tracePt t="31217" x="6737350" y="5416550"/>
          <p14:tracePt t="31233" x="6737350" y="5429250"/>
          <p14:tracePt t="31250" x="6737350" y="5461000"/>
          <p14:tracePt t="31267" x="6718300" y="5499100"/>
          <p14:tracePt t="31283" x="6711950" y="5537200"/>
          <p14:tracePt t="31300" x="6705600" y="5575300"/>
          <p14:tracePt t="31317" x="6673850" y="5600700"/>
          <p14:tracePt t="31333" x="6635750" y="5632450"/>
          <p14:tracePt t="31350" x="6604000" y="5657850"/>
          <p14:tracePt t="31367" x="6597650" y="5664200"/>
          <p14:tracePt t="31401" x="6597650" y="5657850"/>
          <p14:tracePt t="31417" x="6578600" y="5568950"/>
          <p14:tracePt t="31433" x="6534150" y="5499100"/>
          <p14:tracePt t="31450" x="6489700" y="5422900"/>
          <p14:tracePt t="31467" x="6388100" y="5295900"/>
          <p14:tracePt t="31483" x="6242050" y="5130800"/>
          <p14:tracePt t="31500" x="6000750" y="4889500"/>
          <p14:tracePt t="31517" x="5721350" y="4622800"/>
          <p14:tracePt t="31533" x="5422900" y="4413250"/>
          <p14:tracePt t="31550" x="5130800" y="4229100"/>
          <p14:tracePt t="31567" x="4857750" y="4044950"/>
          <p14:tracePt t="31583" x="4648200" y="3848100"/>
          <p14:tracePt t="31585" x="4559300" y="3759200"/>
          <p14:tracePt t="31600" x="4489450" y="3689350"/>
          <p14:tracePt t="31617" x="4394200" y="3562350"/>
          <p14:tracePt t="31633" x="4362450" y="3524250"/>
          <p14:tracePt t="31650" x="4362450" y="3517900"/>
          <p14:tracePt t="31667" x="4368800" y="3511550"/>
          <p14:tracePt t="31717" x="4368800" y="3505200"/>
          <p14:tracePt t="31733" x="4368800" y="3454400"/>
          <p14:tracePt t="31750" x="4368800" y="3371850"/>
          <p14:tracePt t="31767" x="4368800" y="3276600"/>
          <p14:tracePt t="31784" x="4337050" y="3194050"/>
          <p14:tracePt t="31785" x="4324350" y="3155950"/>
          <p14:tracePt t="31800" x="4292600" y="3054350"/>
          <p14:tracePt t="31817" x="4260850" y="2946400"/>
          <p14:tracePt t="31834" x="4254500" y="2819400"/>
          <p14:tracePt t="31850" x="4216400" y="2698750"/>
          <p14:tracePt t="31867" x="4171950" y="2622550"/>
          <p14:tracePt t="31883" x="4133850" y="2578100"/>
          <p14:tracePt t="31900" x="4108450" y="2552700"/>
          <p14:tracePt t="31917" x="4095750" y="2540000"/>
          <p14:tracePt t="31967" x="4089400" y="2540000"/>
          <p14:tracePt t="31983" x="4083050" y="2546350"/>
          <p14:tracePt t="32001" x="4076700" y="2616200"/>
          <p14:tracePt t="32017" x="4076700" y="2628900"/>
          <p14:tracePt t="32033" x="4076700" y="2635250"/>
          <p14:tracePt t="32050" x="4076700" y="2641600"/>
          <p14:tracePt t="32067" x="4064000" y="2654300"/>
          <p14:tracePt t="32083" x="4064000" y="2673350"/>
          <p14:tracePt t="32100" x="4064000" y="2686050"/>
          <p14:tracePt t="32184" x="4064000" y="2660650"/>
          <p14:tracePt t="32193" x="4057650" y="2616200"/>
          <p14:tracePt t="32202" x="4057650" y="2578100"/>
          <p14:tracePt t="32217" x="4057650" y="2444750"/>
          <p14:tracePt t="32233" x="4057650" y="2279650"/>
          <p14:tracePt t="32250" x="4057650" y="2120900"/>
          <p14:tracePt t="32267" x="4057650" y="1993900"/>
          <p14:tracePt t="32284" x="4057650" y="1873250"/>
          <p14:tracePt t="32300" x="4076700" y="1771650"/>
          <p14:tracePt t="32317" x="4089400" y="1676400"/>
          <p14:tracePt t="32333" x="4108450" y="1581150"/>
          <p14:tracePt t="32350" x="4121150" y="1511300"/>
          <p14:tracePt t="32367" x="4133850" y="1492250"/>
          <p14:tracePt t="32383" x="4133850" y="1485900"/>
          <p14:tracePt t="32417" x="4133850" y="1479550"/>
          <p14:tracePt t="32433" x="4140200" y="1466850"/>
          <p14:tracePt t="32450" x="4140200" y="1435100"/>
          <p14:tracePt t="32467" x="4146550" y="1435100"/>
          <p14:tracePt t="32484" x="4146550" y="1428750"/>
          <p14:tracePt t="32536" x="4146550" y="1435100"/>
          <p14:tracePt t="32550" x="4146550" y="1441450"/>
          <p14:tracePt t="32567" x="4146550" y="1543050"/>
          <p14:tracePt t="32583" x="4203700" y="1746250"/>
          <p14:tracePt t="32586" x="4241800" y="1885950"/>
          <p14:tracePt t="32601" x="4368800" y="2279650"/>
          <p14:tracePt t="32617" x="4565650" y="2679700"/>
          <p14:tracePt t="32633" x="4819650" y="2952750"/>
          <p14:tracePt t="32650" x="5080000" y="3232150"/>
          <p14:tracePt t="32667" x="5283200" y="3511550"/>
          <p14:tracePt t="32684" x="5461000" y="3784600"/>
          <p14:tracePt t="32700" x="5619750" y="4057650"/>
          <p14:tracePt t="32717" x="5740400" y="4248150"/>
          <p14:tracePt t="32733" x="5810250" y="4368800"/>
          <p14:tracePt t="32750" x="5835650" y="4445000"/>
          <p14:tracePt t="32767" x="5848350" y="4495800"/>
          <p14:tracePt t="32783" x="5848350" y="4508500"/>
          <p14:tracePt t="32809" x="5848350" y="4489450"/>
          <p14:tracePt t="32817" x="5848350" y="4451350"/>
          <p14:tracePt t="32834" x="5848350" y="4394200"/>
          <p14:tracePt t="32850" x="5848350" y="4387850"/>
          <p14:tracePt t="32900" x="5854700" y="4387850"/>
          <p14:tracePt t="32917" x="5886450" y="4368800"/>
          <p14:tracePt t="32933" x="5930900" y="4330700"/>
          <p14:tracePt t="32950" x="5956300" y="4305300"/>
          <p14:tracePt t="32967" x="5969000" y="4292600"/>
          <p14:tracePt t="33000" x="6007100" y="4349750"/>
          <p14:tracePt t="33017" x="6070600" y="4521200"/>
          <p14:tracePt t="33033" x="6140450" y="4756150"/>
          <p14:tracePt t="33050" x="6223000" y="5029200"/>
          <p14:tracePt t="33067" x="6248400" y="5283200"/>
          <p14:tracePt t="33083" x="6299200" y="5524500"/>
          <p14:tracePt t="33100" x="6343650" y="5676900"/>
          <p14:tracePt t="33117" x="6343650" y="5740400"/>
          <p14:tracePt t="33133" x="6343650" y="5765800"/>
          <p14:tracePt t="33150" x="6343650" y="5772150"/>
          <p14:tracePt t="33200" x="6356350" y="5695950"/>
          <p14:tracePt t="33217" x="6438900" y="5505450"/>
          <p14:tracePt t="33233" x="6578600" y="5295900"/>
          <p14:tracePt t="33250" x="6756400" y="5130800"/>
          <p14:tracePt t="33267" x="6972300" y="5003800"/>
          <p14:tracePt t="33283" x="7188200" y="4864100"/>
          <p14:tracePt t="33300" x="7378700" y="4743450"/>
          <p14:tracePt t="33316" x="7537450" y="4635500"/>
          <p14:tracePt t="33333" x="7664450" y="4540250"/>
          <p14:tracePt t="33350" x="7766050" y="4445000"/>
          <p14:tracePt t="33367" x="7835900" y="4394200"/>
          <p14:tracePt t="33383" x="7880350" y="4368800"/>
          <p14:tracePt t="33400" x="7899400" y="4362450"/>
          <p14:tracePt t="33417" x="7899400" y="4375150"/>
          <p14:tracePt t="33433" x="7899400" y="4464050"/>
          <p14:tracePt t="33450" x="7905750" y="4635500"/>
          <p14:tracePt t="33467" x="7956550" y="4864100"/>
          <p14:tracePt t="33483" x="7988300" y="5137150"/>
          <p14:tracePt t="33500" x="8051800" y="5410200"/>
          <p14:tracePt t="33517" x="8089900" y="5594350"/>
          <p14:tracePt t="33533" x="8083550" y="5721350"/>
          <p14:tracePt t="33550" x="8077200" y="5759450"/>
          <p14:tracePt t="33567" x="8077200" y="5765800"/>
          <p14:tracePt t="33617" x="8077200" y="5734050"/>
          <p14:tracePt t="33633" x="8070850" y="5695950"/>
          <p14:tracePt t="33650" x="8058150" y="5651500"/>
          <p14:tracePt t="33667" x="8039100" y="5600700"/>
          <p14:tracePt t="33684" x="8026400" y="5556250"/>
          <p14:tracePt t="33700" x="8020050" y="5537200"/>
          <p14:tracePt t="33717" x="8013700" y="5524500"/>
          <p14:tracePt t="33734" x="8007350" y="5511800"/>
          <p14:tracePt t="33897" x="7994650" y="5511800"/>
          <p14:tracePt t="33917" x="7988300" y="5511800"/>
          <p14:tracePt t="33934" x="7962900" y="5492750"/>
          <p14:tracePt t="34049" x="7950200" y="5492750"/>
          <p14:tracePt t="34067" x="7924800" y="5492750"/>
          <p14:tracePt t="34083" x="7848600" y="5486400"/>
          <p14:tracePt t="34100" x="7721600" y="5416550"/>
          <p14:tracePt t="34117" x="7531100" y="5302250"/>
          <p14:tracePt t="34133" x="7296150" y="5143500"/>
          <p14:tracePt t="34150" x="7035800" y="4965700"/>
          <p14:tracePt t="34167" x="6724650" y="4699000"/>
          <p14:tracePt t="34184" x="6438900" y="4425950"/>
          <p14:tracePt t="34186" x="6286500" y="4311650"/>
          <p14:tracePt t="34200" x="6051550" y="4152900"/>
          <p14:tracePt t="34217" x="5873750" y="4038600"/>
          <p14:tracePt t="34234" x="5778500" y="3949700"/>
          <p14:tracePt t="34250" x="5695950" y="3892550"/>
          <p14:tracePt t="34267" x="5626100" y="3854450"/>
          <p14:tracePt t="34283" x="5575300" y="3841750"/>
          <p14:tracePt t="34300" x="5530850" y="3841750"/>
          <p14:tracePt t="34317" x="5492750" y="3835400"/>
          <p14:tracePt t="34333" x="5429250" y="3822700"/>
          <p14:tracePt t="34350" x="5340350" y="3790950"/>
          <p14:tracePt t="34367" x="5213350" y="3746500"/>
          <p14:tracePt t="34383" x="5092700" y="3702050"/>
          <p14:tracePt t="34385" x="5016500" y="3670300"/>
          <p14:tracePt t="34401" x="4895850" y="3632200"/>
          <p14:tracePt t="34417" x="4781550" y="3562350"/>
          <p14:tracePt t="34433" x="4686300" y="3492500"/>
          <p14:tracePt t="34450" x="4597400" y="3429000"/>
          <p14:tracePt t="34467" x="4495800" y="3384550"/>
          <p14:tracePt t="34483" x="4400550" y="3365500"/>
          <p14:tracePt t="34500" x="4318000" y="3359150"/>
          <p14:tracePt t="34517" x="4254500" y="3346450"/>
          <p14:tracePt t="34533" x="4191000" y="3321050"/>
          <p14:tracePt t="34550" x="4108450" y="3295650"/>
          <p14:tracePt t="34567" x="4032250" y="3263900"/>
          <p14:tracePt t="34583" x="3987800" y="3232150"/>
          <p14:tracePt t="34586" x="3968750" y="3219450"/>
          <p14:tracePt t="34600" x="3949700" y="3194050"/>
          <p14:tracePt t="34617" x="3898900" y="3130550"/>
          <p14:tracePt t="34634" x="3841750" y="3092450"/>
          <p14:tracePt t="34650" x="3822700" y="3086100"/>
          <p14:tracePt t="34667" x="3816350" y="3079750"/>
          <p14:tracePt t="34840" x="3816350" y="3092450"/>
          <p14:tracePt t="34849" x="3816350" y="3105150"/>
          <p14:tracePt t="34867" x="3810000" y="3149600"/>
          <p14:tracePt t="34883" x="3803650" y="3194050"/>
          <p14:tracePt t="34900" x="3797300" y="3232150"/>
          <p14:tracePt t="34917" x="3797300" y="3295650"/>
          <p14:tracePt t="34933" x="3790950" y="3359150"/>
          <p14:tracePt t="34950" x="3771900" y="3422650"/>
          <p14:tracePt t="34967" x="3752850" y="3498850"/>
          <p14:tracePt t="34984" x="3721100" y="3581400"/>
          <p14:tracePt t="35001" x="3695700" y="3746500"/>
          <p14:tracePt t="35017" x="3651250" y="3879850"/>
          <p14:tracePt t="35033" x="3651250" y="4019550"/>
          <p14:tracePt t="35050" x="3638550" y="4184650"/>
          <p14:tracePt t="35067" x="3625850" y="4343400"/>
          <p14:tracePt t="35083" x="3625850" y="4483100"/>
          <p14:tracePt t="35100" x="3619500" y="4559300"/>
          <p14:tracePt t="35117" x="3619500" y="4603750"/>
          <p14:tracePt t="35134" x="3613150" y="4610100"/>
          <p14:tracePt t="35280" x="3619500" y="4610100"/>
          <p14:tracePt t="35289" x="3619500" y="4603750"/>
          <p14:tracePt t="35300" x="3625850" y="4597400"/>
          <p14:tracePt t="35317" x="3632200" y="4540250"/>
          <p14:tracePt t="35333" x="3638550" y="4394200"/>
          <p14:tracePt t="35350" x="3657600" y="4178300"/>
          <p14:tracePt t="35367" x="3708400" y="3892550"/>
          <p14:tracePt t="35383" x="3752850" y="3562350"/>
          <p14:tracePt t="35386" x="3759200" y="3409950"/>
          <p14:tracePt t="35400" x="3759200" y="3282950"/>
          <p14:tracePt t="35417" x="3771900" y="2971800"/>
          <p14:tracePt t="35433" x="3778250" y="2806700"/>
          <p14:tracePt t="35450" x="3790950" y="2635250"/>
          <p14:tracePt t="35467" x="3790950" y="2501900"/>
          <p14:tracePt t="35483" x="3803650" y="2406650"/>
          <p14:tracePt t="35500" x="3803650" y="2324100"/>
          <p14:tracePt t="35517" x="3810000" y="2260600"/>
          <p14:tracePt t="35533" x="3810000" y="2178050"/>
          <p14:tracePt t="35550" x="3822700" y="2108200"/>
          <p14:tracePt t="35567" x="3829050" y="2032000"/>
          <p14:tracePt t="35583" x="3829050" y="1955800"/>
          <p14:tracePt t="35601" x="3829050" y="1816100"/>
          <p14:tracePt t="35617" x="3835400" y="1765300"/>
          <p14:tracePt t="35633" x="3822700" y="1733550"/>
          <p14:tracePt t="35650" x="3822700" y="1714500"/>
          <p14:tracePt t="35667" x="3822700" y="1695450"/>
          <p14:tracePt t="35683" x="3822700" y="1663700"/>
          <p14:tracePt t="35700" x="3822700" y="1612900"/>
          <p14:tracePt t="35717" x="3829050" y="1568450"/>
          <p14:tracePt t="35734" x="3835400" y="1555750"/>
          <p14:tracePt t="35783" x="3835400" y="1657350"/>
          <p14:tracePt t="35801" x="3829050" y="2012950"/>
          <p14:tracePt t="35817" x="3822700" y="2286000"/>
          <p14:tracePt t="35833" x="3848100" y="2495550"/>
          <p14:tracePt t="35850" x="3854450" y="2609850"/>
          <p14:tracePt t="35867" x="3854450" y="2641600"/>
          <p14:tracePt t="35884" x="3854450" y="2647950"/>
          <p14:tracePt t="35934" x="3854450" y="2603500"/>
          <p14:tracePt t="35950" x="3873500" y="2527300"/>
          <p14:tracePt t="35967" x="3943350" y="2476500"/>
          <p14:tracePt t="35983" x="4083050" y="2457450"/>
          <p14:tracePt t="36000" x="4483100" y="2533650"/>
          <p14:tracePt t="36017" x="4895850" y="2635250"/>
          <p14:tracePt t="36033" x="5397500" y="2768600"/>
          <p14:tracePt t="36050" x="5905500" y="2895600"/>
          <p14:tracePt t="36067" x="6330950" y="3009900"/>
          <p14:tracePt t="36084" x="6648450" y="3092450"/>
          <p14:tracePt t="36100" x="6851650" y="3105150"/>
          <p14:tracePt t="36117" x="6985000" y="3105150"/>
          <p14:tracePt t="36133" x="7054850" y="3098800"/>
          <p14:tracePt t="36150" x="7061200" y="3079750"/>
          <p14:tracePt t="36167" x="7054850" y="3028950"/>
          <p14:tracePt t="36184" x="7054850" y="2984500"/>
          <p14:tracePt t="36186" x="7054850" y="2965450"/>
          <p14:tracePt t="36200" x="7054850" y="2946400"/>
          <p14:tracePt t="36233" x="7067550" y="2946400"/>
          <p14:tracePt t="36250" x="7092950" y="2946400"/>
          <p14:tracePt t="36267" x="7131050" y="2946400"/>
          <p14:tracePt t="36283" x="7169150" y="2946400"/>
          <p14:tracePt t="36300" x="7207250" y="2946400"/>
          <p14:tracePt t="36317" x="7239000" y="2946400"/>
          <p14:tracePt t="36333" x="7251700" y="2946400"/>
          <p14:tracePt t="36350" x="7258050" y="2946400"/>
          <p14:tracePt t="36383" x="7251700" y="2946400"/>
          <p14:tracePt t="36400" x="7226300" y="2933700"/>
          <p14:tracePt t="36417" x="7207250" y="2927350"/>
          <p14:tracePt t="36434" x="7188200" y="2927350"/>
          <p14:tracePt t="36450" x="7156450" y="2927350"/>
          <p14:tracePt t="36467" x="7131050" y="2921000"/>
          <p14:tracePt t="36483" x="7105650" y="2914650"/>
          <p14:tracePt t="36500" x="7099300" y="2914650"/>
          <p14:tracePt t="36517" x="7092950" y="2914650"/>
          <p14:tracePt t="36617" x="7092950" y="2921000"/>
          <p14:tracePt t="36625" x="7092950" y="2933700"/>
          <p14:tracePt t="36633" x="7086600" y="2946400"/>
          <p14:tracePt t="36650" x="7073900" y="2978150"/>
          <p14:tracePt t="36667" x="7061200" y="3009900"/>
          <p14:tracePt t="36683" x="7048500" y="3060700"/>
          <p14:tracePt t="36700" x="7035800" y="3136900"/>
          <p14:tracePt t="36717" x="7010400" y="3238500"/>
          <p14:tracePt t="36734" x="6972300" y="3371850"/>
          <p14:tracePt t="36750" x="6934200" y="3505200"/>
          <p14:tracePt t="36767" x="6908800" y="3632200"/>
          <p14:tracePt t="36784" x="6858000" y="3740150"/>
          <p14:tracePt t="36786" x="6845300" y="3784600"/>
          <p14:tracePt t="36800" x="6832600" y="3822700"/>
          <p14:tracePt t="36817" x="6819900" y="3867150"/>
          <p14:tracePt t="36833" x="6819900" y="3873500"/>
          <p14:tracePt t="36867" x="6819900" y="3867150"/>
          <p14:tracePt t="37009" x="6807200" y="3848100"/>
          <p14:tracePt t="37017" x="6781800" y="3816350"/>
          <p14:tracePt t="37033" x="6673850" y="3721100"/>
          <p14:tracePt t="37050" x="6477000" y="3600450"/>
          <p14:tracePt t="37067" x="6216650" y="3479800"/>
          <p14:tracePt t="37083" x="5899150" y="3340100"/>
          <p14:tracePt t="37100" x="5543550" y="3155950"/>
          <p14:tracePt t="37117" x="5181600" y="2914650"/>
          <p14:tracePt t="37133" x="4889500" y="2717800"/>
          <p14:tracePt t="37150" x="4648200" y="2559050"/>
          <p14:tracePt t="37167" x="4502150" y="2470150"/>
          <p14:tracePt t="37184" x="4413250" y="2400300"/>
          <p14:tracePt t="37186" x="4381500" y="2362200"/>
          <p14:tracePt t="37200" x="4337050" y="2286000"/>
          <p14:tracePt t="37217" x="4311650" y="2216150"/>
          <p14:tracePt t="37234" x="4286250" y="2171700"/>
          <p14:tracePt t="37250" x="4254500" y="2133600"/>
          <p14:tracePt t="37267" x="4197350" y="2095500"/>
          <p14:tracePt t="37283" x="4108450" y="2038350"/>
          <p14:tracePt t="37300" x="4013200" y="1974850"/>
          <p14:tracePt t="37317" x="3937000" y="1911350"/>
          <p14:tracePt t="37334" x="3860800" y="1860550"/>
          <p14:tracePt t="37350" x="3797300" y="1816100"/>
          <p14:tracePt t="37367" x="3746500" y="1784350"/>
          <p14:tracePt t="37384" x="3721100" y="1752600"/>
          <p14:tracePt t="37400" x="3702050" y="1689100"/>
          <p14:tracePt t="37417" x="3689350" y="1657350"/>
          <p14:tracePt t="37434" x="3683000" y="1638300"/>
          <p14:tracePt t="37450" x="3676650" y="1619250"/>
          <p14:tracePt t="37467" x="3663950" y="1606550"/>
          <p14:tracePt t="37483" x="3651250" y="1593850"/>
          <p14:tracePt t="37500" x="3644900" y="1581150"/>
          <p14:tracePt t="37517" x="3632200" y="1568450"/>
          <p14:tracePt t="37534" x="3625850" y="1555750"/>
          <p14:tracePt t="37550" x="3613150" y="1543050"/>
          <p14:tracePt t="37567" x="3594100" y="1536700"/>
          <p14:tracePt t="37600" x="3600450" y="1504950"/>
          <p14:tracePt t="37617" x="3625850" y="1454150"/>
          <p14:tracePt t="37633" x="3632200" y="1416050"/>
          <p14:tracePt t="37650" x="3632200" y="1377950"/>
          <p14:tracePt t="37667" x="3632200" y="1365250"/>
          <p14:tracePt t="37683" x="3638550" y="1358900"/>
          <p14:tracePt t="37700" x="3638550" y="1339850"/>
          <p14:tracePt t="37717" x="3638550" y="1314450"/>
          <p14:tracePt t="37733" x="3638550" y="1295400"/>
          <p14:tracePt t="37750" x="3632200" y="1282700"/>
          <p14:tracePt t="37767" x="3606800" y="1270000"/>
          <p14:tracePt t="37784" x="3594100" y="1257300"/>
          <p14:tracePt t="37800" x="3587750" y="1257300"/>
          <p14:tracePt t="37817" x="3556000" y="1257300"/>
          <p14:tracePt t="37833" x="3524250" y="1257300"/>
          <p14:tracePt t="37850" x="3479800" y="1263650"/>
          <p14:tracePt t="37867" x="3435350" y="1282700"/>
          <p14:tracePt t="37883" x="3416300" y="1295400"/>
          <p14:tracePt t="37900" x="3384550" y="1295400"/>
          <p14:tracePt t="37917" x="3365500" y="1301750"/>
          <p14:tracePt t="37933" x="3346450" y="1308100"/>
          <p14:tracePt t="37950" x="3333750" y="1308100"/>
          <p14:tracePt t="37967" x="3321050" y="1308100"/>
          <p14:tracePt t="38000" x="3314700" y="1301750"/>
          <p14:tracePt t="38017" x="3302000" y="1289050"/>
          <p14:tracePt t="38033" x="3295650" y="1276350"/>
          <p14:tracePt t="38050" x="3295650" y="1263650"/>
          <p14:tracePt t="38067" x="3295650" y="1257300"/>
          <p14:tracePt t="38084" x="3308350" y="1238250"/>
          <p14:tracePt t="38100" x="3327400" y="1219200"/>
          <p14:tracePt t="38117" x="3352800" y="1206500"/>
          <p14:tracePt t="38134" x="3371850" y="1200150"/>
          <p14:tracePt t="38150" x="3397250" y="1193800"/>
          <p14:tracePt t="38167" x="3435350" y="1187450"/>
          <p14:tracePt t="38184" x="3479800" y="1181100"/>
          <p14:tracePt t="38200" x="3524250" y="1181100"/>
          <p14:tracePt t="38217" x="3568700" y="1181100"/>
          <p14:tracePt t="38233" x="3587750" y="1181100"/>
          <p14:tracePt t="38250" x="3606800" y="1181100"/>
          <p14:tracePt t="38267" x="3625850" y="1181100"/>
          <p14:tracePt t="38284" x="3644900" y="1181100"/>
          <p14:tracePt t="38300" x="3663950" y="1181100"/>
          <p14:tracePt t="38317" x="3683000" y="1181100"/>
          <p14:tracePt t="38333" x="3695700" y="1181100"/>
          <p14:tracePt t="38350" x="3714750" y="1187450"/>
          <p14:tracePt t="38367" x="3740150" y="1200150"/>
          <p14:tracePt t="38383" x="3765550" y="1212850"/>
          <p14:tracePt t="38385" x="3771900" y="1219200"/>
          <p14:tracePt t="38400" x="3784600" y="1225550"/>
          <p14:tracePt t="38418" x="3784600" y="1238250"/>
          <p14:tracePt t="38433" x="3784600" y="1263650"/>
          <p14:tracePt t="38450" x="3784600" y="1295400"/>
          <p14:tracePt t="38467" x="3784600" y="1314450"/>
          <p14:tracePt t="38483" x="3784600" y="1333500"/>
          <p14:tracePt t="38500" x="3784600" y="1346200"/>
          <p14:tracePt t="38517" x="3784600" y="1365250"/>
          <p14:tracePt t="38533" x="3784600" y="1377950"/>
          <p14:tracePt t="38551" x="3784600" y="1397000"/>
          <p14:tracePt t="38567" x="3784600" y="1416050"/>
          <p14:tracePt t="38583" x="3778250" y="1422400"/>
          <p14:tracePt t="38600" x="3778250" y="1428750"/>
          <p14:tracePt t="38617" x="3765550" y="1454150"/>
          <p14:tracePt t="38633" x="3752850" y="1479550"/>
          <p14:tracePt t="38650" x="3746500" y="1498600"/>
          <p14:tracePt t="38667" x="3746500" y="1504950"/>
          <p14:tracePt t="38929" x="3740150" y="1504950"/>
          <p14:tracePt t="38936" x="3733800" y="1504950"/>
          <p14:tracePt t="38945" x="3727450" y="1504950"/>
          <p14:tracePt t="38952" x="3721100" y="1517650"/>
          <p14:tracePt t="38967" x="3708400" y="1524000"/>
          <p14:tracePt t="38983" x="3689350" y="1543050"/>
          <p14:tracePt t="38985" x="3683000" y="1549400"/>
          <p14:tracePt t="39000" x="3651250" y="1562100"/>
          <p14:tracePt t="39017" x="3619500" y="1581150"/>
          <p14:tracePt t="39033" x="3575050" y="1600200"/>
          <p14:tracePt t="39050" x="3536950" y="1612900"/>
          <p14:tracePt t="39067" x="3517900" y="1625600"/>
          <p14:tracePt t="39100" x="3505200" y="1631950"/>
          <p14:tracePt t="39117" x="3486150" y="1631950"/>
          <p14:tracePt t="39133" x="3454400" y="1631950"/>
          <p14:tracePt t="39150" x="3422650" y="1631950"/>
          <p14:tracePt t="39167" x="3371850" y="1631950"/>
          <p14:tracePt t="39184" x="3340100" y="1631950"/>
          <p14:tracePt t="39186" x="3327400" y="1631950"/>
          <p14:tracePt t="39200" x="3314700" y="1631950"/>
          <p14:tracePt t="39217" x="3308350" y="1631950"/>
          <p14:tracePt t="39233" x="3302000" y="1631950"/>
          <p14:tracePt t="39267" x="3295650" y="1625600"/>
          <p14:tracePt t="39284" x="3289300" y="1619250"/>
          <p14:tracePt t="39300" x="3270250" y="1600200"/>
          <p14:tracePt t="39317" x="3251200" y="1593850"/>
          <p14:tracePt t="39333" x="3232150" y="1574800"/>
          <p14:tracePt t="39350" x="3225800" y="1568450"/>
          <p14:tracePt t="39367" x="3219450" y="1562100"/>
          <p14:tracePt t="39384" x="3213100" y="1555750"/>
          <p14:tracePt t="39400" x="3213100" y="1536700"/>
          <p14:tracePt t="39417" x="3213100" y="1524000"/>
          <p14:tracePt t="39450" x="3232150" y="1517650"/>
          <p14:tracePt t="39467" x="3263900" y="1511300"/>
          <p14:tracePt t="39483" x="3295650" y="1504950"/>
          <p14:tracePt t="39500" x="3340100" y="1504950"/>
          <p14:tracePt t="39517" x="3378200" y="1504950"/>
          <p14:tracePt t="39533" x="3409950" y="1504950"/>
          <p14:tracePt t="39550" x="3429000" y="1504950"/>
          <p14:tracePt t="39567" x="3448050" y="1524000"/>
          <p14:tracePt t="39583" x="3467100" y="1549400"/>
          <p14:tracePt t="39600" x="3473450" y="1600200"/>
          <p14:tracePt t="39617" x="3473450" y="1631950"/>
          <p14:tracePt t="39633" x="3460750" y="1651000"/>
          <p14:tracePt t="39650" x="3441700" y="1670050"/>
          <p14:tracePt t="39667" x="3403600" y="1682750"/>
          <p14:tracePt t="39684" x="3371850" y="1689100"/>
          <p14:tracePt t="39700" x="3340100" y="1689100"/>
          <p14:tracePt t="39717" x="3308350" y="1689100"/>
          <p14:tracePt t="39733" x="3270250" y="1689100"/>
          <p14:tracePt t="39750" x="3244850" y="1682750"/>
          <p14:tracePt t="39767" x="3232150" y="1676400"/>
          <p14:tracePt t="39783" x="3232150" y="1663700"/>
          <p14:tracePt t="39786" x="3232150" y="1657350"/>
          <p14:tracePt t="39800" x="3232150" y="1644650"/>
          <p14:tracePt t="39817" x="3232150" y="1625600"/>
          <p14:tracePt t="39833" x="3244850" y="1619250"/>
          <p14:tracePt t="39850" x="3257550" y="1612900"/>
          <p14:tracePt t="39867" x="3263900" y="1606550"/>
          <p14:tracePt t="39917" x="3270250" y="1606550"/>
          <p14:tracePt t="39952" x="3263900" y="1606550"/>
          <p14:tracePt t="39961" x="3257550" y="1606550"/>
          <p14:tracePt t="39969" x="3238500" y="1606550"/>
          <p14:tracePt t="39983" x="3225800" y="1606550"/>
          <p14:tracePt t="40000" x="3181350" y="1606550"/>
          <p14:tracePt t="40018" x="3175000" y="1606550"/>
          <p14:tracePt t="40128" x="3162300" y="1606550"/>
          <p14:tracePt t="40153" x="3155950" y="1606550"/>
          <p14:tracePt t="40161" x="3143250" y="1606550"/>
          <p14:tracePt t="40169" x="3130550" y="1606550"/>
          <p14:tracePt t="40183" x="3124200" y="1612900"/>
          <p14:tracePt t="40200" x="3086100" y="1625600"/>
          <p14:tracePt t="40217" x="3054350" y="1625600"/>
          <p14:tracePt t="40234" x="3016250" y="1625600"/>
          <p14:tracePt t="40250" x="2959100" y="1625600"/>
          <p14:tracePt t="40267" x="2908300" y="1619250"/>
          <p14:tracePt t="40283" x="2870200" y="1600200"/>
          <p14:tracePt t="40300" x="2857500" y="1581150"/>
          <p14:tracePt t="40317" x="2857500" y="1568450"/>
          <p14:tracePt t="40333" x="2870200" y="1549400"/>
          <p14:tracePt t="40350" x="2933700" y="1530350"/>
          <p14:tracePt t="40367" x="3022600" y="1524000"/>
          <p14:tracePt t="40384" x="3092450" y="1524000"/>
          <p14:tracePt t="40385" x="3130550" y="1524000"/>
          <p14:tracePt t="40400" x="3155950" y="1524000"/>
          <p14:tracePt t="40418" x="3200400" y="1524000"/>
          <p14:tracePt t="40434" x="3219450" y="1555750"/>
          <p14:tracePt t="40450" x="3232150" y="1606550"/>
          <p14:tracePt t="40467" x="3232150" y="1644650"/>
          <p14:tracePt t="40483" x="3219450" y="1682750"/>
          <p14:tracePt t="40500" x="3187700" y="1714500"/>
          <p14:tracePt t="40517" x="3136900" y="1739900"/>
          <p14:tracePt t="40533" x="3092450" y="1758950"/>
          <p14:tracePt t="40550" x="3073400" y="1765300"/>
          <p14:tracePt t="40567" x="3067050" y="1765300"/>
          <p14:tracePt t="40600" x="3067050" y="1739900"/>
          <p14:tracePt t="40617" x="3067050" y="1727200"/>
          <p14:tracePt t="40633" x="3067050" y="1714500"/>
          <p14:tracePt t="40650" x="3067050" y="1708150"/>
          <p14:tracePt t="40667" x="3092450" y="1701800"/>
          <p14:tracePt t="40683" x="3130550" y="1695450"/>
          <p14:tracePt t="40700" x="3155950" y="1689100"/>
          <p14:tracePt t="40717" x="3168650" y="1689100"/>
          <p14:tracePt t="40734" x="3175000" y="1689100"/>
          <p14:tracePt t="40750" x="3175000" y="1682750"/>
          <p14:tracePt t="40767" x="3187700" y="1682750"/>
          <p14:tracePt t="40783" x="3194050" y="1682750"/>
          <p14:tracePt t="40800" x="3200400" y="1676400"/>
          <p14:tracePt t="40850" x="3200400" y="1663700"/>
          <p14:tracePt t="40867" x="3206750" y="1651000"/>
          <p14:tracePt t="40884" x="3206750" y="1631950"/>
          <p14:tracePt t="40900" x="3206750" y="1612900"/>
          <p14:tracePt t="40917" x="3206750" y="1606550"/>
          <p14:tracePt t="40934" x="3206750" y="1600200"/>
          <p14:tracePt t="40967" x="3206750" y="1593850"/>
          <p14:tracePt t="40984" x="3206750" y="1587500"/>
          <p14:tracePt t="41000" x="3206750" y="1574800"/>
          <p14:tracePt t="41050" x="3206750" y="1587500"/>
          <p14:tracePt t="41067" x="3206750" y="1638300"/>
          <p14:tracePt t="41083" x="3206750" y="1720850"/>
          <p14:tracePt t="41100" x="3206750" y="1803400"/>
          <p14:tracePt t="41117" x="3206750" y="1860550"/>
          <p14:tracePt t="41134" x="3213100" y="1898650"/>
          <p14:tracePt t="41183" x="3200400" y="1898650"/>
          <p14:tracePt t="41201" x="3181350" y="1879600"/>
          <p14:tracePt t="41217" x="3136900" y="1816100"/>
          <p14:tracePt t="41234" x="3124200" y="1790700"/>
          <p14:tracePt t="41250" x="3117850" y="1784350"/>
          <p14:tracePt t="41300" x="3117850" y="1797050"/>
          <p14:tracePt t="41317" x="3117850" y="1835150"/>
          <p14:tracePt t="41333" x="3124200" y="1873250"/>
          <p14:tracePt t="41350" x="3162300" y="1898650"/>
          <p14:tracePt t="41367" x="3213100" y="1905000"/>
          <p14:tracePt t="41384" x="3270250" y="1905000"/>
          <p14:tracePt t="41385" x="3295650" y="1905000"/>
          <p14:tracePt t="41401" x="3333750" y="1905000"/>
          <p14:tracePt t="41417" x="3371850" y="1885950"/>
          <p14:tracePt t="41434" x="3378200" y="1873250"/>
          <p14:tracePt t="41450" x="3378200" y="1866900"/>
          <p14:tracePt t="41530" x="3378200" y="1873250"/>
          <p14:tracePt t="41536" x="3371850" y="1873250"/>
          <p14:tracePt t="41545" x="3371850" y="1879600"/>
          <p14:tracePt t="41552" x="3371850" y="1885950"/>
          <p14:tracePt t="41567" x="3371850" y="1892300"/>
          <p14:tracePt t="41584" x="3359150" y="1917700"/>
          <p14:tracePt t="41586" x="3352800" y="1930400"/>
          <p14:tracePt t="41600" x="3321050" y="1949450"/>
          <p14:tracePt t="41617" x="3289300" y="1962150"/>
          <p14:tracePt t="41633" x="3270250" y="1968500"/>
          <p14:tracePt t="41650" x="3251200" y="1968500"/>
          <p14:tracePt t="41667" x="3244850" y="1968500"/>
          <p14:tracePt t="41700" x="3238500" y="1968500"/>
          <p14:tracePt t="41717" x="3213100" y="1968500"/>
          <p14:tracePt t="41733" x="3187700" y="1968500"/>
          <p14:tracePt t="41750" x="3175000" y="1968500"/>
          <p14:tracePt t="41767" x="3168650" y="1968500"/>
          <p14:tracePt t="41783" x="3162300" y="1968500"/>
          <p14:tracePt t="41801" x="3143250" y="1974850"/>
          <p14:tracePt t="41817" x="3117850" y="1987550"/>
          <p14:tracePt t="41833" x="3086100" y="1987550"/>
          <p14:tracePt t="41850" x="3048000" y="1987550"/>
          <p14:tracePt t="41867" x="3016250" y="1987550"/>
          <p14:tracePt t="41884" x="2990850" y="1987550"/>
          <p14:tracePt t="41900" x="2959100" y="1968500"/>
          <p14:tracePt t="41917" x="2940050" y="1943100"/>
          <p14:tracePt t="41933" x="2927350" y="1911350"/>
          <p14:tracePt t="41950" x="2921000" y="1892300"/>
          <p14:tracePt t="41967" x="2921000" y="1873250"/>
          <p14:tracePt t="41983" x="2940050" y="1860550"/>
          <p14:tracePt t="42000" x="2965450" y="1847850"/>
          <p14:tracePt t="42001" x="2965450" y="1828800"/>
          <p14:tracePt t="42017" x="2990850" y="1822450"/>
          <p14:tracePt t="42033" x="3035300" y="1816100"/>
          <p14:tracePt t="42050" x="3105150" y="1816100"/>
          <p14:tracePt t="42067" x="3187700" y="1816100"/>
          <p14:tracePt t="42083" x="3276600" y="1809750"/>
          <p14:tracePt t="42100" x="3371850" y="1816100"/>
          <p14:tracePt t="42117" x="3448050" y="1841500"/>
          <p14:tracePt t="42133" x="3486150" y="1841500"/>
          <p14:tracePt t="42150" x="3492500" y="1841500"/>
          <p14:tracePt t="42167" x="3505200" y="1854200"/>
          <p14:tracePt t="42184" x="3543300" y="1898650"/>
          <p14:tracePt t="42200" x="3562350" y="1936750"/>
          <p14:tracePt t="42217" x="3562350" y="1981200"/>
          <p14:tracePt t="42234" x="3549650" y="2012950"/>
          <p14:tracePt t="42250" x="3505200" y="2032000"/>
          <p14:tracePt t="42267" x="3429000" y="2057400"/>
          <p14:tracePt t="42283" x="3346450" y="2082800"/>
          <p14:tracePt t="42300" x="3263900" y="2082800"/>
          <p14:tracePt t="42317" x="3181350" y="2082800"/>
          <p14:tracePt t="42333" x="3105150" y="2063750"/>
          <p14:tracePt t="42350" x="3035300" y="2038350"/>
          <p14:tracePt t="42367" x="2971800" y="2019300"/>
          <p14:tracePt t="42384" x="2882900" y="1987550"/>
          <p14:tracePt t="42400" x="2844800" y="1974850"/>
          <p14:tracePt t="42417" x="2730500" y="1936750"/>
          <p14:tracePt t="42434" x="2698750" y="1905000"/>
          <p14:tracePt t="42450" x="2673350" y="1892300"/>
          <p14:tracePt t="42467" x="2660650" y="1879600"/>
          <p14:tracePt t="42483" x="2654300" y="1873250"/>
          <p14:tracePt t="42500" x="2654300" y="1866900"/>
          <p14:tracePt t="42517" x="2647950" y="1860550"/>
          <p14:tracePt t="42534" x="2641600" y="1854200"/>
          <p14:tracePt t="42550" x="2635250" y="1854200"/>
          <p14:tracePt t="42721" x="2628900" y="1854200"/>
          <p14:tracePt t="42729" x="2622550" y="1860550"/>
          <p14:tracePt t="42736" x="2609850" y="1866900"/>
          <p14:tracePt t="42750" x="2603500" y="1873250"/>
          <p14:tracePt t="42767" x="2571750" y="1885950"/>
          <p14:tracePt t="42783" x="2540000" y="1885950"/>
          <p14:tracePt t="42785" x="2520950" y="1885950"/>
          <p14:tracePt t="42800" x="2501900" y="1885950"/>
          <p14:tracePt t="42817" x="2463800" y="1885950"/>
          <p14:tracePt t="42833" x="2451100" y="1873250"/>
          <p14:tracePt t="42850" x="2444750" y="1841500"/>
          <p14:tracePt t="42867" x="2444750" y="1809750"/>
          <p14:tracePt t="42884" x="2444750" y="1790700"/>
          <p14:tracePt t="42902" x="2444750" y="1771650"/>
          <p14:tracePt t="42917" x="2463800" y="1765300"/>
          <p14:tracePt t="42933" x="2514600" y="1752600"/>
          <p14:tracePt t="42950" x="2584450" y="1752600"/>
          <p14:tracePt t="42967" x="2660650" y="1752600"/>
          <p14:tracePt t="42984" x="2749550" y="1778000"/>
          <p14:tracePt t="43000" x="2762250" y="1790700"/>
          <p14:tracePt t="43017" x="2781300" y="1816100"/>
          <p14:tracePt t="43034" x="2781300" y="1854200"/>
          <p14:tracePt t="43050" x="2736850" y="1879600"/>
          <p14:tracePt t="43067" x="2698750" y="1898650"/>
          <p14:tracePt t="43084" x="2654300" y="1911350"/>
          <p14:tracePt t="43100" x="2635250" y="1911350"/>
          <p14:tracePt t="43117" x="2628900" y="1911350"/>
          <p14:tracePt t="43150" x="2616200" y="1905000"/>
          <p14:tracePt t="43167" x="2609850" y="1866900"/>
          <p14:tracePt t="43184" x="2609850" y="1816100"/>
          <p14:tracePt t="43200" x="2616200" y="1809750"/>
          <p14:tracePt t="43217" x="2660650" y="1784350"/>
          <p14:tracePt t="43234" x="2717800" y="1771650"/>
          <p14:tracePt t="43250" x="2787650" y="1771650"/>
          <p14:tracePt t="43267" x="2857500" y="1765300"/>
          <p14:tracePt t="43283" x="2914650" y="1765300"/>
          <p14:tracePt t="43300" x="2940050" y="1765300"/>
          <p14:tracePt t="43417" x="2933700" y="1809750"/>
          <p14:tracePt t="43425" x="2908300" y="1841500"/>
          <p14:tracePt t="43433" x="2895600" y="1885950"/>
          <p14:tracePt t="43450" x="2863850" y="1987550"/>
          <p14:tracePt t="43467" x="2832100" y="2095500"/>
          <p14:tracePt t="43483" x="2813050" y="2171700"/>
          <p14:tracePt t="43500" x="2800350" y="2203450"/>
          <p14:tracePt t="43517" x="2794000" y="2222500"/>
          <p14:tracePt t="43533" x="2787650" y="2228850"/>
          <p14:tracePt t="43550" x="2781300" y="2228850"/>
          <p14:tracePt t="43584" x="2736850" y="2159000"/>
          <p14:tracePt t="43600" x="2724150" y="2152650"/>
          <p14:tracePt t="43617" x="2717800" y="2133600"/>
          <p14:tracePt t="43650" x="2711450" y="2139950"/>
          <p14:tracePt t="43667" x="2711450" y="2159000"/>
          <p14:tracePt t="43683" x="2711450" y="2171700"/>
          <p14:tracePt t="43700" x="2736850" y="2184400"/>
          <p14:tracePt t="43717" x="2794000" y="2197100"/>
          <p14:tracePt t="43733" x="2914650" y="2197100"/>
          <p14:tracePt t="43750" x="3105150" y="2171700"/>
          <p14:tracePt t="43767" x="3314700" y="2101850"/>
          <p14:tracePt t="43783" x="3511550" y="2025650"/>
          <p14:tracePt t="43786" x="3594100" y="1968500"/>
          <p14:tracePt t="43801" x="3733800" y="1885950"/>
          <p14:tracePt t="43817" x="3816350" y="1828800"/>
          <p14:tracePt t="43834" x="3886200" y="1784350"/>
          <p14:tracePt t="43850" x="3917950" y="1746250"/>
          <p14:tracePt t="43867" x="3956050" y="1720850"/>
          <p14:tracePt t="43883" x="3975100" y="1695450"/>
          <p14:tracePt t="43900" x="3994150" y="1676400"/>
          <p14:tracePt t="43917" x="4013200" y="1651000"/>
          <p14:tracePt t="43934" x="4032250" y="1625600"/>
          <p14:tracePt t="43950" x="4038600" y="1619250"/>
          <p14:tracePt t="43967" x="4038600" y="1612900"/>
          <p14:tracePt t="43983" x="4044950" y="1606550"/>
          <p14:tracePt t="43984" x="4051300" y="1593850"/>
          <p14:tracePt t="44000" x="4051300" y="1574800"/>
          <p14:tracePt t="44017" x="4057650" y="1549400"/>
          <p14:tracePt t="44034" x="4057650" y="1543050"/>
          <p14:tracePt t="44050" x="4057650" y="1530350"/>
          <p14:tracePt t="44067" x="4057650" y="1517650"/>
          <p14:tracePt t="44084" x="4064000" y="1504950"/>
          <p14:tracePt t="44100" x="4070350" y="1498600"/>
          <p14:tracePt t="44150" x="4070350" y="1492250"/>
          <p14:tracePt t="44233" x="4070350" y="1498600"/>
          <p14:tracePt t="44313" x="4070350" y="1504950"/>
          <p14:tracePt t="44320" x="4070350" y="1511300"/>
          <p14:tracePt t="44333" x="4070350" y="1517650"/>
          <p14:tracePt t="44350" x="4070350" y="1543050"/>
          <p14:tracePt t="44367" x="4070350" y="1574800"/>
          <p14:tracePt t="44383" x="4070350" y="1606550"/>
          <p14:tracePt t="44401" x="4070350" y="1663700"/>
          <p14:tracePt t="44417" x="4070350" y="1689100"/>
          <p14:tracePt t="44434" x="4070350" y="1714500"/>
          <p14:tracePt t="44450" x="4070350" y="1746250"/>
          <p14:tracePt t="44467" x="4070350" y="1778000"/>
          <p14:tracePt t="44483" x="4070350" y="1803400"/>
          <p14:tracePt t="44500" x="4070350" y="1835150"/>
          <p14:tracePt t="44517" x="4070350" y="1860550"/>
          <p14:tracePt t="44533" x="4070350" y="1885950"/>
          <p14:tracePt t="44550" x="4089400" y="1911350"/>
          <p14:tracePt t="44567" x="4089400" y="1936750"/>
          <p14:tracePt t="44583" x="4089400" y="1962150"/>
          <p14:tracePt t="44586" x="4089400" y="1974850"/>
          <p14:tracePt t="44600" x="4083050" y="2006600"/>
          <p14:tracePt t="44617" x="4083050" y="2038350"/>
          <p14:tracePt t="44634" x="4083050" y="2070100"/>
          <p14:tracePt t="44650" x="4083050" y="2114550"/>
          <p14:tracePt t="44667" x="4083050" y="2159000"/>
          <p14:tracePt t="44684" x="4076700" y="2203450"/>
          <p14:tracePt t="44701" x="4070350" y="2254250"/>
          <p14:tracePt t="44717" x="4064000" y="2317750"/>
          <p14:tracePt t="44734" x="4064000" y="2393950"/>
          <p14:tracePt t="44750" x="4064000" y="2470150"/>
          <p14:tracePt t="44767" x="4064000" y="2546350"/>
          <p14:tracePt t="44783" x="4038600" y="2622550"/>
          <p14:tracePt t="44800" x="4025900" y="2698750"/>
          <p14:tracePt t="44802" x="4019550" y="2736850"/>
          <p14:tracePt t="44817" x="4019550" y="2794000"/>
          <p14:tracePt t="44833" x="4019550" y="2838450"/>
          <p14:tracePt t="44850" x="4019550" y="2870200"/>
          <p14:tracePt t="44867" x="4006850" y="2901950"/>
          <p14:tracePt t="44884" x="4006850" y="2927350"/>
          <p14:tracePt t="44900" x="4000500" y="2940050"/>
          <p14:tracePt t="44951" x="4000500" y="2946400"/>
          <p14:tracePt t="44967" x="4000500" y="2959100"/>
          <p14:tracePt t="44983" x="4000500" y="2971800"/>
          <p14:tracePt t="44985" x="4000500" y="2978150"/>
          <p14:tracePt t="45000" x="4000500" y="2984500"/>
          <p14:tracePt t="45089" x="4000500" y="2978150"/>
          <p14:tracePt t="45104" x="4006850" y="2978150"/>
          <p14:tracePt t="45121" x="4019550" y="2971800"/>
          <p14:tracePt t="45600" x="4025900" y="2971800"/>
          <p14:tracePt t="45777" x="4025900" y="2965450"/>
          <p14:tracePt t="46185" x="4025900" y="2952750"/>
          <p14:tracePt t="46193" x="4038600" y="2952750"/>
          <p14:tracePt t="46202" x="4051300" y="2940050"/>
          <p14:tracePt t="46217" x="4076700" y="2927350"/>
          <p14:tracePt t="46233" x="4089400" y="2921000"/>
          <p14:tracePt t="46250" x="4089400" y="2914650"/>
          <p14:tracePt t="46267" x="4095750" y="2914650"/>
          <p14:tracePt t="46337" x="4102100" y="2914650"/>
          <p14:tracePt t="46361" x="4108450" y="2914650"/>
          <p14:tracePt t="46377" x="4114800" y="2914650"/>
          <p14:tracePt t="46384" x="4121150" y="2914650"/>
          <p14:tracePt t="46400" x="4133850" y="2908300"/>
          <p14:tracePt t="46417" x="4146550" y="2901950"/>
          <p14:tracePt t="46433" x="4152900" y="2901950"/>
          <p14:tracePt t="46450" x="4152900" y="2895600"/>
          <p14:tracePt t="46500" x="4159250" y="2895600"/>
          <p14:tracePt t="46520" x="4165600" y="2895600"/>
          <p14:tracePt t="46533" x="4165600" y="2889250"/>
          <p14:tracePt t="46601" x="4171950" y="2882900"/>
          <p14:tracePt t="46609" x="4171950" y="2876550"/>
          <p14:tracePt t="46617" x="4171950" y="2870200"/>
          <p14:tracePt t="46634" x="4171950" y="286385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바닥글 개체 틀 5">
            <a:extLst>
              <a:ext uri="{FF2B5EF4-FFF2-40B4-BE49-F238E27FC236}">
                <a16:creationId xmlns:a16="http://schemas.microsoft.com/office/drawing/2014/main" id="{E4CCA766-774B-400C-9A03-DF2F16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6" name="슬라이드 번호 개체 틀 6">
            <a:extLst>
              <a:ext uri="{FF2B5EF4-FFF2-40B4-BE49-F238E27FC236}">
                <a16:creationId xmlns:a16="http://schemas.microsoft.com/office/drawing/2014/main" id="{C4A9A63C-1DC9-4BBD-97C4-FB46D066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60A48F13-58FA-4B9C-8E56-F729CF0FEBC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ABDC93B-3133-46A3-ADBB-738097C4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335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Layering: </a:t>
            </a:r>
            <a:r>
              <a:rPr lang="en-US" altLang="ko-KR" sz="3200" i="1">
                <a:ea typeface="굴림" panose="020B0600000101010101" pitchFamily="50" charset="-127"/>
              </a:rPr>
              <a:t>logical </a:t>
            </a:r>
            <a:r>
              <a:rPr lang="en-US" altLang="ko-KR" sz="3200">
                <a:ea typeface="굴림" panose="020B0600000101010101" pitchFamily="50" charset="-127"/>
              </a:rPr>
              <a:t>communication 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011" name="Freeform 3">
            <a:extLst>
              <a:ext uri="{FF2B5EF4-FFF2-40B4-BE49-F238E27FC236}">
                <a16:creationId xmlns:a16="http://schemas.microsoft.com/office/drawing/2014/main" id="{4FA18D3C-5441-4251-8741-5D4AE0E23FC1}"/>
              </a:ext>
            </a:extLst>
          </p:cNvPr>
          <p:cNvSpPr>
            <a:spLocks/>
          </p:cNvSpPr>
          <p:nvPr/>
        </p:nvSpPr>
        <p:spPr bwMode="auto">
          <a:xfrm>
            <a:off x="3001963" y="1601788"/>
            <a:ext cx="5943600" cy="4451350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64983B03-742E-4822-9570-AC8863922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1952625"/>
          <a:ext cx="1323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ClipArt" r:id="rId3" imgW="1305000" imgH="1085760" progId="MS_ClipArt_Gallery.2">
                  <p:embed/>
                </p:oleObj>
              </mc:Choice>
              <mc:Fallback>
                <p:oleObj name="ClipArt" r:id="rId3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952625"/>
                        <a:ext cx="13239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Line 5">
            <a:extLst>
              <a:ext uri="{FF2B5EF4-FFF2-40B4-BE49-F238E27FC236}">
                <a16:creationId xmlns:a16="http://schemas.microsoft.com/office/drawing/2014/main" id="{B80A5D38-63A4-43A3-96A6-AED4AA21D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4550" y="2628900"/>
            <a:ext cx="363538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9B3D26DF-AB9F-4AC1-9536-D40558375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3619500"/>
          <a:ext cx="13239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ClipArt" r:id="rId5" imgW="1305000" imgH="1085760" progId="MS_ClipArt_Gallery.2">
                  <p:embed/>
                </p:oleObj>
              </mc:Choice>
              <mc:Fallback>
                <p:oleObj name="ClipArt" r:id="rId5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619500"/>
                        <a:ext cx="13239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>
            <a:extLst>
              <a:ext uri="{FF2B5EF4-FFF2-40B4-BE49-F238E27FC236}">
                <a16:creationId xmlns:a16="http://schemas.microsoft.com/office/drawing/2014/main" id="{B375A55A-CC0B-46BD-9BB9-F688D3CB0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4550" y="4297363"/>
            <a:ext cx="3635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16" name="Group 8">
            <a:extLst>
              <a:ext uri="{FF2B5EF4-FFF2-40B4-BE49-F238E27FC236}">
                <a16:creationId xmlns:a16="http://schemas.microsoft.com/office/drawing/2014/main" id="{BF88DE14-487D-4418-B31B-1AA25CFB0251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2995613"/>
            <a:ext cx="165100" cy="600075"/>
            <a:chOff x="3842" y="406"/>
            <a:chExt cx="51" cy="167"/>
          </a:xfrm>
        </p:grpSpPr>
        <p:sp>
          <p:nvSpPr>
            <p:cNvPr id="43017" name="Oval 9">
              <a:extLst>
                <a:ext uri="{FF2B5EF4-FFF2-40B4-BE49-F238E27FC236}">
                  <a16:creationId xmlns:a16="http://schemas.microsoft.com/office/drawing/2014/main" id="{E6728886-89C5-412C-AADE-DD4461D4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Oval 10">
              <a:extLst>
                <a:ext uri="{FF2B5EF4-FFF2-40B4-BE49-F238E27FC236}">
                  <a16:creationId xmlns:a16="http://schemas.microsoft.com/office/drawing/2014/main" id="{F151B513-B45B-4237-9A67-B4C1C4E46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71DD8D30-6DA9-4A67-841F-160F7047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20" name="Group 12">
            <a:extLst>
              <a:ext uri="{FF2B5EF4-FFF2-40B4-BE49-F238E27FC236}">
                <a16:creationId xmlns:a16="http://schemas.microsoft.com/office/drawing/2014/main" id="{3C4CBB22-2BEF-44EE-9AA4-C122B061405C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4433888"/>
            <a:ext cx="666750" cy="1106487"/>
            <a:chOff x="4180" y="783"/>
            <a:chExt cx="150" cy="307"/>
          </a:xfrm>
        </p:grpSpPr>
        <p:sp>
          <p:nvSpPr>
            <p:cNvPr id="43021" name="AutoShape 13">
              <a:extLst>
                <a:ext uri="{FF2B5EF4-FFF2-40B4-BE49-F238E27FC236}">
                  <a16:creationId xmlns:a16="http://schemas.microsoft.com/office/drawing/2014/main" id="{7AF028C3-67AA-41A8-9C3A-A4BBD098A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2" name="Rectangle 14">
              <a:extLst>
                <a:ext uri="{FF2B5EF4-FFF2-40B4-BE49-F238E27FC236}">
                  <a16:creationId xmlns:a16="http://schemas.microsoft.com/office/drawing/2014/main" id="{2E955896-BFC7-4F5A-A07B-DAC1740A2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8AE9751E-BB90-4E11-BC58-577C91B5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4" name="AutoShape 16">
              <a:extLst>
                <a:ext uri="{FF2B5EF4-FFF2-40B4-BE49-F238E27FC236}">
                  <a16:creationId xmlns:a16="http://schemas.microsoft.com/office/drawing/2014/main" id="{ADCA5EBF-4BDF-4B0E-8C23-9416C329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071AEBDD-4F52-4FDA-B155-A175A614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A7D0E920-4FFA-4102-9BFC-F238DAF55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E339D536-1DD6-4F05-A5E9-D4C09F28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8" name="Rectangle 20">
              <a:extLst>
                <a:ext uri="{FF2B5EF4-FFF2-40B4-BE49-F238E27FC236}">
                  <a16:creationId xmlns:a16="http://schemas.microsoft.com/office/drawing/2014/main" id="{DD716891-42A1-47C4-B184-180D6A988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29" name="Group 21">
            <a:extLst>
              <a:ext uri="{FF2B5EF4-FFF2-40B4-BE49-F238E27FC236}">
                <a16:creationId xmlns:a16="http://schemas.microsoft.com/office/drawing/2014/main" id="{6020F102-326B-4803-85E2-72F3709249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066756" y="4606132"/>
            <a:ext cx="227013" cy="742950"/>
            <a:chOff x="3842" y="406"/>
            <a:chExt cx="51" cy="167"/>
          </a:xfrm>
        </p:grpSpPr>
        <p:sp>
          <p:nvSpPr>
            <p:cNvPr id="43030" name="Oval 22">
              <a:extLst>
                <a:ext uri="{FF2B5EF4-FFF2-40B4-BE49-F238E27FC236}">
                  <a16:creationId xmlns:a16="http://schemas.microsoft.com/office/drawing/2014/main" id="{971FD038-26A5-4A28-9F5B-64067697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1" name="Oval 23">
              <a:extLst>
                <a:ext uri="{FF2B5EF4-FFF2-40B4-BE49-F238E27FC236}">
                  <a16:creationId xmlns:a16="http://schemas.microsoft.com/office/drawing/2014/main" id="{B4FF63AA-1CE9-4251-9497-4233E514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2" name="Oval 24">
              <a:extLst>
                <a:ext uri="{FF2B5EF4-FFF2-40B4-BE49-F238E27FC236}">
                  <a16:creationId xmlns:a16="http://schemas.microsoft.com/office/drawing/2014/main" id="{8057AEC2-0107-4B7D-82AE-BD0FBDFA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33" name="Line 25">
            <a:extLst>
              <a:ext uri="{FF2B5EF4-FFF2-40B4-BE49-F238E27FC236}">
                <a16:creationId xmlns:a16="http://schemas.microsoft.com/office/drawing/2014/main" id="{DB2E7856-9D37-451C-B7EA-356A4476C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175125"/>
            <a:ext cx="157797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C0E8097A-3BBB-401D-9C32-BB70617BC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4165600"/>
            <a:ext cx="4762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F19B4922-F68A-40E3-A19C-294022BE3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8" y="4160838"/>
            <a:ext cx="31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831E86C5-3DFA-4FE4-8332-0D2C72AAF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3" y="2662238"/>
            <a:ext cx="919162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00C3B888-F2BF-4589-8D8D-14A62056A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5300" y="3463925"/>
            <a:ext cx="879475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71452413-81E3-4195-8635-73FA5A4F8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3288" y="3703638"/>
            <a:ext cx="476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E2AE8162-9808-470E-91A9-7752E9206B0F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4397375"/>
            <a:ext cx="666750" cy="1108075"/>
            <a:chOff x="4180" y="783"/>
            <a:chExt cx="150" cy="307"/>
          </a:xfrm>
        </p:grpSpPr>
        <p:sp>
          <p:nvSpPr>
            <p:cNvPr id="43040" name="AutoShape 32">
              <a:extLst>
                <a:ext uri="{FF2B5EF4-FFF2-40B4-BE49-F238E27FC236}">
                  <a16:creationId xmlns:a16="http://schemas.microsoft.com/office/drawing/2014/main" id="{FEA761B7-4B3E-4BB5-ACC1-414F9FE8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1" name="Rectangle 33">
              <a:extLst>
                <a:ext uri="{FF2B5EF4-FFF2-40B4-BE49-F238E27FC236}">
                  <a16:creationId xmlns:a16="http://schemas.microsoft.com/office/drawing/2014/main" id="{263B9A10-9BFE-49AD-ABF5-E81DBD60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2" name="Rectangle 34">
              <a:extLst>
                <a:ext uri="{FF2B5EF4-FFF2-40B4-BE49-F238E27FC236}">
                  <a16:creationId xmlns:a16="http://schemas.microsoft.com/office/drawing/2014/main" id="{A425694D-C90A-4475-ADF9-EDB935B6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3" name="AutoShape 35">
              <a:extLst>
                <a:ext uri="{FF2B5EF4-FFF2-40B4-BE49-F238E27FC236}">
                  <a16:creationId xmlns:a16="http://schemas.microsoft.com/office/drawing/2014/main" id="{2837128A-557C-40E1-9E0A-3F9EC328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29C23FEA-C97B-456B-89F5-9F98F422B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5" name="Line 37">
              <a:extLst>
                <a:ext uri="{FF2B5EF4-FFF2-40B4-BE49-F238E27FC236}">
                  <a16:creationId xmlns:a16="http://schemas.microsoft.com/office/drawing/2014/main" id="{D155AB09-A44E-4655-9B76-67AD79FB5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6" name="Rectangle 38">
              <a:extLst>
                <a:ext uri="{FF2B5EF4-FFF2-40B4-BE49-F238E27FC236}">
                  <a16:creationId xmlns:a16="http://schemas.microsoft.com/office/drawing/2014/main" id="{10758670-24EE-42A0-8AF6-19C058DBA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7" name="Rectangle 39">
              <a:extLst>
                <a:ext uri="{FF2B5EF4-FFF2-40B4-BE49-F238E27FC236}">
                  <a16:creationId xmlns:a16="http://schemas.microsoft.com/office/drawing/2014/main" id="{F863B7CE-31BD-4BD1-9FB1-5253369A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48" name="Group 40">
            <a:extLst>
              <a:ext uri="{FF2B5EF4-FFF2-40B4-BE49-F238E27FC236}">
                <a16:creationId xmlns:a16="http://schemas.microsoft.com/office/drawing/2014/main" id="{B36683BD-C272-4F99-BF98-CA368571C4B8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076575"/>
            <a:ext cx="1598612" cy="654050"/>
            <a:chOff x="3600" y="219"/>
            <a:chExt cx="360" cy="175"/>
          </a:xfrm>
        </p:grpSpPr>
        <p:sp>
          <p:nvSpPr>
            <p:cNvPr id="43049" name="Oval 41">
              <a:extLst>
                <a:ext uri="{FF2B5EF4-FFF2-40B4-BE49-F238E27FC236}">
                  <a16:creationId xmlns:a16="http://schemas.microsoft.com/office/drawing/2014/main" id="{B11775F9-44B3-44CD-9508-85D4384E4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0" name="Line 42">
              <a:extLst>
                <a:ext uri="{FF2B5EF4-FFF2-40B4-BE49-F238E27FC236}">
                  <a16:creationId xmlns:a16="http://schemas.microsoft.com/office/drawing/2014/main" id="{6A946299-7055-4C66-9E5E-414C85C57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1" name="Line 43">
              <a:extLst>
                <a:ext uri="{FF2B5EF4-FFF2-40B4-BE49-F238E27FC236}">
                  <a16:creationId xmlns:a16="http://schemas.microsoft.com/office/drawing/2014/main" id="{A1E29870-AAB1-4FF5-A120-791BFDB25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2" name="Rectangle 44">
              <a:extLst>
                <a:ext uri="{FF2B5EF4-FFF2-40B4-BE49-F238E27FC236}">
                  <a16:creationId xmlns:a16="http://schemas.microsoft.com/office/drawing/2014/main" id="{44FCF3E5-7EC2-495F-A84D-E73C9DF18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3053" name="Oval 45">
              <a:extLst>
                <a:ext uri="{FF2B5EF4-FFF2-40B4-BE49-F238E27FC236}">
                  <a16:creationId xmlns:a16="http://schemas.microsoft.com/office/drawing/2014/main" id="{C7EEFF66-7CAD-4C93-A853-EC9468B7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054" name="Group 46">
              <a:extLst>
                <a:ext uri="{FF2B5EF4-FFF2-40B4-BE49-F238E27FC236}">
                  <a16:creationId xmlns:a16="http://schemas.microsoft.com/office/drawing/2014/main" id="{29FFAF87-FE6B-43CC-B722-E787A95E9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55" name="Line 47">
                <a:extLst>
                  <a:ext uri="{FF2B5EF4-FFF2-40B4-BE49-F238E27FC236}">
                    <a16:creationId xmlns:a16="http://schemas.microsoft.com/office/drawing/2014/main" id="{3892E45A-C828-4FEE-BC7F-499C54ABE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56" name="Line 48">
                <a:extLst>
                  <a:ext uri="{FF2B5EF4-FFF2-40B4-BE49-F238E27FC236}">
                    <a16:creationId xmlns:a16="http://schemas.microsoft.com/office/drawing/2014/main" id="{77CB334F-78B5-4760-B927-CF0D87441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57" name="Line 49">
                <a:extLst>
                  <a:ext uri="{FF2B5EF4-FFF2-40B4-BE49-F238E27FC236}">
                    <a16:creationId xmlns:a16="http://schemas.microsoft.com/office/drawing/2014/main" id="{DDD0091B-5DA6-429C-9B3A-38DA3DBAD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58" name="Group 50">
              <a:extLst>
                <a:ext uri="{FF2B5EF4-FFF2-40B4-BE49-F238E27FC236}">
                  <a16:creationId xmlns:a16="http://schemas.microsoft.com/office/drawing/2014/main" id="{48B15D39-0C5E-4E41-BF43-58DF7A286E8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59" name="Line 51">
                <a:extLst>
                  <a:ext uri="{FF2B5EF4-FFF2-40B4-BE49-F238E27FC236}">
                    <a16:creationId xmlns:a16="http://schemas.microsoft.com/office/drawing/2014/main" id="{0AC8E8BE-9054-43EA-A8BC-AD77AF69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0" name="Line 52">
                <a:extLst>
                  <a:ext uri="{FF2B5EF4-FFF2-40B4-BE49-F238E27FC236}">
                    <a16:creationId xmlns:a16="http://schemas.microsoft.com/office/drawing/2014/main" id="{7AE6D766-C4A7-4A65-B092-C1DD0852A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1" name="Line 53">
                <a:extLst>
                  <a:ext uri="{FF2B5EF4-FFF2-40B4-BE49-F238E27FC236}">
                    <a16:creationId xmlns:a16="http://schemas.microsoft.com/office/drawing/2014/main" id="{AC955F61-E180-4772-A99B-B1525AE73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062" name="Group 54">
            <a:extLst>
              <a:ext uri="{FF2B5EF4-FFF2-40B4-BE49-F238E27FC236}">
                <a16:creationId xmlns:a16="http://schemas.microsoft.com/office/drawing/2014/main" id="{5AF381CC-AAC5-49D8-9DB6-9EF3E3984F3E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1362075"/>
            <a:ext cx="5514975" cy="4471988"/>
            <a:chOff x="1291" y="897"/>
            <a:chExt cx="3496" cy="2847"/>
          </a:xfrm>
        </p:grpSpPr>
        <p:grpSp>
          <p:nvGrpSpPr>
            <p:cNvPr id="43063" name="Group 55">
              <a:extLst>
                <a:ext uri="{FF2B5EF4-FFF2-40B4-BE49-F238E27FC236}">
                  <a16:creationId xmlns:a16="http://schemas.microsoft.com/office/drawing/2014/main" id="{2D8B857A-D751-4521-A3DA-EAA32698E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897"/>
              <a:ext cx="849" cy="965"/>
              <a:chOff x="186" y="1425"/>
              <a:chExt cx="849" cy="965"/>
            </a:xfrm>
          </p:grpSpPr>
          <p:sp>
            <p:nvSpPr>
              <p:cNvPr id="43064" name="Rectangle 56">
                <a:extLst>
                  <a:ext uri="{FF2B5EF4-FFF2-40B4-BE49-F238E27FC236}">
                    <a16:creationId xmlns:a16="http://schemas.microsoft.com/office/drawing/2014/main" id="{663CBFD7-4B12-44E5-94B3-13E88EA4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5" name="Rectangle 57">
                <a:extLst>
                  <a:ext uri="{FF2B5EF4-FFF2-40B4-BE49-F238E27FC236}">
                    <a16:creationId xmlns:a16="http://schemas.microsoft.com/office/drawing/2014/main" id="{B59C8241-083D-482D-B7E5-FBF07CB81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6" name="Text Box 58">
                <a:extLst>
                  <a:ext uri="{FF2B5EF4-FFF2-40B4-BE49-F238E27FC236}">
                    <a16:creationId xmlns:a16="http://schemas.microsoft.com/office/drawing/2014/main" id="{2A269CC0-F308-416D-996F-698F7F54A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" y="1457"/>
                <a:ext cx="836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3067" name="Line 59">
                <a:extLst>
                  <a:ext uri="{FF2B5EF4-FFF2-40B4-BE49-F238E27FC236}">
                    <a16:creationId xmlns:a16="http://schemas.microsoft.com/office/drawing/2014/main" id="{87C2EA0B-7D49-4BCD-8E8B-3CEB7F966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8" name="Line 60">
                <a:extLst>
                  <a:ext uri="{FF2B5EF4-FFF2-40B4-BE49-F238E27FC236}">
                    <a16:creationId xmlns:a16="http://schemas.microsoft.com/office/drawing/2014/main" id="{005FCE73-5266-4183-9768-164232543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69" name="Line 61">
                <a:extLst>
                  <a:ext uri="{FF2B5EF4-FFF2-40B4-BE49-F238E27FC236}">
                    <a16:creationId xmlns:a16="http://schemas.microsoft.com/office/drawing/2014/main" id="{1BF9829E-1174-47D9-968A-AD13C2546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0" name="Line 62">
                <a:extLst>
                  <a:ext uri="{FF2B5EF4-FFF2-40B4-BE49-F238E27FC236}">
                    <a16:creationId xmlns:a16="http://schemas.microsoft.com/office/drawing/2014/main" id="{4C0A6DB5-4517-485B-913D-948844BF0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71" name="Group 63">
              <a:extLst>
                <a:ext uri="{FF2B5EF4-FFF2-40B4-BE49-F238E27FC236}">
                  <a16:creationId xmlns:a16="http://schemas.microsoft.com/office/drawing/2014/main" id="{CD0AD01B-3FB9-48B9-AB3D-1BFB144FC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1985"/>
              <a:ext cx="850" cy="967"/>
              <a:chOff x="185" y="1425"/>
              <a:chExt cx="850" cy="967"/>
            </a:xfrm>
          </p:grpSpPr>
          <p:sp>
            <p:nvSpPr>
              <p:cNvPr id="43072" name="Rectangle 64">
                <a:extLst>
                  <a:ext uri="{FF2B5EF4-FFF2-40B4-BE49-F238E27FC236}">
                    <a16:creationId xmlns:a16="http://schemas.microsoft.com/office/drawing/2014/main" id="{4C4BD5A0-B914-4AF9-BC51-3A141517C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3" name="Rectangle 65">
                <a:extLst>
                  <a:ext uri="{FF2B5EF4-FFF2-40B4-BE49-F238E27FC236}">
                    <a16:creationId xmlns:a16="http://schemas.microsoft.com/office/drawing/2014/main" id="{41DDF6D8-8958-4F4F-B76C-2E211016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4" name="Text Box 66">
                <a:extLst>
                  <a:ext uri="{FF2B5EF4-FFF2-40B4-BE49-F238E27FC236}">
                    <a16:creationId xmlns:a16="http://schemas.microsoft.com/office/drawing/2014/main" id="{52CC46F9-F958-4612-9C12-81F15AA41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9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3075" name="Line 67">
                <a:extLst>
                  <a:ext uri="{FF2B5EF4-FFF2-40B4-BE49-F238E27FC236}">
                    <a16:creationId xmlns:a16="http://schemas.microsoft.com/office/drawing/2014/main" id="{C324C4E7-B0D7-4132-A3B1-873C90CD5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6" name="Line 68">
                <a:extLst>
                  <a:ext uri="{FF2B5EF4-FFF2-40B4-BE49-F238E27FC236}">
                    <a16:creationId xmlns:a16="http://schemas.microsoft.com/office/drawing/2014/main" id="{90BF7E11-D6CF-4B5C-8381-126D2C856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7" name="Line 69">
                <a:extLst>
                  <a:ext uri="{FF2B5EF4-FFF2-40B4-BE49-F238E27FC236}">
                    <a16:creationId xmlns:a16="http://schemas.microsoft.com/office/drawing/2014/main" id="{E7BCBFB7-0FC7-4CCC-A966-91A95432A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78" name="Line 70">
                <a:extLst>
                  <a:ext uri="{FF2B5EF4-FFF2-40B4-BE49-F238E27FC236}">
                    <a16:creationId xmlns:a16="http://schemas.microsoft.com/office/drawing/2014/main" id="{52744291-00FF-40C0-9D9F-E4BE13FEE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79" name="Group 71">
              <a:extLst>
                <a:ext uri="{FF2B5EF4-FFF2-40B4-BE49-F238E27FC236}">
                  <a16:creationId xmlns:a16="http://schemas.microsoft.com/office/drawing/2014/main" id="{8F7C865F-16B8-4CAB-9E66-4517D8E5A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781"/>
              <a:ext cx="850" cy="963"/>
              <a:chOff x="185" y="1425"/>
              <a:chExt cx="850" cy="963"/>
            </a:xfrm>
          </p:grpSpPr>
          <p:sp>
            <p:nvSpPr>
              <p:cNvPr id="43080" name="Rectangle 72">
                <a:extLst>
                  <a:ext uri="{FF2B5EF4-FFF2-40B4-BE49-F238E27FC236}">
                    <a16:creationId xmlns:a16="http://schemas.microsoft.com/office/drawing/2014/main" id="{BF1298E7-5707-41CA-97FC-764C1B5CE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1" name="Rectangle 73">
                <a:extLst>
                  <a:ext uri="{FF2B5EF4-FFF2-40B4-BE49-F238E27FC236}">
                    <a16:creationId xmlns:a16="http://schemas.microsoft.com/office/drawing/2014/main" id="{C24F4E24-B24D-453D-B2E0-FA0F73A7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2" name="Text Box 74">
                <a:extLst>
                  <a:ext uri="{FF2B5EF4-FFF2-40B4-BE49-F238E27FC236}">
                    <a16:creationId xmlns:a16="http://schemas.microsoft.com/office/drawing/2014/main" id="{72678CA8-492D-408E-81D2-221526C99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5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3083" name="Line 75">
                <a:extLst>
                  <a:ext uri="{FF2B5EF4-FFF2-40B4-BE49-F238E27FC236}">
                    <a16:creationId xmlns:a16="http://schemas.microsoft.com/office/drawing/2014/main" id="{7EAEF67F-D706-4D3E-BEFF-BD301355E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4" name="Line 76">
                <a:extLst>
                  <a:ext uri="{FF2B5EF4-FFF2-40B4-BE49-F238E27FC236}">
                    <a16:creationId xmlns:a16="http://schemas.microsoft.com/office/drawing/2014/main" id="{2E809017-78E4-4DE1-87B5-F1559F397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5" name="Line 77">
                <a:extLst>
                  <a:ext uri="{FF2B5EF4-FFF2-40B4-BE49-F238E27FC236}">
                    <a16:creationId xmlns:a16="http://schemas.microsoft.com/office/drawing/2014/main" id="{FCAB2860-7DB2-49D7-AED6-1D01D4661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6" name="Line 78">
                <a:extLst>
                  <a:ext uri="{FF2B5EF4-FFF2-40B4-BE49-F238E27FC236}">
                    <a16:creationId xmlns:a16="http://schemas.microsoft.com/office/drawing/2014/main" id="{431BA18D-3047-4B0E-A078-E566DA88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87" name="Group 79">
              <a:extLst>
                <a:ext uri="{FF2B5EF4-FFF2-40B4-BE49-F238E27FC236}">
                  <a16:creationId xmlns:a16="http://schemas.microsoft.com/office/drawing/2014/main" id="{94075B04-0EA3-499C-BFD2-758660FED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2777"/>
              <a:ext cx="850" cy="965"/>
              <a:chOff x="185" y="1425"/>
              <a:chExt cx="850" cy="965"/>
            </a:xfrm>
          </p:grpSpPr>
          <p:sp>
            <p:nvSpPr>
              <p:cNvPr id="43088" name="Rectangle 80">
                <a:extLst>
                  <a:ext uri="{FF2B5EF4-FFF2-40B4-BE49-F238E27FC236}">
                    <a16:creationId xmlns:a16="http://schemas.microsoft.com/office/drawing/2014/main" id="{5D60C899-8F78-4373-B82A-28104EFA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1425"/>
                <a:ext cx="798" cy="9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9" name="Rectangle 81">
                <a:extLst>
                  <a:ext uri="{FF2B5EF4-FFF2-40B4-BE49-F238E27FC236}">
                    <a16:creationId xmlns:a16="http://schemas.microsoft.com/office/drawing/2014/main" id="{F2764108-3DDC-4A5D-96EC-60CB89A69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" y="1464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0" name="Text Box 82">
                <a:extLst>
                  <a:ext uri="{FF2B5EF4-FFF2-40B4-BE49-F238E27FC236}">
                    <a16:creationId xmlns:a16="http://schemas.microsoft.com/office/drawing/2014/main" id="{17AE0898-8134-41FC-BE50-5777438B9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1457"/>
                <a:ext cx="835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application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transport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3091" name="Line 83">
                <a:extLst>
                  <a:ext uri="{FF2B5EF4-FFF2-40B4-BE49-F238E27FC236}">
                    <a16:creationId xmlns:a16="http://schemas.microsoft.com/office/drawing/2014/main" id="{E67F54D7-C7DB-41FE-B54B-8D9AF840D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" y="166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2" name="Line 84">
                <a:extLst>
                  <a:ext uri="{FF2B5EF4-FFF2-40B4-BE49-F238E27FC236}">
                    <a16:creationId xmlns:a16="http://schemas.microsoft.com/office/drawing/2014/main" id="{1D9B2937-9C5A-43A1-8FAC-2FA2F9B72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1845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3" name="Line 85">
                <a:extLst>
                  <a:ext uri="{FF2B5EF4-FFF2-40B4-BE49-F238E27FC236}">
                    <a16:creationId xmlns:a16="http://schemas.microsoft.com/office/drawing/2014/main" id="{43F4E653-DA4D-4D74-9D63-BBEC5639A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" y="200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4" name="Line 86">
                <a:extLst>
                  <a:ext uri="{FF2B5EF4-FFF2-40B4-BE49-F238E27FC236}">
                    <a16:creationId xmlns:a16="http://schemas.microsoft.com/office/drawing/2014/main" id="{FFD495AB-A327-4436-9B06-CCB79947E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" y="2184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95" name="Group 87">
              <a:extLst>
                <a:ext uri="{FF2B5EF4-FFF2-40B4-BE49-F238E27FC236}">
                  <a16:creationId xmlns:a16="http://schemas.microsoft.com/office/drawing/2014/main" id="{7971D665-D8F3-42C2-9BB1-EA5763987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815"/>
              <a:ext cx="832" cy="615"/>
              <a:chOff x="4369" y="791"/>
              <a:chExt cx="832" cy="615"/>
            </a:xfrm>
          </p:grpSpPr>
          <p:sp>
            <p:nvSpPr>
              <p:cNvPr id="43096" name="Rectangle 88">
                <a:extLst>
                  <a:ext uri="{FF2B5EF4-FFF2-40B4-BE49-F238E27FC236}">
                    <a16:creationId xmlns:a16="http://schemas.microsoft.com/office/drawing/2014/main" id="{F35079D1-1C4B-4F15-9F88-AED23D59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791"/>
                <a:ext cx="798" cy="5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7" name="Rectangle 89">
                <a:extLst>
                  <a:ext uri="{FF2B5EF4-FFF2-40B4-BE49-F238E27FC236}">
                    <a16:creationId xmlns:a16="http://schemas.microsoft.com/office/drawing/2014/main" id="{EC9EE139-3B0E-48DF-9D57-ACE2B6831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830"/>
                <a:ext cx="798" cy="56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8" name="Text Box 90">
                <a:extLst>
                  <a:ext uri="{FF2B5EF4-FFF2-40B4-BE49-F238E27FC236}">
                    <a16:creationId xmlns:a16="http://schemas.microsoft.com/office/drawing/2014/main" id="{15E8B03E-C1B3-4978-919E-02EB7CD3B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7" y="823"/>
                <a:ext cx="664" cy="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network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link</a:t>
                </a:r>
              </a:p>
              <a:p>
                <a:pPr algn="ctr"/>
                <a:r>
                  <a:rPr lang="en-US" altLang="ko-KR" sz="1800">
                    <a:latin typeface="Comic Sans MS" panose="030F0702030302020204" pitchFamily="66" charset="0"/>
                    <a:ea typeface="굴림" panose="020B0600000101010101" pitchFamily="50" charset="-127"/>
                  </a:rPr>
                  <a:t>physical</a:t>
                </a:r>
              </a:p>
            </p:txBody>
          </p:sp>
          <p:sp>
            <p:nvSpPr>
              <p:cNvPr id="43099" name="Line 91">
                <a:extLst>
                  <a:ext uri="{FF2B5EF4-FFF2-40B4-BE49-F238E27FC236}">
                    <a16:creationId xmlns:a16="http://schemas.microsoft.com/office/drawing/2014/main" id="{7640E3B8-F40E-4E04-9834-A91AB52FE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1031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100" name="Line 92">
                <a:extLst>
                  <a:ext uri="{FF2B5EF4-FFF2-40B4-BE49-F238E27FC236}">
                    <a16:creationId xmlns:a16="http://schemas.microsoft.com/office/drawing/2014/main" id="{9019B807-A8B8-4896-8D45-9CA3944D7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2" y="1211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101" name="Freeform 93">
            <a:extLst>
              <a:ext uri="{FF2B5EF4-FFF2-40B4-BE49-F238E27FC236}">
                <a16:creationId xmlns:a16="http://schemas.microsoft.com/office/drawing/2014/main" id="{BA7BFC8C-EE8F-41E0-A089-3114CCDBEFC9}"/>
              </a:ext>
            </a:extLst>
          </p:cNvPr>
          <p:cNvSpPr>
            <a:spLocks/>
          </p:cNvSpPr>
          <p:nvPr/>
        </p:nvSpPr>
        <p:spPr bwMode="auto">
          <a:xfrm>
            <a:off x="3829050" y="1514475"/>
            <a:ext cx="3724275" cy="3162300"/>
          </a:xfrm>
          <a:custGeom>
            <a:avLst/>
            <a:gdLst>
              <a:gd name="T0" fmla="*/ 12 w 2346"/>
              <a:gd name="T1" fmla="*/ 0 h 1992"/>
              <a:gd name="T2" fmla="*/ 0 w 2346"/>
              <a:gd name="T3" fmla="*/ 288 h 1992"/>
              <a:gd name="T4" fmla="*/ 2112 w 2346"/>
              <a:gd name="T5" fmla="*/ 1812 h 1992"/>
              <a:gd name="T6" fmla="*/ 2346 w 2346"/>
              <a:gd name="T7" fmla="*/ 1992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6" h="1992">
                <a:moveTo>
                  <a:pt x="12" y="0"/>
                </a:moveTo>
                <a:lnTo>
                  <a:pt x="0" y="288"/>
                </a:lnTo>
                <a:lnTo>
                  <a:pt x="2112" y="1812"/>
                </a:lnTo>
                <a:lnTo>
                  <a:pt x="2346" y="19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102" name="Group 94">
            <a:extLst>
              <a:ext uri="{FF2B5EF4-FFF2-40B4-BE49-F238E27FC236}">
                <a16:creationId xmlns:a16="http://schemas.microsoft.com/office/drawing/2014/main" id="{4E328EFC-1685-4A57-8323-311EEE8321B2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046538"/>
            <a:ext cx="700088" cy="382587"/>
            <a:chOff x="4712" y="2088"/>
            <a:chExt cx="444" cy="244"/>
          </a:xfrm>
        </p:grpSpPr>
        <p:sp>
          <p:nvSpPr>
            <p:cNvPr id="43103" name="Rectangle 95">
              <a:extLst>
                <a:ext uri="{FF2B5EF4-FFF2-40B4-BE49-F238E27FC236}">
                  <a16:creationId xmlns:a16="http://schemas.microsoft.com/office/drawing/2014/main" id="{B78404BA-C4CC-4229-BFDB-AB09E2C5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04" name="Text Box 96">
              <a:extLst>
                <a:ext uri="{FF2B5EF4-FFF2-40B4-BE49-F238E27FC236}">
                  <a16:creationId xmlns:a16="http://schemas.microsoft.com/office/drawing/2014/main" id="{475A55E0-4DE3-4E04-A64B-296677C97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42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data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grpSp>
        <p:nvGrpSpPr>
          <p:cNvPr id="43105" name="Group 97">
            <a:extLst>
              <a:ext uri="{FF2B5EF4-FFF2-40B4-BE49-F238E27FC236}">
                <a16:creationId xmlns:a16="http://schemas.microsoft.com/office/drawing/2014/main" id="{18D6317E-C631-4E59-9A68-D69DB66116F6}"/>
              </a:ext>
            </a:extLst>
          </p:cNvPr>
          <p:cNvGrpSpPr>
            <a:grpSpLocks/>
          </p:cNvGrpSpPr>
          <p:nvPr/>
        </p:nvGrpSpPr>
        <p:grpSpPr bwMode="auto">
          <a:xfrm>
            <a:off x="3451225" y="1114425"/>
            <a:ext cx="701675" cy="382588"/>
            <a:chOff x="4712" y="2088"/>
            <a:chExt cx="444" cy="244"/>
          </a:xfrm>
        </p:grpSpPr>
        <p:sp>
          <p:nvSpPr>
            <p:cNvPr id="43106" name="Rectangle 98">
              <a:extLst>
                <a:ext uri="{FF2B5EF4-FFF2-40B4-BE49-F238E27FC236}">
                  <a16:creationId xmlns:a16="http://schemas.microsoft.com/office/drawing/2014/main" id="{EA4162AD-A809-4929-B0E1-57D07E712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07" name="Text Box 99">
              <a:extLst>
                <a:ext uri="{FF2B5EF4-FFF2-40B4-BE49-F238E27FC236}">
                  <a16:creationId xmlns:a16="http://schemas.microsoft.com/office/drawing/2014/main" id="{6F606582-E470-48F5-8648-400006212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41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data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43108" name="Rectangle 100">
            <a:extLst>
              <a:ext uri="{FF2B5EF4-FFF2-40B4-BE49-F238E27FC236}">
                <a16:creationId xmlns:a16="http://schemas.microsoft.com/office/drawing/2014/main" id="{598D0ED5-83C6-4927-84DC-D71B62488B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397000"/>
            <a:ext cx="2813050" cy="46482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E.g.: transport</a:t>
            </a:r>
            <a:endParaRPr lang="en-US" altLang="ko-KR" sz="2400">
              <a:ea typeface="굴림" panose="020B0600000101010101" pitchFamily="50" charset="-127"/>
            </a:endParaRPr>
          </a:p>
          <a:p>
            <a:r>
              <a:rPr lang="en-US" altLang="ko-KR" sz="2000">
                <a:ea typeface="굴림" panose="020B0600000101010101" pitchFamily="50" charset="-127"/>
              </a:rPr>
              <a:t>take data from app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add addressing, reliability check info to form “datagram”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send datagram to peer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wait for peer to ack receipt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analogy: post office</a:t>
            </a:r>
          </a:p>
        </p:txBody>
      </p:sp>
      <p:grpSp>
        <p:nvGrpSpPr>
          <p:cNvPr id="43109" name="Group 101">
            <a:extLst>
              <a:ext uri="{FF2B5EF4-FFF2-40B4-BE49-F238E27FC236}">
                <a16:creationId xmlns:a16="http://schemas.microsoft.com/office/drawing/2014/main" id="{4E132B26-5B1E-4597-B53B-72ABCB64C2F5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408363"/>
            <a:ext cx="700088" cy="382587"/>
            <a:chOff x="4712" y="2088"/>
            <a:chExt cx="444" cy="244"/>
          </a:xfrm>
        </p:grpSpPr>
        <p:sp>
          <p:nvSpPr>
            <p:cNvPr id="43110" name="Rectangle 102">
              <a:extLst>
                <a:ext uri="{FF2B5EF4-FFF2-40B4-BE49-F238E27FC236}">
                  <a16:creationId xmlns:a16="http://schemas.microsoft.com/office/drawing/2014/main" id="{9CC6234A-92F4-4EFF-9DFD-94FBC82A9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11" name="Text Box 103">
              <a:extLst>
                <a:ext uri="{FF2B5EF4-FFF2-40B4-BE49-F238E27FC236}">
                  <a16:creationId xmlns:a16="http://schemas.microsoft.com/office/drawing/2014/main" id="{C558CB42-EE5C-4856-901E-C52B0918A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42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data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43112" name="Line 104">
            <a:extLst>
              <a:ext uri="{FF2B5EF4-FFF2-40B4-BE49-F238E27FC236}">
                <a16:creationId xmlns:a16="http://schemas.microsoft.com/office/drawing/2014/main" id="{D427C1C9-450E-4C1D-AB31-4A802550C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52850"/>
            <a:ext cx="285750" cy="219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113" name="Line 105">
            <a:extLst>
              <a:ext uri="{FF2B5EF4-FFF2-40B4-BE49-F238E27FC236}">
                <a16:creationId xmlns:a16="http://schemas.microsoft.com/office/drawing/2014/main" id="{40904BD9-3C62-43FD-8A7D-3668C1278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8300" y="2790825"/>
            <a:ext cx="200025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114" name="Rectangle 106">
            <a:extLst>
              <a:ext uri="{FF2B5EF4-FFF2-40B4-BE49-F238E27FC236}">
                <a16:creationId xmlns:a16="http://schemas.microsoft.com/office/drawing/2014/main" id="{6CD8D236-816C-4429-AC64-C045FE5D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714875"/>
            <a:ext cx="1257300" cy="2762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transport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115" name="Rectangle 107">
            <a:extLst>
              <a:ext uri="{FF2B5EF4-FFF2-40B4-BE49-F238E27FC236}">
                <a16:creationId xmlns:a16="http://schemas.microsoft.com/office/drawing/2014/main" id="{238C4461-016A-458B-9696-3B5BBED3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762125"/>
            <a:ext cx="1257300" cy="2762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transport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116" name="Freeform 108">
            <a:extLst>
              <a:ext uri="{FF2B5EF4-FFF2-40B4-BE49-F238E27FC236}">
                <a16:creationId xmlns:a16="http://schemas.microsoft.com/office/drawing/2014/main" id="{C5C8CFF5-B1EA-49A1-9467-638C0BC3EAA5}"/>
              </a:ext>
            </a:extLst>
          </p:cNvPr>
          <p:cNvSpPr>
            <a:spLocks/>
          </p:cNvSpPr>
          <p:nvPr/>
        </p:nvSpPr>
        <p:spPr bwMode="auto">
          <a:xfrm>
            <a:off x="8439150" y="4419600"/>
            <a:ext cx="9525" cy="361950"/>
          </a:xfrm>
          <a:custGeom>
            <a:avLst/>
            <a:gdLst>
              <a:gd name="T0" fmla="*/ 6 w 6"/>
              <a:gd name="T1" fmla="*/ 228 h 228"/>
              <a:gd name="T2" fmla="*/ 0 w 6"/>
              <a:gd name="T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228">
                <a:moveTo>
                  <a:pt x="6" y="228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117" name="Freeform 109">
            <a:extLst>
              <a:ext uri="{FF2B5EF4-FFF2-40B4-BE49-F238E27FC236}">
                <a16:creationId xmlns:a16="http://schemas.microsoft.com/office/drawing/2014/main" id="{B3433EE2-502F-4FFF-9C7D-E4DECD1D5328}"/>
              </a:ext>
            </a:extLst>
          </p:cNvPr>
          <p:cNvSpPr>
            <a:spLocks/>
          </p:cNvSpPr>
          <p:nvPr/>
        </p:nvSpPr>
        <p:spPr bwMode="auto">
          <a:xfrm>
            <a:off x="4824413" y="2206625"/>
            <a:ext cx="890587" cy="519113"/>
          </a:xfrm>
          <a:custGeom>
            <a:avLst/>
            <a:gdLst>
              <a:gd name="T0" fmla="*/ 870 w 1122"/>
              <a:gd name="T1" fmla="*/ 42 h 981"/>
              <a:gd name="T2" fmla="*/ 715 w 1122"/>
              <a:gd name="T3" fmla="*/ 8 h 981"/>
              <a:gd name="T4" fmla="*/ 528 w 1122"/>
              <a:gd name="T5" fmla="*/ 0 h 981"/>
              <a:gd name="T6" fmla="*/ 352 w 1122"/>
              <a:gd name="T7" fmla="*/ 15 h 981"/>
              <a:gd name="T8" fmla="*/ 203 w 1122"/>
              <a:gd name="T9" fmla="*/ 61 h 981"/>
              <a:gd name="T10" fmla="*/ 39 w 1122"/>
              <a:gd name="T11" fmla="*/ 196 h 981"/>
              <a:gd name="T12" fmla="*/ 1 w 1122"/>
              <a:gd name="T13" fmla="*/ 386 h 981"/>
              <a:gd name="T14" fmla="*/ 57 w 1122"/>
              <a:gd name="T15" fmla="*/ 453 h 981"/>
              <a:gd name="T16" fmla="*/ 142 w 1122"/>
              <a:gd name="T17" fmla="*/ 450 h 981"/>
              <a:gd name="T18" fmla="*/ 220 w 1122"/>
              <a:gd name="T19" fmla="*/ 421 h 981"/>
              <a:gd name="T20" fmla="*/ 276 w 1122"/>
              <a:gd name="T21" fmla="*/ 379 h 981"/>
              <a:gd name="T22" fmla="*/ 309 w 1122"/>
              <a:gd name="T23" fmla="*/ 315 h 981"/>
              <a:gd name="T24" fmla="*/ 310 w 1122"/>
              <a:gd name="T25" fmla="*/ 215 h 981"/>
              <a:gd name="T26" fmla="*/ 322 w 1122"/>
              <a:gd name="T27" fmla="*/ 365 h 981"/>
              <a:gd name="T28" fmla="*/ 258 w 1122"/>
              <a:gd name="T29" fmla="*/ 489 h 981"/>
              <a:gd name="T30" fmla="*/ 170 w 1122"/>
              <a:gd name="T31" fmla="*/ 644 h 981"/>
              <a:gd name="T32" fmla="*/ 107 w 1122"/>
              <a:gd name="T33" fmla="*/ 882 h 981"/>
              <a:gd name="T34" fmla="*/ 185 w 1122"/>
              <a:gd name="T35" fmla="*/ 980 h 981"/>
              <a:gd name="T36" fmla="*/ 326 w 1122"/>
              <a:gd name="T37" fmla="*/ 981 h 981"/>
              <a:gd name="T38" fmla="*/ 477 w 1122"/>
              <a:gd name="T39" fmla="*/ 981 h 981"/>
              <a:gd name="T40" fmla="*/ 555 w 1122"/>
              <a:gd name="T41" fmla="*/ 872 h 981"/>
              <a:gd name="T42" fmla="*/ 444 w 1122"/>
              <a:gd name="T43" fmla="*/ 828 h 981"/>
              <a:gd name="T44" fmla="*/ 371 w 1122"/>
              <a:gd name="T45" fmla="*/ 718 h 981"/>
              <a:gd name="T46" fmla="*/ 359 w 1122"/>
              <a:gd name="T47" fmla="*/ 570 h 981"/>
              <a:gd name="T48" fmla="*/ 413 w 1122"/>
              <a:gd name="T49" fmla="*/ 443 h 981"/>
              <a:gd name="T50" fmla="*/ 514 w 1122"/>
              <a:gd name="T51" fmla="*/ 373 h 981"/>
              <a:gd name="T52" fmla="*/ 524 w 1122"/>
              <a:gd name="T53" fmla="*/ 242 h 981"/>
              <a:gd name="T54" fmla="*/ 467 w 1122"/>
              <a:gd name="T55" fmla="*/ 237 h 981"/>
              <a:gd name="T56" fmla="*/ 489 w 1122"/>
              <a:gd name="T57" fmla="*/ 194 h 981"/>
              <a:gd name="T58" fmla="*/ 577 w 1122"/>
              <a:gd name="T59" fmla="*/ 195 h 981"/>
              <a:gd name="T60" fmla="*/ 651 w 1122"/>
              <a:gd name="T61" fmla="*/ 194 h 981"/>
              <a:gd name="T62" fmla="*/ 637 w 1122"/>
              <a:gd name="T63" fmla="*/ 244 h 981"/>
              <a:gd name="T64" fmla="*/ 571 w 1122"/>
              <a:gd name="T65" fmla="*/ 241 h 981"/>
              <a:gd name="T66" fmla="*/ 555 w 1122"/>
              <a:gd name="T67" fmla="*/ 368 h 981"/>
              <a:gd name="T68" fmla="*/ 600 w 1122"/>
              <a:gd name="T69" fmla="*/ 373 h 981"/>
              <a:gd name="T70" fmla="*/ 703 w 1122"/>
              <a:gd name="T71" fmla="*/ 442 h 981"/>
              <a:gd name="T72" fmla="*/ 758 w 1122"/>
              <a:gd name="T73" fmla="*/ 570 h 981"/>
              <a:gd name="T74" fmla="*/ 747 w 1122"/>
              <a:gd name="T75" fmla="*/ 718 h 981"/>
              <a:gd name="T76" fmla="*/ 673 w 1122"/>
              <a:gd name="T77" fmla="*/ 829 h 981"/>
              <a:gd name="T78" fmla="*/ 558 w 1122"/>
              <a:gd name="T79" fmla="*/ 872 h 981"/>
              <a:gd name="T80" fmla="*/ 558 w 1122"/>
              <a:gd name="T81" fmla="*/ 981 h 981"/>
              <a:gd name="T82" fmla="*/ 585 w 1122"/>
              <a:gd name="T83" fmla="*/ 981 h 981"/>
              <a:gd name="T84" fmla="*/ 726 w 1122"/>
              <a:gd name="T85" fmla="*/ 981 h 981"/>
              <a:gd name="T86" fmla="*/ 885 w 1122"/>
              <a:gd name="T87" fmla="*/ 981 h 981"/>
              <a:gd name="T88" fmla="*/ 1009 w 1122"/>
              <a:gd name="T89" fmla="*/ 941 h 981"/>
              <a:gd name="T90" fmla="*/ 983 w 1122"/>
              <a:gd name="T91" fmla="*/ 730 h 981"/>
              <a:gd name="T92" fmla="*/ 894 w 1122"/>
              <a:gd name="T93" fmla="*/ 535 h 981"/>
              <a:gd name="T94" fmla="*/ 809 w 1122"/>
              <a:gd name="T95" fmla="*/ 401 h 981"/>
              <a:gd name="T96" fmla="*/ 797 w 1122"/>
              <a:gd name="T97" fmla="*/ 237 h 981"/>
              <a:gd name="T98" fmla="*/ 819 w 1122"/>
              <a:gd name="T99" fmla="*/ 283 h 981"/>
              <a:gd name="T100" fmla="*/ 827 w 1122"/>
              <a:gd name="T101" fmla="*/ 357 h 981"/>
              <a:gd name="T102" fmla="*/ 879 w 1122"/>
              <a:gd name="T103" fmla="*/ 408 h 981"/>
              <a:gd name="T104" fmla="*/ 952 w 1122"/>
              <a:gd name="T105" fmla="*/ 442 h 981"/>
              <a:gd name="T106" fmla="*/ 1036 w 1122"/>
              <a:gd name="T107" fmla="*/ 457 h 981"/>
              <a:gd name="T108" fmla="*/ 1110 w 1122"/>
              <a:gd name="T109" fmla="*/ 421 h 981"/>
              <a:gd name="T110" fmla="*/ 1111 w 1122"/>
              <a:gd name="T111" fmla="*/ 269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22" h="981">
                <a:moveTo>
                  <a:pt x="986" y="98"/>
                </a:moveTo>
                <a:lnTo>
                  <a:pt x="964" y="84"/>
                </a:lnTo>
                <a:lnTo>
                  <a:pt x="941" y="72"/>
                </a:lnTo>
                <a:lnTo>
                  <a:pt x="918" y="61"/>
                </a:lnTo>
                <a:lnTo>
                  <a:pt x="894" y="52"/>
                </a:lnTo>
                <a:lnTo>
                  <a:pt x="870" y="42"/>
                </a:lnTo>
                <a:lnTo>
                  <a:pt x="847" y="35"/>
                </a:lnTo>
                <a:lnTo>
                  <a:pt x="821" y="28"/>
                </a:lnTo>
                <a:lnTo>
                  <a:pt x="796" y="21"/>
                </a:lnTo>
                <a:lnTo>
                  <a:pt x="770" y="15"/>
                </a:lnTo>
                <a:lnTo>
                  <a:pt x="744" y="11"/>
                </a:lnTo>
                <a:lnTo>
                  <a:pt x="715" y="8"/>
                </a:lnTo>
                <a:lnTo>
                  <a:pt x="687" y="4"/>
                </a:lnTo>
                <a:lnTo>
                  <a:pt x="657" y="3"/>
                </a:lnTo>
                <a:lnTo>
                  <a:pt x="627" y="1"/>
                </a:lnTo>
                <a:lnTo>
                  <a:pt x="594" y="0"/>
                </a:lnTo>
                <a:lnTo>
                  <a:pt x="562" y="0"/>
                </a:lnTo>
                <a:lnTo>
                  <a:pt x="528" y="0"/>
                </a:lnTo>
                <a:lnTo>
                  <a:pt x="496" y="1"/>
                </a:lnTo>
                <a:lnTo>
                  <a:pt x="465" y="3"/>
                </a:lnTo>
                <a:lnTo>
                  <a:pt x="436" y="4"/>
                </a:lnTo>
                <a:lnTo>
                  <a:pt x="407" y="8"/>
                </a:lnTo>
                <a:lnTo>
                  <a:pt x="378" y="11"/>
                </a:lnTo>
                <a:lnTo>
                  <a:pt x="352" y="15"/>
                </a:lnTo>
                <a:lnTo>
                  <a:pt x="326" y="21"/>
                </a:lnTo>
                <a:lnTo>
                  <a:pt x="300" y="28"/>
                </a:lnTo>
                <a:lnTo>
                  <a:pt x="275" y="35"/>
                </a:lnTo>
                <a:lnTo>
                  <a:pt x="252" y="42"/>
                </a:lnTo>
                <a:lnTo>
                  <a:pt x="227" y="52"/>
                </a:lnTo>
                <a:lnTo>
                  <a:pt x="203" y="61"/>
                </a:lnTo>
                <a:lnTo>
                  <a:pt x="181" y="72"/>
                </a:lnTo>
                <a:lnTo>
                  <a:pt x="157" y="84"/>
                </a:lnTo>
                <a:lnTo>
                  <a:pt x="135" y="98"/>
                </a:lnTo>
                <a:lnTo>
                  <a:pt x="94" y="127"/>
                </a:lnTo>
                <a:lnTo>
                  <a:pt x="63" y="160"/>
                </a:lnTo>
                <a:lnTo>
                  <a:pt x="39" y="196"/>
                </a:lnTo>
                <a:lnTo>
                  <a:pt x="22" y="233"/>
                </a:lnTo>
                <a:lnTo>
                  <a:pt x="11" y="269"/>
                </a:lnTo>
                <a:lnTo>
                  <a:pt x="4" y="304"/>
                </a:lnTo>
                <a:lnTo>
                  <a:pt x="1" y="336"/>
                </a:lnTo>
                <a:lnTo>
                  <a:pt x="0" y="364"/>
                </a:lnTo>
                <a:lnTo>
                  <a:pt x="1" y="386"/>
                </a:lnTo>
                <a:lnTo>
                  <a:pt x="6" y="405"/>
                </a:lnTo>
                <a:lnTo>
                  <a:pt x="11" y="421"/>
                </a:lnTo>
                <a:lnTo>
                  <a:pt x="20" y="432"/>
                </a:lnTo>
                <a:lnTo>
                  <a:pt x="30" y="442"/>
                </a:lnTo>
                <a:lnTo>
                  <a:pt x="43" y="447"/>
                </a:lnTo>
                <a:lnTo>
                  <a:pt x="57" y="453"/>
                </a:lnTo>
                <a:lnTo>
                  <a:pt x="73" y="456"/>
                </a:lnTo>
                <a:lnTo>
                  <a:pt x="86" y="457"/>
                </a:lnTo>
                <a:lnTo>
                  <a:pt x="99" y="457"/>
                </a:lnTo>
                <a:lnTo>
                  <a:pt x="113" y="456"/>
                </a:lnTo>
                <a:lnTo>
                  <a:pt x="127" y="453"/>
                </a:lnTo>
                <a:lnTo>
                  <a:pt x="142" y="450"/>
                </a:lnTo>
                <a:lnTo>
                  <a:pt x="155" y="447"/>
                </a:lnTo>
                <a:lnTo>
                  <a:pt x="168" y="442"/>
                </a:lnTo>
                <a:lnTo>
                  <a:pt x="183" y="438"/>
                </a:lnTo>
                <a:lnTo>
                  <a:pt x="195" y="432"/>
                </a:lnTo>
                <a:lnTo>
                  <a:pt x="208" y="426"/>
                </a:lnTo>
                <a:lnTo>
                  <a:pt x="220" y="421"/>
                </a:lnTo>
                <a:lnTo>
                  <a:pt x="231" y="414"/>
                </a:lnTo>
                <a:lnTo>
                  <a:pt x="241" y="408"/>
                </a:lnTo>
                <a:lnTo>
                  <a:pt x="250" y="403"/>
                </a:lnTo>
                <a:lnTo>
                  <a:pt x="258" y="396"/>
                </a:lnTo>
                <a:lnTo>
                  <a:pt x="265" y="390"/>
                </a:lnTo>
                <a:lnTo>
                  <a:pt x="276" y="379"/>
                </a:lnTo>
                <a:lnTo>
                  <a:pt x="286" y="368"/>
                </a:lnTo>
                <a:lnTo>
                  <a:pt x="294" y="357"/>
                </a:lnTo>
                <a:lnTo>
                  <a:pt x="300" y="346"/>
                </a:lnTo>
                <a:lnTo>
                  <a:pt x="304" y="336"/>
                </a:lnTo>
                <a:lnTo>
                  <a:pt x="308" y="325"/>
                </a:lnTo>
                <a:lnTo>
                  <a:pt x="309" y="315"/>
                </a:lnTo>
                <a:lnTo>
                  <a:pt x="308" y="305"/>
                </a:lnTo>
                <a:lnTo>
                  <a:pt x="302" y="283"/>
                </a:lnTo>
                <a:lnTo>
                  <a:pt x="297" y="255"/>
                </a:lnTo>
                <a:lnTo>
                  <a:pt x="294" y="231"/>
                </a:lnTo>
                <a:lnTo>
                  <a:pt x="300" y="216"/>
                </a:lnTo>
                <a:lnTo>
                  <a:pt x="310" y="215"/>
                </a:lnTo>
                <a:lnTo>
                  <a:pt x="318" y="222"/>
                </a:lnTo>
                <a:lnTo>
                  <a:pt x="323" y="237"/>
                </a:lnTo>
                <a:lnTo>
                  <a:pt x="327" y="259"/>
                </a:lnTo>
                <a:lnTo>
                  <a:pt x="328" y="295"/>
                </a:lnTo>
                <a:lnTo>
                  <a:pt x="326" y="332"/>
                </a:lnTo>
                <a:lnTo>
                  <a:pt x="322" y="365"/>
                </a:lnTo>
                <a:lnTo>
                  <a:pt x="317" y="389"/>
                </a:lnTo>
                <a:lnTo>
                  <a:pt x="312" y="401"/>
                </a:lnTo>
                <a:lnTo>
                  <a:pt x="302" y="419"/>
                </a:lnTo>
                <a:lnTo>
                  <a:pt x="290" y="440"/>
                </a:lnTo>
                <a:lnTo>
                  <a:pt x="275" y="464"/>
                </a:lnTo>
                <a:lnTo>
                  <a:pt x="258" y="489"/>
                </a:lnTo>
                <a:lnTo>
                  <a:pt x="243" y="513"/>
                </a:lnTo>
                <a:lnTo>
                  <a:pt x="227" y="535"/>
                </a:lnTo>
                <a:lnTo>
                  <a:pt x="213" y="553"/>
                </a:lnTo>
                <a:lnTo>
                  <a:pt x="200" y="574"/>
                </a:lnTo>
                <a:lnTo>
                  <a:pt x="185" y="606"/>
                </a:lnTo>
                <a:lnTo>
                  <a:pt x="170" y="644"/>
                </a:lnTo>
                <a:lnTo>
                  <a:pt x="154" y="686"/>
                </a:lnTo>
                <a:lnTo>
                  <a:pt x="138" y="730"/>
                </a:lnTo>
                <a:lnTo>
                  <a:pt x="126" y="772"/>
                </a:lnTo>
                <a:lnTo>
                  <a:pt x="116" y="810"/>
                </a:lnTo>
                <a:lnTo>
                  <a:pt x="110" y="840"/>
                </a:lnTo>
                <a:lnTo>
                  <a:pt x="107" y="882"/>
                </a:lnTo>
                <a:lnTo>
                  <a:pt x="108" y="916"/>
                </a:lnTo>
                <a:lnTo>
                  <a:pt x="113" y="941"/>
                </a:lnTo>
                <a:lnTo>
                  <a:pt x="124" y="957"/>
                </a:lnTo>
                <a:lnTo>
                  <a:pt x="139" y="970"/>
                </a:lnTo>
                <a:lnTo>
                  <a:pt x="159" y="977"/>
                </a:lnTo>
                <a:lnTo>
                  <a:pt x="185" y="980"/>
                </a:lnTo>
                <a:lnTo>
                  <a:pt x="217" y="981"/>
                </a:lnTo>
                <a:lnTo>
                  <a:pt x="235" y="981"/>
                </a:lnTo>
                <a:lnTo>
                  <a:pt x="255" y="981"/>
                </a:lnTo>
                <a:lnTo>
                  <a:pt x="277" y="981"/>
                </a:lnTo>
                <a:lnTo>
                  <a:pt x="301" y="981"/>
                </a:lnTo>
                <a:lnTo>
                  <a:pt x="326" y="981"/>
                </a:lnTo>
                <a:lnTo>
                  <a:pt x="352" y="981"/>
                </a:lnTo>
                <a:lnTo>
                  <a:pt x="378" y="981"/>
                </a:lnTo>
                <a:lnTo>
                  <a:pt x="404" y="981"/>
                </a:lnTo>
                <a:lnTo>
                  <a:pt x="430" y="981"/>
                </a:lnTo>
                <a:lnTo>
                  <a:pt x="455" y="981"/>
                </a:lnTo>
                <a:lnTo>
                  <a:pt x="477" y="981"/>
                </a:lnTo>
                <a:lnTo>
                  <a:pt x="499" y="981"/>
                </a:lnTo>
                <a:lnTo>
                  <a:pt x="518" y="981"/>
                </a:lnTo>
                <a:lnTo>
                  <a:pt x="533" y="981"/>
                </a:lnTo>
                <a:lnTo>
                  <a:pt x="546" y="981"/>
                </a:lnTo>
                <a:lnTo>
                  <a:pt x="555" y="981"/>
                </a:lnTo>
                <a:lnTo>
                  <a:pt x="555" y="872"/>
                </a:lnTo>
                <a:lnTo>
                  <a:pt x="535" y="871"/>
                </a:lnTo>
                <a:lnTo>
                  <a:pt x="514" y="867"/>
                </a:lnTo>
                <a:lnTo>
                  <a:pt x="495" y="860"/>
                </a:lnTo>
                <a:lnTo>
                  <a:pt x="477" y="851"/>
                </a:lnTo>
                <a:lnTo>
                  <a:pt x="459" y="842"/>
                </a:lnTo>
                <a:lnTo>
                  <a:pt x="444" y="828"/>
                </a:lnTo>
                <a:lnTo>
                  <a:pt x="428" y="814"/>
                </a:lnTo>
                <a:lnTo>
                  <a:pt x="413" y="797"/>
                </a:lnTo>
                <a:lnTo>
                  <a:pt x="401" y="779"/>
                </a:lnTo>
                <a:lnTo>
                  <a:pt x="389" y="761"/>
                </a:lnTo>
                <a:lnTo>
                  <a:pt x="380" y="740"/>
                </a:lnTo>
                <a:lnTo>
                  <a:pt x="371" y="718"/>
                </a:lnTo>
                <a:lnTo>
                  <a:pt x="364" y="694"/>
                </a:lnTo>
                <a:lnTo>
                  <a:pt x="359" y="670"/>
                </a:lnTo>
                <a:lnTo>
                  <a:pt x="356" y="645"/>
                </a:lnTo>
                <a:lnTo>
                  <a:pt x="355" y="620"/>
                </a:lnTo>
                <a:lnTo>
                  <a:pt x="356" y="595"/>
                </a:lnTo>
                <a:lnTo>
                  <a:pt x="359" y="570"/>
                </a:lnTo>
                <a:lnTo>
                  <a:pt x="364" y="546"/>
                </a:lnTo>
                <a:lnTo>
                  <a:pt x="371" y="523"/>
                </a:lnTo>
                <a:lnTo>
                  <a:pt x="380" y="500"/>
                </a:lnTo>
                <a:lnTo>
                  <a:pt x="389" y="479"/>
                </a:lnTo>
                <a:lnTo>
                  <a:pt x="401" y="461"/>
                </a:lnTo>
                <a:lnTo>
                  <a:pt x="413" y="443"/>
                </a:lnTo>
                <a:lnTo>
                  <a:pt x="428" y="426"/>
                </a:lnTo>
                <a:lnTo>
                  <a:pt x="444" y="412"/>
                </a:lnTo>
                <a:lnTo>
                  <a:pt x="459" y="399"/>
                </a:lnTo>
                <a:lnTo>
                  <a:pt x="477" y="389"/>
                </a:lnTo>
                <a:lnTo>
                  <a:pt x="495" y="380"/>
                </a:lnTo>
                <a:lnTo>
                  <a:pt x="514" y="373"/>
                </a:lnTo>
                <a:lnTo>
                  <a:pt x="535" y="369"/>
                </a:lnTo>
                <a:lnTo>
                  <a:pt x="555" y="368"/>
                </a:lnTo>
                <a:lnTo>
                  <a:pt x="555" y="241"/>
                </a:lnTo>
                <a:lnTo>
                  <a:pt x="546" y="241"/>
                </a:lnTo>
                <a:lnTo>
                  <a:pt x="536" y="241"/>
                </a:lnTo>
                <a:lnTo>
                  <a:pt x="524" y="242"/>
                </a:lnTo>
                <a:lnTo>
                  <a:pt x="513" y="242"/>
                </a:lnTo>
                <a:lnTo>
                  <a:pt x="503" y="242"/>
                </a:lnTo>
                <a:lnTo>
                  <a:pt x="493" y="244"/>
                </a:lnTo>
                <a:lnTo>
                  <a:pt x="484" y="244"/>
                </a:lnTo>
                <a:lnTo>
                  <a:pt x="477" y="244"/>
                </a:lnTo>
                <a:lnTo>
                  <a:pt x="467" y="237"/>
                </a:lnTo>
                <a:lnTo>
                  <a:pt x="462" y="220"/>
                </a:lnTo>
                <a:lnTo>
                  <a:pt x="460" y="203"/>
                </a:lnTo>
                <a:lnTo>
                  <a:pt x="465" y="195"/>
                </a:lnTo>
                <a:lnTo>
                  <a:pt x="471" y="194"/>
                </a:lnTo>
                <a:lnTo>
                  <a:pt x="478" y="194"/>
                </a:lnTo>
                <a:lnTo>
                  <a:pt x="489" y="194"/>
                </a:lnTo>
                <a:lnTo>
                  <a:pt x="501" y="194"/>
                </a:lnTo>
                <a:lnTo>
                  <a:pt x="514" y="194"/>
                </a:lnTo>
                <a:lnTo>
                  <a:pt x="530" y="195"/>
                </a:lnTo>
                <a:lnTo>
                  <a:pt x="546" y="195"/>
                </a:lnTo>
                <a:lnTo>
                  <a:pt x="562" y="195"/>
                </a:lnTo>
                <a:lnTo>
                  <a:pt x="577" y="195"/>
                </a:lnTo>
                <a:lnTo>
                  <a:pt x="593" y="195"/>
                </a:lnTo>
                <a:lnTo>
                  <a:pt x="608" y="194"/>
                </a:lnTo>
                <a:lnTo>
                  <a:pt x="621" y="194"/>
                </a:lnTo>
                <a:lnTo>
                  <a:pt x="633" y="194"/>
                </a:lnTo>
                <a:lnTo>
                  <a:pt x="644" y="194"/>
                </a:lnTo>
                <a:lnTo>
                  <a:pt x="651" y="194"/>
                </a:lnTo>
                <a:lnTo>
                  <a:pt x="657" y="195"/>
                </a:lnTo>
                <a:lnTo>
                  <a:pt x="662" y="203"/>
                </a:lnTo>
                <a:lnTo>
                  <a:pt x="662" y="220"/>
                </a:lnTo>
                <a:lnTo>
                  <a:pt x="655" y="237"/>
                </a:lnTo>
                <a:lnTo>
                  <a:pt x="645" y="244"/>
                </a:lnTo>
                <a:lnTo>
                  <a:pt x="637" y="244"/>
                </a:lnTo>
                <a:lnTo>
                  <a:pt x="628" y="244"/>
                </a:lnTo>
                <a:lnTo>
                  <a:pt x="617" y="242"/>
                </a:lnTo>
                <a:lnTo>
                  <a:pt x="605" y="242"/>
                </a:lnTo>
                <a:lnTo>
                  <a:pt x="593" y="242"/>
                </a:lnTo>
                <a:lnTo>
                  <a:pt x="581" y="241"/>
                </a:lnTo>
                <a:lnTo>
                  <a:pt x="571" y="241"/>
                </a:lnTo>
                <a:lnTo>
                  <a:pt x="562" y="241"/>
                </a:lnTo>
                <a:lnTo>
                  <a:pt x="560" y="241"/>
                </a:lnTo>
                <a:lnTo>
                  <a:pt x="558" y="241"/>
                </a:lnTo>
                <a:lnTo>
                  <a:pt x="557" y="241"/>
                </a:lnTo>
                <a:lnTo>
                  <a:pt x="555" y="241"/>
                </a:lnTo>
                <a:lnTo>
                  <a:pt x="555" y="368"/>
                </a:lnTo>
                <a:lnTo>
                  <a:pt x="556" y="368"/>
                </a:lnTo>
                <a:lnTo>
                  <a:pt x="557" y="368"/>
                </a:lnTo>
                <a:lnTo>
                  <a:pt x="557" y="368"/>
                </a:lnTo>
                <a:lnTo>
                  <a:pt x="558" y="368"/>
                </a:lnTo>
                <a:lnTo>
                  <a:pt x="580" y="369"/>
                </a:lnTo>
                <a:lnTo>
                  <a:pt x="600" y="373"/>
                </a:lnTo>
                <a:lnTo>
                  <a:pt x="619" y="379"/>
                </a:lnTo>
                <a:lnTo>
                  <a:pt x="638" y="387"/>
                </a:lnTo>
                <a:lnTo>
                  <a:pt x="656" y="399"/>
                </a:lnTo>
                <a:lnTo>
                  <a:pt x="673" y="411"/>
                </a:lnTo>
                <a:lnTo>
                  <a:pt x="688" y="425"/>
                </a:lnTo>
                <a:lnTo>
                  <a:pt x="703" y="442"/>
                </a:lnTo>
                <a:lnTo>
                  <a:pt x="717" y="460"/>
                </a:lnTo>
                <a:lnTo>
                  <a:pt x="728" y="479"/>
                </a:lnTo>
                <a:lnTo>
                  <a:pt x="738" y="500"/>
                </a:lnTo>
                <a:lnTo>
                  <a:pt x="747" y="523"/>
                </a:lnTo>
                <a:lnTo>
                  <a:pt x="754" y="545"/>
                </a:lnTo>
                <a:lnTo>
                  <a:pt x="758" y="570"/>
                </a:lnTo>
                <a:lnTo>
                  <a:pt x="761" y="594"/>
                </a:lnTo>
                <a:lnTo>
                  <a:pt x="763" y="620"/>
                </a:lnTo>
                <a:lnTo>
                  <a:pt x="761" y="647"/>
                </a:lnTo>
                <a:lnTo>
                  <a:pt x="758" y="670"/>
                </a:lnTo>
                <a:lnTo>
                  <a:pt x="754" y="695"/>
                </a:lnTo>
                <a:lnTo>
                  <a:pt x="747" y="718"/>
                </a:lnTo>
                <a:lnTo>
                  <a:pt x="738" y="740"/>
                </a:lnTo>
                <a:lnTo>
                  <a:pt x="728" y="761"/>
                </a:lnTo>
                <a:lnTo>
                  <a:pt x="717" y="780"/>
                </a:lnTo>
                <a:lnTo>
                  <a:pt x="703" y="798"/>
                </a:lnTo>
                <a:lnTo>
                  <a:pt x="688" y="815"/>
                </a:lnTo>
                <a:lnTo>
                  <a:pt x="673" y="829"/>
                </a:lnTo>
                <a:lnTo>
                  <a:pt x="656" y="842"/>
                </a:lnTo>
                <a:lnTo>
                  <a:pt x="638" y="853"/>
                </a:lnTo>
                <a:lnTo>
                  <a:pt x="619" y="861"/>
                </a:lnTo>
                <a:lnTo>
                  <a:pt x="600" y="867"/>
                </a:lnTo>
                <a:lnTo>
                  <a:pt x="580" y="871"/>
                </a:lnTo>
                <a:lnTo>
                  <a:pt x="558" y="872"/>
                </a:lnTo>
                <a:lnTo>
                  <a:pt x="557" y="872"/>
                </a:lnTo>
                <a:lnTo>
                  <a:pt x="557" y="872"/>
                </a:lnTo>
                <a:lnTo>
                  <a:pt x="556" y="872"/>
                </a:lnTo>
                <a:lnTo>
                  <a:pt x="555" y="872"/>
                </a:lnTo>
                <a:lnTo>
                  <a:pt x="555" y="981"/>
                </a:lnTo>
                <a:lnTo>
                  <a:pt x="558" y="981"/>
                </a:lnTo>
                <a:lnTo>
                  <a:pt x="560" y="981"/>
                </a:lnTo>
                <a:lnTo>
                  <a:pt x="562" y="981"/>
                </a:lnTo>
                <a:lnTo>
                  <a:pt x="562" y="981"/>
                </a:lnTo>
                <a:lnTo>
                  <a:pt x="564" y="981"/>
                </a:lnTo>
                <a:lnTo>
                  <a:pt x="573" y="981"/>
                </a:lnTo>
                <a:lnTo>
                  <a:pt x="585" y="981"/>
                </a:lnTo>
                <a:lnTo>
                  <a:pt x="602" y="981"/>
                </a:lnTo>
                <a:lnTo>
                  <a:pt x="622" y="981"/>
                </a:lnTo>
                <a:lnTo>
                  <a:pt x="645" y="981"/>
                </a:lnTo>
                <a:lnTo>
                  <a:pt x="671" y="981"/>
                </a:lnTo>
                <a:lnTo>
                  <a:pt x="697" y="981"/>
                </a:lnTo>
                <a:lnTo>
                  <a:pt x="726" y="981"/>
                </a:lnTo>
                <a:lnTo>
                  <a:pt x="754" y="981"/>
                </a:lnTo>
                <a:lnTo>
                  <a:pt x="783" y="981"/>
                </a:lnTo>
                <a:lnTo>
                  <a:pt x="811" y="981"/>
                </a:lnTo>
                <a:lnTo>
                  <a:pt x="838" y="981"/>
                </a:lnTo>
                <a:lnTo>
                  <a:pt x="863" y="981"/>
                </a:lnTo>
                <a:lnTo>
                  <a:pt x="885" y="981"/>
                </a:lnTo>
                <a:lnTo>
                  <a:pt x="905" y="981"/>
                </a:lnTo>
                <a:lnTo>
                  <a:pt x="937" y="980"/>
                </a:lnTo>
                <a:lnTo>
                  <a:pt x="961" y="977"/>
                </a:lnTo>
                <a:lnTo>
                  <a:pt x="983" y="970"/>
                </a:lnTo>
                <a:lnTo>
                  <a:pt x="997" y="957"/>
                </a:lnTo>
                <a:lnTo>
                  <a:pt x="1009" y="941"/>
                </a:lnTo>
                <a:lnTo>
                  <a:pt x="1013" y="916"/>
                </a:lnTo>
                <a:lnTo>
                  <a:pt x="1014" y="882"/>
                </a:lnTo>
                <a:lnTo>
                  <a:pt x="1011" y="840"/>
                </a:lnTo>
                <a:lnTo>
                  <a:pt x="1005" y="810"/>
                </a:lnTo>
                <a:lnTo>
                  <a:pt x="995" y="772"/>
                </a:lnTo>
                <a:lnTo>
                  <a:pt x="983" y="730"/>
                </a:lnTo>
                <a:lnTo>
                  <a:pt x="968" y="686"/>
                </a:lnTo>
                <a:lnTo>
                  <a:pt x="951" y="644"/>
                </a:lnTo>
                <a:lnTo>
                  <a:pt x="936" y="606"/>
                </a:lnTo>
                <a:lnTo>
                  <a:pt x="921" y="574"/>
                </a:lnTo>
                <a:lnTo>
                  <a:pt x="907" y="553"/>
                </a:lnTo>
                <a:lnTo>
                  <a:pt x="894" y="535"/>
                </a:lnTo>
                <a:lnTo>
                  <a:pt x="878" y="513"/>
                </a:lnTo>
                <a:lnTo>
                  <a:pt x="863" y="489"/>
                </a:lnTo>
                <a:lnTo>
                  <a:pt x="846" y="464"/>
                </a:lnTo>
                <a:lnTo>
                  <a:pt x="831" y="440"/>
                </a:lnTo>
                <a:lnTo>
                  <a:pt x="819" y="419"/>
                </a:lnTo>
                <a:lnTo>
                  <a:pt x="809" y="401"/>
                </a:lnTo>
                <a:lnTo>
                  <a:pt x="804" y="389"/>
                </a:lnTo>
                <a:lnTo>
                  <a:pt x="799" y="365"/>
                </a:lnTo>
                <a:lnTo>
                  <a:pt x="795" y="332"/>
                </a:lnTo>
                <a:lnTo>
                  <a:pt x="794" y="295"/>
                </a:lnTo>
                <a:lnTo>
                  <a:pt x="794" y="259"/>
                </a:lnTo>
                <a:lnTo>
                  <a:pt x="797" y="237"/>
                </a:lnTo>
                <a:lnTo>
                  <a:pt x="803" y="222"/>
                </a:lnTo>
                <a:lnTo>
                  <a:pt x="811" y="215"/>
                </a:lnTo>
                <a:lnTo>
                  <a:pt x="821" y="216"/>
                </a:lnTo>
                <a:lnTo>
                  <a:pt x="827" y="231"/>
                </a:lnTo>
                <a:lnTo>
                  <a:pt x="824" y="255"/>
                </a:lnTo>
                <a:lnTo>
                  <a:pt x="819" y="283"/>
                </a:lnTo>
                <a:lnTo>
                  <a:pt x="813" y="305"/>
                </a:lnTo>
                <a:lnTo>
                  <a:pt x="812" y="315"/>
                </a:lnTo>
                <a:lnTo>
                  <a:pt x="813" y="325"/>
                </a:lnTo>
                <a:lnTo>
                  <a:pt x="817" y="336"/>
                </a:lnTo>
                <a:lnTo>
                  <a:pt x="821" y="346"/>
                </a:lnTo>
                <a:lnTo>
                  <a:pt x="827" y="357"/>
                </a:lnTo>
                <a:lnTo>
                  <a:pt x="834" y="368"/>
                </a:lnTo>
                <a:lnTo>
                  <a:pt x="845" y="379"/>
                </a:lnTo>
                <a:lnTo>
                  <a:pt x="856" y="390"/>
                </a:lnTo>
                <a:lnTo>
                  <a:pt x="863" y="396"/>
                </a:lnTo>
                <a:lnTo>
                  <a:pt x="870" y="403"/>
                </a:lnTo>
                <a:lnTo>
                  <a:pt x="879" y="408"/>
                </a:lnTo>
                <a:lnTo>
                  <a:pt x="890" y="414"/>
                </a:lnTo>
                <a:lnTo>
                  <a:pt x="901" y="421"/>
                </a:lnTo>
                <a:lnTo>
                  <a:pt x="913" y="426"/>
                </a:lnTo>
                <a:lnTo>
                  <a:pt x="925" y="432"/>
                </a:lnTo>
                <a:lnTo>
                  <a:pt x="939" y="438"/>
                </a:lnTo>
                <a:lnTo>
                  <a:pt x="952" y="442"/>
                </a:lnTo>
                <a:lnTo>
                  <a:pt x="966" y="447"/>
                </a:lnTo>
                <a:lnTo>
                  <a:pt x="980" y="450"/>
                </a:lnTo>
                <a:lnTo>
                  <a:pt x="994" y="453"/>
                </a:lnTo>
                <a:lnTo>
                  <a:pt x="1009" y="456"/>
                </a:lnTo>
                <a:lnTo>
                  <a:pt x="1022" y="457"/>
                </a:lnTo>
                <a:lnTo>
                  <a:pt x="1036" y="457"/>
                </a:lnTo>
                <a:lnTo>
                  <a:pt x="1048" y="456"/>
                </a:lnTo>
                <a:lnTo>
                  <a:pt x="1064" y="453"/>
                </a:lnTo>
                <a:lnTo>
                  <a:pt x="1078" y="447"/>
                </a:lnTo>
                <a:lnTo>
                  <a:pt x="1091" y="442"/>
                </a:lnTo>
                <a:lnTo>
                  <a:pt x="1102" y="432"/>
                </a:lnTo>
                <a:lnTo>
                  <a:pt x="1110" y="421"/>
                </a:lnTo>
                <a:lnTo>
                  <a:pt x="1116" y="405"/>
                </a:lnTo>
                <a:lnTo>
                  <a:pt x="1121" y="386"/>
                </a:lnTo>
                <a:lnTo>
                  <a:pt x="1122" y="364"/>
                </a:lnTo>
                <a:lnTo>
                  <a:pt x="1121" y="336"/>
                </a:lnTo>
                <a:lnTo>
                  <a:pt x="1118" y="304"/>
                </a:lnTo>
                <a:lnTo>
                  <a:pt x="1111" y="269"/>
                </a:lnTo>
                <a:lnTo>
                  <a:pt x="1100" y="233"/>
                </a:lnTo>
                <a:lnTo>
                  <a:pt x="1082" y="196"/>
                </a:lnTo>
                <a:lnTo>
                  <a:pt x="1058" y="160"/>
                </a:lnTo>
                <a:lnTo>
                  <a:pt x="1027" y="127"/>
                </a:lnTo>
                <a:lnTo>
                  <a:pt x="986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118" name="Freeform 110">
            <a:extLst>
              <a:ext uri="{FF2B5EF4-FFF2-40B4-BE49-F238E27FC236}">
                <a16:creationId xmlns:a16="http://schemas.microsoft.com/office/drawing/2014/main" id="{DCD9F8C3-47AA-4040-9581-991BF8062844}"/>
              </a:ext>
            </a:extLst>
          </p:cNvPr>
          <p:cNvSpPr>
            <a:spLocks/>
          </p:cNvSpPr>
          <p:nvPr/>
        </p:nvSpPr>
        <p:spPr bwMode="auto">
          <a:xfrm>
            <a:off x="4495800" y="2047875"/>
            <a:ext cx="3822700" cy="2892425"/>
          </a:xfrm>
          <a:custGeom>
            <a:avLst/>
            <a:gdLst>
              <a:gd name="T0" fmla="*/ 0 w 2408"/>
              <a:gd name="T1" fmla="*/ 0 h 1822"/>
              <a:gd name="T2" fmla="*/ 6 w 2408"/>
              <a:gd name="T3" fmla="*/ 126 h 1822"/>
              <a:gd name="T4" fmla="*/ 2408 w 2408"/>
              <a:gd name="T5" fmla="*/ 1822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8" h="1822">
                <a:moveTo>
                  <a:pt x="0" y="0"/>
                </a:moveTo>
                <a:lnTo>
                  <a:pt x="6" y="126"/>
                </a:lnTo>
                <a:lnTo>
                  <a:pt x="2408" y="182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119" name="Group 111">
            <a:extLst>
              <a:ext uri="{FF2B5EF4-FFF2-40B4-BE49-F238E27FC236}">
                <a16:creationId xmlns:a16="http://schemas.microsoft.com/office/drawing/2014/main" id="{285652AF-6F60-4619-A73B-A87293E6632B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2836863"/>
            <a:ext cx="700088" cy="382587"/>
            <a:chOff x="4712" y="2088"/>
            <a:chExt cx="444" cy="244"/>
          </a:xfrm>
        </p:grpSpPr>
        <p:sp>
          <p:nvSpPr>
            <p:cNvPr id="43120" name="Rectangle 112">
              <a:extLst>
                <a:ext uri="{FF2B5EF4-FFF2-40B4-BE49-F238E27FC236}">
                  <a16:creationId xmlns:a16="http://schemas.microsoft.com/office/drawing/2014/main" id="{C47E01B1-022E-4ACC-80A5-59E3B1B2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21" name="Text Box 113">
              <a:extLst>
                <a:ext uri="{FF2B5EF4-FFF2-40B4-BE49-F238E27FC236}">
                  <a16:creationId xmlns:a16="http://schemas.microsoft.com/office/drawing/2014/main" id="{2DEF0E79-B5F1-44F3-AB44-EFEB2778C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3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ack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43122" name="Freeform 114">
            <a:extLst>
              <a:ext uri="{FF2B5EF4-FFF2-40B4-BE49-F238E27FC236}">
                <a16:creationId xmlns:a16="http://schemas.microsoft.com/office/drawing/2014/main" id="{BABC31D4-BB99-4AED-B7B9-2BDB7FF2B6F2}"/>
              </a:ext>
            </a:extLst>
          </p:cNvPr>
          <p:cNvSpPr>
            <a:spLocks/>
          </p:cNvSpPr>
          <p:nvPr/>
        </p:nvSpPr>
        <p:spPr bwMode="auto">
          <a:xfrm>
            <a:off x="4843463" y="3911600"/>
            <a:ext cx="890587" cy="519113"/>
          </a:xfrm>
          <a:custGeom>
            <a:avLst/>
            <a:gdLst>
              <a:gd name="T0" fmla="*/ 870 w 1122"/>
              <a:gd name="T1" fmla="*/ 42 h 981"/>
              <a:gd name="T2" fmla="*/ 715 w 1122"/>
              <a:gd name="T3" fmla="*/ 8 h 981"/>
              <a:gd name="T4" fmla="*/ 528 w 1122"/>
              <a:gd name="T5" fmla="*/ 0 h 981"/>
              <a:gd name="T6" fmla="*/ 352 w 1122"/>
              <a:gd name="T7" fmla="*/ 15 h 981"/>
              <a:gd name="T8" fmla="*/ 203 w 1122"/>
              <a:gd name="T9" fmla="*/ 61 h 981"/>
              <a:gd name="T10" fmla="*/ 39 w 1122"/>
              <a:gd name="T11" fmla="*/ 196 h 981"/>
              <a:gd name="T12" fmla="*/ 1 w 1122"/>
              <a:gd name="T13" fmla="*/ 386 h 981"/>
              <a:gd name="T14" fmla="*/ 57 w 1122"/>
              <a:gd name="T15" fmla="*/ 453 h 981"/>
              <a:gd name="T16" fmla="*/ 142 w 1122"/>
              <a:gd name="T17" fmla="*/ 450 h 981"/>
              <a:gd name="T18" fmla="*/ 220 w 1122"/>
              <a:gd name="T19" fmla="*/ 421 h 981"/>
              <a:gd name="T20" fmla="*/ 276 w 1122"/>
              <a:gd name="T21" fmla="*/ 379 h 981"/>
              <a:gd name="T22" fmla="*/ 309 w 1122"/>
              <a:gd name="T23" fmla="*/ 315 h 981"/>
              <a:gd name="T24" fmla="*/ 310 w 1122"/>
              <a:gd name="T25" fmla="*/ 215 h 981"/>
              <a:gd name="T26" fmla="*/ 322 w 1122"/>
              <a:gd name="T27" fmla="*/ 365 h 981"/>
              <a:gd name="T28" fmla="*/ 258 w 1122"/>
              <a:gd name="T29" fmla="*/ 489 h 981"/>
              <a:gd name="T30" fmla="*/ 170 w 1122"/>
              <a:gd name="T31" fmla="*/ 644 h 981"/>
              <a:gd name="T32" fmla="*/ 107 w 1122"/>
              <a:gd name="T33" fmla="*/ 882 h 981"/>
              <a:gd name="T34" fmla="*/ 185 w 1122"/>
              <a:gd name="T35" fmla="*/ 980 h 981"/>
              <a:gd name="T36" fmla="*/ 326 w 1122"/>
              <a:gd name="T37" fmla="*/ 981 h 981"/>
              <a:gd name="T38" fmla="*/ 477 w 1122"/>
              <a:gd name="T39" fmla="*/ 981 h 981"/>
              <a:gd name="T40" fmla="*/ 555 w 1122"/>
              <a:gd name="T41" fmla="*/ 872 h 981"/>
              <a:gd name="T42" fmla="*/ 444 w 1122"/>
              <a:gd name="T43" fmla="*/ 828 h 981"/>
              <a:gd name="T44" fmla="*/ 371 w 1122"/>
              <a:gd name="T45" fmla="*/ 718 h 981"/>
              <a:gd name="T46" fmla="*/ 359 w 1122"/>
              <a:gd name="T47" fmla="*/ 570 h 981"/>
              <a:gd name="T48" fmla="*/ 413 w 1122"/>
              <a:gd name="T49" fmla="*/ 443 h 981"/>
              <a:gd name="T50" fmla="*/ 514 w 1122"/>
              <a:gd name="T51" fmla="*/ 373 h 981"/>
              <a:gd name="T52" fmla="*/ 524 w 1122"/>
              <a:gd name="T53" fmla="*/ 242 h 981"/>
              <a:gd name="T54" fmla="*/ 467 w 1122"/>
              <a:gd name="T55" fmla="*/ 237 h 981"/>
              <a:gd name="T56" fmla="*/ 489 w 1122"/>
              <a:gd name="T57" fmla="*/ 194 h 981"/>
              <a:gd name="T58" fmla="*/ 577 w 1122"/>
              <a:gd name="T59" fmla="*/ 195 h 981"/>
              <a:gd name="T60" fmla="*/ 651 w 1122"/>
              <a:gd name="T61" fmla="*/ 194 h 981"/>
              <a:gd name="T62" fmla="*/ 637 w 1122"/>
              <a:gd name="T63" fmla="*/ 244 h 981"/>
              <a:gd name="T64" fmla="*/ 571 w 1122"/>
              <a:gd name="T65" fmla="*/ 241 h 981"/>
              <a:gd name="T66" fmla="*/ 555 w 1122"/>
              <a:gd name="T67" fmla="*/ 368 h 981"/>
              <a:gd name="T68" fmla="*/ 600 w 1122"/>
              <a:gd name="T69" fmla="*/ 373 h 981"/>
              <a:gd name="T70" fmla="*/ 703 w 1122"/>
              <a:gd name="T71" fmla="*/ 442 h 981"/>
              <a:gd name="T72" fmla="*/ 758 w 1122"/>
              <a:gd name="T73" fmla="*/ 570 h 981"/>
              <a:gd name="T74" fmla="*/ 747 w 1122"/>
              <a:gd name="T75" fmla="*/ 718 h 981"/>
              <a:gd name="T76" fmla="*/ 673 w 1122"/>
              <a:gd name="T77" fmla="*/ 829 h 981"/>
              <a:gd name="T78" fmla="*/ 558 w 1122"/>
              <a:gd name="T79" fmla="*/ 872 h 981"/>
              <a:gd name="T80" fmla="*/ 558 w 1122"/>
              <a:gd name="T81" fmla="*/ 981 h 981"/>
              <a:gd name="T82" fmla="*/ 585 w 1122"/>
              <a:gd name="T83" fmla="*/ 981 h 981"/>
              <a:gd name="T84" fmla="*/ 726 w 1122"/>
              <a:gd name="T85" fmla="*/ 981 h 981"/>
              <a:gd name="T86" fmla="*/ 885 w 1122"/>
              <a:gd name="T87" fmla="*/ 981 h 981"/>
              <a:gd name="T88" fmla="*/ 1009 w 1122"/>
              <a:gd name="T89" fmla="*/ 941 h 981"/>
              <a:gd name="T90" fmla="*/ 983 w 1122"/>
              <a:gd name="T91" fmla="*/ 730 h 981"/>
              <a:gd name="T92" fmla="*/ 894 w 1122"/>
              <a:gd name="T93" fmla="*/ 535 h 981"/>
              <a:gd name="T94" fmla="*/ 809 w 1122"/>
              <a:gd name="T95" fmla="*/ 401 h 981"/>
              <a:gd name="T96" fmla="*/ 797 w 1122"/>
              <a:gd name="T97" fmla="*/ 237 h 981"/>
              <a:gd name="T98" fmla="*/ 819 w 1122"/>
              <a:gd name="T99" fmla="*/ 283 h 981"/>
              <a:gd name="T100" fmla="*/ 827 w 1122"/>
              <a:gd name="T101" fmla="*/ 357 h 981"/>
              <a:gd name="T102" fmla="*/ 879 w 1122"/>
              <a:gd name="T103" fmla="*/ 408 h 981"/>
              <a:gd name="T104" fmla="*/ 952 w 1122"/>
              <a:gd name="T105" fmla="*/ 442 h 981"/>
              <a:gd name="T106" fmla="*/ 1036 w 1122"/>
              <a:gd name="T107" fmla="*/ 457 h 981"/>
              <a:gd name="T108" fmla="*/ 1110 w 1122"/>
              <a:gd name="T109" fmla="*/ 421 h 981"/>
              <a:gd name="T110" fmla="*/ 1111 w 1122"/>
              <a:gd name="T111" fmla="*/ 269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22" h="981">
                <a:moveTo>
                  <a:pt x="986" y="98"/>
                </a:moveTo>
                <a:lnTo>
                  <a:pt x="964" y="84"/>
                </a:lnTo>
                <a:lnTo>
                  <a:pt x="941" y="72"/>
                </a:lnTo>
                <a:lnTo>
                  <a:pt x="918" y="61"/>
                </a:lnTo>
                <a:lnTo>
                  <a:pt x="894" y="52"/>
                </a:lnTo>
                <a:lnTo>
                  <a:pt x="870" y="42"/>
                </a:lnTo>
                <a:lnTo>
                  <a:pt x="847" y="35"/>
                </a:lnTo>
                <a:lnTo>
                  <a:pt x="821" y="28"/>
                </a:lnTo>
                <a:lnTo>
                  <a:pt x="796" y="21"/>
                </a:lnTo>
                <a:lnTo>
                  <a:pt x="770" y="15"/>
                </a:lnTo>
                <a:lnTo>
                  <a:pt x="744" y="11"/>
                </a:lnTo>
                <a:lnTo>
                  <a:pt x="715" y="8"/>
                </a:lnTo>
                <a:lnTo>
                  <a:pt x="687" y="4"/>
                </a:lnTo>
                <a:lnTo>
                  <a:pt x="657" y="3"/>
                </a:lnTo>
                <a:lnTo>
                  <a:pt x="627" y="1"/>
                </a:lnTo>
                <a:lnTo>
                  <a:pt x="594" y="0"/>
                </a:lnTo>
                <a:lnTo>
                  <a:pt x="562" y="0"/>
                </a:lnTo>
                <a:lnTo>
                  <a:pt x="528" y="0"/>
                </a:lnTo>
                <a:lnTo>
                  <a:pt x="496" y="1"/>
                </a:lnTo>
                <a:lnTo>
                  <a:pt x="465" y="3"/>
                </a:lnTo>
                <a:lnTo>
                  <a:pt x="436" y="4"/>
                </a:lnTo>
                <a:lnTo>
                  <a:pt x="407" y="8"/>
                </a:lnTo>
                <a:lnTo>
                  <a:pt x="378" y="11"/>
                </a:lnTo>
                <a:lnTo>
                  <a:pt x="352" y="15"/>
                </a:lnTo>
                <a:lnTo>
                  <a:pt x="326" y="21"/>
                </a:lnTo>
                <a:lnTo>
                  <a:pt x="300" y="28"/>
                </a:lnTo>
                <a:lnTo>
                  <a:pt x="275" y="35"/>
                </a:lnTo>
                <a:lnTo>
                  <a:pt x="252" y="42"/>
                </a:lnTo>
                <a:lnTo>
                  <a:pt x="227" y="52"/>
                </a:lnTo>
                <a:lnTo>
                  <a:pt x="203" y="61"/>
                </a:lnTo>
                <a:lnTo>
                  <a:pt x="181" y="72"/>
                </a:lnTo>
                <a:lnTo>
                  <a:pt x="157" y="84"/>
                </a:lnTo>
                <a:lnTo>
                  <a:pt x="135" y="98"/>
                </a:lnTo>
                <a:lnTo>
                  <a:pt x="94" y="127"/>
                </a:lnTo>
                <a:lnTo>
                  <a:pt x="63" y="160"/>
                </a:lnTo>
                <a:lnTo>
                  <a:pt x="39" y="196"/>
                </a:lnTo>
                <a:lnTo>
                  <a:pt x="22" y="233"/>
                </a:lnTo>
                <a:lnTo>
                  <a:pt x="11" y="269"/>
                </a:lnTo>
                <a:lnTo>
                  <a:pt x="4" y="304"/>
                </a:lnTo>
                <a:lnTo>
                  <a:pt x="1" y="336"/>
                </a:lnTo>
                <a:lnTo>
                  <a:pt x="0" y="364"/>
                </a:lnTo>
                <a:lnTo>
                  <a:pt x="1" y="386"/>
                </a:lnTo>
                <a:lnTo>
                  <a:pt x="6" y="405"/>
                </a:lnTo>
                <a:lnTo>
                  <a:pt x="11" y="421"/>
                </a:lnTo>
                <a:lnTo>
                  <a:pt x="20" y="432"/>
                </a:lnTo>
                <a:lnTo>
                  <a:pt x="30" y="442"/>
                </a:lnTo>
                <a:lnTo>
                  <a:pt x="43" y="447"/>
                </a:lnTo>
                <a:lnTo>
                  <a:pt x="57" y="453"/>
                </a:lnTo>
                <a:lnTo>
                  <a:pt x="73" y="456"/>
                </a:lnTo>
                <a:lnTo>
                  <a:pt x="86" y="457"/>
                </a:lnTo>
                <a:lnTo>
                  <a:pt x="99" y="457"/>
                </a:lnTo>
                <a:lnTo>
                  <a:pt x="113" y="456"/>
                </a:lnTo>
                <a:lnTo>
                  <a:pt x="127" y="453"/>
                </a:lnTo>
                <a:lnTo>
                  <a:pt x="142" y="450"/>
                </a:lnTo>
                <a:lnTo>
                  <a:pt x="155" y="447"/>
                </a:lnTo>
                <a:lnTo>
                  <a:pt x="168" y="442"/>
                </a:lnTo>
                <a:lnTo>
                  <a:pt x="183" y="438"/>
                </a:lnTo>
                <a:lnTo>
                  <a:pt x="195" y="432"/>
                </a:lnTo>
                <a:lnTo>
                  <a:pt x="208" y="426"/>
                </a:lnTo>
                <a:lnTo>
                  <a:pt x="220" y="421"/>
                </a:lnTo>
                <a:lnTo>
                  <a:pt x="231" y="414"/>
                </a:lnTo>
                <a:lnTo>
                  <a:pt x="241" y="408"/>
                </a:lnTo>
                <a:lnTo>
                  <a:pt x="250" y="403"/>
                </a:lnTo>
                <a:lnTo>
                  <a:pt x="258" y="396"/>
                </a:lnTo>
                <a:lnTo>
                  <a:pt x="265" y="390"/>
                </a:lnTo>
                <a:lnTo>
                  <a:pt x="276" y="379"/>
                </a:lnTo>
                <a:lnTo>
                  <a:pt x="286" y="368"/>
                </a:lnTo>
                <a:lnTo>
                  <a:pt x="294" y="357"/>
                </a:lnTo>
                <a:lnTo>
                  <a:pt x="300" y="346"/>
                </a:lnTo>
                <a:lnTo>
                  <a:pt x="304" y="336"/>
                </a:lnTo>
                <a:lnTo>
                  <a:pt x="308" y="325"/>
                </a:lnTo>
                <a:lnTo>
                  <a:pt x="309" y="315"/>
                </a:lnTo>
                <a:lnTo>
                  <a:pt x="308" y="305"/>
                </a:lnTo>
                <a:lnTo>
                  <a:pt x="302" y="283"/>
                </a:lnTo>
                <a:lnTo>
                  <a:pt x="297" y="255"/>
                </a:lnTo>
                <a:lnTo>
                  <a:pt x="294" y="231"/>
                </a:lnTo>
                <a:lnTo>
                  <a:pt x="300" y="216"/>
                </a:lnTo>
                <a:lnTo>
                  <a:pt x="310" y="215"/>
                </a:lnTo>
                <a:lnTo>
                  <a:pt x="318" y="222"/>
                </a:lnTo>
                <a:lnTo>
                  <a:pt x="323" y="237"/>
                </a:lnTo>
                <a:lnTo>
                  <a:pt x="327" y="259"/>
                </a:lnTo>
                <a:lnTo>
                  <a:pt x="328" y="295"/>
                </a:lnTo>
                <a:lnTo>
                  <a:pt x="326" y="332"/>
                </a:lnTo>
                <a:lnTo>
                  <a:pt x="322" y="365"/>
                </a:lnTo>
                <a:lnTo>
                  <a:pt x="317" y="389"/>
                </a:lnTo>
                <a:lnTo>
                  <a:pt x="312" y="401"/>
                </a:lnTo>
                <a:lnTo>
                  <a:pt x="302" y="419"/>
                </a:lnTo>
                <a:lnTo>
                  <a:pt x="290" y="440"/>
                </a:lnTo>
                <a:lnTo>
                  <a:pt x="275" y="464"/>
                </a:lnTo>
                <a:lnTo>
                  <a:pt x="258" y="489"/>
                </a:lnTo>
                <a:lnTo>
                  <a:pt x="243" y="513"/>
                </a:lnTo>
                <a:lnTo>
                  <a:pt x="227" y="535"/>
                </a:lnTo>
                <a:lnTo>
                  <a:pt x="213" y="553"/>
                </a:lnTo>
                <a:lnTo>
                  <a:pt x="200" y="574"/>
                </a:lnTo>
                <a:lnTo>
                  <a:pt x="185" y="606"/>
                </a:lnTo>
                <a:lnTo>
                  <a:pt x="170" y="644"/>
                </a:lnTo>
                <a:lnTo>
                  <a:pt x="154" y="686"/>
                </a:lnTo>
                <a:lnTo>
                  <a:pt x="138" y="730"/>
                </a:lnTo>
                <a:lnTo>
                  <a:pt x="126" y="772"/>
                </a:lnTo>
                <a:lnTo>
                  <a:pt x="116" y="810"/>
                </a:lnTo>
                <a:lnTo>
                  <a:pt x="110" y="840"/>
                </a:lnTo>
                <a:lnTo>
                  <a:pt x="107" y="882"/>
                </a:lnTo>
                <a:lnTo>
                  <a:pt x="108" y="916"/>
                </a:lnTo>
                <a:lnTo>
                  <a:pt x="113" y="941"/>
                </a:lnTo>
                <a:lnTo>
                  <a:pt x="124" y="957"/>
                </a:lnTo>
                <a:lnTo>
                  <a:pt x="139" y="970"/>
                </a:lnTo>
                <a:lnTo>
                  <a:pt x="159" y="977"/>
                </a:lnTo>
                <a:lnTo>
                  <a:pt x="185" y="980"/>
                </a:lnTo>
                <a:lnTo>
                  <a:pt x="217" y="981"/>
                </a:lnTo>
                <a:lnTo>
                  <a:pt x="235" y="981"/>
                </a:lnTo>
                <a:lnTo>
                  <a:pt x="255" y="981"/>
                </a:lnTo>
                <a:lnTo>
                  <a:pt x="277" y="981"/>
                </a:lnTo>
                <a:lnTo>
                  <a:pt x="301" y="981"/>
                </a:lnTo>
                <a:lnTo>
                  <a:pt x="326" y="981"/>
                </a:lnTo>
                <a:lnTo>
                  <a:pt x="352" y="981"/>
                </a:lnTo>
                <a:lnTo>
                  <a:pt x="378" y="981"/>
                </a:lnTo>
                <a:lnTo>
                  <a:pt x="404" y="981"/>
                </a:lnTo>
                <a:lnTo>
                  <a:pt x="430" y="981"/>
                </a:lnTo>
                <a:lnTo>
                  <a:pt x="455" y="981"/>
                </a:lnTo>
                <a:lnTo>
                  <a:pt x="477" y="981"/>
                </a:lnTo>
                <a:lnTo>
                  <a:pt x="499" y="981"/>
                </a:lnTo>
                <a:lnTo>
                  <a:pt x="518" y="981"/>
                </a:lnTo>
                <a:lnTo>
                  <a:pt x="533" y="981"/>
                </a:lnTo>
                <a:lnTo>
                  <a:pt x="546" y="981"/>
                </a:lnTo>
                <a:lnTo>
                  <a:pt x="555" y="981"/>
                </a:lnTo>
                <a:lnTo>
                  <a:pt x="555" y="872"/>
                </a:lnTo>
                <a:lnTo>
                  <a:pt x="535" y="871"/>
                </a:lnTo>
                <a:lnTo>
                  <a:pt x="514" y="867"/>
                </a:lnTo>
                <a:lnTo>
                  <a:pt x="495" y="860"/>
                </a:lnTo>
                <a:lnTo>
                  <a:pt x="477" y="851"/>
                </a:lnTo>
                <a:lnTo>
                  <a:pt x="459" y="842"/>
                </a:lnTo>
                <a:lnTo>
                  <a:pt x="444" y="828"/>
                </a:lnTo>
                <a:lnTo>
                  <a:pt x="428" y="814"/>
                </a:lnTo>
                <a:lnTo>
                  <a:pt x="413" y="797"/>
                </a:lnTo>
                <a:lnTo>
                  <a:pt x="401" y="779"/>
                </a:lnTo>
                <a:lnTo>
                  <a:pt x="389" y="761"/>
                </a:lnTo>
                <a:lnTo>
                  <a:pt x="380" y="740"/>
                </a:lnTo>
                <a:lnTo>
                  <a:pt x="371" y="718"/>
                </a:lnTo>
                <a:lnTo>
                  <a:pt x="364" y="694"/>
                </a:lnTo>
                <a:lnTo>
                  <a:pt x="359" y="670"/>
                </a:lnTo>
                <a:lnTo>
                  <a:pt x="356" y="645"/>
                </a:lnTo>
                <a:lnTo>
                  <a:pt x="355" y="620"/>
                </a:lnTo>
                <a:lnTo>
                  <a:pt x="356" y="595"/>
                </a:lnTo>
                <a:lnTo>
                  <a:pt x="359" y="570"/>
                </a:lnTo>
                <a:lnTo>
                  <a:pt x="364" y="546"/>
                </a:lnTo>
                <a:lnTo>
                  <a:pt x="371" y="523"/>
                </a:lnTo>
                <a:lnTo>
                  <a:pt x="380" y="500"/>
                </a:lnTo>
                <a:lnTo>
                  <a:pt x="389" y="479"/>
                </a:lnTo>
                <a:lnTo>
                  <a:pt x="401" y="461"/>
                </a:lnTo>
                <a:lnTo>
                  <a:pt x="413" y="443"/>
                </a:lnTo>
                <a:lnTo>
                  <a:pt x="428" y="426"/>
                </a:lnTo>
                <a:lnTo>
                  <a:pt x="444" y="412"/>
                </a:lnTo>
                <a:lnTo>
                  <a:pt x="459" y="399"/>
                </a:lnTo>
                <a:lnTo>
                  <a:pt x="477" y="389"/>
                </a:lnTo>
                <a:lnTo>
                  <a:pt x="495" y="380"/>
                </a:lnTo>
                <a:lnTo>
                  <a:pt x="514" y="373"/>
                </a:lnTo>
                <a:lnTo>
                  <a:pt x="535" y="369"/>
                </a:lnTo>
                <a:lnTo>
                  <a:pt x="555" y="368"/>
                </a:lnTo>
                <a:lnTo>
                  <a:pt x="555" y="241"/>
                </a:lnTo>
                <a:lnTo>
                  <a:pt x="546" y="241"/>
                </a:lnTo>
                <a:lnTo>
                  <a:pt x="536" y="241"/>
                </a:lnTo>
                <a:lnTo>
                  <a:pt x="524" y="242"/>
                </a:lnTo>
                <a:lnTo>
                  <a:pt x="513" y="242"/>
                </a:lnTo>
                <a:lnTo>
                  <a:pt x="503" y="242"/>
                </a:lnTo>
                <a:lnTo>
                  <a:pt x="493" y="244"/>
                </a:lnTo>
                <a:lnTo>
                  <a:pt x="484" y="244"/>
                </a:lnTo>
                <a:lnTo>
                  <a:pt x="477" y="244"/>
                </a:lnTo>
                <a:lnTo>
                  <a:pt x="467" y="237"/>
                </a:lnTo>
                <a:lnTo>
                  <a:pt x="462" y="220"/>
                </a:lnTo>
                <a:lnTo>
                  <a:pt x="460" y="203"/>
                </a:lnTo>
                <a:lnTo>
                  <a:pt x="465" y="195"/>
                </a:lnTo>
                <a:lnTo>
                  <a:pt x="471" y="194"/>
                </a:lnTo>
                <a:lnTo>
                  <a:pt x="478" y="194"/>
                </a:lnTo>
                <a:lnTo>
                  <a:pt x="489" y="194"/>
                </a:lnTo>
                <a:lnTo>
                  <a:pt x="501" y="194"/>
                </a:lnTo>
                <a:lnTo>
                  <a:pt x="514" y="194"/>
                </a:lnTo>
                <a:lnTo>
                  <a:pt x="530" y="195"/>
                </a:lnTo>
                <a:lnTo>
                  <a:pt x="546" y="195"/>
                </a:lnTo>
                <a:lnTo>
                  <a:pt x="562" y="195"/>
                </a:lnTo>
                <a:lnTo>
                  <a:pt x="577" y="195"/>
                </a:lnTo>
                <a:lnTo>
                  <a:pt x="593" y="195"/>
                </a:lnTo>
                <a:lnTo>
                  <a:pt x="608" y="194"/>
                </a:lnTo>
                <a:lnTo>
                  <a:pt x="621" y="194"/>
                </a:lnTo>
                <a:lnTo>
                  <a:pt x="633" y="194"/>
                </a:lnTo>
                <a:lnTo>
                  <a:pt x="644" y="194"/>
                </a:lnTo>
                <a:lnTo>
                  <a:pt x="651" y="194"/>
                </a:lnTo>
                <a:lnTo>
                  <a:pt x="657" y="195"/>
                </a:lnTo>
                <a:lnTo>
                  <a:pt x="662" y="203"/>
                </a:lnTo>
                <a:lnTo>
                  <a:pt x="662" y="220"/>
                </a:lnTo>
                <a:lnTo>
                  <a:pt x="655" y="237"/>
                </a:lnTo>
                <a:lnTo>
                  <a:pt x="645" y="244"/>
                </a:lnTo>
                <a:lnTo>
                  <a:pt x="637" y="244"/>
                </a:lnTo>
                <a:lnTo>
                  <a:pt x="628" y="244"/>
                </a:lnTo>
                <a:lnTo>
                  <a:pt x="617" y="242"/>
                </a:lnTo>
                <a:lnTo>
                  <a:pt x="605" y="242"/>
                </a:lnTo>
                <a:lnTo>
                  <a:pt x="593" y="242"/>
                </a:lnTo>
                <a:lnTo>
                  <a:pt x="581" y="241"/>
                </a:lnTo>
                <a:lnTo>
                  <a:pt x="571" y="241"/>
                </a:lnTo>
                <a:lnTo>
                  <a:pt x="562" y="241"/>
                </a:lnTo>
                <a:lnTo>
                  <a:pt x="560" y="241"/>
                </a:lnTo>
                <a:lnTo>
                  <a:pt x="558" y="241"/>
                </a:lnTo>
                <a:lnTo>
                  <a:pt x="557" y="241"/>
                </a:lnTo>
                <a:lnTo>
                  <a:pt x="555" y="241"/>
                </a:lnTo>
                <a:lnTo>
                  <a:pt x="555" y="368"/>
                </a:lnTo>
                <a:lnTo>
                  <a:pt x="556" y="368"/>
                </a:lnTo>
                <a:lnTo>
                  <a:pt x="557" y="368"/>
                </a:lnTo>
                <a:lnTo>
                  <a:pt x="557" y="368"/>
                </a:lnTo>
                <a:lnTo>
                  <a:pt x="558" y="368"/>
                </a:lnTo>
                <a:lnTo>
                  <a:pt x="580" y="369"/>
                </a:lnTo>
                <a:lnTo>
                  <a:pt x="600" y="373"/>
                </a:lnTo>
                <a:lnTo>
                  <a:pt x="619" y="379"/>
                </a:lnTo>
                <a:lnTo>
                  <a:pt x="638" y="387"/>
                </a:lnTo>
                <a:lnTo>
                  <a:pt x="656" y="399"/>
                </a:lnTo>
                <a:lnTo>
                  <a:pt x="673" y="411"/>
                </a:lnTo>
                <a:lnTo>
                  <a:pt x="688" y="425"/>
                </a:lnTo>
                <a:lnTo>
                  <a:pt x="703" y="442"/>
                </a:lnTo>
                <a:lnTo>
                  <a:pt x="717" y="460"/>
                </a:lnTo>
                <a:lnTo>
                  <a:pt x="728" y="479"/>
                </a:lnTo>
                <a:lnTo>
                  <a:pt x="738" y="500"/>
                </a:lnTo>
                <a:lnTo>
                  <a:pt x="747" y="523"/>
                </a:lnTo>
                <a:lnTo>
                  <a:pt x="754" y="545"/>
                </a:lnTo>
                <a:lnTo>
                  <a:pt x="758" y="570"/>
                </a:lnTo>
                <a:lnTo>
                  <a:pt x="761" y="594"/>
                </a:lnTo>
                <a:lnTo>
                  <a:pt x="763" y="620"/>
                </a:lnTo>
                <a:lnTo>
                  <a:pt x="761" y="647"/>
                </a:lnTo>
                <a:lnTo>
                  <a:pt x="758" y="670"/>
                </a:lnTo>
                <a:lnTo>
                  <a:pt x="754" y="695"/>
                </a:lnTo>
                <a:lnTo>
                  <a:pt x="747" y="718"/>
                </a:lnTo>
                <a:lnTo>
                  <a:pt x="738" y="740"/>
                </a:lnTo>
                <a:lnTo>
                  <a:pt x="728" y="761"/>
                </a:lnTo>
                <a:lnTo>
                  <a:pt x="717" y="780"/>
                </a:lnTo>
                <a:lnTo>
                  <a:pt x="703" y="798"/>
                </a:lnTo>
                <a:lnTo>
                  <a:pt x="688" y="815"/>
                </a:lnTo>
                <a:lnTo>
                  <a:pt x="673" y="829"/>
                </a:lnTo>
                <a:lnTo>
                  <a:pt x="656" y="842"/>
                </a:lnTo>
                <a:lnTo>
                  <a:pt x="638" y="853"/>
                </a:lnTo>
                <a:lnTo>
                  <a:pt x="619" y="861"/>
                </a:lnTo>
                <a:lnTo>
                  <a:pt x="600" y="867"/>
                </a:lnTo>
                <a:lnTo>
                  <a:pt x="580" y="871"/>
                </a:lnTo>
                <a:lnTo>
                  <a:pt x="558" y="872"/>
                </a:lnTo>
                <a:lnTo>
                  <a:pt x="557" y="872"/>
                </a:lnTo>
                <a:lnTo>
                  <a:pt x="557" y="872"/>
                </a:lnTo>
                <a:lnTo>
                  <a:pt x="556" y="872"/>
                </a:lnTo>
                <a:lnTo>
                  <a:pt x="555" y="872"/>
                </a:lnTo>
                <a:lnTo>
                  <a:pt x="555" y="981"/>
                </a:lnTo>
                <a:lnTo>
                  <a:pt x="558" y="981"/>
                </a:lnTo>
                <a:lnTo>
                  <a:pt x="560" y="981"/>
                </a:lnTo>
                <a:lnTo>
                  <a:pt x="562" y="981"/>
                </a:lnTo>
                <a:lnTo>
                  <a:pt x="562" y="981"/>
                </a:lnTo>
                <a:lnTo>
                  <a:pt x="564" y="981"/>
                </a:lnTo>
                <a:lnTo>
                  <a:pt x="573" y="981"/>
                </a:lnTo>
                <a:lnTo>
                  <a:pt x="585" y="981"/>
                </a:lnTo>
                <a:lnTo>
                  <a:pt x="602" y="981"/>
                </a:lnTo>
                <a:lnTo>
                  <a:pt x="622" y="981"/>
                </a:lnTo>
                <a:lnTo>
                  <a:pt x="645" y="981"/>
                </a:lnTo>
                <a:lnTo>
                  <a:pt x="671" y="981"/>
                </a:lnTo>
                <a:lnTo>
                  <a:pt x="697" y="981"/>
                </a:lnTo>
                <a:lnTo>
                  <a:pt x="726" y="981"/>
                </a:lnTo>
                <a:lnTo>
                  <a:pt x="754" y="981"/>
                </a:lnTo>
                <a:lnTo>
                  <a:pt x="783" y="981"/>
                </a:lnTo>
                <a:lnTo>
                  <a:pt x="811" y="981"/>
                </a:lnTo>
                <a:lnTo>
                  <a:pt x="838" y="981"/>
                </a:lnTo>
                <a:lnTo>
                  <a:pt x="863" y="981"/>
                </a:lnTo>
                <a:lnTo>
                  <a:pt x="885" y="981"/>
                </a:lnTo>
                <a:lnTo>
                  <a:pt x="905" y="981"/>
                </a:lnTo>
                <a:lnTo>
                  <a:pt x="937" y="980"/>
                </a:lnTo>
                <a:lnTo>
                  <a:pt x="961" y="977"/>
                </a:lnTo>
                <a:lnTo>
                  <a:pt x="983" y="970"/>
                </a:lnTo>
                <a:lnTo>
                  <a:pt x="997" y="957"/>
                </a:lnTo>
                <a:lnTo>
                  <a:pt x="1009" y="941"/>
                </a:lnTo>
                <a:lnTo>
                  <a:pt x="1013" y="916"/>
                </a:lnTo>
                <a:lnTo>
                  <a:pt x="1014" y="882"/>
                </a:lnTo>
                <a:lnTo>
                  <a:pt x="1011" y="840"/>
                </a:lnTo>
                <a:lnTo>
                  <a:pt x="1005" y="810"/>
                </a:lnTo>
                <a:lnTo>
                  <a:pt x="995" y="772"/>
                </a:lnTo>
                <a:lnTo>
                  <a:pt x="983" y="730"/>
                </a:lnTo>
                <a:lnTo>
                  <a:pt x="968" y="686"/>
                </a:lnTo>
                <a:lnTo>
                  <a:pt x="951" y="644"/>
                </a:lnTo>
                <a:lnTo>
                  <a:pt x="936" y="606"/>
                </a:lnTo>
                <a:lnTo>
                  <a:pt x="921" y="574"/>
                </a:lnTo>
                <a:lnTo>
                  <a:pt x="907" y="553"/>
                </a:lnTo>
                <a:lnTo>
                  <a:pt x="894" y="535"/>
                </a:lnTo>
                <a:lnTo>
                  <a:pt x="878" y="513"/>
                </a:lnTo>
                <a:lnTo>
                  <a:pt x="863" y="489"/>
                </a:lnTo>
                <a:lnTo>
                  <a:pt x="846" y="464"/>
                </a:lnTo>
                <a:lnTo>
                  <a:pt x="831" y="440"/>
                </a:lnTo>
                <a:lnTo>
                  <a:pt x="819" y="419"/>
                </a:lnTo>
                <a:lnTo>
                  <a:pt x="809" y="401"/>
                </a:lnTo>
                <a:lnTo>
                  <a:pt x="804" y="389"/>
                </a:lnTo>
                <a:lnTo>
                  <a:pt x="799" y="365"/>
                </a:lnTo>
                <a:lnTo>
                  <a:pt x="795" y="332"/>
                </a:lnTo>
                <a:lnTo>
                  <a:pt x="794" y="295"/>
                </a:lnTo>
                <a:lnTo>
                  <a:pt x="794" y="259"/>
                </a:lnTo>
                <a:lnTo>
                  <a:pt x="797" y="237"/>
                </a:lnTo>
                <a:lnTo>
                  <a:pt x="803" y="222"/>
                </a:lnTo>
                <a:lnTo>
                  <a:pt x="811" y="215"/>
                </a:lnTo>
                <a:lnTo>
                  <a:pt x="821" y="216"/>
                </a:lnTo>
                <a:lnTo>
                  <a:pt x="827" y="231"/>
                </a:lnTo>
                <a:lnTo>
                  <a:pt x="824" y="255"/>
                </a:lnTo>
                <a:lnTo>
                  <a:pt x="819" y="283"/>
                </a:lnTo>
                <a:lnTo>
                  <a:pt x="813" y="305"/>
                </a:lnTo>
                <a:lnTo>
                  <a:pt x="812" y="315"/>
                </a:lnTo>
                <a:lnTo>
                  <a:pt x="813" y="325"/>
                </a:lnTo>
                <a:lnTo>
                  <a:pt x="817" y="336"/>
                </a:lnTo>
                <a:lnTo>
                  <a:pt x="821" y="346"/>
                </a:lnTo>
                <a:lnTo>
                  <a:pt x="827" y="357"/>
                </a:lnTo>
                <a:lnTo>
                  <a:pt x="834" y="368"/>
                </a:lnTo>
                <a:lnTo>
                  <a:pt x="845" y="379"/>
                </a:lnTo>
                <a:lnTo>
                  <a:pt x="856" y="390"/>
                </a:lnTo>
                <a:lnTo>
                  <a:pt x="863" y="396"/>
                </a:lnTo>
                <a:lnTo>
                  <a:pt x="870" y="403"/>
                </a:lnTo>
                <a:lnTo>
                  <a:pt x="879" y="408"/>
                </a:lnTo>
                <a:lnTo>
                  <a:pt x="890" y="414"/>
                </a:lnTo>
                <a:lnTo>
                  <a:pt x="901" y="421"/>
                </a:lnTo>
                <a:lnTo>
                  <a:pt x="913" y="426"/>
                </a:lnTo>
                <a:lnTo>
                  <a:pt x="925" y="432"/>
                </a:lnTo>
                <a:lnTo>
                  <a:pt x="939" y="438"/>
                </a:lnTo>
                <a:lnTo>
                  <a:pt x="952" y="442"/>
                </a:lnTo>
                <a:lnTo>
                  <a:pt x="966" y="447"/>
                </a:lnTo>
                <a:lnTo>
                  <a:pt x="980" y="450"/>
                </a:lnTo>
                <a:lnTo>
                  <a:pt x="994" y="453"/>
                </a:lnTo>
                <a:lnTo>
                  <a:pt x="1009" y="456"/>
                </a:lnTo>
                <a:lnTo>
                  <a:pt x="1022" y="457"/>
                </a:lnTo>
                <a:lnTo>
                  <a:pt x="1036" y="457"/>
                </a:lnTo>
                <a:lnTo>
                  <a:pt x="1048" y="456"/>
                </a:lnTo>
                <a:lnTo>
                  <a:pt x="1064" y="453"/>
                </a:lnTo>
                <a:lnTo>
                  <a:pt x="1078" y="447"/>
                </a:lnTo>
                <a:lnTo>
                  <a:pt x="1091" y="442"/>
                </a:lnTo>
                <a:lnTo>
                  <a:pt x="1102" y="432"/>
                </a:lnTo>
                <a:lnTo>
                  <a:pt x="1110" y="421"/>
                </a:lnTo>
                <a:lnTo>
                  <a:pt x="1116" y="405"/>
                </a:lnTo>
                <a:lnTo>
                  <a:pt x="1121" y="386"/>
                </a:lnTo>
                <a:lnTo>
                  <a:pt x="1122" y="364"/>
                </a:lnTo>
                <a:lnTo>
                  <a:pt x="1121" y="336"/>
                </a:lnTo>
                <a:lnTo>
                  <a:pt x="1118" y="304"/>
                </a:lnTo>
                <a:lnTo>
                  <a:pt x="1111" y="269"/>
                </a:lnTo>
                <a:lnTo>
                  <a:pt x="1100" y="233"/>
                </a:lnTo>
                <a:lnTo>
                  <a:pt x="1082" y="196"/>
                </a:lnTo>
                <a:lnTo>
                  <a:pt x="1058" y="160"/>
                </a:lnTo>
                <a:lnTo>
                  <a:pt x="1027" y="127"/>
                </a:lnTo>
                <a:lnTo>
                  <a:pt x="986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50"/>
    </mc:Choice>
    <mc:Fallback xmlns="">
      <p:transition spd="slow" advTm="63850"/>
    </mc:Fallback>
  </mc:AlternateContent>
  <p:extLst>
    <p:ext uri="{3A86A75C-4F4B-4683-9AE1-C65F6400EC91}">
      <p14:laserTraceLst xmlns:p14="http://schemas.microsoft.com/office/powerpoint/2010/main">
        <p14:tracePtLst>
          <p14:tracePt t="20" x="4171950" y="2870200"/>
          <p14:tracePt t="354" x="4171950" y="2844800"/>
          <p14:tracePt t="361" x="4171950" y="2813050"/>
          <p14:tracePt t="370" x="4171950" y="2768600"/>
          <p14:tracePt t="387" x="4171950" y="2673350"/>
          <p14:tracePt t="405" x="4171950" y="2565400"/>
          <p14:tracePt t="420" x="4171950" y="2476500"/>
          <p14:tracePt t="437" x="4171950" y="2374900"/>
          <p14:tracePt t="454" x="4171950" y="2273300"/>
          <p14:tracePt t="470" x="4178300" y="2171700"/>
          <p14:tracePt t="487" x="4171950" y="2063750"/>
          <p14:tracePt t="505" x="4114800" y="1930400"/>
          <p14:tracePt t="520" x="4108450" y="1911350"/>
          <p14:tracePt t="537" x="4102100" y="1866900"/>
          <p14:tracePt t="554" x="4089400" y="1835150"/>
          <p14:tracePt t="571" x="4076700" y="1778000"/>
          <p14:tracePt t="587" x="4044950" y="1689100"/>
          <p14:tracePt t="604" x="4019550" y="1600200"/>
          <p14:tracePt t="620" x="3987800" y="1530350"/>
          <p14:tracePt t="637" x="3968750" y="1485900"/>
          <p14:tracePt t="654" x="3943350" y="1441450"/>
          <p14:tracePt t="670" x="3930650" y="1390650"/>
          <p14:tracePt t="687" x="3911600" y="1333500"/>
          <p14:tracePt t="704" x="3892550" y="1282700"/>
          <p14:tracePt t="705" x="3886200" y="1270000"/>
          <p14:tracePt t="720" x="3873500" y="1250950"/>
          <p14:tracePt t="737" x="3873500" y="1244600"/>
          <p14:tracePt t="754" x="3860800" y="1212850"/>
          <p14:tracePt t="771" x="3854450" y="1168400"/>
          <p14:tracePt t="787" x="3829050" y="1111250"/>
          <p14:tracePt t="804" x="3822700" y="1085850"/>
          <p14:tracePt t="820" x="3822700" y="1079500"/>
          <p14:tracePt t="837" x="3816350" y="1073150"/>
          <p14:tracePt t="929" x="3816350" y="1079500"/>
          <p14:tracePt t="937" x="3816350" y="1085850"/>
          <p14:tracePt t="1017" x="3816350" y="1092200"/>
          <p14:tracePt t="1033" x="3816350" y="1098550"/>
          <p14:tracePt t="1121" x="3822700" y="1098550"/>
          <p14:tracePt t="1137" x="3829050" y="1098550"/>
          <p14:tracePt t="1154" x="3835400" y="1104900"/>
          <p14:tracePt t="1170" x="3841750" y="1111250"/>
          <p14:tracePt t="1188" x="3848100" y="1111250"/>
          <p14:tracePt t="1204" x="3860800" y="1123950"/>
          <p14:tracePt t="1220" x="3860800" y="1130300"/>
          <p14:tracePt t="1237" x="3873500" y="1149350"/>
          <p14:tracePt t="1254" x="3879850" y="1168400"/>
          <p14:tracePt t="1270" x="3879850" y="1181100"/>
          <p14:tracePt t="1287" x="3886200" y="1193800"/>
          <p14:tracePt t="1304" x="3892550" y="1206500"/>
          <p14:tracePt t="1320" x="3892550" y="1212850"/>
          <p14:tracePt t="1337" x="3892550" y="1225550"/>
          <p14:tracePt t="1354" x="3898900" y="1238250"/>
          <p14:tracePt t="1370" x="3898900" y="1250950"/>
          <p14:tracePt t="1387" x="3905250" y="1270000"/>
          <p14:tracePt t="1405" x="3911600" y="1276350"/>
          <p14:tracePt t="1420" x="3911600" y="1282700"/>
          <p14:tracePt t="1437" x="3911600" y="1289050"/>
          <p14:tracePt t="1454" x="3917950" y="1308100"/>
          <p14:tracePt t="1471" x="3924300" y="1333500"/>
          <p14:tracePt t="1487" x="3924300" y="1346200"/>
          <p14:tracePt t="1505" x="3937000" y="1377950"/>
          <p14:tracePt t="1520" x="3937000" y="1397000"/>
          <p14:tracePt t="1537" x="3937000" y="1416050"/>
          <p14:tracePt t="1554" x="3937000" y="1435100"/>
          <p14:tracePt t="1571" x="3937000" y="1454150"/>
          <p14:tracePt t="1587" x="3937000" y="1466850"/>
          <p14:tracePt t="1625" x="3937000" y="1473200"/>
          <p14:tracePt t="1641" x="3937000" y="1479550"/>
          <p14:tracePt t="1653" x="3937000" y="1485900"/>
          <p14:tracePt t="1670" x="3937000" y="1504950"/>
          <p14:tracePt t="1687" x="3937000" y="1511300"/>
          <p14:tracePt t="1729" x="3930650" y="1511300"/>
          <p14:tracePt t="1744" x="3930650" y="1517650"/>
          <p14:tracePt t="1754" x="3924300" y="1524000"/>
          <p14:tracePt t="1770" x="3917950" y="1530350"/>
          <p14:tracePt t="1809" x="3917950" y="1536700"/>
          <p14:tracePt t="1820" x="3911600" y="1536700"/>
          <p14:tracePt t="1837" x="3892550" y="1536700"/>
          <p14:tracePt t="1854" x="3886200" y="1549400"/>
          <p14:tracePt t="1870" x="3879850" y="1562100"/>
          <p14:tracePt t="1887" x="3879850" y="1568450"/>
          <p14:tracePt t="1904" x="3873500" y="1574800"/>
          <p14:tracePt t="1905" x="3873500" y="1581150"/>
          <p14:tracePt t="1920" x="3867150" y="1581150"/>
          <p14:tracePt t="1937" x="3860800" y="1587500"/>
          <p14:tracePt t="1954" x="3854450" y="1593850"/>
          <p14:tracePt t="1970" x="3854450" y="1600200"/>
          <p14:tracePt t="1987" x="3848100" y="1606550"/>
          <p14:tracePt t="2005" x="3841750" y="1612900"/>
          <p14:tracePt t="2020" x="3841750" y="1619250"/>
          <p14:tracePt t="2037" x="3829050" y="1631950"/>
          <p14:tracePt t="2054" x="3822700" y="1644650"/>
          <p14:tracePt t="2070" x="3816350" y="1651000"/>
          <p14:tracePt t="2087" x="3803650" y="1663700"/>
          <p14:tracePt t="2103" x="3803650" y="1670050"/>
          <p14:tracePt t="2120" x="3790950" y="1682750"/>
          <p14:tracePt t="2137" x="3784600" y="1689100"/>
          <p14:tracePt t="2171" x="3784600" y="1701800"/>
          <p14:tracePt t="2188" x="3778250" y="1708150"/>
          <p14:tracePt t="2204" x="3771900" y="1714500"/>
          <p14:tracePt t="2220" x="3771900" y="1727200"/>
          <p14:tracePt t="2237" x="3771900" y="1733550"/>
          <p14:tracePt t="2254" x="3765550" y="1733550"/>
          <p14:tracePt t="2270" x="3765550" y="1739900"/>
          <p14:tracePt t="2287" x="3759200" y="1746250"/>
          <p14:tracePt t="2305" x="3752850" y="1771650"/>
          <p14:tracePt t="2322" x="3752850" y="1784350"/>
          <p14:tracePt t="2337" x="3752850" y="1790700"/>
          <p14:tracePt t="2354" x="3752850" y="1797050"/>
          <p14:tracePt t="2370" x="3752850" y="1809750"/>
          <p14:tracePt t="2387" x="3752850" y="1828800"/>
          <p14:tracePt t="2405" x="3752850" y="1847850"/>
          <p14:tracePt t="2420" x="3752850" y="1860550"/>
          <p14:tracePt t="2437" x="3752850" y="1866900"/>
          <p14:tracePt t="2470" x="3752850" y="1879600"/>
          <p14:tracePt t="2487" x="3752850" y="1885950"/>
          <p14:tracePt t="2505" x="3752850" y="1905000"/>
          <p14:tracePt t="2521" x="3752850" y="1911350"/>
          <p14:tracePt t="2537" x="3752850" y="1917700"/>
          <p14:tracePt t="2898" x="3752850" y="1924050"/>
          <p14:tracePt t="2913" x="3752850" y="1930400"/>
          <p14:tracePt t="2922" x="3752850" y="1936750"/>
          <p14:tracePt t="2937" x="3752850" y="1955800"/>
          <p14:tracePt t="2954" x="3759200" y="1968500"/>
          <p14:tracePt t="2970" x="3771900" y="1987550"/>
          <p14:tracePt t="2987" x="3771900" y="1993900"/>
          <p14:tracePt t="3033" x="3771900" y="2000250"/>
          <p14:tracePt t="3049" x="3771900" y="2006600"/>
          <p14:tracePt t="3065" x="3771900" y="2012950"/>
          <p14:tracePt t="3074" x="3778250" y="2019300"/>
          <p14:tracePt t="3153" x="3778250" y="2025650"/>
          <p14:tracePt t="3161" x="3778250" y="2032000"/>
          <p14:tracePt t="3170" x="3784600" y="2032000"/>
          <p14:tracePt t="3187" x="3784600" y="2038350"/>
          <p14:tracePt t="3289" x="3784600" y="2044700"/>
          <p14:tracePt t="3305" x="3784600" y="2051050"/>
          <p14:tracePt t="3313" x="3790950" y="2051050"/>
          <p14:tracePt t="3322" x="3790950" y="2057400"/>
          <p14:tracePt t="3393" x="3790950" y="2063750"/>
          <p14:tracePt t="3601" x="3797300" y="2070100"/>
          <p14:tracePt t="3617" x="3797300" y="2076450"/>
          <p14:tracePt t="3633" x="3797300" y="2082800"/>
          <p14:tracePt t="3641" x="3797300" y="2089150"/>
          <p14:tracePt t="3653" x="3797300" y="2095500"/>
          <p14:tracePt t="3713" x="3797300" y="2101850"/>
          <p14:tracePt t="3721" x="3797300" y="2108200"/>
          <p14:tracePt t="3737" x="3797300" y="2114550"/>
          <p14:tracePt t="4033" x="3797300" y="2120900"/>
          <p14:tracePt t="4040" x="3797300" y="2133600"/>
          <p14:tracePt t="4049" x="3797300" y="2139950"/>
          <p14:tracePt t="4065" x="3797300" y="2146300"/>
          <p14:tracePt t="4073" x="3797300" y="2159000"/>
          <p14:tracePt t="4087" x="3797300" y="2165350"/>
          <p14:tracePt t="4105" x="3797300" y="2197100"/>
          <p14:tracePt t="4121" x="3797300" y="2222500"/>
          <p14:tracePt t="4137" x="3797300" y="2241550"/>
          <p14:tracePt t="4154" x="3797300" y="2247900"/>
          <p14:tracePt t="4170" x="3797300" y="2260600"/>
          <p14:tracePt t="4289" x="3797300" y="2266950"/>
          <p14:tracePt t="4298" x="3797300" y="2273300"/>
          <p14:tracePt t="4305" x="3797300" y="2286000"/>
          <p14:tracePt t="4320" x="3797300" y="2324100"/>
          <p14:tracePt t="4337" x="3803650" y="2362200"/>
          <p14:tracePt t="4354" x="3803650" y="2406650"/>
          <p14:tracePt t="4371" x="3803650" y="2457450"/>
          <p14:tracePt t="4387" x="3803650" y="2495550"/>
          <p14:tracePt t="4404" x="3810000" y="2514600"/>
          <p14:tracePt t="4420" x="3816350" y="2527300"/>
          <p14:tracePt t="4437" x="3816350" y="2540000"/>
          <p14:tracePt t="4454" x="3816350" y="2546350"/>
          <p14:tracePt t="4470" x="3829050" y="2559050"/>
          <p14:tracePt t="4487" x="3841750" y="2578100"/>
          <p14:tracePt t="4504" x="3854450" y="2590800"/>
          <p14:tracePt t="4520" x="3879850" y="2603500"/>
          <p14:tracePt t="4537" x="3911600" y="2616200"/>
          <p14:tracePt t="4554" x="3943350" y="2628900"/>
          <p14:tracePt t="4570" x="3987800" y="2635250"/>
          <p14:tracePt t="4587" x="4019550" y="2641600"/>
          <p14:tracePt t="4604" x="4044950" y="2654300"/>
          <p14:tracePt t="4620" x="4064000" y="2660650"/>
          <p14:tracePt t="4638" x="4089400" y="2667000"/>
          <p14:tracePt t="4654" x="4108450" y="2679700"/>
          <p14:tracePt t="4671" x="4127500" y="2686050"/>
          <p14:tracePt t="4687" x="4140200" y="2692400"/>
          <p14:tracePt t="4705" x="4159250" y="2705100"/>
          <p14:tracePt t="4720" x="4171950" y="2711450"/>
          <p14:tracePt t="4737" x="4191000" y="2717800"/>
          <p14:tracePt t="4754" x="4210050" y="2724150"/>
          <p14:tracePt t="4770" x="4235450" y="2730500"/>
          <p14:tracePt t="4787" x="4267200" y="2743200"/>
          <p14:tracePt t="4804" x="4286250" y="2749550"/>
          <p14:tracePt t="4821" x="4305300" y="2755900"/>
          <p14:tracePt t="4837" x="4318000" y="2762250"/>
          <p14:tracePt t="4854" x="4337050" y="2762250"/>
          <p14:tracePt t="4870" x="4356100" y="2768600"/>
          <p14:tracePt t="4887" x="4387850" y="2781300"/>
          <p14:tracePt t="4904" x="4413250" y="2787650"/>
          <p14:tracePt t="4906" x="4425950" y="2787650"/>
          <p14:tracePt t="4920" x="4445000" y="2787650"/>
          <p14:tracePt t="4937" x="4457700" y="2787650"/>
          <p14:tracePt t="4954" x="4483100" y="2787650"/>
          <p14:tracePt t="4970" x="4502150" y="2787650"/>
          <p14:tracePt t="4987" x="4521200" y="2787650"/>
          <p14:tracePt t="5004" x="4533900" y="2787650"/>
          <p14:tracePt t="5021" x="4552950" y="2787650"/>
          <p14:tracePt t="5037" x="4565650" y="2787650"/>
          <p14:tracePt t="5054" x="4578350" y="2787650"/>
          <p14:tracePt t="5070" x="4591050" y="2787650"/>
          <p14:tracePt t="5087" x="4603750" y="2787650"/>
          <p14:tracePt t="5104" x="4616450" y="2787650"/>
          <p14:tracePt t="5122" x="4629150" y="2787650"/>
          <p14:tracePt t="5137" x="4641850" y="2787650"/>
          <p14:tracePt t="5154" x="4660900" y="2787650"/>
          <p14:tracePt t="5170" x="4686300" y="2787650"/>
          <p14:tracePt t="5187" x="4699000" y="2787650"/>
          <p14:tracePt t="5204" x="4705350" y="2787650"/>
          <p14:tracePt t="5221" x="4718050" y="2787650"/>
          <p14:tracePt t="5237" x="4724400" y="2781300"/>
          <p14:tracePt t="5254" x="4743450" y="2781300"/>
          <p14:tracePt t="5270" x="4762500" y="2781300"/>
          <p14:tracePt t="5287" x="4781550" y="2774950"/>
          <p14:tracePt t="5304" x="4787900" y="2768600"/>
          <p14:tracePt t="5305" x="4794250" y="2768600"/>
          <p14:tracePt t="5320" x="4800600" y="2768600"/>
          <p14:tracePt t="5322" x="4806950" y="2762250"/>
          <p14:tracePt t="5337" x="4813300" y="2755900"/>
          <p14:tracePt t="5354" x="4832350" y="2755900"/>
          <p14:tracePt t="5370" x="4845050" y="2749550"/>
          <p14:tracePt t="5388" x="4857750" y="2743200"/>
          <p14:tracePt t="5404" x="4870450" y="2736850"/>
          <p14:tracePt t="5421" x="4883150" y="2736850"/>
          <p14:tracePt t="5437" x="4889500" y="2730500"/>
          <p14:tracePt t="5454" x="4908550" y="2724150"/>
          <p14:tracePt t="5470" x="4921250" y="2717800"/>
          <p14:tracePt t="5487" x="4940300" y="2711450"/>
          <p14:tracePt t="5504" x="4946650" y="2705100"/>
          <p14:tracePt t="5506" x="4953000" y="2705100"/>
          <p14:tracePt t="5520" x="4953000" y="2698750"/>
          <p14:tracePt t="5537" x="4965700" y="2692400"/>
          <p14:tracePt t="5554" x="4978400" y="2686050"/>
          <p14:tracePt t="5570" x="4991100" y="2679700"/>
          <p14:tracePt t="5587" x="5010150" y="2673350"/>
          <p14:tracePt t="5604" x="5022850" y="2673350"/>
          <p14:tracePt t="5620" x="5035550" y="2660650"/>
          <p14:tracePt t="5637" x="5048250" y="2660650"/>
          <p14:tracePt t="5654" x="5067300" y="2660650"/>
          <p14:tracePt t="5671" x="5092700" y="2660650"/>
          <p14:tracePt t="5687" x="5124450" y="2660650"/>
          <p14:tracePt t="5704" x="5149850" y="2660650"/>
          <p14:tracePt t="5706" x="5162550" y="2660650"/>
          <p14:tracePt t="5720" x="5168900" y="2660650"/>
          <p14:tracePt t="5737" x="5187950" y="2660650"/>
          <p14:tracePt t="5754" x="5194300" y="2660650"/>
          <p14:tracePt t="5771" x="5200650" y="2660650"/>
          <p14:tracePt t="5787" x="5219700" y="2660650"/>
          <p14:tracePt t="5804" x="5238750" y="2660650"/>
          <p14:tracePt t="5821" x="5251450" y="2660650"/>
          <p14:tracePt t="5837" x="5257800" y="2660650"/>
          <p14:tracePt t="5854" x="5264150" y="2667000"/>
          <p14:tracePt t="5870" x="5270500" y="2667000"/>
          <p14:tracePt t="5887" x="5283200" y="2673350"/>
          <p14:tracePt t="5904" x="5302250" y="2679700"/>
          <p14:tracePt t="5920" x="5327650" y="2686050"/>
          <p14:tracePt t="5937" x="5340350" y="2686050"/>
          <p14:tracePt t="5954" x="5340350" y="2692400"/>
          <p14:tracePt t="5970" x="5346700" y="2692400"/>
          <p14:tracePt t="5987" x="5353050" y="2692400"/>
          <p14:tracePt t="6004" x="5365750" y="2692400"/>
          <p14:tracePt t="6020" x="5378450" y="2692400"/>
          <p14:tracePt t="6037" x="5397500" y="2692400"/>
          <p14:tracePt t="6054" x="5403850" y="2692400"/>
          <p14:tracePt t="6070" x="5416550" y="2698750"/>
          <p14:tracePt t="6087" x="5441950" y="2705100"/>
          <p14:tracePt t="6104" x="5461000" y="2711450"/>
          <p14:tracePt t="6120" x="5486400" y="2724150"/>
          <p14:tracePt t="6137" x="5511800" y="2724150"/>
          <p14:tracePt t="6154" x="5524500" y="2730500"/>
          <p14:tracePt t="6170" x="5537200" y="2736850"/>
          <p14:tracePt t="6187" x="5562600" y="2743200"/>
          <p14:tracePt t="6204" x="5581650" y="2749550"/>
          <p14:tracePt t="6220" x="5600700" y="2755900"/>
          <p14:tracePt t="6237" x="5607050" y="2762250"/>
          <p14:tracePt t="6254" x="5619750" y="2768600"/>
          <p14:tracePt t="6297" x="5626100" y="2768600"/>
          <p14:tracePt t="6306" x="5632450" y="2774950"/>
          <p14:tracePt t="6320" x="5645150" y="2781300"/>
          <p14:tracePt t="6337" x="5645150" y="2787650"/>
          <p14:tracePt t="6354" x="5657850" y="2787650"/>
          <p14:tracePt t="6370" x="5657850" y="2794000"/>
          <p14:tracePt t="6404" x="5664200" y="2800350"/>
          <p14:tracePt t="6420" x="5676900" y="2813050"/>
          <p14:tracePt t="6437" x="5683250" y="2819400"/>
          <p14:tracePt t="6454" x="5702300" y="2838450"/>
          <p14:tracePt t="6470" x="5715000" y="2844800"/>
          <p14:tracePt t="6521" x="5721350" y="2851150"/>
          <p14:tracePt t="6529" x="5734050" y="2863850"/>
          <p14:tracePt t="6537" x="5740400" y="2870200"/>
          <p14:tracePt t="6554" x="5753100" y="2882900"/>
          <p14:tracePt t="6570" x="5759450" y="2889250"/>
          <p14:tracePt t="6587" x="5772150" y="2901950"/>
          <p14:tracePt t="6604" x="5778500" y="2914650"/>
          <p14:tracePt t="6620" x="5791200" y="2927350"/>
          <p14:tracePt t="6637" x="5791200" y="2933700"/>
          <p14:tracePt t="6654" x="5803900" y="2952750"/>
          <p14:tracePt t="6671" x="5816600" y="2965450"/>
          <p14:tracePt t="6687" x="5829300" y="2978150"/>
          <p14:tracePt t="6705" x="5848350" y="2997200"/>
          <p14:tracePt t="6720" x="5854700" y="3003550"/>
          <p14:tracePt t="6737" x="5867400" y="3016250"/>
          <p14:tracePt t="6754" x="5880100" y="3028950"/>
          <p14:tracePt t="6770" x="5892800" y="3041650"/>
          <p14:tracePt t="6787" x="5899150" y="3054350"/>
          <p14:tracePt t="6804" x="5899150" y="3067050"/>
          <p14:tracePt t="6821" x="5911850" y="3073400"/>
          <p14:tracePt t="6837" x="5918200" y="3079750"/>
          <p14:tracePt t="6854" x="5930900" y="3092450"/>
          <p14:tracePt t="6870" x="5943600" y="3105150"/>
          <p14:tracePt t="6887" x="5969000" y="3117850"/>
          <p14:tracePt t="6904" x="5988050" y="3136900"/>
          <p14:tracePt t="6906" x="6000750" y="3136900"/>
          <p14:tracePt t="6920" x="6019800" y="3149600"/>
          <p14:tracePt t="6937" x="6032500" y="3162300"/>
          <p14:tracePt t="6954" x="6051550" y="3168650"/>
          <p14:tracePt t="6971" x="6064250" y="3175000"/>
          <p14:tracePt t="6987" x="6076950" y="3181350"/>
          <p14:tracePt t="7004" x="6089650" y="3187700"/>
          <p14:tracePt t="7020" x="6102350" y="3200400"/>
          <p14:tracePt t="7037" x="6121400" y="3206750"/>
          <p14:tracePt t="7054" x="6146800" y="3225800"/>
          <p14:tracePt t="7071" x="6172200" y="3238500"/>
          <p14:tracePt t="7087" x="6184900" y="3244850"/>
          <p14:tracePt t="7105" x="6210300" y="3263900"/>
          <p14:tracePt t="7121" x="6229350" y="3270250"/>
          <p14:tracePt t="7177" x="6235700" y="3276600"/>
          <p14:tracePt t="7192" x="6242050" y="3282950"/>
          <p14:tracePt t="7201" x="6248400" y="3289300"/>
          <p14:tracePt t="7209" x="6254750" y="3295650"/>
          <p14:tracePt t="7220" x="6261100" y="3302000"/>
          <p14:tracePt t="7237" x="6267450" y="3314700"/>
          <p14:tracePt t="7254" x="6280150" y="3321050"/>
          <p14:tracePt t="7270" x="6292850" y="3327400"/>
          <p14:tracePt t="7385" x="6299200" y="3327400"/>
          <p14:tracePt t="7392" x="6299200" y="3333750"/>
          <p14:tracePt t="7404" x="6305550" y="3333750"/>
          <p14:tracePt t="7420" x="6311900" y="3340100"/>
          <p14:tracePt t="7437" x="6318250" y="3346450"/>
          <p14:tracePt t="7454" x="6324600" y="3352800"/>
          <p14:tracePt t="7471" x="6337300" y="3365500"/>
          <p14:tracePt t="7487" x="6362700" y="3390900"/>
          <p14:tracePt t="7504" x="6400800" y="3416300"/>
          <p14:tracePt t="7520" x="6413500" y="3416300"/>
          <p14:tracePt t="7537" x="6419850" y="3422650"/>
          <p14:tracePt t="7554" x="6426200" y="3422650"/>
          <p14:tracePt t="7721" x="6432550" y="3422650"/>
          <p14:tracePt t="7729" x="6445250" y="3422650"/>
          <p14:tracePt t="7738" x="6451600" y="3422650"/>
          <p14:tracePt t="7754" x="6451600" y="3416300"/>
          <p14:tracePt t="7770" x="6457950" y="3416300"/>
          <p14:tracePt t="7787" x="6464300" y="3409950"/>
          <p14:tracePt t="7820" x="6470650" y="3409950"/>
          <p14:tracePt t="7929" x="6477000" y="3409950"/>
          <p14:tracePt t="7937" x="6489700" y="3409950"/>
          <p14:tracePt t="7944" x="6508750" y="3409950"/>
          <p14:tracePt t="7954" x="6521450" y="3409950"/>
          <p14:tracePt t="7971" x="6553200" y="3435350"/>
          <p14:tracePt t="7987" x="6572250" y="3448050"/>
          <p14:tracePt t="8004" x="6584950" y="3454400"/>
          <p14:tracePt t="8041" x="6584950" y="3460750"/>
          <p14:tracePt t="8054" x="6584950" y="3467100"/>
          <p14:tracePt t="8070" x="6584950" y="3473450"/>
          <p14:tracePt t="8087" x="6591300" y="3473450"/>
          <p14:tracePt t="8169" x="6604000" y="3473450"/>
          <p14:tracePt t="8187" x="6604000" y="3479800"/>
          <p14:tracePt t="8204" x="6610350" y="3486150"/>
          <p14:tracePt t="8220" x="6610350" y="3492500"/>
          <p14:tracePt t="8254" x="6623050" y="3505200"/>
          <p14:tracePt t="8270" x="6629400" y="3511550"/>
          <p14:tracePt t="8287" x="6642100" y="3524250"/>
          <p14:tracePt t="8305" x="6648450" y="3530600"/>
          <p14:tracePt t="8320" x="6648450" y="3543300"/>
          <p14:tracePt t="8337" x="6661150" y="3549650"/>
          <p14:tracePt t="8354" x="6667500" y="3562350"/>
          <p14:tracePt t="8370" x="6673850" y="3581400"/>
          <p14:tracePt t="8387" x="6686550" y="3594100"/>
          <p14:tracePt t="8404" x="6699250" y="3613150"/>
          <p14:tracePt t="8420" x="6705600" y="3619500"/>
          <p14:tracePt t="8437" x="6705600" y="3625850"/>
          <p14:tracePt t="8454" x="6711950" y="3632200"/>
          <p14:tracePt t="8470" x="6724650" y="3644900"/>
          <p14:tracePt t="8487" x="6737350" y="3657600"/>
          <p14:tracePt t="8504" x="6756400" y="3676650"/>
          <p14:tracePt t="8520" x="6762750" y="3683000"/>
          <p14:tracePt t="8537" x="6769100" y="3683000"/>
          <p14:tracePt t="8592" x="6769100" y="3689350"/>
          <p14:tracePt t="8601" x="6775450" y="3689350"/>
          <p14:tracePt t="8609" x="6781800" y="3695700"/>
          <p14:tracePt t="8620" x="6788150" y="3695700"/>
          <p14:tracePt t="8637" x="6800850" y="3702050"/>
          <p14:tracePt t="8654" x="6813550" y="3708400"/>
          <p14:tracePt t="8671" x="6826250" y="3714750"/>
          <p14:tracePt t="8687" x="6845300" y="3714750"/>
          <p14:tracePt t="8704" x="6858000" y="3714750"/>
          <p14:tracePt t="8706" x="6864350" y="3714750"/>
          <p14:tracePt t="8721" x="6870700" y="3714750"/>
          <p14:tracePt t="8737" x="6883400" y="3714750"/>
          <p14:tracePt t="8754" x="6889750" y="3714750"/>
          <p14:tracePt t="8787" x="6902450" y="3714750"/>
          <p14:tracePt t="8804" x="6915150" y="3714750"/>
          <p14:tracePt t="8821" x="6934200" y="3714750"/>
          <p14:tracePt t="8837" x="6953250" y="3714750"/>
          <p14:tracePt t="8854" x="6959600" y="3714750"/>
          <p14:tracePt t="8871" x="6965950" y="3714750"/>
          <p14:tracePt t="8887" x="6965950" y="3708400"/>
          <p14:tracePt t="8920" x="6972300" y="3708400"/>
          <p14:tracePt t="8938" x="6972300" y="3695700"/>
          <p14:tracePt t="8954" x="6978650" y="3683000"/>
          <p14:tracePt t="8970" x="6978650" y="3670300"/>
          <p14:tracePt t="8987" x="6985000" y="3670300"/>
          <p14:tracePt t="9004" x="6985000" y="3644900"/>
          <p14:tracePt t="9021" x="6991350" y="3638550"/>
          <p14:tracePt t="9037" x="7004050" y="3619500"/>
          <p14:tracePt t="9054" x="7004050" y="3600450"/>
          <p14:tracePt t="9071" x="7010400" y="3587750"/>
          <p14:tracePt t="9087" x="7016750" y="3581400"/>
          <p14:tracePt t="9105" x="7023100" y="3575050"/>
          <p14:tracePt t="9145" x="7023100" y="3568700"/>
          <p14:tracePt t="9161" x="7023100" y="3562350"/>
          <p14:tracePt t="9177" x="7023100" y="3556000"/>
          <p14:tracePt t="9187" x="7023100" y="3549650"/>
          <p14:tracePt t="9204" x="7023100" y="3543300"/>
          <p14:tracePt t="9220" x="7023100" y="3530600"/>
          <p14:tracePt t="9237" x="7023100" y="3524250"/>
          <p14:tracePt t="9254" x="7023100" y="3511550"/>
          <p14:tracePt t="9270" x="7023100" y="3498850"/>
          <p14:tracePt t="9287" x="7023100" y="3492500"/>
          <p14:tracePt t="9304" x="7023100" y="3473450"/>
          <p14:tracePt t="9320" x="7023100" y="3460750"/>
          <p14:tracePt t="9337" x="7023100" y="3448050"/>
          <p14:tracePt t="9354" x="7023100" y="3422650"/>
          <p14:tracePt t="9370" x="7023100" y="3409950"/>
          <p14:tracePt t="9387" x="7023100" y="3397250"/>
          <p14:tracePt t="9404" x="7023100" y="3378200"/>
          <p14:tracePt t="9420" x="7023100" y="3365500"/>
          <p14:tracePt t="9437" x="7023100" y="3346450"/>
          <p14:tracePt t="9454" x="7023100" y="3327400"/>
          <p14:tracePt t="9470" x="7023100" y="3314700"/>
          <p14:tracePt t="9487" x="7023100" y="3308350"/>
          <p14:tracePt t="9504" x="7023100" y="3295650"/>
          <p14:tracePt t="9506" x="7023100" y="3289300"/>
          <p14:tracePt t="9520" x="7023100" y="3282950"/>
          <p14:tracePt t="9537" x="7016750" y="3270250"/>
          <p14:tracePt t="9554" x="7016750" y="3263900"/>
          <p14:tracePt t="9570" x="7016750" y="3251200"/>
          <p14:tracePt t="9587" x="7010400" y="3244850"/>
          <p14:tracePt t="9604" x="7010400" y="3238500"/>
          <p14:tracePt t="9620" x="7010400" y="3225800"/>
          <p14:tracePt t="9637" x="7004050" y="3213100"/>
          <p14:tracePt t="9654" x="7004050" y="3200400"/>
          <p14:tracePt t="9670" x="7004050" y="3187700"/>
          <p14:tracePt t="9687" x="7004050" y="3175000"/>
          <p14:tracePt t="9704" x="6997700" y="3168650"/>
          <p14:tracePt t="9720" x="6997700" y="3155950"/>
          <p14:tracePt t="9737" x="6997700" y="3143250"/>
          <p14:tracePt t="9754" x="6997700" y="3136900"/>
          <p14:tracePt t="9770" x="6997700" y="3130550"/>
          <p14:tracePt t="9787" x="6997700" y="3117850"/>
          <p14:tracePt t="9804" x="6997700" y="3105150"/>
          <p14:tracePt t="9820" x="6997700" y="3092450"/>
          <p14:tracePt t="9837" x="6997700" y="3086100"/>
          <p14:tracePt t="9854" x="6997700" y="3073400"/>
          <p14:tracePt t="9871" x="6997700" y="3067050"/>
          <p14:tracePt t="9887" x="6997700" y="3060700"/>
          <p14:tracePt t="9904" x="6997700" y="3054350"/>
          <p14:tracePt t="9921" x="6997700" y="3048000"/>
          <p14:tracePt t="9922" x="6991350" y="3041650"/>
          <p14:tracePt t="9954" x="6991350" y="3035300"/>
          <p14:tracePt t="9970" x="6991350" y="3022600"/>
          <p14:tracePt t="10004" x="6991350" y="3016250"/>
          <p14:tracePt t="10020" x="6997700" y="3009900"/>
          <p14:tracePt t="10037" x="7004050" y="3003550"/>
          <p14:tracePt t="10054" x="7010400" y="2997200"/>
          <p14:tracePt t="10071" x="7016750" y="2990850"/>
          <p14:tracePt t="10088" x="7029450" y="2990850"/>
          <p14:tracePt t="10090" x="7029450" y="2984500"/>
          <p14:tracePt t="10105" x="7042150" y="2978150"/>
          <p14:tracePt t="10120" x="7048500" y="2971800"/>
          <p14:tracePt t="10137" x="7099300" y="2965450"/>
          <p14:tracePt t="10154" x="7137400" y="2965450"/>
          <p14:tracePt t="10170" x="7175500" y="2965450"/>
          <p14:tracePt t="10187" x="7207250" y="2965450"/>
          <p14:tracePt t="10204" x="7239000" y="2965450"/>
          <p14:tracePt t="10220" x="7270750" y="2965450"/>
          <p14:tracePt t="10237" x="7308850" y="2965450"/>
          <p14:tracePt t="10254" x="7372350" y="2965450"/>
          <p14:tracePt t="10270" x="7423150" y="2959100"/>
          <p14:tracePt t="10287" x="7467600" y="2959100"/>
          <p14:tracePt t="10305" x="7550150" y="2971800"/>
          <p14:tracePt t="10320" x="7594600" y="2984500"/>
          <p14:tracePt t="10338" x="7651750" y="3003550"/>
          <p14:tracePt t="10354" x="7715250" y="3022600"/>
          <p14:tracePt t="10370" x="7759700" y="3041650"/>
          <p14:tracePt t="10388" x="7778750" y="3054350"/>
          <p14:tracePt t="10404" x="7797800" y="3060700"/>
          <p14:tracePt t="10421" x="7816850" y="3073400"/>
          <p14:tracePt t="10437" x="7823200" y="3079750"/>
          <p14:tracePt t="10454" x="7842250" y="3092450"/>
          <p14:tracePt t="10470" x="7861300" y="3098800"/>
          <p14:tracePt t="10487" x="7880350" y="3111500"/>
          <p14:tracePt t="10505" x="7905750" y="3143250"/>
          <p14:tracePt t="10520" x="7924800" y="3181350"/>
          <p14:tracePt t="10538" x="7950200" y="3225800"/>
          <p14:tracePt t="10554" x="7975600" y="3257550"/>
          <p14:tracePt t="10570" x="7981950" y="3282950"/>
          <p14:tracePt t="10587" x="7988300" y="3302000"/>
          <p14:tracePt t="10604" x="7988300" y="3327400"/>
          <p14:tracePt t="10620" x="7988300" y="3359150"/>
          <p14:tracePt t="10637" x="7988300" y="3397250"/>
          <p14:tracePt t="10654" x="7988300" y="3441700"/>
          <p14:tracePt t="10670" x="7975600" y="3479800"/>
          <p14:tracePt t="10688" x="7962900" y="3511550"/>
          <p14:tracePt t="10705" x="7937500" y="3549650"/>
          <p14:tracePt t="10720" x="7905750" y="3568700"/>
          <p14:tracePt t="10737" x="7861300" y="3587750"/>
          <p14:tracePt t="10754" x="7823200" y="3606800"/>
          <p14:tracePt t="10770" x="7778750" y="3625850"/>
          <p14:tracePt t="10787" x="7747000" y="3638550"/>
          <p14:tracePt t="10804" x="7708900" y="3644900"/>
          <p14:tracePt t="10820" x="7670800" y="3657600"/>
          <p14:tracePt t="10838" x="7632700" y="3670300"/>
          <p14:tracePt t="10854" x="7600950" y="3683000"/>
          <p14:tracePt t="10870" x="7556500" y="3689350"/>
          <p14:tracePt t="10887" x="7537450" y="3695700"/>
          <p14:tracePt t="10904" x="7512050" y="3702050"/>
          <p14:tracePt t="10906" x="7505700" y="3708400"/>
          <p14:tracePt t="10920" x="7473950" y="3714750"/>
          <p14:tracePt t="10937" x="7442200" y="3727450"/>
          <p14:tracePt t="10954" x="7423150" y="3740150"/>
          <p14:tracePt t="10971" x="7404100" y="3740150"/>
          <p14:tracePt t="10987" x="7385050" y="3752850"/>
          <p14:tracePt t="11004" x="7359650" y="3759200"/>
          <p14:tracePt t="11020" x="7340600" y="3765550"/>
          <p14:tracePt t="11037" x="7321550" y="3778250"/>
          <p14:tracePt t="11054" x="7308850" y="3784600"/>
          <p14:tracePt t="11071" x="7289800" y="3797300"/>
          <p14:tracePt t="11087" x="7277100" y="3803650"/>
          <p14:tracePt t="11104" x="7264400" y="3803650"/>
          <p14:tracePt t="11120" x="7245350" y="3816350"/>
          <p14:tracePt t="11137" x="7232650" y="3835400"/>
          <p14:tracePt t="11154" x="7219950" y="3854450"/>
          <p14:tracePt t="11170" x="7219950" y="3873500"/>
          <p14:tracePt t="11187" x="7207250" y="3898900"/>
          <p14:tracePt t="11204" x="7200900" y="3924300"/>
          <p14:tracePt t="11220" x="7200900" y="3956050"/>
          <p14:tracePt t="11237" x="7200900" y="3994150"/>
          <p14:tracePt t="11254" x="7200900" y="4025900"/>
          <p14:tracePt t="11270" x="7200900" y="4064000"/>
          <p14:tracePt t="11288" x="7200900" y="4095750"/>
          <p14:tracePt t="11305" x="7219950" y="4146550"/>
          <p14:tracePt t="11321" x="7226300" y="4159250"/>
          <p14:tracePt t="11337" x="7239000" y="4191000"/>
          <p14:tracePt t="11354" x="7239000" y="4197350"/>
          <p14:tracePt t="11370" x="7239000" y="4210050"/>
          <p14:tracePt t="11387" x="7245350" y="4216400"/>
          <p14:tracePt t="11404" x="7245350" y="4229100"/>
          <p14:tracePt t="11421" x="7245350" y="4235450"/>
          <p14:tracePt t="11437" x="7251700" y="4235450"/>
          <p14:tracePt t="11481" x="7251700" y="4241800"/>
          <p14:tracePt t="11497" x="7251700" y="4248150"/>
          <p14:tracePt t="11506" x="7258050" y="4254500"/>
          <p14:tracePt t="11521" x="7270750" y="4267200"/>
          <p14:tracePt t="11554" x="7283450" y="4273550"/>
          <p14:tracePt t="11570" x="7289800" y="4279900"/>
          <p14:tracePt t="11587" x="7302500" y="4286250"/>
          <p14:tracePt t="11604" x="7308850" y="4286250"/>
          <p14:tracePt t="11620" x="7334250" y="4298950"/>
          <p14:tracePt t="11637" x="7372350" y="4311650"/>
          <p14:tracePt t="11654" x="7416800" y="4324350"/>
          <p14:tracePt t="11670" x="7467600" y="4330700"/>
          <p14:tracePt t="11687" x="7512050" y="4349750"/>
          <p14:tracePt t="11705" x="7556500" y="4349750"/>
          <p14:tracePt t="11721" x="7594600" y="4349750"/>
          <p14:tracePt t="11737" x="7639050" y="4349750"/>
          <p14:tracePt t="11754" x="7683500" y="4349750"/>
          <p14:tracePt t="11771" x="7708900" y="4349750"/>
          <p14:tracePt t="11787" x="7740650" y="4349750"/>
          <p14:tracePt t="11804" x="7772400" y="4349750"/>
          <p14:tracePt t="11821" x="7791450" y="4349750"/>
          <p14:tracePt t="11837" x="7816850" y="4349750"/>
          <p14:tracePt t="11854" x="7854950" y="4349750"/>
          <p14:tracePt t="11870" x="7899400" y="4349750"/>
          <p14:tracePt t="11887" x="7956550" y="4349750"/>
          <p14:tracePt t="11904" x="8013700" y="4349750"/>
          <p14:tracePt t="11920" x="8077200" y="4349750"/>
          <p14:tracePt t="11937" x="8121650" y="4349750"/>
          <p14:tracePt t="11954" x="8153400" y="4349750"/>
          <p14:tracePt t="11970" x="8166100" y="4349750"/>
          <p14:tracePt t="11987" x="8172450" y="4356100"/>
          <p14:tracePt t="12004" x="8178800" y="4356100"/>
          <p14:tracePt t="12049" x="8185150" y="4362450"/>
          <p14:tracePt t="12073" x="8185150" y="4368800"/>
          <p14:tracePt t="12081" x="8191500" y="4368800"/>
          <p14:tracePt t="12089" x="8197850" y="4375150"/>
          <p14:tracePt t="12105" x="8216900" y="4394200"/>
          <p14:tracePt t="12120" x="8229600" y="4413250"/>
          <p14:tracePt t="12137" x="8242300" y="4432300"/>
          <p14:tracePt t="12154" x="8261350" y="4464050"/>
          <p14:tracePt t="12170" x="8267700" y="4495800"/>
          <p14:tracePt t="12187" x="8280400" y="4527550"/>
          <p14:tracePt t="12204" x="8293100" y="4565650"/>
          <p14:tracePt t="12220" x="8293100" y="4597400"/>
          <p14:tracePt t="12237" x="8305800" y="4616450"/>
          <p14:tracePt t="12254" x="8312150" y="4648200"/>
          <p14:tracePt t="12270" x="8324850" y="4679950"/>
          <p14:tracePt t="12287" x="8324850" y="4705350"/>
          <p14:tracePt t="12305" x="8331200" y="4730750"/>
          <p14:tracePt t="12320" x="8337550" y="4749800"/>
          <p14:tracePt t="12337" x="8356600" y="4800600"/>
          <p14:tracePt t="12354" x="8382000" y="4857750"/>
          <p14:tracePt t="12370" x="8407400" y="4927600"/>
          <p14:tracePt t="12387" x="8439150" y="4997450"/>
          <p14:tracePt t="12404" x="8470900" y="5099050"/>
          <p14:tracePt t="12420" x="8521700" y="5194300"/>
          <p14:tracePt t="12437" x="8559800" y="5308600"/>
          <p14:tracePt t="12454" x="8591550" y="5403850"/>
          <p14:tracePt t="12471" x="8597900" y="5473700"/>
          <p14:tracePt t="12487" x="8629650" y="5556250"/>
          <p14:tracePt t="12504" x="8661400" y="5638800"/>
          <p14:tracePt t="12505" x="8667750" y="5683250"/>
          <p14:tracePt t="12521" x="8667750" y="5708650"/>
          <p14:tracePt t="12537" x="8655050" y="5759450"/>
          <p14:tracePt t="12554" x="8648700" y="5797550"/>
          <p14:tracePt t="12570" x="8636000" y="5842000"/>
          <p14:tracePt t="12587" x="8616950" y="5892800"/>
          <p14:tracePt t="12604" x="8604250" y="5943600"/>
          <p14:tracePt t="12620" x="8585200" y="5975350"/>
          <p14:tracePt t="12637" x="8572500" y="5994400"/>
          <p14:tracePt t="12654" x="8559800" y="6013450"/>
          <p14:tracePt t="12671" x="8540750" y="6026150"/>
          <p14:tracePt t="12688" x="8528050" y="6038850"/>
          <p14:tracePt t="12704" x="8502650" y="6051550"/>
          <p14:tracePt t="12720" x="8489950" y="6051550"/>
          <p14:tracePt t="12737" x="8470900" y="6051550"/>
          <p14:tracePt t="12754" x="8458200" y="6051550"/>
          <p14:tracePt t="12771" x="8451850" y="6051550"/>
          <p14:tracePt t="12787" x="8439150" y="6051550"/>
          <p14:tracePt t="12804" x="8413750" y="6051550"/>
          <p14:tracePt t="12821" x="8375650" y="6051550"/>
          <p14:tracePt t="12837" x="8350250" y="6051550"/>
          <p14:tracePt t="12854" x="8331200" y="6045200"/>
          <p14:tracePt t="12871" x="8318500" y="6032500"/>
          <p14:tracePt t="12888" x="8286750" y="6007100"/>
          <p14:tracePt t="12905" x="8223250" y="5969000"/>
          <p14:tracePt t="12921" x="8178800" y="5937250"/>
          <p14:tracePt t="12937" x="8153400" y="5911850"/>
          <p14:tracePt t="12954" x="8134350" y="5886450"/>
          <p14:tracePt t="12971" x="8121650" y="5867400"/>
          <p14:tracePt t="12987" x="8115300" y="5848350"/>
          <p14:tracePt t="13004" x="8108950" y="5816600"/>
          <p14:tracePt t="13020" x="8108950" y="5784850"/>
          <p14:tracePt t="13037" x="8108950" y="5753100"/>
          <p14:tracePt t="13054" x="8108950" y="5715000"/>
          <p14:tracePt t="13071" x="8108950" y="5670550"/>
          <p14:tracePt t="13087" x="8108950" y="5632450"/>
          <p14:tracePt t="13105" x="8108950" y="5575300"/>
          <p14:tracePt t="13121" x="8108950" y="5556250"/>
          <p14:tracePt t="13137" x="8108950" y="5492750"/>
          <p14:tracePt t="13154" x="8102600" y="5448300"/>
          <p14:tracePt t="13170" x="8102600" y="5410200"/>
          <p14:tracePt t="13188" x="8102600" y="5378450"/>
          <p14:tracePt t="13204" x="8108950" y="5346700"/>
          <p14:tracePt t="13220" x="8108950" y="5295900"/>
          <p14:tracePt t="13237" x="8121650" y="5257800"/>
          <p14:tracePt t="13254" x="8121650" y="5213350"/>
          <p14:tracePt t="13271" x="8121650" y="5175250"/>
          <p14:tracePt t="13287" x="8128000" y="5137150"/>
          <p14:tracePt t="13305" x="8147050" y="5080000"/>
          <p14:tracePt t="13321" x="8147050" y="5054600"/>
          <p14:tracePt t="13338" x="8147050" y="4978400"/>
          <p14:tracePt t="13354" x="8153400" y="4946650"/>
          <p14:tracePt t="13370" x="8153400" y="4921250"/>
          <p14:tracePt t="13387" x="8153400" y="4902200"/>
          <p14:tracePt t="13404" x="8153400" y="4870450"/>
          <p14:tracePt t="13420" x="8153400" y="4845050"/>
          <p14:tracePt t="13437" x="8153400" y="4819650"/>
          <p14:tracePt t="13454" x="8153400" y="4800600"/>
          <p14:tracePt t="13470" x="8153400" y="4781550"/>
          <p14:tracePt t="13487" x="8153400" y="4768850"/>
          <p14:tracePt t="14033" x="8140700" y="4768850"/>
          <p14:tracePt t="14041" x="8128000" y="4749800"/>
          <p14:tracePt t="14049" x="8102600" y="4724400"/>
          <p14:tracePt t="14056" x="8070850" y="4705350"/>
          <p14:tracePt t="14070" x="8039100" y="4686300"/>
          <p14:tracePt t="14087" x="7950200" y="4648200"/>
          <p14:tracePt t="14104" x="7727950" y="4584700"/>
          <p14:tracePt t="14120" x="7543800" y="4527550"/>
          <p14:tracePt t="14137" x="7404100" y="4527550"/>
          <p14:tracePt t="14177" x="7385050" y="4514850"/>
          <p14:tracePt t="14187" x="7334250" y="4483100"/>
          <p14:tracePt t="14204" x="7232650" y="4419600"/>
          <p14:tracePt t="14220" x="7105650" y="4337050"/>
          <p14:tracePt t="14237" x="6965950" y="4241800"/>
          <p14:tracePt t="14254" x="6794500" y="4127500"/>
          <p14:tracePt t="14270" x="6604000" y="3987800"/>
          <p14:tracePt t="14288" x="6375400" y="3803650"/>
          <p14:tracePt t="14304" x="5981700" y="3556000"/>
          <p14:tracePt t="14321" x="5842000" y="3467100"/>
          <p14:tracePt t="14337" x="5435600" y="3225800"/>
          <p14:tracePt t="14355" x="5168900" y="3054350"/>
          <p14:tracePt t="14370" x="4927600" y="2901950"/>
          <p14:tracePt t="14387" x="4724400" y="2774950"/>
          <p14:tracePt t="14404" x="4565650" y="2692400"/>
          <p14:tracePt t="14420" x="4476750" y="2667000"/>
          <p14:tracePt t="14438" x="4451350" y="2654300"/>
          <p14:tracePt t="14454" x="4457700" y="2647950"/>
          <p14:tracePt t="14471" x="4483100" y="2628900"/>
          <p14:tracePt t="14487" x="4521200" y="2609850"/>
          <p14:tracePt t="14505" x="4533900" y="2603500"/>
          <p14:tracePt t="14609" x="4540250" y="2603500"/>
          <p14:tracePt t="14617" x="4546600" y="2603500"/>
          <p14:tracePt t="14624" x="4552950" y="2603500"/>
          <p14:tracePt t="14637" x="4559300" y="2603500"/>
          <p14:tracePt t="14655" x="4572000" y="2590800"/>
          <p14:tracePt t="14670" x="4572000" y="2584450"/>
          <p14:tracePt t="15849" x="4578350" y="2584450"/>
          <p14:tracePt t="15857" x="4610100" y="2578100"/>
          <p14:tracePt t="15865" x="4629150" y="2552700"/>
          <p14:tracePt t="15872" x="4641850" y="2527300"/>
          <p14:tracePt t="15887" x="4648200" y="2508250"/>
          <p14:tracePt t="15905" x="4648200" y="2438400"/>
          <p14:tracePt t="15920" x="4648200" y="2381250"/>
          <p14:tracePt t="15938" x="4635500" y="2298700"/>
          <p14:tracePt t="15954" x="4603750" y="2203450"/>
          <p14:tracePt t="15971" x="4584700" y="2120900"/>
          <p14:tracePt t="15987" x="4559300" y="2044700"/>
          <p14:tracePt t="16004" x="4527550" y="2000250"/>
          <p14:tracePt t="16020" x="4489450" y="1936750"/>
          <p14:tracePt t="16037" x="4451350" y="1866900"/>
          <p14:tracePt t="16054" x="4400550" y="1803400"/>
          <p14:tracePt t="16070" x="4356100" y="1765300"/>
          <p14:tracePt t="16087" x="4330700" y="1765300"/>
          <p14:tracePt t="16105" x="4298950" y="1765300"/>
          <p14:tracePt t="16120" x="4286250" y="1765300"/>
          <p14:tracePt t="16225" x="4286250" y="1771650"/>
          <p14:tracePt t="16233" x="4286250" y="1778000"/>
          <p14:tracePt t="16241" x="4298950" y="1784350"/>
          <p14:tracePt t="16254" x="4318000" y="1797050"/>
          <p14:tracePt t="16270" x="4343400" y="1816100"/>
          <p14:tracePt t="16287" x="4381500" y="1866900"/>
          <p14:tracePt t="16305" x="4464050" y="1962150"/>
          <p14:tracePt t="16320" x="4521200" y="2000250"/>
          <p14:tracePt t="16338" x="4565650" y="2006600"/>
          <p14:tracePt t="16354" x="4578350" y="2012950"/>
          <p14:tracePt t="16497" x="4559300" y="2012950"/>
          <p14:tracePt t="16506" x="4546600" y="2012950"/>
          <p14:tracePt t="16513" x="4533900" y="2012950"/>
          <p14:tracePt t="16522" x="4514850" y="2012950"/>
          <p14:tracePt t="16537" x="4464050" y="2012950"/>
          <p14:tracePt t="16554" x="4425950" y="2012950"/>
          <p14:tracePt t="16571" x="4381500" y="2012950"/>
          <p14:tracePt t="16587" x="4343400" y="2006600"/>
          <p14:tracePt t="16604" x="4318000" y="2000250"/>
          <p14:tracePt t="16620" x="4292600" y="1981200"/>
          <p14:tracePt t="16637" x="4260850" y="1962150"/>
          <p14:tracePt t="16654" x="4229100" y="1924050"/>
          <p14:tracePt t="16670" x="4191000" y="1892300"/>
          <p14:tracePt t="16687" x="4152900" y="1879600"/>
          <p14:tracePt t="16705" x="4076700" y="1835150"/>
          <p14:tracePt t="16720" x="4025900" y="1803400"/>
          <p14:tracePt t="16737" x="3968750" y="1778000"/>
          <p14:tracePt t="16755" x="3930650" y="1758950"/>
          <p14:tracePt t="16770" x="3917950" y="1758950"/>
          <p14:tracePt t="16985" x="3905250" y="1758950"/>
          <p14:tracePt t="16992" x="3892550" y="1758950"/>
          <p14:tracePt t="17004" x="3879850" y="1758950"/>
          <p14:tracePt t="17021" x="3816350" y="1784350"/>
          <p14:tracePt t="17037" x="3733800" y="1854200"/>
          <p14:tracePt t="17054" x="3651250" y="1949450"/>
          <p14:tracePt t="17071" x="3613150" y="2025650"/>
          <p14:tracePt t="17088" x="3594100" y="2057400"/>
          <p14:tracePt t="17104" x="3587750" y="2063750"/>
          <p14:tracePt t="17137" x="3587750" y="2057400"/>
          <p14:tracePt t="17201" x="3594100" y="2057400"/>
          <p14:tracePt t="17209" x="3594100" y="2044700"/>
          <p14:tracePt t="17225" x="3594100" y="2032000"/>
          <p14:tracePt t="17233" x="3600450" y="2019300"/>
          <p14:tracePt t="17241" x="3613150" y="2000250"/>
          <p14:tracePt t="17254" x="3625850" y="1987550"/>
          <p14:tracePt t="17270" x="3651250" y="1955800"/>
          <p14:tracePt t="17287" x="3689350" y="1930400"/>
          <p14:tracePt t="17304" x="3784600" y="1892300"/>
          <p14:tracePt t="17320" x="3867150" y="1860550"/>
          <p14:tracePt t="17337" x="3975100" y="1835150"/>
          <p14:tracePt t="17354" x="4108450" y="1828800"/>
          <p14:tracePt t="17370" x="4229100" y="1828800"/>
          <p14:tracePt t="17387" x="4337050" y="1828800"/>
          <p14:tracePt t="17404" x="4457700" y="1835150"/>
          <p14:tracePt t="17420" x="4603750" y="1885950"/>
          <p14:tracePt t="17438" x="4768850" y="1930400"/>
          <p14:tracePt t="17454" x="4946650" y="1981200"/>
          <p14:tracePt t="17470" x="5143500" y="2044700"/>
          <p14:tracePt t="17488" x="5340350" y="2114550"/>
          <p14:tracePt t="17504" x="5600700" y="2203450"/>
          <p14:tracePt t="17520" x="5740400" y="2247900"/>
          <p14:tracePt t="17537" x="5867400" y="2292350"/>
          <p14:tracePt t="17554" x="5981700" y="2330450"/>
          <p14:tracePt t="17571" x="6102350" y="2368550"/>
          <p14:tracePt t="17587" x="6223000" y="2406650"/>
          <p14:tracePt t="17604" x="6324600" y="2438400"/>
          <p14:tracePt t="17620" x="6413500" y="2470150"/>
          <p14:tracePt t="17638" x="6502400" y="2514600"/>
          <p14:tracePt t="17654" x="6584950" y="2571750"/>
          <p14:tracePt t="17670" x="6654800" y="2616200"/>
          <p14:tracePt t="17688" x="6731000" y="2673350"/>
          <p14:tracePt t="17705" x="6870700" y="2819400"/>
          <p14:tracePt t="17720" x="6965950" y="2952750"/>
          <p14:tracePt t="17737" x="7105650" y="3143250"/>
          <p14:tracePt t="17754" x="7245350" y="3352800"/>
          <p14:tracePt t="17770" x="7410450" y="3594100"/>
          <p14:tracePt t="17787" x="7588250" y="3867150"/>
          <p14:tracePt t="17804" x="7772400" y="4127500"/>
          <p14:tracePt t="17821" x="7912100" y="4343400"/>
          <p14:tracePt t="17837" x="8026400" y="4521200"/>
          <p14:tracePt t="17854" x="8108950" y="4641850"/>
          <p14:tracePt t="17871" x="8166100" y="4737100"/>
          <p14:tracePt t="17887" x="8191500" y="4806950"/>
          <p14:tracePt t="17904" x="8223250" y="4902200"/>
          <p14:tracePt t="17920" x="8235950" y="4953000"/>
          <p14:tracePt t="17937" x="8229600" y="4984750"/>
          <p14:tracePt t="17954" x="8229600" y="4991100"/>
          <p14:tracePt t="17971" x="8235950" y="4991100"/>
          <p14:tracePt t="18025" x="8235950" y="4997450"/>
          <p14:tracePt t="18033" x="8235950" y="5010150"/>
          <p14:tracePt t="18041" x="8235950" y="5022850"/>
          <p14:tracePt t="18054" x="8235950" y="5035550"/>
          <p14:tracePt t="18071" x="8235950" y="5041900"/>
          <p14:tracePt t="18209" x="8242300" y="5041900"/>
          <p14:tracePt t="18345" x="8235950" y="5035550"/>
          <p14:tracePt t="18377" x="8229600" y="5029200"/>
          <p14:tracePt t="18385" x="8216900" y="5022850"/>
          <p14:tracePt t="18393" x="8197850" y="5010150"/>
          <p14:tracePt t="18404" x="8166100" y="4997450"/>
          <p14:tracePt t="18420" x="8070850" y="4933950"/>
          <p14:tracePt t="18437" x="7918450" y="4832350"/>
          <p14:tracePt t="18454" x="7670800" y="4686300"/>
          <p14:tracePt t="18471" x="7346950" y="4502150"/>
          <p14:tracePt t="18488" x="6940550" y="4286250"/>
          <p14:tracePt t="18504" x="6229350" y="3905250"/>
          <p14:tracePt t="18521" x="5784850" y="3683000"/>
          <p14:tracePt t="18537" x="5378450" y="3473450"/>
          <p14:tracePt t="18554" x="5029200" y="3270250"/>
          <p14:tracePt t="18570" x="4724400" y="3086100"/>
          <p14:tracePt t="18587" x="4552950" y="2971800"/>
          <p14:tracePt t="18604" x="4470400" y="2921000"/>
          <p14:tracePt t="18621" x="4470400" y="2914650"/>
          <p14:tracePt t="18637" x="4476750" y="2908300"/>
          <p14:tracePt t="18654" x="4489450" y="2901950"/>
          <p14:tracePt t="18671" x="4495800" y="2889250"/>
          <p14:tracePt t="18687" x="4495800" y="2870200"/>
          <p14:tracePt t="18704" x="4495800" y="2838450"/>
          <p14:tracePt t="18705" x="4495800" y="2825750"/>
          <p14:tracePt t="18721" x="4495800" y="2800350"/>
          <p14:tracePt t="18737" x="4495800" y="2774950"/>
          <p14:tracePt t="18754" x="4495800" y="2743200"/>
          <p14:tracePt t="18771" x="4451350" y="2660650"/>
          <p14:tracePt t="18787" x="4406900" y="2578100"/>
          <p14:tracePt t="18804" x="4330700" y="2495550"/>
          <p14:tracePt t="18821" x="4248150" y="2432050"/>
          <p14:tracePt t="18837" x="4152900" y="2393950"/>
          <p14:tracePt t="18854" x="4064000" y="2355850"/>
          <p14:tracePt t="18871" x="3949700" y="2324100"/>
          <p14:tracePt t="18887" x="3841750" y="2286000"/>
          <p14:tracePt t="18905" x="3752850" y="2260600"/>
          <p14:tracePt t="18920" x="3733800" y="2254250"/>
          <p14:tracePt t="19081" x="3733800" y="2247900"/>
          <p14:tracePt t="19249" x="3727450" y="2254250"/>
          <p14:tracePt t="19257" x="3727450" y="2260600"/>
          <p14:tracePt t="19265" x="3727450" y="2266950"/>
          <p14:tracePt t="19272" x="3721100" y="2273300"/>
          <p14:tracePt t="19287" x="3721100" y="2279650"/>
          <p14:tracePt t="19304" x="3721100" y="2305050"/>
          <p14:tracePt t="19320" x="3708400" y="2317750"/>
          <p14:tracePt t="19337" x="3708400" y="2330450"/>
          <p14:tracePt t="19354" x="3702050" y="2330450"/>
          <p14:tracePt t="19697" x="3714750" y="2330450"/>
          <p14:tracePt t="19706" x="3727450" y="2330450"/>
          <p14:tracePt t="19713" x="3733800" y="2330450"/>
          <p14:tracePt t="19721" x="3746500" y="2330450"/>
          <p14:tracePt t="19785" x="3752850" y="2330450"/>
          <p14:tracePt t="19802" x="3759200" y="2330450"/>
          <p14:tracePt t="19809" x="3765550" y="2330450"/>
          <p14:tracePt t="19826" x="3771900" y="2330450"/>
          <p14:tracePt t="19889" x="3771900" y="2336800"/>
          <p14:tracePt t="19946" x="3771900" y="2343150"/>
          <p14:tracePt t="19954" x="3778250" y="2343150"/>
          <p14:tracePt t="19993" x="3784600" y="2343150"/>
          <p14:tracePt t="20025" x="3790950" y="2343150"/>
          <p14:tracePt t="20042" x="3797300" y="2343150"/>
          <p14:tracePt t="20049" x="3803650" y="2343150"/>
          <p14:tracePt t="20056" x="3816350" y="2317750"/>
          <p14:tracePt t="20070" x="3829050" y="2286000"/>
          <p14:tracePt t="20087" x="3854450" y="2209800"/>
          <p14:tracePt t="20105" x="3854450" y="2101850"/>
          <p14:tracePt t="20120" x="3848100" y="2070100"/>
          <p14:tracePt t="20137" x="3841750" y="2051050"/>
          <p14:tracePt t="20154" x="3841750" y="2044700"/>
          <p14:tracePt t="20187" x="3841750" y="2038350"/>
          <p14:tracePt t="20204" x="3841750" y="2032000"/>
          <p14:tracePt t="20221" x="3835400" y="2032000"/>
          <p14:tracePt t="20297" x="3854450" y="2032000"/>
          <p14:tracePt t="20306" x="3867150" y="2032000"/>
          <p14:tracePt t="20313" x="3879850" y="2032000"/>
          <p14:tracePt t="20322" x="3886200" y="2032000"/>
          <p14:tracePt t="20337" x="3898900" y="2032000"/>
          <p14:tracePt t="20354" x="3905250" y="2032000"/>
          <p14:tracePt t="20371" x="3905250" y="2025650"/>
          <p14:tracePt t="20387" x="3930650" y="2019300"/>
          <p14:tracePt t="20404" x="3968750" y="2000250"/>
          <p14:tracePt t="20421" x="4006850" y="1981200"/>
          <p14:tracePt t="20437" x="4025900" y="1962150"/>
          <p14:tracePt t="20454" x="4032250" y="1949450"/>
          <p14:tracePt t="20553" x="4025900" y="1949450"/>
          <p14:tracePt t="20570" x="4006850" y="1949450"/>
          <p14:tracePt t="20633" x="4000500" y="1949450"/>
          <p14:tracePt t="20649" x="4000500" y="1955800"/>
          <p14:tracePt t="20657" x="3994150" y="1955800"/>
          <p14:tracePt t="20665" x="3994150" y="1962150"/>
          <p14:tracePt t="20672" x="3987800" y="1962150"/>
          <p14:tracePt t="20687" x="3981450" y="1968500"/>
          <p14:tracePt t="20705" x="3962400" y="1981200"/>
          <p14:tracePt t="20754" x="3956050" y="1981200"/>
          <p14:tracePt t="20761" x="3956050" y="1987550"/>
          <p14:tracePt t="20770" x="3949700" y="1987550"/>
          <p14:tracePt t="20787" x="3943350" y="1987550"/>
          <p14:tracePt t="20804" x="3930650" y="1993900"/>
          <p14:tracePt t="20821" x="3917950" y="1993900"/>
          <p14:tracePt t="20837" x="3898900" y="2006600"/>
          <p14:tracePt t="20854" x="3867150" y="2012950"/>
          <p14:tracePt t="20871" x="3835400" y="2019300"/>
          <p14:tracePt t="20888" x="3803650" y="2038350"/>
          <p14:tracePt t="20905" x="3721100" y="2044700"/>
          <p14:tracePt t="20921" x="3676650" y="2044700"/>
          <p14:tracePt t="20937" x="3632200" y="2044700"/>
          <p14:tracePt t="20954" x="3581400" y="2044700"/>
          <p14:tracePt t="20970" x="3530600" y="2044700"/>
          <p14:tracePt t="20988" x="3473450" y="2044700"/>
          <p14:tracePt t="21004" x="3429000" y="2044700"/>
          <p14:tracePt t="21020" x="3403600" y="2044700"/>
          <p14:tracePt t="21037" x="3384550" y="2044700"/>
          <p14:tracePt t="21054" x="3365500" y="2032000"/>
          <p14:tracePt t="21071" x="3346450" y="2019300"/>
          <p14:tracePt t="21088" x="3327400" y="2000250"/>
          <p14:tracePt t="21104" x="3321050" y="1993900"/>
          <p14:tracePt t="21120" x="3321050" y="1981200"/>
          <p14:tracePt t="21137" x="3321050" y="1974850"/>
          <p14:tracePt t="21154" x="3321050" y="1943100"/>
          <p14:tracePt t="21170" x="3340100" y="1911350"/>
          <p14:tracePt t="21187" x="3352800" y="1885950"/>
          <p14:tracePt t="21204" x="3378200" y="1866900"/>
          <p14:tracePt t="21220" x="3403600" y="1854200"/>
          <p14:tracePt t="21237" x="3441700" y="1847850"/>
          <p14:tracePt t="21254" x="3492500" y="1841500"/>
          <p14:tracePt t="21270" x="3562350" y="1841500"/>
          <p14:tracePt t="21287" x="3638550" y="1841500"/>
          <p14:tracePt t="21305" x="3740150" y="1835150"/>
          <p14:tracePt t="21320" x="3810000" y="1835150"/>
          <p14:tracePt t="21337" x="3873500" y="1835150"/>
          <p14:tracePt t="21354" x="3937000" y="1835150"/>
          <p14:tracePt t="21370" x="3975100" y="1835150"/>
          <p14:tracePt t="21387" x="3987800" y="1841500"/>
          <p14:tracePt t="21404" x="3994150" y="1847850"/>
          <p14:tracePt t="21421" x="4000500" y="1854200"/>
          <p14:tracePt t="21454" x="4000500" y="1860550"/>
          <p14:tracePt t="21487" x="3962400" y="1860550"/>
          <p14:tracePt t="21505" x="3841750" y="1860550"/>
          <p14:tracePt t="21520" x="3746500" y="1860550"/>
          <p14:tracePt t="21537" x="3670300" y="1860550"/>
          <p14:tracePt t="21554" x="3632200" y="1860550"/>
          <p14:tracePt t="21571" x="3613150" y="1860550"/>
          <p14:tracePt t="21617" x="3606800" y="1854200"/>
          <p14:tracePt t="21624" x="3600450" y="1854200"/>
          <p14:tracePt t="21637" x="3594100" y="1847850"/>
          <p14:tracePt t="21654" x="3568700" y="1841500"/>
          <p14:tracePt t="21671" x="3549650" y="1841500"/>
          <p14:tracePt t="21687" x="3536950" y="1841500"/>
          <p14:tracePt t="21706" x="3530600" y="1841500"/>
          <p14:tracePt t="21720" x="3517900" y="1841500"/>
          <p14:tracePt t="21737" x="3505200" y="1841500"/>
          <p14:tracePt t="21754" x="3498850" y="1847850"/>
          <p14:tracePt t="21913" x="3492500" y="1847850"/>
          <p14:tracePt t="21921" x="3479800" y="1847850"/>
          <p14:tracePt t="21937" x="3460750" y="1847850"/>
          <p14:tracePt t="21954" x="3435350" y="1847850"/>
          <p14:tracePt t="21971" x="3416300" y="1847850"/>
          <p14:tracePt t="21987" x="3403600" y="1847850"/>
          <p14:tracePt t="22004" x="3397250" y="1847850"/>
          <p14:tracePt t="22020" x="3384550" y="1847850"/>
          <p14:tracePt t="22037" x="3365500" y="1847850"/>
          <p14:tracePt t="22054" x="3327400" y="1847850"/>
          <p14:tracePt t="22070" x="3289300" y="1847850"/>
          <p14:tracePt t="22087" x="3263900" y="1847850"/>
          <p14:tracePt t="22105" x="3232150" y="1847850"/>
          <p14:tracePt t="22120" x="3219450" y="1847850"/>
          <p14:tracePt t="22137" x="3206750" y="1854200"/>
          <p14:tracePt t="22154" x="3200400" y="1854200"/>
          <p14:tracePt t="22249" x="3213100" y="1841500"/>
          <p14:tracePt t="22257" x="3219450" y="1835150"/>
          <p14:tracePt t="22265" x="3238500" y="1828800"/>
          <p14:tracePt t="22273" x="3257550" y="1816100"/>
          <p14:tracePt t="22287" x="3276600" y="1809750"/>
          <p14:tracePt t="22305" x="3365500" y="1803400"/>
          <p14:tracePt t="22320" x="3429000" y="1803400"/>
          <p14:tracePt t="22337" x="3473450" y="1803400"/>
          <p14:tracePt t="22354" x="3517900" y="1809750"/>
          <p14:tracePt t="22371" x="3562350" y="1828800"/>
          <p14:tracePt t="22388" x="3606800" y="1854200"/>
          <p14:tracePt t="22405" x="3651250" y="1892300"/>
          <p14:tracePt t="22420" x="3657600" y="1924050"/>
          <p14:tracePt t="22437" x="3632200" y="1962150"/>
          <p14:tracePt t="22454" x="3581400" y="1987550"/>
          <p14:tracePt t="22471" x="3524250" y="2000250"/>
          <p14:tracePt t="22488" x="3473450" y="2006600"/>
          <p14:tracePt t="22505" x="3397250" y="2006600"/>
          <p14:tracePt t="22521" x="3346450" y="2006600"/>
          <p14:tracePt t="22537" x="3295650" y="2006600"/>
          <p14:tracePt t="22554" x="3276600" y="2006600"/>
          <p14:tracePt t="22570" x="3270250" y="2000250"/>
          <p14:tracePt t="22587" x="3270250" y="1974850"/>
          <p14:tracePt t="22604" x="3282950" y="1943100"/>
          <p14:tracePt t="22621" x="3302000" y="1911350"/>
          <p14:tracePt t="22637" x="3327400" y="1892300"/>
          <p14:tracePt t="22654" x="3346450" y="1885950"/>
          <p14:tracePt t="22671" x="3365500" y="1885950"/>
          <p14:tracePt t="22687" x="3384550" y="1885950"/>
          <p14:tracePt t="22705" x="3397250" y="1885950"/>
          <p14:tracePt t="22745" x="3397250" y="1892300"/>
          <p14:tracePt t="22753" x="3378200" y="1911350"/>
          <p14:tracePt t="22761" x="3371850" y="1924050"/>
          <p14:tracePt t="22770" x="3365500" y="1936750"/>
          <p14:tracePt t="22788" x="3359150" y="1943100"/>
          <p14:tracePt t="22804" x="3352800" y="1949450"/>
          <p14:tracePt t="22873" x="3352800" y="1943100"/>
          <p14:tracePt t="22881" x="3352800" y="1936750"/>
          <p14:tracePt t="22888" x="3352800" y="1924050"/>
          <p14:tracePt t="22904" x="3352800" y="1911350"/>
          <p14:tracePt t="22920" x="3365500" y="1911350"/>
          <p14:tracePt t="22937" x="3365500" y="1905000"/>
          <p14:tracePt t="22977" x="3371850" y="1905000"/>
          <p14:tracePt t="23161" x="3378200" y="1905000"/>
          <p14:tracePt t="23169" x="3397250" y="1905000"/>
          <p14:tracePt t="23187" x="3454400" y="1917700"/>
          <p14:tracePt t="23204" x="3575050" y="2000250"/>
          <p14:tracePt t="23221" x="3733800" y="2133600"/>
          <p14:tracePt t="23237" x="3968750" y="2324100"/>
          <p14:tracePt t="23254" x="4324350" y="2578100"/>
          <p14:tracePt t="23270" x="4699000" y="2844800"/>
          <p14:tracePt t="23287" x="5092700" y="3092450"/>
          <p14:tracePt t="23304" x="5467350" y="3340100"/>
          <p14:tracePt t="23305" x="5645150" y="3454400"/>
          <p14:tracePt t="23321" x="5911850" y="3632200"/>
          <p14:tracePt t="23337" x="6197600" y="3822700"/>
          <p14:tracePt t="23354" x="6432550" y="4006850"/>
          <p14:tracePt t="23371" x="6642100" y="4210050"/>
          <p14:tracePt t="23387" x="6813550" y="4381500"/>
          <p14:tracePt t="23405" x="6959600" y="4533900"/>
          <p14:tracePt t="23420" x="7105650" y="4654550"/>
          <p14:tracePt t="23437" x="7245350" y="4756150"/>
          <p14:tracePt t="23454" x="7359650" y="4838700"/>
          <p14:tracePt t="23470" x="7473950" y="4914900"/>
          <p14:tracePt t="23487" x="7581900" y="4984750"/>
          <p14:tracePt t="23505" x="7747000" y="5099050"/>
          <p14:tracePt t="23520" x="7804150" y="5156200"/>
          <p14:tracePt t="23537" x="7848600" y="5219700"/>
          <p14:tracePt t="23554" x="7893050" y="5295900"/>
          <p14:tracePt t="23570" x="7943850" y="5359400"/>
          <p14:tracePt t="23587" x="8007350" y="5403850"/>
          <p14:tracePt t="23604" x="8051800" y="5416550"/>
          <p14:tracePt t="23620" x="8089900" y="5422900"/>
          <p14:tracePt t="23637" x="8121650" y="5422900"/>
          <p14:tracePt t="23654" x="8134350" y="5422900"/>
          <p14:tracePt t="23687" x="8140700" y="5422900"/>
          <p14:tracePt t="23705" x="8147050" y="5391150"/>
          <p14:tracePt t="23721" x="8147050" y="5340350"/>
          <p14:tracePt t="23738" x="8147050" y="5264150"/>
          <p14:tracePt t="23754" x="8128000" y="5200650"/>
          <p14:tracePt t="23771" x="8089900" y="5149850"/>
          <p14:tracePt t="23787" x="8032750" y="5105400"/>
          <p14:tracePt t="23804" x="7956550" y="5060950"/>
          <p14:tracePt t="23821" x="7874000" y="5029200"/>
          <p14:tracePt t="23837" x="7823200" y="5010150"/>
          <p14:tracePt t="23854" x="7816850" y="5010150"/>
          <p14:tracePt t="23887" x="7816850" y="5003800"/>
          <p14:tracePt t="24025" x="7810500" y="5003800"/>
          <p14:tracePt t="24088" x="7810500" y="4997450"/>
          <p14:tracePt t="24186" x="7810500" y="4991100"/>
          <p14:tracePt t="24201" x="7810500" y="4984750"/>
          <p14:tracePt t="24217" x="7804150" y="4984750"/>
          <p14:tracePt t="24241" x="7804150" y="4978400"/>
          <p14:tracePt t="24337" x="7804150" y="4972050"/>
          <p14:tracePt t="24345" x="7804150" y="4940300"/>
          <p14:tracePt t="24354" x="7791450" y="4908550"/>
          <p14:tracePt t="24371" x="7651750" y="4768850"/>
          <p14:tracePt t="24387" x="7416800" y="4533900"/>
          <p14:tracePt t="24404" x="7124700" y="4254500"/>
          <p14:tracePt t="24420" x="6781800" y="3981450"/>
          <p14:tracePt t="24437" x="6426200" y="3740150"/>
          <p14:tracePt t="24454" x="6127750" y="3556000"/>
          <p14:tracePt t="24471" x="5886450" y="3384550"/>
          <p14:tracePt t="24487" x="5702300" y="3251200"/>
          <p14:tracePt t="24505" x="5486400" y="3086100"/>
          <p14:tracePt t="24521" x="5384800" y="2997200"/>
          <p14:tracePt t="24537" x="5302250" y="2908300"/>
          <p14:tracePt t="24554" x="5213350" y="2800350"/>
          <p14:tracePt t="24570" x="5105400" y="2679700"/>
          <p14:tracePt t="24588" x="5003800" y="2597150"/>
          <p14:tracePt t="24604" x="4908550" y="2533650"/>
          <p14:tracePt t="24620" x="4826000" y="2476500"/>
          <p14:tracePt t="24638" x="4756150" y="2413000"/>
          <p14:tracePt t="24654" x="4705350" y="2330450"/>
          <p14:tracePt t="24671" x="4667250" y="2266950"/>
          <p14:tracePt t="24688" x="4616450" y="2197100"/>
          <p14:tracePt t="24705" x="4502150" y="2082800"/>
          <p14:tracePt t="24720" x="4419600" y="2006600"/>
          <p14:tracePt t="24737" x="4349750" y="1949450"/>
          <p14:tracePt t="24754" x="4292600" y="1911350"/>
          <p14:tracePt t="24771" x="4241800" y="1885950"/>
          <p14:tracePt t="24788" x="4203700" y="1860550"/>
          <p14:tracePt t="24804" x="4184650" y="1847850"/>
          <p14:tracePt t="24821" x="4178300" y="1841500"/>
          <p14:tracePt t="24873" x="4171950" y="1835150"/>
          <p14:tracePt t="24881" x="4165600" y="1835150"/>
          <p14:tracePt t="24889" x="4159250" y="1828800"/>
          <p14:tracePt t="25001" x="4159250" y="1835150"/>
          <p14:tracePt t="25009" x="4159250" y="1847850"/>
          <p14:tracePt t="25017" x="4184650" y="1866900"/>
          <p14:tracePt t="25037" x="4222750" y="1911350"/>
          <p14:tracePt t="25054" x="4279900" y="1974850"/>
          <p14:tracePt t="25071" x="4349750" y="2044700"/>
          <p14:tracePt t="25088" x="4445000" y="2133600"/>
          <p14:tracePt t="25090" x="4502150" y="2178050"/>
          <p14:tracePt t="25105" x="4635500" y="2266950"/>
          <p14:tracePt t="25121" x="4775200" y="2368550"/>
          <p14:tracePt t="25137" x="4921250" y="2476500"/>
          <p14:tracePt t="25154" x="5086350" y="2590800"/>
          <p14:tracePt t="25171" x="5251450" y="2717800"/>
          <p14:tracePt t="25187" x="5422900" y="2819400"/>
          <p14:tracePt t="25204" x="5581650" y="2921000"/>
          <p14:tracePt t="25221" x="5734050" y="3028950"/>
          <p14:tracePt t="25237" x="5911850" y="3149600"/>
          <p14:tracePt t="25254" x="6108700" y="3276600"/>
          <p14:tracePt t="25271" x="6311900" y="3409950"/>
          <p14:tracePt t="25288" x="6496050" y="3524250"/>
          <p14:tracePt t="25304" x="6731000" y="3670300"/>
          <p14:tracePt t="25320" x="6851650" y="3759200"/>
          <p14:tracePt t="25337" x="6965950" y="3873500"/>
          <p14:tracePt t="25354" x="7092950" y="3994150"/>
          <p14:tracePt t="25370" x="7213600" y="4114800"/>
          <p14:tracePt t="25387" x="7334250" y="4210050"/>
          <p14:tracePt t="25404" x="7442200" y="4286250"/>
          <p14:tracePt t="25421" x="7524750" y="4349750"/>
          <p14:tracePt t="25437" x="7594600" y="4419600"/>
          <p14:tracePt t="25454" x="7658100" y="4483100"/>
          <p14:tracePt t="25471" x="7708900" y="4521200"/>
          <p14:tracePt t="25488" x="7721600" y="4540250"/>
          <p14:tracePt t="25504" x="7727950" y="4546600"/>
          <p14:tracePt t="25577" x="7721600" y="4527550"/>
          <p14:tracePt t="25585" x="7683500" y="4476750"/>
          <p14:tracePt t="25593" x="7632700" y="4419600"/>
          <p14:tracePt t="25604" x="7562850" y="4343400"/>
          <p14:tracePt t="25620" x="7385050" y="4165600"/>
          <p14:tracePt t="25637" x="7150100" y="3981450"/>
          <p14:tracePt t="25654" x="6877050" y="3797300"/>
          <p14:tracePt t="25671" x="6604000" y="3619500"/>
          <p14:tracePt t="25687" x="6350000" y="3454400"/>
          <p14:tracePt t="25705" x="6051550" y="3251200"/>
          <p14:tracePt t="25720" x="5880100" y="3130550"/>
          <p14:tracePt t="25738" x="5721350" y="3016250"/>
          <p14:tracePt t="25754" x="5588000" y="2921000"/>
          <p14:tracePt t="25771" x="5499100" y="2838450"/>
          <p14:tracePt t="25788" x="5410200" y="2762250"/>
          <p14:tracePt t="25804" x="5340350" y="2686050"/>
          <p14:tracePt t="25821" x="5257800" y="2616200"/>
          <p14:tracePt t="25838" x="5175250" y="2540000"/>
          <p14:tracePt t="25854" x="5105400" y="2495550"/>
          <p14:tracePt t="25870" x="5041900" y="2444750"/>
          <p14:tracePt t="25887" x="4991100" y="2419350"/>
          <p14:tracePt t="25905" x="4921250" y="2368550"/>
          <p14:tracePt t="25921" x="4864100" y="2330450"/>
          <p14:tracePt t="25937" x="4813300" y="2298700"/>
          <p14:tracePt t="25954" x="4794250" y="2286000"/>
          <p14:tracePt t="26017" x="4787900" y="2286000"/>
          <p14:tracePt t="26025" x="4768850" y="2286000"/>
          <p14:tracePt t="26033" x="4749800" y="2286000"/>
          <p14:tracePt t="26040" x="4724400" y="2286000"/>
          <p14:tracePt t="26054" x="4692650" y="2266950"/>
          <p14:tracePt t="26070" x="4603750" y="2222500"/>
          <p14:tracePt t="26087" x="4495800" y="2178050"/>
          <p14:tracePt t="26105" x="4349750" y="2089150"/>
          <p14:tracePt t="26120" x="4241800" y="2057400"/>
          <p14:tracePt t="26137" x="4197350" y="2032000"/>
          <p14:tracePt t="26154" x="4184650" y="2032000"/>
          <p14:tracePt t="26329" x="4171950" y="2032000"/>
          <p14:tracePt t="26337" x="4159250" y="2032000"/>
          <p14:tracePt t="26354" x="4146550" y="2032000"/>
          <p14:tracePt t="26371" x="4121150" y="2025650"/>
          <p14:tracePt t="26387" x="4076700" y="2019300"/>
          <p14:tracePt t="26404" x="4038600" y="2006600"/>
          <p14:tracePt t="26421" x="4019550" y="2000250"/>
          <p14:tracePt t="26438" x="4006850" y="1993900"/>
          <p14:tracePt t="26454" x="4000500" y="1987550"/>
          <p14:tracePt t="26471" x="3987800" y="1987550"/>
          <p14:tracePt t="26487" x="3962400" y="1981200"/>
          <p14:tracePt t="26505" x="3930650" y="1974850"/>
          <p14:tracePt t="26520" x="3924300" y="1968500"/>
          <p14:tracePt t="26554" x="3917950" y="1968500"/>
          <p14:tracePt t="26571" x="3905250" y="1968500"/>
          <p14:tracePt t="26587" x="3886200" y="1968500"/>
          <p14:tracePt t="26604" x="3860800" y="1962150"/>
          <p14:tracePt t="26621" x="3835400" y="1949450"/>
          <p14:tracePt t="26637" x="3816350" y="1943100"/>
          <p14:tracePt t="26833" x="3810000" y="1936750"/>
          <p14:tracePt t="26977" x="3810000" y="1930400"/>
          <p14:tracePt t="27081" x="3803650" y="1924050"/>
          <p14:tracePt t="27545" x="3797300" y="1924050"/>
          <p14:tracePt t="27553" x="3797300" y="1917700"/>
          <p14:tracePt t="27570" x="3771900" y="1892300"/>
          <p14:tracePt t="27587" x="3759200" y="1866900"/>
          <p14:tracePt t="27604" x="3752850" y="1841500"/>
          <p14:tracePt t="27620" x="3746500" y="1828800"/>
          <p14:tracePt t="27681" x="3746500" y="1822450"/>
          <p14:tracePt t="27689" x="3759200" y="1822450"/>
          <p14:tracePt t="27698" x="3765550" y="1816100"/>
          <p14:tracePt t="27706" x="3784600" y="1816100"/>
          <p14:tracePt t="27721" x="3803650" y="1809750"/>
          <p14:tracePt t="27738" x="3816350" y="1803400"/>
          <p14:tracePt t="27754" x="3835400" y="1803400"/>
          <p14:tracePt t="27771" x="3879850" y="1803400"/>
          <p14:tracePt t="27787" x="3924300" y="1803400"/>
          <p14:tracePt t="27804" x="3962400" y="1822450"/>
          <p14:tracePt t="27821" x="3981450" y="1841500"/>
          <p14:tracePt t="27837" x="3981450" y="1860550"/>
          <p14:tracePt t="27854" x="3981450" y="1892300"/>
          <p14:tracePt t="27871" x="3975100" y="1911350"/>
          <p14:tracePt t="27887" x="3956050" y="1924050"/>
          <p14:tracePt t="27905" x="3930650" y="1936750"/>
          <p14:tracePt t="27921" x="3898900" y="1943100"/>
          <p14:tracePt t="27937" x="3860800" y="1955800"/>
          <p14:tracePt t="27954" x="3829050" y="1955800"/>
          <p14:tracePt t="27971" x="3803650" y="1955800"/>
          <p14:tracePt t="27987" x="3797300" y="1955800"/>
          <p14:tracePt t="28004" x="3790950" y="1955800"/>
          <p14:tracePt t="28021" x="3771900" y="1943100"/>
          <p14:tracePt t="28025" x="3759200" y="1936750"/>
          <p14:tracePt t="28037" x="3752850" y="1930400"/>
          <p14:tracePt t="28054" x="3752850" y="1917700"/>
          <p14:tracePt t="28071" x="3752850" y="1892300"/>
          <p14:tracePt t="28087" x="3765550" y="1866900"/>
          <p14:tracePt t="28105" x="3816350" y="1841500"/>
          <p14:tracePt t="28121" x="3841750" y="1828800"/>
          <p14:tracePt t="28137" x="3867150" y="1822450"/>
          <p14:tracePt t="28154" x="3898900" y="1822450"/>
          <p14:tracePt t="28171" x="3930650" y="1822450"/>
          <p14:tracePt t="28187" x="3968750" y="1822450"/>
          <p14:tracePt t="28204" x="3987800" y="1835150"/>
          <p14:tracePt t="28221" x="3994150" y="1835150"/>
          <p14:tracePt t="28238" x="3994150" y="1841500"/>
          <p14:tracePt t="28254" x="3975100" y="1854200"/>
          <p14:tracePt t="28270" x="3962400" y="1873250"/>
          <p14:tracePt t="28287" x="3962400" y="1879600"/>
          <p14:tracePt t="28304" x="3956050" y="1879600"/>
          <p14:tracePt t="28337" x="3956050" y="1885950"/>
          <p14:tracePt t="28354" x="3949700" y="1885950"/>
          <p14:tracePt t="28401" x="3943350" y="1885950"/>
          <p14:tracePt t="28409" x="3937000" y="1892300"/>
          <p14:tracePt t="28420" x="3937000" y="1911350"/>
          <p14:tracePt t="28437" x="3905250" y="1930400"/>
          <p14:tracePt t="28454" x="3867150" y="1955800"/>
          <p14:tracePt t="28471" x="3829050" y="1968500"/>
          <p14:tracePt t="28487" x="3810000" y="1974850"/>
          <p14:tracePt t="28504" x="3790950" y="1974850"/>
          <p14:tracePt t="28520" x="3778250" y="1974850"/>
          <p14:tracePt t="28537" x="3759200" y="1962150"/>
          <p14:tracePt t="28554" x="3740150" y="1949450"/>
          <p14:tracePt t="28571" x="3733800" y="1943100"/>
          <p14:tracePt t="28588" x="3733800" y="1930400"/>
          <p14:tracePt t="28604" x="3733800" y="1924050"/>
          <p14:tracePt t="28621" x="3740150" y="1905000"/>
          <p14:tracePt t="28637" x="3759200" y="1905000"/>
          <p14:tracePt t="28654" x="3765550" y="1898650"/>
          <p14:tracePt t="28687" x="3771900" y="1905000"/>
          <p14:tracePt t="28704" x="3790950" y="1917700"/>
          <p14:tracePt t="28706" x="3797300" y="1917700"/>
          <p14:tracePt t="28721" x="3797300" y="1930400"/>
          <p14:tracePt t="28738" x="3797300" y="1943100"/>
          <p14:tracePt t="28754" x="3797300" y="1962150"/>
          <p14:tracePt t="28770" x="3771900" y="1981200"/>
          <p14:tracePt t="28787" x="3752850" y="1987550"/>
          <p14:tracePt t="28804" x="3740150" y="1987550"/>
          <p14:tracePt t="28821" x="3733800" y="1987550"/>
          <p14:tracePt t="28838" x="3721100" y="1987550"/>
          <p14:tracePt t="28854" x="3689350" y="1987550"/>
          <p14:tracePt t="28871" x="3663950" y="1987550"/>
          <p14:tracePt t="28887" x="3644900" y="1987550"/>
          <p14:tracePt t="28905" x="3638550" y="1974850"/>
          <p14:tracePt t="28921" x="3638550" y="1955800"/>
          <p14:tracePt t="28938" x="3638550" y="1930400"/>
          <p14:tracePt t="28954" x="3651250" y="1911350"/>
          <p14:tracePt t="28971" x="3683000" y="1905000"/>
          <p14:tracePt t="28988" x="3721100" y="1898650"/>
          <p14:tracePt t="29004" x="3752850" y="1898650"/>
          <p14:tracePt t="29021" x="3765550" y="1898650"/>
          <p14:tracePt t="29037" x="3784600" y="1924050"/>
          <p14:tracePt t="29054" x="3790950" y="1943100"/>
          <p14:tracePt t="29071" x="3790950" y="1962150"/>
          <p14:tracePt t="29088" x="3778250" y="1974850"/>
          <p14:tracePt t="29105" x="3752850" y="1987550"/>
          <p14:tracePt t="29121" x="3746500" y="1993900"/>
          <p14:tracePt t="29161" x="3740150" y="1993900"/>
          <p14:tracePt t="29177" x="3740150" y="1974850"/>
          <p14:tracePt t="29187" x="3740150" y="1962150"/>
          <p14:tracePt t="29204" x="3740150" y="1949450"/>
          <p14:tracePt t="29221" x="3752850" y="1936750"/>
          <p14:tracePt t="29237" x="3790950" y="1930400"/>
          <p14:tracePt t="29254" x="3848100" y="1924050"/>
          <p14:tracePt t="29271" x="3898900" y="1924050"/>
          <p14:tracePt t="29287" x="3924300" y="1924050"/>
          <p14:tracePt t="29304" x="3924300" y="1936750"/>
          <p14:tracePt t="29321" x="3924300" y="1962150"/>
          <p14:tracePt t="29337" x="3905250" y="1974850"/>
          <p14:tracePt t="29354" x="3892550" y="1987550"/>
          <p14:tracePt t="29371" x="3873500" y="1987550"/>
          <p14:tracePt t="29388" x="3835400" y="1993900"/>
          <p14:tracePt t="29405" x="3790950" y="1993900"/>
          <p14:tracePt t="29420" x="3746500" y="1993900"/>
          <p14:tracePt t="29437" x="3727450" y="1981200"/>
          <p14:tracePt t="29454" x="3708400" y="1955800"/>
          <p14:tracePt t="29471" x="3708400" y="1911350"/>
          <p14:tracePt t="29488" x="3721100" y="1885950"/>
          <p14:tracePt t="29505" x="3752850" y="1866900"/>
          <p14:tracePt t="29521" x="3778250" y="1860550"/>
          <p14:tracePt t="29537" x="3810000" y="1860550"/>
          <p14:tracePt t="29554" x="3873500" y="1866900"/>
          <p14:tracePt t="29571" x="3975100" y="1905000"/>
          <p14:tracePt t="29587" x="4108450" y="1987550"/>
          <p14:tracePt t="29604" x="4286250" y="2114550"/>
          <p14:tracePt t="29621" x="4508500" y="2330450"/>
          <p14:tracePt t="29637" x="4787900" y="2609850"/>
          <p14:tracePt t="29654" x="5118100" y="2882900"/>
          <p14:tracePt t="29670" x="5410200" y="3143250"/>
          <p14:tracePt t="29687" x="5651500" y="3378200"/>
          <p14:tracePt t="29705" x="5956300" y="3683000"/>
          <p14:tracePt t="29720" x="6172200" y="3886200"/>
          <p14:tracePt t="29738" x="6388100" y="4057650"/>
          <p14:tracePt t="29754" x="6610350" y="4222750"/>
          <p14:tracePt t="29770" x="6800850" y="4381500"/>
          <p14:tracePt t="29787" x="6965950" y="4533900"/>
          <p14:tracePt t="29804" x="7092950" y="4667250"/>
          <p14:tracePt t="29820" x="7245350" y="4819650"/>
          <p14:tracePt t="29837" x="7404100" y="4946650"/>
          <p14:tracePt t="29854" x="7543800" y="5016500"/>
          <p14:tracePt t="29871" x="7645400" y="5041900"/>
          <p14:tracePt t="29887" x="7747000" y="5067300"/>
          <p14:tracePt t="29888" x="7772400" y="5080000"/>
          <p14:tracePt t="29905" x="7854950" y="5111750"/>
          <p14:tracePt t="29921" x="7918450" y="5137150"/>
          <p14:tracePt t="29938" x="7988300" y="5162550"/>
          <p14:tracePt t="29954" x="8039100" y="5168900"/>
          <p14:tracePt t="29970" x="8051800" y="5168900"/>
          <p14:tracePt t="29987" x="8058150" y="5168900"/>
          <p14:tracePt t="30049" x="8058150" y="5162550"/>
          <p14:tracePt t="30056" x="8058150" y="5156200"/>
          <p14:tracePt t="30065" x="8058150" y="5137150"/>
          <p14:tracePt t="30072" x="8058150" y="5124450"/>
          <p14:tracePt t="30087" x="8058150" y="5118100"/>
          <p14:tracePt t="30105" x="8045450" y="5092700"/>
          <p14:tracePt t="30121" x="8013700" y="5054600"/>
          <p14:tracePt t="30138" x="7981950" y="5016500"/>
          <p14:tracePt t="30154" x="7962900" y="4984750"/>
          <p14:tracePt t="30171" x="7924800" y="4946650"/>
          <p14:tracePt t="30187" x="7880350" y="4933950"/>
          <p14:tracePt t="30204" x="7816850" y="4914900"/>
          <p14:tracePt t="30220" x="7772400" y="4914900"/>
          <p14:tracePt t="30237" x="7747000" y="4908550"/>
          <p14:tracePt t="30254" x="7740650" y="4902200"/>
          <p14:tracePt t="30287" x="7734300" y="4902200"/>
          <p14:tracePt t="30304" x="7715250" y="4914900"/>
          <p14:tracePt t="30306" x="7708900" y="4921250"/>
          <p14:tracePt t="30321" x="7677150" y="4933950"/>
          <p14:tracePt t="30338" x="7632700" y="4940300"/>
          <p14:tracePt t="30354" x="7575550" y="4940300"/>
          <p14:tracePt t="30370" x="7499350" y="4940300"/>
          <p14:tracePt t="30388" x="7442200" y="4953000"/>
          <p14:tracePt t="30404" x="7385050" y="4940300"/>
          <p14:tracePt t="30421" x="7353300" y="4927600"/>
          <p14:tracePt t="30437" x="7334250" y="4921250"/>
          <p14:tracePt t="30454" x="7327900" y="4908550"/>
          <p14:tracePt t="30471" x="7327900" y="4889500"/>
          <p14:tracePt t="30488" x="7327900" y="4864100"/>
          <p14:tracePt t="30490" x="7346950" y="4845050"/>
          <p14:tracePt t="30504" x="7378700" y="4826000"/>
          <p14:tracePt t="30521" x="7435850" y="4813300"/>
          <p14:tracePt t="30537" x="7512050" y="4806950"/>
          <p14:tracePt t="30554" x="7569200" y="4826000"/>
          <p14:tracePt t="30571" x="7607300" y="4845050"/>
          <p14:tracePt t="30588" x="7626350" y="4870450"/>
          <p14:tracePt t="30604" x="7632700" y="4895850"/>
          <p14:tracePt t="30621" x="7632700" y="4927600"/>
          <p14:tracePt t="30637" x="7626350" y="4965700"/>
          <p14:tracePt t="30654" x="7607300" y="4978400"/>
          <p14:tracePt t="30670" x="7581900" y="4991100"/>
          <p14:tracePt t="30687" x="7518400" y="4991100"/>
          <p14:tracePt t="30705" x="7410450" y="4972050"/>
          <p14:tracePt t="30720" x="7366000" y="4953000"/>
          <p14:tracePt t="30737" x="7353300" y="4933950"/>
          <p14:tracePt t="30754" x="7353300" y="4902200"/>
          <p14:tracePt t="30770" x="7385050" y="4883150"/>
          <p14:tracePt t="30787" x="7435850" y="4870450"/>
          <p14:tracePt t="30804" x="7480300" y="4864100"/>
          <p14:tracePt t="30821" x="7524750" y="4864100"/>
          <p14:tracePt t="30837" x="7543800" y="4870450"/>
          <p14:tracePt t="30854" x="7556500" y="4883150"/>
          <p14:tracePt t="30871" x="7562850" y="4889500"/>
          <p14:tracePt t="30887" x="7562850" y="4895850"/>
          <p14:tracePt t="30889" x="7556500" y="4895850"/>
          <p14:tracePt t="30904" x="7550150" y="4902200"/>
          <p14:tracePt t="30920" x="7537450" y="4902200"/>
          <p14:tracePt t="31041" x="7543800" y="4902200"/>
          <p14:tracePt t="31049" x="7550150" y="4908550"/>
          <p14:tracePt t="31201" x="7550150" y="4895850"/>
          <p14:tracePt t="31209" x="7524750" y="4864100"/>
          <p14:tracePt t="31217" x="7493000" y="4819650"/>
          <p14:tracePt t="31225" x="7448550" y="4762500"/>
          <p14:tracePt t="31237" x="7378700" y="4686300"/>
          <p14:tracePt t="31254" x="7207250" y="4508500"/>
          <p14:tracePt t="31271" x="6985000" y="4286250"/>
          <p14:tracePt t="31288" x="6680200" y="4044950"/>
          <p14:tracePt t="31305" x="6197600" y="3727450"/>
          <p14:tracePt t="31321" x="5943600" y="3562350"/>
          <p14:tracePt t="31337" x="5746750" y="3429000"/>
          <p14:tracePt t="31354" x="5600700" y="3308350"/>
          <p14:tracePt t="31371" x="5467350" y="3175000"/>
          <p14:tracePt t="31388" x="5353050" y="3054350"/>
          <p14:tracePt t="31404" x="5238750" y="2933700"/>
          <p14:tracePt t="31421" x="5130800" y="2813050"/>
          <p14:tracePt t="31437" x="5041900" y="2717800"/>
          <p14:tracePt t="31454" x="4940300" y="2616200"/>
          <p14:tracePt t="31471" x="4838700" y="2527300"/>
          <p14:tracePt t="31487" x="4718050" y="2438400"/>
          <p14:tracePt t="31505" x="4546600" y="2330450"/>
          <p14:tracePt t="31521" x="4457700" y="2266950"/>
          <p14:tracePt t="31538" x="4381500" y="2209800"/>
          <p14:tracePt t="31554" x="4318000" y="2152650"/>
          <p14:tracePt t="31571" x="4260850" y="2095500"/>
          <p14:tracePt t="31588" x="4229100" y="2063750"/>
          <p14:tracePt t="31604" x="4203700" y="2038350"/>
          <p14:tracePt t="31621" x="4178300" y="2012950"/>
          <p14:tracePt t="31638" x="4165600" y="1993900"/>
          <p14:tracePt t="31654" x="4152900" y="1962150"/>
          <p14:tracePt t="31671" x="4121150" y="1943100"/>
          <p14:tracePt t="31687" x="4089400" y="1936750"/>
          <p14:tracePt t="31705" x="4044950" y="1917700"/>
          <p14:tracePt t="31720" x="4000500" y="1905000"/>
          <p14:tracePt t="31737" x="3949700" y="1885950"/>
          <p14:tracePt t="31754" x="3905250" y="1866900"/>
          <p14:tracePt t="31770" x="3867150" y="1860550"/>
          <p14:tracePt t="31787" x="3854450" y="1854200"/>
          <p14:tracePt t="31985" x="3848100" y="1854200"/>
          <p14:tracePt t="32009" x="3848100" y="1860550"/>
          <p14:tracePt t="32017" x="3841750" y="1866900"/>
          <p14:tracePt t="32025" x="3841750" y="1873250"/>
          <p14:tracePt t="32037" x="3835400" y="1879600"/>
          <p14:tracePt t="32054" x="3822700" y="1898650"/>
          <p14:tracePt t="32070" x="3810000" y="1917700"/>
          <p14:tracePt t="32087" x="3810000" y="1924050"/>
          <p14:tracePt t="32153" x="3810000" y="1917700"/>
          <p14:tracePt t="32161" x="3803650" y="1917700"/>
          <p14:tracePt t="32218" x="3803650" y="1911350"/>
          <p14:tracePt t="32378" x="3816350" y="1911350"/>
          <p14:tracePt t="32385" x="3829050" y="1911350"/>
          <p14:tracePt t="32392" x="3841750" y="1924050"/>
          <p14:tracePt t="32404" x="3867150" y="1936750"/>
          <p14:tracePt t="32420" x="3905250" y="1962150"/>
          <p14:tracePt t="32437" x="3937000" y="1987550"/>
          <p14:tracePt t="32454" x="3962400" y="2000250"/>
          <p14:tracePt t="32470" x="3987800" y="2019300"/>
          <p14:tracePt t="32487" x="4032250" y="2063750"/>
          <p14:tracePt t="32505" x="4140200" y="2159000"/>
          <p14:tracePt t="32521" x="4241800" y="2241550"/>
          <p14:tracePt t="32538" x="4349750" y="2330450"/>
          <p14:tracePt t="32554" x="4464050" y="2406650"/>
          <p14:tracePt t="32571" x="4591050" y="2495550"/>
          <p14:tracePt t="32588" x="4749800" y="2603500"/>
          <p14:tracePt t="32604" x="4921250" y="2724150"/>
          <p14:tracePt t="32621" x="5111750" y="2870200"/>
          <p14:tracePt t="32637" x="5308600" y="3003550"/>
          <p14:tracePt t="32654" x="5473700" y="3105150"/>
          <p14:tracePt t="32671" x="5626100" y="3200400"/>
          <p14:tracePt t="32688" x="5772150" y="3289300"/>
          <p14:tracePt t="32705" x="5899150" y="3371850"/>
          <p14:tracePt t="32721" x="5949950" y="3403600"/>
          <p14:tracePt t="32737" x="6000750" y="3435350"/>
          <p14:tracePt t="32754" x="6032500" y="3473450"/>
          <p14:tracePt t="32771" x="6083300" y="3511550"/>
          <p14:tracePt t="32787" x="6115050" y="3543300"/>
          <p14:tracePt t="32804" x="6121400" y="3549650"/>
          <p14:tracePt t="32820" x="6121400" y="3536950"/>
          <p14:tracePt t="32838" x="6064250" y="3441700"/>
          <p14:tracePt t="32854" x="5924550" y="3295650"/>
          <p14:tracePt t="32871" x="5759450" y="3130550"/>
          <p14:tracePt t="32887" x="5556250" y="2933700"/>
          <p14:tracePt t="32889" x="5441950" y="2832100"/>
          <p14:tracePt t="32904" x="5321300" y="2730500"/>
          <p14:tracePt t="32921" x="4927600" y="2419350"/>
          <p14:tracePt t="32938" x="4718050" y="2266950"/>
          <p14:tracePt t="32954" x="4584700" y="2178050"/>
          <p14:tracePt t="32971" x="4527550" y="2120900"/>
          <p14:tracePt t="32988" x="4489450" y="2063750"/>
          <p14:tracePt t="33004" x="4470400" y="2012950"/>
          <p14:tracePt t="33022" x="4464050" y="1962150"/>
          <p14:tracePt t="33037" x="4445000" y="1905000"/>
          <p14:tracePt t="33054" x="4425950" y="1847850"/>
          <p14:tracePt t="33071" x="4400550" y="1803400"/>
          <p14:tracePt t="33087" x="4362450" y="1778000"/>
          <p14:tracePt t="33105" x="4311650" y="1739900"/>
          <p14:tracePt t="33122" x="4305300" y="1733550"/>
          <p14:tracePt t="33154" x="4298950" y="1727200"/>
          <p14:tracePt t="33171" x="4286250" y="1714500"/>
          <p14:tracePt t="33188" x="4273550" y="1689100"/>
          <p14:tracePt t="33204" x="4254500" y="1657350"/>
          <p14:tracePt t="33221" x="4235450" y="1625600"/>
          <p14:tracePt t="33237" x="4210050" y="1593850"/>
          <p14:tracePt t="33254" x="4191000" y="1593850"/>
          <p14:tracePt t="33271" x="4165600" y="1593850"/>
          <p14:tracePt t="33287" x="4114800" y="1612900"/>
          <p14:tracePt t="33304" x="4070350" y="1689100"/>
          <p14:tracePt t="33306" x="4038600" y="1752600"/>
          <p14:tracePt t="33320" x="3968750" y="1885950"/>
          <p14:tracePt t="33337" x="3911600" y="1974850"/>
          <p14:tracePt t="33354" x="3879850" y="2012950"/>
          <p14:tracePt t="33371" x="3829050" y="2032000"/>
          <p14:tracePt t="33387" x="3759200" y="2063750"/>
          <p14:tracePt t="33404" x="3714750" y="2089150"/>
          <p14:tracePt t="33421" x="3708400" y="2095500"/>
          <p14:tracePt t="33454" x="3714750" y="2095500"/>
          <p14:tracePt t="33490" x="3721100" y="2095500"/>
          <p14:tracePt t="33504" x="3733800" y="2095500"/>
          <p14:tracePt t="33521" x="3778250" y="2101850"/>
          <p14:tracePt t="33537" x="3835400" y="2120900"/>
          <p14:tracePt t="33554" x="3911600" y="2146300"/>
          <p14:tracePt t="33571" x="3987800" y="2190750"/>
          <p14:tracePt t="33587" x="4083050" y="2241550"/>
          <p14:tracePt t="33604" x="4171950" y="2298700"/>
          <p14:tracePt t="33621" x="4273550" y="2349500"/>
          <p14:tracePt t="33638" x="4368800" y="2413000"/>
          <p14:tracePt t="33654" x="4464050" y="2470150"/>
          <p14:tracePt t="33671" x="4552950" y="2527300"/>
          <p14:tracePt t="33688" x="4635500" y="2578100"/>
          <p14:tracePt t="33690" x="4679950" y="2616200"/>
          <p14:tracePt t="33704" x="4724400" y="2641600"/>
          <p14:tracePt t="33721" x="4845050" y="2717800"/>
          <p14:tracePt t="33738" x="4933950" y="2774950"/>
          <p14:tracePt t="33754" x="5029200" y="2838450"/>
          <p14:tracePt t="33771" x="5124450" y="2914650"/>
          <p14:tracePt t="33788" x="5238750" y="2984500"/>
          <p14:tracePt t="33804" x="5334000" y="3041650"/>
          <p14:tracePt t="33821" x="5410200" y="3092450"/>
          <p14:tracePt t="33837" x="5492750" y="3149600"/>
          <p14:tracePt t="33854" x="5588000" y="3213100"/>
          <p14:tracePt t="33871" x="5702300" y="3276600"/>
          <p14:tracePt t="33888" x="5772150" y="3359150"/>
          <p14:tracePt t="33890" x="5835650" y="3397250"/>
          <p14:tracePt t="33905" x="5949950" y="3479800"/>
          <p14:tracePt t="33921" x="6076950" y="3568700"/>
          <p14:tracePt t="33938" x="6216650" y="3663950"/>
          <p14:tracePt t="33954" x="6388100" y="3765550"/>
          <p14:tracePt t="33971" x="6540500" y="3867150"/>
          <p14:tracePt t="33987" x="6667500" y="3968750"/>
          <p14:tracePt t="34004" x="6756400" y="4064000"/>
          <p14:tracePt t="34021" x="6883400" y="4146550"/>
          <p14:tracePt t="34037" x="6991350" y="4235450"/>
          <p14:tracePt t="34054" x="7112000" y="4324350"/>
          <p14:tracePt t="34071" x="7251700" y="4413250"/>
          <p14:tracePt t="34087" x="7391400" y="4508500"/>
          <p14:tracePt t="34104" x="7518400" y="4603750"/>
          <p14:tracePt t="34106" x="7575550" y="4641850"/>
          <p14:tracePt t="34120" x="7715250" y="4711700"/>
          <p14:tracePt t="34137" x="7829550" y="4794250"/>
          <p14:tracePt t="34154" x="7962900" y="4883150"/>
          <p14:tracePt t="34171" x="8058150" y="4959350"/>
          <p14:tracePt t="34188" x="8102600" y="4972050"/>
          <p14:tracePt t="34204" x="8108950" y="4972050"/>
          <p14:tracePt t="34265" x="8115300" y="4972050"/>
          <p14:tracePt t="34272" x="8121650" y="4972050"/>
          <p14:tracePt t="34287" x="8134350" y="4972050"/>
          <p14:tracePt t="34304" x="8147050" y="4972050"/>
          <p14:tracePt t="34321" x="8159750" y="4972050"/>
          <p14:tracePt t="34337" x="8166100" y="4965700"/>
          <p14:tracePt t="34354" x="8197850" y="4965700"/>
          <p14:tracePt t="34370" x="8255000" y="4965700"/>
          <p14:tracePt t="34387" x="8324850" y="4978400"/>
          <p14:tracePt t="34405" x="8362950" y="4991100"/>
          <p14:tracePt t="34420" x="8407400" y="5010150"/>
          <p14:tracePt t="34437" x="8445500" y="5022850"/>
          <p14:tracePt t="34454" x="8483600" y="5029200"/>
          <p14:tracePt t="34471" x="8489950" y="5035550"/>
          <p14:tracePt t="34488" x="8496300" y="5035550"/>
          <p14:tracePt t="34529" x="8496300" y="5029200"/>
          <p14:tracePt t="34538" x="8496300" y="5022850"/>
          <p14:tracePt t="34554" x="8496300" y="5003800"/>
          <p14:tracePt t="34571" x="8496300" y="4991100"/>
          <p14:tracePt t="34588" x="8509000" y="4991100"/>
          <p14:tracePt t="34604" x="8509000" y="4984750"/>
          <p14:tracePt t="34689" x="8509000" y="4978400"/>
          <p14:tracePt t="34721" x="8502650" y="4978400"/>
          <p14:tracePt t="34729" x="8496300" y="4972050"/>
          <p14:tracePt t="34738" x="8496300" y="4965700"/>
          <p14:tracePt t="34754" x="8483600" y="4953000"/>
          <p14:tracePt t="34787" x="8470900" y="4946650"/>
          <p14:tracePt t="34804" x="8458200" y="4940300"/>
          <p14:tracePt t="34821" x="8445500" y="4933950"/>
          <p14:tracePt t="34837" x="8439150" y="4933950"/>
          <p14:tracePt t="34854" x="8426450" y="4933950"/>
          <p14:tracePt t="34871" x="8407400" y="4933950"/>
          <p14:tracePt t="34887" x="8375650" y="4933950"/>
          <p14:tracePt t="34904" x="8350250" y="4933950"/>
          <p14:tracePt t="34920" x="8343900" y="4933950"/>
          <p14:tracePt t="34961" x="8337550" y="4933950"/>
          <p14:tracePt t="34977" x="8331200" y="4933950"/>
          <p14:tracePt t="34987" x="8318500" y="4933950"/>
          <p14:tracePt t="35004" x="8305800" y="4933950"/>
          <p14:tracePt t="35023" x="8293100" y="4927600"/>
          <p14:tracePt t="35037" x="8286750" y="4921250"/>
          <p14:tracePt t="35153" x="8286750" y="4914900"/>
          <p14:tracePt t="35281" x="8280400" y="4914900"/>
          <p14:tracePt t="35289" x="8274050" y="4914900"/>
          <p14:tracePt t="35297" x="8261350" y="4914900"/>
          <p14:tracePt t="35306" x="8248650" y="4914900"/>
          <p14:tracePt t="35321" x="8185150" y="4908550"/>
          <p14:tracePt t="35337" x="8115300" y="4889500"/>
          <p14:tracePt t="35354" x="8026400" y="4864100"/>
          <p14:tracePt t="35371" x="7924800" y="4813300"/>
          <p14:tracePt t="35387" x="7810500" y="4762500"/>
          <p14:tracePt t="35404" x="7740650" y="4718050"/>
          <p14:tracePt t="35421" x="7645400" y="4667250"/>
          <p14:tracePt t="35438" x="7556500" y="4610100"/>
          <p14:tracePt t="35454" x="7473950" y="4552950"/>
          <p14:tracePt t="35471" x="7372350" y="4483100"/>
          <p14:tracePt t="35488" x="7264400" y="4413250"/>
          <p14:tracePt t="35490" x="7213600" y="4381500"/>
          <p14:tracePt t="35504" x="7156450" y="4343400"/>
          <p14:tracePt t="35521" x="6978650" y="4222750"/>
          <p14:tracePt t="35537" x="6838950" y="4133850"/>
          <p14:tracePt t="35554" x="6692900" y="4032250"/>
          <p14:tracePt t="35571" x="6540500" y="3930650"/>
          <p14:tracePt t="35587" x="6400800" y="3848100"/>
          <p14:tracePt t="35604" x="6292850" y="3778250"/>
          <p14:tracePt t="35620" x="6184900" y="3708400"/>
          <p14:tracePt t="35637" x="6083300" y="3632200"/>
          <p14:tracePt t="35654" x="5994400" y="3556000"/>
          <p14:tracePt t="35671" x="5905500" y="3467100"/>
          <p14:tracePt t="35687" x="5822950" y="3384550"/>
          <p14:tracePt t="35704" x="5759450" y="3321050"/>
          <p14:tracePt t="35706" x="5727700" y="3289300"/>
          <p14:tracePt t="35720" x="5651500" y="3213100"/>
          <p14:tracePt t="35738" x="5556250" y="3130550"/>
          <p14:tracePt t="35754" x="5480050" y="3041650"/>
          <p14:tracePt t="35771" x="5391150" y="2952750"/>
          <p14:tracePt t="35787" x="5302250" y="2876550"/>
          <p14:tracePt t="35804" x="5213350" y="2794000"/>
          <p14:tracePt t="35821" x="5124450" y="2705100"/>
          <p14:tracePt t="35837" x="5041900" y="2609850"/>
          <p14:tracePt t="35854" x="4953000" y="2508250"/>
          <p14:tracePt t="35871" x="4857750" y="2413000"/>
          <p14:tracePt t="35887" x="4768850" y="2317750"/>
          <p14:tracePt t="35905" x="4622800" y="2178050"/>
          <p14:tracePt t="35921" x="4546600" y="2120900"/>
          <p14:tracePt t="35937" x="4476750" y="2076450"/>
          <p14:tracePt t="35954" x="4419600" y="2038350"/>
          <p14:tracePt t="35971" x="4368800" y="1993900"/>
          <p14:tracePt t="35987" x="4298950" y="1930400"/>
          <p14:tracePt t="36004" x="4241800" y="1879600"/>
          <p14:tracePt t="36021" x="4210050" y="1847850"/>
          <p14:tracePt t="36037" x="4203700" y="1841500"/>
          <p14:tracePt t="36273" x="4203700" y="1847850"/>
          <p14:tracePt t="36481" x="4210050" y="1854200"/>
          <p14:tracePt t="36489" x="4216400" y="1860550"/>
          <p14:tracePt t="36504" x="4222750" y="1866900"/>
          <p14:tracePt t="36521" x="4235450" y="1879600"/>
          <p14:tracePt t="36537" x="4248150" y="1892300"/>
          <p14:tracePt t="36555" x="4273550" y="1917700"/>
          <p14:tracePt t="36571" x="4298950" y="1930400"/>
          <p14:tracePt t="36769" x="4298950" y="1936750"/>
          <p14:tracePt t="36777" x="4305300" y="1949450"/>
          <p14:tracePt t="36787" x="4318000" y="1968500"/>
          <p14:tracePt t="36805" x="4343400" y="2006600"/>
          <p14:tracePt t="36821" x="4381500" y="2051050"/>
          <p14:tracePt t="36837" x="4451350" y="2133600"/>
          <p14:tracePt t="36855" x="4559300" y="2228850"/>
          <p14:tracePt t="36871" x="4730750" y="2330450"/>
          <p14:tracePt t="36888" x="4857750" y="2419350"/>
          <p14:tracePt t="36905" x="5003800" y="2520950"/>
          <p14:tracePt t="36922" x="5086350" y="2578100"/>
          <p14:tracePt t="36937" x="5175250" y="2654300"/>
          <p14:tracePt t="36954" x="5283200" y="2762250"/>
          <p14:tracePt t="36971" x="5384800" y="2863850"/>
          <p14:tracePt t="36987" x="5530850" y="3003550"/>
          <p14:tracePt t="37005" x="5695950" y="3111500"/>
          <p14:tracePt t="37021" x="5842000" y="3194050"/>
          <p14:tracePt t="37037" x="5975350" y="3238500"/>
          <p14:tracePt t="37054" x="6026150" y="3282950"/>
          <p14:tracePt t="37071" x="6064250" y="3314700"/>
          <p14:tracePt t="37087" x="6102350" y="3340100"/>
          <p14:tracePt t="37105" x="6140450" y="3359150"/>
          <p14:tracePt t="37169" x="6127750" y="3346450"/>
          <p14:tracePt t="37187" x="6083300" y="3295650"/>
          <p14:tracePt t="37204" x="6026150" y="3232150"/>
          <p14:tracePt t="37221" x="5962650" y="3175000"/>
          <p14:tracePt t="37238" x="5867400" y="3111500"/>
          <p14:tracePt t="37254" x="5772150" y="3048000"/>
          <p14:tracePt t="37271" x="5676900" y="3003550"/>
          <p14:tracePt t="37287" x="5594350" y="2946400"/>
          <p14:tracePt t="37304" x="5429250" y="2838450"/>
          <p14:tracePt t="37321" x="5334000" y="2774950"/>
          <p14:tracePt t="37338" x="5264150" y="2730500"/>
          <p14:tracePt t="37354" x="5181600" y="2673350"/>
          <p14:tracePt t="37371" x="5073650" y="2603500"/>
          <p14:tracePt t="37387" x="4953000" y="2520950"/>
          <p14:tracePt t="37404" x="4806950" y="2432050"/>
          <p14:tracePt t="37421" x="4667250" y="2349500"/>
          <p14:tracePt t="37437" x="4540250" y="2266950"/>
          <p14:tracePt t="37454" x="4425950" y="2190750"/>
          <p14:tracePt t="37471" x="4330700" y="2127250"/>
          <p14:tracePt t="37487" x="4241800" y="2063750"/>
          <p14:tracePt t="37505" x="4165600" y="2012950"/>
          <p14:tracePt t="37520" x="4146550" y="2000250"/>
          <p14:tracePt t="37721" x="4140200" y="2000250"/>
          <p14:tracePt t="37729" x="4127500" y="1993900"/>
          <p14:tracePt t="37738" x="4108450" y="1981200"/>
          <p14:tracePt t="37754" x="4057650" y="1968500"/>
          <p14:tracePt t="37771" x="4000500" y="1936750"/>
          <p14:tracePt t="37787" x="3930650" y="1892300"/>
          <p14:tracePt t="37804" x="3860800" y="1866900"/>
          <p14:tracePt t="37821" x="3797300" y="1847850"/>
          <p14:tracePt t="37837" x="3733800" y="1822450"/>
          <p14:tracePt t="37854" x="3663950" y="1803400"/>
          <p14:tracePt t="37871" x="3619500" y="1784350"/>
          <p14:tracePt t="37937" x="3619500" y="1803400"/>
          <p14:tracePt t="37945" x="3619500" y="1835150"/>
          <p14:tracePt t="37954" x="3619500" y="1866900"/>
          <p14:tracePt t="37971" x="3644900" y="1943100"/>
          <p14:tracePt t="37987" x="3689350" y="2006600"/>
          <p14:tracePt t="38004" x="3752850" y="2082800"/>
          <p14:tracePt t="38022" x="3829050" y="2152650"/>
          <p14:tracePt t="38037" x="3905250" y="2209800"/>
          <p14:tracePt t="38054" x="3981450" y="2260600"/>
          <p14:tracePt t="38071" x="4076700" y="2324100"/>
          <p14:tracePt t="38087" x="4178300" y="2387600"/>
          <p14:tracePt t="38104" x="4279900" y="2451100"/>
          <p14:tracePt t="38106" x="4324350" y="2482850"/>
          <p14:tracePt t="38121" x="4432300" y="2533650"/>
          <p14:tracePt t="38137" x="4533900" y="2584450"/>
          <p14:tracePt t="38154" x="4635500" y="2647950"/>
          <p14:tracePt t="38171" x="4743450" y="2711450"/>
          <p14:tracePt t="38187" x="4870450" y="2787650"/>
          <p14:tracePt t="38204" x="4997450" y="2857500"/>
          <p14:tracePt t="38221" x="5124450" y="2927350"/>
          <p14:tracePt t="38237" x="5264150" y="3022600"/>
          <p14:tracePt t="38254" x="5391150" y="3111500"/>
          <p14:tracePt t="38271" x="5518150" y="3194050"/>
          <p14:tracePt t="38287" x="5613400" y="3276600"/>
          <p14:tracePt t="38305" x="5829300" y="3416300"/>
          <p14:tracePt t="38321" x="6007100" y="3536950"/>
          <p14:tracePt t="38337" x="6210300" y="3663950"/>
          <p14:tracePt t="38355" x="6407150" y="3790950"/>
          <p14:tracePt t="38371" x="6610350" y="3924300"/>
          <p14:tracePt t="38387" x="6781800" y="4064000"/>
          <p14:tracePt t="38404" x="6927850" y="4210050"/>
          <p14:tracePt t="38421" x="7086600" y="4362450"/>
          <p14:tracePt t="38438" x="7239000" y="4514850"/>
          <p14:tracePt t="38454" x="7385050" y="4629150"/>
          <p14:tracePt t="38471" x="7486650" y="4699000"/>
          <p14:tracePt t="38488" x="7531100" y="4730750"/>
          <p14:tracePt t="38490" x="7537450" y="4730750"/>
          <p14:tracePt t="38504" x="7537450" y="4737100"/>
          <p14:tracePt t="38537" x="7550150" y="4749800"/>
          <p14:tracePt t="38554" x="7575550" y="4768850"/>
          <p14:tracePt t="38571" x="7575550" y="4781550"/>
          <p14:tracePt t="38587" x="7575550" y="4787900"/>
          <p14:tracePt t="38604" x="7581900" y="4787900"/>
          <p14:tracePt t="38673" x="7588250" y="4794250"/>
          <p14:tracePt t="38681" x="7594600" y="4794250"/>
          <p14:tracePt t="38689" x="7607300" y="4794250"/>
          <p14:tracePt t="38705" x="7626350" y="4794250"/>
          <p14:tracePt t="38721" x="7632700" y="4794250"/>
          <p14:tracePt t="38737" x="7632700" y="4800600"/>
          <p14:tracePt t="38771" x="7683500" y="4813300"/>
          <p14:tracePt t="38787" x="7778750" y="4832350"/>
          <p14:tracePt t="38804" x="7842250" y="4826000"/>
          <p14:tracePt t="38821" x="7880350" y="4826000"/>
          <p14:tracePt t="38838" x="7886700" y="4826000"/>
          <p14:tracePt t="38870" x="7899400" y="4826000"/>
          <p14:tracePt t="38888" x="7918450" y="4826000"/>
          <p14:tracePt t="38905" x="7962900" y="4826000"/>
          <p14:tracePt t="38921" x="7969250" y="4826000"/>
          <p14:tracePt t="38954" x="7975600" y="4826000"/>
          <p14:tracePt t="38971" x="7981950" y="4826000"/>
          <p14:tracePt t="38988" x="8013700" y="4826000"/>
          <p14:tracePt t="39004" x="8026400" y="4826000"/>
          <p14:tracePt t="39026" x="8032750" y="4826000"/>
          <p14:tracePt t="39054" x="8039100" y="4826000"/>
          <p14:tracePt t="39071" x="8051800" y="4826000"/>
          <p14:tracePt t="39087" x="8064500" y="4819650"/>
          <p14:tracePt t="39089" x="8064500" y="4813300"/>
          <p14:tracePt t="39104" x="8070850" y="4813300"/>
          <p14:tracePt t="39137" x="8070850" y="4800600"/>
          <p14:tracePt t="39171" x="8064500" y="4794250"/>
          <p14:tracePt t="39187" x="8032750" y="4775200"/>
          <p14:tracePt t="39204" x="7994650" y="4743450"/>
          <p14:tracePt t="39221" x="7950200" y="4718050"/>
          <p14:tracePt t="39238" x="7912100" y="4692650"/>
          <p14:tracePt t="39254" x="7886700" y="4679950"/>
          <p14:tracePt t="39271" x="7861300" y="4654550"/>
          <p14:tracePt t="39287" x="7810500" y="4629150"/>
          <p14:tracePt t="39305" x="7721600" y="4559300"/>
          <p14:tracePt t="39320" x="7626350" y="4502150"/>
          <p14:tracePt t="39337" x="7581900" y="4438650"/>
          <p14:tracePt t="39354" x="7480300" y="4356100"/>
          <p14:tracePt t="39370" x="7378700" y="4286250"/>
          <p14:tracePt t="39387" x="7277100" y="4210050"/>
          <p14:tracePt t="39404" x="7175500" y="4121150"/>
          <p14:tracePt t="39421" x="7010400" y="4013200"/>
          <p14:tracePt t="39437" x="6838950" y="3905250"/>
          <p14:tracePt t="39454" x="6667500" y="3816350"/>
          <p14:tracePt t="39470" x="6502400" y="3702050"/>
          <p14:tracePt t="39487" x="6369050" y="3613150"/>
          <p14:tracePt t="39505" x="6191250" y="3473450"/>
          <p14:tracePt t="39520" x="6076950" y="3359150"/>
          <p14:tracePt t="39537" x="5969000" y="3251200"/>
          <p14:tracePt t="39554" x="5867400" y="3155950"/>
          <p14:tracePt t="39571" x="5759450" y="3048000"/>
          <p14:tracePt t="39587" x="5645150" y="2946400"/>
          <p14:tracePt t="39604" x="5518150" y="2819400"/>
          <p14:tracePt t="39621" x="5391150" y="2692400"/>
          <p14:tracePt t="39637" x="5289550" y="2590800"/>
          <p14:tracePt t="39654" x="5187950" y="2527300"/>
          <p14:tracePt t="39671" x="5080000" y="2457450"/>
          <p14:tracePt t="39688" x="4991100" y="2400300"/>
          <p14:tracePt t="39690" x="4946650" y="2368550"/>
          <p14:tracePt t="39705" x="4864100" y="2305050"/>
          <p14:tracePt t="39721" x="4800600" y="2228850"/>
          <p14:tracePt t="39737" x="4718050" y="2165350"/>
          <p14:tracePt t="39754" x="4648200" y="2120900"/>
          <p14:tracePt t="39771" x="4591050" y="2095500"/>
          <p14:tracePt t="39787" x="4552950" y="2082800"/>
          <p14:tracePt t="39805" x="4521200" y="2057400"/>
          <p14:tracePt t="39821" x="4476750" y="2038350"/>
          <p14:tracePt t="39837" x="4406900" y="1993900"/>
          <p14:tracePt t="39854" x="4337050" y="1955800"/>
          <p14:tracePt t="39871" x="4267200" y="1924050"/>
          <p14:tracePt t="39888" x="4222750" y="1917700"/>
          <p14:tracePt t="39890" x="4216400" y="1917700"/>
          <p14:tracePt t="39904" x="4216400" y="1911350"/>
          <p14:tracePt t="39953" x="4210050" y="1911350"/>
          <p14:tracePt t="39971" x="4197350" y="1911350"/>
          <p14:tracePt t="39987" x="4171950" y="1911350"/>
          <p14:tracePt t="40004" x="4171950" y="1905000"/>
          <p14:tracePt t="40022" x="4152900" y="1905000"/>
          <p14:tracePt t="40037" x="4121150" y="1892300"/>
          <p14:tracePt t="40054" x="4064000" y="1885950"/>
          <p14:tracePt t="40071" x="4000500" y="1885950"/>
          <p14:tracePt t="40087" x="3943350" y="1885950"/>
          <p14:tracePt t="40105" x="3873500" y="1885950"/>
          <p14:tracePt t="40121" x="3835400" y="1885950"/>
          <p14:tracePt t="40137" x="3810000" y="1885950"/>
          <p14:tracePt t="40154" x="3790950" y="1885950"/>
          <p14:tracePt t="40171" x="3752850" y="1885950"/>
          <p14:tracePt t="40188" x="3721100" y="1885950"/>
          <p14:tracePt t="40204" x="3689350" y="1885950"/>
          <p14:tracePt t="40221" x="3663950" y="1885950"/>
          <p14:tracePt t="40237" x="3638550" y="1885950"/>
          <p14:tracePt t="40254" x="3619500" y="1885950"/>
          <p14:tracePt t="40271" x="3600450" y="1885950"/>
          <p14:tracePt t="40288" x="3594100" y="1885950"/>
          <p14:tracePt t="40304" x="3587750" y="1885950"/>
          <p14:tracePt t="40353" x="3587750" y="1879600"/>
          <p14:tracePt t="40610" x="3594100" y="1885950"/>
          <p14:tracePt t="40617" x="3600450" y="1885950"/>
          <p14:tracePt t="40632" x="3606800" y="1892300"/>
          <p14:tracePt t="41001" x="3613150" y="1898650"/>
          <p14:tracePt t="41042" x="3606800" y="1898650"/>
          <p14:tracePt t="41049" x="3606800" y="1905000"/>
          <p14:tracePt t="42129" x="3619500" y="1905000"/>
          <p14:tracePt t="42137" x="3638550" y="1905000"/>
          <p14:tracePt t="42154" x="3695700" y="1879600"/>
          <p14:tracePt t="42171" x="3752850" y="1860550"/>
          <p14:tracePt t="42204" x="3759200" y="1860550"/>
          <p14:tracePt t="42221" x="3765550" y="1860550"/>
          <p14:tracePt t="42237" x="3784600" y="1860550"/>
          <p14:tracePt t="42254" x="3835400" y="1860550"/>
          <p14:tracePt t="42271" x="3879850" y="1860550"/>
          <p14:tracePt t="42287" x="3924300" y="1860550"/>
          <p14:tracePt t="42290" x="3937000" y="1860550"/>
          <p14:tracePt t="42305" x="3956050" y="1860550"/>
          <p14:tracePt t="42321" x="3987800" y="1866900"/>
          <p14:tracePt t="42337" x="4019550" y="1866900"/>
          <p14:tracePt t="42354" x="4032250" y="1866900"/>
          <p14:tracePt t="42393" x="4032250" y="1873250"/>
          <p14:tracePt t="42404" x="4032250" y="1879600"/>
          <p14:tracePt t="42421" x="4032250" y="1911350"/>
          <p14:tracePt t="42438" x="4032250" y="1930400"/>
          <p14:tracePt t="42454" x="4032250" y="1936750"/>
          <p14:tracePt t="42471" x="4032250" y="1949450"/>
          <p14:tracePt t="42488" x="4019550" y="1962150"/>
          <p14:tracePt t="42490" x="4013200" y="1968500"/>
          <p14:tracePt t="42505" x="3987800" y="1993900"/>
          <p14:tracePt t="42521" x="3968750" y="2000250"/>
          <p14:tracePt t="42537" x="3949700" y="2000250"/>
          <p14:tracePt t="42554" x="3937000" y="2006600"/>
          <p14:tracePt t="42571" x="3930650" y="2006600"/>
          <p14:tracePt t="42587" x="3924300" y="2006600"/>
          <p14:tracePt t="42604" x="3905250" y="1993900"/>
          <p14:tracePt t="42621" x="3879850" y="1987550"/>
          <p14:tracePt t="42637" x="3867150" y="1974850"/>
          <p14:tracePt t="42654" x="3848100" y="1974850"/>
          <p14:tracePt t="42671" x="3841750" y="1968500"/>
          <p14:tracePt t="42688" x="3835400" y="1962150"/>
          <p14:tracePt t="42689" x="3829050" y="1955800"/>
          <p14:tracePt t="42706" x="3822700" y="1955800"/>
          <p14:tracePt t="42722" x="3816350" y="1955800"/>
          <p14:tracePt t="42738" x="3810000" y="1949450"/>
          <p14:tracePt t="42754" x="3797300" y="1943100"/>
          <p14:tracePt t="42771" x="3778250" y="1936750"/>
          <p14:tracePt t="42787" x="3746500" y="1911350"/>
          <p14:tracePt t="42804" x="3714750" y="1892300"/>
          <p14:tracePt t="42821" x="3689350" y="1873250"/>
          <p14:tracePt t="42837" x="3657600" y="1866900"/>
          <p14:tracePt t="42854" x="3644900" y="1854200"/>
          <p14:tracePt t="42872" x="3638550" y="1854200"/>
          <p14:tracePt t="42888" x="3638550" y="1847850"/>
          <p14:tracePt t="42904" x="3638550" y="1822450"/>
          <p14:tracePt t="42921" x="3638550" y="1803400"/>
          <p14:tracePt t="42937" x="3638550" y="1778000"/>
          <p14:tracePt t="42954" x="3638550" y="1758950"/>
          <p14:tracePt t="42970" x="3676650" y="1746250"/>
          <p14:tracePt t="42987" x="3727450" y="1739900"/>
          <p14:tracePt t="43004" x="3790950" y="1739900"/>
          <p14:tracePt t="43020" x="3848100" y="1758950"/>
          <p14:tracePt t="43038" x="3879850" y="1790700"/>
          <p14:tracePt t="43054" x="3905250" y="1841500"/>
          <p14:tracePt t="43071" x="3924300" y="1892300"/>
          <p14:tracePt t="43087" x="3924300" y="1949450"/>
          <p14:tracePt t="43089" x="3924300" y="1981200"/>
          <p14:tracePt t="43104" x="3924300" y="2006600"/>
          <p14:tracePt t="43121" x="3873500" y="2057400"/>
          <p14:tracePt t="43137" x="3816350" y="2076450"/>
          <p14:tracePt t="43154" x="3765550" y="2076450"/>
          <p14:tracePt t="43171" x="3727450" y="2076450"/>
          <p14:tracePt t="43188" x="3708400" y="2063750"/>
          <p14:tracePt t="43204" x="3676650" y="2032000"/>
          <p14:tracePt t="43221" x="3651250" y="1993900"/>
          <p14:tracePt t="43237" x="3625850" y="1962150"/>
          <p14:tracePt t="43254" x="3625850" y="1949450"/>
          <p14:tracePt t="43271" x="3625850" y="1924050"/>
          <p14:tracePt t="43288" x="3638550" y="1917700"/>
          <p14:tracePt t="43304" x="3683000" y="1911350"/>
          <p14:tracePt t="43321" x="3765550" y="1911350"/>
          <p14:tracePt t="43337" x="3803650" y="1917700"/>
          <p14:tracePt t="43354" x="3841750" y="1943100"/>
          <p14:tracePt t="43371" x="3867150" y="1962150"/>
          <p14:tracePt t="43388" x="3879850" y="1974850"/>
          <p14:tracePt t="43421" x="3867150" y="1974850"/>
          <p14:tracePt t="43437" x="3841750" y="1981200"/>
          <p14:tracePt t="43454" x="3816350" y="1981200"/>
          <p14:tracePt t="43471" x="3803650" y="1981200"/>
          <p14:tracePt t="43487" x="3790950" y="1974850"/>
          <p14:tracePt t="43504" x="3765550" y="1955800"/>
          <p14:tracePt t="43506" x="3759200" y="1936750"/>
          <p14:tracePt t="43521" x="3746500" y="1917700"/>
          <p14:tracePt t="43537" x="3740150" y="1905000"/>
          <p14:tracePt t="43571" x="3752850" y="1905000"/>
          <p14:tracePt t="43587" x="3790950" y="1905000"/>
          <p14:tracePt t="43604" x="3822700" y="1905000"/>
          <p14:tracePt t="43621" x="3835400" y="1911350"/>
          <p14:tracePt t="43638" x="3841750" y="1943100"/>
          <p14:tracePt t="43654" x="3841750" y="1968500"/>
          <p14:tracePt t="43671" x="3822700" y="1974850"/>
          <p14:tracePt t="43688" x="3803650" y="1981200"/>
          <p14:tracePt t="43690" x="3797300" y="1981200"/>
          <p14:tracePt t="43704" x="3784600" y="1981200"/>
          <p14:tracePt t="43721" x="3759200" y="1981200"/>
          <p14:tracePt t="43737" x="3752850" y="1981200"/>
          <p14:tracePt t="43754" x="3752850" y="1974850"/>
          <p14:tracePt t="43771" x="3752850" y="1962150"/>
          <p14:tracePt t="43788" x="3752850" y="1955800"/>
          <p14:tracePt t="43849" x="3759200" y="1955800"/>
          <p14:tracePt t="43881" x="3765550" y="1949450"/>
          <p14:tracePt t="43929" x="3771900" y="1949450"/>
          <p14:tracePt t="43945" x="3778250" y="1949450"/>
          <p14:tracePt t="43985" x="3784600" y="1949450"/>
          <p14:tracePt t="43992" x="3797300" y="1949450"/>
          <p14:tracePt t="44004" x="3816350" y="1949450"/>
          <p14:tracePt t="44021" x="3848100" y="1949450"/>
          <p14:tracePt t="44037" x="3873500" y="1949450"/>
          <p14:tracePt t="44054" x="3879850" y="1949450"/>
          <p14:tracePt t="44121" x="3886200" y="1949450"/>
          <p14:tracePt t="44401" x="3886200" y="1943100"/>
          <p14:tracePt t="44457" x="3886200" y="1936750"/>
          <p14:tracePt t="44481" x="3886200" y="1930400"/>
          <p14:tracePt t="44585" x="3905250" y="1930400"/>
          <p14:tracePt t="44593" x="3937000" y="1930400"/>
          <p14:tracePt t="44604" x="3981450" y="1955800"/>
          <p14:tracePt t="44621" x="4089400" y="2019300"/>
          <p14:tracePt t="44637" x="4203700" y="2095500"/>
          <p14:tracePt t="44654" x="4349750" y="2171700"/>
          <p14:tracePt t="44671" x="4464050" y="2254250"/>
          <p14:tracePt t="44687" x="4603750" y="2343150"/>
          <p14:tracePt t="44704" x="4806950" y="2482850"/>
          <p14:tracePt t="44721" x="4953000" y="2578100"/>
          <p14:tracePt t="44737" x="5099050" y="2673350"/>
          <p14:tracePt t="44754" x="5219700" y="2749550"/>
          <p14:tracePt t="44771" x="5334000" y="2800350"/>
          <p14:tracePt t="44787" x="5422900" y="2851150"/>
          <p14:tracePt t="44804" x="5505450" y="2908300"/>
          <p14:tracePt t="44821" x="5581650" y="2959100"/>
          <p14:tracePt t="44838" x="5664200" y="3016250"/>
          <p14:tracePt t="44855" x="5753100" y="3079750"/>
          <p14:tracePt t="44871" x="5854700" y="3143250"/>
          <p14:tracePt t="44887" x="5981700" y="3232150"/>
          <p14:tracePt t="44904" x="6096000" y="3308350"/>
          <p14:tracePt t="44906" x="6146800" y="3346450"/>
          <p14:tracePt t="44921" x="6242050" y="3403600"/>
          <p14:tracePt t="44937" x="6330950" y="3467100"/>
          <p14:tracePt t="44954" x="6426200" y="3530600"/>
          <p14:tracePt t="44971" x="6515100" y="3594100"/>
          <p14:tracePt t="44988" x="6623050" y="3670300"/>
          <p14:tracePt t="45004" x="6718300" y="3733800"/>
          <p14:tracePt t="45023" x="6788150" y="3784600"/>
          <p14:tracePt t="45025" x="6813550" y="3797300"/>
          <p14:tracePt t="45038" x="6845300" y="3822700"/>
          <p14:tracePt t="45054" x="6902450" y="3886200"/>
          <p14:tracePt t="45071" x="6985000" y="3949700"/>
          <p14:tracePt t="45087" x="7067550" y="4025900"/>
          <p14:tracePt t="45090" x="7112000" y="4057650"/>
          <p14:tracePt t="45105" x="7194550" y="4121150"/>
          <p14:tracePt t="45121" x="7270750" y="4197350"/>
          <p14:tracePt t="45137" x="7340600" y="4279900"/>
          <p14:tracePt t="45154" x="7423150" y="4387850"/>
          <p14:tracePt t="45171" x="7518400" y="4483100"/>
          <p14:tracePt t="45188" x="7607300" y="4572000"/>
          <p14:tracePt t="45204" x="7683500" y="4641850"/>
          <p14:tracePt t="45221" x="7702550" y="4660900"/>
          <p14:tracePt t="45254" x="7708900" y="4660900"/>
          <p14:tracePt t="45305" x="7715250" y="4660900"/>
          <p14:tracePt t="45457" x="7715250" y="4667250"/>
          <p14:tracePt t="45465" x="7715250" y="4673600"/>
          <p14:tracePt t="45472" x="7715250" y="4686300"/>
          <p14:tracePt t="45487" x="7727950" y="4705350"/>
          <p14:tracePt t="45504" x="7810500" y="4756150"/>
          <p14:tracePt t="45521" x="7886700" y="4806950"/>
          <p14:tracePt t="45538" x="7962900" y="4851400"/>
          <p14:tracePt t="45554" x="8020050" y="4889500"/>
          <p14:tracePt t="45571" x="8070850" y="4914900"/>
          <p14:tracePt t="45587" x="8089900" y="4921250"/>
          <p14:tracePt t="45649" x="8102600" y="4921250"/>
          <p14:tracePt t="45657" x="8108950" y="4921250"/>
          <p14:tracePt t="45665" x="8134350" y="4921250"/>
          <p14:tracePt t="45672" x="8153400" y="4921250"/>
          <p14:tracePt t="45687" x="8178800" y="4921250"/>
          <p14:tracePt t="45705" x="8229600" y="4921250"/>
          <p14:tracePt t="45722" x="8235950" y="4921250"/>
          <p14:tracePt t="45737" x="8242300" y="4921250"/>
          <p14:tracePt t="45771" x="8248650" y="4921250"/>
          <p14:tracePt t="45787" x="8255000" y="4921250"/>
          <p14:tracePt t="45804" x="8255000" y="4876800"/>
          <p14:tracePt t="45821" x="8229600" y="4806950"/>
          <p14:tracePt t="45838" x="8159750" y="4718050"/>
          <p14:tracePt t="45854" x="8070850" y="4629150"/>
          <p14:tracePt t="45871" x="7969250" y="4552950"/>
          <p14:tracePt t="45887" x="7893050" y="4476750"/>
          <p14:tracePt t="45889" x="7829550" y="4432300"/>
          <p14:tracePt t="45905" x="7708900" y="4349750"/>
          <p14:tracePt t="45921" x="7613650" y="4286250"/>
          <p14:tracePt t="45937" x="7448550" y="4191000"/>
          <p14:tracePt t="45954" x="7308850" y="4089400"/>
          <p14:tracePt t="45971" x="7207250" y="4000500"/>
          <p14:tracePt t="45987" x="7099300" y="3924300"/>
          <p14:tracePt t="46004" x="7004050" y="3841750"/>
          <p14:tracePt t="46023" x="6902450" y="3746500"/>
          <p14:tracePt t="46025" x="6851650" y="3708400"/>
          <p14:tracePt t="46037" x="6788150" y="3663950"/>
          <p14:tracePt t="46054" x="6635750" y="3562350"/>
          <p14:tracePt t="46071" x="6477000" y="3454400"/>
          <p14:tracePt t="46088" x="6350000" y="3371850"/>
          <p14:tracePt t="46090" x="6286500" y="3308350"/>
          <p14:tracePt t="46104" x="6229350" y="3251200"/>
          <p14:tracePt t="46121" x="6089650" y="3098800"/>
          <p14:tracePt t="46138" x="5981700" y="2997200"/>
          <p14:tracePt t="46154" x="5848350" y="2901950"/>
          <p14:tracePt t="46171" x="5708650" y="2813050"/>
          <p14:tracePt t="46188" x="5568950" y="2724150"/>
          <p14:tracePt t="46204" x="5429250" y="2628900"/>
          <p14:tracePt t="46222" x="5283200" y="2508250"/>
          <p14:tracePt t="46237" x="5143500" y="2406650"/>
          <p14:tracePt t="46254" x="4953000" y="2279650"/>
          <p14:tracePt t="46271" x="4787900" y="2178050"/>
          <p14:tracePt t="46287" x="4673600" y="2095500"/>
          <p14:tracePt t="46290" x="4610100" y="2057400"/>
          <p14:tracePt t="46304" x="4565650" y="2025650"/>
          <p14:tracePt t="46321" x="4445000" y="1930400"/>
          <p14:tracePt t="46337" x="4356100" y="1873250"/>
          <p14:tracePt t="46354" x="4286250" y="1847850"/>
          <p14:tracePt t="46371" x="4248150" y="1835150"/>
          <p14:tracePt t="46387" x="4241800" y="1828800"/>
          <p14:tracePt t="46404" x="4235450" y="1828800"/>
          <p14:tracePt t="46421" x="4216400" y="1816100"/>
          <p14:tracePt t="46437" x="4184650" y="1809750"/>
          <p14:tracePt t="46454" x="4152900" y="1797050"/>
          <p14:tracePt t="46471" x="4127500" y="1790700"/>
          <p14:tracePt t="46488" x="4114800" y="1790700"/>
          <p14:tracePt t="46504" x="4108450" y="1790700"/>
          <p14:tracePt t="46521" x="4083050" y="1816100"/>
          <p14:tracePt t="46537" x="4038600" y="1854200"/>
          <p14:tracePt t="46554" x="4006850" y="1873250"/>
          <p14:tracePt t="46571" x="3975100" y="1885950"/>
          <p14:tracePt t="46588" x="3962400" y="1885950"/>
          <p14:tracePt t="46604" x="3956050" y="1892300"/>
          <p14:tracePt t="46621" x="3949700" y="1892300"/>
          <p14:tracePt t="47161" x="3949700" y="1898650"/>
          <p14:tracePt t="47169" x="3949700" y="1905000"/>
          <p14:tracePt t="47209" x="3949700" y="1911350"/>
          <p14:tracePt t="47217" x="3937000" y="1917700"/>
          <p14:tracePt t="47225" x="3924300" y="1924050"/>
          <p14:tracePt t="47238" x="3911600" y="1930400"/>
          <p14:tracePt t="47254" x="3898900" y="1943100"/>
          <p14:tracePt t="47271" x="3898900" y="1949450"/>
          <p14:tracePt t="47329" x="3898900" y="1955800"/>
          <p14:tracePt t="47338" x="3898900" y="1968500"/>
          <p14:tracePt t="47355" x="3949700" y="2006600"/>
          <p14:tracePt t="47371" x="4025900" y="2076450"/>
          <p14:tracePt t="47388" x="4095750" y="2139950"/>
          <p14:tracePt t="47404" x="4178300" y="2197100"/>
          <p14:tracePt t="47421" x="4267200" y="2266950"/>
          <p14:tracePt t="47438" x="4381500" y="2343150"/>
          <p14:tracePt t="47455" x="4502150" y="2425700"/>
          <p14:tracePt t="47471" x="4616450" y="2527300"/>
          <p14:tracePt t="47487" x="4724400" y="2616200"/>
          <p14:tracePt t="47488" x="4787900" y="2654300"/>
          <p14:tracePt t="47505" x="4826000" y="2692400"/>
          <p14:tracePt t="47521" x="5003800" y="2819400"/>
          <p14:tracePt t="47537" x="5111750" y="2889250"/>
          <p14:tracePt t="47554" x="5219700" y="2965450"/>
          <p14:tracePt t="47571" x="5321300" y="3041650"/>
          <p14:tracePt t="47588" x="5422900" y="3130550"/>
          <p14:tracePt t="47604" x="5524500" y="3232150"/>
          <p14:tracePt t="47621" x="5632450" y="3333750"/>
          <p14:tracePt t="47638" x="5746750" y="3454400"/>
          <p14:tracePt t="47654" x="5822950" y="3530600"/>
          <p14:tracePt t="47671" x="5924550" y="3632200"/>
          <p14:tracePt t="47687" x="6057900" y="3721100"/>
          <p14:tracePt t="47689" x="6134100" y="3778250"/>
          <p14:tracePt t="47705" x="6280150" y="3873500"/>
          <p14:tracePt t="47721" x="6426200" y="3975100"/>
          <p14:tracePt t="47737" x="6584950" y="4083050"/>
          <p14:tracePt t="47755" x="6750050" y="4203700"/>
          <p14:tracePt t="47771" x="6927850" y="4318000"/>
          <p14:tracePt t="47787" x="7124700" y="4451350"/>
          <p14:tracePt t="47804" x="7327900" y="4565650"/>
          <p14:tracePt t="47821" x="7543800" y="4711700"/>
          <p14:tracePt t="47838" x="7708900" y="4819650"/>
          <p14:tracePt t="47855" x="7842250" y="4914900"/>
          <p14:tracePt t="47872" x="7969250" y="5016500"/>
          <p14:tracePt t="47887" x="8013700" y="5035550"/>
          <p14:tracePt t="47905" x="8096250" y="5054600"/>
          <p14:tracePt t="47921" x="8102600" y="5054600"/>
          <p14:tracePt t="47985" x="8102600" y="5060950"/>
          <p14:tracePt t="47993" x="8108950" y="5060950"/>
          <p14:tracePt t="48321" x="8102600" y="5054600"/>
          <p14:tracePt t="48329" x="8064500" y="5035550"/>
          <p14:tracePt t="48338" x="7981950" y="4984750"/>
          <p14:tracePt t="48354" x="7740650" y="4838700"/>
          <p14:tracePt t="48371" x="7372350" y="4616450"/>
          <p14:tracePt t="48387" x="6965950" y="4349750"/>
          <p14:tracePt t="48404" x="6546850" y="4108450"/>
          <p14:tracePt t="48421" x="6140450" y="3784600"/>
          <p14:tracePt t="48437" x="5797550" y="3530600"/>
          <p14:tracePt t="48454" x="5473700" y="3257550"/>
          <p14:tracePt t="48471" x="5181600" y="3060700"/>
          <p14:tracePt t="48487" x="5003800" y="2940050"/>
          <p14:tracePt t="48489" x="4933950" y="2895600"/>
          <p14:tracePt t="48505" x="4870450" y="2838450"/>
          <p14:tracePt t="48521" x="4826000" y="2813050"/>
          <p14:tracePt t="48537" x="4813300" y="2794000"/>
          <p14:tracePt t="48554" x="4806950" y="2794000"/>
          <p14:tracePt t="48571" x="4806950" y="2787650"/>
          <p14:tracePt t="48587" x="4800600" y="2768600"/>
          <p14:tracePt t="48604" x="4775200" y="2730500"/>
          <p14:tracePt t="48621" x="4743450" y="2660650"/>
          <p14:tracePt t="48638" x="4699000" y="2597150"/>
          <p14:tracePt t="48654" x="4648200" y="2520950"/>
          <p14:tracePt t="48671" x="4597400" y="2451100"/>
          <p14:tracePt t="48687" x="4521200" y="2387600"/>
          <p14:tracePt t="48689" x="4470400" y="2355850"/>
          <p14:tracePt t="48704" x="4406900" y="2311400"/>
          <p14:tracePt t="48721" x="4387850" y="2286000"/>
          <p14:tracePt t="48737" x="4381500" y="2260600"/>
          <p14:tracePt t="48754" x="4381500" y="2190750"/>
          <p14:tracePt t="48771" x="4381500" y="2133600"/>
          <p14:tracePt t="48787" x="4381500" y="2120900"/>
          <p14:tracePt t="48804" x="4375150" y="2108200"/>
          <p14:tracePt t="48821" x="4356100" y="2070100"/>
          <p14:tracePt t="48838" x="4337050" y="2038350"/>
          <p14:tracePt t="48854" x="4311650" y="2006600"/>
          <p14:tracePt t="48871" x="4292600" y="1981200"/>
          <p14:tracePt t="48887" x="4279900" y="1974850"/>
          <p14:tracePt t="48904" x="4273550" y="1974850"/>
          <p14:tracePt t="48921" x="4273550" y="1968500"/>
          <p14:tracePt t="48961" x="4267200" y="1968500"/>
          <p14:tracePt t="48971" x="4260850" y="1968500"/>
          <p14:tracePt t="48988" x="4248150" y="1968500"/>
          <p14:tracePt t="49004" x="4222750" y="1962150"/>
          <p14:tracePt t="49022" x="4203700" y="1955800"/>
          <p14:tracePt t="49037" x="4197350" y="1949450"/>
          <p14:tracePt t="49071" x="4191000" y="1949450"/>
          <p14:tracePt t="49087" x="4191000" y="1943100"/>
          <p14:tracePt t="49473" x="4184650" y="1943100"/>
          <p14:tracePt t="49481" x="4184650" y="1936750"/>
          <p14:tracePt t="49801" x="4191000" y="1936750"/>
          <p14:tracePt t="49809" x="4197350" y="1936750"/>
          <p14:tracePt t="49817" x="4203700" y="1936750"/>
          <p14:tracePt t="49825" x="4222750" y="1936750"/>
          <p14:tracePt t="49837" x="4248150" y="1936750"/>
          <p14:tracePt t="49854" x="4292600" y="1955800"/>
          <p14:tracePt t="49871" x="4349750" y="1987550"/>
          <p14:tracePt t="49887" x="4445000" y="2025650"/>
          <p14:tracePt t="49904" x="4540250" y="2057400"/>
          <p14:tracePt t="49906" x="4591050" y="2082800"/>
          <p14:tracePt t="49921" x="4705350" y="2139950"/>
          <p14:tracePt t="49938" x="4832350" y="2190750"/>
          <p14:tracePt t="49954" x="4953000" y="2273300"/>
          <p14:tracePt t="49971" x="5080000" y="2355850"/>
          <p14:tracePt t="49987" x="5207000" y="2425700"/>
          <p14:tracePt t="50004" x="5302250" y="2489200"/>
          <p14:tracePt t="50021" x="5410200" y="2552700"/>
          <p14:tracePt t="50037" x="5511800" y="2603500"/>
          <p14:tracePt t="50054" x="5613400" y="2660650"/>
          <p14:tracePt t="50071" x="5740400" y="2736850"/>
          <p14:tracePt t="50087" x="5886450" y="2832100"/>
          <p14:tracePt t="50089" x="5956300" y="2882900"/>
          <p14:tracePt t="50105" x="6096000" y="2971800"/>
          <p14:tracePt t="50121" x="6229350" y="3060700"/>
          <p14:tracePt t="50137" x="6362700" y="3149600"/>
          <p14:tracePt t="50155" x="6470650" y="3251200"/>
          <p14:tracePt t="50171" x="6623050" y="3359150"/>
          <p14:tracePt t="50187" x="6775450" y="3486150"/>
          <p14:tracePt t="50204" x="6921500" y="3632200"/>
          <p14:tracePt t="50221" x="7086600" y="3790950"/>
          <p14:tracePt t="50237" x="7239000" y="3943350"/>
          <p14:tracePt t="50254" x="7372350" y="4083050"/>
          <p14:tracePt t="50271" x="7493000" y="4203700"/>
          <p14:tracePt t="50288" x="7594600" y="4279900"/>
          <p14:tracePt t="50290" x="7645400" y="4311650"/>
          <p14:tracePt t="50304" x="7702550" y="4349750"/>
          <p14:tracePt t="50321" x="7804150" y="4419600"/>
          <p14:tracePt t="50337" x="7816850" y="4425950"/>
          <p14:tracePt t="50354" x="7823200" y="4432300"/>
          <p14:tracePt t="50371" x="7835900" y="4451350"/>
          <p14:tracePt t="50387" x="7842250" y="4464050"/>
          <p14:tracePt t="50404" x="7867650" y="4476750"/>
          <p14:tracePt t="50421" x="7880350" y="4502150"/>
          <p14:tracePt t="50437" x="7893050" y="4546600"/>
          <p14:tracePt t="50454" x="7899400" y="4591050"/>
          <p14:tracePt t="50471" x="7912100" y="4654550"/>
          <p14:tracePt t="50487" x="7931150" y="4718050"/>
          <p14:tracePt t="50505" x="7956550" y="4781550"/>
          <p14:tracePt t="50521" x="7956550" y="4800600"/>
          <p14:tracePt t="50537" x="7956550" y="4813300"/>
          <p14:tracePt t="50554" x="7956550" y="4826000"/>
          <p14:tracePt t="50571" x="7956550" y="4832350"/>
          <p14:tracePt t="50881" x="7950200" y="4832350"/>
          <p14:tracePt t="50994" x="7950200" y="4838700"/>
          <p14:tracePt t="51145" x="7962900" y="4838700"/>
          <p14:tracePt t="51153" x="7969250" y="4838700"/>
          <p14:tracePt t="51171" x="7988300" y="4838700"/>
          <p14:tracePt t="51187" x="7994650" y="4838700"/>
          <p14:tracePt t="52889" x="7994650" y="4832350"/>
          <p14:tracePt t="52897" x="7981950" y="4832350"/>
          <p14:tracePt t="52906" x="7975600" y="4832350"/>
          <p14:tracePt t="52921" x="7969250" y="4832350"/>
          <p14:tracePt t="53049" x="7962900" y="4832350"/>
          <p14:tracePt t="53073" x="7956550" y="4832350"/>
          <p14:tracePt t="53089" x="7950200" y="4832350"/>
          <p14:tracePt t="53104" x="7943850" y="4838700"/>
          <p14:tracePt t="53121" x="7943850" y="4851400"/>
          <p14:tracePt t="53138" x="7943850" y="4870450"/>
          <p14:tracePt t="53154" x="7943850" y="4889500"/>
          <p14:tracePt t="53171" x="7943850" y="4902200"/>
          <p14:tracePt t="53188" x="7943850" y="4908550"/>
          <p14:tracePt t="53225" x="7943850" y="4914900"/>
          <p14:tracePt t="53237" x="7937500" y="4914900"/>
          <p14:tracePt t="53254" x="7918450" y="4921250"/>
          <p14:tracePt t="53271" x="7905750" y="4927600"/>
          <p14:tracePt t="53287" x="7867650" y="4927600"/>
          <p14:tracePt t="53290" x="7854950" y="4933950"/>
          <p14:tracePt t="53305" x="7829550" y="4933950"/>
          <p14:tracePt t="53321" x="7804150" y="4927600"/>
          <p14:tracePt t="53337" x="7778750" y="4921250"/>
          <p14:tracePt t="53354" x="7734300" y="4914900"/>
          <p14:tracePt t="53371" x="7664450" y="4908550"/>
          <p14:tracePt t="53388" x="7607300" y="4889500"/>
          <p14:tracePt t="53404" x="7562850" y="4870450"/>
          <p14:tracePt t="53421" x="7537450" y="4851400"/>
          <p14:tracePt t="53438" x="7512050" y="4826000"/>
          <p14:tracePt t="53454" x="7486650" y="4800600"/>
          <p14:tracePt t="53471" x="7429500" y="4768850"/>
          <p14:tracePt t="53488" x="7366000" y="4724400"/>
          <p14:tracePt t="53490" x="7334250" y="4705350"/>
          <p14:tracePt t="53504" x="7308850" y="4692650"/>
          <p14:tracePt t="53521" x="7302500" y="4686300"/>
          <p14:tracePt t="53554" x="7302500" y="4679950"/>
          <p14:tracePt t="53587" x="7308850" y="4679950"/>
          <p14:tracePt t="53604" x="7327900" y="4679950"/>
          <p14:tracePt t="53621" x="7410450" y="4699000"/>
          <p14:tracePt t="53638" x="7512050" y="4737100"/>
          <p14:tracePt t="53654" x="7620000" y="4781550"/>
          <p14:tracePt t="53671" x="7734300" y="4826000"/>
          <p14:tracePt t="53687" x="7848600" y="4864100"/>
          <p14:tracePt t="53705" x="7937500" y="4895850"/>
          <p14:tracePt t="53706" x="7975600" y="4908550"/>
          <p14:tracePt t="53721" x="8020050" y="4921250"/>
          <p14:tracePt t="53737" x="8045450" y="4921250"/>
          <p14:tracePt t="53754" x="8051800" y="4921250"/>
          <p14:tracePt t="53833" x="8051800" y="4927600"/>
          <p14:tracePt t="53897" x="8045450" y="4927600"/>
          <p14:tracePt t="53906" x="8039100" y="4927600"/>
          <p14:tracePt t="53913" x="8026400" y="4927600"/>
          <p14:tracePt t="53922" x="8013700" y="4927600"/>
          <p14:tracePt t="53937" x="8001000" y="4927600"/>
          <p14:tracePt t="53954" x="7994650" y="4927600"/>
          <p14:tracePt t="54025" x="8001000" y="4927600"/>
          <p14:tracePt t="54033" x="8007350" y="4927600"/>
          <p14:tracePt t="54040" x="8020050" y="4927600"/>
          <p14:tracePt t="54054" x="8039100" y="4927600"/>
          <p14:tracePt t="54071" x="8077200" y="4927600"/>
          <p14:tracePt t="54087" x="8153400" y="4927600"/>
          <p14:tracePt t="54089" x="8197850" y="4927600"/>
          <p14:tracePt t="54104" x="8248650" y="4940300"/>
          <p14:tracePt t="54121" x="8388350" y="4965700"/>
          <p14:tracePt t="54137" x="8439150" y="4972050"/>
          <p14:tracePt t="54154" x="8470900" y="4972050"/>
          <p14:tracePt t="54171" x="8483600" y="4978400"/>
          <p14:tracePt t="54465" x="8483600" y="4972050"/>
          <p14:tracePt t="54473" x="8483600" y="4965700"/>
          <p14:tracePt t="54481" x="8483600" y="4959350"/>
          <p14:tracePt t="54489" x="8483600" y="4946650"/>
          <p14:tracePt t="54504" x="8483600" y="4940300"/>
          <p14:tracePt t="54521" x="8451850" y="4902200"/>
          <p14:tracePt t="54537" x="8439150" y="4883150"/>
          <p14:tracePt t="54571" x="8432800" y="4876800"/>
          <p14:tracePt t="54681" x="8432800" y="4870450"/>
          <p14:tracePt t="54721" x="8426450" y="4864100"/>
          <p14:tracePt t="54729" x="8413750" y="4851400"/>
          <p14:tracePt t="54738" x="8407400" y="4845050"/>
          <p14:tracePt t="54754" x="8362950" y="4813300"/>
          <p14:tracePt t="54771" x="8299450" y="4762500"/>
          <p14:tracePt t="54788" x="8197850" y="4692650"/>
          <p14:tracePt t="54805" x="8070850" y="4565650"/>
          <p14:tracePt t="54822" x="7905750" y="4419600"/>
          <p14:tracePt t="54837" x="7715250" y="4254500"/>
          <p14:tracePt t="54854" x="7518400" y="4121150"/>
          <p14:tracePt t="54871" x="7334250" y="4000500"/>
          <p14:tracePt t="54887" x="7169150" y="3879850"/>
          <p14:tracePt t="54904" x="6997700" y="3752850"/>
          <p14:tracePt t="54906" x="6921500" y="3683000"/>
          <p14:tracePt t="54921" x="6750050" y="3530600"/>
          <p14:tracePt t="54937" x="6591300" y="3378200"/>
          <p14:tracePt t="54954" x="6426200" y="3219450"/>
          <p14:tracePt t="54971" x="6261100" y="3098800"/>
          <p14:tracePt t="54987" x="6121400" y="2990850"/>
          <p14:tracePt t="55004" x="5981700" y="2889250"/>
          <p14:tracePt t="55022" x="5861050" y="2794000"/>
          <p14:tracePt t="55025" x="5784850" y="2743200"/>
          <p14:tracePt t="55038" x="5721350" y="2705100"/>
          <p14:tracePt t="55054" x="5607050" y="2635250"/>
          <p14:tracePt t="55071" x="5524500" y="2590800"/>
          <p14:tracePt t="55088" x="5448300" y="2546350"/>
          <p14:tracePt t="55090" x="5397500" y="2514600"/>
          <p14:tracePt t="55104" x="5359400" y="2489200"/>
          <p14:tracePt t="55121" x="5219700" y="2400300"/>
          <p14:tracePt t="55137" x="5162550" y="2368550"/>
          <p14:tracePt t="55154" x="5124450" y="2343150"/>
          <p14:tracePt t="55171" x="5099050" y="2336800"/>
          <p14:tracePt t="55188" x="5080000" y="2324100"/>
          <p14:tracePt t="55204" x="5060950" y="2311400"/>
          <p14:tracePt t="55221" x="5048250" y="2305050"/>
          <p14:tracePt t="55238" x="5041900" y="2298700"/>
          <p14:tracePt t="55497" x="5035550" y="2298700"/>
          <p14:tracePt t="55506" x="5029200" y="2305050"/>
          <p14:tracePt t="55513" x="5010150" y="2305050"/>
          <p14:tracePt t="55522" x="4991100" y="2305050"/>
          <p14:tracePt t="55537" x="4933950" y="2305050"/>
          <p14:tracePt t="55554" x="4857750" y="2305050"/>
          <p14:tracePt t="55571" x="4781550" y="2286000"/>
          <p14:tracePt t="55587" x="4686300" y="2254250"/>
          <p14:tracePt t="55604" x="4578350" y="2222500"/>
          <p14:tracePt t="55621" x="4476750" y="2184400"/>
          <p14:tracePt t="55637" x="4381500" y="2152650"/>
          <p14:tracePt t="55654" x="4286250" y="2114550"/>
          <p14:tracePt t="55671" x="4191000" y="2076450"/>
          <p14:tracePt t="55688" x="4095750" y="2044700"/>
          <p14:tracePt t="55690" x="4044950" y="2025650"/>
          <p14:tracePt t="55704" x="4006850" y="2012950"/>
          <p14:tracePt t="55721" x="3930650" y="2012950"/>
          <p14:tracePt t="55737" x="3905250" y="2012950"/>
          <p14:tracePt t="55754" x="3892550" y="2012950"/>
          <p14:tracePt t="55793" x="3886200" y="2012950"/>
          <p14:tracePt t="55953" x="3892550" y="2012950"/>
          <p14:tracePt t="55977" x="3898900" y="2012950"/>
          <p14:tracePt t="55987" x="3911600" y="2012950"/>
          <p14:tracePt t="56004" x="3943350" y="2012950"/>
          <p14:tracePt t="56023" x="4006850" y="2051050"/>
          <p14:tracePt t="56025" x="4044950" y="2070100"/>
          <p14:tracePt t="56037" x="4089400" y="2082800"/>
          <p14:tracePt t="56055" x="4203700" y="2171700"/>
          <p14:tracePt t="56071" x="4349750" y="2298700"/>
          <p14:tracePt t="56087" x="4508500" y="2444750"/>
          <p14:tracePt t="56105" x="4756150" y="2692400"/>
          <p14:tracePt t="56121" x="4908550" y="2813050"/>
          <p14:tracePt t="56137" x="5048250" y="2921000"/>
          <p14:tracePt t="56154" x="5162550" y="3035300"/>
          <p14:tracePt t="56171" x="5289550" y="3143250"/>
          <p14:tracePt t="56187" x="5435600" y="3251200"/>
          <p14:tracePt t="56204" x="5600700" y="3371850"/>
          <p14:tracePt t="56222" x="5759450" y="3498850"/>
          <p14:tracePt t="56238" x="5918200" y="3606800"/>
          <p14:tracePt t="56255" x="6057900" y="3714750"/>
          <p14:tracePt t="56271" x="6216650" y="3810000"/>
          <p14:tracePt t="56288" x="6375400" y="3917950"/>
          <p14:tracePt t="56290" x="6445250" y="3968750"/>
          <p14:tracePt t="56304" x="6527800" y="4025900"/>
          <p14:tracePt t="56321" x="6762750" y="4159250"/>
          <p14:tracePt t="56338" x="6889750" y="4248150"/>
          <p14:tracePt t="56354" x="7042150" y="4343400"/>
          <p14:tracePt t="56371" x="7181850" y="4419600"/>
          <p14:tracePt t="56388" x="7334250" y="4489450"/>
          <p14:tracePt t="56404" x="7486650" y="4540250"/>
          <p14:tracePt t="56421" x="7613650" y="4584700"/>
          <p14:tracePt t="56438" x="7683500" y="4616450"/>
          <p14:tracePt t="56454" x="7747000" y="4654550"/>
          <p14:tracePt t="56471" x="7791450" y="4679950"/>
          <p14:tracePt t="56488" x="7810500" y="4686300"/>
          <p14:tracePt t="56504" x="7816850" y="4692650"/>
          <p14:tracePt t="56913" x="7829550" y="4692650"/>
          <p14:tracePt t="56921" x="7842250" y="4692650"/>
          <p14:tracePt t="56938" x="7899400" y="4724400"/>
          <p14:tracePt t="56955" x="7969250" y="4775200"/>
          <p14:tracePt t="56971" x="8045450" y="4806950"/>
          <p14:tracePt t="56987" x="8140700" y="4857750"/>
          <p14:tracePt t="57004" x="8223250" y="4895850"/>
          <p14:tracePt t="57021" x="8293100" y="4921250"/>
          <p14:tracePt t="57037" x="8350250" y="4940300"/>
          <p14:tracePt t="57054" x="8362950" y="4940300"/>
          <p14:tracePt t="57071" x="8369300" y="4946650"/>
          <p14:tracePt t="57153" x="8369300" y="4933950"/>
          <p14:tracePt t="57161" x="8362950" y="4921250"/>
          <p14:tracePt t="57171" x="8356600" y="4902200"/>
          <p14:tracePt t="57187" x="8324850" y="4870450"/>
          <p14:tracePt t="57204" x="8293100" y="4819650"/>
          <p14:tracePt t="57221" x="8255000" y="4762500"/>
          <p14:tracePt t="57238" x="8191500" y="4692650"/>
          <p14:tracePt t="57254" x="8096250" y="4610100"/>
          <p14:tracePt t="57271" x="8007350" y="4540250"/>
          <p14:tracePt t="57288" x="7899400" y="4464050"/>
          <p14:tracePt t="57290" x="7842250" y="4425950"/>
          <p14:tracePt t="57306" x="7721600" y="4349750"/>
          <p14:tracePt t="57321" x="7588250" y="4260850"/>
          <p14:tracePt t="57337" x="7454900" y="4171950"/>
          <p14:tracePt t="57355" x="7321550" y="4076700"/>
          <p14:tracePt t="57371" x="7162800" y="3981450"/>
          <p14:tracePt t="57388" x="7023100" y="3879850"/>
          <p14:tracePt t="57405" x="6870700" y="3765550"/>
          <p14:tracePt t="57421" x="6743700" y="3657600"/>
          <p14:tracePt t="57437" x="6623050" y="3581400"/>
          <p14:tracePt t="57454" x="6508750" y="3511550"/>
          <p14:tracePt t="57471" x="6407150" y="3441700"/>
          <p14:tracePt t="57488" x="6318250" y="3384550"/>
          <p14:tracePt t="57505" x="6235700" y="3295650"/>
          <p14:tracePt t="57521" x="6146800" y="3206750"/>
          <p14:tracePt t="57537" x="6051550" y="3111500"/>
          <p14:tracePt t="57554" x="5943600" y="3022600"/>
          <p14:tracePt t="57572" x="5829300" y="2946400"/>
          <p14:tracePt t="57587" x="5702300" y="2857500"/>
          <p14:tracePt t="57604" x="5568950" y="2762250"/>
          <p14:tracePt t="57621" x="5441950" y="2660650"/>
          <p14:tracePt t="57637" x="5314950" y="2540000"/>
          <p14:tracePt t="57655" x="5207000" y="2451100"/>
          <p14:tracePt t="57671" x="5118100" y="2393950"/>
          <p14:tracePt t="57687" x="5035550" y="2324100"/>
          <p14:tracePt t="57704" x="4914900" y="2235200"/>
          <p14:tracePt t="57721" x="4826000" y="2178050"/>
          <p14:tracePt t="57737" x="4730750" y="2108200"/>
          <p14:tracePt t="57754" x="4635500" y="2051050"/>
          <p14:tracePt t="57771" x="4546600" y="1993900"/>
          <p14:tracePt t="57787" x="4438650" y="1924050"/>
          <p14:tracePt t="57804" x="4356100" y="1847850"/>
          <p14:tracePt t="57821" x="4273550" y="1784350"/>
          <p14:tracePt t="57838" x="4191000" y="1714500"/>
          <p14:tracePt t="57854" x="4127500" y="1670050"/>
          <p14:tracePt t="57871" x="4070350" y="1638300"/>
          <p14:tracePt t="57887" x="4032250" y="1625600"/>
          <p14:tracePt t="57889" x="4013200" y="1619250"/>
          <p14:tracePt t="57904" x="3975100" y="1606550"/>
          <p14:tracePt t="57921" x="3956050" y="1593850"/>
          <p14:tracePt t="57937" x="3937000" y="1587500"/>
          <p14:tracePt t="57954" x="3930650" y="1574800"/>
          <p14:tracePt t="57971" x="3911600" y="1568450"/>
          <p14:tracePt t="57988" x="3892550" y="1555750"/>
          <p14:tracePt t="58004" x="3879850" y="1549400"/>
          <p14:tracePt t="58021" x="3873500" y="1543050"/>
          <p14:tracePt t="58113" x="3873500" y="1549400"/>
          <p14:tracePt t="58121" x="3873500" y="1555750"/>
          <p14:tracePt t="58129" x="3873500" y="1568450"/>
          <p14:tracePt t="58137" x="3867150" y="1574800"/>
          <p14:tracePt t="58155" x="3854450" y="1593850"/>
          <p14:tracePt t="58171" x="3854450" y="1612900"/>
          <p14:tracePt t="58187" x="3854450" y="1625600"/>
          <p14:tracePt t="58204" x="3848100" y="1631950"/>
          <p14:tracePt t="58721" x="3854450" y="1638300"/>
          <p14:tracePt t="58729" x="3867150" y="1651000"/>
          <p14:tracePt t="58738" x="3879850" y="1663700"/>
          <p14:tracePt t="58755" x="3905250" y="1708150"/>
          <p14:tracePt t="58771" x="3943350" y="1758950"/>
          <p14:tracePt t="58787" x="3987800" y="1822450"/>
          <p14:tracePt t="58804" x="4032250" y="1885950"/>
          <p14:tracePt t="58821" x="4057650" y="1917700"/>
          <p14:tracePt t="58838" x="4070350" y="1930400"/>
          <p14:tracePt t="58854" x="4076700" y="1936750"/>
          <p14:tracePt t="59009" x="4070350" y="1936750"/>
          <p14:tracePt t="59017" x="4051300" y="1930400"/>
          <p14:tracePt t="59025" x="4044950" y="1924050"/>
          <p14:tracePt t="59037" x="4032250" y="1917700"/>
          <p14:tracePt t="59054" x="4013200" y="1917700"/>
          <p14:tracePt t="59129" x="4013200" y="1911350"/>
          <p14:tracePt t="59145" x="4013200" y="1905000"/>
          <p14:tracePt t="59153" x="4013200" y="1898650"/>
          <p14:tracePt t="59193" x="4019550" y="1898650"/>
          <p14:tracePt t="59233" x="4025900" y="1898650"/>
          <p14:tracePt t="59257" x="4032250" y="1892300"/>
          <p14:tracePt t="59281" x="4038600" y="1892300"/>
          <p14:tracePt t="59289" x="4038600" y="1885950"/>
          <p14:tracePt t="59306" x="4038600" y="1879600"/>
          <p14:tracePt t="59321" x="4038600" y="1873250"/>
          <p14:tracePt t="59337" x="4006850" y="1847850"/>
          <p14:tracePt t="59354" x="3987800" y="1828800"/>
          <p14:tracePt t="59371" x="3956050" y="1784350"/>
          <p14:tracePt t="59388" x="3898900" y="1733550"/>
          <p14:tracePt t="59404" x="3790950" y="1682750"/>
          <p14:tracePt t="59421" x="3632200" y="1631950"/>
          <p14:tracePt t="59438" x="3448050" y="1562100"/>
          <p14:tracePt t="59454" x="3282950" y="1511300"/>
          <p14:tracePt t="59471" x="3143250" y="1460500"/>
          <p14:tracePt t="59488" x="3048000" y="1403350"/>
          <p14:tracePt t="59504" x="2984500" y="1416050"/>
          <p14:tracePt t="59521" x="2984500" y="1485900"/>
          <p14:tracePt t="59657" x="2978150" y="1485900"/>
          <p14:tracePt t="59665" x="2940050" y="1428750"/>
          <p14:tracePt t="59673" x="2921000" y="1390650"/>
          <p14:tracePt t="59688" x="2882900" y="1339850"/>
          <p14:tracePt t="59704" x="2844800" y="1231900"/>
          <p14:tracePt t="59706" x="2844800" y="1174750"/>
          <p14:tracePt t="59721" x="2844800" y="1060450"/>
          <p14:tracePt t="59738" x="2870200" y="965200"/>
          <p14:tracePt t="59754" x="2908300" y="850900"/>
          <p14:tracePt t="59771" x="2946400" y="736600"/>
          <p14:tracePt t="59788" x="3003550" y="615950"/>
          <p14:tracePt t="59805" x="3060700" y="533400"/>
          <p14:tracePt t="59821" x="3124200" y="508000"/>
          <p14:tracePt t="59838" x="3175000" y="508000"/>
          <p14:tracePt t="59854" x="3200400" y="508000"/>
          <p14:tracePt t="59871" x="3232150" y="508000"/>
          <p14:tracePt t="59888" x="3282950" y="508000"/>
          <p14:tracePt t="59889" x="3327400" y="508000"/>
          <p14:tracePt t="59904" x="3378200" y="508000"/>
          <p14:tracePt t="59921" x="3600450" y="508000"/>
          <p14:tracePt t="59938" x="3771900" y="558800"/>
          <p14:tracePt t="59954" x="3943350" y="622300"/>
          <p14:tracePt t="59971" x="4108450" y="673100"/>
          <p14:tracePt t="59988" x="4260850" y="730250"/>
          <p14:tracePt t="60004" x="4381500" y="768350"/>
          <p14:tracePt t="60023" x="4489450" y="806450"/>
          <p14:tracePt t="60037" x="4578350" y="838200"/>
          <p14:tracePt t="60054" x="4648200" y="882650"/>
          <p14:tracePt t="60071" x="4686300" y="920750"/>
          <p14:tracePt t="60088" x="4705350" y="946150"/>
          <p14:tracePt t="60104" x="4705350" y="952500"/>
          <p14:tracePt t="60121" x="4699000" y="958850"/>
          <p14:tracePt t="60154" x="4692650" y="958850"/>
          <p14:tracePt t="60171" x="4686300" y="958850"/>
          <p14:tracePt t="60187" x="4679950" y="958850"/>
          <p14:tracePt t="60204" x="4679950" y="965200"/>
          <p14:tracePt t="60221" x="4667250" y="965200"/>
          <p14:tracePt t="60237" x="4654550" y="965200"/>
          <p14:tracePt t="60254" x="4622800" y="965200"/>
          <p14:tracePt t="60271" x="4584700" y="965200"/>
          <p14:tracePt t="60288" x="4527550" y="965200"/>
          <p14:tracePt t="60304" x="4451350" y="965200"/>
          <p14:tracePt t="60321" x="4324350" y="965200"/>
          <p14:tracePt t="60338" x="4241800" y="965200"/>
          <p14:tracePt t="60354" x="4184650" y="965200"/>
          <p14:tracePt t="60371" x="4152900" y="965200"/>
          <p14:tracePt t="60388" x="4133850" y="965200"/>
          <p14:tracePt t="60404" x="4114800" y="965200"/>
          <p14:tracePt t="60421" x="4089400" y="1003300"/>
          <p14:tracePt t="60438" x="4038600" y="1073150"/>
          <p14:tracePt t="60454" x="3981450" y="1162050"/>
          <p14:tracePt t="60471" x="3937000" y="1250950"/>
          <p14:tracePt t="60488" x="3892550" y="1327150"/>
          <p14:tracePt t="60490" x="3867150" y="1371600"/>
          <p14:tracePt t="60504" x="3848100" y="1422400"/>
          <p14:tracePt t="60521" x="3784600" y="1562100"/>
          <p14:tracePt t="60537" x="3746500" y="1663700"/>
          <p14:tracePt t="60554" x="3733800" y="1739900"/>
          <p14:tracePt t="60571" x="3727450" y="1790700"/>
          <p14:tracePt t="60588" x="3708400" y="1828800"/>
          <p14:tracePt t="60604" x="3702050" y="1854200"/>
          <p14:tracePt t="60621" x="3695700" y="1860550"/>
          <p14:tracePt t="60785" x="3695700" y="1866900"/>
          <p14:tracePt t="60792" x="3695700" y="1879600"/>
          <p14:tracePt t="60804" x="3689350" y="1885950"/>
          <p14:tracePt t="60821" x="3683000" y="1905000"/>
          <p14:tracePt t="60838" x="3683000" y="1930400"/>
          <p14:tracePt t="60854" x="3683000" y="1949450"/>
          <p14:tracePt t="60871" x="3676650" y="1974850"/>
          <p14:tracePt t="60888" x="3663950" y="2000250"/>
          <p14:tracePt t="60889" x="3663950" y="2006600"/>
          <p14:tracePt t="60904" x="3657600" y="2006600"/>
          <p14:tracePt t="60921" x="3638550" y="2006600"/>
          <p14:tracePt t="60937" x="3632200" y="2006600"/>
          <p14:tracePt t="60954" x="3625850" y="2006600"/>
          <p14:tracePt t="60971" x="3613150" y="2006600"/>
          <p14:tracePt t="60988" x="3594100" y="2006600"/>
          <p14:tracePt t="61004" x="3581400" y="2000250"/>
          <p14:tracePt t="61021" x="3568700" y="1987550"/>
          <p14:tracePt t="61038" x="3549650" y="1968500"/>
          <p14:tracePt t="61054" x="3543300" y="1955800"/>
          <p14:tracePt t="61071" x="3536950" y="1943100"/>
          <p14:tracePt t="61089" x="3524250" y="1917700"/>
          <p14:tracePt t="61106" x="3517900" y="1911350"/>
          <p14:tracePt t="61121" x="3511550" y="1885950"/>
          <p14:tracePt t="61137" x="3505200" y="1847850"/>
          <p14:tracePt t="61155" x="3505200" y="1803400"/>
          <p14:tracePt t="61171" x="3498850" y="1784350"/>
          <p14:tracePt t="61209" x="3498850" y="1778000"/>
          <p14:tracePt t="61221" x="3498850" y="1771650"/>
          <p14:tracePt t="61238" x="3549650" y="1746250"/>
          <p14:tracePt t="61254" x="3670300" y="1746250"/>
          <p14:tracePt t="61271" x="3854450" y="1746250"/>
          <p14:tracePt t="61288" x="4051300" y="1746250"/>
          <p14:tracePt t="61290" x="4146550" y="1746250"/>
          <p14:tracePt t="61304" x="4343400" y="1746250"/>
          <p14:tracePt t="61321" x="4489450" y="1746250"/>
          <p14:tracePt t="61338" x="4591050" y="1746250"/>
          <p14:tracePt t="61354" x="4654550" y="1746250"/>
          <p14:tracePt t="61371" x="4705350" y="1746250"/>
          <p14:tracePt t="61387" x="4718050" y="1746250"/>
          <p14:tracePt t="61404" x="4724400" y="1746250"/>
          <p14:tracePt t="61489" x="4724400" y="1752600"/>
          <p14:tracePt t="61497" x="4724400" y="1771650"/>
          <p14:tracePt t="61506" x="4724400" y="1790700"/>
          <p14:tracePt t="61521" x="4705350" y="1828800"/>
          <p14:tracePt t="61537" x="4667250" y="1860550"/>
          <p14:tracePt t="61554" x="4622800" y="1892300"/>
          <p14:tracePt t="61571" x="4572000" y="1917700"/>
          <p14:tracePt t="61587" x="4514850" y="1930400"/>
          <p14:tracePt t="61604" x="4451350" y="1930400"/>
          <p14:tracePt t="61621" x="4375150" y="1930400"/>
          <p14:tracePt t="61638" x="4292600" y="1930400"/>
          <p14:tracePt t="61655" x="4191000" y="1930400"/>
          <p14:tracePt t="61671" x="4089400" y="1930400"/>
          <p14:tracePt t="61688" x="3981450" y="1917700"/>
          <p14:tracePt t="61704" x="3879850" y="1905000"/>
          <p14:tracePt t="61721" x="3759200" y="1860550"/>
          <p14:tracePt t="61737" x="3702050" y="1847850"/>
          <p14:tracePt t="61754" x="3657600" y="1828800"/>
          <p14:tracePt t="61771" x="3638550" y="1822450"/>
          <p14:tracePt t="61788" x="3625850" y="1809750"/>
          <p14:tracePt t="61804" x="3613150" y="1803400"/>
          <p14:tracePt t="61821" x="3594100" y="1790700"/>
          <p14:tracePt t="61838" x="3581400" y="1790700"/>
          <p14:tracePt t="61855" x="3562350" y="1784350"/>
          <p14:tracePt t="61871" x="3530600" y="1771650"/>
          <p14:tracePt t="61888" x="3511550" y="1771650"/>
          <p14:tracePt t="61889" x="3492500" y="1771650"/>
          <p14:tracePt t="61907" x="3486150" y="1771650"/>
          <p14:tracePt t="61921" x="3479800" y="1771650"/>
          <p14:tracePt t="61954" x="3473450" y="1771650"/>
          <p14:tracePt t="62233" x="3467100" y="1771650"/>
          <p14:tracePt t="62240" x="3460750" y="1771650"/>
          <p14:tracePt t="62249" x="3454400" y="1771650"/>
          <p14:tracePt t="62256" x="3448050" y="1784350"/>
          <p14:tracePt t="62271" x="3435350" y="1784350"/>
          <p14:tracePt t="62288" x="3435350" y="1790700"/>
          <p14:tracePt t="62290" x="3429000" y="1797050"/>
          <p14:tracePt t="62313" x="3429000" y="180340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바닥글 개체 틀 5">
            <a:extLst>
              <a:ext uri="{FF2B5EF4-FFF2-40B4-BE49-F238E27FC236}">
                <a16:creationId xmlns:a16="http://schemas.microsoft.com/office/drawing/2014/main" id="{29EA5FC5-C136-4F39-A9C0-ADA8A9DA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2" name="슬라이드 번호 개체 틀 6">
            <a:extLst>
              <a:ext uri="{FF2B5EF4-FFF2-40B4-BE49-F238E27FC236}">
                <a16:creationId xmlns:a16="http://schemas.microsoft.com/office/drawing/2014/main" id="{C04ABA63-39BB-48E2-B63C-CC3E8A8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6E34A0D2-3875-4AB4-8527-7B73DCCBD1A8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E65F58F-C9D3-4805-B582-1B17754A2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Layering: physical communication </a:t>
            </a:r>
            <a:endParaRPr lang="en-US" altLang="ko-KR">
              <a:ea typeface="굴림" panose="020B0600000101010101" pitchFamily="50" charset="-127"/>
            </a:endParaRP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D2565E60-29DB-4031-A020-F91F885EC5F1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1670050"/>
            <a:ext cx="5981700" cy="4497388"/>
            <a:chOff x="1091" y="1052"/>
            <a:chExt cx="3768" cy="2833"/>
          </a:xfrm>
        </p:grpSpPr>
        <p:sp>
          <p:nvSpPr>
            <p:cNvPr id="44036" name="Freeform 4">
              <a:extLst>
                <a:ext uri="{FF2B5EF4-FFF2-40B4-BE49-F238E27FC236}">
                  <a16:creationId xmlns:a16="http://schemas.microsoft.com/office/drawing/2014/main" id="{31AB3442-C6C4-45CC-93E2-458672B7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1052"/>
              <a:ext cx="3768" cy="2833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4037" name="Group 5">
              <a:extLst>
                <a:ext uri="{FF2B5EF4-FFF2-40B4-BE49-F238E27FC236}">
                  <a16:creationId xmlns:a16="http://schemas.microsoft.com/office/drawing/2014/main" id="{63CC5932-D584-4A79-A28C-99E8F1D5A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9" y="1275"/>
              <a:ext cx="1480" cy="568"/>
              <a:chOff x="3552" y="246"/>
              <a:chExt cx="527" cy="248"/>
            </a:xfrm>
          </p:grpSpPr>
          <p:graphicFrame>
            <p:nvGraphicFramePr>
              <p:cNvPr id="44038" name="Object 6">
                <a:extLst>
                  <a:ext uri="{FF2B5EF4-FFF2-40B4-BE49-F238E27FC236}">
                    <a16:creationId xmlns:a16="http://schemas.microsoft.com/office/drawing/2014/main" id="{A2AB6B34-0952-4356-91E5-6F6AC94C69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1" name="ClipArt" r:id="rId4" imgW="1305000" imgH="1085760" progId="MS_ClipArt_Gallery.2">
                      <p:embed/>
                    </p:oleObj>
                  </mc:Choice>
                  <mc:Fallback>
                    <p:oleObj name="ClipArt" r:id="rId4" imgW="1305000" imgH="1085760" progId="MS_ClipArt_Gallery.2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9" name="Object 7">
                <a:extLst>
                  <a:ext uri="{FF2B5EF4-FFF2-40B4-BE49-F238E27FC236}">
                    <a16:creationId xmlns:a16="http://schemas.microsoft.com/office/drawing/2014/main" id="{4135974F-9348-4793-9C45-1190322FC6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2" name="ClipArt" r:id="rId6" imgW="676440" imgH="485640" progId="MS_ClipArt_Gallery.2">
                      <p:embed/>
                    </p:oleObj>
                  </mc:Choice>
                  <mc:Fallback>
                    <p:oleObj name="ClipArt" r:id="rId6" imgW="676440" imgH="48564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0" name="Line 8">
                <a:extLst>
                  <a:ext uri="{FF2B5EF4-FFF2-40B4-BE49-F238E27FC236}">
                    <a16:creationId xmlns:a16="http://schemas.microsoft.com/office/drawing/2014/main" id="{B2984DCC-89BD-4518-8E6B-CA402A073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041" name="Group 9">
              <a:extLst>
                <a:ext uri="{FF2B5EF4-FFF2-40B4-BE49-F238E27FC236}">
                  <a16:creationId xmlns:a16="http://schemas.microsoft.com/office/drawing/2014/main" id="{92EFC925-1191-4517-A976-926F659EF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9" y="2336"/>
              <a:ext cx="1480" cy="569"/>
              <a:chOff x="3552" y="246"/>
              <a:chExt cx="527" cy="248"/>
            </a:xfrm>
          </p:grpSpPr>
          <p:graphicFrame>
            <p:nvGraphicFramePr>
              <p:cNvPr id="44042" name="Object 10">
                <a:extLst>
                  <a:ext uri="{FF2B5EF4-FFF2-40B4-BE49-F238E27FC236}">
                    <a16:creationId xmlns:a16="http://schemas.microsoft.com/office/drawing/2014/main" id="{B3D24127-E7EA-4730-AFE8-471A60E52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3" name="ClipArt" r:id="rId8" imgW="1305000" imgH="1085760" progId="MS_ClipArt_Gallery.2">
                      <p:embed/>
                    </p:oleObj>
                  </mc:Choice>
                  <mc:Fallback>
                    <p:oleObj name="ClipArt" r:id="rId8" imgW="1305000" imgH="108576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3" name="Object 11">
                <a:extLst>
                  <a:ext uri="{FF2B5EF4-FFF2-40B4-BE49-F238E27FC236}">
                    <a16:creationId xmlns:a16="http://schemas.microsoft.com/office/drawing/2014/main" id="{925FC933-58D8-49E7-8C96-CD0B07266D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4" name="ClipArt" r:id="rId9" imgW="676440" imgH="485640" progId="MS_ClipArt_Gallery.2">
                      <p:embed/>
                    </p:oleObj>
                  </mc:Choice>
                  <mc:Fallback>
                    <p:oleObj name="ClipArt" r:id="rId9" imgW="676440" imgH="48564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4" name="Line 12">
                <a:extLst>
                  <a:ext uri="{FF2B5EF4-FFF2-40B4-BE49-F238E27FC236}">
                    <a16:creationId xmlns:a16="http://schemas.microsoft.com/office/drawing/2014/main" id="{0282FF56-8391-4615-8BE7-88C57AE81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045" name="Group 13">
              <a:extLst>
                <a:ext uri="{FF2B5EF4-FFF2-40B4-BE49-F238E27FC236}">
                  <a16:creationId xmlns:a16="http://schemas.microsoft.com/office/drawing/2014/main" id="{B03B91A6-446B-4C8A-98E3-22BE530CF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1939"/>
              <a:ext cx="105" cy="382"/>
              <a:chOff x="3842" y="406"/>
              <a:chExt cx="51" cy="167"/>
            </a:xfrm>
          </p:grpSpPr>
          <p:sp>
            <p:nvSpPr>
              <p:cNvPr id="44046" name="Oval 14">
                <a:extLst>
                  <a:ext uri="{FF2B5EF4-FFF2-40B4-BE49-F238E27FC236}">
                    <a16:creationId xmlns:a16="http://schemas.microsoft.com/office/drawing/2014/main" id="{5B27D4AC-2396-4C82-9C90-7D06FA63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47" name="Oval 15">
                <a:extLst>
                  <a:ext uri="{FF2B5EF4-FFF2-40B4-BE49-F238E27FC236}">
                    <a16:creationId xmlns:a16="http://schemas.microsoft.com/office/drawing/2014/main" id="{2D9651E1-BED5-4866-A08D-A85EE39F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48" name="Oval 16">
                <a:extLst>
                  <a:ext uri="{FF2B5EF4-FFF2-40B4-BE49-F238E27FC236}">
                    <a16:creationId xmlns:a16="http://schemas.microsoft.com/office/drawing/2014/main" id="{929C680D-45F5-4AEC-8BB9-4377E78A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049" name="Group 17">
              <a:extLst>
                <a:ext uri="{FF2B5EF4-FFF2-40B4-BE49-F238E27FC236}">
                  <a16:creationId xmlns:a16="http://schemas.microsoft.com/office/drawing/2014/main" id="{C9126528-E7A8-4DE1-BE85-7ED5EDC2C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854"/>
              <a:ext cx="423" cy="705"/>
              <a:chOff x="4180" y="783"/>
              <a:chExt cx="150" cy="307"/>
            </a:xfrm>
          </p:grpSpPr>
          <p:sp>
            <p:nvSpPr>
              <p:cNvPr id="44050" name="AutoShape 18">
                <a:extLst>
                  <a:ext uri="{FF2B5EF4-FFF2-40B4-BE49-F238E27FC236}">
                    <a16:creationId xmlns:a16="http://schemas.microsoft.com/office/drawing/2014/main" id="{A7002153-A0EF-4226-B940-59C0F071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1" name="Rectangle 19">
                <a:extLst>
                  <a:ext uri="{FF2B5EF4-FFF2-40B4-BE49-F238E27FC236}">
                    <a16:creationId xmlns:a16="http://schemas.microsoft.com/office/drawing/2014/main" id="{8A006C5C-4BB9-44B5-A946-4F694034E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2" name="Rectangle 20">
                <a:extLst>
                  <a:ext uri="{FF2B5EF4-FFF2-40B4-BE49-F238E27FC236}">
                    <a16:creationId xmlns:a16="http://schemas.microsoft.com/office/drawing/2014/main" id="{023E29F4-C7B8-43C6-AA1F-CEF9AC342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3" name="AutoShape 21">
                <a:extLst>
                  <a:ext uri="{FF2B5EF4-FFF2-40B4-BE49-F238E27FC236}">
                    <a16:creationId xmlns:a16="http://schemas.microsoft.com/office/drawing/2014/main" id="{E5E41B6A-D4DC-4BCA-B7D8-77F01804E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4" name="Line 22">
                <a:extLst>
                  <a:ext uri="{FF2B5EF4-FFF2-40B4-BE49-F238E27FC236}">
                    <a16:creationId xmlns:a16="http://schemas.microsoft.com/office/drawing/2014/main" id="{802DE3C6-1FCD-47E9-863F-0FA2ABE8B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5" name="Line 23">
                <a:extLst>
                  <a:ext uri="{FF2B5EF4-FFF2-40B4-BE49-F238E27FC236}">
                    <a16:creationId xmlns:a16="http://schemas.microsoft.com/office/drawing/2014/main" id="{8748E1E4-7410-4D5C-A9D5-1ED09BEC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6" name="Rectangle 24">
                <a:extLst>
                  <a:ext uri="{FF2B5EF4-FFF2-40B4-BE49-F238E27FC236}">
                    <a16:creationId xmlns:a16="http://schemas.microsoft.com/office/drawing/2014/main" id="{8BBEBD96-026E-4ED6-ABE6-A72E34512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57" name="Rectangle 25">
                <a:extLst>
                  <a:ext uri="{FF2B5EF4-FFF2-40B4-BE49-F238E27FC236}">
                    <a16:creationId xmlns:a16="http://schemas.microsoft.com/office/drawing/2014/main" id="{FE5E2595-3324-4BCA-8E07-829B9743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058" name="Group 26">
              <a:extLst>
                <a:ext uri="{FF2B5EF4-FFF2-40B4-BE49-F238E27FC236}">
                  <a16:creationId xmlns:a16="http://schemas.microsoft.com/office/drawing/2014/main" id="{AA098E30-3385-4E3A-B5E0-2F6DF6C0105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667" y="2965"/>
              <a:ext cx="145" cy="471"/>
              <a:chOff x="3842" y="406"/>
              <a:chExt cx="51" cy="167"/>
            </a:xfrm>
          </p:grpSpPr>
          <p:sp>
            <p:nvSpPr>
              <p:cNvPr id="44059" name="Oval 27">
                <a:extLst>
                  <a:ext uri="{FF2B5EF4-FFF2-40B4-BE49-F238E27FC236}">
                    <a16:creationId xmlns:a16="http://schemas.microsoft.com/office/drawing/2014/main" id="{04368796-F5AC-4E7B-BC28-842DFF8D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60" name="Oval 28">
                <a:extLst>
                  <a:ext uri="{FF2B5EF4-FFF2-40B4-BE49-F238E27FC236}">
                    <a16:creationId xmlns:a16="http://schemas.microsoft.com/office/drawing/2014/main" id="{1DDEFA86-4301-4265-ABF4-450063CA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61" name="Oval 29">
                <a:extLst>
                  <a:ext uri="{FF2B5EF4-FFF2-40B4-BE49-F238E27FC236}">
                    <a16:creationId xmlns:a16="http://schemas.microsoft.com/office/drawing/2014/main" id="{BBA32BD4-93BC-4D74-9BCF-1871F5744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8C95BA7C-DF1B-4F3A-8D8B-7CFEEF58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2690"/>
              <a:ext cx="10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3" name="Line 31">
              <a:extLst>
                <a:ext uri="{FF2B5EF4-FFF2-40B4-BE49-F238E27FC236}">
                  <a16:creationId xmlns:a16="http://schemas.microsoft.com/office/drawing/2014/main" id="{53D4721C-4090-493A-B3DB-11F529699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2684"/>
              <a:ext cx="3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F48E6966-87AA-4F7C-BF80-8347A5E30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2681"/>
              <a:ext cx="3" cy="1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5" name="Line 33">
              <a:extLst>
                <a:ext uri="{FF2B5EF4-FFF2-40B4-BE49-F238E27FC236}">
                  <a16:creationId xmlns:a16="http://schemas.microsoft.com/office/drawing/2014/main" id="{645EC103-8020-4B37-8054-2C4369A62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1727"/>
              <a:ext cx="583" cy="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AC0CFB5E-D6DC-4266-8347-81B418D1C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2" y="2237"/>
              <a:ext cx="558" cy="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67" name="Line 35">
              <a:extLst>
                <a:ext uri="{FF2B5EF4-FFF2-40B4-BE49-F238E27FC236}">
                  <a16:creationId xmlns:a16="http://schemas.microsoft.com/office/drawing/2014/main" id="{C327EF5C-5DD8-43A2-AD23-1440CD1A1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6" y="2390"/>
              <a:ext cx="3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4068" name="Group 36">
              <a:extLst>
                <a:ext uri="{FF2B5EF4-FFF2-40B4-BE49-F238E27FC236}">
                  <a16:creationId xmlns:a16="http://schemas.microsoft.com/office/drawing/2014/main" id="{0CD16B40-8B79-4D4A-AF48-BC1AC9537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6" y="2831"/>
              <a:ext cx="423" cy="705"/>
              <a:chOff x="4180" y="783"/>
              <a:chExt cx="150" cy="307"/>
            </a:xfrm>
          </p:grpSpPr>
          <p:sp>
            <p:nvSpPr>
              <p:cNvPr id="44069" name="AutoShape 37">
                <a:extLst>
                  <a:ext uri="{FF2B5EF4-FFF2-40B4-BE49-F238E27FC236}">
                    <a16:creationId xmlns:a16="http://schemas.microsoft.com/office/drawing/2014/main" id="{60C805B9-FAFC-4BE7-A18D-6E58037F2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0" name="Rectangle 38">
                <a:extLst>
                  <a:ext uri="{FF2B5EF4-FFF2-40B4-BE49-F238E27FC236}">
                    <a16:creationId xmlns:a16="http://schemas.microsoft.com/office/drawing/2014/main" id="{7D5CC9FE-65D5-4634-98CE-6C46AD202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1" name="Rectangle 39">
                <a:extLst>
                  <a:ext uri="{FF2B5EF4-FFF2-40B4-BE49-F238E27FC236}">
                    <a16:creationId xmlns:a16="http://schemas.microsoft.com/office/drawing/2014/main" id="{97204369-F83E-4DB4-97A2-59EB61CE5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2" name="AutoShape 40">
                <a:extLst>
                  <a:ext uri="{FF2B5EF4-FFF2-40B4-BE49-F238E27FC236}">
                    <a16:creationId xmlns:a16="http://schemas.microsoft.com/office/drawing/2014/main" id="{05A69320-3F17-460A-B664-6F7B4E1A1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3" name="Line 41">
                <a:extLst>
                  <a:ext uri="{FF2B5EF4-FFF2-40B4-BE49-F238E27FC236}">
                    <a16:creationId xmlns:a16="http://schemas.microsoft.com/office/drawing/2014/main" id="{6377ACF9-2388-4552-9F4A-58A1FEC17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4" name="Line 42">
                <a:extLst>
                  <a:ext uri="{FF2B5EF4-FFF2-40B4-BE49-F238E27FC236}">
                    <a16:creationId xmlns:a16="http://schemas.microsoft.com/office/drawing/2014/main" id="{09334768-49DC-4417-BB04-45BF42906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5" name="Rectangle 43">
                <a:extLst>
                  <a:ext uri="{FF2B5EF4-FFF2-40B4-BE49-F238E27FC236}">
                    <a16:creationId xmlns:a16="http://schemas.microsoft.com/office/drawing/2014/main" id="{6F2DB70E-F273-4CB1-B5D5-D39E057F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6" name="Rectangle 44">
                <a:extLst>
                  <a:ext uri="{FF2B5EF4-FFF2-40B4-BE49-F238E27FC236}">
                    <a16:creationId xmlns:a16="http://schemas.microsoft.com/office/drawing/2014/main" id="{B234445E-2259-4268-9C07-F21108785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077" name="Group 45">
              <a:extLst>
                <a:ext uri="{FF2B5EF4-FFF2-40B4-BE49-F238E27FC236}">
                  <a16:creationId xmlns:a16="http://schemas.microsoft.com/office/drawing/2014/main" id="{9B156AE8-0C8C-4327-BFF4-24FA3040D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1991"/>
              <a:ext cx="1013" cy="416"/>
              <a:chOff x="3600" y="219"/>
              <a:chExt cx="360" cy="175"/>
            </a:xfrm>
          </p:grpSpPr>
          <p:sp>
            <p:nvSpPr>
              <p:cNvPr id="44078" name="Oval 46">
                <a:extLst>
                  <a:ext uri="{FF2B5EF4-FFF2-40B4-BE49-F238E27FC236}">
                    <a16:creationId xmlns:a16="http://schemas.microsoft.com/office/drawing/2014/main" id="{C72E73A1-C109-43E9-B855-5EFDC75B5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9" name="Line 47">
                <a:extLst>
                  <a:ext uri="{FF2B5EF4-FFF2-40B4-BE49-F238E27FC236}">
                    <a16:creationId xmlns:a16="http://schemas.microsoft.com/office/drawing/2014/main" id="{60E2CDB4-C203-49AB-A0D9-495813866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0" name="Line 48">
                <a:extLst>
                  <a:ext uri="{FF2B5EF4-FFF2-40B4-BE49-F238E27FC236}">
                    <a16:creationId xmlns:a16="http://schemas.microsoft.com/office/drawing/2014/main" id="{CC0322C7-844A-4419-8F52-5AE9B0C74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1" name="Rectangle 49">
                <a:extLst>
                  <a:ext uri="{FF2B5EF4-FFF2-40B4-BE49-F238E27FC236}">
                    <a16:creationId xmlns:a16="http://schemas.microsoft.com/office/drawing/2014/main" id="{5ECD7400-E370-4A30-B4B3-79F09709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4082" name="Oval 50">
                <a:extLst>
                  <a:ext uri="{FF2B5EF4-FFF2-40B4-BE49-F238E27FC236}">
                    <a16:creationId xmlns:a16="http://schemas.microsoft.com/office/drawing/2014/main" id="{63D285C7-B074-4633-8DD2-8301CDB3A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4083" name="Group 51">
                <a:extLst>
                  <a:ext uri="{FF2B5EF4-FFF2-40B4-BE49-F238E27FC236}">
                    <a16:creationId xmlns:a16="http://schemas.microsoft.com/office/drawing/2014/main" id="{A4586589-73E9-49FC-95C7-076E232F4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084" name="Line 52">
                  <a:extLst>
                    <a:ext uri="{FF2B5EF4-FFF2-40B4-BE49-F238E27FC236}">
                      <a16:creationId xmlns:a16="http://schemas.microsoft.com/office/drawing/2014/main" id="{27651A7A-ECF4-4E4D-95AE-5222FFEBF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085" name="Line 53">
                  <a:extLst>
                    <a:ext uri="{FF2B5EF4-FFF2-40B4-BE49-F238E27FC236}">
                      <a16:creationId xmlns:a16="http://schemas.microsoft.com/office/drawing/2014/main" id="{4B50D603-1F15-43D3-9DF2-EF4F174FF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086" name="Line 54">
                  <a:extLst>
                    <a:ext uri="{FF2B5EF4-FFF2-40B4-BE49-F238E27FC236}">
                      <a16:creationId xmlns:a16="http://schemas.microsoft.com/office/drawing/2014/main" id="{AE4FB271-E1A6-48DF-AE5E-1A4FF92D6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4087" name="Group 55">
                <a:extLst>
                  <a:ext uri="{FF2B5EF4-FFF2-40B4-BE49-F238E27FC236}">
                    <a16:creationId xmlns:a16="http://schemas.microsoft.com/office/drawing/2014/main" id="{4ED41893-0F53-4AA9-A346-624BB524A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088" name="Line 56">
                  <a:extLst>
                    <a:ext uri="{FF2B5EF4-FFF2-40B4-BE49-F238E27FC236}">
                      <a16:creationId xmlns:a16="http://schemas.microsoft.com/office/drawing/2014/main" id="{EDF3079C-2E21-40A3-AFD0-655D4A007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089" name="Line 57">
                  <a:extLst>
                    <a:ext uri="{FF2B5EF4-FFF2-40B4-BE49-F238E27FC236}">
                      <a16:creationId xmlns:a16="http://schemas.microsoft.com/office/drawing/2014/main" id="{0ED02FF0-B1F5-48B7-B146-2E6693BC6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090" name="Line 58">
                  <a:extLst>
                    <a:ext uri="{FF2B5EF4-FFF2-40B4-BE49-F238E27FC236}">
                      <a16:creationId xmlns:a16="http://schemas.microsoft.com/office/drawing/2014/main" id="{60F50F7E-3620-4E31-AC90-2CB27F296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4091" name="Group 59">
            <a:extLst>
              <a:ext uri="{FF2B5EF4-FFF2-40B4-BE49-F238E27FC236}">
                <a16:creationId xmlns:a16="http://schemas.microsoft.com/office/drawing/2014/main" id="{7F17A3C2-5AA9-4C5A-A17D-37B53258D4CA}"/>
              </a:ext>
            </a:extLst>
          </p:cNvPr>
          <p:cNvGrpSpPr>
            <a:grpSpLocks/>
          </p:cNvGrpSpPr>
          <p:nvPr/>
        </p:nvGrpSpPr>
        <p:grpSpPr bwMode="auto">
          <a:xfrm>
            <a:off x="2116138" y="1427163"/>
            <a:ext cx="1344612" cy="1512887"/>
            <a:chOff x="188" y="1425"/>
            <a:chExt cx="847" cy="953"/>
          </a:xfrm>
        </p:grpSpPr>
        <p:sp>
          <p:nvSpPr>
            <p:cNvPr id="44092" name="Rectangle 60">
              <a:extLst>
                <a:ext uri="{FF2B5EF4-FFF2-40B4-BE49-F238E27FC236}">
                  <a16:creationId xmlns:a16="http://schemas.microsoft.com/office/drawing/2014/main" id="{F7FD3FEF-707B-4170-9864-F402EBA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3" name="Rectangle 61">
              <a:extLst>
                <a:ext uri="{FF2B5EF4-FFF2-40B4-BE49-F238E27FC236}">
                  <a16:creationId xmlns:a16="http://schemas.microsoft.com/office/drawing/2014/main" id="{48954ABE-EC3A-4DCF-8852-2C69F4628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4" name="Text Box 62">
              <a:extLst>
                <a:ext uri="{FF2B5EF4-FFF2-40B4-BE49-F238E27FC236}">
                  <a16:creationId xmlns:a16="http://schemas.microsoft.com/office/drawing/2014/main" id="{0530993D-A8CB-47C0-9882-97D1D3EC6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4095" name="Line 63">
              <a:extLst>
                <a:ext uri="{FF2B5EF4-FFF2-40B4-BE49-F238E27FC236}">
                  <a16:creationId xmlns:a16="http://schemas.microsoft.com/office/drawing/2014/main" id="{A9570DB8-4795-49A8-ADFB-A07F22B56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C2EB9847-2CDF-4B92-BBD0-099ECEF7C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7" name="Line 65">
              <a:extLst>
                <a:ext uri="{FF2B5EF4-FFF2-40B4-BE49-F238E27FC236}">
                  <a16:creationId xmlns:a16="http://schemas.microsoft.com/office/drawing/2014/main" id="{B14649D9-24FF-48F8-BEEA-09220E721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98" name="Line 66">
              <a:extLst>
                <a:ext uri="{FF2B5EF4-FFF2-40B4-BE49-F238E27FC236}">
                  <a16:creationId xmlns:a16="http://schemas.microsoft.com/office/drawing/2014/main" id="{95998ABE-879D-4B9C-9D65-DD1060454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99" name="Group 67">
            <a:extLst>
              <a:ext uri="{FF2B5EF4-FFF2-40B4-BE49-F238E27FC236}">
                <a16:creationId xmlns:a16="http://schemas.microsoft.com/office/drawing/2014/main" id="{B5577F9E-F9B9-4340-B11D-6D5220038D3D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154363"/>
            <a:ext cx="1344613" cy="1512887"/>
            <a:chOff x="188" y="1425"/>
            <a:chExt cx="847" cy="953"/>
          </a:xfrm>
        </p:grpSpPr>
        <p:sp>
          <p:nvSpPr>
            <p:cNvPr id="44100" name="Rectangle 68">
              <a:extLst>
                <a:ext uri="{FF2B5EF4-FFF2-40B4-BE49-F238E27FC236}">
                  <a16:creationId xmlns:a16="http://schemas.microsoft.com/office/drawing/2014/main" id="{D181F33D-A664-4033-8867-C93AD65B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1" name="Rectangle 69">
              <a:extLst>
                <a:ext uri="{FF2B5EF4-FFF2-40B4-BE49-F238E27FC236}">
                  <a16:creationId xmlns:a16="http://schemas.microsoft.com/office/drawing/2014/main" id="{E0322E2C-FE45-4DB9-A18B-4706E0E34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2" name="Text Box 70">
              <a:extLst>
                <a:ext uri="{FF2B5EF4-FFF2-40B4-BE49-F238E27FC236}">
                  <a16:creationId xmlns:a16="http://schemas.microsoft.com/office/drawing/2014/main" id="{3A279328-2C72-4510-83A8-249ACE681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4103" name="Line 71">
              <a:extLst>
                <a:ext uri="{FF2B5EF4-FFF2-40B4-BE49-F238E27FC236}">
                  <a16:creationId xmlns:a16="http://schemas.microsoft.com/office/drawing/2014/main" id="{A7A74564-BF11-448D-BC52-5A73160EC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4" name="Line 72">
              <a:extLst>
                <a:ext uri="{FF2B5EF4-FFF2-40B4-BE49-F238E27FC236}">
                  <a16:creationId xmlns:a16="http://schemas.microsoft.com/office/drawing/2014/main" id="{BFB876D6-8349-43DD-BF7C-F875F3E42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5" name="Line 73">
              <a:extLst>
                <a:ext uri="{FF2B5EF4-FFF2-40B4-BE49-F238E27FC236}">
                  <a16:creationId xmlns:a16="http://schemas.microsoft.com/office/drawing/2014/main" id="{AE483F6E-3C8B-4106-A77F-32BC2A6A9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6" name="Line 74">
              <a:extLst>
                <a:ext uri="{FF2B5EF4-FFF2-40B4-BE49-F238E27FC236}">
                  <a16:creationId xmlns:a16="http://schemas.microsoft.com/office/drawing/2014/main" id="{593B678B-508C-4D92-B73B-407172AE2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107" name="Group 75">
            <a:extLst>
              <a:ext uri="{FF2B5EF4-FFF2-40B4-BE49-F238E27FC236}">
                <a16:creationId xmlns:a16="http://schemas.microsoft.com/office/drawing/2014/main" id="{35F25370-30D5-4101-B2A9-EDE4BA7C743C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8013"/>
            <a:ext cx="1344612" cy="1512887"/>
            <a:chOff x="188" y="1425"/>
            <a:chExt cx="847" cy="953"/>
          </a:xfrm>
        </p:grpSpPr>
        <p:sp>
          <p:nvSpPr>
            <p:cNvPr id="44108" name="Rectangle 76">
              <a:extLst>
                <a:ext uri="{FF2B5EF4-FFF2-40B4-BE49-F238E27FC236}">
                  <a16:creationId xmlns:a16="http://schemas.microsoft.com/office/drawing/2014/main" id="{8FDD5916-6541-452D-8A34-6B035C08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09" name="Rectangle 77">
              <a:extLst>
                <a:ext uri="{FF2B5EF4-FFF2-40B4-BE49-F238E27FC236}">
                  <a16:creationId xmlns:a16="http://schemas.microsoft.com/office/drawing/2014/main" id="{9B55155D-A0A1-406D-B1E6-8BA439888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0" name="Text Box 78">
              <a:extLst>
                <a:ext uri="{FF2B5EF4-FFF2-40B4-BE49-F238E27FC236}">
                  <a16:creationId xmlns:a16="http://schemas.microsoft.com/office/drawing/2014/main" id="{26EF6A75-3463-4EAE-B5FE-EE4EB5689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4111" name="Line 79">
              <a:extLst>
                <a:ext uri="{FF2B5EF4-FFF2-40B4-BE49-F238E27FC236}">
                  <a16:creationId xmlns:a16="http://schemas.microsoft.com/office/drawing/2014/main" id="{2786A13D-0D26-45A3-A965-081B1A686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2" name="Line 80">
              <a:extLst>
                <a:ext uri="{FF2B5EF4-FFF2-40B4-BE49-F238E27FC236}">
                  <a16:creationId xmlns:a16="http://schemas.microsoft.com/office/drawing/2014/main" id="{EAA7A1D4-E025-4A69-8032-6BBC2C2B0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3" name="Line 81">
              <a:extLst>
                <a:ext uri="{FF2B5EF4-FFF2-40B4-BE49-F238E27FC236}">
                  <a16:creationId xmlns:a16="http://schemas.microsoft.com/office/drawing/2014/main" id="{47D635EA-09CC-473B-A91E-43CB7F920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4" name="Line 82">
              <a:extLst>
                <a:ext uri="{FF2B5EF4-FFF2-40B4-BE49-F238E27FC236}">
                  <a16:creationId xmlns:a16="http://schemas.microsoft.com/office/drawing/2014/main" id="{F062F269-5992-4D49-B6B6-B692F933C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115" name="Group 83">
            <a:extLst>
              <a:ext uri="{FF2B5EF4-FFF2-40B4-BE49-F238E27FC236}">
                <a16:creationId xmlns:a16="http://schemas.microsoft.com/office/drawing/2014/main" id="{F9671E4B-8974-492A-9A1D-129F17836FDB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4411663"/>
            <a:ext cx="1344613" cy="1512887"/>
            <a:chOff x="188" y="1425"/>
            <a:chExt cx="847" cy="953"/>
          </a:xfrm>
        </p:grpSpPr>
        <p:sp>
          <p:nvSpPr>
            <p:cNvPr id="44116" name="Rectangle 84">
              <a:extLst>
                <a:ext uri="{FF2B5EF4-FFF2-40B4-BE49-F238E27FC236}">
                  <a16:creationId xmlns:a16="http://schemas.microsoft.com/office/drawing/2014/main" id="{F4B572A1-1EF6-4A06-BFC7-76B51D86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7" name="Rectangle 85">
              <a:extLst>
                <a:ext uri="{FF2B5EF4-FFF2-40B4-BE49-F238E27FC236}">
                  <a16:creationId xmlns:a16="http://schemas.microsoft.com/office/drawing/2014/main" id="{4AC2A666-864F-4CD7-8711-F81CE360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18" name="Text Box 86">
              <a:extLst>
                <a:ext uri="{FF2B5EF4-FFF2-40B4-BE49-F238E27FC236}">
                  <a16:creationId xmlns:a16="http://schemas.microsoft.com/office/drawing/2014/main" id="{158884D6-4B99-4082-920B-0697B3887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4119" name="Line 87">
              <a:extLst>
                <a:ext uri="{FF2B5EF4-FFF2-40B4-BE49-F238E27FC236}">
                  <a16:creationId xmlns:a16="http://schemas.microsoft.com/office/drawing/2014/main" id="{2D5035EA-CDF9-4B74-8254-780FDED7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0" name="Line 88">
              <a:extLst>
                <a:ext uri="{FF2B5EF4-FFF2-40B4-BE49-F238E27FC236}">
                  <a16:creationId xmlns:a16="http://schemas.microsoft.com/office/drawing/2014/main" id="{EF93AE11-EF59-47C8-B37A-D9427C3A2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1" name="Line 89">
              <a:extLst>
                <a:ext uri="{FF2B5EF4-FFF2-40B4-BE49-F238E27FC236}">
                  <a16:creationId xmlns:a16="http://schemas.microsoft.com/office/drawing/2014/main" id="{179FF374-1344-44BC-96A8-80743CEA3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2" name="Line 90">
              <a:extLst>
                <a:ext uri="{FF2B5EF4-FFF2-40B4-BE49-F238E27FC236}">
                  <a16:creationId xmlns:a16="http://schemas.microsoft.com/office/drawing/2014/main" id="{FD032618-0719-42B2-8281-4E37AC3F7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123" name="Group 91">
            <a:extLst>
              <a:ext uri="{FF2B5EF4-FFF2-40B4-BE49-F238E27FC236}">
                <a16:creationId xmlns:a16="http://schemas.microsoft.com/office/drawing/2014/main" id="{17A12026-861B-454B-85FF-26FA9C6D2D17}"/>
              </a:ext>
            </a:extLst>
          </p:cNvPr>
          <p:cNvGrpSpPr>
            <a:grpSpLocks/>
          </p:cNvGrpSpPr>
          <p:nvPr/>
        </p:nvGrpSpPr>
        <p:grpSpPr bwMode="auto">
          <a:xfrm>
            <a:off x="5287963" y="2884488"/>
            <a:ext cx="1320800" cy="963612"/>
            <a:chOff x="4369" y="791"/>
            <a:chExt cx="832" cy="607"/>
          </a:xfrm>
        </p:grpSpPr>
        <p:sp>
          <p:nvSpPr>
            <p:cNvPr id="44124" name="Rectangle 92">
              <a:extLst>
                <a:ext uri="{FF2B5EF4-FFF2-40B4-BE49-F238E27FC236}">
                  <a16:creationId xmlns:a16="http://schemas.microsoft.com/office/drawing/2014/main" id="{99783A3B-73F1-4E05-98AB-F192068F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791"/>
              <a:ext cx="798" cy="5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5" name="Rectangle 93">
              <a:extLst>
                <a:ext uri="{FF2B5EF4-FFF2-40B4-BE49-F238E27FC236}">
                  <a16:creationId xmlns:a16="http://schemas.microsoft.com/office/drawing/2014/main" id="{0AAEE52D-20B7-4FCB-943A-0638D558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830"/>
              <a:ext cx="798" cy="5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6" name="Text Box 94">
              <a:extLst>
                <a:ext uri="{FF2B5EF4-FFF2-40B4-BE49-F238E27FC236}">
                  <a16:creationId xmlns:a16="http://schemas.microsoft.com/office/drawing/2014/main" id="{94976A9E-65A3-4E4B-BCB4-C2D4F8D3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821"/>
              <a:ext cx="6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  <p:sp>
          <p:nvSpPr>
            <p:cNvPr id="44127" name="Line 95">
              <a:extLst>
                <a:ext uri="{FF2B5EF4-FFF2-40B4-BE49-F238E27FC236}">
                  <a16:creationId xmlns:a16="http://schemas.microsoft.com/office/drawing/2014/main" id="{AF4753B3-A35E-47CC-BCF8-78F70B1E5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031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28" name="Line 96">
              <a:extLst>
                <a:ext uri="{FF2B5EF4-FFF2-40B4-BE49-F238E27FC236}">
                  <a16:creationId xmlns:a16="http://schemas.microsoft.com/office/drawing/2014/main" id="{3869BE49-5FD9-4FDF-A174-185D10A41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1211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129" name="Line 97">
            <a:extLst>
              <a:ext uri="{FF2B5EF4-FFF2-40B4-BE49-F238E27FC236}">
                <a16:creationId xmlns:a16="http://schemas.microsoft.com/office/drawing/2014/main" id="{E586CF63-63F2-47FD-BD6D-733A416CF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050" y="1638300"/>
            <a:ext cx="6350" cy="1028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0" name="Line 98">
            <a:extLst>
              <a:ext uri="{FF2B5EF4-FFF2-40B4-BE49-F238E27FC236}">
                <a16:creationId xmlns:a16="http://schemas.microsoft.com/office/drawing/2014/main" id="{0372C570-473A-43C9-9C19-16D136693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3048000"/>
            <a:ext cx="6350" cy="2730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1" name="Line 99">
            <a:extLst>
              <a:ext uri="{FF2B5EF4-FFF2-40B4-BE49-F238E27FC236}">
                <a16:creationId xmlns:a16="http://schemas.microsoft.com/office/drawing/2014/main" id="{86D571C5-5046-4414-83AC-22016BCF5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016250"/>
            <a:ext cx="0" cy="615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2" name="Line 100">
            <a:extLst>
              <a:ext uri="{FF2B5EF4-FFF2-40B4-BE49-F238E27FC236}">
                <a16:creationId xmlns:a16="http://schemas.microsoft.com/office/drawing/2014/main" id="{8AB23D6E-3FD0-4E5E-9D83-684D6C681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3035300"/>
            <a:ext cx="625475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3" name="Line 101">
            <a:extLst>
              <a:ext uri="{FF2B5EF4-FFF2-40B4-BE49-F238E27FC236}">
                <a16:creationId xmlns:a16="http://schemas.microsoft.com/office/drawing/2014/main" id="{3BB94D58-6EC2-4AE2-AE09-4EFDDC29B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765800"/>
            <a:ext cx="7874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4" name="Line 102">
            <a:extLst>
              <a:ext uri="{FF2B5EF4-FFF2-40B4-BE49-F238E27FC236}">
                <a16:creationId xmlns:a16="http://schemas.microsoft.com/office/drawing/2014/main" id="{B51A333D-E59C-488F-BCF3-F799B7978C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3250" y="4606925"/>
            <a:ext cx="12700" cy="116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5" name="Line 103">
            <a:extLst>
              <a:ext uri="{FF2B5EF4-FFF2-40B4-BE49-F238E27FC236}">
                <a16:creationId xmlns:a16="http://schemas.microsoft.com/office/drawing/2014/main" id="{9E42E73A-C543-48E5-82A8-EF1BB50CD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682875"/>
            <a:ext cx="1403350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6" name="Line 104">
            <a:extLst>
              <a:ext uri="{FF2B5EF4-FFF2-40B4-BE49-F238E27FC236}">
                <a16:creationId xmlns:a16="http://schemas.microsoft.com/office/drawing/2014/main" id="{152480D4-9309-4679-BFD4-F6752FD5A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2698750"/>
            <a:ext cx="1212850" cy="96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4137" name="Group 105">
            <a:extLst>
              <a:ext uri="{FF2B5EF4-FFF2-40B4-BE49-F238E27FC236}">
                <a16:creationId xmlns:a16="http://schemas.microsoft.com/office/drawing/2014/main" id="{84B4F4A3-2AFE-498E-8FED-6E5CBAD0C76F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4178300"/>
            <a:ext cx="704850" cy="382588"/>
            <a:chOff x="4712" y="2088"/>
            <a:chExt cx="444" cy="241"/>
          </a:xfrm>
        </p:grpSpPr>
        <p:sp>
          <p:nvSpPr>
            <p:cNvPr id="44138" name="Rectangle 106">
              <a:extLst>
                <a:ext uri="{FF2B5EF4-FFF2-40B4-BE49-F238E27FC236}">
                  <a16:creationId xmlns:a16="http://schemas.microsoft.com/office/drawing/2014/main" id="{340F01DB-831D-4866-BF72-85E7C2D5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39" name="Text Box 107">
              <a:extLst>
                <a:ext uri="{FF2B5EF4-FFF2-40B4-BE49-F238E27FC236}">
                  <a16:creationId xmlns:a16="http://schemas.microsoft.com/office/drawing/2014/main" id="{951C1FBA-A32A-496D-A5D9-E8A8FE4B4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data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grpSp>
        <p:nvGrpSpPr>
          <p:cNvPr id="44140" name="Group 108">
            <a:extLst>
              <a:ext uri="{FF2B5EF4-FFF2-40B4-BE49-F238E27FC236}">
                <a16:creationId xmlns:a16="http://schemas.microsoft.com/office/drawing/2014/main" id="{E91D63F7-20BE-4AE0-A313-2FA208BF3476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1257300"/>
            <a:ext cx="704850" cy="382588"/>
            <a:chOff x="4712" y="2088"/>
            <a:chExt cx="444" cy="241"/>
          </a:xfrm>
        </p:grpSpPr>
        <p:sp>
          <p:nvSpPr>
            <p:cNvPr id="44141" name="Rectangle 109">
              <a:extLst>
                <a:ext uri="{FF2B5EF4-FFF2-40B4-BE49-F238E27FC236}">
                  <a16:creationId xmlns:a16="http://schemas.microsoft.com/office/drawing/2014/main" id="{E048D45D-CEDD-41FC-BE90-CD7F0EB1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142" name="Text Box 110">
              <a:extLst>
                <a:ext uri="{FF2B5EF4-FFF2-40B4-BE49-F238E27FC236}">
                  <a16:creationId xmlns:a16="http://schemas.microsoft.com/office/drawing/2014/main" id="{34E3EC40-5D08-439E-B7D9-E0FED9C7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98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data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4"/>
    </mc:Choice>
    <mc:Fallback xmlns="">
      <p:transition spd="slow" advTm="8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63" x="3429000" y="1816100"/>
          <p14:tracePt t="670" x="3429000" y="1847850"/>
          <p14:tracePt t="682" x="3429000" y="1866900"/>
          <p14:tracePt t="699" x="3435350" y="1885950"/>
          <p14:tracePt t="715" x="3448050" y="1905000"/>
          <p14:tracePt t="732" x="3454400" y="1911350"/>
          <p14:tracePt t="749" x="3460750" y="1911350"/>
          <p14:tracePt t="765" x="3460750" y="1917700"/>
          <p14:tracePt t="871" x="3473450" y="1917700"/>
          <p14:tracePt t="879" x="3486150" y="1917700"/>
          <p14:tracePt t="886" x="3505200" y="1917700"/>
          <p14:tracePt t="899" x="3530600" y="1905000"/>
          <p14:tracePt t="916" x="3600450" y="1879600"/>
          <p14:tracePt t="932" x="3670300" y="1841500"/>
          <p14:tracePt t="949" x="3721100" y="1790700"/>
          <p14:tracePt t="965" x="3752850" y="1746250"/>
          <p14:tracePt t="967" x="3752850" y="1727200"/>
          <p14:tracePt t="982" x="3759200" y="1701800"/>
          <p14:tracePt t="999" x="3759200" y="1695450"/>
          <p14:tracePt t="1015" x="3740150" y="1676400"/>
          <p14:tracePt t="1032" x="3714750" y="1670050"/>
          <p14:tracePt t="1049" x="3689350" y="1670050"/>
          <p14:tracePt t="1065" x="3670300" y="1663700"/>
          <p14:tracePt t="1082" x="3644900" y="1663700"/>
          <p14:tracePt t="1098" x="3638550" y="1663700"/>
          <p14:tracePt t="1132" x="3632200" y="1663700"/>
          <p14:tracePt t="1565" x="3625850" y="1663700"/>
          <p14:tracePt t="1615" x="3625850" y="1670050"/>
          <p14:tracePt t="1649" x="3619500" y="1670050"/>
          <p14:tracePt t="1665" x="3619500" y="1676400"/>
          <p14:tracePt t="1715" x="3619500" y="1689100"/>
          <p14:tracePt t="1732" x="3619500" y="1695450"/>
          <p14:tracePt t="1749" x="3619500" y="1708150"/>
          <p14:tracePt t="1765" x="3619500" y="1714500"/>
          <p14:tracePt t="1799" x="3619500" y="1720850"/>
          <p14:tracePt t="1849" x="3619500" y="1727200"/>
          <p14:tracePt t="2049" x="3613150" y="1727200"/>
          <p14:tracePt t="2066" x="3594100" y="1727200"/>
          <p14:tracePt t="2082" x="3549650" y="1746250"/>
          <p14:tracePt t="2100" x="3498850" y="1765300"/>
          <p14:tracePt t="2116" x="3448050" y="1778000"/>
          <p14:tracePt t="2132" x="3384550" y="1778000"/>
          <p14:tracePt t="2149" x="3346450" y="1778000"/>
          <p14:tracePt t="2166" x="3314700" y="1778000"/>
          <p14:tracePt t="2182" x="3302000" y="1771650"/>
          <p14:tracePt t="2199" x="3276600" y="1765300"/>
          <p14:tracePt t="2215" x="3244850" y="1752600"/>
          <p14:tracePt t="2232" x="3219450" y="1739900"/>
          <p14:tracePt t="2249" x="3206750" y="1720850"/>
          <p14:tracePt t="2399" x="3200400" y="1720850"/>
          <p14:tracePt t="2415" x="3194050" y="1708150"/>
          <p14:tracePt t="2432" x="3175000" y="1695450"/>
          <p14:tracePt t="2449" x="3155950" y="1676400"/>
          <p14:tracePt t="2465" x="3117850" y="1663700"/>
          <p14:tracePt t="2482" x="3079750" y="1657350"/>
          <p14:tracePt t="2499" x="3048000" y="1651000"/>
          <p14:tracePt t="2515" x="3041650" y="1644650"/>
          <p14:tracePt t="2532" x="3035300" y="1644650"/>
          <p14:tracePt t="2549" x="3035300" y="1638300"/>
          <p14:tracePt t="2566" x="3028950" y="1638300"/>
          <p14:tracePt t="2599" x="3016250" y="1631950"/>
          <p14:tracePt t="2616" x="3016250" y="1625600"/>
          <p14:tracePt t="2649" x="3016250" y="1612900"/>
          <p14:tracePt t="2665" x="3003550" y="1600200"/>
          <p14:tracePt t="2682" x="2997200" y="1593850"/>
          <p14:tracePt t="2699" x="2990850" y="1587500"/>
          <p14:tracePt t="2716" x="2984500" y="1581150"/>
          <p14:tracePt t="3015" x="2984500" y="1574800"/>
          <p14:tracePt t="3032" x="2984500" y="1568450"/>
          <p14:tracePt t="3049" x="2971800" y="1555750"/>
          <p14:tracePt t="3066" x="2959100" y="1543050"/>
          <p14:tracePt t="3082" x="2952750" y="1536700"/>
          <p14:tracePt t="3099" x="2952750" y="1530350"/>
          <p14:tracePt t="3116" x="2946400" y="1524000"/>
          <p14:tracePt t="3132" x="2946400" y="1517650"/>
          <p14:tracePt t="3149" x="2940050" y="1511300"/>
          <p14:tracePt t="3166" x="2940050" y="1504950"/>
          <p14:tracePt t="3182" x="2933700" y="1492250"/>
          <p14:tracePt t="3199" x="2927350" y="1479550"/>
          <p14:tracePt t="3215" x="2927350" y="1473200"/>
          <p14:tracePt t="3232" x="2921000" y="1466850"/>
          <p14:tracePt t="3266" x="2914650" y="1460500"/>
          <p14:tracePt t="3282" x="2901950" y="1454150"/>
          <p14:tracePt t="3298" x="2889250" y="1447800"/>
          <p14:tracePt t="3316" x="2882900" y="1441450"/>
          <p14:tracePt t="3382" x="2882900" y="1435100"/>
          <p14:tracePt t="3399" x="2895600" y="1422400"/>
          <p14:tracePt t="3415" x="2927350" y="1416050"/>
          <p14:tracePt t="3432" x="2965450" y="1409700"/>
          <p14:tracePt t="3449" x="2990850" y="1403350"/>
          <p14:tracePt t="3466" x="2997200" y="1403350"/>
          <p14:tracePt t="3499" x="3003550" y="1403350"/>
          <p14:tracePt t="3515" x="3009900" y="1403350"/>
          <p14:tracePt t="3599" x="2965450" y="1416050"/>
          <p14:tracePt t="3615" x="2921000" y="1416050"/>
          <p14:tracePt t="3632" x="2870200" y="1416050"/>
          <p14:tracePt t="3649" x="2819400" y="1416050"/>
          <p14:tracePt t="3666" x="2781300" y="1416050"/>
          <p14:tracePt t="3682" x="2768600" y="1422400"/>
          <p14:tracePt t="3699" x="2768600" y="1428750"/>
          <p14:tracePt t="3765" x="2762250" y="1428750"/>
          <p14:tracePt t="3782" x="2743200" y="1428750"/>
          <p14:tracePt t="3799" x="2724150" y="1428750"/>
          <p14:tracePt t="3816" x="2717800" y="1428750"/>
          <p14:tracePt t="3832" x="2711450" y="1428750"/>
          <p14:tracePt t="3949" x="2711450" y="1422400"/>
          <p14:tracePt t="3982" x="2717800" y="1422400"/>
          <p14:tracePt t="3999" x="2717800" y="1416050"/>
          <p14:tracePt t="4015" x="2730500" y="1416050"/>
          <p14:tracePt t="4032" x="2743200" y="1416050"/>
          <p14:tracePt t="4049" x="2762250" y="1416050"/>
          <p14:tracePt t="4065" x="2787650" y="1416050"/>
          <p14:tracePt t="4083" x="2838450" y="1422400"/>
          <p14:tracePt t="4101" x="2895600" y="1441450"/>
          <p14:tracePt t="4102" x="2927350" y="1447800"/>
          <p14:tracePt t="4115" x="2946400" y="1454150"/>
          <p14:tracePt t="4132" x="2984500" y="1466850"/>
          <p14:tracePt t="4149" x="2990850" y="1466850"/>
          <p14:tracePt t="4167" x="2990850" y="1479550"/>
          <p14:tracePt t="4182" x="2990850" y="1504950"/>
          <p14:tracePt t="4199" x="2990850" y="1517650"/>
          <p14:tracePt t="4216" x="2990850" y="1530350"/>
          <p14:tracePt t="4232" x="2990850" y="1536700"/>
          <p14:tracePt t="4266" x="2952750" y="1536700"/>
          <p14:tracePt t="4282" x="2914650" y="1536700"/>
          <p14:tracePt t="4299" x="2882900" y="1536700"/>
          <p14:tracePt t="4316" x="2838450" y="1536700"/>
          <p14:tracePt t="4332" x="2794000" y="1536700"/>
          <p14:tracePt t="4349" x="2749550" y="1536700"/>
          <p14:tracePt t="4367" x="2679700" y="1517650"/>
          <p14:tracePt t="4382" x="2654300" y="1498600"/>
          <p14:tracePt t="4399" x="2647950" y="1473200"/>
          <p14:tracePt t="4415" x="2647950" y="1454150"/>
          <p14:tracePt t="4432" x="2647950" y="1435100"/>
          <p14:tracePt t="4449" x="2654300" y="1428750"/>
          <p14:tracePt t="4466" x="2673350" y="1416050"/>
          <p14:tracePt t="4482" x="2692400" y="1409700"/>
          <p14:tracePt t="4499" x="2711450" y="1397000"/>
          <p14:tracePt t="4515" x="2730500" y="1397000"/>
          <p14:tracePt t="4532" x="2743200" y="1397000"/>
          <p14:tracePt t="4549" x="2781300" y="1390650"/>
          <p14:tracePt t="4566" x="2825750" y="1384300"/>
          <p14:tracePt t="4582" x="2844800" y="1384300"/>
          <p14:tracePt t="4599" x="2863850" y="1384300"/>
          <p14:tracePt t="4616" x="2889250" y="1384300"/>
          <p14:tracePt t="4632" x="2927350" y="1384300"/>
          <p14:tracePt t="4649" x="2959100" y="1384300"/>
          <p14:tracePt t="4666" x="2997200" y="1384300"/>
          <p14:tracePt t="4682" x="3028950" y="1384300"/>
          <p14:tracePt t="4699" x="3060700" y="1384300"/>
          <p14:tracePt t="4715" x="3073400" y="1384300"/>
          <p14:tracePt t="4732" x="3086100" y="1384300"/>
          <p14:tracePt t="4749" x="3092450" y="1390650"/>
          <p14:tracePt t="4766" x="3111500" y="1403350"/>
          <p14:tracePt t="4782" x="3124200" y="1409700"/>
          <p14:tracePt t="4799" x="3130550" y="1422400"/>
          <p14:tracePt t="4816" x="3136900" y="1435100"/>
          <p14:tracePt t="4832" x="3136900" y="1473200"/>
          <p14:tracePt t="4849" x="3136900" y="1517650"/>
          <p14:tracePt t="4866" x="3136900" y="1555750"/>
          <p14:tracePt t="4882" x="3130550" y="1606550"/>
          <p14:tracePt t="4899" x="3124200" y="1644650"/>
          <p14:tracePt t="4916" x="3117850" y="1682750"/>
          <p14:tracePt t="4932" x="3111500" y="1720850"/>
          <p14:tracePt t="4949" x="3092450" y="1758950"/>
          <p14:tracePt t="4966" x="3060700" y="1835150"/>
          <p14:tracePt t="4982" x="3035300" y="1911350"/>
          <p14:tracePt t="4999" x="3003550" y="1987550"/>
          <p14:tracePt t="5016" x="2984500" y="2063750"/>
          <p14:tracePt t="5032" x="2971800" y="2120900"/>
          <p14:tracePt t="5049" x="2971800" y="2184400"/>
          <p14:tracePt t="5065" x="2971800" y="2266950"/>
          <p14:tracePt t="5082" x="2978150" y="2343150"/>
          <p14:tracePt t="5099" x="2959100" y="2413000"/>
          <p14:tracePt t="5116" x="2959100" y="2495550"/>
          <p14:tracePt t="5132" x="2990850" y="2578100"/>
          <p14:tracePt t="5149" x="3016250" y="2654300"/>
          <p14:tracePt t="5167" x="3079750" y="2749550"/>
          <p14:tracePt t="5182" x="3155950" y="2794000"/>
          <p14:tracePt t="5199" x="3244850" y="2844800"/>
          <p14:tracePt t="5216" x="3359150" y="2876550"/>
          <p14:tracePt t="5232" x="3460750" y="2908300"/>
          <p14:tracePt t="5249" x="3556000" y="2933700"/>
          <p14:tracePt t="5266" x="3632200" y="2946400"/>
          <p14:tracePt t="5282" x="3721100" y="2952750"/>
          <p14:tracePt t="5299" x="3810000" y="2959100"/>
          <p14:tracePt t="5316" x="3905250" y="2959100"/>
          <p14:tracePt t="5333" x="3994150" y="2959100"/>
          <p14:tracePt t="5349" x="4089400" y="2959100"/>
          <p14:tracePt t="5367" x="4229100" y="2959100"/>
          <p14:tracePt t="5383" x="4311650" y="2959100"/>
          <p14:tracePt t="5399" x="4387850" y="2959100"/>
          <p14:tracePt t="5416" x="4464050" y="2959100"/>
          <p14:tracePt t="5432" x="4533900" y="2959100"/>
          <p14:tracePt t="5449" x="4597400" y="2959100"/>
          <p14:tracePt t="5466" x="4673600" y="2959100"/>
          <p14:tracePt t="5482" x="4749800" y="2965450"/>
          <p14:tracePt t="5499" x="4832350" y="2990850"/>
          <p14:tracePt t="5515" x="4914900" y="3016250"/>
          <p14:tracePt t="5532" x="4965700" y="3028950"/>
          <p14:tracePt t="5549" x="4997450" y="3048000"/>
          <p14:tracePt t="5566" x="5022850" y="3067050"/>
          <p14:tracePt t="5567" x="5048250" y="3079750"/>
          <p14:tracePt t="5582" x="5092700" y="3117850"/>
          <p14:tracePt t="5599" x="5118100" y="3143250"/>
          <p14:tracePt t="5616" x="5149850" y="3168650"/>
          <p14:tracePt t="5632" x="5175250" y="3206750"/>
          <p14:tracePt t="5649" x="5200650" y="3251200"/>
          <p14:tracePt t="5666" x="5232400" y="3289300"/>
          <p14:tracePt t="5683" x="5264150" y="3340100"/>
          <p14:tracePt t="5699" x="5295900" y="3384550"/>
          <p14:tracePt t="5716" x="5314950" y="3422650"/>
          <p14:tracePt t="5732" x="5340350" y="3460750"/>
          <p14:tracePt t="5749" x="5378450" y="3511550"/>
          <p14:tracePt t="5767" x="5416550" y="3536950"/>
          <p14:tracePt t="5782" x="5448300" y="3556000"/>
          <p14:tracePt t="5799" x="5461000" y="3575050"/>
          <p14:tracePt t="5816" x="5486400" y="3587750"/>
          <p14:tracePt t="5833" x="5524500" y="3600450"/>
          <p14:tracePt t="5849" x="5549900" y="3606800"/>
          <p14:tracePt t="5866" x="5568950" y="3606800"/>
          <p14:tracePt t="5882" x="5600700" y="3606800"/>
          <p14:tracePt t="5899" x="5619750" y="3600450"/>
          <p14:tracePt t="5916" x="5664200" y="3575050"/>
          <p14:tracePt t="5932" x="5702300" y="3524250"/>
          <p14:tracePt t="5949" x="5746750" y="3467100"/>
          <p14:tracePt t="5966" x="5765800" y="3390900"/>
          <p14:tracePt t="5968" x="5778500" y="3352800"/>
          <p14:tracePt t="5982" x="5803900" y="3270250"/>
          <p14:tracePt t="5999" x="5816600" y="3213100"/>
          <p14:tracePt t="6015" x="5835650" y="3175000"/>
          <p14:tracePt t="6033" x="5842000" y="3143250"/>
          <p14:tracePt t="6049" x="5854700" y="3117850"/>
          <p14:tracePt t="6065" x="5873750" y="3092450"/>
          <p14:tracePt t="6083" x="5899150" y="3079750"/>
          <p14:tracePt t="6100" x="5918200" y="3073400"/>
          <p14:tracePt t="6103" x="5930900" y="3067050"/>
          <p14:tracePt t="6115" x="5943600" y="3060700"/>
          <p14:tracePt t="6132" x="5988050" y="3054350"/>
          <p14:tracePt t="6149" x="6026150" y="3054350"/>
          <p14:tracePt t="6166" x="6057900" y="3054350"/>
          <p14:tracePt t="6182" x="6070600" y="3054350"/>
          <p14:tracePt t="6199" x="6083300" y="3054350"/>
          <p14:tracePt t="6215" x="6108700" y="3079750"/>
          <p14:tracePt t="6232" x="6140450" y="3117850"/>
          <p14:tracePt t="6249" x="6178550" y="3181350"/>
          <p14:tracePt t="6265" x="6203950" y="3244850"/>
          <p14:tracePt t="6282" x="6223000" y="3314700"/>
          <p14:tracePt t="6299" x="6248400" y="3390900"/>
          <p14:tracePt t="6316" x="6273800" y="3467100"/>
          <p14:tracePt t="6333" x="6305550" y="3549650"/>
          <p14:tracePt t="6349" x="6318250" y="3632200"/>
          <p14:tracePt t="6366" x="6337300" y="3752850"/>
          <p14:tracePt t="6382" x="6343650" y="3810000"/>
          <p14:tracePt t="6399" x="6337300" y="3848100"/>
          <p14:tracePt t="6416" x="6337300" y="3892550"/>
          <p14:tracePt t="6432" x="6337300" y="3930650"/>
          <p14:tracePt t="6449" x="6337300" y="3987800"/>
          <p14:tracePt t="6466" x="6337300" y="4064000"/>
          <p14:tracePt t="6482" x="6350000" y="4152900"/>
          <p14:tracePt t="6499" x="6356350" y="4254500"/>
          <p14:tracePt t="6516" x="6362700" y="4343400"/>
          <p14:tracePt t="6532" x="6375400" y="4419600"/>
          <p14:tracePt t="6548" x="6375400" y="4495800"/>
          <p14:tracePt t="6565" x="6375400" y="4578350"/>
          <p14:tracePt t="6582" x="6375400" y="4749800"/>
          <p14:tracePt t="6598" x="6394450" y="4870450"/>
          <p14:tracePt t="6615" x="6426200" y="4984750"/>
          <p14:tracePt t="6632" x="6464300" y="5086350"/>
          <p14:tracePt t="6648" x="6489700" y="5175250"/>
          <p14:tracePt t="6665" x="6527800" y="5270500"/>
          <p14:tracePt t="6682" x="6572250" y="5391150"/>
          <p14:tracePt t="6699" x="6623050" y="5505450"/>
          <p14:tracePt t="6716" x="6680200" y="5632450"/>
          <p14:tracePt t="6732" x="6724650" y="5753100"/>
          <p14:tracePt t="6749" x="6750050" y="5842000"/>
          <p14:tracePt t="6765" x="6781800" y="5905500"/>
          <p14:tracePt t="6767" x="6788150" y="5937250"/>
          <p14:tracePt t="6782" x="6800850" y="5975350"/>
          <p14:tracePt t="6799" x="6819900" y="6007100"/>
          <p14:tracePt t="6816" x="6838950" y="6026150"/>
          <p14:tracePt t="6832" x="6858000" y="6032500"/>
          <p14:tracePt t="6849" x="6883400" y="6038850"/>
          <p14:tracePt t="6865" x="6927850" y="6045200"/>
          <p14:tracePt t="6882" x="6991350" y="6045200"/>
          <p14:tracePt t="6899" x="7073900" y="6057900"/>
          <p14:tracePt t="6916" x="7156450" y="6070600"/>
          <p14:tracePt t="6933" x="7232650" y="6070600"/>
          <p14:tracePt t="6949" x="7289800" y="6057900"/>
          <p14:tracePt t="6966" x="7327900" y="6045200"/>
          <p14:tracePt t="6982" x="7340600" y="6038850"/>
          <p14:tracePt t="6998" x="7340600" y="6019800"/>
          <p14:tracePt t="7015" x="7346950" y="5988050"/>
          <p14:tracePt t="7032" x="7359650" y="5949950"/>
          <p14:tracePt t="7049" x="7378700" y="5905500"/>
          <p14:tracePt t="7065" x="7385050" y="5854700"/>
          <p14:tracePt t="7082" x="7385050" y="5816600"/>
          <p14:tracePt t="7099" x="7385050" y="5772150"/>
          <p14:tracePt t="7115" x="7385050" y="5727700"/>
          <p14:tracePt t="7133" x="7372350" y="5670550"/>
          <p14:tracePt t="7149" x="7334250" y="5581650"/>
          <p14:tracePt t="7166" x="7334250" y="5448300"/>
          <p14:tracePt t="7183" x="7315200" y="5359400"/>
          <p14:tracePt t="7199" x="7289800" y="5289550"/>
          <p14:tracePt t="7216" x="7264400" y="5219700"/>
          <p14:tracePt t="7232" x="7245350" y="5156200"/>
          <p14:tracePt t="7249" x="7232650" y="5099050"/>
          <p14:tracePt t="7266" x="7219950" y="5035550"/>
          <p14:tracePt t="7282" x="7207250" y="4984750"/>
          <p14:tracePt t="7299" x="7207250" y="4927600"/>
          <p14:tracePt t="7316" x="7200900" y="4876800"/>
          <p14:tracePt t="7332" x="7188200" y="4826000"/>
          <p14:tracePt t="7349" x="7169150" y="4781550"/>
          <p14:tracePt t="7366" x="7143750" y="4724400"/>
          <p14:tracePt t="7382" x="7131050" y="4686300"/>
          <p14:tracePt t="7399" x="7124700" y="4654550"/>
          <p14:tracePt t="7416" x="7112000" y="4635500"/>
          <p14:tracePt t="7655" x="7112000" y="4629150"/>
          <p14:tracePt t="7663" x="7112000" y="4622800"/>
          <p14:tracePt t="7670" x="7112000" y="4616450"/>
          <p14:tracePt t="7682" x="7112000" y="4610100"/>
          <p14:tracePt t="7823" x="7112000" y="4616450"/>
          <p14:tracePt t="8206" x="7118350" y="4616450"/>
          <p14:tracePt t="8359" x="7105650" y="4616450"/>
          <p14:tracePt t="8368" x="7061200" y="4610100"/>
          <p14:tracePt t="8374" x="7023100" y="4597400"/>
          <p14:tracePt t="8383" x="6921500" y="4559300"/>
          <p14:tracePt t="8398" x="6648450" y="4419600"/>
          <p14:tracePt t="8415" x="6261100" y="4210050"/>
          <p14:tracePt t="8432" x="5829300" y="3956050"/>
          <p14:tracePt t="8449" x="5372100" y="3676650"/>
          <p14:tracePt t="8465" x="4940300" y="3409950"/>
          <p14:tracePt t="8482" x="4641850" y="3238500"/>
          <p14:tracePt t="8499" x="4419600" y="3130550"/>
          <p14:tracePt t="8515" x="4267200" y="3079750"/>
          <p14:tracePt t="8532" x="4178300" y="3048000"/>
          <p14:tracePt t="8549" x="4108450" y="3028950"/>
          <p14:tracePt t="8566" x="4006850" y="2978150"/>
          <p14:tracePt t="8582" x="3911600" y="2940050"/>
          <p14:tracePt t="8599" x="3797300" y="2895600"/>
          <p14:tracePt t="8615" x="3670300" y="2832100"/>
          <p14:tracePt t="8632" x="3511550" y="2781300"/>
          <p14:tracePt t="8649" x="3365500" y="2730500"/>
          <p14:tracePt t="8665" x="3232150" y="2686050"/>
          <p14:tracePt t="8682" x="3130550" y="2654300"/>
          <p14:tracePt t="8699" x="3086100" y="2635250"/>
          <p14:tracePt t="8715" x="3073400" y="2622550"/>
          <p14:tracePt t="8732" x="3073400" y="2609850"/>
          <p14:tracePt t="8749" x="3067050" y="2578100"/>
          <p14:tracePt t="8765" x="3041650" y="2508250"/>
          <p14:tracePt t="8782" x="3022600" y="2432050"/>
          <p14:tracePt t="8799" x="3022600" y="2419350"/>
          <p14:tracePt t="8832" x="3028950" y="2419350"/>
          <p14:tracePt t="8849" x="3048000" y="2413000"/>
          <p14:tracePt t="8865" x="3060700" y="2413000"/>
          <p14:tracePt t="8883" x="3086100" y="2413000"/>
          <p14:tracePt t="8899" x="3117850" y="2413000"/>
          <p14:tracePt t="8916" x="3181350" y="2451100"/>
          <p14:tracePt t="8933" x="3251200" y="2489200"/>
          <p14:tracePt t="8949" x="3321050" y="2520950"/>
          <p14:tracePt t="8951" x="3352800" y="2527300"/>
          <p14:tracePt t="8965" x="3384550" y="2540000"/>
          <p14:tracePt t="8982" x="3454400" y="256540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바닥글 개체 틀 4">
            <a:extLst>
              <a:ext uri="{FF2B5EF4-FFF2-40B4-BE49-F238E27FC236}">
                <a16:creationId xmlns:a16="http://schemas.microsoft.com/office/drawing/2014/main" id="{7A0D01F8-D9B9-4E8E-B377-BE90070A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0" name="슬라이드 번호 개체 틀 5">
            <a:extLst>
              <a:ext uri="{FF2B5EF4-FFF2-40B4-BE49-F238E27FC236}">
                <a16:creationId xmlns:a16="http://schemas.microsoft.com/office/drawing/2014/main" id="{5E2E8A5A-8AE2-401E-9697-E9FAF677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D1C51E02-362A-43D1-A8DE-33144DEA9FED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5466B5F-95FB-4E20-B3AC-D7BFA98BA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279400"/>
            <a:ext cx="7772400" cy="1143000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Protocol layering and data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3E0DCA-85B9-45D4-8E6A-65967EF11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530350"/>
            <a:ext cx="7772400" cy="1514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Each layer takes data from above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adds header information to create new data unit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passes new data unit to layer below</a:t>
            </a:r>
            <a:endParaRPr lang="en-US" altLang="ko-KR" sz="24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F5A02881-E731-450F-ABF1-5EEEB3E73AD0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617913"/>
            <a:ext cx="1744662" cy="2017712"/>
            <a:chOff x="1835" y="2837"/>
            <a:chExt cx="1099" cy="1271"/>
          </a:xfrm>
        </p:grpSpPr>
        <p:grpSp>
          <p:nvGrpSpPr>
            <p:cNvPr id="45061" name="Group 5">
              <a:extLst>
                <a:ext uri="{FF2B5EF4-FFF2-40B4-BE49-F238E27FC236}">
                  <a16:creationId xmlns:a16="http://schemas.microsoft.com/office/drawing/2014/main" id="{60D8B7CD-F890-45F8-B6C0-BBCFAB1AC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837"/>
              <a:ext cx="1092" cy="1266"/>
              <a:chOff x="1842" y="2837"/>
              <a:chExt cx="834" cy="942"/>
            </a:xfrm>
          </p:grpSpPr>
          <p:sp>
            <p:nvSpPr>
              <p:cNvPr id="45062" name="Rectangle 6">
                <a:extLst>
                  <a:ext uri="{FF2B5EF4-FFF2-40B4-BE49-F238E27FC236}">
                    <a16:creationId xmlns:a16="http://schemas.microsoft.com/office/drawing/2014/main" id="{559E5E83-8BD5-4C6F-A4B0-8E82FE209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837"/>
                <a:ext cx="798" cy="9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3" name="Rectangle 7">
                <a:extLst>
                  <a:ext uri="{FF2B5EF4-FFF2-40B4-BE49-F238E27FC236}">
                    <a16:creationId xmlns:a16="http://schemas.microsoft.com/office/drawing/2014/main" id="{ED1A1E5F-5F05-4C85-B57D-104E037B4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876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4" name="Line 8">
                <a:extLst>
                  <a:ext uri="{FF2B5EF4-FFF2-40B4-BE49-F238E27FC236}">
                    <a16:creationId xmlns:a16="http://schemas.microsoft.com/office/drawing/2014/main" id="{F6A8D29E-10EC-46AC-899B-8984CE741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5" y="307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5" name="Line 9">
                <a:extLst>
                  <a:ext uri="{FF2B5EF4-FFF2-40B4-BE49-F238E27FC236}">
                    <a16:creationId xmlns:a16="http://schemas.microsoft.com/office/drawing/2014/main" id="{A5252632-E1DF-4582-B911-E1521D537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7" y="325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6" name="Line 10">
                <a:extLst>
                  <a:ext uri="{FF2B5EF4-FFF2-40B4-BE49-F238E27FC236}">
                    <a16:creationId xmlns:a16="http://schemas.microsoft.com/office/drawing/2014/main" id="{1ABFECEC-E429-4E7A-AF48-3BF264F99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7" y="3419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7" name="Line 11">
                <a:extLst>
                  <a:ext uri="{FF2B5EF4-FFF2-40B4-BE49-F238E27FC236}">
                    <a16:creationId xmlns:a16="http://schemas.microsoft.com/office/drawing/2014/main" id="{D5CC82B7-08C7-4872-9658-AC36864C2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2" y="3596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0B0B2EBD-0822-420A-B70B-6811C105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" y="2900"/>
              <a:ext cx="107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D33292C1-53D5-4BDB-804F-D44C4C34EBB6}"/>
              </a:ext>
            </a:extLst>
          </p:cNvPr>
          <p:cNvGrpSpPr>
            <a:grpSpLocks/>
          </p:cNvGrpSpPr>
          <p:nvPr/>
        </p:nvGrpSpPr>
        <p:grpSpPr bwMode="auto">
          <a:xfrm>
            <a:off x="4256088" y="3598863"/>
            <a:ext cx="1744662" cy="2017712"/>
            <a:chOff x="1835" y="2837"/>
            <a:chExt cx="1099" cy="1271"/>
          </a:xfrm>
        </p:grpSpPr>
        <p:grpSp>
          <p:nvGrpSpPr>
            <p:cNvPr id="45070" name="Group 14">
              <a:extLst>
                <a:ext uri="{FF2B5EF4-FFF2-40B4-BE49-F238E27FC236}">
                  <a16:creationId xmlns:a16="http://schemas.microsoft.com/office/drawing/2014/main" id="{A8EAEBDE-B4C5-4BB3-8F86-9A54DD2D6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837"/>
              <a:ext cx="1092" cy="1266"/>
              <a:chOff x="1842" y="2837"/>
              <a:chExt cx="834" cy="942"/>
            </a:xfrm>
          </p:grpSpPr>
          <p:sp>
            <p:nvSpPr>
              <p:cNvPr id="45071" name="Rectangle 15">
                <a:extLst>
                  <a:ext uri="{FF2B5EF4-FFF2-40B4-BE49-F238E27FC236}">
                    <a16:creationId xmlns:a16="http://schemas.microsoft.com/office/drawing/2014/main" id="{903F0927-19A8-44CC-B325-1C101EC74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837"/>
                <a:ext cx="798" cy="9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72" name="Rectangle 16">
                <a:extLst>
                  <a:ext uri="{FF2B5EF4-FFF2-40B4-BE49-F238E27FC236}">
                    <a16:creationId xmlns:a16="http://schemas.microsoft.com/office/drawing/2014/main" id="{4DC3CDB6-6832-442C-B0C1-F1A83AA58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876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73" name="Line 17">
                <a:extLst>
                  <a:ext uri="{FF2B5EF4-FFF2-40B4-BE49-F238E27FC236}">
                    <a16:creationId xmlns:a16="http://schemas.microsoft.com/office/drawing/2014/main" id="{49C3AD00-5FCB-4481-8C2D-42FDF0D5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5" y="307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74" name="Line 18">
                <a:extLst>
                  <a:ext uri="{FF2B5EF4-FFF2-40B4-BE49-F238E27FC236}">
                    <a16:creationId xmlns:a16="http://schemas.microsoft.com/office/drawing/2014/main" id="{C570CD3C-0CEA-41EE-AD41-6BB3A161D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7" y="325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75" name="Line 19">
                <a:extLst>
                  <a:ext uri="{FF2B5EF4-FFF2-40B4-BE49-F238E27FC236}">
                    <a16:creationId xmlns:a16="http://schemas.microsoft.com/office/drawing/2014/main" id="{914BB8E8-74E5-4530-AADB-E0FD541D8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7" y="3419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76" name="Line 20">
                <a:extLst>
                  <a:ext uri="{FF2B5EF4-FFF2-40B4-BE49-F238E27FC236}">
                    <a16:creationId xmlns:a16="http://schemas.microsoft.com/office/drawing/2014/main" id="{BF7BA086-D12C-4053-B574-CE0AF5FF3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2" y="3596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D40E7446-013D-485A-A1F2-CA0569C9F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" y="2900"/>
              <a:ext cx="107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application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transport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network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link</a:t>
              </a:r>
            </a:p>
            <a:p>
              <a:pPr algn="ctr"/>
              <a:r>
                <a:rPr lang="en-US" altLang="ko-KR">
                  <a:latin typeface="Comic Sans MS" panose="030F0702030302020204" pitchFamily="66" charset="0"/>
                  <a:ea typeface="굴림" panose="020B0600000101010101" pitchFamily="50" charset="-127"/>
                </a:rPr>
                <a:t>physical</a:t>
              </a:r>
            </a:p>
          </p:txBody>
        </p:sp>
      </p:grpSp>
      <p:sp>
        <p:nvSpPr>
          <p:cNvPr id="45078" name="Text Box 22">
            <a:extLst>
              <a:ext uri="{FF2B5EF4-FFF2-40B4-BE49-F238E27FC236}">
                <a16:creationId xmlns:a16="http://schemas.microsoft.com/office/drawing/2014/main" id="{71FA9433-DB32-4F76-9D05-3B1722C1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084513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source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8AFEC53C-0A69-4B10-87C5-50832B6A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314166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destination</a:t>
            </a:r>
          </a:p>
        </p:txBody>
      </p:sp>
      <p:sp>
        <p:nvSpPr>
          <p:cNvPr id="45080" name="Freeform 24">
            <a:extLst>
              <a:ext uri="{FF2B5EF4-FFF2-40B4-BE49-F238E27FC236}">
                <a16:creationId xmlns:a16="http://schemas.microsoft.com/office/drawing/2014/main" id="{EF73467B-A1A2-4064-A924-6CBDBCCB16D5}"/>
              </a:ext>
            </a:extLst>
          </p:cNvPr>
          <p:cNvSpPr>
            <a:spLocks/>
          </p:cNvSpPr>
          <p:nvPr/>
        </p:nvSpPr>
        <p:spPr bwMode="auto">
          <a:xfrm>
            <a:off x="1076325" y="3181350"/>
            <a:ext cx="5848350" cy="2828925"/>
          </a:xfrm>
          <a:custGeom>
            <a:avLst/>
            <a:gdLst>
              <a:gd name="T0" fmla="*/ 0 w 4572"/>
              <a:gd name="T1" fmla="*/ 264 h 1752"/>
              <a:gd name="T2" fmla="*/ 0 w 4572"/>
              <a:gd name="T3" fmla="*/ 1752 h 1752"/>
              <a:gd name="T4" fmla="*/ 4572 w 4572"/>
              <a:gd name="T5" fmla="*/ 1746 h 1752"/>
              <a:gd name="T6" fmla="*/ 4572 w 4572"/>
              <a:gd name="T7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" h="1752">
                <a:moveTo>
                  <a:pt x="0" y="264"/>
                </a:moveTo>
                <a:lnTo>
                  <a:pt x="0" y="1752"/>
                </a:lnTo>
                <a:lnTo>
                  <a:pt x="4572" y="1746"/>
                </a:lnTo>
                <a:lnTo>
                  <a:pt x="4572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81" name="Group 25">
            <a:extLst>
              <a:ext uri="{FF2B5EF4-FFF2-40B4-BE49-F238E27FC236}">
                <a16:creationId xmlns:a16="http://schemas.microsoft.com/office/drawing/2014/main" id="{77622B88-A85B-4909-AFC9-CF246FBE12B3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3752850"/>
            <a:ext cx="1668463" cy="1552575"/>
            <a:chOff x="230" y="2352"/>
            <a:chExt cx="1051" cy="978"/>
          </a:xfrm>
        </p:grpSpPr>
        <p:sp>
          <p:nvSpPr>
            <p:cNvPr id="45082" name="Rectangle 26">
              <a:extLst>
                <a:ext uri="{FF2B5EF4-FFF2-40B4-BE49-F238E27FC236}">
                  <a16:creationId xmlns:a16="http://schemas.microsoft.com/office/drawing/2014/main" id="{39272AD7-AD08-4C2B-AF1A-7DE425F8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3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083" name="Rectangle 27">
              <a:extLst>
                <a:ext uri="{FF2B5EF4-FFF2-40B4-BE49-F238E27FC236}">
                  <a16:creationId xmlns:a16="http://schemas.microsoft.com/office/drawing/2014/main" id="{CA88A907-3512-4440-976C-A933615B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610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084" name="Rectangle 28">
              <a:extLst>
                <a:ext uri="{FF2B5EF4-FFF2-40B4-BE49-F238E27FC236}">
                  <a16:creationId xmlns:a16="http://schemas.microsoft.com/office/drawing/2014/main" id="{4F481FEB-4B6D-4EC8-BFDC-D4AE9D04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28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44BEBAB4-2FA6-413C-B414-4462FA90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09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grpSp>
          <p:nvGrpSpPr>
            <p:cNvPr id="45086" name="Group 30">
              <a:extLst>
                <a:ext uri="{FF2B5EF4-FFF2-40B4-BE49-F238E27FC236}">
                  <a16:creationId xmlns:a16="http://schemas.microsoft.com/office/drawing/2014/main" id="{7350F5F0-3D82-45B3-A41B-6213B126C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2592"/>
              <a:ext cx="307" cy="256"/>
              <a:chOff x="215" y="2368"/>
              <a:chExt cx="307" cy="256"/>
            </a:xfrm>
          </p:grpSpPr>
          <p:sp>
            <p:nvSpPr>
              <p:cNvPr id="45087" name="Rectangle 31">
                <a:extLst>
                  <a:ext uri="{FF2B5EF4-FFF2-40B4-BE49-F238E27FC236}">
                    <a16:creationId xmlns:a16="http://schemas.microsoft.com/office/drawing/2014/main" id="{17CD4C9F-2D07-4629-A0ED-E122C0C60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088" name="Rectangle 32">
                <a:extLst>
                  <a:ext uri="{FF2B5EF4-FFF2-40B4-BE49-F238E27FC236}">
                    <a16:creationId xmlns:a16="http://schemas.microsoft.com/office/drawing/2014/main" id="{D76B3F54-0D47-49C8-89F3-435920ADB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089" name="Text Box 33">
                <a:extLst>
                  <a:ext uri="{FF2B5EF4-FFF2-40B4-BE49-F238E27FC236}">
                    <a16:creationId xmlns:a16="http://schemas.microsoft.com/office/drawing/2014/main" id="{535A87F0-539D-486F-AF2B-7F7D6853A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t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090" name="Group 34">
              <a:extLst>
                <a:ext uri="{FF2B5EF4-FFF2-40B4-BE49-F238E27FC236}">
                  <a16:creationId xmlns:a16="http://schemas.microsoft.com/office/drawing/2014/main" id="{342360B3-D5B8-4A09-AA57-886834576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" y="2834"/>
              <a:ext cx="307" cy="256"/>
              <a:chOff x="215" y="2368"/>
              <a:chExt cx="307" cy="256"/>
            </a:xfrm>
          </p:grpSpPr>
          <p:sp>
            <p:nvSpPr>
              <p:cNvPr id="45091" name="Rectangle 35">
                <a:extLst>
                  <a:ext uri="{FF2B5EF4-FFF2-40B4-BE49-F238E27FC236}">
                    <a16:creationId xmlns:a16="http://schemas.microsoft.com/office/drawing/2014/main" id="{22FE902C-E698-40C3-82AC-6ABB9424A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092" name="Rectangle 36">
                <a:extLst>
                  <a:ext uri="{FF2B5EF4-FFF2-40B4-BE49-F238E27FC236}">
                    <a16:creationId xmlns:a16="http://schemas.microsoft.com/office/drawing/2014/main" id="{F741B61C-C258-4752-BD3D-71AAA4864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093" name="Text Box 37">
                <a:extLst>
                  <a:ext uri="{FF2B5EF4-FFF2-40B4-BE49-F238E27FC236}">
                    <a16:creationId xmlns:a16="http://schemas.microsoft.com/office/drawing/2014/main" id="{D2E8E08F-1348-47F1-A3E9-1CB74E4FB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t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094" name="Group 38">
              <a:extLst>
                <a:ext uri="{FF2B5EF4-FFF2-40B4-BE49-F238E27FC236}">
                  <a16:creationId xmlns:a16="http://schemas.microsoft.com/office/drawing/2014/main" id="{A81CE4A1-5B7E-408A-B611-74BDB0B43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2834"/>
              <a:ext cx="307" cy="256"/>
              <a:chOff x="215" y="2368"/>
              <a:chExt cx="307" cy="256"/>
            </a:xfrm>
          </p:grpSpPr>
          <p:sp>
            <p:nvSpPr>
              <p:cNvPr id="45095" name="Rectangle 39">
                <a:extLst>
                  <a:ext uri="{FF2B5EF4-FFF2-40B4-BE49-F238E27FC236}">
                    <a16:creationId xmlns:a16="http://schemas.microsoft.com/office/drawing/2014/main" id="{CA32DD02-B6F9-4504-A7F1-66CC00DB1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096" name="Rectangle 40">
                <a:extLst>
                  <a:ext uri="{FF2B5EF4-FFF2-40B4-BE49-F238E27FC236}">
                    <a16:creationId xmlns:a16="http://schemas.microsoft.com/office/drawing/2014/main" id="{5AE5A34D-559E-47CD-85B0-724C99D3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097" name="Text Box 41">
                <a:extLst>
                  <a:ext uri="{FF2B5EF4-FFF2-40B4-BE49-F238E27FC236}">
                    <a16:creationId xmlns:a16="http://schemas.microsoft.com/office/drawing/2014/main" id="{AC3929B5-25B8-4F7A-AF2D-A7FE94E80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n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098" name="Group 42">
              <a:extLst>
                <a:ext uri="{FF2B5EF4-FFF2-40B4-BE49-F238E27FC236}">
                  <a16:creationId xmlns:a16="http://schemas.microsoft.com/office/drawing/2014/main" id="{F8361AEE-2C73-4804-A10B-04BB80FE1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3073"/>
              <a:ext cx="513" cy="256"/>
              <a:chOff x="440" y="2834"/>
              <a:chExt cx="513" cy="256"/>
            </a:xfrm>
          </p:grpSpPr>
          <p:grpSp>
            <p:nvGrpSpPr>
              <p:cNvPr id="45099" name="Group 43">
                <a:extLst>
                  <a:ext uri="{FF2B5EF4-FFF2-40B4-BE49-F238E27FC236}">
                    <a16:creationId xmlns:a16="http://schemas.microsoft.com/office/drawing/2014/main" id="{1DF096C4-8D02-411C-8BAC-B5A4A5D55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6" y="2834"/>
                <a:ext cx="307" cy="256"/>
                <a:chOff x="215" y="2368"/>
                <a:chExt cx="307" cy="256"/>
              </a:xfrm>
            </p:grpSpPr>
            <p:sp>
              <p:nvSpPr>
                <p:cNvPr id="45100" name="Rectangle 44">
                  <a:extLst>
                    <a:ext uri="{FF2B5EF4-FFF2-40B4-BE49-F238E27FC236}">
                      <a16:creationId xmlns:a16="http://schemas.microsoft.com/office/drawing/2014/main" id="{134EC280-33C3-4D6B-8438-6213584FC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5101" name="Rectangle 45">
                  <a:extLst>
                    <a:ext uri="{FF2B5EF4-FFF2-40B4-BE49-F238E27FC236}">
                      <a16:creationId xmlns:a16="http://schemas.microsoft.com/office/drawing/2014/main" id="{02A2DEC8-5CF0-459D-A052-F94E6EF84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20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H</a:t>
                  </a:r>
                </a:p>
              </p:txBody>
            </p:sp>
            <p:sp>
              <p:nvSpPr>
                <p:cNvPr id="45102" name="Text Box 46">
                  <a:extLst>
                    <a:ext uri="{FF2B5EF4-FFF2-40B4-BE49-F238E27FC236}">
                      <a16:creationId xmlns:a16="http://schemas.microsoft.com/office/drawing/2014/main" id="{1861DAED-C83C-47C6-8993-CC6F3497C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16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t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45103" name="Group 47">
                <a:extLst>
                  <a:ext uri="{FF2B5EF4-FFF2-40B4-BE49-F238E27FC236}">
                    <a16:creationId xmlns:a16="http://schemas.microsoft.com/office/drawing/2014/main" id="{6B0F9D15-860C-49DF-9C31-51FF5A152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" y="2834"/>
                <a:ext cx="307" cy="256"/>
                <a:chOff x="215" y="2368"/>
                <a:chExt cx="307" cy="256"/>
              </a:xfrm>
            </p:grpSpPr>
            <p:sp>
              <p:nvSpPr>
                <p:cNvPr id="45104" name="Rectangle 48">
                  <a:extLst>
                    <a:ext uri="{FF2B5EF4-FFF2-40B4-BE49-F238E27FC236}">
                      <a16:creationId xmlns:a16="http://schemas.microsoft.com/office/drawing/2014/main" id="{E81EF840-0B3E-418B-AD45-C2108A6DE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5105" name="Rectangle 49">
                  <a:extLst>
                    <a:ext uri="{FF2B5EF4-FFF2-40B4-BE49-F238E27FC236}">
                      <a16:creationId xmlns:a16="http://schemas.microsoft.com/office/drawing/2014/main" id="{2A2172DB-FF4F-4AA8-B7E0-14C6033FB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20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H</a:t>
                  </a:r>
                </a:p>
              </p:txBody>
            </p:sp>
            <p:sp>
              <p:nvSpPr>
                <p:cNvPr id="45106" name="Text Box 50">
                  <a:extLst>
                    <a:ext uri="{FF2B5EF4-FFF2-40B4-BE49-F238E27FC236}">
                      <a16:creationId xmlns:a16="http://schemas.microsoft.com/office/drawing/2014/main" id="{4C83CCDD-69CF-48E9-8B9B-01A51F2E0A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16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n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</p:grpSp>
        <p:grpSp>
          <p:nvGrpSpPr>
            <p:cNvPr id="45107" name="Group 51">
              <a:extLst>
                <a:ext uri="{FF2B5EF4-FFF2-40B4-BE49-F238E27FC236}">
                  <a16:creationId xmlns:a16="http://schemas.microsoft.com/office/drawing/2014/main" id="{388B9AB8-4E59-4959-A952-E9B880BD7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3074"/>
              <a:ext cx="307" cy="256"/>
              <a:chOff x="215" y="2368"/>
              <a:chExt cx="307" cy="256"/>
            </a:xfrm>
          </p:grpSpPr>
          <p:sp>
            <p:nvSpPr>
              <p:cNvPr id="45108" name="Rectangle 52">
                <a:extLst>
                  <a:ext uri="{FF2B5EF4-FFF2-40B4-BE49-F238E27FC236}">
                    <a16:creationId xmlns:a16="http://schemas.microsoft.com/office/drawing/2014/main" id="{868A0D20-6319-4C74-88E6-7DD36A48D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109" name="Rectangle 53">
                <a:extLst>
                  <a:ext uri="{FF2B5EF4-FFF2-40B4-BE49-F238E27FC236}">
                    <a16:creationId xmlns:a16="http://schemas.microsoft.com/office/drawing/2014/main" id="{E0831F3C-5F7E-45FD-A8D8-F277A1F10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110" name="Text Box 54">
                <a:extLst>
                  <a:ext uri="{FF2B5EF4-FFF2-40B4-BE49-F238E27FC236}">
                    <a16:creationId xmlns:a16="http://schemas.microsoft.com/office/drawing/2014/main" id="{1F8777E2-AAE4-462F-A0A2-56BFBE446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l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45111" name="Group 55">
            <a:extLst>
              <a:ext uri="{FF2B5EF4-FFF2-40B4-BE49-F238E27FC236}">
                <a16:creationId xmlns:a16="http://schemas.microsoft.com/office/drawing/2014/main" id="{F8F38165-A56B-40AD-8570-3B2736D5FBA4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3695700"/>
            <a:ext cx="1668463" cy="1552575"/>
            <a:chOff x="230" y="2352"/>
            <a:chExt cx="1051" cy="978"/>
          </a:xfrm>
        </p:grpSpPr>
        <p:sp>
          <p:nvSpPr>
            <p:cNvPr id="45112" name="Rectangle 56">
              <a:extLst>
                <a:ext uri="{FF2B5EF4-FFF2-40B4-BE49-F238E27FC236}">
                  <a16:creationId xmlns:a16="http://schemas.microsoft.com/office/drawing/2014/main" id="{01997B35-8F57-47C2-9091-A2C40EE5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3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113" name="Rectangle 57">
              <a:extLst>
                <a:ext uri="{FF2B5EF4-FFF2-40B4-BE49-F238E27FC236}">
                  <a16:creationId xmlns:a16="http://schemas.microsoft.com/office/drawing/2014/main" id="{7552BADF-3D86-4274-B8E3-2C28D91F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610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114" name="Rectangle 58">
              <a:extLst>
                <a:ext uri="{FF2B5EF4-FFF2-40B4-BE49-F238E27FC236}">
                  <a16:creationId xmlns:a16="http://schemas.microsoft.com/office/drawing/2014/main" id="{1699ACDD-7889-435B-8655-70348F779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28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45115" name="Rectangle 59">
              <a:extLst>
                <a:ext uri="{FF2B5EF4-FFF2-40B4-BE49-F238E27FC236}">
                  <a16:creationId xmlns:a16="http://schemas.microsoft.com/office/drawing/2014/main" id="{B5717418-B42E-426E-A703-4872C223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09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rPr>
                <a:t>M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grpSp>
          <p:nvGrpSpPr>
            <p:cNvPr id="45116" name="Group 60">
              <a:extLst>
                <a:ext uri="{FF2B5EF4-FFF2-40B4-BE49-F238E27FC236}">
                  <a16:creationId xmlns:a16="http://schemas.microsoft.com/office/drawing/2014/main" id="{8A652679-9A23-4204-B7F2-20BF70877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2592"/>
              <a:ext cx="307" cy="256"/>
              <a:chOff x="215" y="2368"/>
              <a:chExt cx="307" cy="256"/>
            </a:xfrm>
          </p:grpSpPr>
          <p:sp>
            <p:nvSpPr>
              <p:cNvPr id="45117" name="Rectangle 61">
                <a:extLst>
                  <a:ext uri="{FF2B5EF4-FFF2-40B4-BE49-F238E27FC236}">
                    <a16:creationId xmlns:a16="http://schemas.microsoft.com/office/drawing/2014/main" id="{320C2C9E-EE15-4FF5-B806-43ECBD49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118" name="Rectangle 62">
                <a:extLst>
                  <a:ext uri="{FF2B5EF4-FFF2-40B4-BE49-F238E27FC236}">
                    <a16:creationId xmlns:a16="http://schemas.microsoft.com/office/drawing/2014/main" id="{8767D7E5-A06D-4B1E-804E-CFADBB17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119" name="Text Box 63">
                <a:extLst>
                  <a:ext uri="{FF2B5EF4-FFF2-40B4-BE49-F238E27FC236}">
                    <a16:creationId xmlns:a16="http://schemas.microsoft.com/office/drawing/2014/main" id="{FFAC13BE-93D4-499D-B962-654E9C8DF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t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120" name="Group 64">
              <a:extLst>
                <a:ext uri="{FF2B5EF4-FFF2-40B4-BE49-F238E27FC236}">
                  <a16:creationId xmlns:a16="http://schemas.microsoft.com/office/drawing/2014/main" id="{D6EBFC91-0C59-493B-B015-DDE0485B5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" y="2834"/>
              <a:ext cx="307" cy="256"/>
              <a:chOff x="215" y="2368"/>
              <a:chExt cx="307" cy="256"/>
            </a:xfrm>
          </p:grpSpPr>
          <p:sp>
            <p:nvSpPr>
              <p:cNvPr id="45121" name="Rectangle 65">
                <a:extLst>
                  <a:ext uri="{FF2B5EF4-FFF2-40B4-BE49-F238E27FC236}">
                    <a16:creationId xmlns:a16="http://schemas.microsoft.com/office/drawing/2014/main" id="{84CF5A90-D1D0-4748-BBEE-593F45E11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122" name="Rectangle 66">
                <a:extLst>
                  <a:ext uri="{FF2B5EF4-FFF2-40B4-BE49-F238E27FC236}">
                    <a16:creationId xmlns:a16="http://schemas.microsoft.com/office/drawing/2014/main" id="{C147FE52-68E3-42BE-85B5-A5020CDA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123" name="Text Box 67">
                <a:extLst>
                  <a:ext uri="{FF2B5EF4-FFF2-40B4-BE49-F238E27FC236}">
                    <a16:creationId xmlns:a16="http://schemas.microsoft.com/office/drawing/2014/main" id="{75DCE722-C704-4582-8498-3041F9399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t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124" name="Group 68">
              <a:extLst>
                <a:ext uri="{FF2B5EF4-FFF2-40B4-BE49-F238E27FC236}">
                  <a16:creationId xmlns:a16="http://schemas.microsoft.com/office/drawing/2014/main" id="{9B75E21D-B5DF-4F9B-A9FD-6F700DE6C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2834"/>
              <a:ext cx="307" cy="256"/>
              <a:chOff x="215" y="2368"/>
              <a:chExt cx="307" cy="256"/>
            </a:xfrm>
          </p:grpSpPr>
          <p:sp>
            <p:nvSpPr>
              <p:cNvPr id="45125" name="Rectangle 69">
                <a:extLst>
                  <a:ext uri="{FF2B5EF4-FFF2-40B4-BE49-F238E27FC236}">
                    <a16:creationId xmlns:a16="http://schemas.microsoft.com/office/drawing/2014/main" id="{C854A32E-4694-438C-A410-79FC6F25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126" name="Rectangle 70">
                <a:extLst>
                  <a:ext uri="{FF2B5EF4-FFF2-40B4-BE49-F238E27FC236}">
                    <a16:creationId xmlns:a16="http://schemas.microsoft.com/office/drawing/2014/main" id="{CAE7A2E2-B7A5-4E14-BD85-F4F7740C1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127" name="Text Box 71">
                <a:extLst>
                  <a:ext uri="{FF2B5EF4-FFF2-40B4-BE49-F238E27FC236}">
                    <a16:creationId xmlns:a16="http://schemas.microsoft.com/office/drawing/2014/main" id="{0548B9E5-3EC1-4055-92CA-5F55525B5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n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45128" name="Group 72">
              <a:extLst>
                <a:ext uri="{FF2B5EF4-FFF2-40B4-BE49-F238E27FC236}">
                  <a16:creationId xmlns:a16="http://schemas.microsoft.com/office/drawing/2014/main" id="{7C9F6BC7-31DA-4C64-A1D5-885EAE85D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3073"/>
              <a:ext cx="513" cy="256"/>
              <a:chOff x="440" y="2834"/>
              <a:chExt cx="513" cy="256"/>
            </a:xfrm>
          </p:grpSpPr>
          <p:grpSp>
            <p:nvGrpSpPr>
              <p:cNvPr id="45129" name="Group 73">
                <a:extLst>
                  <a:ext uri="{FF2B5EF4-FFF2-40B4-BE49-F238E27FC236}">
                    <a16:creationId xmlns:a16="http://schemas.microsoft.com/office/drawing/2014/main" id="{E51213DA-BF5B-49F9-93C3-DFF2CCCD5C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6" y="2834"/>
                <a:ext cx="307" cy="256"/>
                <a:chOff x="215" y="2368"/>
                <a:chExt cx="307" cy="256"/>
              </a:xfrm>
            </p:grpSpPr>
            <p:sp>
              <p:nvSpPr>
                <p:cNvPr id="45130" name="Rectangle 74">
                  <a:extLst>
                    <a:ext uri="{FF2B5EF4-FFF2-40B4-BE49-F238E27FC236}">
                      <a16:creationId xmlns:a16="http://schemas.microsoft.com/office/drawing/2014/main" id="{3FFD7969-5D6E-462E-BB50-3AC252A99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5131" name="Rectangle 75">
                  <a:extLst>
                    <a:ext uri="{FF2B5EF4-FFF2-40B4-BE49-F238E27FC236}">
                      <a16:creationId xmlns:a16="http://schemas.microsoft.com/office/drawing/2014/main" id="{121F6A3D-AB8D-4FEB-92F9-7255D934B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20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H</a:t>
                  </a:r>
                </a:p>
              </p:txBody>
            </p:sp>
            <p:sp>
              <p:nvSpPr>
                <p:cNvPr id="45132" name="Text Box 76">
                  <a:extLst>
                    <a:ext uri="{FF2B5EF4-FFF2-40B4-BE49-F238E27FC236}">
                      <a16:creationId xmlns:a16="http://schemas.microsoft.com/office/drawing/2014/main" id="{02D44CC8-66BA-494A-AEAA-C2F27F8D71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16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t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45133" name="Group 77">
                <a:extLst>
                  <a:ext uri="{FF2B5EF4-FFF2-40B4-BE49-F238E27FC236}">
                    <a16:creationId xmlns:a16="http://schemas.microsoft.com/office/drawing/2014/main" id="{0A80EBCC-1A10-44CB-A828-10C86F1D2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" y="2834"/>
                <a:ext cx="307" cy="256"/>
                <a:chOff x="215" y="2368"/>
                <a:chExt cx="307" cy="256"/>
              </a:xfrm>
            </p:grpSpPr>
            <p:sp>
              <p:nvSpPr>
                <p:cNvPr id="45134" name="Rectangle 78">
                  <a:extLst>
                    <a:ext uri="{FF2B5EF4-FFF2-40B4-BE49-F238E27FC236}">
                      <a16:creationId xmlns:a16="http://schemas.microsoft.com/office/drawing/2014/main" id="{C524C5DE-3824-480C-B1CD-F9EACAA12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5135" name="Rectangle 79">
                  <a:extLst>
                    <a:ext uri="{FF2B5EF4-FFF2-40B4-BE49-F238E27FC236}">
                      <a16:creationId xmlns:a16="http://schemas.microsoft.com/office/drawing/2014/main" id="{FBD6E1DD-5DB4-484C-899A-8E10003D6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20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H</a:t>
                  </a:r>
                </a:p>
              </p:txBody>
            </p:sp>
            <p:sp>
              <p:nvSpPr>
                <p:cNvPr id="45136" name="Text Box 80">
                  <a:extLst>
                    <a:ext uri="{FF2B5EF4-FFF2-40B4-BE49-F238E27FC236}">
                      <a16:creationId xmlns:a16="http://schemas.microsoft.com/office/drawing/2014/main" id="{3413C6BA-B570-413F-BFD6-A2EF96B90C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ko-KR" sz="160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n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</p:grpSp>
        <p:grpSp>
          <p:nvGrpSpPr>
            <p:cNvPr id="45137" name="Group 81">
              <a:extLst>
                <a:ext uri="{FF2B5EF4-FFF2-40B4-BE49-F238E27FC236}">
                  <a16:creationId xmlns:a16="http://schemas.microsoft.com/office/drawing/2014/main" id="{F6F02B01-FC17-4FA8-B1C9-F9F394B36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3074"/>
              <a:ext cx="307" cy="256"/>
              <a:chOff x="215" y="2368"/>
              <a:chExt cx="307" cy="256"/>
            </a:xfrm>
          </p:grpSpPr>
          <p:sp>
            <p:nvSpPr>
              <p:cNvPr id="45138" name="Rectangle 82">
                <a:extLst>
                  <a:ext uri="{FF2B5EF4-FFF2-40B4-BE49-F238E27FC236}">
                    <a16:creationId xmlns:a16="http://schemas.microsoft.com/office/drawing/2014/main" id="{1EFCD477-7E80-4A43-9A8A-8FAD40C2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5139" name="Rectangle 83">
                <a:extLst>
                  <a:ext uri="{FF2B5EF4-FFF2-40B4-BE49-F238E27FC236}">
                    <a16:creationId xmlns:a16="http://schemas.microsoft.com/office/drawing/2014/main" id="{CC5A1B30-419E-4FA7-9DB2-E6DFAA551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>
                    <a:latin typeface="Comic Sans MS" panose="030F0702030302020204" pitchFamily="66" charset="0"/>
                    <a:ea typeface="굴림" panose="020B0600000101010101" pitchFamily="50" charset="-127"/>
                  </a:rPr>
                  <a:t>H</a:t>
                </a:r>
              </a:p>
            </p:txBody>
          </p:sp>
          <p:sp>
            <p:nvSpPr>
              <p:cNvPr id="45140" name="Text Box 84">
                <a:extLst>
                  <a:ext uri="{FF2B5EF4-FFF2-40B4-BE49-F238E27FC236}">
                    <a16:creationId xmlns:a16="http://schemas.microsoft.com/office/drawing/2014/main" id="{54E94627-4746-4853-B157-270A6A2A5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latin typeface="Comic Sans MS" panose="030F0702030302020204" pitchFamily="66" charset="0"/>
                    <a:ea typeface="굴림" panose="020B0600000101010101" pitchFamily="50" charset="-127"/>
                  </a:rPr>
                  <a:t>l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45141" name="Text Box 85">
            <a:extLst>
              <a:ext uri="{FF2B5EF4-FFF2-40B4-BE49-F238E27FC236}">
                <a16:creationId xmlns:a16="http://schemas.microsoft.com/office/drawing/2014/main" id="{C6418125-768A-4F67-862A-FC22C125E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64648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message</a:t>
            </a:r>
            <a:endParaRPr lang="en-US" altLang="ko-KR">
              <a:solidFill>
                <a:schemeClr val="accent2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5142" name="Text Box 86">
            <a:extLst>
              <a:ext uri="{FF2B5EF4-FFF2-40B4-BE49-F238E27FC236}">
                <a16:creationId xmlns:a16="http://schemas.microsoft.com/office/drawing/2014/main" id="{ABDFF81A-4006-4957-B03F-405BAEBD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046538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segment</a:t>
            </a:r>
            <a:endParaRPr lang="en-US" altLang="ko-KR">
              <a:solidFill>
                <a:schemeClr val="accent2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5143" name="Text Box 87">
            <a:extLst>
              <a:ext uri="{FF2B5EF4-FFF2-40B4-BE49-F238E27FC236}">
                <a16:creationId xmlns:a16="http://schemas.microsoft.com/office/drawing/2014/main" id="{E10D22ED-7B12-4C40-91F7-E73F2126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456113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datagram</a:t>
            </a:r>
            <a:endParaRPr lang="en-US" altLang="ko-KR">
              <a:solidFill>
                <a:schemeClr val="accent2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5144" name="Text Box 88">
            <a:extLst>
              <a:ext uri="{FF2B5EF4-FFF2-40B4-BE49-F238E27FC236}">
                <a16:creationId xmlns:a16="http://schemas.microsoft.com/office/drawing/2014/main" id="{80D3E4A9-A847-402C-9291-C683639D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4865688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frame</a:t>
            </a:r>
            <a:endParaRPr lang="en-US" altLang="ko-KR">
              <a:solidFill>
                <a:schemeClr val="accent2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69"/>
    </mc:Choice>
    <mc:Fallback xmlns="">
      <p:transition spd="slow" advTm="32669"/>
    </mc:Fallback>
  </mc:AlternateContent>
  <p:extLst>
    <p:ext uri="{3A86A75C-4F4B-4683-9AE1-C65F6400EC91}">
      <p14:laserTraceLst xmlns:p14="http://schemas.microsoft.com/office/powerpoint/2010/main">
        <p14:tracePtLst>
          <p14:tracePt t="13" x="3600450" y="2584450"/>
          <p14:tracePt t="36" x="3600450" y="2590800"/>
          <p14:tracePt t="308" x="3606800" y="2590800"/>
          <p14:tracePt t="316" x="3613150" y="2590800"/>
          <p14:tracePt t="324" x="3619500" y="2603500"/>
          <p14:tracePt t="339" x="3644900" y="2616200"/>
          <p14:tracePt t="356" x="3663950" y="2622550"/>
          <p14:tracePt t="373" x="3689350" y="2628900"/>
          <p14:tracePt t="390" x="3721100" y="2647950"/>
          <p14:tracePt t="406" x="3771900" y="2660650"/>
          <p14:tracePt t="423" x="3835400" y="2686050"/>
          <p14:tracePt t="439" x="3924300" y="2717800"/>
          <p14:tracePt t="456" x="4019550" y="2749550"/>
          <p14:tracePt t="473" x="4133850" y="2794000"/>
          <p14:tracePt t="490" x="4267200" y="2838450"/>
          <p14:tracePt t="506" x="4451350" y="2933700"/>
          <p14:tracePt t="524" x="4800600" y="3162300"/>
          <p14:tracePt t="539" x="5073650" y="3340100"/>
          <p14:tracePt t="556" x="5321300" y="3498850"/>
          <p14:tracePt t="573" x="5543550" y="3600450"/>
          <p14:tracePt t="590" x="5746750" y="3670300"/>
          <p14:tracePt t="606" x="5956300" y="3746500"/>
          <p14:tracePt t="623" x="6108700" y="3822700"/>
          <p14:tracePt t="640" x="6203950" y="3905250"/>
          <p14:tracePt t="656" x="6254750" y="3968750"/>
          <p14:tracePt t="673" x="6254750" y="3975100"/>
          <p14:tracePt t="796" x="6254750" y="3981450"/>
          <p14:tracePt t="812" x="6254750" y="3987800"/>
          <p14:tracePt t="820" x="6248400" y="3987800"/>
          <p14:tracePt t="827" x="6235700" y="3987800"/>
          <p14:tracePt t="839" x="6223000" y="3987800"/>
          <p14:tracePt t="856" x="6203950" y="3987800"/>
          <p14:tracePt t="873" x="6127750" y="3987800"/>
          <p14:tracePt t="890" x="5994400" y="3987800"/>
          <p14:tracePt t="906" x="5784850" y="3949700"/>
          <p14:tracePt t="923" x="5518150" y="3898900"/>
          <p14:tracePt t="925" x="5384800" y="3873500"/>
          <p14:tracePt t="940" x="5238750" y="3848100"/>
          <p14:tracePt t="956" x="4838700" y="3778250"/>
          <p14:tracePt t="973" x="4603750" y="3752850"/>
          <p14:tracePt t="989" x="4400550" y="3733800"/>
          <p14:tracePt t="1006" x="4197350" y="3676650"/>
          <p14:tracePt t="1023" x="3987800" y="3600450"/>
          <p14:tracePt t="1040" x="3778250" y="3530600"/>
          <p14:tracePt t="1056" x="3594100" y="3479800"/>
          <p14:tracePt t="1073" x="3473450" y="3479800"/>
          <p14:tracePt t="1090" x="3390900" y="3505200"/>
          <p14:tracePt t="1106" x="3302000" y="3536950"/>
          <p14:tracePt t="1124" x="3130550" y="3594100"/>
          <p14:tracePt t="1140" x="3079750" y="3613150"/>
          <p14:tracePt t="1156" x="2946400" y="3657600"/>
          <p14:tracePt t="1173" x="2851150" y="3695700"/>
          <p14:tracePt t="1189" x="2730500" y="3733800"/>
          <p14:tracePt t="1206" x="2609850" y="3778250"/>
          <p14:tracePt t="1223" x="2501900" y="3803650"/>
          <p14:tracePt t="1239" x="2400300" y="3816350"/>
          <p14:tracePt t="1256" x="2298700" y="3822700"/>
          <p14:tracePt t="1273" x="2197100" y="3822700"/>
          <p14:tracePt t="1289" x="2082800" y="3797300"/>
          <p14:tracePt t="1306" x="1949450" y="3721100"/>
          <p14:tracePt t="1324" x="1720850" y="3562350"/>
          <p14:tracePt t="1339" x="1555750" y="3479800"/>
          <p14:tracePt t="1356" x="1428750" y="3435350"/>
          <p14:tracePt t="1373" x="1346200" y="3403600"/>
          <p14:tracePt t="1389" x="1289050" y="3352800"/>
          <p14:tracePt t="1406" x="1244600" y="3276600"/>
          <p14:tracePt t="1423" x="1225550" y="3219450"/>
          <p14:tracePt t="1439" x="1212850" y="3187700"/>
          <p14:tracePt t="1456" x="1212850" y="3181350"/>
          <p14:tracePt t="1473" x="1212850" y="3168650"/>
          <p14:tracePt t="1490" x="1206500" y="3155950"/>
          <p14:tracePt t="1506" x="1187450" y="3136900"/>
          <p14:tracePt t="1523" x="1181100" y="3136900"/>
          <p14:tracePt t="1539" x="1174750" y="3136900"/>
          <p14:tracePt t="1660" x="1168400" y="3136900"/>
          <p14:tracePt t="1669" x="1162050" y="3149600"/>
          <p14:tracePt t="1675" x="1155700" y="3155950"/>
          <p14:tracePt t="1692" x="1155700" y="3162300"/>
          <p14:tracePt t="1706" x="1149350" y="3168650"/>
          <p14:tracePt t="1724" x="1143000" y="3194050"/>
          <p14:tracePt t="1740" x="1136650" y="3219450"/>
          <p14:tracePt t="1756" x="1136650" y="3244850"/>
          <p14:tracePt t="1773" x="1136650" y="3282950"/>
          <p14:tracePt t="1790" x="1136650" y="3321050"/>
          <p14:tracePt t="1806" x="1136650" y="3346450"/>
          <p14:tracePt t="1823" x="1136650" y="3365500"/>
          <p14:tracePt t="1839" x="1136650" y="3384550"/>
          <p14:tracePt t="1856" x="1136650" y="3409950"/>
          <p14:tracePt t="1873" x="1136650" y="3454400"/>
          <p14:tracePt t="1889" x="1136650" y="3492500"/>
          <p14:tracePt t="1906" x="1136650" y="3543300"/>
          <p14:tracePt t="1924" x="1136650" y="3619500"/>
          <p14:tracePt t="1940" x="1136650" y="3670300"/>
          <p14:tracePt t="1956" x="1136650" y="3727450"/>
          <p14:tracePt t="1973" x="1136650" y="3797300"/>
          <p14:tracePt t="1989" x="1136650" y="3892550"/>
          <p14:tracePt t="2006" x="1123950" y="4006850"/>
          <p14:tracePt t="2023" x="1104900" y="4146550"/>
          <p14:tracePt t="2039" x="1104900" y="4330700"/>
          <p14:tracePt t="2058" x="1092200" y="4540250"/>
          <p14:tracePt t="2074" x="1092200" y="4781550"/>
          <p14:tracePt t="2090" x="1085850" y="5016500"/>
          <p14:tracePt t="2106" x="1085850" y="5213350"/>
          <p14:tracePt t="2123" x="1066800" y="5340350"/>
          <p14:tracePt t="2125" x="1066800" y="5384800"/>
          <p14:tracePt t="2140" x="1066800" y="5397500"/>
          <p14:tracePt t="2173" x="1066800" y="5384800"/>
          <p14:tracePt t="2189" x="1104900" y="5302250"/>
          <p14:tracePt t="2206" x="1149350" y="5162550"/>
          <p14:tracePt t="2223" x="1219200" y="5003800"/>
          <p14:tracePt t="2239" x="1289050" y="4845050"/>
          <p14:tracePt t="2256" x="1365250" y="4692650"/>
          <p14:tracePt t="2273" x="1416050" y="4533900"/>
          <p14:tracePt t="2289" x="1473200" y="4413250"/>
          <p14:tracePt t="2306" x="1517650" y="4305300"/>
          <p14:tracePt t="2324" x="1600200" y="4171950"/>
          <p14:tracePt t="2339" x="1657350" y="4083050"/>
          <p14:tracePt t="2356" x="1746250" y="4013200"/>
          <p14:tracePt t="2373" x="1828800" y="3962400"/>
          <p14:tracePt t="2390" x="1898650" y="3930650"/>
          <p14:tracePt t="2406" x="1949450" y="3917950"/>
          <p14:tracePt t="2423" x="2006600" y="3905250"/>
          <p14:tracePt t="2440" x="2089150" y="3879850"/>
          <p14:tracePt t="2456" x="2165350" y="3848100"/>
          <p14:tracePt t="2473" x="2235200" y="3829050"/>
          <p14:tracePt t="2490" x="2254250" y="3816350"/>
          <p14:tracePt t="2523" x="2254250" y="3822700"/>
          <p14:tracePt t="2539" x="2254250" y="3829050"/>
          <p14:tracePt t="2556" x="2254250" y="3835400"/>
          <p14:tracePt t="2573" x="2254250" y="3841750"/>
          <p14:tracePt t="2606" x="2241550" y="3867150"/>
          <p14:tracePt t="2623" x="2203450" y="3892550"/>
          <p14:tracePt t="2639" x="2165350" y="3924300"/>
          <p14:tracePt t="2656" x="2139950" y="3930650"/>
          <p14:tracePt t="2673" x="2127250" y="3937000"/>
          <p14:tracePt t="2689" x="2076450" y="3937000"/>
          <p14:tracePt t="2706" x="1974850" y="3937000"/>
          <p14:tracePt t="2723" x="1860550" y="3937000"/>
          <p14:tracePt t="2739" x="1720850" y="3937000"/>
          <p14:tracePt t="2756" x="1689100" y="3930650"/>
          <p14:tracePt t="2773" x="1682750" y="3924300"/>
          <p14:tracePt t="2852" x="1676400" y="3924300"/>
          <p14:tracePt t="2868" x="1670050" y="3917950"/>
          <p14:tracePt t="2875" x="1663700" y="3917950"/>
          <p14:tracePt t="2884" x="1657350" y="3917950"/>
          <p14:tracePt t="2892" x="1644650" y="3911600"/>
          <p14:tracePt t="2906" x="1638300" y="3911600"/>
          <p14:tracePt t="2924" x="1593850" y="3898900"/>
          <p14:tracePt t="2940" x="1555750" y="3898900"/>
          <p14:tracePt t="2956" x="1530350" y="3898900"/>
          <p14:tracePt t="2973" x="1504950" y="3898900"/>
          <p14:tracePt t="2990" x="1466850" y="3898900"/>
          <p14:tracePt t="3006" x="1416050" y="3898900"/>
          <p14:tracePt t="3023" x="1352550" y="3898900"/>
          <p14:tracePt t="3039" x="1295400" y="3898900"/>
          <p14:tracePt t="3058" x="1257300" y="3898900"/>
          <p14:tracePt t="3076" x="1225550" y="3886200"/>
          <p14:tracePt t="3089" x="1219200" y="3886200"/>
          <p14:tracePt t="3106" x="1212850" y="3879850"/>
          <p14:tracePt t="3124" x="1200150" y="3848100"/>
          <p14:tracePt t="3140" x="1200150" y="3822700"/>
          <p14:tracePt t="3156" x="1200150" y="3797300"/>
          <p14:tracePt t="3173" x="1200150" y="3784600"/>
          <p14:tracePt t="3189" x="1212850" y="3778250"/>
          <p14:tracePt t="3206" x="1250950" y="3752850"/>
          <p14:tracePt t="3223" x="1295400" y="3740150"/>
          <p14:tracePt t="3240" x="1358900" y="3740150"/>
          <p14:tracePt t="3256" x="1416050" y="3733800"/>
          <p14:tracePt t="3273" x="1485900" y="3727450"/>
          <p14:tracePt t="3290" x="1562100" y="3727450"/>
          <p14:tracePt t="3307" x="1625600" y="3740150"/>
          <p14:tracePt t="3324" x="1727200" y="3778250"/>
          <p14:tracePt t="3339" x="1758950" y="3784600"/>
          <p14:tracePt t="3356" x="1765300" y="3803650"/>
          <p14:tracePt t="3373" x="1765300" y="3829050"/>
          <p14:tracePt t="3389" x="1765300" y="3854450"/>
          <p14:tracePt t="3406" x="1765300" y="3892550"/>
          <p14:tracePt t="3423" x="1765300" y="3917950"/>
          <p14:tracePt t="3441" x="1765300" y="3930650"/>
          <p14:tracePt t="3456" x="1739900" y="3949700"/>
          <p14:tracePt t="3473" x="1708150" y="3968750"/>
          <p14:tracePt t="3490" x="1676400" y="3987800"/>
          <p14:tracePt t="3506" x="1638300" y="4000500"/>
          <p14:tracePt t="3524" x="1574800" y="4013200"/>
          <p14:tracePt t="3539" x="1543050" y="4013200"/>
          <p14:tracePt t="3556" x="1511300" y="4013200"/>
          <p14:tracePt t="3573" x="1479550" y="4013200"/>
          <p14:tracePt t="3590" x="1454150" y="4013200"/>
          <p14:tracePt t="3606" x="1428750" y="4013200"/>
          <p14:tracePt t="3623" x="1422400" y="4013200"/>
          <p14:tracePt t="3656" x="1409700" y="4013200"/>
          <p14:tracePt t="3673" x="1397000" y="4013200"/>
          <p14:tracePt t="3690" x="1365250" y="4013200"/>
          <p14:tracePt t="3706" x="1339850" y="4013200"/>
          <p14:tracePt t="3708" x="1333500" y="4013200"/>
          <p14:tracePt t="3723" x="1308100" y="4013200"/>
          <p14:tracePt t="3740" x="1276350" y="3994150"/>
          <p14:tracePt t="3756" x="1257300" y="3981450"/>
          <p14:tracePt t="3773" x="1231900" y="3949700"/>
          <p14:tracePt t="3790" x="1225550" y="3924300"/>
          <p14:tracePt t="3806" x="1212850" y="3911600"/>
          <p14:tracePt t="3823" x="1212850" y="3898900"/>
          <p14:tracePt t="3840" x="1206500" y="3886200"/>
          <p14:tracePt t="3856" x="1206500" y="3867150"/>
          <p14:tracePt t="3873" x="1206500" y="3848100"/>
          <p14:tracePt t="3890" x="1219200" y="3841750"/>
          <p14:tracePt t="3906" x="1238250" y="3829050"/>
          <p14:tracePt t="3908" x="1257300" y="3822700"/>
          <p14:tracePt t="3924" x="1301750" y="3803650"/>
          <p14:tracePt t="3939" x="1333500" y="3784600"/>
          <p14:tracePt t="3956" x="1371600" y="3771900"/>
          <p14:tracePt t="3973" x="1403350" y="3765550"/>
          <p14:tracePt t="3990" x="1422400" y="3765550"/>
          <p14:tracePt t="4006" x="1441450" y="3765550"/>
          <p14:tracePt t="4023" x="1479550" y="3765550"/>
          <p14:tracePt t="4040" x="1517650" y="3765550"/>
          <p14:tracePt t="4057" x="1574800" y="3765550"/>
          <p14:tracePt t="4073" x="1625600" y="3765550"/>
          <p14:tracePt t="4076" x="1644650" y="3765550"/>
          <p14:tracePt t="4089" x="1657350" y="3765550"/>
          <p14:tracePt t="4106" x="1663700" y="3771900"/>
          <p14:tracePt t="4123" x="1670050" y="3778250"/>
          <p14:tracePt t="4140" x="1676400" y="3784600"/>
          <p14:tracePt t="4156" x="1682750" y="3835400"/>
          <p14:tracePt t="4173" x="1682750" y="3854450"/>
          <p14:tracePt t="4189" x="1682750" y="3886200"/>
          <p14:tracePt t="4206" x="1676400" y="3911600"/>
          <p14:tracePt t="4223" x="1663700" y="3949700"/>
          <p14:tracePt t="4240" x="1644650" y="3975100"/>
          <p14:tracePt t="4256" x="1619250" y="4006850"/>
          <p14:tracePt t="4273" x="1600200" y="4025900"/>
          <p14:tracePt t="4290" x="1574800" y="4044950"/>
          <p14:tracePt t="4306" x="1555750" y="4051300"/>
          <p14:tracePt t="4307" x="1543050" y="4051300"/>
          <p14:tracePt t="4324" x="1524000" y="4057650"/>
          <p14:tracePt t="4340" x="1504950" y="4064000"/>
          <p14:tracePt t="4356" x="1492250" y="4064000"/>
          <p14:tracePt t="4373" x="1460500" y="4064000"/>
          <p14:tracePt t="4389" x="1435100" y="4064000"/>
          <p14:tracePt t="4406" x="1409700" y="4057650"/>
          <p14:tracePt t="4423" x="1384300" y="4044950"/>
          <p14:tracePt t="4440" x="1365250" y="4038600"/>
          <p14:tracePt t="4456" x="1346200" y="4032250"/>
          <p14:tracePt t="4473" x="1333500" y="4025900"/>
          <p14:tracePt t="4490" x="1327150" y="4019550"/>
          <p14:tracePt t="4506" x="1320800" y="4006850"/>
          <p14:tracePt t="4508" x="1320800" y="4000500"/>
          <p14:tracePt t="4523" x="1314450" y="3994150"/>
          <p14:tracePt t="4540" x="1295400" y="3956050"/>
          <p14:tracePt t="4556" x="1295400" y="3937000"/>
          <p14:tracePt t="4573" x="1282700" y="3911600"/>
          <p14:tracePt t="4590" x="1282700" y="3886200"/>
          <p14:tracePt t="4606" x="1282700" y="3854450"/>
          <p14:tracePt t="4623" x="1295400" y="3822700"/>
          <p14:tracePt t="4640" x="1308100" y="3790950"/>
          <p14:tracePt t="4656" x="1333500" y="3765550"/>
          <p14:tracePt t="4673" x="1358900" y="3746500"/>
          <p14:tracePt t="4690" x="1390650" y="3727450"/>
          <p14:tracePt t="4706" x="1428750" y="3714750"/>
          <p14:tracePt t="4708" x="1454150" y="3708400"/>
          <p14:tracePt t="4724" x="1492250" y="3695700"/>
          <p14:tracePt t="4739" x="1530350" y="3683000"/>
          <p14:tracePt t="4756" x="1568450" y="3683000"/>
          <p14:tracePt t="4773" x="1593850" y="3676650"/>
          <p14:tracePt t="4790" x="1612900" y="3676650"/>
          <p14:tracePt t="4806" x="1631950" y="3676650"/>
          <p14:tracePt t="4823" x="1651000" y="3676650"/>
          <p14:tracePt t="4841" x="1682750" y="3695700"/>
          <p14:tracePt t="4856" x="1708150" y="3727450"/>
          <p14:tracePt t="4873" x="1727200" y="3759200"/>
          <p14:tracePt t="4890" x="1746250" y="3790950"/>
          <p14:tracePt t="4906" x="1752600" y="3829050"/>
          <p14:tracePt t="4924" x="1752600" y="3892550"/>
          <p14:tracePt t="4939" x="1727200" y="3924300"/>
          <p14:tracePt t="4956" x="1695450" y="3943350"/>
          <p14:tracePt t="4973" x="1657350" y="3956050"/>
          <p14:tracePt t="4989" x="1612900" y="3975100"/>
          <p14:tracePt t="5006" x="1562100" y="3987800"/>
          <p14:tracePt t="5023" x="1504950" y="3987800"/>
          <p14:tracePt t="5040" x="1473200" y="3987800"/>
          <p14:tracePt t="5056" x="1441450" y="3987800"/>
          <p14:tracePt t="5073" x="1428750" y="3981450"/>
          <p14:tracePt t="5090" x="1409700" y="3968750"/>
          <p14:tracePt t="5106" x="1390650" y="3968750"/>
          <p14:tracePt t="5125" x="1365250" y="3943350"/>
          <p14:tracePt t="5140" x="1339850" y="3924300"/>
          <p14:tracePt t="5156" x="1327150" y="3892550"/>
          <p14:tracePt t="5173" x="1314450" y="3873500"/>
          <p14:tracePt t="5189" x="1314450" y="3867150"/>
          <p14:tracePt t="5236" x="1320800" y="3867150"/>
          <p14:tracePt t="5243" x="1327150" y="3867150"/>
          <p14:tracePt t="5260" x="1333500" y="3879850"/>
          <p14:tracePt t="5273" x="1339850" y="3898900"/>
          <p14:tracePt t="5290" x="1346200" y="3930650"/>
          <p14:tracePt t="5306" x="1352550" y="3981450"/>
          <p14:tracePt t="5323" x="1352550" y="4044950"/>
          <p14:tracePt t="5325" x="1352550" y="4083050"/>
          <p14:tracePt t="5340" x="1333500" y="4146550"/>
          <p14:tracePt t="5356" x="1314450" y="4197350"/>
          <p14:tracePt t="5373" x="1301750" y="4222750"/>
          <p14:tracePt t="5389" x="1295400" y="4241800"/>
          <p14:tracePt t="5406" x="1289050" y="4254500"/>
          <p14:tracePt t="5423" x="1282700" y="4260850"/>
          <p14:tracePt t="5439" x="1263650" y="4260850"/>
          <p14:tracePt t="5456" x="1238250" y="4254500"/>
          <p14:tracePt t="5473" x="1212850" y="4210050"/>
          <p14:tracePt t="5490" x="1200150" y="4178300"/>
          <p14:tracePt t="5506" x="1200150" y="4171950"/>
          <p14:tracePt t="5548" x="1200150" y="4184650"/>
          <p14:tracePt t="5557" x="1200150" y="4203700"/>
          <p14:tracePt t="5573" x="1200150" y="4235450"/>
          <p14:tracePt t="5589" x="1231900" y="4254500"/>
          <p14:tracePt t="5606" x="1244600" y="4254500"/>
          <p14:tracePt t="5623" x="1270000" y="4254500"/>
          <p14:tracePt t="5639" x="1314450" y="4254500"/>
          <p14:tracePt t="5656" x="1365250" y="4216400"/>
          <p14:tracePt t="5673" x="1422400" y="4178300"/>
          <p14:tracePt t="5689" x="1460500" y="4159250"/>
          <p14:tracePt t="5706" x="1466850" y="4159250"/>
          <p14:tracePt t="5788" x="1466850" y="4171950"/>
          <p14:tracePt t="5796" x="1466850" y="4178300"/>
          <p14:tracePt t="5806" x="1454150" y="4184650"/>
          <p14:tracePt t="5823" x="1428750" y="4203700"/>
          <p14:tracePt t="5840" x="1397000" y="4222750"/>
          <p14:tracePt t="5856" x="1371600" y="4235450"/>
          <p14:tracePt t="5873" x="1346200" y="4254500"/>
          <p14:tracePt t="5890" x="1327150" y="4267200"/>
          <p14:tracePt t="5906" x="1308100" y="4279900"/>
          <p14:tracePt t="5923" x="1301750" y="4286250"/>
          <p14:tracePt t="5940" x="1301750" y="4305300"/>
          <p14:tracePt t="5956" x="1295400" y="4318000"/>
          <p14:tracePt t="5973" x="1295400" y="4330700"/>
          <p14:tracePt t="6061" x="1301750" y="4311650"/>
          <p14:tracePt t="6068" x="1308100" y="4292600"/>
          <p14:tracePt t="6076" x="1308100" y="4267200"/>
          <p14:tracePt t="6090" x="1308100" y="4248150"/>
          <p14:tracePt t="6106" x="1308100" y="4222750"/>
          <p14:tracePt t="6123" x="1289050" y="4197350"/>
          <p14:tracePt t="6124" x="1270000" y="4184650"/>
          <p14:tracePt t="6140" x="1250950" y="4171950"/>
          <p14:tracePt t="6156" x="1225550" y="4159250"/>
          <p14:tracePt t="6173" x="1193800" y="4159250"/>
          <p14:tracePt t="6189" x="1155700" y="4159250"/>
          <p14:tracePt t="6206" x="1123950" y="4159250"/>
          <p14:tracePt t="6223" x="1098550" y="4165600"/>
          <p14:tracePt t="6239" x="1066800" y="4178300"/>
          <p14:tracePt t="6256" x="1035050" y="4197350"/>
          <p14:tracePt t="6273" x="990600" y="4210050"/>
          <p14:tracePt t="6290" x="952500" y="4216400"/>
          <p14:tracePt t="6306" x="933450" y="4229100"/>
          <p14:tracePt t="6324" x="895350" y="4235450"/>
          <p14:tracePt t="6340" x="869950" y="4260850"/>
          <p14:tracePt t="6356" x="844550" y="4292600"/>
          <p14:tracePt t="6373" x="825500" y="4318000"/>
          <p14:tracePt t="6389" x="819150" y="4343400"/>
          <p14:tracePt t="6406" x="812800" y="4362450"/>
          <p14:tracePt t="6460" x="819150" y="4362450"/>
          <p14:tracePt t="6500" x="825500" y="4362450"/>
          <p14:tracePt t="6508" x="831850" y="4349750"/>
          <p14:tracePt t="6523" x="838200" y="4349750"/>
          <p14:tracePt t="6540" x="838200" y="4343400"/>
          <p14:tracePt t="6644" x="844550" y="4343400"/>
          <p14:tracePt t="6652" x="863600" y="4343400"/>
          <p14:tracePt t="6660" x="882650" y="4362450"/>
          <p14:tracePt t="6673" x="908050" y="4387850"/>
          <p14:tracePt t="6689" x="946150" y="4445000"/>
          <p14:tracePt t="6706" x="971550" y="4502150"/>
          <p14:tracePt t="6723" x="996950" y="4603750"/>
          <p14:tracePt t="6740" x="996950" y="4673600"/>
          <p14:tracePt t="6756" x="996950" y="4743450"/>
          <p14:tracePt t="6773" x="996950" y="4787900"/>
          <p14:tracePt t="6790" x="996950" y="4794250"/>
          <p14:tracePt t="6806" x="990600" y="4800600"/>
          <p14:tracePt t="6860" x="984250" y="4800600"/>
          <p14:tracePt t="6868" x="984250" y="4794250"/>
          <p14:tracePt t="6875" x="977900" y="4794250"/>
          <p14:tracePt t="6893" x="971550" y="4794250"/>
          <p14:tracePt t="6906" x="958850" y="4787900"/>
          <p14:tracePt t="6924" x="933450" y="4787900"/>
          <p14:tracePt t="6939" x="908050" y="4787900"/>
          <p14:tracePt t="6956" x="895350" y="4781550"/>
          <p14:tracePt t="7092" x="895350" y="4787900"/>
          <p14:tracePt t="7108" x="901700" y="4787900"/>
          <p14:tracePt t="7116" x="914400" y="4787900"/>
          <p14:tracePt t="7125" x="977900" y="4787900"/>
          <p14:tracePt t="7139" x="1174750" y="4794250"/>
          <p14:tracePt t="7156" x="1428750" y="4794250"/>
          <p14:tracePt t="7173" x="1695450" y="4794250"/>
          <p14:tracePt t="7189" x="1917700" y="4813300"/>
          <p14:tracePt t="7206" x="2044700" y="4826000"/>
          <p14:tracePt t="7223" x="2114550" y="4832350"/>
          <p14:tracePt t="7240" x="2133600" y="4832350"/>
          <p14:tracePt t="7340" x="2133600" y="4838700"/>
          <p14:tracePt t="7357" x="2127250" y="4838700"/>
          <p14:tracePt t="7373" x="2108200" y="4845050"/>
          <p14:tracePt t="7390" x="2070100" y="4845050"/>
          <p14:tracePt t="7406" x="2006600" y="4845050"/>
          <p14:tracePt t="7423" x="1936750" y="4845050"/>
          <p14:tracePt t="7440" x="1879600" y="4845050"/>
          <p14:tracePt t="7456" x="1841500" y="4845050"/>
          <p14:tracePt t="7473" x="1828800" y="4826000"/>
          <p14:tracePt t="7489" x="1822450" y="4800600"/>
          <p14:tracePt t="7506" x="1822450" y="4762500"/>
          <p14:tracePt t="7524" x="1885950" y="4724400"/>
          <p14:tracePt t="7540" x="1930400" y="4711700"/>
          <p14:tracePt t="7556" x="1968500" y="4699000"/>
          <p14:tracePt t="7573" x="2019300" y="4699000"/>
          <p14:tracePt t="7590" x="2063750" y="4699000"/>
          <p14:tracePt t="7606" x="2108200" y="4711700"/>
          <p14:tracePt t="7623" x="2133600" y="4730750"/>
          <p14:tracePt t="7640" x="2139950" y="4743450"/>
          <p14:tracePt t="7656" x="2139950" y="4762500"/>
          <p14:tracePt t="7673" x="2114550" y="4787900"/>
          <p14:tracePt t="7690" x="2063750" y="4806950"/>
          <p14:tracePt t="7706" x="2019300" y="4819650"/>
          <p14:tracePt t="7724" x="1981200" y="4819650"/>
          <p14:tracePt t="7740" x="1962150" y="4813300"/>
          <p14:tracePt t="7756" x="1936750" y="4794250"/>
          <p14:tracePt t="7773" x="1924050" y="4768850"/>
          <p14:tracePt t="7789" x="1924050" y="4743450"/>
          <p14:tracePt t="7806" x="1936750" y="4724400"/>
          <p14:tracePt t="7823" x="1974850" y="4718050"/>
          <p14:tracePt t="7840" x="1993900" y="4711700"/>
          <p14:tracePt t="7856" x="2019300" y="4711700"/>
          <p14:tracePt t="7873" x="2051050" y="4718050"/>
          <p14:tracePt t="7890" x="2070100" y="4737100"/>
          <p14:tracePt t="7906" x="2076450" y="4762500"/>
          <p14:tracePt t="7924" x="2063750" y="4800600"/>
          <p14:tracePt t="7939" x="2019300" y="4819650"/>
          <p14:tracePt t="7956" x="1974850" y="4819650"/>
          <p14:tracePt t="7973" x="1949450" y="4819650"/>
          <p14:tracePt t="7989" x="1943100" y="4800600"/>
          <p14:tracePt t="8006" x="1943100" y="4775200"/>
          <p14:tracePt t="8023" x="1981200" y="4743450"/>
          <p14:tracePt t="8040" x="2025650" y="4730750"/>
          <p14:tracePt t="8056" x="2038350" y="4730750"/>
          <p14:tracePt t="8090" x="1993900" y="4730750"/>
          <p14:tracePt t="8106" x="1822450" y="4730750"/>
          <p14:tracePt t="8123" x="1619250" y="4730750"/>
          <p14:tracePt t="8139" x="1289050" y="4705350"/>
          <p14:tracePt t="8156" x="1085850" y="4679950"/>
          <p14:tracePt t="8173" x="939800" y="4679950"/>
          <p14:tracePt t="8189" x="831850" y="4679950"/>
          <p14:tracePt t="8206" x="793750" y="4679950"/>
          <p14:tracePt t="8223" x="787400" y="4679950"/>
          <p14:tracePt t="8300" x="787400" y="4673600"/>
          <p14:tracePt t="8316" x="787400" y="4667250"/>
          <p14:tracePt t="8325" x="787400" y="4660900"/>
          <p14:tracePt t="8332" x="787400" y="4654550"/>
          <p14:tracePt t="8340" x="787400" y="4641850"/>
          <p14:tracePt t="8356" x="787400" y="4610100"/>
          <p14:tracePt t="8373" x="787400" y="4578350"/>
          <p14:tracePt t="8390" x="787400" y="4552950"/>
          <p14:tracePt t="8406" x="793750" y="4521200"/>
          <p14:tracePt t="8423" x="800100" y="4495800"/>
          <p14:tracePt t="8439" x="800100" y="4470400"/>
          <p14:tracePt t="8456" x="793750" y="4464050"/>
          <p14:tracePt t="8473" x="774700" y="4445000"/>
          <p14:tracePt t="8515" x="774700" y="4438650"/>
          <p14:tracePt t="8532" x="774700" y="4432300"/>
          <p14:tracePt t="8541" x="774700" y="4425950"/>
          <p14:tracePt t="8556" x="774700" y="4413250"/>
          <p14:tracePt t="8573" x="800100" y="4400550"/>
          <p14:tracePt t="8589" x="825500" y="4387850"/>
          <p14:tracePt t="8606" x="844550" y="4356100"/>
          <p14:tracePt t="8623" x="850900" y="4343400"/>
          <p14:tracePt t="8684" x="857250" y="4337050"/>
          <p14:tracePt t="8692" x="863600" y="4324350"/>
          <p14:tracePt t="8700" x="863600" y="4305300"/>
          <p14:tracePt t="8708" x="869950" y="4286250"/>
          <p14:tracePt t="8724" x="876300" y="4241800"/>
          <p14:tracePt t="8740" x="876300" y="4222750"/>
          <p14:tracePt t="8756" x="876300" y="4210050"/>
          <p14:tracePt t="8773" x="876300" y="4197350"/>
          <p14:tracePt t="8789" x="876300" y="4184650"/>
          <p14:tracePt t="8900" x="882650" y="4184650"/>
          <p14:tracePt t="8908" x="901700" y="4184650"/>
          <p14:tracePt t="8923" x="920750" y="4184650"/>
          <p14:tracePt t="8940" x="1028700" y="4184650"/>
          <p14:tracePt t="8956" x="1149350" y="4197350"/>
          <p14:tracePt t="8973" x="1301750" y="4203700"/>
          <p14:tracePt t="8989" x="1428750" y="4203700"/>
          <p14:tracePt t="9006" x="1562100" y="4216400"/>
          <p14:tracePt t="9023" x="1657350" y="4216400"/>
          <p14:tracePt t="9040" x="1708150" y="4216400"/>
          <p14:tracePt t="9056" x="1746250" y="4216400"/>
          <p14:tracePt t="9060" x="1758950" y="4216400"/>
          <p14:tracePt t="9073" x="1771650" y="4216400"/>
          <p14:tracePt t="9089" x="1797050" y="4222750"/>
          <p14:tracePt t="9132" x="1803400" y="4222750"/>
          <p14:tracePt t="9140" x="1809750" y="4222750"/>
          <p14:tracePt t="9156" x="1816100" y="4222750"/>
          <p14:tracePt t="9196" x="1816100" y="4229100"/>
          <p14:tracePt t="9206" x="1797050" y="4241800"/>
          <p14:tracePt t="9223" x="1765300" y="4298950"/>
          <p14:tracePt t="9240" x="1720850" y="4356100"/>
          <p14:tracePt t="9256" x="1695450" y="4394200"/>
          <p14:tracePt t="9273" x="1682750" y="4419600"/>
          <p14:tracePt t="9290" x="1663700" y="4438650"/>
          <p14:tracePt t="9306" x="1631950" y="4445000"/>
          <p14:tracePt t="9324" x="1568450" y="4457700"/>
          <p14:tracePt t="9340" x="1498600" y="4457700"/>
          <p14:tracePt t="9356" x="1403350" y="4451350"/>
          <p14:tracePt t="9373" x="1295400" y="4445000"/>
          <p14:tracePt t="9390" x="1162050" y="4445000"/>
          <p14:tracePt t="9406" x="1060450" y="4445000"/>
          <p14:tracePt t="9423" x="1016000" y="4438650"/>
          <p14:tracePt t="9439" x="996950" y="4438650"/>
          <p14:tracePt t="9572" x="996950" y="4432300"/>
          <p14:tracePt t="9636" x="996950" y="4457700"/>
          <p14:tracePt t="9644" x="996950" y="4495800"/>
          <p14:tracePt t="9652" x="996950" y="4533900"/>
          <p14:tracePt t="9660" x="996950" y="4565650"/>
          <p14:tracePt t="9673" x="996950" y="4603750"/>
          <p14:tracePt t="9690" x="990600" y="4660900"/>
          <p14:tracePt t="9706" x="965200" y="4711700"/>
          <p14:tracePt t="9724" x="939800" y="4756150"/>
          <p14:tracePt t="9740" x="933450" y="4762500"/>
          <p14:tracePt t="9868" x="927100" y="4762500"/>
          <p14:tracePt t="9884" x="920750" y="4762500"/>
          <p14:tracePt t="9900" x="914400" y="4762500"/>
          <p14:tracePt t="9908" x="908050" y="4762500"/>
          <p14:tracePt t="9988" x="901700" y="4775200"/>
          <p14:tracePt t="10006" x="895350" y="4800600"/>
          <p14:tracePt t="10023" x="882650" y="4819650"/>
          <p14:tracePt t="10039" x="882650" y="4832350"/>
          <p14:tracePt t="10056" x="882650" y="4851400"/>
          <p14:tracePt t="10073" x="882650" y="4857750"/>
          <p14:tracePt t="10106" x="882650" y="4864100"/>
          <p14:tracePt t="10123" x="882650" y="4870450"/>
          <p14:tracePt t="10164" x="889000" y="4870450"/>
          <p14:tracePt t="10180" x="895350" y="4870450"/>
          <p14:tracePt t="10189" x="901700" y="4870450"/>
          <p14:tracePt t="10206" x="914400" y="4870450"/>
          <p14:tracePt t="10223" x="939800" y="4870450"/>
          <p14:tracePt t="10240" x="977900" y="4870450"/>
          <p14:tracePt t="10256" x="1016000" y="4870450"/>
          <p14:tracePt t="10273" x="1073150" y="4876800"/>
          <p14:tracePt t="10289" x="1168400" y="4902200"/>
          <p14:tracePt t="10306" x="1263650" y="4927600"/>
          <p14:tracePt t="10324" x="1409700" y="4959350"/>
          <p14:tracePt t="10340" x="1485900" y="4978400"/>
          <p14:tracePt t="10356" x="1549400" y="4997450"/>
          <p14:tracePt t="10373" x="1600200" y="4997450"/>
          <p14:tracePt t="10390" x="1644650" y="4997450"/>
          <p14:tracePt t="10406" x="1695450" y="4997450"/>
          <p14:tracePt t="10423" x="1758950" y="4997450"/>
          <p14:tracePt t="10440" x="1809750" y="4997450"/>
          <p14:tracePt t="10456" x="1847850" y="4997450"/>
          <p14:tracePt t="10473" x="1866900" y="4997450"/>
          <p14:tracePt t="10490" x="1873250" y="5003800"/>
          <p14:tracePt t="10556" x="1879600" y="5003800"/>
          <p14:tracePt t="10573" x="1885950" y="5003800"/>
          <p14:tracePt t="10590" x="1905000" y="4972050"/>
          <p14:tracePt t="10606" x="1924050" y="4927600"/>
          <p14:tracePt t="10623" x="1943100" y="4870450"/>
          <p14:tracePt t="10640" x="1949450" y="4794250"/>
          <p14:tracePt t="10656" x="1949450" y="4730750"/>
          <p14:tracePt t="10673" x="1949450" y="4679950"/>
          <p14:tracePt t="10690" x="1949450" y="4635500"/>
          <p14:tracePt t="10706" x="1949450" y="4584700"/>
          <p14:tracePt t="10723" x="1949450" y="4540250"/>
          <p14:tracePt t="10724" x="1949450" y="4533900"/>
          <p14:tracePt t="10739" x="1949450" y="4514850"/>
          <p14:tracePt t="10756" x="1949450" y="4508500"/>
          <p14:tracePt t="10860" x="1930400" y="4508500"/>
          <p14:tracePt t="10868" x="1898650" y="4508500"/>
          <p14:tracePt t="10876" x="1860550" y="4508500"/>
          <p14:tracePt t="10890" x="1816100" y="4508500"/>
          <p14:tracePt t="10906" x="1733550" y="4508500"/>
          <p14:tracePt t="10923" x="1651000" y="4508500"/>
          <p14:tracePt t="10940" x="1524000" y="4508500"/>
          <p14:tracePt t="10956" x="1428750" y="4508500"/>
          <p14:tracePt t="10973" x="1346200" y="4508500"/>
          <p14:tracePt t="10989" x="1276350" y="4508500"/>
          <p14:tracePt t="11006" x="1219200" y="4508500"/>
          <p14:tracePt t="11023" x="1162050" y="4508500"/>
          <p14:tracePt t="11039" x="1104900" y="4508500"/>
          <p14:tracePt t="11056" x="1073150" y="4508500"/>
          <p14:tracePt t="11073" x="1035050" y="4508500"/>
          <p14:tracePt t="11090" x="1003300" y="4508500"/>
          <p14:tracePt t="11106" x="990600" y="4508500"/>
          <p14:tracePt t="11123" x="984250" y="4508500"/>
          <p14:tracePt t="11139" x="971550" y="4508500"/>
          <p14:tracePt t="11156" x="952500" y="4495800"/>
          <p14:tracePt t="11173" x="933450" y="4495800"/>
          <p14:tracePt t="11189" x="927100" y="4495800"/>
          <p14:tracePt t="11308" x="927100" y="4508500"/>
          <p14:tracePt t="11316" x="920750" y="4533900"/>
          <p14:tracePt t="11324" x="920750" y="4572000"/>
          <p14:tracePt t="11339" x="914400" y="4641850"/>
          <p14:tracePt t="11356" x="908050" y="4692650"/>
          <p14:tracePt t="11373" x="908050" y="4737100"/>
          <p14:tracePt t="11389" x="908050" y="4775200"/>
          <p14:tracePt t="11406" x="908050" y="4800600"/>
          <p14:tracePt t="11423" x="908050" y="4819650"/>
          <p14:tracePt t="11440" x="908050" y="4838700"/>
          <p14:tracePt t="11456" x="908050" y="4851400"/>
          <p14:tracePt t="11473" x="908050" y="4857750"/>
          <p14:tracePt t="11516" x="908050" y="4851400"/>
          <p14:tracePt t="11524" x="914400" y="4838700"/>
          <p14:tracePt t="11540" x="933450" y="4787900"/>
          <p14:tracePt t="11556" x="952500" y="4743450"/>
          <p14:tracePt t="11573" x="977900" y="4718050"/>
          <p14:tracePt t="11589" x="1009650" y="4686300"/>
          <p14:tracePt t="11606" x="1060450" y="4660900"/>
          <p14:tracePt t="11623" x="1143000" y="4641850"/>
          <p14:tracePt t="11639" x="1238250" y="4622800"/>
          <p14:tracePt t="11656" x="1358900" y="4616450"/>
          <p14:tracePt t="11673" x="1498600" y="4616450"/>
          <p14:tracePt t="11690" x="1644650" y="4610100"/>
          <p14:tracePt t="11706" x="1784350" y="4610100"/>
          <p14:tracePt t="11723" x="2000250" y="4610100"/>
          <p14:tracePt t="11740" x="2127250" y="4610100"/>
          <p14:tracePt t="11756" x="2209800" y="4616450"/>
          <p14:tracePt t="11773" x="2235200" y="4616450"/>
          <p14:tracePt t="11790" x="2254250" y="4629150"/>
          <p14:tracePt t="11806" x="2266950" y="4629150"/>
          <p14:tracePt t="11823" x="2324100" y="4648200"/>
          <p14:tracePt t="11840" x="2368550" y="4660900"/>
          <p14:tracePt t="11856" x="2381250" y="4667250"/>
          <p14:tracePt t="11890" x="2381250" y="4673600"/>
          <p14:tracePt t="11923" x="2381250" y="4679950"/>
          <p14:tracePt t="11956" x="2381250" y="4686300"/>
          <p14:tracePt t="12004" x="2381250" y="4679950"/>
          <p14:tracePt t="12012" x="2362200" y="4660900"/>
          <p14:tracePt t="12023" x="2349500" y="4641850"/>
          <p14:tracePt t="12040" x="2286000" y="4572000"/>
          <p14:tracePt t="12056" x="2203450" y="4514850"/>
          <p14:tracePt t="12073" x="2101850" y="4438650"/>
          <p14:tracePt t="12090" x="2000250" y="4375150"/>
          <p14:tracePt t="12106" x="1873250" y="4330700"/>
          <p14:tracePt t="12124" x="1682750" y="4267200"/>
          <p14:tracePt t="12140" x="1581150" y="4254500"/>
          <p14:tracePt t="12156" x="1492250" y="4248150"/>
          <p14:tracePt t="12173" x="1403350" y="4241800"/>
          <p14:tracePt t="12189" x="1333500" y="4241800"/>
          <p14:tracePt t="12206" x="1263650" y="4241800"/>
          <p14:tracePt t="12223" x="1187450" y="4241800"/>
          <p14:tracePt t="12240" x="1111250" y="4235450"/>
          <p14:tracePt t="12256" x="1028700" y="4229100"/>
          <p14:tracePt t="12273" x="946150" y="4235450"/>
          <p14:tracePt t="12290" x="889000" y="4254500"/>
          <p14:tracePt t="12307" x="838200" y="4286250"/>
          <p14:tracePt t="12324" x="749300" y="4387850"/>
          <p14:tracePt t="12340" x="711200" y="4451350"/>
          <p14:tracePt t="12356" x="692150" y="4502150"/>
          <p14:tracePt t="12373" x="666750" y="4540250"/>
          <p14:tracePt t="12390" x="647700" y="4565650"/>
          <p14:tracePt t="12406" x="641350" y="4584700"/>
          <p14:tracePt t="12444" x="654050" y="4584700"/>
          <p14:tracePt t="12456" x="666750" y="4584700"/>
          <p14:tracePt t="12473" x="717550" y="4591050"/>
          <p14:tracePt t="12490" x="762000" y="4610100"/>
          <p14:tracePt t="12506" x="793750" y="4641850"/>
          <p14:tracePt t="12523" x="831850" y="4699000"/>
          <p14:tracePt t="12540" x="838200" y="4730750"/>
          <p14:tracePt t="12556" x="838200" y="4756150"/>
          <p14:tracePt t="12573" x="806450" y="4775200"/>
          <p14:tracePt t="12589" x="762000" y="4781550"/>
          <p14:tracePt t="12606" x="711200" y="4781550"/>
          <p14:tracePt t="12623" x="666750" y="4781550"/>
          <p14:tracePt t="12640" x="622300" y="4775200"/>
          <p14:tracePt t="12656" x="584200" y="4743450"/>
          <p14:tracePt t="12673" x="539750" y="4699000"/>
          <p14:tracePt t="12690" x="533400" y="4667250"/>
          <p14:tracePt t="12706" x="533400" y="4629150"/>
          <p14:tracePt t="12723" x="596900" y="4584700"/>
          <p14:tracePt t="12739" x="673100" y="4578350"/>
          <p14:tracePt t="12756" x="755650" y="4578350"/>
          <p14:tracePt t="12773" x="844550" y="4584700"/>
          <p14:tracePt t="12790" x="933450" y="4635500"/>
          <p14:tracePt t="12806" x="984250" y="4686300"/>
          <p14:tracePt t="12823" x="1016000" y="4743450"/>
          <p14:tracePt t="12840" x="1003300" y="4794250"/>
          <p14:tracePt t="12856" x="965200" y="4838700"/>
          <p14:tracePt t="12873" x="869950" y="4864100"/>
          <p14:tracePt t="12890" x="793750" y="4889500"/>
          <p14:tracePt t="12906" x="742950" y="4895850"/>
          <p14:tracePt t="12923" x="711200" y="4895850"/>
          <p14:tracePt t="12939" x="698500" y="4876800"/>
          <p14:tracePt t="12956" x="698500" y="4864100"/>
          <p14:tracePt t="12973" x="723900" y="4857750"/>
          <p14:tracePt t="12990" x="768350" y="4851400"/>
          <p14:tracePt t="13006" x="857250" y="4889500"/>
          <p14:tracePt t="13023" x="1028700" y="4946650"/>
          <p14:tracePt t="13040" x="1270000" y="5022850"/>
          <p14:tracePt t="13056" x="1549400" y="5111750"/>
          <p14:tracePt t="13073" x="1816100" y="5194300"/>
          <p14:tracePt t="13090" x="2019300" y="5264150"/>
          <p14:tracePt t="13106" x="2171700" y="5314950"/>
          <p14:tracePt t="13123" x="2286000" y="5340350"/>
          <p14:tracePt t="13156" x="2292350" y="5340350"/>
          <p14:tracePt t="13173" x="2292350" y="5334000"/>
          <p14:tracePt t="13228" x="2292350" y="5327650"/>
          <p14:tracePt t="13236" x="2292350" y="5321300"/>
          <p14:tracePt t="13252" x="2292350" y="5314950"/>
          <p14:tracePt t="13284" x="2292350" y="5308600"/>
          <p14:tracePt t="13292" x="2298700" y="5308600"/>
          <p14:tracePt t="13300" x="2305050" y="5302250"/>
          <p14:tracePt t="13308" x="2305050" y="5295900"/>
          <p14:tracePt t="13323" x="2311400" y="5283200"/>
          <p14:tracePt t="13339" x="2336800" y="5257800"/>
          <p14:tracePt t="13356" x="2368550" y="5245100"/>
          <p14:tracePt t="13373" x="2406650" y="5245100"/>
          <p14:tracePt t="13390" x="2432050" y="5245100"/>
          <p14:tracePt t="13516" x="2432050" y="5251450"/>
          <p14:tracePt t="13532" x="2419350" y="5251450"/>
          <p14:tracePt t="13540" x="2413000" y="5251450"/>
          <p14:tracePt t="13556" x="2400300" y="5251450"/>
          <p14:tracePt t="13573" x="2393950" y="5257800"/>
          <p14:tracePt t="13590" x="2368550" y="5264150"/>
          <p14:tracePt t="13606" x="2279650" y="5264150"/>
          <p14:tracePt t="13623" x="2114550" y="5251450"/>
          <p14:tracePt t="13640" x="1930400" y="5245100"/>
          <p14:tracePt t="13656" x="1771650" y="5213350"/>
          <p14:tracePt t="13673" x="1676400" y="5200650"/>
          <p14:tracePt t="13690" x="1638300" y="5200650"/>
          <p14:tracePt t="13706" x="1631950" y="5207000"/>
          <p14:tracePt t="13740" x="1657350" y="5207000"/>
          <p14:tracePt t="13756" x="1689100" y="5207000"/>
          <p14:tracePt t="13773" x="1714500" y="5207000"/>
          <p14:tracePt t="13789" x="1733550" y="5219700"/>
          <p14:tracePt t="13806" x="1739900" y="5219700"/>
          <p14:tracePt t="13823" x="1746250" y="5219700"/>
          <p14:tracePt t="13840" x="1758950" y="5219700"/>
          <p14:tracePt t="14012" x="1758950" y="5213350"/>
          <p14:tracePt t="14020" x="1758950" y="5207000"/>
          <p14:tracePt t="14028" x="1739900" y="5194300"/>
          <p14:tracePt t="14039" x="1708150" y="5194300"/>
          <p14:tracePt t="14056" x="1606550" y="5156200"/>
          <p14:tracePt t="14073" x="1485900" y="5118100"/>
          <p14:tracePt t="14089" x="1346200" y="5054600"/>
          <p14:tracePt t="14106" x="1200150" y="4978400"/>
          <p14:tracePt t="14123" x="984250" y="4902200"/>
          <p14:tracePt t="14140" x="939800" y="4889500"/>
          <p14:tracePt t="14156" x="933450" y="4883150"/>
          <p14:tracePt t="14300" x="927100" y="4883150"/>
          <p14:tracePt t="14308" x="914400" y="4883150"/>
          <p14:tracePt t="14316" x="889000" y="4876800"/>
          <p14:tracePt t="14324" x="869950" y="4864100"/>
          <p14:tracePt t="14340" x="819150" y="4851400"/>
          <p14:tracePt t="14356" x="736600" y="4845050"/>
          <p14:tracePt t="14373" x="654050" y="4845050"/>
          <p14:tracePt t="14390" x="571500" y="4845050"/>
          <p14:tracePt t="14406" x="539750" y="4838700"/>
          <p14:tracePt t="14443" x="546100" y="4832350"/>
          <p14:tracePt t="14456" x="558800" y="4826000"/>
          <p14:tracePt t="14473" x="577850" y="4794250"/>
          <p14:tracePt t="14490" x="590550" y="4737100"/>
          <p14:tracePt t="14506" x="603250" y="4686300"/>
          <p14:tracePt t="14524" x="647700" y="4616450"/>
          <p14:tracePt t="14540" x="666750" y="4559300"/>
          <p14:tracePt t="14556" x="673100" y="4521200"/>
          <p14:tracePt t="14573" x="673100" y="4514850"/>
          <p14:tracePt t="14628" x="685800" y="4514850"/>
          <p14:tracePt t="14636" x="698500" y="4514850"/>
          <p14:tracePt t="14644" x="742950" y="4521200"/>
          <p14:tracePt t="14656" x="793750" y="4527550"/>
          <p14:tracePt t="14673" x="933450" y="4546600"/>
          <p14:tracePt t="14690" x="1117600" y="4552950"/>
          <p14:tracePt t="14706" x="1308100" y="4565650"/>
          <p14:tracePt t="14724" x="1549400" y="4572000"/>
          <p14:tracePt t="14740" x="1638300" y="4572000"/>
          <p14:tracePt t="14756" x="1663700" y="4572000"/>
          <p14:tracePt t="14804" x="1657350" y="4572000"/>
          <p14:tracePt t="14828" x="1651000" y="4591050"/>
          <p14:tracePt t="14836" x="1638300" y="4616450"/>
          <p14:tracePt t="14844" x="1625600" y="4641850"/>
          <p14:tracePt t="14856" x="1606550" y="4667250"/>
          <p14:tracePt t="14873" x="1536700" y="4692650"/>
          <p14:tracePt t="14890" x="1460500" y="4711700"/>
          <p14:tracePt t="14906" x="1377950" y="4743450"/>
          <p14:tracePt t="14923" x="1282700" y="4775200"/>
          <p14:tracePt t="14939" x="1143000" y="4781550"/>
          <p14:tracePt t="14956" x="1060450" y="4781550"/>
          <p14:tracePt t="14973" x="984250" y="4781550"/>
          <p14:tracePt t="14990" x="946150" y="4762500"/>
          <p14:tracePt t="15006" x="927100" y="4730750"/>
          <p14:tracePt t="15023" x="914400" y="4711700"/>
          <p14:tracePt t="15040" x="908050" y="4692650"/>
          <p14:tracePt t="15056" x="908050" y="4686300"/>
          <p14:tracePt t="15073" x="914400" y="4679950"/>
          <p14:tracePt t="15090" x="914400" y="4673600"/>
          <p14:tracePt t="15106" x="914400" y="4667250"/>
          <p14:tracePt t="15123" x="914400" y="4654550"/>
          <p14:tracePt t="15204" x="908050" y="4654550"/>
          <p14:tracePt t="15228" x="889000" y="4679950"/>
          <p14:tracePt t="15236" x="882650" y="4718050"/>
          <p14:tracePt t="15243" x="882650" y="4756150"/>
          <p14:tracePt t="15256" x="882650" y="4800600"/>
          <p14:tracePt t="15273" x="882650" y="4889500"/>
          <p14:tracePt t="15290" x="882650" y="4972050"/>
          <p14:tracePt t="15306" x="882650" y="5016500"/>
          <p14:tracePt t="15323" x="882650" y="5054600"/>
          <p14:tracePt t="15340" x="882650" y="5080000"/>
          <p14:tracePt t="15403" x="869950" y="5067300"/>
          <p14:tracePt t="15411" x="850900" y="5048250"/>
          <p14:tracePt t="15423" x="831850" y="5035550"/>
          <p14:tracePt t="15439" x="825500" y="5010150"/>
          <p14:tracePt t="15456" x="825500" y="4991100"/>
          <p14:tracePt t="15473" x="825500" y="4984750"/>
          <p14:tracePt t="15515" x="831850" y="4984750"/>
          <p14:tracePt t="15532" x="831850" y="4997450"/>
          <p14:tracePt t="15540" x="831850" y="5010150"/>
          <p14:tracePt t="15556" x="825500" y="5029200"/>
          <p14:tracePt t="15573" x="812800" y="5029200"/>
          <p14:tracePt t="15590" x="787400" y="5029200"/>
          <p14:tracePt t="15606" x="742950" y="5010150"/>
          <p14:tracePt t="15623" x="711200" y="4991100"/>
          <p14:tracePt t="15640" x="685800" y="4972050"/>
          <p14:tracePt t="15656" x="679450" y="4965700"/>
          <p14:tracePt t="15673" x="673100" y="4959350"/>
          <p14:tracePt t="15689" x="647700" y="4946650"/>
          <p14:tracePt t="15706" x="641350" y="4940300"/>
          <p14:tracePt t="15764" x="654050" y="4940300"/>
          <p14:tracePt t="15772" x="679450" y="4940300"/>
          <p14:tracePt t="15790" x="749300" y="4940300"/>
          <p14:tracePt t="15806" x="857250" y="4972050"/>
          <p14:tracePt t="15823" x="1016000" y="4997450"/>
          <p14:tracePt t="15840" x="1181100" y="5010150"/>
          <p14:tracePt t="15856" x="1339850" y="5035550"/>
          <p14:tracePt t="15873" x="1460500" y="5041900"/>
          <p14:tracePt t="15889" x="1562100" y="5054600"/>
          <p14:tracePt t="15906" x="1638300" y="5060950"/>
          <p14:tracePt t="15923" x="1689100" y="5067300"/>
          <p14:tracePt t="16003" x="1689100" y="5080000"/>
          <p14:tracePt t="16011" x="1682750" y="5105400"/>
          <p14:tracePt t="16020" x="1657350" y="5124450"/>
          <p14:tracePt t="16027" x="1612900" y="5162550"/>
          <p14:tracePt t="16039" x="1568450" y="5207000"/>
          <p14:tracePt t="16056" x="1504950" y="5295900"/>
          <p14:tracePt t="16073" x="1454150" y="5359400"/>
          <p14:tracePt t="16090" x="1422400" y="5410200"/>
          <p14:tracePt t="16106" x="1390650" y="5448300"/>
          <p14:tracePt t="16123" x="1333500" y="5454650"/>
          <p14:tracePt t="16139" x="1244600" y="5435600"/>
          <p14:tracePt t="16156" x="1104900" y="5384800"/>
          <p14:tracePt t="16173" x="965200" y="5321300"/>
          <p14:tracePt t="16189" x="831850" y="5276850"/>
          <p14:tracePt t="16206" x="730250" y="5232400"/>
          <p14:tracePt t="16223" x="666750" y="5213350"/>
          <p14:tracePt t="16239" x="654050" y="5207000"/>
          <p14:tracePt t="16275" x="654050" y="5200650"/>
          <p14:tracePt t="16289" x="654050" y="5194300"/>
          <p14:tracePt t="16306" x="654050" y="5162550"/>
          <p14:tracePt t="16323" x="692150" y="5111750"/>
          <p14:tracePt t="16339" x="730250" y="5073650"/>
          <p14:tracePt t="16356" x="736600" y="5073650"/>
          <p14:tracePt t="16373" x="736600" y="5067300"/>
          <p14:tracePt t="16389" x="723900" y="5054600"/>
          <p14:tracePt t="16406" x="711200" y="5054600"/>
          <p14:tracePt t="16476" x="711200" y="5048250"/>
          <p14:tracePt t="16484" x="698500" y="5035550"/>
          <p14:tracePt t="16491" x="679450" y="5029200"/>
          <p14:tracePt t="16506" x="654050" y="5022850"/>
          <p14:tracePt t="16523" x="609600" y="5010150"/>
          <p14:tracePt t="16539" x="546100" y="5010150"/>
          <p14:tracePt t="16556" x="501650" y="5010150"/>
          <p14:tracePt t="16573" x="457200" y="5010150"/>
          <p14:tracePt t="16590" x="419100" y="5016500"/>
          <p14:tracePt t="16606" x="400050" y="5035550"/>
          <p14:tracePt t="16623" x="400050" y="5054600"/>
          <p14:tracePt t="16640" x="393700" y="5073650"/>
          <p14:tracePt t="16656" x="393700" y="5086350"/>
          <p14:tracePt t="16673" x="406400" y="5092700"/>
          <p14:tracePt t="16689" x="425450" y="5092700"/>
          <p14:tracePt t="16706" x="438150" y="5092700"/>
          <p14:tracePt t="16740" x="438150" y="5086350"/>
          <p14:tracePt t="16787" x="444500" y="5086350"/>
          <p14:tracePt t="16795" x="457200" y="5086350"/>
          <p14:tracePt t="16806" x="463550" y="5086350"/>
          <p14:tracePt t="16823" x="495300" y="5086350"/>
          <p14:tracePt t="16839" x="558800" y="5086350"/>
          <p14:tracePt t="16856" x="641350" y="5086350"/>
          <p14:tracePt t="16873" x="730250" y="5067300"/>
          <p14:tracePt t="16890" x="793750" y="5054600"/>
          <p14:tracePt t="16906" x="800100" y="5048250"/>
          <p14:tracePt t="16923" x="806450" y="5048250"/>
          <p14:tracePt t="16940" x="800100" y="5041900"/>
          <p14:tracePt t="17036" x="844550" y="5073650"/>
          <p14:tracePt t="17044" x="895350" y="5099050"/>
          <p14:tracePt t="17052" x="952500" y="5130800"/>
          <p14:tracePt t="17060" x="1016000" y="5149850"/>
          <p14:tracePt t="17073" x="1098550" y="5194300"/>
          <p14:tracePt t="17090" x="1295400" y="5257800"/>
          <p14:tracePt t="17106" x="1498600" y="5334000"/>
          <p14:tracePt t="17123" x="1638300" y="5422900"/>
          <p14:tracePt t="17140" x="1727200" y="5505450"/>
          <p14:tracePt t="17156" x="1733550" y="5562600"/>
          <p14:tracePt t="17173" x="1714500" y="5645150"/>
          <p14:tracePt t="17189" x="1676400" y="5753100"/>
          <p14:tracePt t="17206" x="1676400" y="5867400"/>
          <p14:tracePt t="17223" x="1682750" y="5956300"/>
          <p14:tracePt t="17240" x="1714500" y="6013450"/>
          <p14:tracePt t="17256" x="1778000" y="6051550"/>
          <p14:tracePt t="17273" x="1892300" y="6076950"/>
          <p14:tracePt t="17289" x="2038350" y="6089650"/>
          <p14:tracePt t="17306" x="2247900" y="6089650"/>
          <p14:tracePt t="17323" x="2514600" y="6096000"/>
          <p14:tracePt t="17340" x="3028950" y="6096000"/>
          <p14:tracePt t="17356" x="3448050" y="6083300"/>
          <p14:tracePt t="17373" x="3879850" y="6076950"/>
          <p14:tracePt t="17389" x="4260850" y="6051550"/>
          <p14:tracePt t="17406" x="4654550" y="6045200"/>
          <p14:tracePt t="17423" x="5029200" y="6045200"/>
          <p14:tracePt t="17439" x="5372100" y="6045200"/>
          <p14:tracePt t="17456" x="5715000" y="6026150"/>
          <p14:tracePt t="17473" x="6013450" y="5949950"/>
          <p14:tracePt t="17489" x="6273800" y="5905500"/>
          <p14:tracePt t="17506" x="6521450" y="5886450"/>
          <p14:tracePt t="17523" x="6718300" y="5854700"/>
          <p14:tracePt t="17539" x="6965950" y="5797550"/>
          <p14:tracePt t="17556" x="7112000" y="5734050"/>
          <p14:tracePt t="17573" x="7219950" y="5657850"/>
          <p14:tracePt t="17590" x="7270750" y="5594350"/>
          <p14:tracePt t="17606" x="7296150" y="5562600"/>
          <p14:tracePt t="17623" x="7315200" y="5543550"/>
          <p14:tracePt t="17640" x="7334250" y="5530850"/>
          <p14:tracePt t="17656" x="7346950" y="5518150"/>
          <p14:tracePt t="17673" x="7353300" y="5499100"/>
          <p14:tracePt t="17689" x="7366000" y="5473700"/>
          <p14:tracePt t="17706" x="7372350" y="5435600"/>
          <p14:tracePt t="17723" x="7385050" y="5410200"/>
          <p14:tracePt t="17739" x="7404100" y="5314950"/>
          <p14:tracePt t="17756" x="7410450" y="5245100"/>
          <p14:tracePt t="17773" x="7410450" y="5207000"/>
          <p14:tracePt t="17789" x="7391400" y="5187950"/>
          <p14:tracePt t="17806" x="7385050" y="5181600"/>
          <p14:tracePt t="17859" x="7378700" y="5181600"/>
          <p14:tracePt t="18444" x="7385050" y="5181600"/>
          <p14:tracePt t="18467" x="7385050" y="5207000"/>
          <p14:tracePt t="18475" x="7385050" y="5232400"/>
          <p14:tracePt t="18483" x="7385050" y="5257800"/>
          <p14:tracePt t="18491" x="7372350" y="5276850"/>
          <p14:tracePt t="18506" x="7346950" y="5314950"/>
          <p14:tracePt t="18523" x="7232650" y="5410200"/>
          <p14:tracePt t="18539" x="7162800" y="5461000"/>
          <p14:tracePt t="18556" x="7112000" y="5505450"/>
          <p14:tracePt t="18573" x="7042150" y="5549900"/>
          <p14:tracePt t="18589" x="6946900" y="5594350"/>
          <p14:tracePt t="18606" x="6813550" y="5645150"/>
          <p14:tracePt t="18623" x="6680200" y="5695950"/>
          <p14:tracePt t="18639" x="6540500" y="5746750"/>
          <p14:tracePt t="18656" x="6381750" y="5753100"/>
          <p14:tracePt t="18673" x="6191250" y="5759450"/>
          <p14:tracePt t="18689" x="5994400" y="5759450"/>
          <p14:tracePt t="18706" x="5810250" y="5759450"/>
          <p14:tracePt t="18723" x="5664200" y="5759450"/>
          <p14:tracePt t="18739" x="5511800" y="5803900"/>
          <p14:tracePt t="18756" x="5416550" y="5835650"/>
          <p14:tracePt t="18773" x="5321300" y="5861050"/>
          <p14:tracePt t="18789" x="5264150" y="5873750"/>
          <p14:tracePt t="18806" x="5251450" y="5886450"/>
          <p14:tracePt t="18839" x="5257800" y="5886450"/>
          <p14:tracePt t="18856" x="5270500" y="5892800"/>
          <p14:tracePt t="18873" x="5283200" y="5899150"/>
          <p14:tracePt t="18889" x="5295900" y="5899150"/>
          <p14:tracePt t="18906" x="5321300" y="5899150"/>
          <p14:tracePt t="18923" x="5454650" y="5937250"/>
          <p14:tracePt t="18939" x="5556250" y="5975350"/>
          <p14:tracePt t="18956" x="5645150" y="5994400"/>
          <p14:tracePt t="18973" x="5746750" y="6032500"/>
          <p14:tracePt t="18989" x="5810250" y="6032500"/>
          <p14:tracePt t="19006" x="5816600" y="6032500"/>
          <p14:tracePt t="19023" x="5784850" y="6013450"/>
          <p14:tracePt t="19039" x="5670550" y="5988050"/>
          <p14:tracePt t="19056" x="5467350" y="5988050"/>
          <p14:tracePt t="19073" x="5264150" y="5975350"/>
          <p14:tracePt t="19089" x="5067300" y="5962650"/>
          <p14:tracePt t="19106" x="4883150" y="5943600"/>
          <p14:tracePt t="19123" x="4597400" y="5930900"/>
          <p14:tracePt t="19140" x="4425950" y="5918200"/>
          <p14:tracePt t="19156" x="4248150" y="5911850"/>
          <p14:tracePt t="19173" x="4089400" y="5911850"/>
          <p14:tracePt t="19189" x="3937000" y="5905500"/>
          <p14:tracePt t="19206" x="3803650" y="5886450"/>
          <p14:tracePt t="19223" x="3683000" y="5873750"/>
          <p14:tracePt t="19240" x="3562350" y="5835650"/>
          <p14:tracePt t="19256" x="3448050" y="5791200"/>
          <p14:tracePt t="19273" x="3359150" y="5765800"/>
          <p14:tracePt t="19289" x="3289300" y="5746750"/>
          <p14:tracePt t="19306" x="3257550" y="5740400"/>
          <p14:tracePt t="19339" x="3327400" y="5715000"/>
          <p14:tracePt t="19356" x="3435350" y="5689600"/>
          <p14:tracePt t="19373" x="3587750" y="5664200"/>
          <p14:tracePt t="19390" x="3829050" y="5657850"/>
          <p14:tracePt t="19406" x="4121150" y="5657850"/>
          <p14:tracePt t="19423" x="4502150" y="5657850"/>
          <p14:tracePt t="19439" x="4895850" y="5657850"/>
          <p14:tracePt t="19456" x="5238750" y="5651500"/>
          <p14:tracePt t="19473" x="5467350" y="5676900"/>
          <p14:tracePt t="19489" x="5657850" y="5721350"/>
          <p14:tracePt t="19506" x="5765800" y="5753100"/>
          <p14:tracePt t="19523" x="5822950" y="5772150"/>
          <p14:tracePt t="19539" x="5835650" y="5778500"/>
          <p14:tracePt t="19596" x="5842000" y="5784850"/>
          <p14:tracePt t="19604" x="5861050" y="5797550"/>
          <p14:tracePt t="19611" x="5886450" y="5803900"/>
          <p14:tracePt t="19623" x="5930900" y="5816600"/>
          <p14:tracePt t="19639" x="6032500" y="5848350"/>
          <p14:tracePt t="19656" x="6153150" y="5848350"/>
          <p14:tracePt t="19673" x="6286500" y="5848350"/>
          <p14:tracePt t="19690" x="6438900" y="5848350"/>
          <p14:tracePt t="19706" x="6591300" y="5848350"/>
          <p14:tracePt t="19723" x="6724650" y="5829300"/>
          <p14:tracePt t="19739" x="6762750" y="5791200"/>
          <p14:tracePt t="19756" x="6781800" y="5727700"/>
          <p14:tracePt t="19773" x="6788150" y="5664200"/>
          <p14:tracePt t="19789" x="6775450" y="5626100"/>
          <p14:tracePt t="19806" x="6762750" y="5607050"/>
          <p14:tracePt t="19823" x="6756400" y="5581650"/>
          <p14:tracePt t="19839" x="6756400" y="5537200"/>
          <p14:tracePt t="19856" x="6756400" y="5499100"/>
          <p14:tracePt t="19873" x="6756400" y="5492750"/>
          <p14:tracePt t="19889" x="6756400" y="5486400"/>
          <p14:tracePt t="19923" x="6756400" y="5511800"/>
          <p14:tracePt t="19939" x="6724650" y="5530850"/>
          <p14:tracePt t="19956" x="6673850" y="5549900"/>
          <p14:tracePt t="19973" x="6597650" y="5568950"/>
          <p14:tracePt t="19990" x="6464300" y="5575300"/>
          <p14:tracePt t="20006" x="6311900" y="5575300"/>
          <p14:tracePt t="20023" x="6159500" y="5575300"/>
          <p14:tracePt t="20040" x="6051550" y="5562600"/>
          <p14:tracePt t="20056" x="5981700" y="5537200"/>
          <p14:tracePt t="20073" x="5949950" y="5524500"/>
          <p14:tracePt t="20089" x="5930900" y="5505450"/>
          <p14:tracePt t="20106" x="5930900" y="5499100"/>
          <p14:tracePt t="20123" x="5969000" y="5486400"/>
          <p14:tracePt t="20139" x="5988050" y="5480050"/>
          <p14:tracePt t="20156" x="6007100" y="5473700"/>
          <p14:tracePt t="20173" x="6019800" y="5473700"/>
          <p14:tracePt t="20284" x="6013450" y="5473700"/>
          <p14:tracePt t="20292" x="6000750" y="5473700"/>
          <p14:tracePt t="20300" x="5981700" y="5473700"/>
          <p14:tracePt t="20308" x="5969000" y="5473700"/>
          <p14:tracePt t="20324" x="5943600" y="5467350"/>
          <p14:tracePt t="20340" x="5930900" y="5461000"/>
          <p14:tracePt t="20356" x="5905500" y="5429250"/>
          <p14:tracePt t="20373" x="5892800" y="5384800"/>
          <p14:tracePt t="20390" x="5892800" y="5353050"/>
          <p14:tracePt t="20406" x="5905500" y="5346700"/>
          <p14:tracePt t="20423" x="5975350" y="5346700"/>
          <p14:tracePt t="20439" x="6051550" y="5359400"/>
          <p14:tracePt t="20456" x="6108700" y="5384800"/>
          <p14:tracePt t="20473" x="6146800" y="5435600"/>
          <p14:tracePt t="20489" x="6165850" y="5480050"/>
          <p14:tracePt t="20506" x="6153150" y="5499100"/>
          <p14:tracePt t="20523" x="6121400" y="5499100"/>
          <p14:tracePt t="20539" x="6115050" y="5499100"/>
          <p14:tracePt t="20556" x="6115050" y="5492750"/>
          <p14:tracePt t="20573" x="6197600" y="5480050"/>
          <p14:tracePt t="20589" x="6330950" y="5480050"/>
          <p14:tracePt t="20606" x="6489700" y="5480050"/>
          <p14:tracePt t="20623" x="6648450" y="5480050"/>
          <p14:tracePt t="20639" x="6781800" y="5480050"/>
          <p14:tracePt t="20656" x="6838950" y="5480050"/>
          <p14:tracePt t="20673" x="6845300" y="5480050"/>
          <p14:tracePt t="20723" x="6845300" y="5486400"/>
          <p14:tracePt t="20732" x="6838950" y="5492750"/>
          <p14:tracePt t="20740" x="6826250" y="5499100"/>
          <p14:tracePt t="20756" x="6819900" y="5511800"/>
          <p14:tracePt t="20819" x="6826250" y="5511800"/>
          <p14:tracePt t="20827" x="6838950" y="5505450"/>
          <p14:tracePt t="20836" x="6845300" y="5467350"/>
          <p14:tracePt t="20843" x="6858000" y="5435600"/>
          <p14:tracePt t="20856" x="6864350" y="5391150"/>
          <p14:tracePt t="20873" x="6883400" y="5289550"/>
          <p14:tracePt t="20889" x="6902450" y="5194300"/>
          <p14:tracePt t="20906" x="6908800" y="5156200"/>
          <p14:tracePt t="20923" x="6908800" y="5143500"/>
          <p14:tracePt t="21348" x="6889750" y="5143500"/>
          <p14:tracePt t="21356" x="6851650" y="5143500"/>
          <p14:tracePt t="21373" x="6756400" y="5149850"/>
          <p14:tracePt t="21389" x="6654800" y="5149850"/>
          <p14:tracePt t="21406" x="6572250" y="5149850"/>
          <p14:tracePt t="21423" x="6515100" y="5149850"/>
          <p14:tracePt t="21440" x="6470650" y="5149850"/>
          <p14:tracePt t="21456" x="6426200" y="5149850"/>
          <p14:tracePt t="21473" x="6381750" y="5149850"/>
          <p14:tracePt t="21490" x="6330950" y="5149850"/>
          <p14:tracePt t="21506" x="6261100" y="5149850"/>
          <p14:tracePt t="21523" x="6203950" y="5149850"/>
          <p14:tracePt t="21524" x="6191250" y="5149850"/>
          <p14:tracePt t="21540" x="6178550" y="5143500"/>
          <p14:tracePt t="21588" x="6172200" y="5143500"/>
          <p14:tracePt t="21604" x="6165850" y="5143500"/>
          <p14:tracePt t="21611" x="6159500" y="5143500"/>
          <p14:tracePt t="21652" x="6159500" y="5137150"/>
          <p14:tracePt t="21668" x="6165850" y="5137150"/>
          <p14:tracePt t="21699" x="6165850" y="5130800"/>
          <p14:tracePt t="21707" x="6172200" y="5130800"/>
          <p14:tracePt t="21715" x="6172200" y="5124450"/>
          <p14:tracePt t="21724" x="6178550" y="5118100"/>
          <p14:tracePt t="21747" x="6178550" y="5111750"/>
          <p14:tracePt t="21756" x="6184900" y="5111750"/>
          <p14:tracePt t="21773" x="6197600" y="5111750"/>
          <p14:tracePt t="21789" x="6216650" y="5111750"/>
          <p14:tracePt t="21995" x="6203950" y="5111750"/>
          <p14:tracePt t="22011" x="6197600" y="5118100"/>
          <p14:tracePt t="22019" x="6191250" y="5118100"/>
          <p14:tracePt t="22027" x="6178550" y="5118100"/>
          <p14:tracePt t="22039" x="6172200" y="5118100"/>
          <p14:tracePt t="22056" x="6165850" y="5118100"/>
          <p14:tracePt t="22073" x="6153150" y="5092700"/>
          <p14:tracePt t="22089" x="6153150" y="5067300"/>
          <p14:tracePt t="22106" x="6146800" y="5048250"/>
          <p14:tracePt t="22123" x="6134100" y="5035550"/>
          <p14:tracePt t="22139" x="6115050" y="5029200"/>
          <p14:tracePt t="22156" x="6102350" y="5016500"/>
          <p14:tracePt t="22173" x="6096000" y="5010150"/>
          <p14:tracePt t="22206" x="6096000" y="4997450"/>
          <p14:tracePt t="22223" x="6096000" y="4984750"/>
          <p14:tracePt t="22239" x="6089650" y="4965700"/>
          <p14:tracePt t="22256" x="6083300" y="4940300"/>
          <p14:tracePt t="22273" x="6083300" y="4895850"/>
          <p14:tracePt t="22289" x="6083300" y="4876800"/>
          <p14:tracePt t="22306" x="6083300" y="4864100"/>
          <p14:tracePt t="22323" x="6096000" y="4845050"/>
          <p14:tracePt t="22339" x="6127750" y="4832350"/>
          <p14:tracePt t="22356" x="6172200" y="4819650"/>
          <p14:tracePt t="22373" x="6242050" y="4819650"/>
          <p14:tracePt t="22390" x="6318250" y="4819650"/>
          <p14:tracePt t="22406" x="6400800" y="4819650"/>
          <p14:tracePt t="22423" x="6477000" y="4826000"/>
          <p14:tracePt t="22439" x="6515100" y="4851400"/>
          <p14:tracePt t="22456" x="6521450" y="4876800"/>
          <p14:tracePt t="22473" x="6527800" y="4914900"/>
          <p14:tracePt t="22490" x="6502400" y="4997450"/>
          <p14:tracePt t="22506" x="6445250" y="5092700"/>
          <p14:tracePt t="22523" x="6362700" y="5187950"/>
          <p14:tracePt t="22539" x="6299200" y="5219700"/>
          <p14:tracePt t="22556" x="6254750" y="5232400"/>
          <p14:tracePt t="22573" x="6235700" y="5238750"/>
          <p14:tracePt t="22589" x="6223000" y="5238750"/>
          <p14:tracePt t="22635" x="6216650" y="5238750"/>
          <p14:tracePt t="22643" x="6210300" y="5238750"/>
          <p14:tracePt t="22656" x="6197600" y="5238750"/>
          <p14:tracePt t="22673" x="6159500" y="5226050"/>
          <p14:tracePt t="22690" x="6102350" y="5226050"/>
          <p14:tracePt t="22706" x="6045200" y="5226050"/>
          <p14:tracePt t="22723" x="5962650" y="5219700"/>
          <p14:tracePt t="22739" x="5848350" y="5187950"/>
          <p14:tracePt t="22756" x="5842000" y="5162550"/>
          <p14:tracePt t="22773" x="5835650" y="5137150"/>
          <p14:tracePt t="22789" x="5861050" y="5124450"/>
          <p14:tracePt t="22806" x="5924550" y="5105400"/>
          <p14:tracePt t="22823" x="6051550" y="5067300"/>
          <p14:tracePt t="22839" x="6197600" y="5022850"/>
          <p14:tracePt t="22856" x="6369050" y="5003800"/>
          <p14:tracePt t="22873" x="6521450" y="4978400"/>
          <p14:tracePt t="22890" x="6623050" y="4972050"/>
          <p14:tracePt t="22906" x="6667500" y="4972050"/>
          <p14:tracePt t="22923" x="6680200" y="4972050"/>
          <p14:tracePt t="23060" x="6680200" y="4978400"/>
          <p14:tracePt t="23068" x="6680200" y="4984750"/>
          <p14:tracePt t="23075" x="6680200" y="4991100"/>
          <p14:tracePt t="23089" x="6680200" y="4997450"/>
          <p14:tracePt t="23212" x="6680200" y="4984750"/>
          <p14:tracePt t="23220" x="6680200" y="4953000"/>
          <p14:tracePt t="23227" x="6680200" y="4914900"/>
          <p14:tracePt t="23239" x="6680200" y="4876800"/>
          <p14:tracePt t="23256" x="6686550" y="4819650"/>
          <p14:tracePt t="23273" x="6686550" y="4756150"/>
          <p14:tracePt t="23290" x="6699250" y="4705350"/>
          <p14:tracePt t="23306" x="6718300" y="4667250"/>
          <p14:tracePt t="23323" x="6718300" y="4660900"/>
          <p14:tracePt t="23356" x="6711950" y="4660900"/>
          <p14:tracePt t="23779" x="6724650" y="4629150"/>
          <p14:tracePt t="23788" x="6743700" y="4578350"/>
          <p14:tracePt t="23795" x="6769100" y="4527550"/>
          <p14:tracePt t="23806" x="6794500" y="4457700"/>
          <p14:tracePt t="23823" x="6832600" y="4343400"/>
          <p14:tracePt t="23839" x="6864350" y="4241800"/>
          <p14:tracePt t="23856" x="6877050" y="4184650"/>
          <p14:tracePt t="23873" x="6883400" y="4159250"/>
          <p14:tracePt t="23889" x="6889750" y="4159250"/>
          <p14:tracePt t="23995" x="6883400" y="4159250"/>
          <p14:tracePt t="24060" x="6896100" y="4159250"/>
          <p14:tracePt t="24075" x="6915150" y="4127500"/>
          <p14:tracePt t="24084" x="6940550" y="4089400"/>
          <p14:tracePt t="24091" x="6978650" y="4044950"/>
          <p14:tracePt t="24106" x="7016750" y="3994150"/>
          <p14:tracePt t="24123" x="7137400" y="3784600"/>
          <p14:tracePt t="24139" x="7188200" y="3702050"/>
          <p14:tracePt t="24156" x="7194550" y="3676650"/>
          <p14:tracePt t="24227" x="7194550" y="3683000"/>
          <p14:tracePt t="24236" x="7188200" y="3689350"/>
          <p14:tracePt t="24243" x="7169150" y="3702050"/>
          <p14:tracePt t="24256" x="7124700" y="3721100"/>
          <p14:tracePt t="24273" x="7010400" y="3778250"/>
          <p14:tracePt t="24289" x="6838950" y="3835400"/>
          <p14:tracePt t="24306" x="6623050" y="3898900"/>
          <p14:tracePt t="24323" x="6229350" y="3981450"/>
          <p14:tracePt t="24340" x="5924550" y="4000500"/>
          <p14:tracePt t="24356" x="5600700" y="4000500"/>
          <p14:tracePt t="24373" x="5289550" y="4013200"/>
          <p14:tracePt t="24390" x="5041900" y="4013200"/>
          <p14:tracePt t="24406" x="4838700" y="4013200"/>
          <p14:tracePt t="24423" x="4699000" y="4013200"/>
          <p14:tracePt t="24440" x="4610100" y="4013200"/>
          <p14:tracePt t="24456" x="4546600" y="4013200"/>
          <p14:tracePt t="24473" x="4476750" y="4013200"/>
          <p14:tracePt t="24489" x="4406900" y="4013200"/>
          <p14:tracePt t="24506" x="4343400" y="4013200"/>
          <p14:tracePt t="24523" x="4146550" y="3981450"/>
          <p14:tracePt t="24539" x="3956050" y="3949700"/>
          <p14:tracePt t="24556" x="3759200" y="3892550"/>
          <p14:tracePt t="24573" x="3575050" y="3879850"/>
          <p14:tracePt t="24590" x="3454400" y="3873500"/>
          <p14:tracePt t="24606" x="3371850" y="3879850"/>
          <p14:tracePt t="24623" x="3327400" y="3879850"/>
          <p14:tracePt t="24640" x="3289300" y="3879850"/>
          <p14:tracePt t="24656" x="3251200" y="3879850"/>
          <p14:tracePt t="24673" x="3219450" y="3879850"/>
          <p14:tracePt t="24690" x="3213100" y="3879850"/>
          <p14:tracePt t="24706" x="3194050" y="3879850"/>
          <p14:tracePt t="24724" x="3136900" y="3879850"/>
          <p14:tracePt t="24740" x="3086100" y="3879850"/>
          <p14:tracePt t="24756" x="3035300" y="3879850"/>
          <p14:tracePt t="24773" x="3009900" y="3879850"/>
          <p14:tracePt t="24789" x="2997200" y="3892550"/>
          <p14:tracePt t="24806" x="2990850" y="3905250"/>
          <p14:tracePt t="24823" x="2952750" y="3937000"/>
          <p14:tracePt t="24839" x="2921000" y="3949700"/>
          <p14:tracePt t="24856" x="2914650" y="3956050"/>
          <p14:tracePt t="24873" x="2908300" y="3956050"/>
          <p14:tracePt t="24916" x="2908300" y="3949700"/>
          <p14:tracePt t="24931" x="2914650" y="3943350"/>
          <p14:tracePt t="24940" x="2933700" y="3930650"/>
          <p14:tracePt t="24956" x="2990850" y="3892550"/>
          <p14:tracePt t="24973" x="3092450" y="3854450"/>
          <p14:tracePt t="24990" x="3225800" y="3816350"/>
          <p14:tracePt t="25006" x="3384550" y="3790950"/>
          <p14:tracePt t="25023" x="3549650" y="3790950"/>
          <p14:tracePt t="25040" x="3708400" y="3784600"/>
          <p14:tracePt t="25056" x="3841750" y="3784600"/>
          <p14:tracePt t="25073" x="3956050" y="3803650"/>
          <p14:tracePt t="25090" x="4114800" y="3829050"/>
          <p14:tracePt t="25106" x="4286250" y="3854450"/>
          <p14:tracePt t="25123" x="4521200" y="3924300"/>
          <p14:tracePt t="25139" x="4654550" y="3956050"/>
          <p14:tracePt t="25156" x="4743450" y="3987800"/>
          <p14:tracePt t="25173" x="4819650" y="4025900"/>
          <p14:tracePt t="25189" x="4902200" y="4051300"/>
          <p14:tracePt t="25206" x="4978400" y="4095750"/>
          <p14:tracePt t="25223" x="5022850" y="4114800"/>
          <p14:tracePt t="25239" x="5041900" y="4121150"/>
          <p14:tracePt t="25915" x="5035550" y="4121150"/>
          <p14:tracePt t="25923" x="4991100" y="4121150"/>
          <p14:tracePt t="25932" x="4927600" y="4121150"/>
          <p14:tracePt t="25940" x="4838700" y="4121150"/>
          <p14:tracePt t="25956" x="4578350" y="4127500"/>
          <p14:tracePt t="25973" x="4210050" y="4133850"/>
          <p14:tracePt t="25989" x="3771900" y="4140200"/>
          <p14:tracePt t="26006" x="3333750" y="4140200"/>
          <p14:tracePt t="26023" x="3028950" y="4159250"/>
          <p14:tracePt t="26039" x="2762250" y="4159250"/>
          <p14:tracePt t="26056" x="2552700" y="4165600"/>
          <p14:tracePt t="26074" x="2381250" y="4152900"/>
          <p14:tracePt t="26090" x="2241550" y="4146550"/>
          <p14:tracePt t="26106" x="2178050" y="4146550"/>
          <p14:tracePt t="26123" x="2159000" y="4146550"/>
          <p14:tracePt t="26140" x="2120900" y="4146550"/>
          <p14:tracePt t="26156" x="2063750" y="4146550"/>
          <p14:tracePt t="26173" x="1974850" y="4146550"/>
          <p14:tracePt t="26189" x="1885950" y="4146550"/>
          <p14:tracePt t="26206" x="1790700" y="4146550"/>
          <p14:tracePt t="26223" x="1714500" y="4133850"/>
          <p14:tracePt t="26239" x="1644650" y="4114800"/>
          <p14:tracePt t="26256" x="1574800" y="4089400"/>
          <p14:tracePt t="26273" x="1543050" y="4076700"/>
          <p14:tracePt t="26290" x="1543050" y="4070350"/>
          <p14:tracePt t="26323" x="1555750" y="4070350"/>
          <p14:tracePt t="26339" x="1562100" y="4070350"/>
          <p14:tracePt t="26356" x="1568450" y="4070350"/>
          <p14:tracePt t="26373" x="1568450" y="4064000"/>
          <p14:tracePt t="26468" x="1562100" y="4064000"/>
          <p14:tracePt t="26475" x="1549400" y="4064000"/>
          <p14:tracePt t="26484" x="1536700" y="4064000"/>
          <p14:tracePt t="26491" x="1524000" y="4064000"/>
          <p14:tracePt t="26506" x="1511300" y="4064000"/>
          <p14:tracePt t="26523" x="1492250" y="4064000"/>
          <p14:tracePt t="26539" x="1485900" y="4064000"/>
          <p14:tracePt t="26556" x="1473200" y="4064000"/>
          <p14:tracePt t="26573" x="1454150" y="4064000"/>
          <p14:tracePt t="26589" x="1422400" y="4038600"/>
          <p14:tracePt t="26606" x="1397000" y="4025900"/>
          <p14:tracePt t="26623" x="1371600" y="4000500"/>
          <p14:tracePt t="26640" x="1352550" y="3975100"/>
          <p14:tracePt t="26656" x="1352550" y="3949700"/>
          <p14:tracePt t="26673" x="1346200" y="3917950"/>
          <p14:tracePt t="26689" x="1346200" y="3892550"/>
          <p14:tracePt t="26706" x="1346200" y="3854450"/>
          <p14:tracePt t="26723" x="1346200" y="3803650"/>
          <p14:tracePt t="26740" x="1346200" y="3784600"/>
          <p14:tracePt t="26756" x="1346200" y="3765550"/>
          <p14:tracePt t="26773" x="1358900" y="3746500"/>
          <p14:tracePt t="26790" x="1384300" y="3746500"/>
          <p14:tracePt t="26806" x="1416050" y="3740150"/>
          <p14:tracePt t="26823" x="1479550" y="3740150"/>
          <p14:tracePt t="26840" x="1555750" y="3740150"/>
          <p14:tracePt t="26856" x="1651000" y="3740150"/>
          <p14:tracePt t="26873" x="1771650" y="3740150"/>
          <p14:tracePt t="26890" x="1854200" y="3759200"/>
          <p14:tracePt t="26906" x="1879600" y="3771900"/>
          <p14:tracePt t="26923" x="1879600" y="3778250"/>
          <p14:tracePt t="26940" x="1860550" y="3803650"/>
          <p14:tracePt t="26956" x="1841500" y="3841750"/>
          <p14:tracePt t="26973" x="1822450" y="3892550"/>
          <p14:tracePt t="26990" x="1803400" y="3930650"/>
          <p14:tracePt t="27006" x="1784350" y="3962400"/>
          <p14:tracePt t="27023" x="1758950" y="3987800"/>
          <p14:tracePt t="27040" x="1727200" y="4000500"/>
          <p14:tracePt t="27056" x="1720850" y="4006850"/>
          <p14:tracePt t="27092" x="1720850" y="4000500"/>
          <p14:tracePt t="27106" x="1720850" y="3981450"/>
          <p14:tracePt t="27123" x="1752600" y="3924300"/>
          <p14:tracePt t="27141" x="1809750" y="3886200"/>
          <p14:tracePt t="27156" x="1879600" y="3860800"/>
          <p14:tracePt t="27173" x="1943100" y="3860800"/>
          <p14:tracePt t="27190" x="2012950" y="3860800"/>
          <p14:tracePt t="27206" x="2082800" y="3860800"/>
          <p14:tracePt t="27223" x="2159000" y="3886200"/>
          <p14:tracePt t="27240" x="2222500" y="3911600"/>
          <p14:tracePt t="27256" x="2247900" y="3930650"/>
          <p14:tracePt t="27380" x="2254250" y="3930650"/>
          <p14:tracePt t="27420" x="2260600" y="3930650"/>
          <p14:tracePt t="27436" x="2266950" y="3930650"/>
          <p14:tracePt t="27444" x="2279650" y="3930650"/>
          <p14:tracePt t="27476" x="2286000" y="3930650"/>
          <p14:tracePt t="27508" x="2292350" y="3930650"/>
          <p14:tracePt t="27516" x="2305050" y="3930650"/>
          <p14:tracePt t="27524" x="2311400" y="3917950"/>
          <p14:tracePt t="27540" x="2368550" y="3905250"/>
          <p14:tracePt t="27556" x="2470150" y="3898900"/>
          <p14:tracePt t="27573" x="2622550" y="3898900"/>
          <p14:tracePt t="27590" x="2870200" y="3898900"/>
          <p14:tracePt t="27606" x="3162300" y="3898900"/>
          <p14:tracePt t="27623" x="3543300" y="3898900"/>
          <p14:tracePt t="27639" x="3943350" y="3898900"/>
          <p14:tracePt t="27656" x="4197350" y="3892550"/>
          <p14:tracePt t="27673" x="4394200" y="3892550"/>
          <p14:tracePt t="27690" x="4552950" y="3886200"/>
          <p14:tracePt t="27707" x="4679950" y="3886200"/>
          <p14:tracePt t="27724" x="4826000" y="3905250"/>
          <p14:tracePt t="27740" x="4908550" y="3930650"/>
          <p14:tracePt t="27757" x="4978400" y="3956050"/>
          <p14:tracePt t="27773" x="5035550" y="3968750"/>
          <p14:tracePt t="27790" x="5105400" y="3987800"/>
          <p14:tracePt t="27807" x="5219700" y="4000500"/>
          <p14:tracePt t="27823" x="5327650" y="4038600"/>
          <p14:tracePt t="27840" x="5384800" y="4044950"/>
          <p14:tracePt t="27857" x="5391150" y="4044950"/>
          <p14:tracePt t="27964" x="5397500" y="4044950"/>
          <p14:tracePt t="27972" x="5422900" y="4044950"/>
          <p14:tracePt t="27990" x="5543550" y="4044950"/>
          <p14:tracePt t="28006" x="5759450" y="4044950"/>
          <p14:tracePt t="28023" x="6045200" y="4044950"/>
          <p14:tracePt t="28040" x="6388100" y="4044950"/>
          <p14:tracePt t="28057" x="6724650" y="4038600"/>
          <p14:tracePt t="28060" x="6877050" y="4032250"/>
          <p14:tracePt t="28073" x="7010400" y="4025900"/>
          <p14:tracePt t="28090" x="7239000" y="4019550"/>
          <p14:tracePt t="28107" x="7378700" y="4013200"/>
          <p14:tracePt t="28109" x="7416800" y="4013200"/>
          <p14:tracePt t="28124" x="7505700" y="4013200"/>
          <p14:tracePt t="28141" x="7588250" y="4013200"/>
          <p14:tracePt t="28157" x="7683500" y="4013200"/>
          <p14:tracePt t="28173" x="7727950" y="4000500"/>
          <p14:tracePt t="28190" x="7747000" y="3994150"/>
          <p14:tracePt t="28207" x="7759700" y="3994150"/>
          <p14:tracePt t="28223" x="7785100" y="3994150"/>
          <p14:tracePt t="28240" x="7823200" y="3994150"/>
          <p14:tracePt t="28257" x="7854950" y="3994150"/>
          <p14:tracePt t="28332" x="7854950" y="3987800"/>
          <p14:tracePt t="28428" x="7854950" y="3994150"/>
          <p14:tracePt t="28628" x="7848600" y="3994150"/>
          <p14:tracePt t="28820" x="7823200" y="3987800"/>
          <p14:tracePt t="28828" x="7778750" y="3981450"/>
          <p14:tracePt t="28836" x="7702550" y="3981450"/>
          <p14:tracePt t="28856" x="7512050" y="3981450"/>
          <p14:tracePt t="28873" x="7131050" y="3981450"/>
          <p14:tracePt t="28890" x="6616700" y="3994150"/>
          <p14:tracePt t="28906" x="6070600" y="3994150"/>
          <p14:tracePt t="28908" x="5803900" y="3994150"/>
          <p14:tracePt t="28924" x="5245100" y="3987800"/>
          <p14:tracePt t="28940" x="4730750" y="3981450"/>
          <p14:tracePt t="28957" x="4292600" y="3981450"/>
          <p14:tracePt t="28973" x="3962400" y="3981450"/>
          <p14:tracePt t="28990" x="3714750" y="3981450"/>
          <p14:tracePt t="29007" x="3575050" y="3981450"/>
          <p14:tracePt t="29023" x="3505200" y="3981450"/>
          <p14:tracePt t="29040" x="3479800" y="3981450"/>
          <p14:tracePt t="29058" x="3454400" y="3981450"/>
          <p14:tracePt t="29060" x="3429000" y="3981450"/>
          <p14:tracePt t="29073" x="3397250" y="3987800"/>
          <p14:tracePt t="29090" x="3340100" y="4000500"/>
          <p14:tracePt t="29106" x="3295650" y="4013200"/>
          <p14:tracePt t="29124" x="3244850" y="4013200"/>
          <p14:tracePt t="29140" x="3238500" y="4013200"/>
          <p14:tracePt t="29204" x="3238500" y="4006850"/>
          <p14:tracePt t="29211" x="3270250" y="3994150"/>
          <p14:tracePt t="29223" x="3295650" y="3975100"/>
          <p14:tracePt t="29240" x="3397250" y="3943350"/>
          <p14:tracePt t="29256" x="3543300" y="3911600"/>
          <p14:tracePt t="29273" x="3733800" y="3905250"/>
          <p14:tracePt t="29290" x="4000500" y="3898900"/>
          <p14:tracePt t="29307" x="4356100" y="3898900"/>
          <p14:tracePt t="29323" x="4730750" y="3956050"/>
          <p14:tracePt t="29340" x="5175250" y="4057650"/>
          <p14:tracePt t="29357" x="5422900" y="4114800"/>
          <p14:tracePt t="29373" x="5626100" y="4114800"/>
          <p14:tracePt t="29390" x="5765800" y="4133850"/>
          <p14:tracePt t="29407" x="5822950" y="4140200"/>
          <p14:tracePt t="29492" x="5816600" y="4140200"/>
          <p14:tracePt t="29500" x="5797550" y="4140200"/>
          <p14:tracePt t="29508" x="5772150" y="4140200"/>
          <p14:tracePt t="29523" x="5651500" y="4140200"/>
          <p14:tracePt t="29540" x="5473700" y="4146550"/>
          <p14:tracePt t="29557" x="5232400" y="4146550"/>
          <p14:tracePt t="29573" x="4959350" y="4146550"/>
          <p14:tracePt t="29590" x="4616450" y="4146550"/>
          <p14:tracePt t="29607" x="4222750" y="4146550"/>
          <p14:tracePt t="29623" x="3848100" y="4159250"/>
          <p14:tracePt t="29640" x="3530600" y="4159250"/>
          <p14:tracePt t="29656" x="3257550" y="4159250"/>
          <p14:tracePt t="29673" x="3041650" y="4159250"/>
          <p14:tracePt t="29690" x="2876550" y="4159250"/>
          <p14:tracePt t="29707" x="2768600" y="4159250"/>
          <p14:tracePt t="29708" x="2736850" y="4159250"/>
          <p14:tracePt t="29724" x="2692400" y="4159250"/>
          <p14:tracePt t="29740" x="2679700" y="4159250"/>
          <p14:tracePt t="29836" x="2698750" y="4159250"/>
          <p14:tracePt t="29844" x="2724150" y="4159250"/>
          <p14:tracePt t="29852" x="2762250" y="4146550"/>
          <p14:tracePt t="29859" x="2800350" y="4127500"/>
          <p14:tracePt t="29873" x="2857500" y="4114800"/>
          <p14:tracePt t="29890" x="3028950" y="4095750"/>
          <p14:tracePt t="29906" x="3276600" y="4083050"/>
          <p14:tracePt t="29924" x="3822700" y="4070350"/>
          <p14:tracePt t="29940" x="4305300" y="4070350"/>
          <p14:tracePt t="29956" x="4800600" y="4076700"/>
          <p14:tracePt t="29973" x="5257800" y="4083050"/>
          <p14:tracePt t="29989" x="5537200" y="4108450"/>
          <p14:tracePt t="30006" x="5651500" y="4133850"/>
          <p14:tracePt t="30023" x="5664200" y="4133850"/>
          <p14:tracePt t="30100" x="5664200" y="4140200"/>
          <p14:tracePt t="30140" x="5626100" y="4140200"/>
          <p14:tracePt t="30148" x="5568950" y="4146550"/>
          <p14:tracePt t="30156" x="5473700" y="4171950"/>
          <p14:tracePt t="30173" x="5226050" y="4165600"/>
          <p14:tracePt t="30190" x="4940300" y="4140200"/>
          <p14:tracePt t="30207" x="4591050" y="4095750"/>
          <p14:tracePt t="30223" x="4216400" y="4032250"/>
          <p14:tracePt t="30240" x="3873500" y="3981450"/>
          <p14:tracePt t="30257" x="3575050" y="3943350"/>
          <p14:tracePt t="30273" x="3333750" y="3917950"/>
          <p14:tracePt t="30290" x="3124200" y="3892550"/>
          <p14:tracePt t="30306" x="2984500" y="3867150"/>
          <p14:tracePt t="30323" x="2940050" y="3860800"/>
          <p14:tracePt t="30348" x="2933700" y="3860800"/>
          <p14:tracePt t="30380" x="2940050" y="3860800"/>
          <p14:tracePt t="30396" x="2946400" y="3860800"/>
          <p14:tracePt t="30404" x="2952750" y="3860800"/>
          <p14:tracePt t="30411" x="2971800" y="3860800"/>
          <p14:tracePt t="30423" x="2990850" y="3860800"/>
          <p14:tracePt t="30440" x="3073400" y="3860800"/>
          <p14:tracePt t="30457" x="3257550" y="3860800"/>
          <p14:tracePt t="30473" x="3492500" y="3860800"/>
          <p14:tracePt t="30490" x="3784600" y="3860800"/>
          <p14:tracePt t="30506" x="4152900" y="3867150"/>
          <p14:tracePt t="30508" x="4368800" y="3867150"/>
          <p14:tracePt t="30523" x="4743450" y="3867150"/>
          <p14:tracePt t="30540" x="5035550" y="3867150"/>
          <p14:tracePt t="30556" x="5283200" y="3873500"/>
          <p14:tracePt t="30573" x="5467350" y="3879850"/>
          <p14:tracePt t="30590" x="5568950" y="3879850"/>
          <p14:tracePt t="30606" x="5613400" y="3879850"/>
          <p14:tracePt t="30623" x="5619750" y="3879850"/>
          <p14:tracePt t="30732" x="5594350" y="3879850"/>
          <p14:tracePt t="30741" x="5518150" y="3879850"/>
          <p14:tracePt t="30757" x="5289550" y="3879850"/>
          <p14:tracePt t="30774" x="5003800" y="3867150"/>
          <p14:tracePt t="30790" x="4705350" y="3867150"/>
          <p14:tracePt t="30807" x="4387850" y="3854450"/>
          <p14:tracePt t="30823" x="4064000" y="3848100"/>
          <p14:tracePt t="30840" x="3778250" y="3841750"/>
          <p14:tracePt t="30856" x="3536950" y="3841750"/>
          <p14:tracePt t="30873" x="3346450" y="3835400"/>
          <p14:tracePt t="30890" x="3225800" y="3829050"/>
          <p14:tracePt t="30907" x="3168650" y="3822700"/>
          <p14:tracePt t="30908" x="3162300" y="3822700"/>
          <p14:tracePt t="30940" x="3168650" y="3822700"/>
          <p14:tracePt t="30948" x="3175000" y="3816350"/>
          <p14:tracePt t="30956" x="3213100" y="3816350"/>
          <p14:tracePt t="30973" x="3314700" y="3816350"/>
          <p14:tracePt t="30990" x="3473450" y="3816350"/>
          <p14:tracePt t="31007" x="3708400" y="3803650"/>
          <p14:tracePt t="31023" x="3994150" y="3803650"/>
          <p14:tracePt t="31040" x="4368800" y="3797300"/>
          <p14:tracePt t="31057" x="4699000" y="3797300"/>
          <p14:tracePt t="31075" x="5035550" y="3810000"/>
          <p14:tracePt t="31090" x="5308600" y="3822700"/>
          <p14:tracePt t="31106" x="5530850" y="3873500"/>
          <p14:tracePt t="31124" x="5632450" y="3898900"/>
          <p14:tracePt t="31156" x="5619750" y="3892550"/>
          <p14:tracePt t="31164" x="5607050" y="3886200"/>
          <p14:tracePt t="31173" x="5594350" y="3886200"/>
          <p14:tracePt t="31190" x="5549900" y="3886200"/>
          <p14:tracePt t="31207" x="5505450" y="3886200"/>
          <p14:tracePt t="31223" x="5416550" y="3879850"/>
          <p14:tracePt t="31240" x="5283200" y="3879850"/>
          <p14:tracePt t="31256" x="5105400" y="3879850"/>
          <p14:tracePt t="31273" x="4851400" y="3879850"/>
          <p14:tracePt t="31290" x="4559300" y="3892550"/>
          <p14:tracePt t="31307" x="4222750" y="3892550"/>
          <p14:tracePt t="31309" x="4032250" y="3892550"/>
          <p14:tracePt t="31324" x="3695700" y="3892550"/>
          <p14:tracePt t="31340" x="3422650" y="3892550"/>
          <p14:tracePt t="31356" x="3206750" y="3898900"/>
          <p14:tracePt t="31373" x="3003550" y="3898900"/>
          <p14:tracePt t="31390" x="2838450" y="3898900"/>
          <p14:tracePt t="31407" x="2698750" y="3898900"/>
          <p14:tracePt t="31423" x="2616200" y="3898900"/>
          <p14:tracePt t="31440" x="2584450" y="3892550"/>
          <p14:tracePt t="31473" x="2590800" y="3892550"/>
          <p14:tracePt t="31490" x="2616200" y="3892550"/>
          <p14:tracePt t="31508" x="2743200" y="3892550"/>
          <p14:tracePt t="31523" x="2895600" y="3892550"/>
          <p14:tracePt t="31540" x="3136900" y="3892550"/>
          <p14:tracePt t="31556" x="3441700" y="3892550"/>
          <p14:tracePt t="31573" x="3841750" y="3905250"/>
          <p14:tracePt t="31590" x="4248150" y="3911600"/>
          <p14:tracePt t="31607" x="4565650" y="3911600"/>
          <p14:tracePt t="31623" x="4794250" y="3930650"/>
          <p14:tracePt t="31640" x="4902200" y="3956050"/>
          <p14:tracePt t="31657" x="4914900" y="3956050"/>
          <p14:tracePt t="31772" x="4908550" y="3956050"/>
          <p14:tracePt t="31790" x="4902200" y="3962400"/>
          <p14:tracePt t="31806" x="4902200" y="3981450"/>
          <p14:tracePt t="31852" x="4902200" y="3987800"/>
          <p14:tracePt t="31900" x="4895850" y="398780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1661CBAF-30FB-49B7-BB26-0D3AA597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C59D05F-4E9B-4431-BDDD-4F015778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D8DE39F4-0A28-4AEA-8B2B-4C2F7CC231A0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C878BC3-316A-49D2-A4DF-35831983F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Chapter 1: roadmap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9E4D586-F4AA-410B-96D9-D6411408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1.1 </a:t>
            </a:r>
            <a:r>
              <a:rPr lang="en-US" altLang="ko-KR" sz="2800">
                <a:ea typeface="굴림" panose="020B0600000101010101" pitchFamily="50" charset="-127"/>
              </a:rPr>
              <a:t>What </a:t>
            </a:r>
            <a:r>
              <a:rPr lang="en-US" altLang="ko-KR" sz="2800" i="1">
                <a:ea typeface="굴림" panose="020B0600000101010101" pitchFamily="50" charset="-127"/>
              </a:rPr>
              <a:t>is</a:t>
            </a:r>
            <a:r>
              <a:rPr lang="en-US" altLang="ko-KR" sz="2800">
                <a:ea typeface="굴림" panose="020B0600000101010101" pitchFamily="50" charset="-127"/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1.2</a:t>
            </a:r>
            <a:r>
              <a:rPr lang="en-US" altLang="ko-KR" sz="2800">
                <a:ea typeface="굴림" panose="020B0600000101010101" pitchFamily="50" charset="-127"/>
              </a:rPr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1.3</a:t>
            </a:r>
            <a:r>
              <a:rPr lang="en-US" altLang="ko-KR" sz="2800">
                <a:ea typeface="굴림" panose="020B0600000101010101" pitchFamily="50" charset="-127"/>
              </a:rPr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1.4 </a:t>
            </a:r>
            <a:r>
              <a:rPr lang="en-US" altLang="ko-KR" sz="2800">
                <a:ea typeface="굴림" panose="020B0600000101010101" pitchFamily="50" charset="-127"/>
              </a:rPr>
              <a:t>Network access and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1.5</a:t>
            </a:r>
            <a:r>
              <a:rPr lang="en-US" altLang="ko-KR" sz="2800">
                <a:ea typeface="굴림" panose="020B0600000101010101" pitchFamily="50" charset="-127"/>
              </a:rPr>
              <a:t> ISPs and Internet backbones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1.6 </a:t>
            </a:r>
            <a:r>
              <a:rPr lang="en-US" altLang="ko-KR" sz="2800">
                <a:ea typeface="굴림" panose="020B0600000101010101" pitchFamily="50" charset="-127"/>
              </a:rPr>
              <a:t>Delay &amp; loss in packet-switched networks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1.7</a:t>
            </a:r>
            <a:r>
              <a:rPr lang="en-US" altLang="ko-KR" sz="2800">
                <a:ea typeface="굴림" panose="020B0600000101010101" pitchFamily="50" charset="-127"/>
              </a:rPr>
              <a:t> Internet structure and ISPs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1.8 History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4"/>
    </mc:Choice>
    <mc:Fallback xmlns="">
      <p:transition spd="slow" advTm="12894"/>
    </mc:Fallback>
  </mc:AlternateContent>
  <p:extLst>
    <p:ext uri="{3A86A75C-4F4B-4683-9AE1-C65F6400EC91}">
      <p14:laserTraceLst xmlns:p14="http://schemas.microsoft.com/office/powerpoint/2010/main">
        <p14:tracePtLst>
          <p14:tracePt t="8553" x="4895850" y="4000500"/>
          <p14:tracePt t="8560" x="4870450" y="4006850"/>
          <p14:tracePt t="8569" x="4826000" y="4025900"/>
          <p14:tracePt t="8576" x="4775200" y="4051300"/>
          <p14:tracePt t="8590" x="4699000" y="4070350"/>
          <p14:tracePt t="8606" x="4533900" y="4146550"/>
          <p14:tracePt t="8623" x="4381500" y="4248150"/>
          <p14:tracePt t="8640" x="4311650" y="4368800"/>
          <p14:tracePt t="8641" x="4279900" y="4425950"/>
          <p14:tracePt t="8657" x="4216400" y="4533900"/>
          <p14:tracePt t="8673" x="4127500" y="4629150"/>
          <p14:tracePt t="8690" x="4038600" y="4762500"/>
          <p14:tracePt t="8707" x="3930650" y="4921250"/>
          <p14:tracePt t="8723" x="3816350" y="5080000"/>
          <p14:tracePt t="8740" x="3702050" y="5200650"/>
          <p14:tracePt t="8757" x="3606800" y="5276850"/>
          <p14:tracePt t="8773" x="3530600" y="5302250"/>
          <p14:tracePt t="8790" x="3486150" y="5321300"/>
          <p14:tracePt t="8806" x="3448050" y="5321300"/>
          <p14:tracePt t="8823" x="3429000" y="5334000"/>
          <p14:tracePt t="8840" x="3359150" y="5359400"/>
          <p14:tracePt t="8857" x="3321050" y="5372100"/>
          <p14:tracePt t="8873" x="3282950" y="5384800"/>
          <p14:tracePt t="8890" x="3238500" y="5397500"/>
          <p14:tracePt t="8907" x="3206750" y="5397500"/>
          <p14:tracePt t="8923" x="3194050" y="5397500"/>
          <p14:tracePt t="8940" x="3187700" y="5397500"/>
          <p14:tracePt t="8985" x="3181350" y="5397500"/>
          <p14:tracePt t="8992" x="3175000" y="5397500"/>
          <p14:tracePt t="9006" x="3168650" y="5397500"/>
          <p14:tracePt t="9023" x="3143250" y="5397500"/>
          <p14:tracePt t="9040" x="3130550" y="5397500"/>
          <p14:tracePt t="9041" x="3124200" y="5397500"/>
          <p14:tracePt t="9057" x="3105150" y="5397500"/>
          <p14:tracePt t="9105" x="3098800" y="5397500"/>
          <p14:tracePt t="9128" x="3092450" y="5397500"/>
          <p14:tracePt t="9144" x="3086100" y="5397500"/>
          <p14:tracePt t="9153" x="3079750" y="5397500"/>
          <p14:tracePt t="9160" x="3073400" y="5397500"/>
          <p14:tracePt t="9457" x="3067050" y="5397500"/>
          <p14:tracePt t="9465" x="3054350" y="5397500"/>
          <p14:tracePt t="9474" x="3035300" y="5403850"/>
          <p14:tracePt t="9490" x="3003550" y="5416550"/>
          <p14:tracePt t="9506" x="2978150" y="5429250"/>
          <p14:tracePt t="9523" x="2965450" y="5435600"/>
          <p14:tracePt t="9540" x="2952750" y="5448300"/>
          <p14:tracePt t="9556" x="2933700" y="5461000"/>
          <p14:tracePt t="9573" x="2921000" y="5467350"/>
          <p14:tracePt t="9590" x="2914650" y="5467350"/>
          <p14:tracePt t="9623" x="2914650" y="5473700"/>
          <p14:tracePt t="10209" x="2914650" y="5467350"/>
          <p14:tracePt t="10313" x="2908300" y="5467350"/>
          <p14:tracePt t="10321" x="2908300" y="5454650"/>
          <p14:tracePt t="10328" x="2908300" y="5448300"/>
          <p14:tracePt t="10360" x="2908300" y="5441950"/>
          <p14:tracePt t="10376" x="2908300" y="5435600"/>
          <p14:tracePt t="10433" x="2908300" y="5429250"/>
          <p14:tracePt t="10441" x="2901950" y="5422900"/>
          <p14:tracePt t="10448" x="2895600" y="5410200"/>
          <p14:tracePt t="10457" x="2895600" y="5403850"/>
          <p14:tracePt t="10473" x="2889250" y="5378450"/>
          <p14:tracePt t="10489" x="2882900" y="5372100"/>
          <p14:tracePt t="10507" x="2882900" y="5365750"/>
          <p14:tracePt t="10540" x="2882900" y="5359400"/>
          <p14:tracePt t="10557" x="2876550" y="5359400"/>
          <p14:tracePt t="10574" x="2876550" y="5353050"/>
          <p14:tracePt t="10607" x="2876550" y="5346700"/>
          <p14:tracePt t="10623" x="2876550" y="5340350"/>
          <p14:tracePt t="10640" x="2870200" y="5334000"/>
          <p14:tracePt t="10641" x="2870200" y="5327650"/>
          <p14:tracePt t="10793" x="2870200" y="5321300"/>
          <p14:tracePt t="10817" x="2870200" y="5314950"/>
          <p14:tracePt t="10825" x="2870200" y="5308600"/>
          <p14:tracePt t="10833" x="2870200" y="5302250"/>
          <p14:tracePt t="10849" x="2870200" y="5295900"/>
          <p14:tracePt t="10857" x="2870200" y="5289550"/>
          <p14:tracePt t="10873" x="2870200" y="5245100"/>
          <p14:tracePt t="10890" x="2863850" y="5194300"/>
          <p14:tracePt t="10906" x="2851150" y="5130800"/>
          <p14:tracePt t="10923" x="2844800" y="5073650"/>
          <p14:tracePt t="10940" x="2844800" y="5035550"/>
          <p14:tracePt t="10957" x="2844800" y="5003800"/>
          <p14:tracePt t="10973" x="2844800" y="4972050"/>
          <p14:tracePt t="10990" x="2851150" y="4933950"/>
          <p14:tracePt t="11007" x="2870200" y="4883150"/>
          <p14:tracePt t="11024" x="2889250" y="4832350"/>
          <p14:tracePt t="11025" x="2889250" y="4813300"/>
          <p14:tracePt t="11040" x="2889250" y="4794250"/>
          <p14:tracePt t="11057" x="2889250" y="4749800"/>
          <p14:tracePt t="11073" x="2889250" y="4730750"/>
          <p14:tracePt t="11090" x="2889250" y="4705350"/>
          <p14:tracePt t="11107" x="2889250" y="4692650"/>
          <p14:tracePt t="11123" x="2895600" y="4692650"/>
          <p14:tracePt t="11184" x="2895600" y="4686300"/>
          <p14:tracePt t="11841" x="2901950" y="4686300"/>
          <p14:tracePt t="12625" x="2889250" y="4686300"/>
          <p14:tracePt t="12633" x="2870200" y="4686300"/>
          <p14:tracePt t="12641" x="2851150" y="4673600"/>
          <p14:tracePt t="12657" x="2832100" y="4654550"/>
          <p14:tracePt t="12673" x="2825750" y="4648200"/>
          <p14:tracePt t="12817" x="2819400" y="4648200"/>
          <p14:tracePt t="12825" x="2819400" y="4654550"/>
          <p14:tracePt t="12833" x="2813050" y="4654550"/>
          <p14:tracePt t="12857" x="2806700" y="465455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35FAC-1D41-4A1B-8C01-AD06D569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06A65-C420-4167-9936-904D74F7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04028746-0BEB-4CA1-BAFF-06648C4E37AE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AF08D1F-BF91-489F-BE8A-4AB7EBC4E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Internet History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88ADBB7-9F9A-41C8-A033-E3BAF9C8D0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695700" cy="4457700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1961:</a:t>
            </a:r>
            <a:r>
              <a:rPr lang="en-US" altLang="ko-KR" sz="2000">
                <a:ea typeface="굴림" panose="020B0600000101010101" pitchFamily="50" charset="-127"/>
              </a:rPr>
              <a:t> Kleinrock - queueing theory shows effectiveness of packet-switching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1964:</a:t>
            </a:r>
            <a:r>
              <a:rPr lang="en-US" altLang="ko-KR" sz="2000">
                <a:ea typeface="굴림" panose="020B0600000101010101" pitchFamily="50" charset="-127"/>
              </a:rPr>
              <a:t> Baran - packet-switching in military nets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1967:</a:t>
            </a:r>
            <a:r>
              <a:rPr lang="en-US" altLang="ko-KR" sz="2000">
                <a:ea typeface="굴림" panose="020B0600000101010101" pitchFamily="50" charset="-127"/>
              </a:rPr>
              <a:t> ARPAnet conceived by Advanced Research Projects Agency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1969:</a:t>
            </a:r>
            <a:r>
              <a:rPr lang="en-US" altLang="ko-KR" sz="2000">
                <a:ea typeface="굴림" panose="020B0600000101010101" pitchFamily="50" charset="-127"/>
              </a:rPr>
              <a:t> first ARPAnet node operational</a:t>
            </a:r>
          </a:p>
          <a:p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CFA3877-3399-4BC5-8ACF-C41E48C1CCA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1972: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ARPAnet demonstrated publicly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NCP (Network Control Protocol) first host-host protocol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first e-mail program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ARPAnet has 15 nodes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5239262-FD1F-4F54-A075-8169AC5C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i="1" u="none">
                <a:solidFill>
                  <a:srgbClr val="FF0000"/>
                </a:solidFill>
                <a:ea typeface="굴림" panose="020B0600000101010101" pitchFamily="50" charset="-127"/>
              </a:rPr>
              <a:t>1961-1972: Early packet-switching principles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4"/>
    </mc:Choice>
    <mc:Fallback xmlns="">
      <p:transition spd="slow" advTm="27544"/>
    </mc:Fallback>
  </mc:AlternateContent>
  <p:extLst>
    <p:ext uri="{3A86A75C-4F4B-4683-9AE1-C65F6400EC91}">
      <p14:laserTraceLst xmlns:p14="http://schemas.microsoft.com/office/powerpoint/2010/main">
        <p14:tracePtLst>
          <p14:tracePt t="445" x="2794000" y="4667250"/>
          <p14:tracePt t="453" x="2774950" y="4679950"/>
          <p14:tracePt t="461" x="2768600" y="4679950"/>
          <p14:tracePt t="510" x="2736850" y="4622800"/>
          <p14:tracePt t="518" x="2692400" y="4552950"/>
          <p14:tracePt t="527" x="2616200" y="4445000"/>
          <p14:tracePt t="541" x="2444750" y="4210050"/>
          <p14:tracePt t="558" x="2266950" y="3937000"/>
          <p14:tracePt t="575" x="2082800" y="3619500"/>
          <p14:tracePt t="592" x="1974850" y="3282950"/>
          <p14:tracePt t="609" x="1892300" y="3009900"/>
          <p14:tracePt t="625" x="1847850" y="2768600"/>
          <p14:tracePt t="642" x="1822450" y="2552700"/>
          <p14:tracePt t="658" x="1765300" y="2381250"/>
          <p14:tracePt t="675" x="1708150" y="2235200"/>
          <p14:tracePt t="692" x="1676400" y="2146300"/>
          <p14:tracePt t="709" x="1682750" y="2120900"/>
          <p14:tracePt t="725" x="1695450" y="2120900"/>
          <p14:tracePt t="743" x="1733550" y="2235200"/>
          <p14:tracePt t="878" x="1720850" y="2216150"/>
          <p14:tracePt t="886" x="1682750" y="2190750"/>
          <p14:tracePt t="893" x="1638300" y="2152650"/>
          <p14:tracePt t="908" x="1574800" y="2108200"/>
          <p14:tracePt t="925" x="1422400" y="2019300"/>
          <p14:tracePt t="927" x="1327150" y="1955800"/>
          <p14:tracePt t="942" x="1168400" y="1835150"/>
          <p14:tracePt t="958" x="1035050" y="1746250"/>
          <p14:tracePt t="975" x="977900" y="1708150"/>
          <p14:tracePt t="992" x="971550" y="1701800"/>
          <p14:tracePt t="1093" x="971550" y="1695450"/>
          <p14:tracePt t="1102" x="965200" y="1689100"/>
          <p14:tracePt t="1117" x="958850" y="1682750"/>
          <p14:tracePt t="1134" x="952500" y="1676400"/>
          <p14:tracePt t="1143" x="952500" y="1670050"/>
          <p14:tracePt t="1158" x="946150" y="1663700"/>
          <p14:tracePt t="1175" x="939800" y="1663700"/>
          <p14:tracePt t="1192" x="927100" y="1663700"/>
          <p14:tracePt t="1208" x="914400" y="1651000"/>
          <p14:tracePt t="1225" x="908050" y="1651000"/>
          <p14:tracePt t="1277" x="908050" y="1644650"/>
          <p14:tracePt t="1285" x="914400" y="1644650"/>
          <p14:tracePt t="1293" x="914400" y="1638300"/>
          <p14:tracePt t="1317" x="920750" y="1638300"/>
          <p14:tracePt t="1325" x="927100" y="1631950"/>
          <p14:tracePt t="1343" x="977900" y="1612900"/>
          <p14:tracePt t="1358" x="1066800" y="1587500"/>
          <p14:tracePt t="1375" x="1168400" y="1555750"/>
          <p14:tracePt t="1392" x="1270000" y="1524000"/>
          <p14:tracePt t="1409" x="1352550" y="1498600"/>
          <p14:tracePt t="1425" x="1409700" y="1479550"/>
          <p14:tracePt t="1442" x="1441450" y="1466850"/>
          <p14:tracePt t="1458" x="1460500" y="1460500"/>
          <p14:tracePt t="1517" x="1460500" y="1454150"/>
          <p14:tracePt t="1526" x="1460500" y="1447800"/>
          <p14:tracePt t="1534" x="1473200" y="1441450"/>
          <p14:tracePt t="1543" x="1485900" y="1435100"/>
          <p14:tracePt t="1558" x="1504950" y="1428750"/>
          <p14:tracePt t="1814" x="1504950" y="1422400"/>
          <p14:tracePt t="1821" x="1504950" y="1409700"/>
          <p14:tracePt t="1829" x="1504950" y="1403350"/>
          <p14:tracePt t="1841" x="1504950" y="1397000"/>
          <p14:tracePt t="1858" x="1504950" y="1377950"/>
          <p14:tracePt t="1874" x="1511300" y="1358900"/>
          <p14:tracePt t="1891" x="1517650" y="1333500"/>
          <p14:tracePt t="1908" x="1536700" y="1295400"/>
          <p14:tracePt t="1925" x="1574800" y="1231900"/>
          <p14:tracePt t="1941" x="1593850" y="1193800"/>
          <p14:tracePt t="1958" x="1619250" y="1174750"/>
          <p14:tracePt t="1975" x="1657350" y="1155700"/>
          <p14:tracePt t="1992" x="1708150" y="1143000"/>
          <p14:tracePt t="2008" x="1771650" y="1123950"/>
          <p14:tracePt t="2025" x="1835150" y="1111250"/>
          <p14:tracePt t="2042" x="1905000" y="1111250"/>
          <p14:tracePt t="2058" x="1968500" y="1111250"/>
          <p14:tracePt t="2075" x="2025650" y="1136650"/>
          <p14:tracePt t="2092" x="2082800" y="1174750"/>
          <p14:tracePt t="2108" x="2120900" y="1212850"/>
          <p14:tracePt t="2110" x="2146300" y="1238250"/>
          <p14:tracePt t="2125" x="2165350" y="1270000"/>
          <p14:tracePt t="2141" x="2228850" y="1390650"/>
          <p14:tracePt t="2158" x="2254250" y="1473200"/>
          <p14:tracePt t="2175" x="2260600" y="1530350"/>
          <p14:tracePt t="2192" x="2260600" y="1568450"/>
          <p14:tracePt t="2208" x="2260600" y="1581150"/>
          <p14:tracePt t="2225" x="2247900" y="1593850"/>
          <p14:tracePt t="2242" x="2228850" y="1612900"/>
          <p14:tracePt t="2259" x="2146300" y="1638300"/>
          <p14:tracePt t="2275" x="2032000" y="1657350"/>
          <p14:tracePt t="2292" x="1885950" y="1657350"/>
          <p14:tracePt t="2308" x="1714500" y="1657350"/>
          <p14:tracePt t="2310" x="1638300" y="1651000"/>
          <p14:tracePt t="2325" x="1568450" y="1651000"/>
          <p14:tracePt t="2341" x="1390650" y="1638300"/>
          <p14:tracePt t="2358" x="1314450" y="1631950"/>
          <p14:tracePt t="2375" x="1257300" y="1631950"/>
          <p14:tracePt t="2391" x="1250950" y="1625600"/>
          <p14:tracePt t="2408" x="1250950" y="1619250"/>
          <p14:tracePt t="2424" x="1225550" y="1606550"/>
          <p14:tracePt t="2442" x="1193800" y="1600200"/>
          <p14:tracePt t="2458" x="1143000" y="1581150"/>
          <p14:tracePt t="2475" x="1092200" y="1581150"/>
          <p14:tracePt t="2491" x="1047750" y="1581150"/>
          <p14:tracePt t="2508" x="1022350" y="1581150"/>
          <p14:tracePt t="2525" x="1009650" y="1574800"/>
          <p14:tracePt t="2718" x="1009650" y="1562100"/>
          <p14:tracePt t="2726" x="1009650" y="1555750"/>
          <p14:tracePt t="2742" x="1003300" y="1549400"/>
          <p14:tracePt t="2758" x="1003300" y="1536700"/>
          <p14:tracePt t="2775" x="1003300" y="1524000"/>
          <p14:tracePt t="2792" x="1003300" y="1511300"/>
          <p14:tracePt t="2808" x="1009650" y="1504950"/>
          <p14:tracePt t="2825" x="1009650" y="1492250"/>
          <p14:tracePt t="2841" x="1016000" y="1485900"/>
          <p14:tracePt t="2858" x="1016000" y="1479550"/>
          <p14:tracePt t="2891" x="1016000" y="1473200"/>
          <p14:tracePt t="3045" x="1022350" y="1473200"/>
          <p14:tracePt t="3054" x="1028700" y="1473200"/>
          <p14:tracePt t="3061" x="1035050" y="1473200"/>
          <p14:tracePt t="3074" x="1035050" y="1466850"/>
          <p14:tracePt t="3092" x="1041400" y="1454150"/>
          <p14:tracePt t="3108" x="1054100" y="1441450"/>
          <p14:tracePt t="3110" x="1066800" y="1441450"/>
          <p14:tracePt t="3125" x="1073150" y="1435100"/>
          <p14:tracePt t="3141" x="1079500" y="1435100"/>
          <p14:tracePt t="3221" x="1085850" y="1435100"/>
          <p14:tracePt t="3230" x="1104900" y="1435100"/>
          <p14:tracePt t="3238" x="1123950" y="1435100"/>
          <p14:tracePt t="3245" x="1143000" y="1428750"/>
          <p14:tracePt t="3258" x="1174750" y="1428750"/>
          <p14:tracePt t="3275" x="1231900" y="1422400"/>
          <p14:tracePt t="3292" x="1301750" y="1422400"/>
          <p14:tracePt t="3308" x="1384300" y="1422400"/>
          <p14:tracePt t="3309" x="1422400" y="1422400"/>
          <p14:tracePt t="3325" x="1466850" y="1422400"/>
          <p14:tracePt t="3342" x="1555750" y="1422400"/>
          <p14:tracePt t="3358" x="1587500" y="1422400"/>
          <p14:tracePt t="3375" x="1600200" y="1422400"/>
          <p14:tracePt t="3391" x="1606550" y="1422400"/>
          <p14:tracePt t="3408" x="1625600" y="1428750"/>
          <p14:tracePt t="3425" x="1631950" y="1428750"/>
          <p14:tracePt t="3469" x="1638300" y="1435100"/>
          <p14:tracePt t="3493" x="1644650" y="1435100"/>
          <p14:tracePt t="3509" x="1651000" y="1435100"/>
          <p14:tracePt t="3517" x="1663700" y="1435100"/>
          <p14:tracePt t="3525" x="1670050" y="1435100"/>
          <p14:tracePt t="3541" x="1689100" y="1435100"/>
          <p14:tracePt t="3558" x="1714500" y="1441450"/>
          <p14:tracePt t="3575" x="1739900" y="1441450"/>
          <p14:tracePt t="3591" x="1784350" y="1447800"/>
          <p14:tracePt t="3608" x="1841500" y="1447800"/>
          <p14:tracePt t="3625" x="1905000" y="1454150"/>
          <p14:tracePt t="3642" x="1962150" y="1460500"/>
          <p14:tracePt t="3658" x="2019300" y="1466850"/>
          <p14:tracePt t="3675" x="2082800" y="1485900"/>
          <p14:tracePt t="3692" x="2159000" y="1511300"/>
          <p14:tracePt t="3708" x="2254250" y="1530350"/>
          <p14:tracePt t="3725" x="2330450" y="1555750"/>
          <p14:tracePt t="3741" x="2393950" y="1574800"/>
          <p14:tracePt t="3758" x="2406650" y="1574800"/>
          <p14:tracePt t="3775" x="2419350" y="1574800"/>
          <p14:tracePt t="3791" x="2438400" y="1574800"/>
          <p14:tracePt t="3808" x="2470150" y="1574800"/>
          <p14:tracePt t="3824" x="2508250" y="1574800"/>
          <p14:tracePt t="3842" x="2552700" y="1574800"/>
          <p14:tracePt t="3858" x="2578100" y="1574800"/>
          <p14:tracePt t="3875" x="2584450" y="1574800"/>
          <p14:tracePt t="3892" x="2597150" y="1574800"/>
          <p14:tracePt t="3908" x="2609850" y="1574800"/>
          <p14:tracePt t="3911" x="2616200" y="1574800"/>
          <p14:tracePt t="4062" x="2609850" y="1574800"/>
          <p14:tracePt t="4070" x="2584450" y="1574800"/>
          <p14:tracePt t="4077" x="2552700" y="1574800"/>
          <p14:tracePt t="4092" x="2514600" y="1574800"/>
          <p14:tracePt t="4108" x="2438400" y="1574800"/>
          <p14:tracePt t="4110" x="2393950" y="1574800"/>
          <p14:tracePt t="4125" x="2355850" y="1574800"/>
          <p14:tracePt t="4141" x="2209800" y="1574800"/>
          <p14:tracePt t="4158" x="2108200" y="1574800"/>
          <p14:tracePt t="4175" x="1993900" y="1574800"/>
          <p14:tracePt t="4192" x="1911350" y="1574800"/>
          <p14:tracePt t="4208" x="1860550" y="1574800"/>
          <p14:tracePt t="4225" x="1816100" y="1574800"/>
          <p14:tracePt t="4242" x="1790700" y="1574800"/>
          <p14:tracePt t="4258" x="1758950" y="1574800"/>
          <p14:tracePt t="4275" x="1720850" y="1574800"/>
          <p14:tracePt t="4291" x="1695450" y="1574800"/>
          <p14:tracePt t="4308" x="1670050" y="1574800"/>
          <p14:tracePt t="4325" x="1638300" y="1581150"/>
          <p14:tracePt t="4327" x="1625600" y="1581150"/>
          <p14:tracePt t="4341" x="1606550" y="1593850"/>
          <p14:tracePt t="4358" x="1587500" y="1593850"/>
          <p14:tracePt t="4375" x="1574800" y="1600200"/>
          <p14:tracePt t="4477" x="1600200" y="1600200"/>
          <p14:tracePt t="4486" x="1638300" y="1600200"/>
          <p14:tracePt t="4493" x="1701800" y="1593850"/>
          <p14:tracePt t="4508" x="1797050" y="1593850"/>
          <p14:tracePt t="4525" x="1949450" y="1587500"/>
          <p14:tracePt t="4526" x="2019300" y="1581150"/>
          <p14:tracePt t="4542" x="2146300" y="1574800"/>
          <p14:tracePt t="4558" x="2260600" y="1562100"/>
          <p14:tracePt t="4575" x="2387600" y="1562100"/>
          <p14:tracePt t="4592" x="2520950" y="1562100"/>
          <p14:tracePt t="4608" x="2686050" y="1562100"/>
          <p14:tracePt t="4625" x="2838450" y="1562100"/>
          <p14:tracePt t="4641" x="2997200" y="1562100"/>
          <p14:tracePt t="4658" x="3130550" y="1562100"/>
          <p14:tracePt t="4675" x="3257550" y="1562100"/>
          <p14:tracePt t="4692" x="3371850" y="1562100"/>
          <p14:tracePt t="4708" x="3486150" y="1562100"/>
          <p14:tracePt t="4710" x="3543300" y="1562100"/>
          <p14:tracePt t="4725" x="3606800" y="1562100"/>
          <p14:tracePt t="4741" x="3797300" y="1562100"/>
          <p14:tracePt t="4758" x="3924300" y="1562100"/>
          <p14:tracePt t="4775" x="4064000" y="1562100"/>
          <p14:tracePt t="4792" x="4216400" y="1562100"/>
          <p14:tracePt t="4808" x="4400550" y="1562100"/>
          <p14:tracePt t="4825" x="4584700" y="1562100"/>
          <p14:tracePt t="4842" x="4781550" y="1562100"/>
          <p14:tracePt t="4858" x="4972050" y="1574800"/>
          <p14:tracePt t="4875" x="5149850" y="1587500"/>
          <p14:tracePt t="4892" x="5327650" y="1593850"/>
          <p14:tracePt t="4908" x="5492750" y="1600200"/>
          <p14:tracePt t="4925" x="5727700" y="1600200"/>
          <p14:tracePt t="4941" x="5880100" y="1600200"/>
          <p14:tracePt t="4958" x="6032500" y="1600200"/>
          <p14:tracePt t="4975" x="6203950" y="1600200"/>
          <p14:tracePt t="4992" x="6356350" y="1600200"/>
          <p14:tracePt t="5008" x="6489700" y="1600200"/>
          <p14:tracePt t="5025" x="6584950" y="1593850"/>
          <p14:tracePt t="5042" x="6642100" y="1581150"/>
          <p14:tracePt t="5058" x="6724650" y="1562100"/>
          <p14:tracePt t="5075" x="6819900" y="1555750"/>
          <p14:tracePt t="5092" x="6908800" y="1549400"/>
          <p14:tracePt t="5108" x="6978650" y="1549400"/>
          <p14:tracePt t="5125" x="7042150" y="1549400"/>
          <p14:tracePt t="5127" x="7080250" y="1549400"/>
          <p14:tracePt t="5142" x="7156450" y="1549400"/>
          <p14:tracePt t="5158" x="7239000" y="1549400"/>
          <p14:tracePt t="5175" x="7302500" y="1549400"/>
          <p14:tracePt t="5192" x="7346950" y="1543050"/>
          <p14:tracePt t="5208" x="7353300" y="1543050"/>
          <p14:tracePt t="5293" x="7346950" y="1543050"/>
          <p14:tracePt t="5301" x="7327900" y="1530350"/>
          <p14:tracePt t="5309" x="7296150" y="1524000"/>
          <p14:tracePt t="5325" x="7258050" y="1517650"/>
          <p14:tracePt t="5342" x="7105650" y="1504950"/>
          <p14:tracePt t="5359" x="6997700" y="1504950"/>
          <p14:tracePt t="5375" x="6915150" y="1504950"/>
          <p14:tracePt t="5392" x="6858000" y="1511300"/>
          <p14:tracePt t="5408" x="6775450" y="1504950"/>
          <p14:tracePt t="5425" x="6661150" y="1492250"/>
          <p14:tracePt t="5442" x="6534150" y="1485900"/>
          <p14:tracePt t="5458" x="6381750" y="1460500"/>
          <p14:tracePt t="5475" x="6248400" y="1422400"/>
          <p14:tracePt t="5492" x="6140450" y="1397000"/>
          <p14:tracePt t="5508" x="6057900" y="1384300"/>
          <p14:tracePt t="5510" x="6019800" y="1384300"/>
          <p14:tracePt t="5525" x="5988050" y="1384300"/>
          <p14:tracePt t="5542" x="5867400" y="1384300"/>
          <p14:tracePt t="5558" x="5784850" y="1384300"/>
          <p14:tracePt t="5575" x="5683250" y="1377950"/>
          <p14:tracePt t="5592" x="5594350" y="1377950"/>
          <p14:tracePt t="5608" x="5492750" y="1377950"/>
          <p14:tracePt t="5625" x="5403850" y="1377950"/>
          <p14:tracePt t="5641" x="5308600" y="1377950"/>
          <p14:tracePt t="5658" x="5175250" y="1377950"/>
          <p14:tracePt t="5675" x="5029200" y="1371600"/>
          <p14:tracePt t="5692" x="4870450" y="1371600"/>
          <p14:tracePt t="5709" x="4641850" y="1371600"/>
          <p14:tracePt t="5725" x="4572000" y="1371600"/>
          <p14:tracePt t="5742" x="4381500" y="1371600"/>
          <p14:tracePt t="5758" x="4248150" y="1371600"/>
          <p14:tracePt t="5775" x="4108450" y="1371600"/>
          <p14:tracePt t="5792" x="3924300" y="1371600"/>
          <p14:tracePt t="5808" x="3727450" y="1371600"/>
          <p14:tracePt t="5825" x="3536950" y="1377950"/>
          <p14:tracePt t="5842" x="3378200" y="1384300"/>
          <p14:tracePt t="5858" x="3251200" y="1416050"/>
          <p14:tracePt t="5875" x="3105150" y="1447800"/>
          <p14:tracePt t="5892" x="2927350" y="1466850"/>
          <p14:tracePt t="5894" x="2825750" y="1479550"/>
          <p14:tracePt t="5908" x="2717800" y="1485900"/>
          <p14:tracePt t="5925" x="2444750" y="1498600"/>
          <p14:tracePt t="5927" x="2305050" y="1517650"/>
          <p14:tracePt t="5942" x="2032000" y="1543050"/>
          <p14:tracePt t="5958" x="1822450" y="1549400"/>
          <p14:tracePt t="5975" x="1701800" y="1549400"/>
          <p14:tracePt t="5992" x="1631950" y="1549400"/>
          <p14:tracePt t="6008" x="1568450" y="1549400"/>
          <p14:tracePt t="6025" x="1498600" y="1549400"/>
          <p14:tracePt t="6042" x="1428750" y="1555750"/>
          <p14:tracePt t="6058" x="1365250" y="1562100"/>
          <p14:tracePt t="6075" x="1327150" y="1568450"/>
          <p14:tracePt t="6092" x="1308100" y="1568450"/>
          <p14:tracePt t="6108" x="1295400" y="1568450"/>
          <p14:tracePt t="6125" x="1276350" y="1568450"/>
          <p14:tracePt t="6127" x="1263650" y="1568450"/>
          <p14:tracePt t="6141" x="1238250" y="1574800"/>
          <p14:tracePt t="6158" x="1225550" y="1574800"/>
          <p14:tracePt t="6174" x="1212850" y="1587500"/>
          <p14:tracePt t="6192" x="1193800" y="1600200"/>
          <p14:tracePt t="6208" x="1174750" y="1638300"/>
          <p14:tracePt t="6225" x="1162050" y="1689100"/>
          <p14:tracePt t="6241" x="1149350" y="1739900"/>
          <p14:tracePt t="6258" x="1136650" y="1790700"/>
          <p14:tracePt t="6275" x="1123950" y="1847850"/>
          <p14:tracePt t="6292" x="1104900" y="1905000"/>
          <p14:tracePt t="6309" x="1079500" y="2000250"/>
          <p14:tracePt t="6325" x="1060450" y="2038350"/>
          <p14:tracePt t="6342" x="1041400" y="2108200"/>
          <p14:tracePt t="6358" x="1028700" y="2139950"/>
          <p14:tracePt t="6375" x="1022350" y="2159000"/>
          <p14:tracePt t="6392" x="1016000" y="2171700"/>
          <p14:tracePt t="6445" x="1009650" y="2171700"/>
          <p14:tracePt t="6589" x="1016000" y="2171700"/>
          <p14:tracePt t="6598" x="1060450" y="2171700"/>
          <p14:tracePt t="6606" x="1111250" y="2171700"/>
          <p14:tracePt t="6625" x="1212850" y="2171700"/>
          <p14:tracePt t="6642" x="1301750" y="2171700"/>
          <p14:tracePt t="6658" x="1390650" y="2171700"/>
          <p14:tracePt t="6675" x="1485900" y="2171700"/>
          <p14:tracePt t="6691" x="1587500" y="2171700"/>
          <p14:tracePt t="6708" x="1708150" y="2171700"/>
          <p14:tracePt t="6725" x="1803400" y="2159000"/>
          <p14:tracePt t="6727" x="1847850" y="2159000"/>
          <p14:tracePt t="6742" x="1905000" y="2159000"/>
          <p14:tracePt t="6758" x="1943100" y="2159000"/>
          <p14:tracePt t="6775" x="1981200" y="2159000"/>
          <p14:tracePt t="6791" x="2051050" y="2159000"/>
          <p14:tracePt t="6808" x="2152650" y="2159000"/>
          <p14:tracePt t="6825" x="2279650" y="2159000"/>
          <p14:tracePt t="6842" x="2425700" y="2159000"/>
          <p14:tracePt t="6858" x="2578100" y="2165350"/>
          <p14:tracePt t="6875" x="2736850" y="2165350"/>
          <p14:tracePt t="6892" x="2901950" y="2165350"/>
          <p14:tracePt t="6908" x="3105150" y="2165350"/>
          <p14:tracePt t="6910" x="3206750" y="2165350"/>
          <p14:tracePt t="6925" x="3295650" y="2165350"/>
          <p14:tracePt t="6942" x="3556000" y="2165350"/>
          <p14:tracePt t="6958" x="3695700" y="2165350"/>
          <p14:tracePt t="6975" x="3822700" y="2165350"/>
          <p14:tracePt t="6992" x="3892550" y="2165350"/>
          <p14:tracePt t="7008" x="3905250" y="2165350"/>
          <p14:tracePt t="7025" x="3911600" y="2165350"/>
          <p14:tracePt t="7061" x="3911600" y="2171700"/>
          <p14:tracePt t="7075" x="3898900" y="2178050"/>
          <p14:tracePt t="7092" x="3848100" y="2190750"/>
          <p14:tracePt t="7108" x="3771900" y="2216150"/>
          <p14:tracePt t="7110" x="3727450" y="2235200"/>
          <p14:tracePt t="7125" x="3670300" y="2247900"/>
          <p14:tracePt t="7142" x="3473450" y="2311400"/>
          <p14:tracePt t="7158" x="3314700" y="2324100"/>
          <p14:tracePt t="7175" x="3143250" y="2330450"/>
          <p14:tracePt t="7191" x="2965450" y="2343150"/>
          <p14:tracePt t="7208" x="2800350" y="2343150"/>
          <p14:tracePt t="7225" x="2660650" y="2343150"/>
          <p14:tracePt t="7241" x="2533650" y="2349500"/>
          <p14:tracePt t="7258" x="2400300" y="2349500"/>
          <p14:tracePt t="7275" x="2266950" y="2349500"/>
          <p14:tracePt t="7292" x="2171700" y="2349500"/>
          <p14:tracePt t="7308" x="2101850" y="2349500"/>
          <p14:tracePt t="7310" x="2076450" y="2349500"/>
          <p14:tracePt t="7325" x="2057400" y="2349500"/>
          <p14:tracePt t="7342" x="1981200" y="2349500"/>
          <p14:tracePt t="7358" x="1924050" y="2349500"/>
          <p14:tracePt t="7375" x="1860550" y="2349500"/>
          <p14:tracePt t="7392" x="1797050" y="2343150"/>
          <p14:tracePt t="7408" x="1746250" y="2330450"/>
          <p14:tracePt t="7425" x="1701800" y="2311400"/>
          <p14:tracePt t="7442" x="1657350" y="2298700"/>
          <p14:tracePt t="7459" x="1612900" y="2273300"/>
          <p14:tracePt t="7475" x="1581150" y="2247900"/>
          <p14:tracePt t="7492" x="1562100" y="2235200"/>
          <p14:tracePt t="7508" x="1549400" y="2222500"/>
          <p14:tracePt t="7510" x="1543050" y="2222500"/>
          <p14:tracePt t="7526" x="1543050" y="2216150"/>
          <p14:tracePt t="7541" x="1543050" y="2203450"/>
          <p14:tracePt t="7558" x="1536700" y="2190750"/>
          <p14:tracePt t="7575" x="1536700" y="2171700"/>
          <p14:tracePt t="7591" x="1530350" y="2159000"/>
          <p14:tracePt t="7608" x="1524000" y="2152650"/>
          <p14:tracePt t="7625" x="1524000" y="2146300"/>
          <p14:tracePt t="8038" x="1530350" y="2146300"/>
          <p14:tracePt t="8126" x="1536700" y="2146300"/>
          <p14:tracePt t="8149" x="1543050" y="2146300"/>
          <p14:tracePt t="8158" x="1549400" y="2146300"/>
          <p14:tracePt t="8175" x="1568450" y="2146300"/>
          <p14:tracePt t="8191" x="1593850" y="2146300"/>
          <p14:tracePt t="8208" x="1631950" y="2146300"/>
          <p14:tracePt t="8225" x="1670050" y="2146300"/>
          <p14:tracePt t="8242" x="1714500" y="2146300"/>
          <p14:tracePt t="8258" x="1752600" y="2146300"/>
          <p14:tracePt t="8275" x="1803400" y="2146300"/>
          <p14:tracePt t="8291" x="1873250" y="2146300"/>
          <p14:tracePt t="8308" x="1949450" y="2146300"/>
          <p14:tracePt t="8325" x="2051050" y="2146300"/>
          <p14:tracePt t="8341" x="2222500" y="2146300"/>
          <p14:tracePt t="8358" x="2349500" y="2146300"/>
          <p14:tracePt t="8375" x="2482850" y="2159000"/>
          <p14:tracePt t="8392" x="2616200" y="2159000"/>
          <p14:tracePt t="8408" x="2743200" y="2159000"/>
          <p14:tracePt t="8425" x="2857500" y="2159000"/>
          <p14:tracePt t="8442" x="2952750" y="2159000"/>
          <p14:tracePt t="8458" x="3022600" y="2159000"/>
          <p14:tracePt t="8475" x="3067050" y="2159000"/>
          <p14:tracePt t="8492" x="3098800" y="2159000"/>
          <p14:tracePt t="8508" x="3130550" y="2159000"/>
          <p14:tracePt t="8510" x="3136900" y="2159000"/>
          <p14:tracePt t="8543" x="3130550" y="2159000"/>
          <p14:tracePt t="8550" x="3105150" y="2159000"/>
          <p14:tracePt t="8559" x="3054350" y="2159000"/>
          <p14:tracePt t="8575" x="2895600" y="2159000"/>
          <p14:tracePt t="8591" x="2711450" y="2184400"/>
          <p14:tracePt t="8609" x="2501900" y="2209800"/>
          <p14:tracePt t="8625" x="2305050" y="2222500"/>
          <p14:tracePt t="8642" x="2101850" y="2222500"/>
          <p14:tracePt t="8658" x="1905000" y="2222500"/>
          <p14:tracePt t="8675" x="1746250" y="2228850"/>
          <p14:tracePt t="8692" x="1638300" y="2228850"/>
          <p14:tracePt t="8708" x="1581150" y="2228850"/>
          <p14:tracePt t="8710" x="1562100" y="2235200"/>
          <p14:tracePt t="8725" x="1549400" y="2241550"/>
          <p14:tracePt t="8742" x="1504950" y="2260600"/>
          <p14:tracePt t="8758" x="1485900" y="2286000"/>
          <p14:tracePt t="8775" x="1460500" y="2292350"/>
          <p14:tracePt t="8792" x="1422400" y="2298700"/>
          <p14:tracePt t="8808" x="1384300" y="2311400"/>
          <p14:tracePt t="8825" x="1352550" y="2324100"/>
          <p14:tracePt t="8841" x="1327150" y="2330450"/>
          <p14:tracePt t="8858" x="1314450" y="2336800"/>
          <p14:tracePt t="8910" x="1314450" y="2343150"/>
          <p14:tracePt t="8925" x="1314450" y="2349500"/>
          <p14:tracePt t="8933" x="1314450" y="2355850"/>
          <p14:tracePt t="8942" x="1333500" y="2362200"/>
          <p14:tracePt t="8958" x="1409700" y="2387600"/>
          <p14:tracePt t="8974" x="1517650" y="2419350"/>
          <p14:tracePt t="8991" x="1676400" y="2470150"/>
          <p14:tracePt t="9008" x="1841500" y="2533650"/>
          <p14:tracePt t="9025" x="2012950" y="2578100"/>
          <p14:tracePt t="9042" x="2184400" y="2622550"/>
          <p14:tracePt t="9058" x="2343150" y="2641600"/>
          <p14:tracePt t="9075" x="2470150" y="2641600"/>
          <p14:tracePt t="9092" x="2533650" y="2641600"/>
          <p14:tracePt t="9108" x="2546350" y="2641600"/>
          <p14:tracePt t="9166" x="2540000" y="2641600"/>
          <p14:tracePt t="9173" x="2533650" y="2647950"/>
          <p14:tracePt t="9182" x="2520950" y="2654300"/>
          <p14:tracePt t="9191" x="2501900" y="2660650"/>
          <p14:tracePt t="9208" x="2438400" y="2673350"/>
          <p14:tracePt t="9225" x="2368550" y="2686050"/>
          <p14:tracePt t="9242" x="2266950" y="2705100"/>
          <p14:tracePt t="9258" x="2171700" y="2717800"/>
          <p14:tracePt t="9275" x="2070100" y="2730500"/>
          <p14:tracePt t="9292" x="1949450" y="2755900"/>
          <p14:tracePt t="9308" x="1841500" y="2774950"/>
          <p14:tracePt t="9310" x="1784350" y="2781300"/>
          <p14:tracePt t="9325" x="1739900" y="2800350"/>
          <p14:tracePt t="9341" x="1600200" y="2844800"/>
          <p14:tracePt t="9358" x="1479550" y="2876550"/>
          <p14:tracePt t="9375" x="1371600" y="2908300"/>
          <p14:tracePt t="9392" x="1270000" y="2946400"/>
          <p14:tracePt t="9408" x="1181100" y="2984500"/>
          <p14:tracePt t="9425" x="1117600" y="3022600"/>
          <p14:tracePt t="9442" x="1047750" y="3067050"/>
          <p14:tracePt t="9458" x="977900" y="3111500"/>
          <p14:tracePt t="9475" x="914400" y="3168650"/>
          <p14:tracePt t="9492" x="882650" y="3225800"/>
          <p14:tracePt t="9508" x="863600" y="3263900"/>
          <p14:tracePt t="9510" x="857250" y="3270250"/>
          <p14:tracePt t="9527" x="857250" y="3276600"/>
          <p14:tracePt t="9543" x="857250" y="3282950"/>
          <p14:tracePt t="9558" x="850900" y="3295650"/>
          <p14:tracePt t="9575" x="844550" y="3308350"/>
          <p14:tracePt t="9591" x="838200" y="3327400"/>
          <p14:tracePt t="9608" x="838200" y="3340100"/>
          <p14:tracePt t="9625" x="831850" y="3352800"/>
          <p14:tracePt t="9641" x="831850" y="3371850"/>
          <p14:tracePt t="9658" x="831850" y="3397250"/>
          <p14:tracePt t="9675" x="895350" y="3429000"/>
          <p14:tracePt t="9691" x="1003300" y="3454400"/>
          <p14:tracePt t="9708" x="1155700" y="3479800"/>
          <p14:tracePt t="9725" x="1327150" y="3486150"/>
          <p14:tracePt t="9742" x="1581150" y="3486150"/>
          <p14:tracePt t="9758" x="1752600" y="3486150"/>
          <p14:tracePt t="9775" x="1917700" y="3486150"/>
          <p14:tracePt t="9791" x="2108200" y="3486150"/>
          <p14:tracePt t="9808" x="2266950" y="3486150"/>
          <p14:tracePt t="9825" x="2438400" y="3486150"/>
          <p14:tracePt t="9841" x="2597150" y="3486150"/>
          <p14:tracePt t="9858" x="2736850" y="3486150"/>
          <p14:tracePt t="9875" x="2851150" y="3492500"/>
          <p14:tracePt t="9892" x="2927350" y="3492500"/>
          <p14:tracePt t="9908" x="3003550" y="3511550"/>
          <p14:tracePt t="9911" x="2997200" y="3505200"/>
          <p14:tracePt t="9925" x="3016250" y="3505200"/>
          <p14:tracePt t="9942" x="3022600" y="3498850"/>
          <p14:tracePt t="9958" x="2990850" y="3498850"/>
          <p14:tracePt t="9975" x="2895600" y="3498850"/>
          <p14:tracePt t="9991" x="2762250" y="3498850"/>
          <p14:tracePt t="10008" x="2724150" y="3498850"/>
          <p14:tracePt t="10157" x="2711450" y="3492500"/>
          <p14:tracePt t="10165" x="2692400" y="3492500"/>
          <p14:tracePt t="10175" x="2686050" y="3498850"/>
          <p14:tracePt t="10192" x="2679700" y="3498850"/>
          <p14:tracePt t="10225" x="2692400" y="3511550"/>
          <p14:tracePt t="10241" x="2717800" y="3543300"/>
          <p14:tracePt t="10258" x="2749550" y="3594100"/>
          <p14:tracePt t="10275" x="2768600" y="3663950"/>
          <p14:tracePt t="10292" x="2768600" y="3740150"/>
          <p14:tracePt t="10308" x="2768600" y="3810000"/>
          <p14:tracePt t="10311" x="2762250" y="3841750"/>
          <p14:tracePt t="10325" x="2743200" y="3905250"/>
          <p14:tracePt t="10342" x="2711450" y="3962400"/>
          <p14:tracePt t="10358" x="2654300" y="4025900"/>
          <p14:tracePt t="10375" x="2578100" y="4089400"/>
          <p14:tracePt t="10392" x="2489200" y="4140200"/>
          <p14:tracePt t="10408" x="2413000" y="4197350"/>
          <p14:tracePt t="10425" x="2330450" y="4222750"/>
          <p14:tracePt t="10442" x="2260600" y="4241800"/>
          <p14:tracePt t="10458" x="2159000" y="4241800"/>
          <p14:tracePt t="10475" x="2051050" y="4241800"/>
          <p14:tracePt t="10492" x="1924050" y="4241800"/>
          <p14:tracePt t="10508" x="1797050" y="4241800"/>
          <p14:tracePt t="10510" x="1733550" y="4241800"/>
          <p14:tracePt t="10525" x="1682750" y="4241800"/>
          <p14:tracePt t="10542" x="1498600" y="4191000"/>
          <p14:tracePt t="10558" x="1371600" y="4146550"/>
          <p14:tracePt t="10575" x="1276350" y="4108450"/>
          <p14:tracePt t="10592" x="1181100" y="4070350"/>
          <p14:tracePt t="10608" x="1104900" y="4051300"/>
          <p14:tracePt t="10625" x="1085850" y="4044950"/>
          <p14:tracePt t="10829" x="1085850" y="4051300"/>
          <p14:tracePt t="10838" x="1098550" y="4051300"/>
          <p14:tracePt t="10845" x="1111250" y="4051300"/>
          <p14:tracePt t="10861" x="1123950" y="4057650"/>
          <p14:tracePt t="10875" x="1143000" y="4064000"/>
          <p14:tracePt t="10892" x="1181100" y="4070350"/>
          <p14:tracePt t="10908" x="1231900" y="4089400"/>
          <p14:tracePt t="10910" x="1263650" y="4102100"/>
          <p14:tracePt t="10925" x="1289050" y="4108450"/>
          <p14:tracePt t="10941" x="1346200" y="4114800"/>
          <p14:tracePt t="10958" x="1371600" y="4114800"/>
          <p14:tracePt t="10975" x="1377950" y="4114800"/>
          <p14:tracePt t="10992" x="1384300" y="4114800"/>
          <p14:tracePt t="11008" x="1384300" y="4108450"/>
          <p14:tracePt t="11078" x="1397000" y="4121150"/>
          <p14:tracePt t="11085" x="1428750" y="4127500"/>
          <p14:tracePt t="11093" x="1466850" y="4140200"/>
          <p14:tracePt t="11108" x="1504950" y="4146550"/>
          <p14:tracePt t="11125" x="1606550" y="4146550"/>
          <p14:tracePt t="11142" x="1790700" y="4152900"/>
          <p14:tracePt t="11158" x="1924050" y="4152900"/>
          <p14:tracePt t="11175" x="2032000" y="4152900"/>
          <p14:tracePt t="11192" x="2127250" y="4152900"/>
          <p14:tracePt t="11208" x="2216150" y="4159250"/>
          <p14:tracePt t="11225" x="2298700" y="4159250"/>
          <p14:tracePt t="11242" x="2374900" y="4165600"/>
          <p14:tracePt t="11258" x="2463800" y="4165600"/>
          <p14:tracePt t="11275" x="2546350" y="4165600"/>
          <p14:tracePt t="11292" x="2622550" y="4165600"/>
          <p14:tracePt t="11309" x="2692400" y="4171950"/>
          <p14:tracePt t="11311" x="2717800" y="4171950"/>
          <p14:tracePt t="11325" x="2749550" y="4171950"/>
          <p14:tracePt t="11341" x="2851150" y="4178300"/>
          <p14:tracePt t="11358" x="2895600" y="4178300"/>
          <p14:tracePt t="11375" x="2933700" y="4178300"/>
          <p14:tracePt t="11470" x="2927350" y="4178300"/>
          <p14:tracePt t="11565" x="2927350" y="4171950"/>
          <p14:tracePt t="11573" x="2927350" y="4159250"/>
          <p14:tracePt t="11581" x="2927350" y="4140200"/>
          <p14:tracePt t="11591" x="2927350" y="4127500"/>
          <p14:tracePt t="11608" x="2927350" y="4089400"/>
          <p14:tracePt t="11625" x="2927350" y="4051300"/>
          <p14:tracePt t="11641" x="2927350" y="4006850"/>
          <p14:tracePt t="11658" x="2927350" y="3975100"/>
          <p14:tracePt t="11675" x="2927350" y="3949700"/>
          <p14:tracePt t="11692" x="2927350" y="3924300"/>
          <p14:tracePt t="11708" x="2927350" y="3911600"/>
          <p14:tracePt t="11710" x="2927350" y="3905250"/>
          <p14:tracePt t="11727" x="2921000" y="3898900"/>
          <p14:tracePt t="11822" x="2914650" y="3898900"/>
          <p14:tracePt t="11829" x="2908300" y="3892550"/>
          <p14:tracePt t="11838" x="2889250" y="3886200"/>
          <p14:tracePt t="11845" x="2876550" y="3879850"/>
          <p14:tracePt t="11858" x="2851150" y="3873500"/>
          <p14:tracePt t="11875" x="2800350" y="3867150"/>
          <p14:tracePt t="11892" x="2755900" y="3860800"/>
          <p14:tracePt t="11895" x="2724150" y="3854450"/>
          <p14:tracePt t="11908" x="2705100" y="3854450"/>
          <p14:tracePt t="11925" x="2667000" y="3848100"/>
          <p14:tracePt t="11927" x="2654300" y="3848100"/>
          <p14:tracePt t="11941" x="2635250" y="3848100"/>
          <p14:tracePt t="12029" x="2628900" y="3841750"/>
          <p14:tracePt t="12037" x="2622550" y="3841750"/>
          <p14:tracePt t="12045" x="2609850" y="3841750"/>
          <p14:tracePt t="12058" x="2597150" y="3835400"/>
          <p14:tracePt t="12075" x="2559050" y="3835400"/>
          <p14:tracePt t="12091" x="2501900" y="3835400"/>
          <p14:tracePt t="12108" x="2432050" y="3835400"/>
          <p14:tracePt t="12125" x="2324100" y="3829050"/>
          <p14:tracePt t="12141" x="2273300" y="3829050"/>
          <p14:tracePt t="12158" x="2222500" y="3829050"/>
          <p14:tracePt t="12175" x="2184400" y="3822700"/>
          <p14:tracePt t="12192" x="2146300" y="3816350"/>
          <p14:tracePt t="12208" x="2101850" y="3797300"/>
          <p14:tracePt t="12225" x="2063750" y="3790950"/>
          <p14:tracePt t="12241" x="2032000" y="3790950"/>
          <p14:tracePt t="12259" x="2006600" y="3784600"/>
          <p14:tracePt t="12275" x="1981200" y="3784600"/>
          <p14:tracePt t="12292" x="1955800" y="3784600"/>
          <p14:tracePt t="12308" x="1936750" y="3784600"/>
          <p14:tracePt t="12310" x="1917700" y="3784600"/>
          <p14:tracePt t="12325" x="1898650" y="3784600"/>
          <p14:tracePt t="12341" x="1854200" y="3784600"/>
          <p14:tracePt t="12359" x="1809750" y="3784600"/>
          <p14:tracePt t="12375" x="1771650" y="3784600"/>
          <p14:tracePt t="12391" x="1739900" y="3784600"/>
          <p14:tracePt t="12408" x="1733550" y="3784600"/>
          <p14:tracePt t="12425" x="1727200" y="3784600"/>
          <p14:tracePt t="12442" x="1720850" y="3790950"/>
          <p14:tracePt t="12460" x="1701800" y="3797300"/>
          <p14:tracePt t="12475" x="1682750" y="3816350"/>
          <p14:tracePt t="12492" x="1657350" y="3835400"/>
          <p14:tracePt t="12508" x="1638300" y="3848100"/>
          <p14:tracePt t="12511" x="1638300" y="3854450"/>
          <p14:tracePt t="12525" x="1631950" y="3854450"/>
          <p14:tracePt t="12542" x="1619250" y="3873500"/>
          <p14:tracePt t="12558" x="1606550" y="3892550"/>
          <p14:tracePt t="12575" x="1606550" y="3911600"/>
          <p14:tracePt t="12591" x="1606550" y="3930650"/>
          <p14:tracePt t="12608" x="1606550" y="3949700"/>
          <p14:tracePt t="12625" x="1606550" y="3981450"/>
          <p14:tracePt t="12642" x="1606550" y="4000500"/>
          <p14:tracePt t="12658" x="1625600" y="4019550"/>
          <p14:tracePt t="12675" x="1644650" y="4032250"/>
          <p14:tracePt t="12692" x="1657350" y="4044950"/>
          <p14:tracePt t="12708" x="1695450" y="4057650"/>
          <p14:tracePt t="12710" x="1708150" y="4064000"/>
          <p14:tracePt t="12725" x="1727200" y="4070350"/>
          <p14:tracePt t="12741" x="1790700" y="4095750"/>
          <p14:tracePt t="12758" x="1835150" y="4114800"/>
          <p14:tracePt t="12775" x="1879600" y="4114800"/>
          <p14:tracePt t="12791" x="1917700" y="4121150"/>
          <p14:tracePt t="12808" x="1955800" y="4133850"/>
          <p14:tracePt t="12825" x="1987550" y="4140200"/>
          <p14:tracePt t="12841" x="2025650" y="4140200"/>
          <p14:tracePt t="12858" x="2070100" y="4152900"/>
          <p14:tracePt t="12875" x="2120900" y="4152900"/>
          <p14:tracePt t="12892" x="2171700" y="4152900"/>
          <p14:tracePt t="12908" x="2209800" y="4165600"/>
          <p14:tracePt t="12910" x="2222500" y="4165600"/>
          <p14:tracePt t="12925" x="2235200" y="4165600"/>
          <p14:tracePt t="12942" x="2305050" y="4171950"/>
          <p14:tracePt t="12958" x="2343150" y="4184650"/>
          <p14:tracePt t="12975" x="2387600" y="4184650"/>
          <p14:tracePt t="12992" x="2438400" y="4184650"/>
          <p14:tracePt t="13008" x="2489200" y="4184650"/>
          <p14:tracePt t="13025" x="2540000" y="4184650"/>
          <p14:tracePt t="13042" x="2590800" y="4184650"/>
          <p14:tracePt t="13058" x="2635250" y="4184650"/>
          <p14:tracePt t="13075" x="2667000" y="4184650"/>
          <p14:tracePt t="13092" x="2698750" y="4178300"/>
          <p14:tracePt t="13108" x="2724150" y="4165600"/>
          <p14:tracePt t="13110" x="2743200" y="4159250"/>
          <p14:tracePt t="13125" x="2755900" y="4152900"/>
          <p14:tracePt t="13142" x="2800350" y="4140200"/>
          <p14:tracePt t="13158" x="2825750" y="4133850"/>
          <p14:tracePt t="13175" x="2857500" y="4114800"/>
          <p14:tracePt t="13192" x="2882900" y="4095750"/>
          <p14:tracePt t="13208" x="2914650" y="4070350"/>
          <p14:tracePt t="13225" x="2933700" y="4057650"/>
          <p14:tracePt t="13242" x="2946400" y="4044950"/>
          <p14:tracePt t="13258" x="2959100" y="4032250"/>
          <p14:tracePt t="13275" x="2965450" y="4025900"/>
          <p14:tracePt t="13292" x="2965450" y="4006850"/>
          <p14:tracePt t="13308" x="2971800" y="3994150"/>
          <p14:tracePt t="13325" x="2971800" y="3981450"/>
          <p14:tracePt t="13342" x="2971800" y="3968750"/>
          <p14:tracePt t="13358" x="2971800" y="3949700"/>
          <p14:tracePt t="13375" x="2971800" y="3930650"/>
          <p14:tracePt t="13392" x="2959100" y="3905250"/>
          <p14:tracePt t="13408" x="2940050" y="3886200"/>
          <p14:tracePt t="13425" x="2914650" y="3867150"/>
          <p14:tracePt t="13442" x="2889250" y="3854450"/>
          <p14:tracePt t="13459" x="2863850" y="3835400"/>
          <p14:tracePt t="13475" x="2851150" y="3829050"/>
          <p14:tracePt t="13492" x="2838450" y="3816350"/>
          <p14:tracePt t="13508" x="2819400" y="3816350"/>
          <p14:tracePt t="13510" x="2800350" y="3810000"/>
          <p14:tracePt t="13525" x="2787650" y="3803650"/>
          <p14:tracePt t="13542" x="2736850" y="3797300"/>
          <p14:tracePt t="13558" x="2705100" y="3784600"/>
          <p14:tracePt t="13575" x="2679700" y="3778250"/>
          <p14:tracePt t="13591" x="2654300" y="3778250"/>
          <p14:tracePt t="13608" x="2635250" y="3771900"/>
          <p14:tracePt t="13625" x="2609850" y="3765550"/>
          <p14:tracePt t="13642" x="2584450" y="3759200"/>
          <p14:tracePt t="13658" x="2559050" y="3746500"/>
          <p14:tracePt t="13675" x="2527300" y="3740150"/>
          <p14:tracePt t="13691" x="2501900" y="3740150"/>
          <p14:tracePt t="13708" x="2482850" y="3740150"/>
          <p14:tracePt t="13710" x="2476500" y="3740150"/>
          <p14:tracePt t="13725" x="2463800" y="3740150"/>
          <p14:tracePt t="13742" x="2438400" y="3740150"/>
          <p14:tracePt t="13758" x="2419350" y="3740150"/>
          <p14:tracePt t="13775" x="2393950" y="3740150"/>
          <p14:tracePt t="13792" x="2368550" y="3740150"/>
          <p14:tracePt t="13808" x="2343150" y="3740150"/>
          <p14:tracePt t="13825" x="2311400" y="3740150"/>
          <p14:tracePt t="13842" x="2279650" y="3740150"/>
          <p14:tracePt t="13858" x="2254250" y="3740150"/>
          <p14:tracePt t="13875" x="2235200" y="3740150"/>
          <p14:tracePt t="13892" x="2209800" y="3740150"/>
          <p14:tracePt t="13894" x="2203450" y="3740150"/>
          <p14:tracePt t="13908" x="2190750" y="3740150"/>
          <p14:tracePt t="13925" x="2165350" y="3740150"/>
          <p14:tracePt t="13941" x="2139950" y="3746500"/>
          <p14:tracePt t="13958" x="2127250" y="3752850"/>
          <p14:tracePt t="13975" x="2114550" y="3752850"/>
          <p14:tracePt t="13991" x="2101850" y="3759200"/>
          <p14:tracePt t="14008" x="2095500" y="3765550"/>
          <p14:tracePt t="14024" x="2089150" y="3765550"/>
          <p14:tracePt t="14041" x="2082800" y="3765550"/>
          <p14:tracePt t="14058" x="2076450" y="3771900"/>
          <p14:tracePt t="14074" x="2070100" y="3771900"/>
          <p14:tracePt t="14091" x="2057400" y="3771900"/>
          <p14:tracePt t="14108" x="2051050" y="3778250"/>
          <p14:tracePt t="14125" x="2019300" y="3778250"/>
          <p14:tracePt t="14141" x="2012950" y="3784600"/>
          <p14:tracePt t="14158" x="1993900" y="3790950"/>
          <p14:tracePt t="14175" x="1981200" y="3790950"/>
          <p14:tracePt t="14192" x="1968500" y="3790950"/>
          <p14:tracePt t="14208" x="1955800" y="3797300"/>
          <p14:tracePt t="14225" x="1936750" y="3803650"/>
          <p14:tracePt t="14241" x="1917700" y="3810000"/>
          <p14:tracePt t="14258" x="1892300" y="3816350"/>
          <p14:tracePt t="14275" x="1866900" y="3829050"/>
          <p14:tracePt t="14292" x="1835150" y="3841750"/>
          <p14:tracePt t="14308" x="1816100" y="3841750"/>
          <p14:tracePt t="14310" x="1809750" y="3848100"/>
          <p14:tracePt t="14325" x="1803400" y="3854450"/>
          <p14:tracePt t="14342" x="1784350" y="3867150"/>
          <p14:tracePt t="14358" x="1765300" y="3873500"/>
          <p14:tracePt t="14375" x="1752600" y="3886200"/>
          <p14:tracePt t="14392" x="1746250" y="3905250"/>
          <p14:tracePt t="14408" x="1727200" y="3930650"/>
          <p14:tracePt t="14425" x="1708150" y="3949700"/>
          <p14:tracePt t="14442" x="1701800" y="3981450"/>
          <p14:tracePt t="14459" x="1689100" y="4000500"/>
          <p14:tracePt t="14475" x="1682750" y="4019550"/>
          <p14:tracePt t="14492" x="1682750" y="4032250"/>
          <p14:tracePt t="14508" x="1676400" y="4038600"/>
          <p14:tracePt t="14510" x="1676400" y="4051300"/>
          <p14:tracePt t="14525" x="1676400" y="4057650"/>
          <p14:tracePt t="14542" x="1676400" y="4076700"/>
          <p14:tracePt t="14558" x="1689100" y="4095750"/>
          <p14:tracePt t="14575" x="1695450" y="4108450"/>
          <p14:tracePt t="14592" x="1708150" y="4121150"/>
          <p14:tracePt t="14608" x="1720850" y="4127500"/>
          <p14:tracePt t="14625" x="1739900" y="4133850"/>
          <p14:tracePt t="14641" x="1778000" y="4146550"/>
          <p14:tracePt t="14658" x="1847850" y="4165600"/>
          <p14:tracePt t="14675" x="1917700" y="4178300"/>
          <p14:tracePt t="14692" x="1987550" y="4203700"/>
          <p14:tracePt t="14709" x="2057400" y="4203700"/>
          <p14:tracePt t="14710" x="2095500" y="4210050"/>
          <p14:tracePt t="14725" x="2133600" y="4210050"/>
          <p14:tracePt t="14742" x="2235200" y="4216400"/>
          <p14:tracePt t="14758" x="2317750" y="4216400"/>
          <p14:tracePt t="14775" x="2393950" y="4216400"/>
          <p14:tracePt t="14791" x="2463800" y="4216400"/>
          <p14:tracePt t="14808" x="2520950" y="4216400"/>
          <p14:tracePt t="14825" x="2584450" y="4216400"/>
          <p14:tracePt t="14842" x="2641600" y="4216400"/>
          <p14:tracePt t="14858" x="2686050" y="4216400"/>
          <p14:tracePt t="14875" x="2736850" y="4216400"/>
          <p14:tracePt t="14891" x="2781300" y="4197350"/>
          <p14:tracePt t="14909" x="2819400" y="4171950"/>
          <p14:tracePt t="14925" x="2851150" y="4152900"/>
          <p14:tracePt t="14942" x="2908300" y="4114800"/>
          <p14:tracePt t="14958" x="2940050" y="4095750"/>
          <p14:tracePt t="14975" x="2952750" y="4083050"/>
          <p14:tracePt t="14992" x="2959100" y="4051300"/>
          <p14:tracePt t="15009" x="2971800" y="4006850"/>
          <p14:tracePt t="15025" x="2971800" y="3956050"/>
          <p14:tracePt t="15042" x="2959100" y="3917950"/>
          <p14:tracePt t="15058" x="2927350" y="3873500"/>
          <p14:tracePt t="15075" x="2895600" y="3848100"/>
          <p14:tracePt t="15092" x="2851150" y="3822700"/>
          <p14:tracePt t="15109" x="2794000" y="3790950"/>
          <p14:tracePt t="15111" x="2755900" y="3778250"/>
          <p14:tracePt t="15125" x="2717800" y="3765550"/>
          <p14:tracePt t="15141" x="2597150" y="3721100"/>
          <p14:tracePt t="15158" x="2533650" y="3695700"/>
          <p14:tracePt t="15175" x="2463800" y="3670300"/>
          <p14:tracePt t="15192" x="2400300" y="3657600"/>
          <p14:tracePt t="15209" x="2330450" y="3657600"/>
          <p14:tracePt t="15225" x="2266950" y="3657600"/>
          <p14:tracePt t="15242" x="2203450" y="3657600"/>
          <p14:tracePt t="15259" x="2139950" y="3663950"/>
          <p14:tracePt t="15275" x="2076450" y="3689350"/>
          <p14:tracePt t="15292" x="2019300" y="3714750"/>
          <p14:tracePt t="15308" x="1949450" y="3746500"/>
          <p14:tracePt t="15310" x="1930400" y="3784600"/>
          <p14:tracePt t="15325" x="1905000" y="3810000"/>
          <p14:tracePt t="15342" x="1847850" y="3892550"/>
          <p14:tracePt t="15358" x="1822450" y="3930650"/>
          <p14:tracePt t="15375" x="1803400" y="3968750"/>
          <p14:tracePt t="15392" x="1790700" y="4000500"/>
          <p14:tracePt t="15408" x="1778000" y="4019550"/>
          <p14:tracePt t="15425" x="1765300" y="4032250"/>
          <p14:tracePt t="15442" x="1746250" y="4044950"/>
          <p14:tracePt t="15458" x="1714500" y="4044950"/>
          <p14:tracePt t="15475" x="1676400" y="4044950"/>
          <p14:tracePt t="15492" x="1619250" y="4044950"/>
          <p14:tracePt t="15509" x="1562100" y="4044950"/>
          <p14:tracePt t="15525" x="1543050" y="4044950"/>
          <p14:tracePt t="15542" x="1504950" y="4044950"/>
          <p14:tracePt t="15559" x="1492250" y="4044950"/>
          <p14:tracePt t="15575" x="1485900" y="4044950"/>
          <p14:tracePt t="15773" x="1479550" y="4044950"/>
          <p14:tracePt t="15782" x="1473200" y="4051300"/>
          <p14:tracePt t="15791" x="1466850" y="4057650"/>
          <p14:tracePt t="15808" x="1454150" y="4064000"/>
          <p14:tracePt t="15825" x="1447800" y="4064000"/>
          <p14:tracePt t="15841" x="1441450" y="4070350"/>
          <p14:tracePt t="15875" x="1435100" y="4070350"/>
          <p14:tracePt t="15891" x="1409700" y="4083050"/>
          <p14:tracePt t="15908" x="1390650" y="4089400"/>
          <p14:tracePt t="15910" x="1377950" y="4095750"/>
          <p14:tracePt t="15925" x="1352550" y="4095750"/>
          <p14:tracePt t="15942" x="1339850" y="4102100"/>
          <p14:tracePt t="15975" x="1333500" y="4102100"/>
          <p14:tracePt t="16008" x="1327150" y="4102100"/>
          <p14:tracePt t="16025" x="1308100" y="4102100"/>
          <p14:tracePt t="16041" x="1289050" y="4102100"/>
          <p14:tracePt t="16058" x="1263650" y="4102100"/>
          <p14:tracePt t="16075" x="1231900" y="4102100"/>
          <p14:tracePt t="16092" x="1200150" y="4102100"/>
          <p14:tracePt t="16108" x="1174750" y="4102100"/>
          <p14:tracePt t="16110" x="1155700" y="4102100"/>
          <p14:tracePt t="16125" x="1143000" y="4102100"/>
          <p14:tracePt t="16142" x="1104900" y="4102100"/>
          <p14:tracePt t="16158" x="1092200" y="4102100"/>
          <p14:tracePt t="16175" x="1085850" y="4102100"/>
          <p14:tracePt t="16192" x="1066800" y="4089400"/>
          <p14:tracePt t="16209" x="1047750" y="4089400"/>
          <p14:tracePt t="16225" x="1035050" y="4076700"/>
          <p14:tracePt t="16242" x="1022350" y="4076700"/>
          <p14:tracePt t="16258" x="996950" y="4064000"/>
          <p14:tracePt t="16275" x="990600" y="4057650"/>
          <p14:tracePt t="16292" x="965200" y="4044950"/>
          <p14:tracePt t="16309" x="939800" y="4025900"/>
          <p14:tracePt t="16311" x="927100" y="4019550"/>
          <p14:tracePt t="16325" x="920750" y="4013200"/>
          <p14:tracePt t="16341" x="908050" y="4000500"/>
          <p14:tracePt t="16375" x="908050" y="3987800"/>
          <p14:tracePt t="16392" x="908050" y="3956050"/>
          <p14:tracePt t="16408" x="908050" y="3930650"/>
          <p14:tracePt t="16425" x="908050" y="3892550"/>
          <p14:tracePt t="16442" x="920750" y="3873500"/>
          <p14:tracePt t="16458" x="927100" y="3848100"/>
          <p14:tracePt t="16475" x="927100" y="3841750"/>
          <p14:tracePt t="16508" x="952500" y="3810000"/>
          <p14:tracePt t="16525" x="996950" y="3797300"/>
          <p14:tracePt t="16542" x="1085850" y="3771900"/>
          <p14:tracePt t="16558" x="1130300" y="3759200"/>
          <p14:tracePt t="16575" x="1174750" y="3752850"/>
          <p14:tracePt t="16592" x="1212850" y="3752850"/>
          <p14:tracePt t="16608" x="1250950" y="3752850"/>
          <p14:tracePt t="16625" x="1289050" y="3752850"/>
          <p14:tracePt t="16642" x="1327150" y="3752850"/>
          <p14:tracePt t="16658" x="1365250" y="3752850"/>
          <p14:tracePt t="16675" x="1409700" y="3759200"/>
          <p14:tracePt t="16692" x="1422400" y="3790950"/>
          <p14:tracePt t="16708" x="1473200" y="3803650"/>
          <p14:tracePt t="16710" x="1498600" y="3810000"/>
          <p14:tracePt t="16725" x="1543050" y="3822700"/>
          <p14:tracePt t="16742" x="1568450" y="3835400"/>
          <p14:tracePt t="16758" x="1587500" y="3841750"/>
          <p14:tracePt t="16775" x="1587500" y="3848100"/>
          <p14:tracePt t="16791" x="1593850" y="3860800"/>
          <p14:tracePt t="16809" x="1606550" y="3879850"/>
          <p14:tracePt t="16825" x="1612900" y="3905250"/>
          <p14:tracePt t="16841" x="1619250" y="3937000"/>
          <p14:tracePt t="16858" x="1638300" y="3968750"/>
          <p14:tracePt t="16875" x="1644650" y="4000500"/>
          <p14:tracePt t="16892" x="1644650" y="4019550"/>
          <p14:tracePt t="16909" x="1651000" y="4051300"/>
          <p14:tracePt t="16911" x="1651000" y="4057650"/>
          <p14:tracePt t="16925" x="1651000" y="4070350"/>
          <p14:tracePt t="16941" x="1651000" y="4108450"/>
          <p14:tracePt t="16958" x="1638300" y="4133850"/>
          <p14:tracePt t="16975" x="1619250" y="4159250"/>
          <p14:tracePt t="16991" x="1593850" y="4178300"/>
          <p14:tracePt t="17008" x="1543050" y="4197350"/>
          <p14:tracePt t="17025" x="1492250" y="4222750"/>
          <p14:tracePt t="17042" x="1441450" y="4235450"/>
          <p14:tracePt t="17058" x="1384300" y="4248150"/>
          <p14:tracePt t="17075" x="1346200" y="4248150"/>
          <p14:tracePt t="17092" x="1289050" y="4248150"/>
          <p14:tracePt t="17109" x="1212850" y="4248150"/>
          <p14:tracePt t="17125" x="1155700" y="4248150"/>
          <p14:tracePt t="17141" x="1104900" y="4235450"/>
          <p14:tracePt t="17158" x="1047750" y="4210050"/>
          <p14:tracePt t="17175" x="984250" y="4178300"/>
          <p14:tracePt t="17192" x="927100" y="4146550"/>
          <p14:tracePt t="17208" x="882650" y="4095750"/>
          <p14:tracePt t="17225" x="850900" y="4032250"/>
          <p14:tracePt t="17242" x="812800" y="3975100"/>
          <p14:tracePt t="17258" x="768350" y="3898900"/>
          <p14:tracePt t="17275" x="742950" y="3822700"/>
          <p14:tracePt t="17292" x="736600" y="3752850"/>
          <p14:tracePt t="17309" x="742950" y="3702050"/>
          <p14:tracePt t="17325" x="781050" y="3638550"/>
          <p14:tracePt t="17342" x="844550" y="3619500"/>
          <p14:tracePt t="17358" x="908050" y="3594100"/>
          <p14:tracePt t="17375" x="971550" y="3568700"/>
          <p14:tracePt t="17392" x="1041400" y="3562350"/>
          <p14:tracePt t="17408" x="1123950" y="3556000"/>
          <p14:tracePt t="17425" x="1206500" y="3556000"/>
          <p14:tracePt t="17442" x="1282700" y="3556000"/>
          <p14:tracePt t="17459" x="1358900" y="3549650"/>
          <p14:tracePt t="17475" x="1454150" y="3568700"/>
          <p14:tracePt t="17492" x="1536700" y="3600450"/>
          <p14:tracePt t="17509" x="1619250" y="3625850"/>
          <p14:tracePt t="17511" x="1638300" y="3644900"/>
          <p14:tracePt t="17525" x="1670050" y="3663950"/>
          <p14:tracePt t="17542" x="1758950" y="3727450"/>
          <p14:tracePt t="17558" x="1778000" y="3765550"/>
          <p14:tracePt t="17575" x="1797050" y="3816350"/>
          <p14:tracePt t="17591" x="1797050" y="3886200"/>
          <p14:tracePt t="17609" x="1797050" y="3981450"/>
          <p14:tracePt t="17625" x="1771650" y="4064000"/>
          <p14:tracePt t="17641" x="1746250" y="4127500"/>
          <p14:tracePt t="17658" x="1727200" y="4197350"/>
          <p14:tracePt t="17675" x="1682750" y="4260850"/>
          <p14:tracePt t="17692" x="1631950" y="4298950"/>
          <p14:tracePt t="17709" x="1581150" y="4324350"/>
          <p14:tracePt t="17725" x="1562100" y="4324350"/>
          <p14:tracePt t="17741" x="1511300" y="4324350"/>
          <p14:tracePt t="17758" x="1479550" y="4324350"/>
          <p14:tracePt t="17775" x="1473200" y="4324350"/>
          <p14:tracePt t="17821" x="1473200" y="4318000"/>
          <p14:tracePt t="17829" x="1473200" y="4311650"/>
          <p14:tracePt t="17841" x="1473200" y="4305300"/>
          <p14:tracePt t="17859" x="1524000" y="4292600"/>
          <p14:tracePt t="17875" x="1587500" y="4286250"/>
          <p14:tracePt t="17892" x="1676400" y="4286250"/>
          <p14:tracePt t="17909" x="1778000" y="4286250"/>
          <p14:tracePt t="17925" x="1816100" y="4286250"/>
          <p14:tracePt t="17941" x="1847850" y="4286250"/>
          <p14:tracePt t="17958" x="1898650" y="4286250"/>
          <p14:tracePt t="17975" x="1955800" y="4286250"/>
          <p14:tracePt t="17992" x="2000250" y="4286250"/>
          <p14:tracePt t="18008" x="2044700" y="4286250"/>
          <p14:tracePt t="18025" x="2082800" y="4286250"/>
          <p14:tracePt t="18041" x="2114550" y="4286250"/>
          <p14:tracePt t="18058" x="2127250" y="4286250"/>
          <p14:tracePt t="18198" x="2120900" y="4286250"/>
          <p14:tracePt t="18206" x="2114550" y="4286250"/>
          <p14:tracePt t="18222" x="2108200" y="4286250"/>
          <p14:tracePt t="18229" x="2095500" y="4286250"/>
          <p14:tracePt t="18241" x="2082800" y="4286250"/>
          <p14:tracePt t="18258" x="2044700" y="4286250"/>
          <p14:tracePt t="18275" x="1993900" y="4286250"/>
          <p14:tracePt t="18292" x="1930400" y="4286250"/>
          <p14:tracePt t="18308" x="1854200" y="4286250"/>
          <p14:tracePt t="18310" x="1822450" y="4286250"/>
          <p14:tracePt t="18325" x="1746250" y="4286250"/>
          <p14:tracePt t="18342" x="1663700" y="4286250"/>
          <p14:tracePt t="18358" x="1593850" y="4273550"/>
          <p14:tracePt t="18375" x="1530350" y="4260850"/>
          <p14:tracePt t="18392" x="1473200" y="4241800"/>
          <p14:tracePt t="18408" x="1416050" y="4241800"/>
          <p14:tracePt t="18425" x="1377950" y="4241800"/>
          <p14:tracePt t="18442" x="1339850" y="4229100"/>
          <p14:tracePt t="18460" x="1301750" y="4210050"/>
          <p14:tracePt t="18475" x="1270000" y="4191000"/>
          <p14:tracePt t="18477" x="1244600" y="4178300"/>
          <p14:tracePt t="18492" x="1225550" y="4165600"/>
          <p14:tracePt t="18508" x="1174750" y="4133850"/>
          <p14:tracePt t="18511" x="1149350" y="4114800"/>
          <p14:tracePt t="18525" x="1104900" y="4083050"/>
          <p14:tracePt t="18542" x="1066800" y="4057650"/>
          <p14:tracePt t="18558" x="1047750" y="4044950"/>
          <p14:tracePt t="18575" x="1047750" y="4038600"/>
          <p14:tracePt t="18592" x="1047750" y="4013200"/>
          <p14:tracePt t="18608" x="1047750" y="3968750"/>
          <p14:tracePt t="18625" x="1066800" y="3930650"/>
          <p14:tracePt t="18641" x="1085850" y="3892550"/>
          <p14:tracePt t="18658" x="1117600" y="3860800"/>
          <p14:tracePt t="18675" x="1181100" y="3835400"/>
          <p14:tracePt t="18692" x="1257300" y="3810000"/>
          <p14:tracePt t="18709" x="1333500" y="3784600"/>
          <p14:tracePt t="18725" x="1409700" y="3784600"/>
          <p14:tracePt t="18742" x="1498600" y="3784600"/>
          <p14:tracePt t="18759" x="1536700" y="3784600"/>
          <p14:tracePt t="18775" x="1568450" y="3797300"/>
          <p14:tracePt t="18792" x="1600200" y="3822700"/>
          <p14:tracePt t="18808" x="1631950" y="3879850"/>
          <p14:tracePt t="18825" x="1663700" y="3937000"/>
          <p14:tracePt t="18841" x="1682750" y="3987800"/>
          <p14:tracePt t="18858" x="1720850" y="4044950"/>
          <p14:tracePt t="18875" x="1739900" y="4076700"/>
          <p14:tracePt t="18891" x="1746250" y="4121150"/>
          <p14:tracePt t="18908" x="1746250" y="4165600"/>
          <p14:tracePt t="18925" x="1746250" y="4210050"/>
          <p14:tracePt t="18927" x="1739900" y="4222750"/>
          <p14:tracePt t="18942" x="1708150" y="4241800"/>
          <p14:tracePt t="18958" x="1682750" y="4267200"/>
          <p14:tracePt t="18976" x="1644650" y="4292600"/>
          <p14:tracePt t="18991" x="1587500" y="4311650"/>
          <p14:tracePt t="19008" x="1530350" y="4324350"/>
          <p14:tracePt t="19025" x="1466850" y="4324350"/>
          <p14:tracePt t="19042" x="1409700" y="4324350"/>
          <p14:tracePt t="19059" x="1358900" y="4324350"/>
          <p14:tracePt t="19075" x="1320800" y="4324350"/>
          <p14:tracePt t="19092" x="1289050" y="4305300"/>
          <p14:tracePt t="19109" x="1257300" y="4273550"/>
          <p14:tracePt t="19125" x="1244600" y="4267200"/>
          <p14:tracePt t="19142" x="1231900" y="4210050"/>
          <p14:tracePt t="19158" x="1212850" y="4146550"/>
          <p14:tracePt t="19175" x="1193800" y="4089400"/>
          <p14:tracePt t="19191" x="1181100" y="4038600"/>
          <p14:tracePt t="19208" x="1174750" y="4006850"/>
          <p14:tracePt t="19225" x="1174750" y="3981450"/>
          <p14:tracePt t="19241" x="1174750" y="3937000"/>
          <p14:tracePt t="19258" x="1174750" y="3898900"/>
          <p14:tracePt t="19275" x="1200150" y="3854450"/>
          <p14:tracePt t="19291" x="1238250" y="3835400"/>
          <p14:tracePt t="19308" x="1276350" y="3810000"/>
          <p14:tracePt t="19325" x="1333500" y="3790950"/>
          <p14:tracePt t="19341" x="1371600" y="3784600"/>
          <p14:tracePt t="19358" x="1422400" y="3771900"/>
          <p14:tracePt t="19375" x="1485900" y="3771900"/>
          <p14:tracePt t="19392" x="1543050" y="3771900"/>
          <p14:tracePt t="19408" x="1574800" y="3771900"/>
          <p14:tracePt t="19425" x="1612900" y="3771900"/>
          <p14:tracePt t="19442" x="1651000" y="3797300"/>
          <p14:tracePt t="19460" x="1714500" y="3835400"/>
          <p14:tracePt t="19475" x="1778000" y="3879850"/>
          <p14:tracePt t="19492" x="1854200" y="3943350"/>
          <p14:tracePt t="19509" x="1924050" y="4019550"/>
          <p14:tracePt t="19525" x="1943100" y="4076700"/>
          <p14:tracePt t="19541" x="1955800" y="4152900"/>
          <p14:tracePt t="19558" x="1955800" y="4241800"/>
          <p14:tracePt t="19575" x="1955800" y="4318000"/>
          <p14:tracePt t="19592" x="1930400" y="4387850"/>
          <p14:tracePt t="19608" x="1892300" y="4445000"/>
          <p14:tracePt t="19625" x="1854200" y="4495800"/>
          <p14:tracePt t="19641" x="1828800" y="4514850"/>
          <p14:tracePt t="19658" x="1790700" y="4533900"/>
          <p14:tracePt t="19675" x="1752600" y="4546600"/>
          <p14:tracePt t="19692" x="1708150" y="4546600"/>
          <p14:tracePt t="19709" x="1657350" y="4546600"/>
          <p14:tracePt t="19725" x="1644650" y="4546600"/>
          <p14:tracePt t="19742" x="1606550" y="4508500"/>
          <p14:tracePt t="19758" x="1593850" y="4483100"/>
          <p14:tracePt t="19775" x="1593850" y="4464050"/>
          <p14:tracePt t="19792" x="1593850" y="4445000"/>
          <p14:tracePt t="19809" x="1593850" y="4425950"/>
          <p14:tracePt t="19825" x="1587500" y="4413250"/>
          <p14:tracePt t="19842" x="1587500" y="4400550"/>
          <p14:tracePt t="19858" x="1587500" y="4394200"/>
          <p14:tracePt t="19875" x="1587500" y="4387850"/>
          <p14:tracePt t="19892" x="1587500" y="4375150"/>
          <p14:tracePt t="19908" x="1587500" y="4368800"/>
          <p14:tracePt t="19982" x="1593850" y="4362450"/>
          <p14:tracePt t="19998" x="1600200" y="4362450"/>
          <p14:tracePt t="20005" x="1600200" y="4356100"/>
          <p14:tracePt t="20013" x="1606550" y="4349750"/>
          <p14:tracePt t="20029" x="1606550" y="4343400"/>
          <p14:tracePt t="20041" x="1606550" y="4337050"/>
          <p14:tracePt t="20058" x="1606550" y="4324350"/>
          <p14:tracePt t="20075" x="1606550" y="4311650"/>
          <p14:tracePt t="20092" x="1606550" y="4286250"/>
          <p14:tracePt t="20110" x="1612900" y="4248150"/>
          <p14:tracePt t="20125" x="1612900" y="4191000"/>
          <p14:tracePt t="20142" x="1593850" y="4121150"/>
          <p14:tracePt t="20158" x="1600200" y="4070350"/>
          <p14:tracePt t="20175" x="1631950" y="3994150"/>
          <p14:tracePt t="20192" x="1720850" y="3879850"/>
          <p14:tracePt t="20208" x="1911350" y="3746500"/>
          <p14:tracePt t="20225" x="2184400" y="3575050"/>
          <p14:tracePt t="20242" x="2540000" y="3429000"/>
          <p14:tracePt t="20259" x="2959100" y="3346450"/>
          <p14:tracePt t="20275" x="3397250" y="3270250"/>
          <p14:tracePt t="20291" x="3841750" y="3194050"/>
          <p14:tracePt t="20309" x="4432300" y="3028950"/>
          <p14:tracePt t="20325" x="4730750" y="2940050"/>
          <p14:tracePt t="20341" x="4965700" y="2876550"/>
          <p14:tracePt t="20358" x="5168900" y="2806700"/>
          <p14:tracePt t="20375" x="5340350" y="2698750"/>
          <p14:tracePt t="20392" x="5461000" y="2597150"/>
          <p14:tracePt t="20408" x="5537200" y="2495550"/>
          <p14:tracePt t="20425" x="5575300" y="2406650"/>
          <p14:tracePt t="20442" x="5607050" y="2343150"/>
          <p14:tracePt t="20458" x="5638800" y="2292350"/>
          <p14:tracePt t="20475" x="5676900" y="2241550"/>
          <p14:tracePt t="20491" x="5727700" y="2203450"/>
          <p14:tracePt t="20509" x="5753100" y="2165350"/>
          <p14:tracePt t="20525" x="5753100" y="2152650"/>
          <p14:tracePt t="20542" x="5753100" y="2139950"/>
          <p14:tracePt t="20558" x="5759450" y="2133600"/>
          <p14:tracePt t="20575" x="5778500" y="2108200"/>
          <p14:tracePt t="20592" x="5797550" y="2082800"/>
          <p14:tracePt t="20609" x="5797550" y="2076450"/>
          <p14:tracePt t="20625" x="5797550" y="2070100"/>
          <p14:tracePt t="20641" x="5797550" y="2063750"/>
          <p14:tracePt t="20658" x="5791200" y="2063750"/>
          <p14:tracePt t="20675" x="5784850" y="2063750"/>
          <p14:tracePt t="20709" x="5765800" y="2063750"/>
          <p14:tracePt t="20725" x="5740400" y="2063750"/>
          <p14:tracePt t="20742" x="5715000" y="2082800"/>
          <p14:tracePt t="20758" x="5683250" y="2095500"/>
          <p14:tracePt t="20775" x="5664200" y="2114550"/>
          <p14:tracePt t="20792" x="5645150" y="2120900"/>
          <p14:tracePt t="20808" x="5626100" y="2127250"/>
          <p14:tracePt t="20825" x="5613400" y="2133600"/>
          <p14:tracePt t="20841" x="5607050" y="2133600"/>
          <p14:tracePt t="20859" x="5600700" y="2133600"/>
          <p14:tracePt t="20918" x="5594350" y="2139950"/>
          <p14:tracePt t="20927" x="5588000" y="2146300"/>
          <p14:tracePt t="20933" x="5581650" y="2146300"/>
          <p14:tracePt t="20942" x="5568950" y="2152650"/>
          <p14:tracePt t="20958" x="5562600" y="2159000"/>
          <p14:tracePt t="20975" x="5549900" y="2165350"/>
          <p14:tracePt t="20992" x="5530850" y="2171700"/>
          <p14:tracePt t="21009" x="5505450" y="2184400"/>
          <p14:tracePt t="21026" x="5473700" y="2190750"/>
          <p14:tracePt t="21042" x="5441950" y="2197100"/>
          <p14:tracePt t="21058" x="5410200" y="2197100"/>
          <p14:tracePt t="21075" x="5378450" y="2203450"/>
          <p14:tracePt t="21091" x="5346700" y="2209800"/>
          <p14:tracePt t="21109" x="5327650" y="2209800"/>
          <p14:tracePt t="21125" x="5314950" y="2209800"/>
          <p14:tracePt t="21142" x="5276850" y="2209800"/>
          <p14:tracePt t="21158" x="5232400" y="2209800"/>
          <p14:tracePt t="21175" x="5194300" y="2209800"/>
          <p14:tracePt t="21191" x="5162550" y="2209800"/>
          <p14:tracePt t="21208" x="5143500" y="2209800"/>
          <p14:tracePt t="21225" x="5124450" y="2209800"/>
          <p14:tracePt t="21242" x="5105400" y="2209800"/>
          <p14:tracePt t="21258" x="5086350" y="2209800"/>
          <p14:tracePt t="21275" x="5054600" y="2209800"/>
          <p14:tracePt t="21292" x="5022850" y="2190750"/>
          <p14:tracePt t="21309" x="4991100" y="2184400"/>
          <p14:tracePt t="21325" x="4978400" y="2178050"/>
          <p14:tracePt t="21341" x="4953000" y="2171700"/>
          <p14:tracePt t="21358" x="4933950" y="2165350"/>
          <p14:tracePt t="21375" x="4914900" y="2146300"/>
          <p14:tracePt t="21392" x="4895850" y="2127250"/>
          <p14:tracePt t="21408" x="4883150" y="2114550"/>
          <p14:tracePt t="21425" x="4870450" y="2095500"/>
          <p14:tracePt t="21442" x="4864100" y="2082800"/>
          <p14:tracePt t="21460" x="4857750" y="2070100"/>
          <p14:tracePt t="21475" x="4857750" y="2057400"/>
          <p14:tracePt t="21492" x="4851400" y="2038350"/>
          <p14:tracePt t="21508" x="4851400" y="2012950"/>
          <p14:tracePt t="21510" x="4851400" y="2006600"/>
          <p14:tracePt t="21525" x="4845050" y="1974850"/>
          <p14:tracePt t="21542" x="4845050" y="1955800"/>
          <p14:tracePt t="21558" x="4845050" y="1943100"/>
          <p14:tracePt t="21575" x="4845050" y="1936750"/>
          <p14:tracePt t="21592" x="4845050" y="1924050"/>
          <p14:tracePt t="21608" x="4845050" y="1905000"/>
          <p14:tracePt t="21625" x="4845050" y="1879600"/>
          <p14:tracePt t="21642" x="4845050" y="1860550"/>
          <p14:tracePt t="21658" x="4870450" y="1841500"/>
          <p14:tracePt t="21675" x="4883150" y="1822450"/>
          <p14:tracePt t="21692" x="4908550" y="1803400"/>
          <p14:tracePt t="21709" x="4959350" y="1771650"/>
          <p14:tracePt t="21725" x="4997450" y="1765300"/>
          <p14:tracePt t="21741" x="5029200" y="1752600"/>
          <p14:tracePt t="21758" x="5060950" y="1746250"/>
          <p14:tracePt t="21775" x="5099050" y="1720850"/>
          <p14:tracePt t="21791" x="5149850" y="1720850"/>
          <p14:tracePt t="21808" x="5200650" y="1714500"/>
          <p14:tracePt t="21825" x="5251450" y="1714500"/>
          <p14:tracePt t="21841" x="5302250" y="1714500"/>
          <p14:tracePt t="21858" x="5353050" y="1714500"/>
          <p14:tracePt t="21875" x="5391150" y="1714500"/>
          <p14:tracePt t="21891" x="5441950" y="1714500"/>
          <p14:tracePt t="21908" x="5480050" y="1714500"/>
          <p14:tracePt t="21925" x="5537200" y="1720850"/>
          <p14:tracePt t="21941" x="5562600" y="1733550"/>
          <p14:tracePt t="21958" x="5581650" y="1746250"/>
          <p14:tracePt t="21975" x="5600700" y="1771650"/>
          <p14:tracePt t="21992" x="5613400" y="1797050"/>
          <p14:tracePt t="22008" x="5626100" y="1835150"/>
          <p14:tracePt t="22025" x="5638800" y="1892300"/>
          <p14:tracePt t="22042" x="5651500" y="1930400"/>
          <p14:tracePt t="22058" x="5664200" y="1974850"/>
          <p14:tracePt t="22075" x="5664200" y="2012950"/>
          <p14:tracePt t="22091" x="5664200" y="2044700"/>
          <p14:tracePt t="22108" x="5632450" y="2070100"/>
          <p14:tracePt t="22125" x="5581650" y="2101850"/>
          <p14:tracePt t="22142" x="5549900" y="2114550"/>
          <p14:tracePt t="22158" x="5530850" y="2120900"/>
          <p14:tracePt t="22175" x="5518150" y="2120900"/>
          <p14:tracePt t="22192" x="5518150" y="2127250"/>
          <p14:tracePt t="22208" x="5511800" y="2127250"/>
          <p14:tracePt t="22225" x="5505450" y="2133600"/>
          <p14:tracePt t="22242" x="5499100" y="2159000"/>
          <p14:tracePt t="22258" x="5499100" y="2190750"/>
          <p14:tracePt t="22275" x="5543550" y="2222500"/>
          <p14:tracePt t="22292" x="5594350" y="2247900"/>
          <p14:tracePt t="22308" x="5645150" y="2273300"/>
          <p14:tracePt t="22310" x="5670550" y="2286000"/>
          <p14:tracePt t="22325" x="5695950" y="2305050"/>
          <p14:tracePt t="22341" x="5759450" y="2343150"/>
          <p14:tracePt t="22358" x="5784850" y="2368550"/>
          <p14:tracePt t="22375" x="5797550" y="2381250"/>
          <p14:tracePt t="22391" x="5810250" y="2413000"/>
          <p14:tracePt t="22408" x="5829300" y="2451100"/>
          <p14:tracePt t="22425" x="5842000" y="2501900"/>
          <p14:tracePt t="22442" x="5854700" y="2540000"/>
          <p14:tracePt t="22458" x="5867400" y="2565400"/>
          <p14:tracePt t="22475" x="5867400" y="2590800"/>
          <p14:tracePt t="22492" x="5880100" y="2603500"/>
          <p14:tracePt t="22509" x="5886450" y="2628900"/>
          <p14:tracePt t="22525" x="5892800" y="2628900"/>
          <p14:tracePt t="22621" x="5899150" y="2628900"/>
          <p14:tracePt t="22629" x="5911850" y="2616200"/>
          <p14:tracePt t="22637" x="5924550" y="2603500"/>
          <p14:tracePt t="22645" x="5943600" y="2597150"/>
          <p14:tracePt t="22658" x="5962650" y="2590800"/>
          <p14:tracePt t="22675" x="6007100" y="2578100"/>
          <p14:tracePt t="22692" x="6051550" y="2565400"/>
          <p14:tracePt t="22709" x="6115050" y="2565400"/>
          <p14:tracePt t="22711" x="6153150" y="2565400"/>
          <p14:tracePt t="22725" x="6235700" y="2559050"/>
          <p14:tracePt t="22741" x="6305550" y="2546350"/>
          <p14:tracePt t="22758" x="6381750" y="2546350"/>
          <p14:tracePt t="22775" x="6445250" y="2546350"/>
          <p14:tracePt t="22791" x="6502400" y="2546350"/>
          <p14:tracePt t="22808" x="6559550" y="2546350"/>
          <p14:tracePt t="22825" x="6629400" y="2540000"/>
          <p14:tracePt t="22842" x="6737350" y="2527300"/>
          <p14:tracePt t="22858" x="6864350" y="2514600"/>
          <p14:tracePt t="22875" x="6997700" y="2514600"/>
          <p14:tracePt t="22891" x="7137400" y="2514600"/>
          <p14:tracePt t="22908" x="7283450" y="2514600"/>
          <p14:tracePt t="22925" x="7499350" y="2520950"/>
          <p14:tracePt t="22941" x="7569200" y="2514600"/>
          <p14:tracePt t="22958" x="7607300" y="2514600"/>
          <p14:tracePt t="22992" x="7569200" y="2514600"/>
          <p14:tracePt t="23008" x="7467600" y="2514600"/>
          <p14:tracePt t="23025" x="7359650" y="2520950"/>
          <p14:tracePt t="23041" x="7239000" y="2559050"/>
          <p14:tracePt t="23058" x="7080250" y="2603500"/>
          <p14:tracePt t="23075" x="6870700" y="2641600"/>
          <p14:tracePt t="23092" x="6648450" y="2679700"/>
          <p14:tracePt t="23108" x="6445250" y="2711450"/>
          <p14:tracePt t="23110" x="6369050" y="2724150"/>
          <p14:tracePt t="23125" x="6254750" y="2749550"/>
          <p14:tracePt t="23141" x="6178550" y="2774950"/>
          <p14:tracePt t="23158" x="6108700" y="2806700"/>
          <p14:tracePt t="23175" x="6045200" y="2819400"/>
          <p14:tracePt t="23192" x="5981700" y="2825750"/>
          <p14:tracePt t="23208" x="5930900" y="2838450"/>
          <p14:tracePt t="23225" x="5892800" y="2838450"/>
          <p14:tracePt t="23242" x="5848350" y="2838450"/>
          <p14:tracePt t="23259" x="5803900" y="2838450"/>
          <p14:tracePt t="23275" x="5753100" y="2838450"/>
          <p14:tracePt t="23292" x="5721350" y="2838450"/>
          <p14:tracePt t="23309" x="5702300" y="2838450"/>
          <p14:tracePt t="23414" x="5715000" y="2838450"/>
          <p14:tracePt t="23422" x="5753100" y="2838450"/>
          <p14:tracePt t="23429" x="5797550" y="2838450"/>
          <p14:tracePt t="23441" x="5867400" y="2844800"/>
          <p14:tracePt t="23458" x="6013450" y="2851150"/>
          <p14:tracePt t="23475" x="6159500" y="2851150"/>
          <p14:tracePt t="23492" x="6292850" y="2857500"/>
          <p14:tracePt t="23509" x="6381750" y="2844800"/>
          <p14:tracePt t="23525" x="6388100" y="2844800"/>
          <p14:tracePt t="23605" x="6381750" y="2844800"/>
          <p14:tracePt t="23613" x="6375400" y="2844800"/>
          <p14:tracePt t="23621" x="6362700" y="2851150"/>
          <p14:tracePt t="23629" x="6356350" y="2851150"/>
          <p14:tracePt t="23641" x="6337300" y="2851150"/>
          <p14:tracePt t="23658" x="6305550" y="2851150"/>
          <p14:tracePt t="23675" x="6280150" y="2851150"/>
          <p14:tracePt t="23692" x="6261100" y="2851150"/>
          <p14:tracePt t="23708" x="6242050" y="2851150"/>
          <p14:tracePt t="23710" x="6229350" y="2851150"/>
          <p14:tracePt t="23725" x="6216650" y="2851150"/>
          <p14:tracePt t="23741" x="6159500" y="2851150"/>
          <p14:tracePt t="23759" x="6121400" y="2844800"/>
          <p14:tracePt t="23775" x="6076950" y="2832100"/>
          <p14:tracePt t="23792" x="6045200" y="2813050"/>
          <p14:tracePt t="23808" x="6032500" y="2800350"/>
          <p14:tracePt t="23846" x="6032500" y="2794000"/>
          <p14:tracePt t="23973" x="6019800" y="2787650"/>
          <p14:tracePt t="23982" x="6000750" y="2787650"/>
          <p14:tracePt t="23991" x="5988050" y="2781300"/>
          <p14:tracePt t="24008" x="5962650" y="2768600"/>
          <p14:tracePt t="24025" x="5943600" y="2768600"/>
          <p14:tracePt t="24042" x="5924550" y="2768600"/>
          <p14:tracePt t="24058" x="5905500" y="2755900"/>
          <p14:tracePt t="24076" x="5886450" y="2755900"/>
          <p14:tracePt t="24092" x="5861050" y="2743200"/>
          <p14:tracePt t="24094" x="5848350" y="2736850"/>
          <p14:tracePt t="24109" x="5822950" y="2730500"/>
          <p14:tracePt t="24125" x="5803900" y="2724150"/>
          <p14:tracePt t="24141" x="5778500" y="2711450"/>
          <p14:tracePt t="24158" x="5772150" y="2711450"/>
          <p14:tracePt t="24175" x="5753100" y="2711450"/>
          <p14:tracePt t="24192" x="5740400" y="2711450"/>
          <p14:tracePt t="24209" x="5721350" y="2711450"/>
          <p14:tracePt t="24225" x="5702300" y="2711450"/>
          <p14:tracePt t="24242" x="5676900" y="2711450"/>
          <p14:tracePt t="24259" x="5645150" y="2711450"/>
          <p14:tracePt t="24276" x="5600700" y="2711450"/>
          <p14:tracePt t="24292" x="5543550" y="2711450"/>
          <p14:tracePt t="24294" x="5511800" y="2711450"/>
          <p14:tracePt t="24308" x="5486400" y="2711450"/>
          <p14:tracePt t="24325" x="5416550" y="2711450"/>
          <p14:tracePt t="24341" x="5397500" y="2698750"/>
          <p14:tracePt t="24358" x="5384800" y="2692400"/>
          <p14:tracePt t="24375" x="5372100" y="2692400"/>
          <p14:tracePt t="24391" x="5372100" y="2667000"/>
          <p14:tracePt t="24408" x="5359400" y="2641600"/>
          <p14:tracePt t="24425" x="5346700" y="2603500"/>
          <p14:tracePt t="24442" x="5340350" y="2565400"/>
          <p14:tracePt t="24458" x="5321300" y="2527300"/>
          <p14:tracePt t="24475" x="5308600" y="2482850"/>
          <p14:tracePt t="24492" x="5289550" y="2438400"/>
          <p14:tracePt t="24508" x="5289550" y="2406650"/>
          <p14:tracePt t="24510" x="5289550" y="2387600"/>
          <p14:tracePt t="24525" x="5283200" y="2355850"/>
          <p14:tracePt t="24542" x="5283200" y="2330450"/>
          <p14:tracePt t="24558" x="5308600" y="2311400"/>
          <p14:tracePt t="24575" x="5334000" y="2286000"/>
          <p14:tracePt t="24592" x="5372100" y="2266950"/>
          <p14:tracePt t="24608" x="5422900" y="2254250"/>
          <p14:tracePt t="24625" x="5467350" y="2235200"/>
          <p14:tracePt t="24641" x="5518150" y="2222500"/>
          <p14:tracePt t="24658" x="5549900" y="2209800"/>
          <p14:tracePt t="24675" x="5581650" y="2203450"/>
          <p14:tracePt t="24692" x="5626100" y="2203450"/>
          <p14:tracePt t="24710" x="5695950" y="2203450"/>
          <p14:tracePt t="24725" x="5715000" y="2203450"/>
          <p14:tracePt t="24742" x="5753100" y="2203450"/>
          <p14:tracePt t="24759" x="5784850" y="2235200"/>
          <p14:tracePt t="24775" x="5797550" y="2266950"/>
          <p14:tracePt t="24792" x="5816600" y="2317750"/>
          <p14:tracePt t="24808" x="5835650" y="2387600"/>
          <p14:tracePt t="24825" x="5848350" y="2463800"/>
          <p14:tracePt t="24842" x="5848350" y="2533650"/>
          <p14:tracePt t="24858" x="5835650" y="2609850"/>
          <p14:tracePt t="24875" x="5810250" y="2667000"/>
          <p14:tracePt t="24892" x="5778500" y="2717800"/>
          <p14:tracePt t="24908" x="5740400" y="2743200"/>
          <p14:tracePt t="24910" x="5721350" y="2762250"/>
          <p14:tracePt t="24925" x="5702300" y="2768600"/>
          <p14:tracePt t="24942" x="5632450" y="2787650"/>
          <p14:tracePt t="24958" x="5581650" y="2794000"/>
          <p14:tracePt t="24975" x="5530850" y="2800350"/>
          <p14:tracePt t="24992" x="5486400" y="2800350"/>
          <p14:tracePt t="25008" x="5461000" y="2800350"/>
          <p14:tracePt t="25025" x="5416550" y="2800350"/>
          <p14:tracePt t="25041" x="5391150" y="2787650"/>
          <p14:tracePt t="25058" x="5353050" y="2768600"/>
          <p14:tracePt t="25075" x="5308600" y="2743200"/>
          <p14:tracePt t="25092" x="5276850" y="2711450"/>
          <p14:tracePt t="25110" x="5207000" y="2660650"/>
          <p14:tracePt t="25125" x="5187950" y="2647950"/>
          <p14:tracePt t="25142" x="5162550" y="2603500"/>
          <p14:tracePt t="25158" x="5149850" y="2559050"/>
          <p14:tracePt t="25176" x="5143500" y="2501900"/>
          <p14:tracePt t="25192" x="5137150" y="2451100"/>
          <p14:tracePt t="25208" x="5130800" y="2406650"/>
          <p14:tracePt t="25225" x="5130800" y="2362200"/>
          <p14:tracePt t="25242" x="5130800" y="2324100"/>
          <p14:tracePt t="25258" x="5149850" y="2279650"/>
          <p14:tracePt t="25275" x="5175250" y="2241550"/>
          <p14:tracePt t="25292" x="5200650" y="2209800"/>
          <p14:tracePt t="25309" x="5238750" y="2184400"/>
          <p14:tracePt t="25310" x="5251450" y="2171700"/>
          <p14:tracePt t="25325" x="5295900" y="2159000"/>
          <p14:tracePt t="25342" x="5340350" y="2152650"/>
          <p14:tracePt t="25358" x="5391150" y="2152650"/>
          <p14:tracePt t="25375" x="5448300" y="2139950"/>
          <p14:tracePt t="25391" x="5499100" y="2133600"/>
          <p14:tracePt t="25409" x="5549900" y="2127250"/>
          <p14:tracePt t="25425" x="5600700" y="2120900"/>
          <p14:tracePt t="25442" x="5657850" y="2120900"/>
          <p14:tracePt t="25459" x="5695950" y="2120900"/>
          <p14:tracePt t="25475" x="5721350" y="2120900"/>
          <p14:tracePt t="25492" x="5753100" y="2120900"/>
          <p14:tracePt t="25510" x="5772150" y="2127250"/>
          <p14:tracePt t="25527" x="5778500" y="2133600"/>
          <p14:tracePt t="25542" x="5810250" y="2165350"/>
          <p14:tracePt t="25558" x="5829300" y="2203450"/>
          <p14:tracePt t="25575" x="5842000" y="2247900"/>
          <p14:tracePt t="25591" x="5867400" y="2279650"/>
          <p14:tracePt t="25608" x="5873750" y="2317750"/>
          <p14:tracePt t="25625" x="5873750" y="2374900"/>
          <p14:tracePt t="25641" x="5873750" y="2419350"/>
          <p14:tracePt t="25658" x="5873750" y="2463800"/>
          <p14:tracePt t="25675" x="5873750" y="2508250"/>
          <p14:tracePt t="25691" x="5867400" y="2552700"/>
          <p14:tracePt t="25709" x="5829300" y="2616200"/>
          <p14:tracePt t="25725" x="5816600" y="2641600"/>
          <p14:tracePt t="25742" x="5797550" y="2654300"/>
          <p14:tracePt t="25758" x="5784850" y="2660650"/>
          <p14:tracePt t="25775" x="5765800" y="2673350"/>
          <p14:tracePt t="25792" x="5753100" y="2679700"/>
          <p14:tracePt t="25808" x="5727700" y="2686050"/>
          <p14:tracePt t="25825" x="5689600" y="2692400"/>
          <p14:tracePt t="25841" x="5651500" y="2698750"/>
          <p14:tracePt t="25858" x="5588000" y="2698750"/>
          <p14:tracePt t="25875" x="5537200" y="2698750"/>
          <p14:tracePt t="25892" x="5492750" y="2698750"/>
          <p14:tracePt t="25909" x="5441950" y="2705100"/>
          <p14:tracePt t="25925" x="5403850" y="2705100"/>
          <p14:tracePt t="25942" x="5353050" y="2692400"/>
          <p14:tracePt t="25958" x="5308600" y="2667000"/>
          <p14:tracePt t="25975" x="5283200" y="2641600"/>
          <p14:tracePt t="25992" x="5270500" y="2609850"/>
          <p14:tracePt t="26008" x="5245100" y="2565400"/>
          <p14:tracePt t="26025" x="5232400" y="2514600"/>
          <p14:tracePt t="26041" x="5213350" y="2463800"/>
          <p14:tracePt t="26058" x="5207000" y="2419350"/>
          <p14:tracePt t="26075" x="5207000" y="2374900"/>
          <p14:tracePt t="26092" x="5207000" y="2324100"/>
          <p14:tracePt t="26109" x="5264150" y="2266950"/>
          <p14:tracePt t="26125" x="5314950" y="2241550"/>
          <p14:tracePt t="26142" x="5378450" y="2222500"/>
          <p14:tracePt t="26158" x="5435600" y="2203450"/>
          <p14:tracePt t="26175" x="5511800" y="2197100"/>
          <p14:tracePt t="26192" x="5575300" y="2197100"/>
          <p14:tracePt t="26208" x="5638800" y="2197100"/>
          <p14:tracePt t="26225" x="5664200" y="2197100"/>
          <p14:tracePt t="26242" x="5695950" y="2197100"/>
          <p14:tracePt t="26258" x="5734050" y="2216150"/>
          <p14:tracePt t="26275" x="5753100" y="2254250"/>
          <p14:tracePt t="26291" x="5765800" y="2292350"/>
          <p14:tracePt t="26308" x="5778500" y="2349500"/>
          <p14:tracePt t="26310" x="5784850" y="2381250"/>
          <p14:tracePt t="26325" x="5784850" y="2444750"/>
          <p14:tracePt t="26341" x="5784850" y="2514600"/>
          <p14:tracePt t="26358" x="5784850" y="2571750"/>
          <p14:tracePt t="26375" x="5759450" y="2622550"/>
          <p14:tracePt t="26392" x="5715000" y="2667000"/>
          <p14:tracePt t="26408" x="5670550" y="2698750"/>
          <p14:tracePt t="26425" x="5600700" y="2736850"/>
          <p14:tracePt t="26441" x="5537200" y="2768600"/>
          <p14:tracePt t="26459" x="5486400" y="2787650"/>
          <p14:tracePt t="26475" x="5422900" y="2806700"/>
          <p14:tracePt t="26492" x="5359400" y="2806700"/>
          <p14:tracePt t="26509" x="5289550" y="2806700"/>
          <p14:tracePt t="26525" x="5257800" y="2800350"/>
          <p14:tracePt t="26541" x="5226050" y="2774950"/>
          <p14:tracePt t="26558" x="5194300" y="2743200"/>
          <p14:tracePt t="26575" x="5168900" y="2698750"/>
          <p14:tracePt t="26591" x="5143500" y="2647950"/>
          <p14:tracePt t="26608" x="5137150" y="2578100"/>
          <p14:tracePt t="26625" x="5137150" y="2495550"/>
          <p14:tracePt t="26642" x="5156200" y="2425700"/>
          <p14:tracePt t="26658" x="5162550" y="2368550"/>
          <p14:tracePt t="26675" x="5181600" y="2317750"/>
          <p14:tracePt t="26691" x="5200650" y="2286000"/>
          <p14:tracePt t="26709" x="5238750" y="2228850"/>
          <p14:tracePt t="26725" x="5276850" y="2203450"/>
          <p14:tracePt t="26742" x="5340350" y="2184400"/>
          <p14:tracePt t="26759" x="5410200" y="2178050"/>
          <p14:tracePt t="26775" x="5492750" y="2178050"/>
          <p14:tracePt t="26792" x="5581650" y="2190750"/>
          <p14:tracePt t="26808" x="5657850" y="2209800"/>
          <p14:tracePt t="26825" x="5746750" y="2247900"/>
          <p14:tracePt t="26842" x="5848350" y="2292350"/>
          <p14:tracePt t="26858" x="5943600" y="2362200"/>
          <p14:tracePt t="26875" x="6007100" y="2438400"/>
          <p14:tracePt t="26892" x="6032500" y="2514600"/>
          <p14:tracePt t="26910" x="6045200" y="2647950"/>
          <p14:tracePt t="26925" x="6019800" y="2730500"/>
          <p14:tracePt t="26942" x="5962650" y="2781300"/>
          <p14:tracePt t="26958" x="5924550" y="2794000"/>
          <p14:tracePt t="26975" x="5886450" y="2806700"/>
          <p14:tracePt t="26991" x="5842000" y="2806700"/>
          <p14:tracePt t="27009" x="5803900" y="2806700"/>
          <p14:tracePt t="27025" x="5765800" y="2806700"/>
          <p14:tracePt t="27041" x="5746750" y="2806700"/>
          <p14:tracePt t="27058" x="5727700" y="2806700"/>
          <p14:tracePt t="27075" x="5708650" y="2806700"/>
          <p14:tracePt t="27092" x="5695950" y="2806700"/>
          <p14:tracePt t="27108" x="5689600" y="2813050"/>
          <p14:tracePt t="27166" x="5683250" y="2813050"/>
          <p14:tracePt t="27405" x="5676900" y="2819400"/>
          <p14:tracePt t="27413" x="5664200" y="2832100"/>
          <p14:tracePt t="27421" x="5645150" y="2838450"/>
          <p14:tracePt t="27429" x="5626100" y="2844800"/>
          <p14:tracePt t="27441" x="5607050" y="2851150"/>
          <p14:tracePt t="27458" x="5588000" y="2863850"/>
          <p14:tracePt t="27475" x="5581650" y="2863850"/>
          <p14:tracePt t="27509" x="5575300" y="2863850"/>
          <p14:tracePt t="27525" x="5568950" y="2863850"/>
          <p14:tracePt t="27541" x="5562600" y="287020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5DF1B7E3-61A3-4C9B-BD5E-9CDD9C3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04300D16-DEBE-4565-A388-25914388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419BEAAE-5C2C-467D-8132-82F2DC132FA2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64856B1-F4A2-481F-938F-A5DEEE66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Internet History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33875B9-CEF6-4113-9A1B-077DB7D8C1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95450"/>
            <a:ext cx="4152900" cy="4457700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1970:</a:t>
            </a:r>
            <a:r>
              <a:rPr lang="en-US" altLang="ko-KR" sz="2000">
                <a:ea typeface="굴림" panose="020B0600000101010101" pitchFamily="50" charset="-127"/>
              </a:rPr>
              <a:t> ALOHAnet satellite network in Hawaii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1973:</a:t>
            </a:r>
            <a:r>
              <a:rPr lang="en-US" altLang="ko-KR" sz="2000">
                <a:ea typeface="굴림" panose="020B0600000101010101" pitchFamily="50" charset="-127"/>
              </a:rPr>
              <a:t> Metcalfe’s PhD thesis proposes Ethernet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1974:</a:t>
            </a:r>
            <a:r>
              <a:rPr lang="en-US" altLang="ko-KR" sz="2000">
                <a:ea typeface="굴림" panose="020B0600000101010101" pitchFamily="50" charset="-127"/>
              </a:rPr>
              <a:t> Cerf and Kahn - architecture for interconnecting networks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late70’s:</a:t>
            </a:r>
            <a:r>
              <a:rPr lang="en-US" altLang="ko-KR" sz="2000">
                <a:ea typeface="굴림" panose="020B0600000101010101" pitchFamily="50" charset="-127"/>
              </a:rPr>
              <a:t> proprietary architectures: DECnet, SNA, XNA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late 70’s:</a:t>
            </a:r>
            <a:r>
              <a:rPr lang="en-US" altLang="ko-KR" sz="2000">
                <a:ea typeface="굴림" panose="020B0600000101010101" pitchFamily="50" charset="-127"/>
              </a:rPr>
              <a:t> switching fixed length packets (ATM precursor)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1979:</a:t>
            </a:r>
            <a:r>
              <a:rPr lang="en-US" altLang="ko-KR" sz="2000">
                <a:ea typeface="굴림" panose="020B0600000101010101" pitchFamily="50" charset="-127"/>
              </a:rPr>
              <a:t> ARPAnet has 200 nodes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CD0D94B-40F6-47EA-9CF9-66F9A838E70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Cerf and Kahn’s internetworking principles: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minimalism, autonomy - no internal changes required to interconnect networks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best effort service model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stateless routers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decentralized control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define today’s Internet architecture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0532597-DDFB-4AB9-9B2F-B0469141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i="1" u="none">
                <a:solidFill>
                  <a:srgbClr val="FF0000"/>
                </a:solidFill>
                <a:ea typeface="굴림" panose="020B0600000101010101" pitchFamily="50" charset="-127"/>
              </a:rPr>
              <a:t>1972-1980: Internetworking, new and proprietary nets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C7F16829-E457-4EBF-9ADC-4B47B476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1771650"/>
            <a:ext cx="3810000" cy="41433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91"/>
    </mc:Choice>
    <mc:Fallback xmlns="">
      <p:transition spd="slow" advTm="31291"/>
    </mc:Fallback>
  </mc:AlternateContent>
  <p:extLst>
    <p:ext uri="{3A86A75C-4F4B-4683-9AE1-C65F6400EC91}">
      <p14:laserTraceLst xmlns:p14="http://schemas.microsoft.com/office/powerpoint/2010/main">
        <p14:tracePtLst>
          <p14:tracePt t="12" x="5549900" y="2876550"/>
          <p14:tracePt t="76" x="5543550" y="2876550"/>
          <p14:tracePt t="275" x="5543550" y="2882900"/>
          <p14:tracePt t="443" x="5524500" y="2882900"/>
          <p14:tracePt t="451" x="5480050" y="2895600"/>
          <p14:tracePt t="459" x="5429250" y="2933700"/>
          <p14:tracePt t="471" x="5372100" y="2965450"/>
          <p14:tracePt t="488" x="5270500" y="3028950"/>
          <p14:tracePt t="505" x="5187950" y="3054350"/>
          <p14:tracePt t="521" x="5080000" y="3060700"/>
          <p14:tracePt t="538" x="4902200" y="3060700"/>
          <p14:tracePt t="555" x="4533900" y="3067050"/>
          <p14:tracePt t="571" x="4254500" y="3067050"/>
          <p14:tracePt t="588" x="4006850" y="3054350"/>
          <p14:tracePt t="605" x="3803650" y="2984500"/>
          <p14:tracePt t="622" x="3683000" y="2940050"/>
          <p14:tracePt t="639" x="3549650" y="2876550"/>
          <p14:tracePt t="655" x="3429000" y="2819400"/>
          <p14:tracePt t="671" x="3308350" y="2743200"/>
          <p14:tracePt t="689" x="3244850" y="2686050"/>
          <p14:tracePt t="705" x="3194050" y="2647950"/>
          <p14:tracePt t="721" x="3162300" y="2635250"/>
          <p14:tracePt t="739" x="3155950" y="2635250"/>
          <p14:tracePt t="755" x="3149600" y="2667000"/>
          <p14:tracePt t="892" x="3143250" y="2667000"/>
          <p14:tracePt t="900" x="3117850" y="2667000"/>
          <p14:tracePt t="907" x="3086100" y="2667000"/>
          <p14:tracePt t="922" x="3048000" y="2667000"/>
          <p14:tracePt t="938" x="2927350" y="2667000"/>
          <p14:tracePt t="940" x="2851150" y="2667000"/>
          <p14:tracePt t="955" x="2705100" y="2616200"/>
          <p14:tracePt t="971" x="2571750" y="2571750"/>
          <p14:tracePt t="988" x="2457450" y="2533650"/>
          <p14:tracePt t="1005" x="2349500" y="2495550"/>
          <p14:tracePt t="1021" x="2254250" y="2457450"/>
          <p14:tracePt t="1038" x="2165350" y="2413000"/>
          <p14:tracePt t="1055" x="2070100" y="2349500"/>
          <p14:tracePt t="1072" x="1974850" y="2311400"/>
          <p14:tracePt t="1088" x="1885950" y="2266950"/>
          <p14:tracePt t="1105" x="1790700" y="2209800"/>
          <p14:tracePt t="1122" x="1727200" y="2152650"/>
          <p14:tracePt t="1139" x="1663700" y="2076450"/>
          <p14:tracePt t="1155" x="1644650" y="2044700"/>
          <p14:tracePt t="1171" x="1631950" y="2025650"/>
          <p14:tracePt t="1188" x="1631950" y="2000250"/>
          <p14:tracePt t="1205" x="1638300" y="1968500"/>
          <p14:tracePt t="1221" x="1644650" y="1917700"/>
          <p14:tracePt t="1238" x="1644650" y="1860550"/>
          <p14:tracePt t="1255" x="1644650" y="1790700"/>
          <p14:tracePt t="1272" x="1644650" y="1714500"/>
          <p14:tracePt t="1288" x="1651000" y="1651000"/>
          <p14:tracePt t="1305" x="1651000" y="1631950"/>
          <p14:tracePt t="1321" x="1651000" y="1619250"/>
          <p14:tracePt t="1338" x="1651000" y="1612900"/>
          <p14:tracePt t="1372" x="1644650" y="1612900"/>
          <p14:tracePt t="1475" x="1644650" y="1606550"/>
          <p14:tracePt t="1483" x="1644650" y="1600200"/>
          <p14:tracePt t="1515" x="1638300" y="1600200"/>
          <p14:tracePt t="1524" x="1638300" y="1593850"/>
          <p14:tracePt t="1531" x="1631950" y="1593850"/>
          <p14:tracePt t="1540" x="1625600" y="1593850"/>
          <p14:tracePt t="1555" x="1619250" y="1587500"/>
          <p14:tracePt t="1572" x="1600200" y="1587500"/>
          <p14:tracePt t="1588" x="1568450" y="1574800"/>
          <p14:tracePt t="1605" x="1549400" y="1568450"/>
          <p14:tracePt t="1622" x="1530350" y="1562100"/>
          <p14:tracePt t="1639" x="1511300" y="1555750"/>
          <p14:tracePt t="1655" x="1504950" y="1549400"/>
          <p14:tracePt t="1671" x="1498600" y="1549400"/>
          <p14:tracePt t="1689" x="1485900" y="1549400"/>
          <p14:tracePt t="1706" x="1460500" y="1549400"/>
          <p14:tracePt t="1721" x="1441450" y="1549400"/>
          <p14:tracePt t="1723" x="1435100" y="1549400"/>
          <p14:tracePt t="1738" x="1428750" y="1549400"/>
          <p14:tracePt t="1755" x="1416050" y="1549400"/>
          <p14:tracePt t="1772" x="1409700" y="1549400"/>
          <p14:tracePt t="1788" x="1397000" y="1549400"/>
          <p14:tracePt t="1805" x="1377950" y="1549400"/>
          <p14:tracePt t="1822" x="1358900" y="1562100"/>
          <p14:tracePt t="1838" x="1339850" y="1574800"/>
          <p14:tracePt t="1855" x="1320800" y="1587500"/>
          <p14:tracePt t="1871" x="1308100" y="1600200"/>
          <p14:tracePt t="1889" x="1289050" y="1612900"/>
          <p14:tracePt t="1905" x="1282700" y="1625600"/>
          <p14:tracePt t="1921" x="1270000" y="1638300"/>
          <p14:tracePt t="1938" x="1257300" y="1657350"/>
          <p14:tracePt t="1940" x="1250950" y="1663700"/>
          <p14:tracePt t="1955" x="1244600" y="1682750"/>
          <p14:tracePt t="1971" x="1238250" y="1701800"/>
          <p14:tracePt t="1988" x="1225550" y="1720850"/>
          <p14:tracePt t="2005" x="1219200" y="1739900"/>
          <p14:tracePt t="2022" x="1212850" y="1765300"/>
          <p14:tracePt t="2038" x="1212850" y="1784350"/>
          <p14:tracePt t="2055" x="1200150" y="1803400"/>
          <p14:tracePt t="2071" x="1193800" y="1835150"/>
          <p14:tracePt t="2088" x="1187450" y="1860550"/>
          <p14:tracePt t="2106" x="1187450" y="1892300"/>
          <p14:tracePt t="2122" x="1187450" y="1917700"/>
          <p14:tracePt t="2124" x="1187450" y="1930400"/>
          <p14:tracePt t="2138" x="1187450" y="1943100"/>
          <p14:tracePt t="2155" x="1187450" y="1981200"/>
          <p14:tracePt t="2172" x="1187450" y="2006600"/>
          <p14:tracePt t="2188" x="1187450" y="2044700"/>
          <p14:tracePt t="2205" x="1187450" y="2089150"/>
          <p14:tracePt t="2221" x="1187450" y="2127250"/>
          <p14:tracePt t="2238" x="1187450" y="2171700"/>
          <p14:tracePt t="2255" x="1187450" y="2209800"/>
          <p14:tracePt t="2271" x="1187450" y="2241550"/>
          <p14:tracePt t="2288" x="1187450" y="2286000"/>
          <p14:tracePt t="2305" x="1187450" y="2336800"/>
          <p14:tracePt t="2322" x="1187450" y="2374900"/>
          <p14:tracePt t="2338" x="1187450" y="2387600"/>
          <p14:tracePt t="2339" x="1187450" y="2393950"/>
          <p14:tracePt t="2355" x="1187450" y="2400300"/>
          <p14:tracePt t="2371" x="1187450" y="2406650"/>
          <p14:tracePt t="2388" x="1193800" y="2425700"/>
          <p14:tracePt t="2405" x="1200150" y="2444750"/>
          <p14:tracePt t="2422" x="1200150" y="2470150"/>
          <p14:tracePt t="2438" x="1200150" y="2495550"/>
          <p14:tracePt t="2455" x="1200150" y="2508250"/>
          <p14:tracePt t="2471" x="1200150" y="2514600"/>
          <p14:tracePt t="2516" x="1200150" y="2520950"/>
          <p14:tracePt t="2523" x="1193800" y="2520950"/>
          <p14:tracePt t="2539" x="1193800" y="2527300"/>
          <p14:tracePt t="2659" x="1187450" y="2527300"/>
          <p14:tracePt t="2811" x="1193800" y="2527300"/>
          <p14:tracePt t="2836" x="1200150" y="2527300"/>
          <p14:tracePt t="2843" x="1206500" y="2527300"/>
          <p14:tracePt t="2851" x="1219200" y="2527300"/>
          <p14:tracePt t="2891" x="1225550" y="2527300"/>
          <p14:tracePt t="2900" x="1231900" y="2527300"/>
          <p14:tracePt t="2915" x="1238250" y="2527300"/>
          <p14:tracePt t="2956" x="1238250" y="2533650"/>
          <p14:tracePt t="2973" x="1244600" y="2540000"/>
          <p14:tracePt t="2988" x="1250950" y="2552700"/>
          <p14:tracePt t="3005" x="1257300" y="2559050"/>
          <p14:tracePt t="3021" x="1263650" y="2565400"/>
          <p14:tracePt t="3038" x="1270000" y="2578100"/>
          <p14:tracePt t="3055" x="1282700" y="2578100"/>
          <p14:tracePt t="3072" x="1289050" y="2584450"/>
          <p14:tracePt t="3088" x="1295400" y="2590800"/>
          <p14:tracePt t="3491" x="1295400" y="2597150"/>
          <p14:tracePt t="3507" x="1301750" y="2597150"/>
          <p14:tracePt t="3515" x="1301750" y="2603500"/>
          <p14:tracePt t="3523" x="1308100" y="2603500"/>
          <p14:tracePt t="3539" x="1320800" y="2609850"/>
          <p14:tracePt t="3555" x="1320800" y="2628900"/>
          <p14:tracePt t="3571" x="1327150" y="2635250"/>
          <p14:tracePt t="3588" x="1339850" y="2641600"/>
          <p14:tracePt t="3659" x="1339850" y="2647950"/>
          <p14:tracePt t="3667" x="1352550" y="2647950"/>
          <p14:tracePt t="3675" x="1365250" y="2654300"/>
          <p14:tracePt t="3688" x="1377950" y="2654300"/>
          <p14:tracePt t="3706" x="1403350" y="2660650"/>
          <p14:tracePt t="3722" x="1435100" y="2660650"/>
          <p14:tracePt t="3724" x="1447800" y="2660650"/>
          <p14:tracePt t="3738" x="1473200" y="2660650"/>
          <p14:tracePt t="3755" x="1530350" y="2660650"/>
          <p14:tracePt t="3772" x="1568450" y="2660650"/>
          <p14:tracePt t="3788" x="1612900" y="2660650"/>
          <p14:tracePt t="3805" x="1651000" y="2660650"/>
          <p14:tracePt t="3822" x="1676400" y="2660650"/>
          <p14:tracePt t="3838" x="1708150" y="2660650"/>
          <p14:tracePt t="3855" x="1752600" y="2660650"/>
          <p14:tracePt t="3872" x="1809750" y="2660650"/>
          <p14:tracePt t="3889" x="1873250" y="2660650"/>
          <p14:tracePt t="3892" x="1905000" y="2660650"/>
          <p14:tracePt t="3905" x="1930400" y="2660650"/>
          <p14:tracePt t="3921" x="1987550" y="2660650"/>
          <p14:tracePt t="3938" x="2038350" y="2660650"/>
          <p14:tracePt t="3940" x="2057400" y="2660650"/>
          <p14:tracePt t="3955" x="2108200" y="2660650"/>
          <p14:tracePt t="3972" x="2165350" y="2660650"/>
          <p14:tracePt t="3988" x="2235200" y="2660650"/>
          <p14:tracePt t="4005" x="2317750" y="2667000"/>
          <p14:tracePt t="4021" x="2400300" y="2673350"/>
          <p14:tracePt t="4038" x="2438400" y="2679700"/>
          <p14:tracePt t="4055" x="2476500" y="2679700"/>
          <p14:tracePt t="4072" x="2508250" y="2686050"/>
          <p14:tracePt t="4089" x="2546350" y="2686050"/>
          <p14:tracePt t="4105" x="2584450" y="2686050"/>
          <p14:tracePt t="4122" x="2622550" y="2686050"/>
          <p14:tracePt t="4140" x="2667000" y="2686050"/>
          <p14:tracePt t="4155" x="2692400" y="2686050"/>
          <p14:tracePt t="4171" x="2711450" y="2686050"/>
          <p14:tracePt t="4188" x="2717800" y="2686050"/>
          <p14:tracePt t="4435" x="2711450" y="2686050"/>
          <p14:tracePt t="4443" x="2705100" y="2686050"/>
          <p14:tracePt t="4452" x="2698750" y="2692400"/>
          <p14:tracePt t="4459" x="2686050" y="2692400"/>
          <p14:tracePt t="4471" x="2673350" y="2692400"/>
          <p14:tracePt t="4489" x="2641600" y="2692400"/>
          <p14:tracePt t="4505" x="2622550" y="2698750"/>
          <p14:tracePt t="4522" x="2597150" y="2698750"/>
          <p14:tracePt t="4539" x="2552700" y="2698750"/>
          <p14:tracePt t="4555" x="2508250" y="2698750"/>
          <p14:tracePt t="4571" x="2457450" y="2698750"/>
          <p14:tracePt t="4588" x="2400300" y="2698750"/>
          <p14:tracePt t="4605" x="2362200" y="2698750"/>
          <p14:tracePt t="4621" x="2349500" y="2698750"/>
          <p14:tracePt t="4638" x="2343150" y="2698750"/>
          <p14:tracePt t="4655" x="2330450" y="2698750"/>
          <p14:tracePt t="4672" x="2317750" y="2698750"/>
          <p14:tracePt t="4688" x="2292350" y="2698750"/>
          <p14:tracePt t="4705" x="2241550" y="2698750"/>
          <p14:tracePt t="4722" x="2184400" y="2698750"/>
          <p14:tracePt t="4738" x="2095500" y="2698750"/>
          <p14:tracePt t="4755" x="2038350" y="2698750"/>
          <p14:tracePt t="4772" x="1981200" y="2698750"/>
          <p14:tracePt t="4788" x="1911350" y="2698750"/>
          <p14:tracePt t="4805" x="1835150" y="2698750"/>
          <p14:tracePt t="4822" x="1765300" y="2698750"/>
          <p14:tracePt t="4838" x="1701800" y="2698750"/>
          <p14:tracePt t="4855" x="1644650" y="2698750"/>
          <p14:tracePt t="4872" x="1593850" y="2698750"/>
          <p14:tracePt t="4891" x="1530350" y="2698750"/>
          <p14:tracePt t="4905" x="1511300" y="2698750"/>
          <p14:tracePt t="4921" x="1485900" y="2698750"/>
          <p14:tracePt t="4938" x="1473200" y="2698750"/>
          <p14:tracePt t="4940" x="1466850" y="2698750"/>
          <p14:tracePt t="4955" x="1460500" y="2692400"/>
          <p14:tracePt t="4972" x="1454150" y="2686050"/>
          <p14:tracePt t="4988" x="1441450" y="2679700"/>
          <p14:tracePt t="5005" x="1441450" y="2654300"/>
          <p14:tracePt t="5021" x="1441450" y="2609850"/>
          <p14:tracePt t="5038" x="1447800" y="2565400"/>
          <p14:tracePt t="5055" x="1460500" y="2520950"/>
          <p14:tracePt t="5072" x="1479550" y="2489200"/>
          <p14:tracePt t="5088" x="1498600" y="2457450"/>
          <p14:tracePt t="5105" x="1517650" y="2432050"/>
          <p14:tracePt t="5121" x="1549400" y="2419350"/>
          <p14:tracePt t="5138" x="1600200" y="2406650"/>
          <p14:tracePt t="5140" x="1638300" y="2400300"/>
          <p14:tracePt t="5155" x="1689100" y="2387600"/>
          <p14:tracePt t="5172" x="1727200" y="2374900"/>
          <p14:tracePt t="5188" x="1758950" y="2362200"/>
          <p14:tracePt t="5205" x="1778000" y="2355850"/>
          <p14:tracePt t="5222" x="1797050" y="2355850"/>
          <p14:tracePt t="5238" x="1835150" y="2355850"/>
          <p14:tracePt t="5255" x="1892300" y="2355850"/>
          <p14:tracePt t="5271" x="1974850" y="2355850"/>
          <p14:tracePt t="5288" x="2070100" y="2355850"/>
          <p14:tracePt t="5305" x="2152650" y="2355850"/>
          <p14:tracePt t="5322" x="2228850" y="2355850"/>
          <p14:tracePt t="5339" x="2349500" y="2355850"/>
          <p14:tracePt t="5355" x="2432050" y="2355850"/>
          <p14:tracePt t="5372" x="2495550" y="2355850"/>
          <p14:tracePt t="5388" x="2520950" y="2355850"/>
          <p14:tracePt t="5405" x="2527300" y="2362200"/>
          <p14:tracePt t="5438" x="2527300" y="2381250"/>
          <p14:tracePt t="5455" x="2527300" y="2400300"/>
          <p14:tracePt t="5471" x="2527300" y="2413000"/>
          <p14:tracePt t="5488" x="2527300" y="2425700"/>
          <p14:tracePt t="5505" x="2527300" y="2438400"/>
          <p14:tracePt t="5522" x="2508250" y="2444750"/>
          <p14:tracePt t="5538" x="2495550" y="2457450"/>
          <p14:tracePt t="5540" x="2482850" y="2463800"/>
          <p14:tracePt t="5555" x="2476500" y="2470150"/>
          <p14:tracePt t="5572" x="2476500" y="2476500"/>
          <p14:tracePt t="5588" x="2476500" y="2482850"/>
          <p14:tracePt t="5605" x="2470150" y="2489200"/>
          <p14:tracePt t="5622" x="2463800" y="2501900"/>
          <p14:tracePt t="5638" x="2457450" y="2527300"/>
          <p14:tracePt t="5655" x="2457450" y="2546350"/>
          <p14:tracePt t="5671" x="2451100" y="2565400"/>
          <p14:tracePt t="5688" x="2432050" y="2584450"/>
          <p14:tracePt t="5705" x="2425700" y="2603500"/>
          <p14:tracePt t="5722" x="2413000" y="2622550"/>
          <p14:tracePt t="5738" x="2406650" y="2628900"/>
          <p14:tracePt t="5755" x="2406650" y="2635250"/>
          <p14:tracePt t="5771" x="2400300" y="2647950"/>
          <p14:tracePt t="5788" x="2393950" y="2660650"/>
          <p14:tracePt t="5805" x="2393950" y="2673350"/>
          <p14:tracePt t="5822" x="2387600" y="2679700"/>
          <p14:tracePt t="5883" x="2393950" y="2679700"/>
          <p14:tracePt t="5891" x="2413000" y="2679700"/>
          <p14:tracePt t="5905" x="2432050" y="2679700"/>
          <p14:tracePt t="5921" x="2482850" y="2679700"/>
          <p14:tracePt t="5938" x="2546350" y="2679700"/>
          <p14:tracePt t="5940" x="2578100" y="2679700"/>
          <p14:tracePt t="5955" x="2641600" y="2679700"/>
          <p14:tracePt t="5971" x="2698750" y="2679700"/>
          <p14:tracePt t="5988" x="2749550" y="2679700"/>
          <p14:tracePt t="6005" x="2781300" y="2679700"/>
          <p14:tracePt t="6022" x="2825750" y="2679700"/>
          <p14:tracePt t="6038" x="2889250" y="2679700"/>
          <p14:tracePt t="6055" x="2952750" y="2679700"/>
          <p14:tracePt t="6071" x="3016250" y="2679700"/>
          <p14:tracePt t="6088" x="3079750" y="2679700"/>
          <p14:tracePt t="6105" x="3136900" y="2679700"/>
          <p14:tracePt t="6121" x="3187700" y="2679700"/>
          <p14:tracePt t="6138" x="3282950" y="2679700"/>
          <p14:tracePt t="6155" x="3346450" y="2679700"/>
          <p14:tracePt t="6171" x="3422650" y="2679700"/>
          <p14:tracePt t="6188" x="3486150" y="2679700"/>
          <p14:tracePt t="6205" x="3543300" y="2679700"/>
          <p14:tracePt t="6222" x="3600450" y="2679700"/>
          <p14:tracePt t="6238" x="3663950" y="2679700"/>
          <p14:tracePt t="6255" x="3727450" y="2679700"/>
          <p14:tracePt t="6272" x="3790950" y="2692400"/>
          <p14:tracePt t="6288" x="3854450" y="2711450"/>
          <p14:tracePt t="6305" x="3886200" y="2736850"/>
          <p14:tracePt t="6322" x="3917950" y="2755900"/>
          <p14:tracePt t="6324" x="3930650" y="2768600"/>
          <p14:tracePt t="6339" x="3937000" y="2794000"/>
          <p14:tracePt t="6355" x="3943350" y="2813050"/>
          <p14:tracePt t="6372" x="3943350" y="2819400"/>
          <p14:tracePt t="6388" x="3924300" y="2825750"/>
          <p14:tracePt t="6405" x="3892550" y="2832100"/>
          <p14:tracePt t="6422" x="3848100" y="2832100"/>
          <p14:tracePt t="6438" x="3765550" y="2832100"/>
          <p14:tracePt t="6455" x="3676650" y="2825750"/>
          <p14:tracePt t="6472" x="3594100" y="2806700"/>
          <p14:tracePt t="6488" x="3517900" y="2794000"/>
          <p14:tracePt t="6505" x="3441700" y="2768600"/>
          <p14:tracePt t="6522" x="3365500" y="2736850"/>
          <p14:tracePt t="6524" x="3333750" y="2711450"/>
          <p14:tracePt t="6538" x="3302000" y="2692400"/>
          <p14:tracePt t="6555" x="3232150" y="2647950"/>
          <p14:tracePt t="6571" x="3213100" y="2622550"/>
          <p14:tracePt t="6588" x="3194050" y="2590800"/>
          <p14:tracePt t="6605" x="3187700" y="2552700"/>
          <p14:tracePt t="6621" x="3187700" y="2508250"/>
          <p14:tracePt t="6638" x="3187700" y="2476500"/>
          <p14:tracePt t="6655" x="3206750" y="2451100"/>
          <p14:tracePt t="6671" x="3238500" y="2432050"/>
          <p14:tracePt t="6688" x="3289300" y="2406650"/>
          <p14:tracePt t="6705" x="3371850" y="2381250"/>
          <p14:tracePt t="6722" x="3467100" y="2368550"/>
          <p14:tracePt t="6739" x="3606800" y="2368550"/>
          <p14:tracePt t="6755" x="3702050" y="2368550"/>
          <p14:tracePt t="6772" x="3778250" y="2387600"/>
          <p14:tracePt t="6788" x="3803650" y="2400300"/>
          <p14:tracePt t="6806" x="3810000" y="2419350"/>
          <p14:tracePt t="6821" x="3784600" y="2489200"/>
          <p14:tracePt t="6839" x="3676650" y="2565400"/>
          <p14:tracePt t="6855" x="3536950" y="2635250"/>
          <p14:tracePt t="6871" x="3416300" y="2679700"/>
          <p14:tracePt t="6888" x="3295650" y="2711450"/>
          <p14:tracePt t="6892" x="3232150" y="2724150"/>
          <p14:tracePt t="6905" x="3168650" y="2724150"/>
          <p14:tracePt t="6921" x="3054350" y="2724150"/>
          <p14:tracePt t="6939" x="2895600" y="2736850"/>
          <p14:tracePt t="6955" x="2838450" y="2743200"/>
          <p14:tracePt t="6971" x="2825750" y="2743200"/>
          <p14:tracePt t="6988" x="2819400" y="2743200"/>
          <p14:tracePt t="7155" x="2819400" y="2749550"/>
          <p14:tracePt t="7171" x="2819400" y="2755900"/>
          <p14:tracePt t="7188" x="2819400" y="2781300"/>
          <p14:tracePt t="7205" x="2819400" y="2819400"/>
          <p14:tracePt t="7221" x="2806700" y="2870200"/>
          <p14:tracePt t="7238" x="2787650" y="2914650"/>
          <p14:tracePt t="7255" x="2768600" y="2940050"/>
          <p14:tracePt t="7272" x="2749550" y="2946400"/>
          <p14:tracePt t="7288" x="2724150" y="2959100"/>
          <p14:tracePt t="7305" x="2698750" y="2959100"/>
          <p14:tracePt t="7322" x="2673350" y="2965450"/>
          <p14:tracePt t="7339" x="2641600" y="2965450"/>
          <p14:tracePt t="7340" x="2622550" y="2965450"/>
          <p14:tracePt t="7355" x="2571750" y="2965450"/>
          <p14:tracePt t="7372" x="2514600" y="2965450"/>
          <p14:tracePt t="7388" x="2457450" y="2965450"/>
          <p14:tracePt t="7405" x="2419350" y="2965450"/>
          <p14:tracePt t="7421" x="2374900" y="2965450"/>
          <p14:tracePt t="7438" x="2336800" y="2965450"/>
          <p14:tracePt t="7455" x="2292350" y="2965450"/>
          <p14:tracePt t="7471" x="2247900" y="2965450"/>
          <p14:tracePt t="7488" x="2197100" y="2971800"/>
          <p14:tracePt t="7505" x="2139950" y="2971800"/>
          <p14:tracePt t="7522" x="2095500" y="2965450"/>
          <p14:tracePt t="7539" x="2012950" y="2940050"/>
          <p14:tracePt t="7555" x="1955800" y="2921000"/>
          <p14:tracePt t="7572" x="1905000" y="2901950"/>
          <p14:tracePt t="7588" x="1847850" y="2882900"/>
          <p14:tracePt t="7605" x="1797050" y="2876550"/>
          <p14:tracePt t="7621" x="1758950" y="2857500"/>
          <p14:tracePt t="7638" x="1739900" y="2851150"/>
          <p14:tracePt t="7655" x="1714500" y="2838450"/>
          <p14:tracePt t="7671" x="1701800" y="2825750"/>
          <p14:tracePt t="7688" x="1689100" y="2813050"/>
          <p14:tracePt t="7705" x="1682750" y="2794000"/>
          <p14:tracePt t="7721" x="1676400" y="2774950"/>
          <p14:tracePt t="7739" x="1676400" y="2749550"/>
          <p14:tracePt t="7740" x="1676400" y="2743200"/>
          <p14:tracePt t="7755" x="1676400" y="2724150"/>
          <p14:tracePt t="7772" x="1676400" y="2705100"/>
          <p14:tracePt t="7788" x="1695450" y="2686050"/>
          <p14:tracePt t="7805" x="1727200" y="2667000"/>
          <p14:tracePt t="7821" x="1771650" y="2654300"/>
          <p14:tracePt t="7838" x="1822450" y="2641600"/>
          <p14:tracePt t="7855" x="1885950" y="2628900"/>
          <p14:tracePt t="7871" x="1974850" y="2628900"/>
          <p14:tracePt t="7889" x="2063750" y="2628900"/>
          <p14:tracePt t="7905" x="2165350" y="2628900"/>
          <p14:tracePt t="7922" x="2247900" y="2622550"/>
          <p14:tracePt t="7939" x="2330450" y="2622550"/>
          <p14:tracePt t="7941" x="2368550" y="2622550"/>
          <p14:tracePt t="7955" x="2425700" y="2622550"/>
          <p14:tracePt t="7972" x="2482850" y="2622550"/>
          <p14:tracePt t="7988" x="2533650" y="2622550"/>
          <p14:tracePt t="8005" x="2590800" y="2622550"/>
          <p14:tracePt t="8021" x="2647950" y="2628900"/>
          <p14:tracePt t="8038" x="2692400" y="2641600"/>
          <p14:tracePt t="8055" x="2717800" y="2654300"/>
          <p14:tracePt t="8071" x="2755900" y="2667000"/>
          <p14:tracePt t="8088" x="2794000" y="2679700"/>
          <p14:tracePt t="8105" x="2825750" y="2705100"/>
          <p14:tracePt t="8122" x="2844800" y="2717800"/>
          <p14:tracePt t="8139" x="2857500" y="2749550"/>
          <p14:tracePt t="8155" x="2870200" y="2774950"/>
          <p14:tracePt t="8171" x="2876550" y="2806700"/>
          <p14:tracePt t="8188" x="2876550" y="2819400"/>
          <p14:tracePt t="8205" x="2876550" y="2832100"/>
          <p14:tracePt t="8221" x="2876550" y="2844800"/>
          <p14:tracePt t="8238" x="2870200" y="2851150"/>
          <p14:tracePt t="8255" x="2863850" y="2857500"/>
          <p14:tracePt t="8271" x="2838450" y="2857500"/>
          <p14:tracePt t="8288" x="2825750" y="2863850"/>
          <p14:tracePt t="8305" x="2819400" y="2870200"/>
          <p14:tracePt t="8322" x="2806700" y="2870200"/>
          <p14:tracePt t="8340" x="2794000" y="2870200"/>
          <p14:tracePt t="8355" x="2787650" y="2870200"/>
          <p14:tracePt t="8372" x="2781300" y="2870200"/>
          <p14:tracePt t="8405" x="2774950" y="2870200"/>
          <p14:tracePt t="8421" x="2774950" y="2876550"/>
          <p14:tracePt t="8438" x="2762250" y="2876550"/>
          <p14:tracePt t="8455" x="2755900" y="2876550"/>
          <p14:tracePt t="8472" x="2749550" y="2882900"/>
          <p14:tracePt t="8488" x="2743200" y="2882900"/>
          <p14:tracePt t="8522" x="2730500" y="2889250"/>
          <p14:tracePt t="8555" x="2724150" y="2889250"/>
          <p14:tracePt t="8571" x="2717800" y="2889250"/>
          <p14:tracePt t="8588" x="2711450" y="2889250"/>
          <p14:tracePt t="8605" x="2698750" y="2889250"/>
          <p14:tracePt t="8622" x="2692400" y="2889250"/>
          <p14:tracePt t="8638" x="2686050" y="2889250"/>
          <p14:tracePt t="8699" x="2679700" y="2889250"/>
          <p14:tracePt t="8715" x="2673350" y="2889250"/>
          <p14:tracePt t="8723" x="2667000" y="2889250"/>
          <p14:tracePt t="8739" x="2660650" y="2889250"/>
          <p14:tracePt t="8755" x="2641600" y="2889250"/>
          <p14:tracePt t="8771" x="2635250" y="2889250"/>
          <p14:tracePt t="8788" x="2628900" y="2889250"/>
          <p14:tracePt t="8805" x="2622550" y="2889250"/>
          <p14:tracePt t="8838" x="2609850" y="2889250"/>
          <p14:tracePt t="8855" x="2603500" y="2889250"/>
          <p14:tracePt t="8872" x="2590800" y="2889250"/>
          <p14:tracePt t="8888" x="2578100" y="2889250"/>
          <p14:tracePt t="8905" x="2565400" y="2889250"/>
          <p14:tracePt t="8922" x="2546350" y="2889250"/>
          <p14:tracePt t="8939" x="2489200" y="2889250"/>
          <p14:tracePt t="8955" x="2463800" y="2889250"/>
          <p14:tracePt t="8971" x="2444750" y="2889250"/>
          <p14:tracePt t="8988" x="2425700" y="2889250"/>
          <p14:tracePt t="9005" x="2413000" y="2889250"/>
          <p14:tracePt t="9022" x="2400300" y="2889250"/>
          <p14:tracePt t="9039" x="2381250" y="2889250"/>
          <p14:tracePt t="9055" x="2343150" y="2889250"/>
          <p14:tracePt t="9071" x="2298700" y="2889250"/>
          <p14:tracePt t="9088" x="2260600" y="2889250"/>
          <p14:tracePt t="9105" x="2228850" y="2876550"/>
          <p14:tracePt t="9122" x="2203450" y="2876550"/>
          <p14:tracePt t="9139" x="2139950" y="2876550"/>
          <p14:tracePt t="9155" x="2095500" y="2876550"/>
          <p14:tracePt t="9172" x="2038350" y="2876550"/>
          <p14:tracePt t="9188" x="1987550" y="2876550"/>
          <p14:tracePt t="9206" x="1949450" y="2876550"/>
          <p14:tracePt t="9221" x="1943100" y="2870200"/>
          <p14:tracePt t="9239" x="1936750" y="2870200"/>
          <p14:tracePt t="9467" x="1930400" y="2870200"/>
          <p14:tracePt t="9475" x="1917700" y="2863850"/>
          <p14:tracePt t="9483" x="1905000" y="2863850"/>
          <p14:tracePt t="9491" x="1885950" y="2863850"/>
          <p14:tracePt t="9505" x="1866900" y="2863850"/>
          <p14:tracePt t="9521" x="1828800" y="2851150"/>
          <p14:tracePt t="9539" x="1727200" y="2825750"/>
          <p14:tracePt t="9555" x="1638300" y="2800350"/>
          <p14:tracePt t="9572" x="1543050" y="2768600"/>
          <p14:tracePt t="9588" x="1466850" y="2743200"/>
          <p14:tracePt t="9605" x="1403350" y="2724150"/>
          <p14:tracePt t="9622" x="1333500" y="2711450"/>
          <p14:tracePt t="9638" x="1282700" y="2698750"/>
          <p14:tracePt t="9655" x="1238250" y="2686050"/>
          <p14:tracePt t="9672" x="1200150" y="2667000"/>
          <p14:tracePt t="9688" x="1168400" y="2660650"/>
          <p14:tracePt t="9705" x="1149350" y="2654300"/>
          <p14:tracePt t="9722" x="1143000" y="2635250"/>
          <p14:tracePt t="9738" x="1130300" y="2635250"/>
          <p14:tracePt t="9755" x="1123950" y="2635250"/>
          <p14:tracePt t="9772" x="1111250" y="2635250"/>
          <p14:tracePt t="9788" x="1104900" y="2635250"/>
          <p14:tracePt t="9805" x="1098550" y="2635250"/>
          <p14:tracePt t="10147" x="1098550" y="2628900"/>
          <p14:tracePt t="10156" x="1098550" y="2622550"/>
          <p14:tracePt t="10172" x="1111250" y="2622550"/>
          <p14:tracePt t="10189" x="1143000" y="2603500"/>
          <p14:tracePt t="10205" x="1206500" y="2590800"/>
          <p14:tracePt t="10222" x="1289050" y="2590800"/>
          <p14:tracePt t="10238" x="1397000" y="2584450"/>
          <p14:tracePt t="10255" x="1517650" y="2584450"/>
          <p14:tracePt t="10271" x="1612900" y="2584450"/>
          <p14:tracePt t="10289" x="1670050" y="2584450"/>
          <p14:tracePt t="10305" x="1701800" y="2584450"/>
          <p14:tracePt t="10322" x="1733550" y="2584450"/>
          <p14:tracePt t="10338" x="1758950" y="2590800"/>
          <p14:tracePt t="10340" x="1771650" y="2597150"/>
          <p14:tracePt t="10355" x="1797050" y="2603500"/>
          <p14:tracePt t="10372" x="1828800" y="2616200"/>
          <p14:tracePt t="10389" x="1860550" y="2622550"/>
          <p14:tracePt t="10405" x="1898650" y="2635250"/>
          <p14:tracePt t="10422" x="1936750" y="2647950"/>
          <p14:tracePt t="10439" x="1993900" y="2667000"/>
          <p14:tracePt t="10455" x="2076450" y="2686050"/>
          <p14:tracePt t="10471" x="2184400" y="2724150"/>
          <p14:tracePt t="10488" x="2279650" y="2755900"/>
          <p14:tracePt t="10505" x="2368550" y="2781300"/>
          <p14:tracePt t="10522" x="2438400" y="2800350"/>
          <p14:tracePt t="10539" x="2495550" y="2819400"/>
          <p14:tracePt t="10555" x="2533650" y="2819400"/>
          <p14:tracePt t="10572" x="2578100" y="2819400"/>
          <p14:tracePt t="10588" x="2622550" y="2825750"/>
          <p14:tracePt t="10605" x="2692400" y="2838450"/>
          <p14:tracePt t="10622" x="2755900" y="2838450"/>
          <p14:tracePt t="10639" x="2806700" y="2838450"/>
          <p14:tracePt t="10655" x="2851150" y="2838450"/>
          <p14:tracePt t="10672" x="2895600" y="2838450"/>
          <p14:tracePt t="10689" x="2914650" y="2838450"/>
          <p14:tracePt t="10705" x="2959100" y="2838450"/>
          <p14:tracePt t="10722" x="3016250" y="2844800"/>
          <p14:tracePt t="10739" x="3098800" y="2857500"/>
          <p14:tracePt t="10755" x="3149600" y="2857500"/>
          <p14:tracePt t="10772" x="3200400" y="2857500"/>
          <p14:tracePt t="10788" x="3244850" y="2857500"/>
          <p14:tracePt t="10805" x="3289300" y="2857500"/>
          <p14:tracePt t="10822" x="3346450" y="2857500"/>
          <p14:tracePt t="10838" x="3416300" y="2857500"/>
          <p14:tracePt t="10855" x="3460750" y="2857500"/>
          <p14:tracePt t="10872" x="3479800" y="2857500"/>
          <p14:tracePt t="10890" x="3486150" y="2857500"/>
          <p14:tracePt t="10907" x="3492500" y="2857500"/>
          <p14:tracePt t="10938" x="3498850" y="2863850"/>
          <p14:tracePt t="10956" x="3505200" y="2870200"/>
          <p14:tracePt t="10972" x="3505200" y="2876550"/>
          <p14:tracePt t="10988" x="3505200" y="2889250"/>
          <p14:tracePt t="11005" x="3505200" y="2901950"/>
          <p14:tracePt t="11022" x="3505200" y="2921000"/>
          <p14:tracePt t="11039" x="3505200" y="2940050"/>
          <p14:tracePt t="11055" x="3486150" y="2965450"/>
          <p14:tracePt t="11072" x="3454400" y="2978150"/>
          <p14:tracePt t="11088" x="3422650" y="2984500"/>
          <p14:tracePt t="11105" x="3397250" y="2990850"/>
          <p14:tracePt t="11122" x="3378200" y="2997200"/>
          <p14:tracePt t="11139" x="3352800" y="3009900"/>
          <p14:tracePt t="11155" x="3333750" y="3016250"/>
          <p14:tracePt t="11172" x="3308350" y="3016250"/>
          <p14:tracePt t="11188" x="3282950" y="3016250"/>
          <p14:tracePt t="11205" x="3257550" y="3016250"/>
          <p14:tracePt t="11221" x="3225800" y="3016250"/>
          <p14:tracePt t="11238" x="3200400" y="3016250"/>
          <p14:tracePt t="11255" x="3175000" y="3016250"/>
          <p14:tracePt t="11272" x="3155950" y="3016250"/>
          <p14:tracePt t="11288" x="3136900" y="3016250"/>
          <p14:tracePt t="11305" x="3111500" y="3016250"/>
          <p14:tracePt t="11322" x="3079750" y="3016250"/>
          <p14:tracePt t="11339" x="3048000" y="3022600"/>
          <p14:tracePt t="11355" x="3003550" y="3022600"/>
          <p14:tracePt t="11371" x="2952750" y="3022600"/>
          <p14:tracePt t="11388" x="2927350" y="3022600"/>
          <p14:tracePt t="11405" x="2895600" y="3022600"/>
          <p14:tracePt t="11422" x="2876550" y="3022600"/>
          <p14:tracePt t="11438" x="2857500" y="3022600"/>
          <p14:tracePt t="11455" x="2844800" y="3022600"/>
          <p14:tracePt t="11472" x="2825750" y="3022600"/>
          <p14:tracePt t="11488" x="2800350" y="3022600"/>
          <p14:tracePt t="11505" x="2781300" y="3022600"/>
          <p14:tracePt t="11522" x="2762250" y="3022600"/>
          <p14:tracePt t="11539" x="2743200" y="3022600"/>
          <p14:tracePt t="11555" x="2730500" y="3022600"/>
          <p14:tracePt t="11572" x="2724150" y="3022600"/>
          <p14:tracePt t="11588" x="2711450" y="3022600"/>
          <p14:tracePt t="11605" x="2698750" y="3022600"/>
          <p14:tracePt t="11622" x="2679700" y="3022600"/>
          <p14:tracePt t="11639" x="2667000" y="3022600"/>
          <p14:tracePt t="11655" x="2654300" y="3022600"/>
          <p14:tracePt t="11672" x="2647950" y="3022600"/>
          <p14:tracePt t="11688" x="2635250" y="3022600"/>
          <p14:tracePt t="11924" x="2628900" y="3022600"/>
          <p14:tracePt t="11932" x="2622550" y="3022600"/>
          <p14:tracePt t="11941" x="2616200" y="3022600"/>
          <p14:tracePt t="11955" x="2603500" y="3022600"/>
          <p14:tracePt t="11972" x="2584450" y="3009900"/>
          <p14:tracePt t="11988" x="2565400" y="3009900"/>
          <p14:tracePt t="12005" x="2546350" y="2997200"/>
          <p14:tracePt t="12021" x="2520950" y="2984500"/>
          <p14:tracePt t="12039" x="2495550" y="2978150"/>
          <p14:tracePt t="12055" x="2482850" y="2971800"/>
          <p14:tracePt t="12071" x="2463800" y="2965450"/>
          <p14:tracePt t="12088" x="2451100" y="2959100"/>
          <p14:tracePt t="12105" x="2444750" y="2959100"/>
          <p14:tracePt t="12148" x="2438400" y="2959100"/>
          <p14:tracePt t="12203" x="2425700" y="2959100"/>
          <p14:tracePt t="12211" x="2406650" y="2959100"/>
          <p14:tracePt t="12221" x="2387600" y="2952750"/>
          <p14:tracePt t="12238" x="2330450" y="2952750"/>
          <p14:tracePt t="12255" x="2273300" y="2952750"/>
          <p14:tracePt t="12272" x="2209800" y="2946400"/>
          <p14:tracePt t="12288" x="2139950" y="2940050"/>
          <p14:tracePt t="12305" x="2057400" y="2933700"/>
          <p14:tracePt t="12322" x="1968500" y="2901950"/>
          <p14:tracePt t="12338" x="1866900" y="2870200"/>
          <p14:tracePt t="12339" x="1822450" y="2857500"/>
          <p14:tracePt t="12355" x="1778000" y="2857500"/>
          <p14:tracePt t="12371" x="1708150" y="2838450"/>
          <p14:tracePt t="12388" x="1657350" y="2832100"/>
          <p14:tracePt t="12405" x="1619250" y="2819400"/>
          <p14:tracePt t="12422" x="1574800" y="2800350"/>
          <p14:tracePt t="12438" x="1536700" y="2787650"/>
          <p14:tracePt t="12455" x="1492250" y="2774950"/>
          <p14:tracePt t="12472" x="1447800" y="2762250"/>
          <p14:tracePt t="12488" x="1409700" y="2743200"/>
          <p14:tracePt t="12505" x="1358900" y="2724150"/>
          <p14:tracePt t="12521" x="1308100" y="2698750"/>
          <p14:tracePt t="12539" x="1238250" y="2654300"/>
          <p14:tracePt t="12555" x="1200150" y="2635250"/>
          <p14:tracePt t="12572" x="1168400" y="2628900"/>
          <p14:tracePt t="12588" x="1149350" y="2616200"/>
          <p14:tracePt t="12605" x="1130300" y="2609850"/>
          <p14:tracePt t="12622" x="1111250" y="2603500"/>
          <p14:tracePt t="12638" x="1098550" y="2603500"/>
          <p14:tracePt t="12655" x="1092200" y="2603500"/>
          <p14:tracePt t="12672" x="1073150" y="2603500"/>
          <p14:tracePt t="12688" x="1054100" y="2603500"/>
          <p14:tracePt t="12705" x="1022350" y="2603500"/>
          <p14:tracePt t="12721" x="984250" y="2603500"/>
          <p14:tracePt t="12739" x="939800" y="2603500"/>
          <p14:tracePt t="12755" x="914400" y="2603500"/>
          <p14:tracePt t="12772" x="901700" y="2603500"/>
          <p14:tracePt t="12788" x="882650" y="2603500"/>
          <p14:tracePt t="12822" x="876300" y="2597150"/>
          <p14:tracePt t="12875" x="876300" y="2590800"/>
          <p14:tracePt t="12883" x="869950" y="2571750"/>
          <p14:tracePt t="12891" x="869950" y="2559050"/>
          <p14:tracePt t="12905" x="863600" y="2546350"/>
          <p14:tracePt t="12922" x="863600" y="2527300"/>
          <p14:tracePt t="12939" x="863600" y="2501900"/>
          <p14:tracePt t="12955" x="863600" y="2489200"/>
          <p14:tracePt t="12972" x="869950" y="2476500"/>
          <p14:tracePt t="12988" x="889000" y="2470150"/>
          <p14:tracePt t="13005" x="908050" y="2457450"/>
          <p14:tracePt t="13022" x="933450" y="2451100"/>
          <p14:tracePt t="13038" x="952500" y="2444750"/>
          <p14:tracePt t="13055" x="977900" y="2438400"/>
          <p14:tracePt t="13071" x="1003300" y="2425700"/>
          <p14:tracePt t="13088" x="1022350" y="2419350"/>
          <p14:tracePt t="13105" x="1041400" y="2413000"/>
          <p14:tracePt t="13122" x="1060450" y="2413000"/>
          <p14:tracePt t="13139" x="1092200" y="2413000"/>
          <p14:tracePt t="13155" x="1111250" y="2413000"/>
          <p14:tracePt t="13188" x="1123950" y="2413000"/>
          <p14:tracePt t="13205" x="1143000" y="2413000"/>
          <p14:tracePt t="13222" x="1155700" y="2413000"/>
          <p14:tracePt t="13238" x="1162050" y="2413000"/>
          <p14:tracePt t="13255" x="1168400" y="2413000"/>
          <p14:tracePt t="13271" x="1174750" y="2425700"/>
          <p14:tracePt t="13288" x="1181100" y="2432050"/>
          <p14:tracePt t="13305" x="1193800" y="2444750"/>
          <p14:tracePt t="13321" x="1193800" y="2451100"/>
          <p14:tracePt t="13338" x="1212850" y="2482850"/>
          <p14:tracePt t="13355" x="1219200" y="2501900"/>
          <p14:tracePt t="13371" x="1225550" y="2514600"/>
          <p14:tracePt t="13388" x="1238250" y="2533650"/>
          <p14:tracePt t="13405" x="1244600" y="2546350"/>
          <p14:tracePt t="13422" x="1250950" y="2559050"/>
          <p14:tracePt t="13438" x="1250950" y="2571750"/>
          <p14:tracePt t="13455" x="1257300" y="2584450"/>
          <p14:tracePt t="13472" x="1263650" y="2603500"/>
          <p14:tracePt t="13488" x="1270000" y="2616200"/>
          <p14:tracePt t="13505" x="1276350" y="2628900"/>
          <p14:tracePt t="13521" x="1276350" y="2635250"/>
          <p14:tracePt t="13539" x="1276350" y="2647950"/>
          <p14:tracePt t="13555" x="1276350" y="2660650"/>
          <p14:tracePt t="13572" x="1276350" y="2667000"/>
          <p14:tracePt t="13588" x="1276350" y="2679700"/>
          <p14:tracePt t="13605" x="1276350" y="2686050"/>
          <p14:tracePt t="13622" x="1263650" y="2686050"/>
          <p14:tracePt t="13638" x="1244600" y="2698750"/>
          <p14:tracePt t="13655" x="1231900" y="2705100"/>
          <p14:tracePt t="13671" x="1212850" y="2717800"/>
          <p14:tracePt t="13688" x="1174750" y="2717800"/>
          <p14:tracePt t="13706" x="1149350" y="2717800"/>
          <p14:tracePt t="13722" x="1117600" y="2717800"/>
          <p14:tracePt t="13724" x="1104900" y="2717800"/>
          <p14:tracePt t="13739" x="1085850" y="2717800"/>
          <p14:tracePt t="13755" x="1066800" y="2717800"/>
          <p14:tracePt t="13772" x="1054100" y="2717800"/>
          <p14:tracePt t="13788" x="1028700" y="2705100"/>
          <p14:tracePt t="13805" x="1009650" y="2692400"/>
          <p14:tracePt t="13822" x="996950" y="2673350"/>
          <p14:tracePt t="13838" x="971550" y="2647950"/>
          <p14:tracePt t="13855" x="958850" y="2628900"/>
          <p14:tracePt t="13872" x="952500" y="2609850"/>
          <p14:tracePt t="13888" x="946150" y="2578100"/>
          <p14:tracePt t="13905" x="939800" y="2546350"/>
          <p14:tracePt t="13922" x="939800" y="2527300"/>
          <p14:tracePt t="13939" x="939800" y="2501900"/>
          <p14:tracePt t="13955" x="939800" y="2489200"/>
          <p14:tracePt t="13972" x="958850" y="2476500"/>
          <p14:tracePt t="13989" x="1003300" y="2457450"/>
          <p14:tracePt t="14006" x="1041400" y="2438400"/>
          <p14:tracePt t="14021" x="1066800" y="2432050"/>
          <p14:tracePt t="14039" x="1085850" y="2425700"/>
          <p14:tracePt t="14055" x="1092200" y="2419350"/>
          <p14:tracePt t="14071" x="1117600" y="2413000"/>
          <p14:tracePt t="14088" x="1149350" y="2413000"/>
          <p14:tracePt t="14105" x="1200150" y="2413000"/>
          <p14:tracePt t="14122" x="1244600" y="2406650"/>
          <p14:tracePt t="14139" x="1276350" y="2406650"/>
          <p14:tracePt t="14155" x="1282700" y="2406650"/>
          <p14:tracePt t="14189" x="1289050" y="2406650"/>
          <p14:tracePt t="14206" x="1301750" y="2406650"/>
          <p14:tracePt t="14221" x="1314450" y="2406650"/>
          <p14:tracePt t="14238" x="1320800" y="2413000"/>
          <p14:tracePt t="14255" x="1333500" y="2425700"/>
          <p14:tracePt t="14271" x="1339850" y="2444750"/>
          <p14:tracePt t="14288" x="1352550" y="2470150"/>
          <p14:tracePt t="14306" x="1358900" y="2501900"/>
          <p14:tracePt t="14321" x="1358900" y="2520950"/>
          <p14:tracePt t="14323" x="1358900" y="2527300"/>
          <p14:tracePt t="14339" x="1358900" y="2552700"/>
          <p14:tracePt t="14355" x="1358900" y="2571750"/>
          <p14:tracePt t="14372" x="1352550" y="2590800"/>
          <p14:tracePt t="14388" x="1339850" y="2603500"/>
          <p14:tracePt t="14405" x="1327150" y="2622550"/>
          <p14:tracePt t="14422" x="1308100" y="2635250"/>
          <p14:tracePt t="14438" x="1282700" y="2641600"/>
          <p14:tracePt t="14455" x="1263650" y="2647950"/>
          <p14:tracePt t="14472" x="1244600" y="2660650"/>
          <p14:tracePt t="14489" x="1212850" y="2660650"/>
          <p14:tracePt t="14505" x="1187450" y="2660650"/>
          <p14:tracePt t="14522" x="1162050" y="2660650"/>
          <p14:tracePt t="14539" x="1130300" y="2660650"/>
          <p14:tracePt t="14555" x="1111250" y="2660650"/>
          <p14:tracePt t="14571" x="1079500" y="2635250"/>
          <p14:tracePt t="14588" x="1035050" y="2609850"/>
          <p14:tracePt t="14606" x="1003300" y="2584450"/>
          <p14:tracePt t="14622" x="977900" y="2552700"/>
          <p14:tracePt t="14639" x="946150" y="2514600"/>
          <p14:tracePt t="14655" x="920750" y="2476500"/>
          <p14:tracePt t="14672" x="901700" y="2444750"/>
          <p14:tracePt t="14688" x="901700" y="2425700"/>
          <p14:tracePt t="14705" x="901700" y="2406650"/>
          <p14:tracePt t="14722" x="901700" y="2381250"/>
          <p14:tracePt t="14739" x="901700" y="2349500"/>
          <p14:tracePt t="14741" x="901700" y="2336800"/>
          <p14:tracePt t="14755" x="901700" y="2311400"/>
          <p14:tracePt t="14772" x="920750" y="2292350"/>
          <p14:tracePt t="14788" x="946150" y="2279650"/>
          <p14:tracePt t="14805" x="977900" y="2266950"/>
          <p14:tracePt t="14821" x="1003300" y="2254250"/>
          <p14:tracePt t="14838" x="1022350" y="2241550"/>
          <p14:tracePt t="14855" x="1060450" y="2235200"/>
          <p14:tracePt t="14872" x="1098550" y="2228850"/>
          <p14:tracePt t="14888" x="1149350" y="2228850"/>
          <p14:tracePt t="14905" x="1200150" y="2228850"/>
          <p14:tracePt t="14922" x="1250950" y="2228850"/>
          <p14:tracePt t="14939" x="1308100" y="2228850"/>
          <p14:tracePt t="14941" x="1333500" y="2228850"/>
          <p14:tracePt t="14955" x="1377950" y="2241550"/>
          <p14:tracePt t="14972" x="1409700" y="2260600"/>
          <p14:tracePt t="14988" x="1441450" y="2292350"/>
          <p14:tracePt t="15005" x="1479550" y="2349500"/>
          <p14:tracePt t="15021" x="1517650" y="2425700"/>
          <p14:tracePt t="15039" x="1549400" y="2514600"/>
          <p14:tracePt t="15055" x="1555750" y="2584450"/>
          <p14:tracePt t="15071" x="1555750" y="2628900"/>
          <p14:tracePt t="15088" x="1536700" y="2660650"/>
          <p14:tracePt t="15105" x="1504950" y="2686050"/>
          <p14:tracePt t="15122" x="1460500" y="2698750"/>
          <p14:tracePt t="15139" x="1390650" y="2705100"/>
          <p14:tracePt t="15155" x="1333500" y="2705100"/>
          <p14:tracePt t="15172" x="1263650" y="2692400"/>
          <p14:tracePt t="15188" x="1200150" y="2667000"/>
          <p14:tracePt t="15205" x="1149350" y="2654300"/>
          <p14:tracePt t="15222" x="1098550" y="2628900"/>
          <p14:tracePt t="15238" x="1060450" y="2622550"/>
          <p14:tracePt t="15255" x="1054100" y="2622550"/>
          <p14:tracePt t="15371" x="1041400" y="2590800"/>
          <p14:tracePt t="15380" x="1022350" y="2533650"/>
          <p14:tracePt t="15388" x="1003300" y="2482850"/>
          <p14:tracePt t="15405" x="971550" y="2444750"/>
          <p14:tracePt t="15422" x="946150" y="2432050"/>
          <p14:tracePt t="15459" x="958850" y="2432050"/>
          <p14:tracePt t="15472" x="977900" y="2432050"/>
          <p14:tracePt t="15489" x="1028700" y="2432050"/>
          <p14:tracePt t="15505" x="1085850" y="2432050"/>
          <p14:tracePt t="15522" x="1143000" y="2476500"/>
          <p14:tracePt t="15539" x="1276350" y="2552700"/>
          <p14:tracePt t="15555" x="1346200" y="2603500"/>
          <p14:tracePt t="15572" x="1397000" y="2641600"/>
          <p14:tracePt t="15588" x="1422400" y="2660650"/>
          <p14:tracePt t="15605" x="1441450" y="2679700"/>
          <p14:tracePt t="15622" x="1460500" y="2692400"/>
          <p14:tracePt t="15638" x="1466850" y="2698750"/>
          <p14:tracePt t="15691" x="1473200" y="2705100"/>
          <p14:tracePt t="15700" x="1473200" y="2717800"/>
          <p14:tracePt t="15707" x="1479550" y="2717800"/>
          <p14:tracePt t="15722" x="1485900" y="2724150"/>
          <p14:tracePt t="15739" x="1498600" y="2730500"/>
          <p14:tracePt t="15795" x="1504950" y="2730500"/>
          <p14:tracePt t="15803" x="1511300" y="2730500"/>
          <p14:tracePt t="15811" x="1524000" y="2730500"/>
          <p14:tracePt t="15821" x="1530350" y="2717800"/>
          <p14:tracePt t="15838" x="1543050" y="2705100"/>
          <p14:tracePt t="15855" x="1549400" y="2686050"/>
          <p14:tracePt t="15871" x="1568450" y="2667000"/>
          <p14:tracePt t="15888" x="1581150" y="2628900"/>
          <p14:tracePt t="15907" x="1606550" y="2552700"/>
          <p14:tracePt t="15922" x="1612900" y="2527300"/>
          <p14:tracePt t="15939" x="1631950" y="2476500"/>
          <p14:tracePt t="15955" x="1644650" y="2444750"/>
          <p14:tracePt t="15972" x="1657350" y="2406650"/>
          <p14:tracePt t="15988" x="1670050" y="2374900"/>
          <p14:tracePt t="16005" x="1676400" y="2362200"/>
          <p14:tracePt t="16021" x="1689100" y="2349500"/>
          <p14:tracePt t="16038" x="1701800" y="2349500"/>
          <p14:tracePt t="16055" x="1720850" y="2343150"/>
          <p14:tracePt t="16072" x="1727200" y="2343150"/>
          <p14:tracePt t="16088" x="1739900" y="2343150"/>
          <p14:tracePt t="16106" x="1771650" y="2343150"/>
          <p14:tracePt t="16122" x="1809750" y="2343150"/>
          <p14:tracePt t="16139" x="1892300" y="2343150"/>
          <p14:tracePt t="16155" x="1924050" y="2349500"/>
          <p14:tracePt t="16172" x="1955800" y="2355850"/>
          <p14:tracePt t="16189" x="1993900" y="2393950"/>
          <p14:tracePt t="16205" x="2038350" y="2444750"/>
          <p14:tracePt t="16222" x="2082800" y="2508250"/>
          <p14:tracePt t="16238" x="2139950" y="2590800"/>
          <p14:tracePt t="16255" x="2190750" y="2667000"/>
          <p14:tracePt t="16272" x="2222500" y="2755900"/>
          <p14:tracePt t="16288" x="2247900" y="2832100"/>
          <p14:tracePt t="16305" x="2266950" y="2908300"/>
          <p14:tracePt t="16322" x="2286000" y="2965450"/>
          <p14:tracePt t="16339" x="2298700" y="3028950"/>
          <p14:tracePt t="16355" x="2298700" y="3054350"/>
          <p14:tracePt t="16372" x="2298700" y="3086100"/>
          <p14:tracePt t="16388" x="2298700" y="3124200"/>
          <p14:tracePt t="16405" x="2298700" y="3175000"/>
          <p14:tracePt t="16422" x="2298700" y="3225800"/>
          <p14:tracePt t="16438" x="2298700" y="3270250"/>
          <p14:tracePt t="16455" x="2286000" y="3321050"/>
          <p14:tracePt t="16472" x="2273300" y="3359150"/>
          <p14:tracePt t="16489" x="2254250" y="3403600"/>
          <p14:tracePt t="16505" x="2241550" y="3448050"/>
          <p14:tracePt t="16522" x="2222500" y="3492500"/>
          <p14:tracePt t="16539" x="2209800" y="3556000"/>
          <p14:tracePt t="16555" x="2190750" y="3600450"/>
          <p14:tracePt t="16572" x="2171700" y="3657600"/>
          <p14:tracePt t="16588" x="2152650" y="3714750"/>
          <p14:tracePt t="16605" x="2127250" y="3765550"/>
          <p14:tracePt t="16621" x="2108200" y="3816350"/>
          <p14:tracePt t="16638" x="2095500" y="3867150"/>
          <p14:tracePt t="16655" x="2076450" y="3930650"/>
          <p14:tracePt t="16672" x="2051050" y="3987800"/>
          <p14:tracePt t="16688" x="2032000" y="4051300"/>
          <p14:tracePt t="16705" x="2019300" y="4121150"/>
          <p14:tracePt t="16722" x="2000250" y="4178300"/>
          <p14:tracePt t="16739" x="1987550" y="4241800"/>
          <p14:tracePt t="16740" x="1981200" y="4279900"/>
          <p14:tracePt t="16755" x="1968500" y="4349750"/>
          <p14:tracePt t="16772" x="1968500" y="4432300"/>
          <p14:tracePt t="16788" x="1968500" y="4508500"/>
          <p14:tracePt t="16805" x="1968500" y="4572000"/>
          <p14:tracePt t="16821" x="1968500" y="4610100"/>
          <p14:tracePt t="16838" x="1968500" y="4648200"/>
          <p14:tracePt t="16855" x="1943100" y="4660900"/>
          <p14:tracePt t="16871" x="1885950" y="4667250"/>
          <p14:tracePt t="16888" x="1873250" y="4648200"/>
          <p14:tracePt t="16922" x="1866900" y="4603750"/>
          <p14:tracePt t="16924" x="1860550" y="4578350"/>
          <p14:tracePt t="16939" x="1847850" y="4552950"/>
          <p14:tracePt t="16972" x="1835150" y="4565650"/>
          <p14:tracePt t="16988" x="1816100" y="4629150"/>
          <p14:tracePt t="17005" x="1809750" y="4730750"/>
          <p14:tracePt t="17022" x="1809750" y="4889500"/>
          <p14:tracePt t="17038" x="1809750" y="5073650"/>
          <p14:tracePt t="17055" x="1809750" y="5245100"/>
          <p14:tracePt t="17072" x="1809750" y="5403850"/>
          <p14:tracePt t="17089" x="1809750" y="5537200"/>
          <p14:tracePt t="17105" x="1809750" y="5657850"/>
          <p14:tracePt t="17122" x="1790700" y="5753100"/>
          <p14:tracePt t="17139" x="1790700" y="5880100"/>
          <p14:tracePt t="17155" x="1771650" y="5924550"/>
          <p14:tracePt t="17172" x="1778000" y="5949950"/>
          <p14:tracePt t="17188" x="1778000" y="5969000"/>
          <p14:tracePt t="17206" x="1778000" y="5994400"/>
          <p14:tracePt t="17222" x="1778000" y="6026150"/>
          <p14:tracePt t="17238" x="1778000" y="6076950"/>
          <p14:tracePt t="17255" x="1778000" y="6115050"/>
          <p14:tracePt t="17272" x="1797050" y="6159500"/>
          <p14:tracePt t="17288" x="1797050" y="6184900"/>
          <p14:tracePt t="17305" x="1803400" y="6216650"/>
          <p14:tracePt t="17322" x="1803400" y="6242050"/>
          <p14:tracePt t="17338" x="1803400" y="6254750"/>
          <p14:tracePt t="17340" x="1803400" y="6261100"/>
          <p14:tracePt t="17355" x="1803400" y="6267450"/>
          <p14:tracePt t="17372" x="1809750" y="6267450"/>
          <p14:tracePt t="17443" x="1809750" y="6273800"/>
          <p14:tracePt t="17451" x="1790700" y="6286500"/>
          <p14:tracePt t="17459" x="1778000" y="6299200"/>
          <p14:tracePt t="17472" x="1746250" y="6305550"/>
          <p14:tracePt t="17488" x="1676400" y="6324600"/>
          <p14:tracePt t="17505" x="1593850" y="6356350"/>
          <p14:tracePt t="17521" x="1492250" y="6388100"/>
          <p14:tracePt t="17539" x="1320800" y="6432550"/>
          <p14:tracePt t="17555" x="1200150" y="6432550"/>
          <p14:tracePt t="17572" x="1092200" y="6432550"/>
          <p14:tracePt t="17588" x="996950" y="6432550"/>
          <p14:tracePt t="17605" x="920750" y="6432550"/>
          <p14:tracePt t="17622" x="863600" y="6432550"/>
          <p14:tracePt t="17638" x="831850" y="6432550"/>
          <p14:tracePt t="17707" x="825500" y="6419850"/>
          <p14:tracePt t="17716" x="812800" y="6407150"/>
          <p14:tracePt t="17723" x="800100" y="6400800"/>
          <p14:tracePt t="17739" x="774700" y="6388100"/>
          <p14:tracePt t="17755" x="755650" y="6381750"/>
          <p14:tracePt t="17771" x="736600" y="6375400"/>
          <p14:tracePt t="17788" x="730250" y="6375400"/>
          <p14:tracePt t="17892" x="730250" y="6369050"/>
          <p14:tracePt t="17899" x="736600" y="6369050"/>
          <p14:tracePt t="17907" x="742950" y="6362700"/>
          <p14:tracePt t="17923" x="742950" y="6356350"/>
          <p14:tracePt t="17939" x="749300" y="6350000"/>
          <p14:tracePt t="17955" x="768350" y="6350000"/>
          <p14:tracePt t="17972" x="819150" y="6350000"/>
          <p14:tracePt t="17988" x="889000" y="6350000"/>
          <p14:tracePt t="18005" x="977900" y="6350000"/>
          <p14:tracePt t="18022" x="1060450" y="6350000"/>
          <p14:tracePt t="18039" x="1168400" y="6350000"/>
          <p14:tracePt t="18055" x="1289050" y="6350000"/>
          <p14:tracePt t="18071" x="1409700" y="6350000"/>
          <p14:tracePt t="18088" x="1498600" y="6350000"/>
          <p14:tracePt t="18105" x="1549400" y="6356350"/>
          <p14:tracePt t="18139" x="1543050" y="6356350"/>
          <p14:tracePt t="18155" x="1479550" y="6356350"/>
          <p14:tracePt t="18172" x="1403350" y="6356350"/>
          <p14:tracePt t="18188" x="1327150" y="6356350"/>
          <p14:tracePt t="18205" x="1244600" y="6350000"/>
          <p14:tracePt t="18222" x="1155700" y="6350000"/>
          <p14:tracePt t="18239" x="1079500" y="6350000"/>
          <p14:tracePt t="18255" x="1022350" y="6350000"/>
          <p14:tracePt t="18271" x="1009650" y="6343650"/>
          <p14:tracePt t="18307" x="1009650" y="6337300"/>
          <p14:tracePt t="18324" x="1028700" y="6337300"/>
          <p14:tracePt t="18339" x="1130300" y="6337300"/>
          <p14:tracePt t="18355" x="1250950" y="6330950"/>
          <p14:tracePt t="18372" x="1365250" y="6330950"/>
          <p14:tracePt t="18389" x="1454150" y="6330950"/>
          <p14:tracePt t="18405" x="1530350" y="6330950"/>
          <p14:tracePt t="18421" x="1606550" y="6330950"/>
          <p14:tracePt t="18439" x="1676400" y="6330950"/>
          <p14:tracePt t="18455" x="1727200" y="6330950"/>
          <p14:tracePt t="18472" x="1746250" y="6330950"/>
          <p14:tracePt t="18489" x="1701800" y="6311900"/>
          <p14:tracePt t="18505" x="1695450" y="6311900"/>
          <p14:tracePt t="18587" x="1701800" y="6311900"/>
          <p14:tracePt t="18595" x="1708150" y="6311900"/>
          <p14:tracePt t="18605" x="1708150" y="6305550"/>
          <p14:tracePt t="18622" x="1714500" y="6273800"/>
          <p14:tracePt t="18638" x="1720850" y="6273800"/>
          <p14:tracePt t="18655" x="1733550" y="6267450"/>
          <p14:tracePt t="18672" x="1784350" y="6267450"/>
          <p14:tracePt t="18689" x="1841500" y="6267450"/>
          <p14:tracePt t="18705" x="1892300" y="6267450"/>
          <p14:tracePt t="18722" x="1930400" y="6267450"/>
          <p14:tracePt t="18739" x="1974850" y="6267450"/>
          <p14:tracePt t="18755" x="1993900" y="6267450"/>
          <p14:tracePt t="18915" x="1987550" y="6267450"/>
          <p14:tracePt t="18931" x="1981200" y="6267450"/>
          <p14:tracePt t="18948" x="1974850" y="6273800"/>
          <p14:tracePt t="19060" x="1987550" y="6267450"/>
          <p14:tracePt t="19067" x="2012950" y="6254750"/>
          <p14:tracePt t="19075" x="2044700" y="6242050"/>
          <p14:tracePt t="19088" x="2089150" y="6223000"/>
          <p14:tracePt t="19105" x="2171700" y="6165850"/>
          <p14:tracePt t="19122" x="2228850" y="6076950"/>
          <p14:tracePt t="19139" x="2305050" y="5956300"/>
          <p14:tracePt t="19155" x="2355850" y="5892800"/>
          <p14:tracePt t="19172" x="2381250" y="5854700"/>
          <p14:tracePt t="19189" x="2393950" y="5848350"/>
          <p14:tracePt t="19205" x="2393950" y="5842000"/>
          <p14:tracePt t="19260" x="2413000" y="5842000"/>
          <p14:tracePt t="19268" x="2432050" y="5842000"/>
          <p14:tracePt t="19275" x="2451100" y="5842000"/>
          <p14:tracePt t="19288" x="2463800" y="5842000"/>
          <p14:tracePt t="19305" x="2489200" y="5835650"/>
          <p14:tracePt t="19322" x="2527300" y="5835650"/>
          <p14:tracePt t="19339" x="2692400" y="5791200"/>
          <p14:tracePt t="19355" x="2813050" y="5753100"/>
          <p14:tracePt t="19372" x="2914650" y="5727700"/>
          <p14:tracePt t="19389" x="2971800" y="5702300"/>
          <p14:tracePt t="19405" x="2997200" y="5683250"/>
          <p14:tracePt t="19422" x="3016250" y="5670550"/>
          <p14:tracePt t="19439" x="3028950" y="5657850"/>
          <p14:tracePt t="19455" x="3035300" y="5657850"/>
          <p14:tracePt t="19472" x="3035300" y="5651500"/>
          <p14:tracePt t="19505" x="3048000" y="5651500"/>
          <p14:tracePt t="19522" x="3092450" y="5651500"/>
          <p14:tracePt t="19539" x="3194050" y="5651500"/>
          <p14:tracePt t="19555" x="3340100" y="5600700"/>
          <p14:tracePt t="19572" x="3416300" y="5575300"/>
          <p14:tracePt t="19589" x="3473450" y="5556250"/>
          <p14:tracePt t="19605" x="3511550" y="5537200"/>
          <p14:tracePt t="19622" x="3549650" y="5518150"/>
          <p14:tracePt t="19638" x="3638550" y="5492750"/>
          <p14:tracePt t="19655" x="3733800" y="5461000"/>
          <p14:tracePt t="19672" x="3835400" y="5391150"/>
          <p14:tracePt t="19688" x="3905250" y="5308600"/>
          <p14:tracePt t="19705" x="3956050" y="5226050"/>
          <p14:tracePt t="19722" x="4000500" y="5149850"/>
          <p14:tracePt t="19739" x="4057650" y="5035550"/>
          <p14:tracePt t="19755" x="4095750" y="4933950"/>
          <p14:tracePt t="19772" x="4108450" y="4838700"/>
          <p14:tracePt t="19788" x="4121150" y="4781550"/>
          <p14:tracePt t="19805" x="4121150" y="4768850"/>
          <p14:tracePt t="19867" x="4121150" y="4762500"/>
          <p14:tracePt t="19883" x="4121150" y="4756150"/>
          <p14:tracePt t="19890" x="4127500" y="4743450"/>
          <p14:tracePt t="19905" x="4133850" y="4724400"/>
          <p14:tracePt t="19922" x="4140200" y="4673600"/>
          <p14:tracePt t="19939" x="4178300" y="4533900"/>
          <p14:tracePt t="19955" x="4203700" y="4368800"/>
          <p14:tracePt t="19972" x="4222750" y="4210050"/>
          <p14:tracePt t="19989" x="4229100" y="4070350"/>
          <p14:tracePt t="20006" x="4229100" y="3962400"/>
          <p14:tracePt t="20022" x="4229100" y="3854450"/>
          <p14:tracePt t="20038" x="4267200" y="3752850"/>
          <p14:tracePt t="20055" x="4305300" y="3651250"/>
          <p14:tracePt t="20072" x="4337050" y="3524250"/>
          <p14:tracePt t="20089" x="4343400" y="3397250"/>
          <p14:tracePt t="20105" x="4305300" y="3289300"/>
          <p14:tracePt t="20122" x="4241800" y="3187700"/>
          <p14:tracePt t="20124" x="4203700" y="3130550"/>
          <p14:tracePt t="20139" x="4133850" y="3022600"/>
          <p14:tracePt t="20155" x="4051300" y="2895600"/>
          <p14:tracePt t="20172" x="3987800" y="2787650"/>
          <p14:tracePt t="20188" x="3937000" y="2717800"/>
          <p14:tracePt t="20205" x="3917950" y="2654300"/>
          <p14:tracePt t="20222" x="3911600" y="2616200"/>
          <p14:tracePt t="20239" x="3911600" y="2584450"/>
          <p14:tracePt t="20255" x="3911600" y="2552700"/>
          <p14:tracePt t="20272" x="3911600" y="2520950"/>
          <p14:tracePt t="20288" x="3930650" y="2501900"/>
          <p14:tracePt t="20305" x="3968750" y="2476500"/>
          <p14:tracePt t="20322" x="4025900" y="2463800"/>
          <p14:tracePt t="20339" x="4140200" y="2425700"/>
          <p14:tracePt t="20355" x="4235450" y="2387600"/>
          <p14:tracePt t="20372" x="4324350" y="2374900"/>
          <p14:tracePt t="20388" x="4375150" y="2362200"/>
          <p14:tracePt t="20405" x="4425950" y="2355850"/>
          <p14:tracePt t="20422" x="4495800" y="2355850"/>
          <p14:tracePt t="20439" x="4578350" y="2336800"/>
          <p14:tracePt t="20455" x="4648200" y="2324100"/>
          <p14:tracePt t="20472" x="4692650" y="2311400"/>
          <p14:tracePt t="20489" x="4705350" y="2305050"/>
          <p14:tracePt t="20635" x="4699000" y="2305050"/>
          <p14:tracePt t="20643" x="4692650" y="2305050"/>
          <p14:tracePt t="20652" x="4679950" y="2317750"/>
          <p14:tracePt t="20659" x="4660900" y="2330450"/>
          <p14:tracePt t="20672" x="4635500" y="2349500"/>
          <p14:tracePt t="20689" x="4584700" y="2387600"/>
          <p14:tracePt t="20705" x="4559300" y="2425700"/>
          <p14:tracePt t="20721" x="4546600" y="2444750"/>
          <p14:tracePt t="20739" x="4540250" y="2457450"/>
          <p14:tracePt t="20763" x="4533900" y="2457450"/>
          <p14:tracePt t="20772" x="4521200" y="2457450"/>
          <p14:tracePt t="20789" x="4483100" y="2457450"/>
          <p14:tracePt t="20805" x="4445000" y="2457450"/>
          <p14:tracePt t="20822" x="4419600" y="2457450"/>
          <p14:tracePt t="20838" x="4406900" y="2457450"/>
          <p14:tracePt t="20855" x="4381500" y="2457450"/>
          <p14:tracePt t="20872" x="4324350" y="2457450"/>
          <p14:tracePt t="20888" x="4267200" y="2457450"/>
          <p14:tracePt t="20892" x="4241800" y="2463800"/>
          <p14:tracePt t="20905" x="4222750" y="2463800"/>
          <p14:tracePt t="20922" x="4191000" y="2476500"/>
          <p14:tracePt t="20938" x="4171950" y="2489200"/>
          <p14:tracePt t="20955" x="4152900" y="2489200"/>
          <p14:tracePt t="20971" x="4127500" y="2501900"/>
          <p14:tracePt t="20988" x="4095750" y="2508250"/>
          <p14:tracePt t="21005" x="4070350" y="2527300"/>
          <p14:tracePt t="21022" x="4044950" y="2540000"/>
          <p14:tracePt t="21038" x="4025900" y="2552700"/>
          <p14:tracePt t="21055" x="4006850" y="2565400"/>
          <p14:tracePt t="21072" x="3994150" y="2590800"/>
          <p14:tracePt t="21089" x="3987800" y="2616200"/>
          <p14:tracePt t="21105" x="3981450" y="2641600"/>
          <p14:tracePt t="21122" x="3975100" y="2654300"/>
          <p14:tracePt t="21139" x="3975100" y="2667000"/>
          <p14:tracePt t="21155" x="3975100" y="2679700"/>
          <p14:tracePt t="21172" x="3975100" y="2692400"/>
          <p14:tracePt t="21189" x="3975100" y="2705100"/>
          <p14:tracePt t="21205" x="3975100" y="2743200"/>
          <p14:tracePt t="21221" x="3987800" y="2762250"/>
          <p14:tracePt t="21239" x="4000500" y="2781300"/>
          <p14:tracePt t="21255" x="4019550" y="2794000"/>
          <p14:tracePt t="21272" x="4032250" y="2800350"/>
          <p14:tracePt t="21289" x="4044950" y="2819400"/>
          <p14:tracePt t="21305" x="4057650" y="2857500"/>
          <p14:tracePt t="21322" x="4076700" y="2921000"/>
          <p14:tracePt t="21339" x="4102100" y="2990850"/>
          <p14:tracePt t="21340" x="4114800" y="3022600"/>
          <p14:tracePt t="21355" x="4152900" y="3079750"/>
          <p14:tracePt t="21371" x="4171950" y="3117850"/>
          <p14:tracePt t="21388" x="4191000" y="3168650"/>
          <p14:tracePt t="21405" x="4191000" y="3219450"/>
          <p14:tracePt t="21421" x="4197350" y="3302000"/>
          <p14:tracePt t="21438" x="4229100" y="3409950"/>
          <p14:tracePt t="21455" x="4260850" y="3505200"/>
          <p14:tracePt t="21472" x="4292600" y="3581400"/>
          <p14:tracePt t="21488" x="4311650" y="3638550"/>
          <p14:tracePt t="21505" x="4324350" y="3702050"/>
          <p14:tracePt t="21522" x="4324350" y="3765550"/>
          <p14:tracePt t="21539" x="4324350" y="3905250"/>
          <p14:tracePt t="21555" x="4330700" y="3987800"/>
          <p14:tracePt t="21572" x="4337050" y="4057650"/>
          <p14:tracePt t="21588" x="4349750" y="4102100"/>
          <p14:tracePt t="21605" x="4356100" y="4146550"/>
          <p14:tracePt t="21622" x="4356100" y="4191000"/>
          <p14:tracePt t="21639" x="4356100" y="4229100"/>
          <p14:tracePt t="21655" x="4362450" y="4254500"/>
          <p14:tracePt t="21672" x="4362450" y="4267200"/>
          <p14:tracePt t="21689" x="4362450" y="4273550"/>
          <p14:tracePt t="21705" x="4368800" y="4273550"/>
          <p14:tracePt t="21827" x="4368800" y="4279900"/>
          <p14:tracePt t="21835" x="4356100" y="4305300"/>
          <p14:tracePt t="21843" x="4337050" y="4349750"/>
          <p14:tracePt t="21855" x="4305300" y="4394200"/>
          <p14:tracePt t="21872" x="4254500" y="4533900"/>
          <p14:tracePt t="21888" x="4133850" y="4718050"/>
          <p14:tracePt t="21905" x="3994150" y="4927600"/>
          <p14:tracePt t="21922" x="3841750" y="5111750"/>
          <p14:tracePt t="21939" x="3568700" y="5340350"/>
          <p14:tracePt t="21955" x="3429000" y="5461000"/>
          <p14:tracePt t="21972" x="3308350" y="5556250"/>
          <p14:tracePt t="21988" x="3206750" y="5638800"/>
          <p14:tracePt t="22005" x="3086100" y="5702300"/>
          <p14:tracePt t="22022" x="3016250" y="5753100"/>
          <p14:tracePt t="22038" x="2978150" y="5784850"/>
          <p14:tracePt t="22055" x="2965450" y="5797550"/>
          <p14:tracePt t="22071" x="2940050" y="5816600"/>
          <p14:tracePt t="22089" x="2889250" y="5842000"/>
          <p14:tracePt t="22105" x="2838450" y="5892800"/>
          <p14:tracePt t="22122" x="2794000" y="5956300"/>
          <p14:tracePt t="22139" x="2762250" y="6013450"/>
          <p14:tracePt t="22155" x="2755900" y="6026150"/>
          <p14:tracePt t="22172" x="2749550" y="6026150"/>
          <p14:tracePt t="22205" x="2743200" y="6026150"/>
          <p14:tracePt t="22284" x="2755900" y="6026150"/>
          <p14:tracePt t="22291" x="2762250" y="6019800"/>
          <p14:tracePt t="22300" x="2787650" y="6000750"/>
          <p14:tracePt t="22307" x="2825750" y="5981700"/>
          <p14:tracePt t="22322" x="2863850" y="5956300"/>
          <p14:tracePt t="22339" x="2997200" y="5899150"/>
          <p14:tracePt t="22355" x="3092450" y="5861050"/>
          <p14:tracePt t="22371" x="3194050" y="5810250"/>
          <p14:tracePt t="22389" x="3295650" y="5689600"/>
          <p14:tracePt t="22405" x="3403600" y="5499100"/>
          <p14:tracePt t="22422" x="3517900" y="5251450"/>
          <p14:tracePt t="22438" x="3632200" y="5022850"/>
          <p14:tracePt t="22455" x="3708400" y="4870450"/>
          <p14:tracePt t="22472" x="3752850" y="4787900"/>
          <p14:tracePt t="22489" x="3797300" y="4692650"/>
          <p14:tracePt t="22505" x="3848100" y="4559300"/>
          <p14:tracePt t="22522" x="3905250" y="4400550"/>
          <p14:tracePt t="22524" x="3924300" y="4311650"/>
          <p14:tracePt t="22539" x="3968750" y="4178300"/>
          <p14:tracePt t="22555" x="3981450" y="4114800"/>
          <p14:tracePt t="22572" x="3981450" y="4089400"/>
          <p14:tracePt t="22605" x="3968750" y="4089400"/>
          <p14:tracePt t="22621" x="3962400" y="4108450"/>
          <p14:tracePt t="22638" x="3962400" y="4133850"/>
          <p14:tracePt t="22655" x="3962400" y="4146550"/>
          <p14:tracePt t="22723" x="3962400" y="4133850"/>
          <p14:tracePt t="22732" x="3975100" y="4114800"/>
          <p14:tracePt t="22740" x="3987800" y="4089400"/>
          <p14:tracePt t="22755" x="4000500" y="4032250"/>
          <p14:tracePt t="22772" x="4032250" y="3987800"/>
          <p14:tracePt t="22788" x="4051300" y="3943350"/>
          <p14:tracePt t="22805" x="4076700" y="3879850"/>
          <p14:tracePt t="22822" x="4102100" y="3803650"/>
          <p14:tracePt t="22839" x="4127500" y="3721100"/>
          <p14:tracePt t="22855" x="4146550" y="3657600"/>
          <p14:tracePt t="22872" x="4159250" y="3632200"/>
          <p14:tracePt t="22888" x="4165600" y="3619500"/>
          <p14:tracePt t="22947" x="4171950" y="3619500"/>
          <p14:tracePt t="22955" x="4171950" y="3613150"/>
          <p14:tracePt t="22964" x="4171950" y="3600450"/>
          <p14:tracePt t="22972" x="4171950" y="3594100"/>
          <p14:tracePt t="22989" x="4171950" y="3568700"/>
          <p14:tracePt t="23005" x="4171950" y="3530600"/>
          <p14:tracePt t="23022" x="4159250" y="3492500"/>
          <p14:tracePt t="23038" x="4159250" y="3441700"/>
          <p14:tracePt t="23055" x="4159250" y="3365500"/>
          <p14:tracePt t="23072" x="4159250" y="3263900"/>
          <p14:tracePt t="23088" x="4159250" y="3130550"/>
          <p14:tracePt t="23105" x="4159250" y="3003550"/>
          <p14:tracePt t="23122" x="4171950" y="2882900"/>
          <p14:tracePt t="23139" x="4203700" y="2673350"/>
          <p14:tracePt t="23155" x="4210050" y="2552700"/>
          <p14:tracePt t="23172" x="4210050" y="2476500"/>
          <p14:tracePt t="23188" x="4210050" y="2451100"/>
          <p14:tracePt t="23251" x="4210050" y="2463800"/>
          <p14:tracePt t="23259" x="4203700" y="2501900"/>
          <p14:tracePt t="23267" x="4203700" y="2546350"/>
          <p14:tracePt t="23275" x="4203700" y="2616200"/>
          <p14:tracePt t="23288" x="4203700" y="2692400"/>
          <p14:tracePt t="23305" x="4191000" y="2889250"/>
          <p14:tracePt t="23322" x="4152900" y="3124200"/>
          <p14:tracePt t="23324" x="4146550" y="3232150"/>
          <p14:tracePt t="23339" x="4146550" y="3429000"/>
          <p14:tracePt t="23355" x="4146550" y="3549650"/>
          <p14:tracePt t="23372" x="4159250" y="3663950"/>
          <p14:tracePt t="23389" x="4184650" y="3752850"/>
          <p14:tracePt t="23405" x="4203700" y="3810000"/>
          <p14:tracePt t="23422" x="4203700" y="3816350"/>
          <p14:tracePt t="23438" x="4210050" y="3816350"/>
          <p14:tracePt t="23455" x="4216400" y="3803650"/>
          <p14:tracePt t="23472" x="4241800" y="3778250"/>
          <p14:tracePt t="23488" x="4248150" y="3765550"/>
          <p14:tracePt t="23505" x="4260850" y="3759200"/>
          <p14:tracePt t="23522" x="4305300" y="3740150"/>
          <p14:tracePt t="23539" x="4451350" y="3689350"/>
          <p14:tracePt t="23555" x="4565650" y="3600450"/>
          <p14:tracePt t="23572" x="4641850" y="3479800"/>
          <p14:tracePt t="23588" x="4711700" y="3378200"/>
          <p14:tracePt t="23605" x="4768850" y="3282950"/>
          <p14:tracePt t="23622" x="4806950" y="3200400"/>
          <p14:tracePt t="23639" x="4851400" y="3124200"/>
          <p14:tracePt t="23655" x="4902200" y="3041650"/>
          <p14:tracePt t="23672" x="4965700" y="2946400"/>
          <p14:tracePt t="23688" x="5010150" y="2889250"/>
          <p14:tracePt t="23705" x="5035550" y="2857500"/>
          <p14:tracePt t="23722" x="5035550" y="2838450"/>
          <p14:tracePt t="23724" x="5035550" y="2832100"/>
          <p14:tracePt t="23738" x="5035550" y="2825750"/>
          <p14:tracePt t="23755" x="5003800" y="2819400"/>
          <p14:tracePt t="23772" x="4953000" y="2813050"/>
          <p14:tracePt t="23788" x="4889500" y="2813050"/>
          <p14:tracePt t="23805" x="4800600" y="2813050"/>
          <p14:tracePt t="23822" x="4679950" y="2819400"/>
          <p14:tracePt t="23838" x="4552950" y="2813050"/>
          <p14:tracePt t="23855" x="4457700" y="2774950"/>
          <p14:tracePt t="23872" x="4381500" y="2749550"/>
          <p14:tracePt t="23889" x="4362450" y="2736850"/>
          <p14:tracePt t="23905" x="4356100" y="2730500"/>
          <p14:tracePt t="23979" x="4356100" y="2749550"/>
          <p14:tracePt t="23987" x="4337050" y="2806700"/>
          <p14:tracePt t="24005" x="4260850" y="3028950"/>
          <p14:tracePt t="24022" x="4171950" y="3346450"/>
          <p14:tracePt t="24039" x="4057650" y="3708400"/>
          <p14:tracePt t="24055" x="3917950" y="4038600"/>
          <p14:tracePt t="24072" x="3816350" y="4324350"/>
          <p14:tracePt t="24089" x="3721100" y="4597400"/>
          <p14:tracePt t="24105" x="3632200" y="4845050"/>
          <p14:tracePt t="24122" x="3549650" y="5041900"/>
          <p14:tracePt t="24139" x="3467100" y="5257800"/>
          <p14:tracePt t="24155" x="3441700" y="5321300"/>
          <p14:tracePt t="24172" x="3422650" y="5353050"/>
          <p14:tracePt t="24188" x="3403600" y="5372100"/>
          <p14:tracePt t="24205" x="3352800" y="5397500"/>
          <p14:tracePt t="24222" x="3308350" y="5422900"/>
          <p14:tracePt t="24238" x="3295650" y="5448300"/>
          <p14:tracePt t="24272" x="3289300" y="5422900"/>
          <p14:tracePt t="24288" x="3270250" y="5397500"/>
          <p14:tracePt t="24305" x="3263900" y="5397500"/>
          <p14:tracePt t="24322" x="3257550" y="5397500"/>
          <p14:tracePt t="24339" x="3225800" y="5435600"/>
          <p14:tracePt t="24355" x="3206750" y="5499100"/>
          <p14:tracePt t="24372" x="3181350" y="5562600"/>
          <p14:tracePt t="24388" x="3155950" y="5638800"/>
          <p14:tracePt t="24406" x="3130550" y="5715000"/>
          <p14:tracePt t="24422" x="3117850" y="5810250"/>
          <p14:tracePt t="24438" x="3105150" y="5911850"/>
          <p14:tracePt t="24455" x="3111500" y="5988050"/>
          <p14:tracePt t="24472" x="3130550" y="6045200"/>
          <p14:tracePt t="24489" x="3155950" y="6083300"/>
          <p14:tracePt t="24505" x="3175000" y="6102350"/>
          <p14:tracePt t="24522" x="3187700" y="6108700"/>
          <p14:tracePt t="24538" x="3194050" y="6115050"/>
          <p14:tracePt t="24555" x="3194050" y="6121400"/>
          <p14:tracePt t="24572" x="3194050" y="6134100"/>
          <p14:tracePt t="24589" x="3200400" y="6140450"/>
          <p14:tracePt t="24605" x="3200400" y="6153150"/>
          <p14:tracePt t="24622" x="3200400" y="6172200"/>
          <p14:tracePt t="24639" x="3200400" y="6203950"/>
          <p14:tracePt t="24655" x="3200400" y="6235700"/>
          <p14:tracePt t="24672" x="3200400" y="6280150"/>
          <p14:tracePt t="24688" x="3200400" y="6305550"/>
          <p14:tracePt t="24705" x="3200400" y="6337300"/>
          <p14:tracePt t="24722" x="3187700" y="6350000"/>
          <p14:tracePt t="24724" x="3181350" y="6362700"/>
          <p14:tracePt t="24740" x="3168650" y="6362700"/>
          <p14:tracePt t="24755" x="3155950" y="6369050"/>
          <p14:tracePt t="24772" x="3130550" y="6369050"/>
          <p14:tracePt t="24789" x="3098800" y="6369050"/>
          <p14:tracePt t="24806" x="3060700" y="6324600"/>
          <p14:tracePt t="24822" x="3048000" y="6267450"/>
          <p14:tracePt t="24839" x="3048000" y="6203950"/>
          <p14:tracePt t="24855" x="3048000" y="6165850"/>
          <p14:tracePt t="24872" x="3073400" y="6127750"/>
          <p14:tracePt t="24889" x="3143250" y="6096000"/>
          <p14:tracePt t="24905" x="3257550" y="6083300"/>
          <p14:tracePt t="24922" x="3384550" y="6083300"/>
          <p14:tracePt t="24939" x="3524250" y="6108700"/>
          <p14:tracePt t="24955" x="3575050" y="6134100"/>
          <p14:tracePt t="24972" x="3587750" y="6165850"/>
          <p14:tracePt t="24989" x="3587750" y="6197600"/>
          <p14:tracePt t="25005" x="3575050" y="6235700"/>
          <p14:tracePt t="25022" x="3524250" y="6267450"/>
          <p14:tracePt t="25038" x="3467100" y="6286500"/>
          <p14:tracePt t="25055" x="3422650" y="6292850"/>
          <p14:tracePt t="25072" x="3397250" y="6292850"/>
          <p14:tracePt t="25088" x="3384550" y="6273800"/>
          <p14:tracePt t="25105" x="3365500" y="6216650"/>
          <p14:tracePt t="25122" x="3365500" y="6127750"/>
          <p14:tracePt t="25139" x="3409950" y="5937250"/>
          <p14:tracePt t="25155" x="3454400" y="5772150"/>
          <p14:tracePt t="25172" x="3543300" y="5581650"/>
          <p14:tracePt t="25189" x="3644900" y="5372100"/>
          <p14:tracePt t="25205" x="3740150" y="5175250"/>
          <p14:tracePt t="25222" x="3860800" y="4972050"/>
          <p14:tracePt t="25239" x="3994150" y="4768850"/>
          <p14:tracePt t="25256" x="4083050" y="4552950"/>
          <p14:tracePt t="25272" x="4152900" y="4356100"/>
          <p14:tracePt t="25288" x="4210050" y="4197350"/>
          <p14:tracePt t="25305" x="4248150" y="4089400"/>
          <p14:tracePt t="25321" x="4273550" y="4006850"/>
          <p14:tracePt t="25338" x="4298950" y="3924300"/>
          <p14:tracePt t="25355" x="4330700" y="3784600"/>
          <p14:tracePt t="25372" x="4330700" y="3651250"/>
          <p14:tracePt t="25389" x="4330700" y="3517900"/>
          <p14:tracePt t="25405" x="4311650" y="3409950"/>
          <p14:tracePt t="25422" x="4286250" y="3308350"/>
          <p14:tracePt t="25438" x="4286250" y="3219450"/>
          <p14:tracePt t="25455" x="4298950" y="3130550"/>
          <p14:tracePt t="25472" x="4330700" y="3009900"/>
          <p14:tracePt t="25489" x="4368800" y="2889250"/>
          <p14:tracePt t="25505" x="4413250" y="2774950"/>
          <p14:tracePt t="25522" x="4464050" y="2679700"/>
          <p14:tracePt t="25539" x="4559300" y="2527300"/>
          <p14:tracePt t="25555" x="4629150" y="2425700"/>
          <p14:tracePt t="25571" x="4679950" y="2336800"/>
          <p14:tracePt t="25589" x="4699000" y="2324100"/>
          <p14:tracePt t="25605" x="4699000" y="2317750"/>
          <p14:tracePt t="25638" x="4711700" y="2324100"/>
          <p14:tracePt t="25655" x="4737100" y="2330450"/>
          <p14:tracePt t="25672" x="4756150" y="2343150"/>
          <p14:tracePt t="25689" x="4762500" y="2374900"/>
          <p14:tracePt t="25705" x="4762500" y="2495550"/>
          <p14:tracePt t="25722" x="4711700" y="2667000"/>
          <p14:tracePt t="25724" x="4692650" y="2755900"/>
          <p14:tracePt t="25739" x="4705350" y="2806700"/>
          <p14:tracePt t="25755" x="4743450" y="2914650"/>
          <p14:tracePt t="25772" x="4762500" y="2971800"/>
          <p14:tracePt t="25789" x="4781550" y="3060700"/>
          <p14:tracePt t="25805" x="4775200" y="3206750"/>
          <p14:tracePt t="25822" x="4775200" y="3479800"/>
          <p14:tracePt t="25838" x="4775200" y="3765550"/>
          <p14:tracePt t="25855" x="4762500" y="4057650"/>
          <p14:tracePt t="25872" x="4749800" y="4318000"/>
          <p14:tracePt t="25888" x="4686300" y="4591050"/>
          <p14:tracePt t="25905" x="4578350" y="4864100"/>
          <p14:tracePt t="25922" x="4432300" y="5137150"/>
          <p14:tracePt t="25923" x="4330700" y="5251450"/>
          <p14:tracePt t="25939" x="4152900" y="5454650"/>
          <p14:tracePt t="25955" x="4025900" y="5600700"/>
          <p14:tracePt t="25972" x="3892550" y="5702300"/>
          <p14:tracePt t="25989" x="3708400" y="5791200"/>
          <p14:tracePt t="26005" x="3492500" y="5854700"/>
          <p14:tracePt t="26022" x="3276600" y="5911850"/>
          <p14:tracePt t="26039" x="3124200" y="5969000"/>
          <p14:tracePt t="26055" x="2997200" y="5994400"/>
          <p14:tracePt t="26072" x="2914650" y="6000750"/>
          <p14:tracePt t="26088" x="2844800" y="6000750"/>
          <p14:tracePt t="26105" x="2774950" y="6000750"/>
          <p14:tracePt t="26122" x="2692400" y="6007100"/>
          <p14:tracePt t="26124" x="2654300" y="6007100"/>
          <p14:tracePt t="26139" x="2571750" y="6007100"/>
          <p14:tracePt t="26155" x="2470150" y="6007100"/>
          <p14:tracePt t="26171" x="2368550" y="6013450"/>
          <p14:tracePt t="26189" x="2254250" y="6032500"/>
          <p14:tracePt t="26205" x="2114550" y="6045200"/>
          <p14:tracePt t="26222" x="1949450" y="6051550"/>
          <p14:tracePt t="26238" x="1816100" y="6083300"/>
          <p14:tracePt t="26255" x="1695450" y="6127750"/>
          <p14:tracePt t="26272" x="1568450" y="6165850"/>
          <p14:tracePt t="26288" x="1454150" y="6203950"/>
          <p14:tracePt t="26305" x="1352550" y="6203950"/>
          <p14:tracePt t="26322" x="1276350" y="6203950"/>
          <p14:tracePt t="26339" x="1162050" y="6203950"/>
          <p14:tracePt t="26355" x="1073150" y="6203950"/>
          <p14:tracePt t="26372" x="971550" y="6203950"/>
          <p14:tracePt t="26389" x="895350" y="6203950"/>
          <p14:tracePt t="26405" x="863600" y="6203950"/>
          <p14:tracePt t="26499" x="863600" y="6210300"/>
          <p14:tracePt t="26507" x="895350" y="6216650"/>
          <p14:tracePt t="26515" x="952500" y="6223000"/>
          <p14:tracePt t="26523" x="1028700" y="6223000"/>
          <p14:tracePt t="26539" x="1219200" y="6223000"/>
          <p14:tracePt t="26555" x="1492250" y="6223000"/>
          <p14:tracePt t="26572" x="1765300" y="6223000"/>
          <p14:tracePt t="26588" x="2038350" y="6223000"/>
          <p14:tracePt t="26606" x="2324100" y="6223000"/>
          <p14:tracePt t="26622" x="2603500" y="6223000"/>
          <p14:tracePt t="26638" x="2857500" y="6223000"/>
          <p14:tracePt t="26655" x="3067050" y="6223000"/>
          <p14:tracePt t="26672" x="3238500" y="6223000"/>
          <p14:tracePt t="26688" x="3378200" y="6223000"/>
          <p14:tracePt t="26705" x="3511550" y="6223000"/>
          <p14:tracePt t="26722" x="3638550" y="6223000"/>
          <p14:tracePt t="26724" x="3702050" y="6223000"/>
          <p14:tracePt t="26739" x="3822700" y="6223000"/>
          <p14:tracePt t="26755" x="3911600" y="6223000"/>
          <p14:tracePt t="26772" x="3994150" y="6223000"/>
          <p14:tracePt t="26789" x="4083050" y="6223000"/>
          <p14:tracePt t="26806" x="4171950" y="6223000"/>
          <p14:tracePt t="26822" x="4267200" y="6223000"/>
          <p14:tracePt t="26839" x="4349750" y="6223000"/>
          <p14:tracePt t="26855" x="4381500" y="6223000"/>
          <p14:tracePt t="27323" x="4387850" y="6223000"/>
          <p14:tracePt t="27332" x="4400550" y="6216650"/>
          <p14:tracePt t="27341" x="4419600" y="6216650"/>
          <p14:tracePt t="27355" x="4476750" y="6216650"/>
          <p14:tracePt t="27372" x="4527550" y="6210300"/>
          <p14:tracePt t="27389" x="4597400" y="6184900"/>
          <p14:tracePt t="27405" x="4705350" y="6172200"/>
          <p14:tracePt t="27422" x="4826000" y="6165850"/>
          <p14:tracePt t="27438" x="4953000" y="6153150"/>
          <p14:tracePt t="27455" x="5086350" y="6153150"/>
          <p14:tracePt t="27472" x="5226050" y="6146800"/>
          <p14:tracePt t="27488" x="5365750" y="6146800"/>
          <p14:tracePt t="27505" x="5480050" y="6146800"/>
          <p14:tracePt t="27522" x="5600700" y="6146800"/>
          <p14:tracePt t="27539" x="5784850" y="6121400"/>
          <p14:tracePt t="27555" x="5911850" y="6108700"/>
          <p14:tracePt t="27572" x="6045200" y="6096000"/>
          <p14:tracePt t="27589" x="6197600" y="6070600"/>
          <p14:tracePt t="27605" x="6356350" y="6051550"/>
          <p14:tracePt t="27622" x="6515100" y="6032500"/>
          <p14:tracePt t="27638" x="6692900" y="6013450"/>
          <p14:tracePt t="27655" x="6896100" y="5994400"/>
          <p14:tracePt t="27672" x="7086600" y="5988050"/>
          <p14:tracePt t="27689" x="7264400" y="5969000"/>
          <p14:tracePt t="27705" x="7429500" y="5937250"/>
          <p14:tracePt t="27722" x="7537450" y="5911850"/>
          <p14:tracePt t="27739" x="7689850" y="5892800"/>
          <p14:tracePt t="27755" x="7785100" y="5886450"/>
          <p14:tracePt t="27772" x="7861300" y="5873750"/>
          <p14:tracePt t="27788" x="7912100" y="5854700"/>
          <p14:tracePt t="27805" x="7943850" y="5854700"/>
          <p14:tracePt t="27822" x="7962900" y="5848350"/>
          <p14:tracePt t="27838" x="7981950" y="5848350"/>
          <p14:tracePt t="27855" x="8026400" y="5848350"/>
          <p14:tracePt t="27872" x="8077200" y="5835650"/>
          <p14:tracePt t="27888" x="8147050" y="5822950"/>
          <p14:tracePt t="27905" x="8204200" y="5803900"/>
          <p14:tracePt t="27922" x="8261350" y="5784850"/>
          <p14:tracePt t="27939" x="8337550" y="5759450"/>
          <p14:tracePt t="27955" x="8388350" y="5746750"/>
          <p14:tracePt t="27972" x="8439150" y="5734050"/>
          <p14:tracePt t="27989" x="8477250" y="5734050"/>
          <p14:tracePt t="28005" x="8489950" y="5734050"/>
          <p14:tracePt t="28022" x="8489950" y="5727700"/>
          <p14:tracePt t="28083" x="8502650" y="5727700"/>
          <p14:tracePt t="28091" x="8515350" y="5727700"/>
          <p14:tracePt t="28100" x="8521700" y="5727700"/>
          <p14:tracePt t="28107" x="8528050" y="5727700"/>
          <p14:tracePt t="28123" x="8534400" y="5727700"/>
          <p14:tracePt t="28139" x="8553450" y="5727700"/>
          <p14:tracePt t="28155" x="8572500" y="5727700"/>
          <p14:tracePt t="28172" x="8591550" y="5727700"/>
          <p14:tracePt t="28188" x="8597900" y="5727700"/>
          <p14:tracePt t="28205" x="8604250" y="5727700"/>
          <p14:tracePt t="28899" x="8597900" y="5727700"/>
          <p14:tracePt t="28907" x="8572500" y="5740400"/>
          <p14:tracePt t="28916" x="8534400" y="5753100"/>
          <p14:tracePt t="28923" x="8483600" y="5765800"/>
          <p14:tracePt t="28939" x="8401050" y="5797550"/>
          <p14:tracePt t="28955" x="8020050" y="5918200"/>
          <p14:tracePt t="28972" x="7702550" y="6051550"/>
          <p14:tracePt t="28988" x="7391400" y="6178550"/>
          <p14:tracePt t="29005" x="7086600" y="6311900"/>
          <p14:tracePt t="29022" x="6731000" y="6413500"/>
          <p14:tracePt t="29038" x="6407150" y="6496050"/>
          <p14:tracePt t="29055" x="6051550" y="6546850"/>
          <p14:tracePt t="29072" x="5727700" y="6553200"/>
          <p14:tracePt t="29088" x="5448300" y="6553200"/>
          <p14:tracePt t="29105" x="5181600" y="6553200"/>
          <p14:tracePt t="29122" x="4978400" y="6553200"/>
          <p14:tracePt t="29123" x="4876800" y="6553200"/>
          <p14:tracePt t="29139" x="4787900" y="6553200"/>
          <p14:tracePt t="29155" x="4527550" y="6540500"/>
          <p14:tracePt t="29172" x="4387850" y="6521450"/>
          <p14:tracePt t="29189" x="4279900" y="6508750"/>
          <p14:tracePt t="29205" x="4216400" y="6502400"/>
          <p14:tracePt t="29222" x="4203700" y="6502400"/>
          <p14:tracePt t="29238" x="4197350" y="6502400"/>
          <p14:tracePt t="29255" x="4197350" y="6496050"/>
          <p14:tracePt t="29272" x="4191000" y="6489700"/>
          <p14:tracePt t="29288" x="4178300" y="6483350"/>
          <p14:tracePt t="29305" x="4165600" y="6470650"/>
          <p14:tracePt t="29322" x="4159250" y="6464300"/>
          <p14:tracePt t="29339" x="4146550" y="6451600"/>
          <p14:tracePt t="29341" x="4140200" y="6445250"/>
          <p14:tracePt t="29355" x="4127500" y="6432550"/>
          <p14:tracePt t="29372" x="4121150" y="6419850"/>
          <p14:tracePt t="29388" x="4114800" y="6413500"/>
          <p14:tracePt t="29405" x="4114800" y="6407150"/>
          <p14:tracePt t="29438" x="4114800" y="6400800"/>
          <p14:tracePt t="29455" x="4095750" y="6394450"/>
          <p14:tracePt t="29472" x="4070350" y="6388100"/>
          <p14:tracePt t="29489" x="4044950" y="6381750"/>
          <p14:tracePt t="29505" x="4006850" y="6369050"/>
          <p14:tracePt t="29522" x="3949700" y="6350000"/>
          <p14:tracePt t="29539" x="3898900" y="6324600"/>
          <p14:tracePt t="29541" x="3873500" y="6311900"/>
          <p14:tracePt t="29556" x="3841750" y="6273800"/>
          <p14:tracePt t="29572" x="3810000" y="6229350"/>
          <p14:tracePt t="29589" x="3784600" y="6165850"/>
          <p14:tracePt t="29605" x="3778250" y="6108700"/>
          <p14:tracePt t="29622" x="3778250" y="6057900"/>
          <p14:tracePt t="29639" x="3784600" y="5988050"/>
          <p14:tracePt t="29655" x="3835400" y="5880100"/>
          <p14:tracePt t="29672" x="3892550" y="5784850"/>
          <p14:tracePt t="29688" x="3943350" y="5721350"/>
          <p14:tracePt t="29705" x="4019550" y="5695950"/>
          <p14:tracePt t="29722" x="4140200" y="5683250"/>
          <p14:tracePt t="29724" x="4222750" y="5683250"/>
          <p14:tracePt t="29739" x="4387850" y="5683250"/>
          <p14:tracePt t="29755" x="4540250" y="5708650"/>
          <p14:tracePt t="29772" x="4660900" y="5753100"/>
          <p14:tracePt t="29789" x="4743450" y="5816600"/>
          <p14:tracePt t="29805" x="4800600" y="5886450"/>
          <p14:tracePt t="29822" x="4851400" y="5956300"/>
          <p14:tracePt t="29838" x="4870450" y="6026150"/>
          <p14:tracePt t="29855" x="4857750" y="6051550"/>
          <p14:tracePt t="29872" x="4813300" y="6076950"/>
          <p14:tracePt t="29889" x="4737100" y="6102350"/>
          <p14:tracePt t="29905" x="4641850" y="6108700"/>
          <p14:tracePt t="29922" x="4546600" y="6102350"/>
          <p14:tracePt t="29938" x="4495800" y="6083300"/>
          <p14:tracePt t="29955" x="4483100" y="6051550"/>
          <p14:tracePt t="29972" x="4483100" y="6007100"/>
          <p14:tracePt t="29988" x="4527550" y="5956300"/>
          <p14:tracePt t="30005" x="4622800" y="5892800"/>
          <p14:tracePt t="30022" x="4756150" y="5842000"/>
          <p14:tracePt t="30039" x="4927600" y="5797550"/>
          <p14:tracePt t="30055" x="5086350" y="5791200"/>
          <p14:tracePt t="30072" x="5194300" y="5791200"/>
          <p14:tracePt t="30089" x="5257800" y="5810250"/>
          <p14:tracePt t="30105" x="5276850" y="5822950"/>
          <p14:tracePt t="30122" x="5283200" y="5829300"/>
          <p14:tracePt t="30139" x="5270500" y="5854700"/>
          <p14:tracePt t="30155" x="5251450" y="5886450"/>
          <p14:tracePt t="30171" x="5238750" y="5892800"/>
          <p14:tracePt t="30189" x="5232400" y="5899150"/>
          <p14:tracePt t="30395" x="5232400" y="5905500"/>
          <p14:tracePt t="30403" x="5232400" y="5911850"/>
          <p14:tracePt t="30411" x="5232400" y="5918200"/>
          <p14:tracePt t="30421" x="5232400" y="5924550"/>
          <p14:tracePt t="30438" x="5232400" y="5937250"/>
          <p14:tracePt t="30455" x="5219700" y="5949950"/>
          <p14:tracePt t="30472" x="5219700" y="5956300"/>
          <p14:tracePt t="30488" x="5219700" y="5962650"/>
          <p14:tracePt t="30651" x="5219700" y="5969000"/>
          <p14:tracePt t="30683" x="5213350" y="5969000"/>
          <p14:tracePt t="30947" x="5219700" y="5975350"/>
          <p14:tracePt t="30979" x="5226050" y="5981700"/>
          <p14:tracePt t="31171" x="5232400" y="5988050"/>
          <p14:tracePt t="31180" x="5232400" y="5994400"/>
          <p14:tracePt t="31235" x="5232400" y="6000750"/>
          <p14:tracePt t="31276" x="5232400" y="600710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BACE7-AF86-45BE-AE97-D80A1E69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1F32F-9771-42CA-8264-EDC6A903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2AB9181-50A1-4FE0-9A1D-B09FFA2B1B41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3B5B1EC-1878-417D-BE89-E2EBFA23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Internet History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79E5762-5BB7-4D4C-A120-3614525E9D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810000" cy="4457700"/>
          </a:xfrm>
        </p:spPr>
        <p:txBody>
          <a:bodyPr/>
          <a:lstStyle/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1983:</a:t>
            </a:r>
            <a:r>
              <a:rPr lang="en-US" altLang="ko-KR" sz="2400">
                <a:ea typeface="굴림" panose="020B0600000101010101" pitchFamily="50" charset="-127"/>
              </a:rPr>
              <a:t> deployment of TCP/IP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1982:</a:t>
            </a:r>
            <a:r>
              <a:rPr lang="en-US" altLang="ko-KR" sz="2400">
                <a:ea typeface="굴림" panose="020B0600000101010101" pitchFamily="50" charset="-127"/>
              </a:rPr>
              <a:t> SMTP e-mail protocol defined 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1983:</a:t>
            </a:r>
            <a:r>
              <a:rPr lang="en-US" altLang="ko-KR" sz="2400">
                <a:ea typeface="굴림" panose="020B0600000101010101" pitchFamily="50" charset="-127"/>
              </a:rPr>
              <a:t> DNS defined for name-to-IP-address translation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1985:</a:t>
            </a:r>
            <a:r>
              <a:rPr lang="en-US" altLang="ko-KR" sz="2400">
                <a:ea typeface="굴림" panose="020B0600000101010101" pitchFamily="50" charset="-127"/>
              </a:rPr>
              <a:t> FTP protocol defined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1988:</a:t>
            </a:r>
            <a:r>
              <a:rPr lang="en-US" altLang="ko-KR" sz="2400">
                <a:ea typeface="굴림" panose="020B0600000101010101" pitchFamily="50" charset="-127"/>
              </a:rPr>
              <a:t> TCP congestion control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5205FDF-1D2C-4F05-8F28-D1569BF01F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new national networks: Csnet, BITnet, NSFnet, Minitel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100,000 hosts connected to confederation of networks</a:t>
            </a:r>
          </a:p>
          <a:p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4D84365D-0306-434D-8A71-565BF3B8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i="1" u="none">
                <a:solidFill>
                  <a:srgbClr val="FF0000"/>
                </a:solidFill>
                <a:ea typeface="굴림" panose="020B0600000101010101" pitchFamily="50" charset="-127"/>
              </a:rPr>
              <a:t>1980-1990: new protocols, a proliferation of networks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6"/>
    </mc:Choice>
    <mc:Fallback xmlns="">
      <p:transition spd="slow" advTm="25706"/>
    </mc:Fallback>
  </mc:AlternateContent>
  <p:extLst>
    <p:ext uri="{3A86A75C-4F4B-4683-9AE1-C65F6400EC91}">
      <p14:laserTraceLst xmlns:p14="http://schemas.microsoft.com/office/powerpoint/2010/main">
        <p14:tracePtLst>
          <p14:tracePt t="115" x="5232400" y="6013450"/>
          <p14:tracePt t="123" x="5232400" y="6019800"/>
          <p14:tracePt t="147" x="5232400" y="6026150"/>
          <p14:tracePt t="195" x="5226050" y="6026150"/>
          <p14:tracePt t="220" x="5207000" y="6026150"/>
          <p14:tracePt t="228" x="5181600" y="6026150"/>
          <p14:tracePt t="235" x="5149850" y="6026150"/>
          <p14:tracePt t="243" x="5105400" y="6007100"/>
          <p14:tracePt t="259" x="4991100" y="5930900"/>
          <p14:tracePt t="276" x="4832350" y="5822950"/>
          <p14:tracePt t="293" x="4591050" y="5651500"/>
          <p14:tracePt t="309" x="4318000" y="5454650"/>
          <p14:tracePt t="326" x="4057650" y="5194300"/>
          <p14:tracePt t="343" x="3803650" y="4933950"/>
          <p14:tracePt t="359" x="3632200" y="4699000"/>
          <p14:tracePt t="376" x="3498850" y="4495800"/>
          <p14:tracePt t="393" x="3352800" y="4292600"/>
          <p14:tracePt t="409" x="3206750" y="4076700"/>
          <p14:tracePt t="411" x="3143250" y="3981450"/>
          <p14:tracePt t="426" x="3028950" y="3816350"/>
          <p14:tracePt t="443" x="2959100" y="3714750"/>
          <p14:tracePt t="459" x="2908300" y="3638550"/>
          <p14:tracePt t="476" x="2863850" y="3606800"/>
          <p14:tracePt t="493" x="2806700" y="3594100"/>
          <p14:tracePt t="509" x="2787650" y="3619500"/>
          <p14:tracePt t="668" x="2787650" y="3613150"/>
          <p14:tracePt t="675" x="2781300" y="3594100"/>
          <p14:tracePt t="693" x="2717800" y="3511550"/>
          <p14:tracePt t="709" x="2641600" y="3422650"/>
          <p14:tracePt t="726" x="2540000" y="3282950"/>
          <p14:tracePt t="743" x="2438400" y="3130550"/>
          <p14:tracePt t="759" x="2349500" y="2990850"/>
          <p14:tracePt t="776" x="2260600" y="2876550"/>
          <p14:tracePt t="793" x="2197100" y="2774950"/>
          <p14:tracePt t="809" x="2152650" y="2711450"/>
          <p14:tracePt t="811" x="2146300" y="2692400"/>
          <p14:tracePt t="827" x="2139950" y="2654300"/>
          <p14:tracePt t="843" x="2127250" y="2622550"/>
          <p14:tracePt t="859" x="2120900" y="2603500"/>
          <p14:tracePt t="876" x="2114550" y="2584450"/>
          <p14:tracePt t="893" x="2114550" y="2565400"/>
          <p14:tracePt t="909" x="2114550" y="2552700"/>
          <p14:tracePt t="926" x="2108200" y="2540000"/>
          <p14:tracePt t="943" x="2108200" y="2527300"/>
          <p14:tracePt t="959" x="2108200" y="2508250"/>
          <p14:tracePt t="976" x="2108200" y="2482850"/>
          <p14:tracePt t="993" x="2108200" y="2463800"/>
          <p14:tracePt t="1010" x="2108200" y="2457450"/>
          <p14:tracePt t="1027" x="2108200" y="2444750"/>
          <p14:tracePt t="1043" x="2108200" y="2438400"/>
          <p14:tracePt t="1059" x="2101850" y="2425700"/>
          <p14:tracePt t="1076" x="2089150" y="2406650"/>
          <p14:tracePt t="1093" x="2082800" y="2381250"/>
          <p14:tracePt t="1109" x="2076450" y="2362200"/>
          <p14:tracePt t="1126" x="2070100" y="2343150"/>
          <p14:tracePt t="1143" x="2063750" y="2330450"/>
          <p14:tracePt t="1160" x="2057400" y="2324100"/>
          <p14:tracePt t="1176" x="2057400" y="2311400"/>
          <p14:tracePt t="1467" x="2057400" y="2305050"/>
          <p14:tracePt t="1475" x="2057400" y="2286000"/>
          <p14:tracePt t="1483" x="2057400" y="2260600"/>
          <p14:tracePt t="1493" x="2044700" y="2241550"/>
          <p14:tracePt t="1509" x="2032000" y="2222500"/>
          <p14:tracePt t="1526" x="2032000" y="2209800"/>
          <p14:tracePt t="1543" x="2019300" y="2197100"/>
          <p14:tracePt t="1559" x="1993900" y="2171700"/>
          <p14:tracePt t="1576" x="1981200" y="2159000"/>
          <p14:tracePt t="1593" x="1962150" y="2152650"/>
          <p14:tracePt t="1610" x="1943100" y="2146300"/>
          <p14:tracePt t="1612" x="1930400" y="2146300"/>
          <p14:tracePt t="1626" x="1892300" y="2146300"/>
          <p14:tracePt t="1642" x="1854200" y="2146300"/>
          <p14:tracePt t="1659" x="1828800" y="2146300"/>
          <p14:tracePt t="1676" x="1797050" y="2146300"/>
          <p14:tracePt t="1693" x="1778000" y="2146300"/>
          <p14:tracePt t="1709" x="1752600" y="2146300"/>
          <p14:tracePt t="1726" x="1720850" y="2146300"/>
          <p14:tracePt t="1743" x="1689100" y="2146300"/>
          <p14:tracePt t="1759" x="1657350" y="2146300"/>
          <p14:tracePt t="1776" x="1625600" y="2146300"/>
          <p14:tracePt t="1793" x="1600200" y="2146300"/>
          <p14:tracePt t="1809" x="1587500" y="2146300"/>
          <p14:tracePt t="1827" x="1562100" y="2146300"/>
          <p14:tracePt t="1843" x="1543050" y="2146300"/>
          <p14:tracePt t="1859" x="1524000" y="2146300"/>
          <p14:tracePt t="1876" x="1511300" y="2146300"/>
          <p14:tracePt t="1894" x="1504950" y="2146300"/>
          <p14:tracePt t="1915" x="1498600" y="2146300"/>
          <p14:tracePt t="1926" x="1492250" y="2146300"/>
          <p14:tracePt t="1943" x="1460500" y="2146300"/>
          <p14:tracePt t="1959" x="1422400" y="2146300"/>
          <p14:tracePt t="1976" x="1397000" y="2152650"/>
          <p14:tracePt t="1993" x="1377950" y="2152650"/>
          <p14:tracePt t="2009" x="1365250" y="2152650"/>
          <p14:tracePt t="2027" x="1333500" y="2152650"/>
          <p14:tracePt t="2043" x="1295400" y="2152650"/>
          <p14:tracePt t="2059" x="1276350" y="2159000"/>
          <p14:tracePt t="2076" x="1276350" y="2165350"/>
          <p14:tracePt t="2093" x="1270000" y="2165350"/>
          <p14:tracePt t="2109" x="1263650" y="2165350"/>
          <p14:tracePt t="2143" x="1263650" y="2171700"/>
          <p14:tracePt t="2159" x="1250950" y="2171700"/>
          <p14:tracePt t="2176" x="1231900" y="2178050"/>
          <p14:tracePt t="2193" x="1206500" y="2197100"/>
          <p14:tracePt t="2210" x="1162050" y="2209800"/>
          <p14:tracePt t="2212" x="1136650" y="2222500"/>
          <p14:tracePt t="2227" x="1079500" y="2247900"/>
          <p14:tracePt t="2243" x="1041400" y="2260600"/>
          <p14:tracePt t="2259" x="1028700" y="2266950"/>
          <p14:tracePt t="2293" x="1022350" y="2266950"/>
          <p14:tracePt t="2309" x="1003300" y="2273300"/>
          <p14:tracePt t="2326" x="984250" y="2279650"/>
          <p14:tracePt t="2343" x="971550" y="2286000"/>
          <p14:tracePt t="2359" x="958850" y="2286000"/>
          <p14:tracePt t="2376" x="952500" y="2292350"/>
          <p14:tracePt t="2393" x="939800" y="2298700"/>
          <p14:tracePt t="2409" x="933450" y="2305050"/>
          <p14:tracePt t="2427" x="920750" y="2305050"/>
          <p14:tracePt t="2507" x="920750" y="2292350"/>
          <p14:tracePt t="2514" x="939800" y="2273300"/>
          <p14:tracePt t="2523" x="958850" y="2260600"/>
          <p14:tracePt t="2542" x="1009650" y="2235200"/>
          <p14:tracePt t="2559" x="1066800" y="2216150"/>
          <p14:tracePt t="2576" x="1174750" y="2209800"/>
          <p14:tracePt t="2593" x="1308100" y="2209800"/>
          <p14:tracePt t="2609" x="1428750" y="2209800"/>
          <p14:tracePt t="2627" x="1631950" y="2222500"/>
          <p14:tracePt t="2643" x="1739900" y="2254250"/>
          <p14:tracePt t="2660" x="1847850" y="2286000"/>
          <p14:tracePt t="2676" x="1949450" y="2324100"/>
          <p14:tracePt t="2693" x="2019300" y="2343150"/>
          <p14:tracePt t="2709" x="2057400" y="2362200"/>
          <p14:tracePt t="2726" x="2070100" y="2374900"/>
          <p14:tracePt t="2743" x="2082800" y="2393950"/>
          <p14:tracePt t="2759" x="2089150" y="2413000"/>
          <p14:tracePt t="2776" x="2101850" y="2444750"/>
          <p14:tracePt t="2793" x="2101850" y="2470150"/>
          <p14:tracePt t="2809" x="2101850" y="2501900"/>
          <p14:tracePt t="2827" x="2082800" y="2565400"/>
          <p14:tracePt t="2843" x="2038350" y="2603500"/>
          <p14:tracePt t="2859" x="1974850" y="2641600"/>
          <p14:tracePt t="2876" x="1917700" y="2660650"/>
          <p14:tracePt t="2894" x="1847850" y="2686050"/>
          <p14:tracePt t="2910" x="1758950" y="2698750"/>
          <p14:tracePt t="2926" x="1657350" y="2698750"/>
          <p14:tracePt t="2943" x="1549400" y="2698750"/>
          <p14:tracePt t="2959" x="1441450" y="2698750"/>
          <p14:tracePt t="2976" x="1346200" y="2673350"/>
          <p14:tracePt t="2993" x="1244600" y="2641600"/>
          <p14:tracePt t="3009" x="1143000" y="2609850"/>
          <p14:tracePt t="3026" x="1016000" y="2565400"/>
          <p14:tracePt t="3043" x="965200" y="2540000"/>
          <p14:tracePt t="3059" x="939800" y="2508250"/>
          <p14:tracePt t="3076" x="933450" y="2476500"/>
          <p14:tracePt t="3093" x="933450" y="2444750"/>
          <p14:tracePt t="3109" x="933450" y="2406650"/>
          <p14:tracePt t="3126" x="933450" y="2355850"/>
          <p14:tracePt t="3143" x="933450" y="2311400"/>
          <p14:tracePt t="3159" x="946150" y="2266950"/>
          <p14:tracePt t="3176" x="971550" y="2247900"/>
          <p14:tracePt t="3193" x="1022350" y="2235200"/>
          <p14:tracePt t="3210" x="1085850" y="2235200"/>
          <p14:tracePt t="3211" x="1117600" y="2235200"/>
          <p14:tracePt t="3227" x="1168400" y="2235200"/>
          <p14:tracePt t="3243" x="1200150" y="2235200"/>
          <p14:tracePt t="3259" x="1219200" y="2235200"/>
          <p14:tracePt t="3276" x="1244600" y="2228850"/>
          <p14:tracePt t="3293" x="1276350" y="2216150"/>
          <p14:tracePt t="3309" x="1301750" y="2203450"/>
          <p14:tracePt t="3326" x="1320800" y="2203450"/>
          <p14:tracePt t="3343" x="1327150" y="2203450"/>
          <p14:tracePt t="3359" x="1352550" y="2203450"/>
          <p14:tracePt t="3376" x="1403350" y="2203450"/>
          <p14:tracePt t="3393" x="1473200" y="2203450"/>
          <p14:tracePt t="3410" x="1530350" y="2203450"/>
          <p14:tracePt t="3412" x="1555750" y="2203450"/>
          <p14:tracePt t="3426" x="1574800" y="2203450"/>
          <p14:tracePt t="3443" x="1581150" y="2203450"/>
          <p14:tracePt t="3476" x="1593850" y="2203450"/>
          <p14:tracePt t="3493" x="1619250" y="2203450"/>
          <p14:tracePt t="3510" x="1644650" y="2203450"/>
          <p14:tracePt t="3526" x="1657350" y="2203450"/>
          <p14:tracePt t="3543" x="1663700" y="2203450"/>
          <p14:tracePt t="3603" x="1657350" y="2203450"/>
          <p14:tracePt t="3619" x="1638300" y="2203450"/>
          <p14:tracePt t="3628" x="1631950" y="2203450"/>
          <p14:tracePt t="3635" x="1619250" y="2203450"/>
          <p14:tracePt t="3644" x="1600200" y="2203450"/>
          <p14:tracePt t="3659" x="1555750" y="2203450"/>
          <p14:tracePt t="3676" x="1511300" y="2203450"/>
          <p14:tracePt t="3693" x="1466850" y="2203450"/>
          <p14:tracePt t="3709" x="1428750" y="2203450"/>
          <p14:tracePt t="3726" x="1403350" y="2190750"/>
          <p14:tracePt t="3743" x="1384300" y="2184400"/>
          <p14:tracePt t="3759" x="1377950" y="2178050"/>
          <p14:tracePt t="3776" x="1371600" y="2171700"/>
          <p14:tracePt t="3793" x="1358900" y="2152650"/>
          <p14:tracePt t="3809" x="1358900" y="2127250"/>
          <p14:tracePt t="3811" x="1352550" y="2108200"/>
          <p14:tracePt t="3826" x="1352550" y="2070100"/>
          <p14:tracePt t="3843" x="1352550" y="2019300"/>
          <p14:tracePt t="3859" x="1346200" y="1974850"/>
          <p14:tracePt t="3876" x="1346200" y="1930400"/>
          <p14:tracePt t="3893" x="1346200" y="1892300"/>
          <p14:tracePt t="3909" x="1346200" y="1866900"/>
          <p14:tracePt t="3926" x="1365250" y="1847850"/>
          <p14:tracePt t="3943" x="1390650" y="1828800"/>
          <p14:tracePt t="3960" x="1435100" y="1816100"/>
          <p14:tracePt t="3976" x="1473200" y="1803400"/>
          <p14:tracePt t="3993" x="1511300" y="1790700"/>
          <p14:tracePt t="4009" x="1543050" y="1778000"/>
          <p14:tracePt t="4027" x="1600200" y="1778000"/>
          <p14:tracePt t="4043" x="1644650" y="1778000"/>
          <p14:tracePt t="4059" x="1689100" y="1778000"/>
          <p14:tracePt t="4076" x="1733550" y="1790700"/>
          <p14:tracePt t="4093" x="1771650" y="1822450"/>
          <p14:tracePt t="4109" x="1797050" y="1860550"/>
          <p14:tracePt t="4126" x="1809750" y="1911350"/>
          <p14:tracePt t="4143" x="1809750" y="1974850"/>
          <p14:tracePt t="4160" x="1809750" y="2044700"/>
          <p14:tracePt t="4176" x="1771650" y="2127250"/>
          <p14:tracePt t="4193" x="1727200" y="2184400"/>
          <p14:tracePt t="4209" x="1689100" y="2222500"/>
          <p14:tracePt t="4226" x="1651000" y="2241550"/>
          <p14:tracePt t="4243" x="1593850" y="2254250"/>
          <p14:tracePt t="4259" x="1581150" y="2260600"/>
          <p14:tracePt t="4715" x="1581150" y="2266950"/>
          <p14:tracePt t="5051" x="1581150" y="2273300"/>
          <p14:tracePt t="5059" x="1581150" y="2286000"/>
          <p14:tracePt t="5076" x="1581150" y="2305050"/>
          <p14:tracePt t="5093" x="1581150" y="2317750"/>
          <p14:tracePt t="5109" x="1587500" y="2324100"/>
          <p14:tracePt t="5126" x="1587500" y="2336800"/>
          <p14:tracePt t="5143" x="1587500" y="2368550"/>
          <p14:tracePt t="5159" x="1587500" y="2406650"/>
          <p14:tracePt t="5176" x="1587500" y="2451100"/>
          <p14:tracePt t="5193" x="1587500" y="2482850"/>
          <p14:tracePt t="5209" x="1587500" y="2520950"/>
          <p14:tracePt t="5227" x="1587500" y="2546350"/>
          <p14:tracePt t="5243" x="1581150" y="2552700"/>
          <p14:tracePt t="5276" x="1574800" y="2552700"/>
          <p14:tracePt t="5293" x="1562100" y="2552700"/>
          <p14:tracePt t="5309" x="1543050" y="2559050"/>
          <p14:tracePt t="5326" x="1524000" y="2565400"/>
          <p14:tracePt t="5343" x="1511300" y="2565400"/>
          <p14:tracePt t="5376" x="1504950" y="2565400"/>
          <p14:tracePt t="5393" x="1485900" y="2565400"/>
          <p14:tracePt t="5409" x="1466850" y="2546350"/>
          <p14:tracePt t="5426" x="1447800" y="2514600"/>
          <p14:tracePt t="5428" x="1441450" y="2495550"/>
          <p14:tracePt t="5443" x="1422400" y="2470150"/>
          <p14:tracePt t="5459" x="1403350" y="2444750"/>
          <p14:tracePt t="5476" x="1397000" y="2419350"/>
          <p14:tracePt t="5493" x="1390650" y="2413000"/>
          <p14:tracePt t="5509" x="1390650" y="2406650"/>
          <p14:tracePt t="5526" x="1403350" y="2387600"/>
          <p14:tracePt t="5543" x="1422400" y="2362200"/>
          <p14:tracePt t="5560" x="1441450" y="2330450"/>
          <p14:tracePt t="5576" x="1454150" y="2305050"/>
          <p14:tracePt t="5593" x="1473200" y="2298700"/>
          <p14:tracePt t="5609" x="1504950" y="2292350"/>
          <p14:tracePt t="5627" x="1536700" y="2273300"/>
          <p14:tracePt t="5643" x="1574800" y="2260600"/>
          <p14:tracePt t="5659" x="1625600" y="2254250"/>
          <p14:tracePt t="5676" x="1682750" y="2254250"/>
          <p14:tracePt t="5693" x="1739900" y="2254250"/>
          <p14:tracePt t="5709" x="1778000" y="2254250"/>
          <p14:tracePt t="5726" x="1797050" y="2266950"/>
          <p14:tracePt t="5743" x="1816100" y="2286000"/>
          <p14:tracePt t="5759" x="1835150" y="2317750"/>
          <p14:tracePt t="5776" x="1841500" y="2343150"/>
          <p14:tracePt t="5794" x="1847850" y="2362200"/>
          <p14:tracePt t="5809" x="1847850" y="2381250"/>
          <p14:tracePt t="5826" x="1822450" y="2400300"/>
          <p14:tracePt t="5828" x="1803400" y="2406650"/>
          <p14:tracePt t="5843" x="1778000" y="2419350"/>
          <p14:tracePt t="5860" x="1752600" y="2425700"/>
          <p14:tracePt t="5876" x="1739900" y="2432050"/>
          <p14:tracePt t="5893" x="1714500" y="2432050"/>
          <p14:tracePt t="5910" x="1695450" y="2432050"/>
          <p14:tracePt t="5926" x="1676400" y="2432050"/>
          <p14:tracePt t="5943" x="1651000" y="2406650"/>
          <p14:tracePt t="5960" x="1625600" y="2374900"/>
          <p14:tracePt t="5976" x="1600200" y="2336800"/>
          <p14:tracePt t="5993" x="1574800" y="2311400"/>
          <p14:tracePt t="6009" x="1562100" y="2292350"/>
          <p14:tracePt t="6026" x="1543050" y="2273300"/>
          <p14:tracePt t="6051" x="1536700" y="2266950"/>
          <p14:tracePt t="6067" x="1530350" y="2260600"/>
          <p14:tracePt t="6091" x="1524000" y="2260600"/>
          <p14:tracePt t="6099" x="1517650" y="2260600"/>
          <p14:tracePt t="6109" x="1504950" y="2260600"/>
          <p14:tracePt t="6126" x="1479550" y="2260600"/>
          <p14:tracePt t="6143" x="1435100" y="2260600"/>
          <p14:tracePt t="6160" x="1390650" y="2260600"/>
          <p14:tracePt t="6176" x="1339850" y="2260600"/>
          <p14:tracePt t="6193" x="1289050" y="2260600"/>
          <p14:tracePt t="6210" x="1263650" y="2260600"/>
          <p14:tracePt t="6211" x="1244600" y="2260600"/>
          <p14:tracePt t="6227" x="1219200" y="2266950"/>
          <p14:tracePt t="6243" x="1206500" y="2273300"/>
          <p14:tracePt t="6259" x="1193800" y="2273300"/>
          <p14:tracePt t="6387" x="1200150" y="2273300"/>
          <p14:tracePt t="6395" x="1206500" y="2273300"/>
          <p14:tracePt t="6403" x="1225550" y="2273300"/>
          <p14:tracePt t="6410" x="1250950" y="2273300"/>
          <p14:tracePt t="6426" x="1276350" y="2273300"/>
          <p14:tracePt t="6443" x="1409700" y="2273300"/>
          <p14:tracePt t="6460" x="1479550" y="2273300"/>
          <p14:tracePt t="6476" x="1524000" y="2273300"/>
          <p14:tracePt t="6493" x="1581150" y="2286000"/>
          <p14:tracePt t="6509" x="1619250" y="2305050"/>
          <p14:tracePt t="6526" x="1651000" y="2317750"/>
          <p14:tracePt t="6543" x="1676400" y="2336800"/>
          <p14:tracePt t="6559" x="1695450" y="2355850"/>
          <p14:tracePt t="6576" x="1701800" y="2368550"/>
          <p14:tracePt t="6593" x="1708150" y="2374900"/>
          <p14:tracePt t="6643" x="1708150" y="2381250"/>
          <p14:tracePt t="6651" x="1708150" y="2387600"/>
          <p14:tracePt t="6660" x="1708150" y="2393950"/>
          <p14:tracePt t="6676" x="1708150" y="2419350"/>
          <p14:tracePt t="6693" x="1701800" y="2432050"/>
          <p14:tracePt t="6709" x="1695450" y="2463800"/>
          <p14:tracePt t="6726" x="1682750" y="2482850"/>
          <p14:tracePt t="6743" x="1670050" y="2495550"/>
          <p14:tracePt t="6759" x="1651000" y="2508250"/>
          <p14:tracePt t="6776" x="1625600" y="2520950"/>
          <p14:tracePt t="6793" x="1606550" y="2527300"/>
          <p14:tracePt t="6810" x="1593850" y="2533650"/>
          <p14:tracePt t="6826" x="1581150" y="2533650"/>
          <p14:tracePt t="6843" x="1549400" y="2533650"/>
          <p14:tracePt t="6859" x="1536700" y="2533650"/>
          <p14:tracePt t="6876" x="1530350" y="2533650"/>
          <p14:tracePt t="6893" x="1524000" y="2533650"/>
          <p14:tracePt t="6909" x="1517650" y="2527300"/>
          <p14:tracePt t="6926" x="1511300" y="2520950"/>
          <p14:tracePt t="7003" x="1511300" y="2514600"/>
          <p14:tracePt t="7099" x="1511300" y="2508250"/>
          <p14:tracePt t="7107" x="1511300" y="2501900"/>
          <p14:tracePt t="7371" x="1511300" y="2495550"/>
          <p14:tracePt t="7379" x="1511300" y="2482850"/>
          <p14:tracePt t="7387" x="1492250" y="2463800"/>
          <p14:tracePt t="7394" x="1485900" y="2444750"/>
          <p14:tracePt t="7410" x="1473200" y="2413000"/>
          <p14:tracePt t="7426" x="1454150" y="2349500"/>
          <p14:tracePt t="7428" x="1441450" y="2324100"/>
          <p14:tracePt t="7443" x="1422400" y="2286000"/>
          <p14:tracePt t="7459" x="1416050" y="2254250"/>
          <p14:tracePt t="7476" x="1409700" y="2235200"/>
          <p14:tracePt t="7493" x="1397000" y="2222500"/>
          <p14:tracePt t="7509" x="1397000" y="2216150"/>
          <p14:tracePt t="7526" x="1390650" y="2216150"/>
          <p14:tracePt t="7635" x="1384300" y="2209800"/>
          <p14:tracePt t="7643" x="1377950" y="2197100"/>
          <p14:tracePt t="7659" x="1365250" y="2178050"/>
          <p14:tracePt t="7676" x="1346200" y="2159000"/>
          <p14:tracePt t="7693" x="1320800" y="2139950"/>
          <p14:tracePt t="7709" x="1289050" y="2120900"/>
          <p14:tracePt t="7726" x="1270000" y="2101850"/>
          <p14:tracePt t="7743" x="1257300" y="2082800"/>
          <p14:tracePt t="7759" x="1244600" y="2044700"/>
          <p14:tracePt t="7776" x="1244600" y="2006600"/>
          <p14:tracePt t="7793" x="1238250" y="1974850"/>
          <p14:tracePt t="7810" x="1238250" y="1943100"/>
          <p14:tracePt t="7826" x="1238250" y="1917700"/>
          <p14:tracePt t="7843" x="1250950" y="1885950"/>
          <p14:tracePt t="7860" x="1270000" y="1854200"/>
          <p14:tracePt t="7876" x="1295400" y="1816100"/>
          <p14:tracePt t="7893" x="1333500" y="1790700"/>
          <p14:tracePt t="7910" x="1371600" y="1778000"/>
          <p14:tracePt t="7926" x="1422400" y="1765300"/>
          <p14:tracePt t="7943" x="1485900" y="1765300"/>
          <p14:tracePt t="7959" x="1543050" y="1765300"/>
          <p14:tracePt t="7976" x="1600200" y="1765300"/>
          <p14:tracePt t="7993" x="1644650" y="1765300"/>
          <p14:tracePt t="8010" x="1670050" y="1765300"/>
          <p14:tracePt t="8043" x="1676400" y="1797050"/>
          <p14:tracePt t="8059" x="1695450" y="1854200"/>
          <p14:tracePt t="8076" x="1708150" y="1917700"/>
          <p14:tracePt t="8093" x="1708150" y="1974850"/>
          <p14:tracePt t="8109" x="1695450" y="2019300"/>
          <p14:tracePt t="8126" x="1644650" y="2051050"/>
          <p14:tracePt t="8143" x="1600200" y="2089150"/>
          <p14:tracePt t="8159" x="1543050" y="2101850"/>
          <p14:tracePt t="8176" x="1504950" y="2114550"/>
          <p14:tracePt t="8193" x="1479550" y="2127250"/>
          <p14:tracePt t="8210" x="1447800" y="2133600"/>
          <p14:tracePt t="8226" x="1428750" y="2139950"/>
          <p14:tracePt t="8243" x="1403350" y="2152650"/>
          <p14:tracePt t="8259" x="1377950" y="2171700"/>
          <p14:tracePt t="8276" x="1339850" y="2190750"/>
          <p14:tracePt t="8293" x="1289050" y="2222500"/>
          <p14:tracePt t="8309" x="1225550" y="2260600"/>
          <p14:tracePt t="8326" x="1155700" y="2292350"/>
          <p14:tracePt t="8343" x="1085850" y="2317750"/>
          <p14:tracePt t="8360" x="1041400" y="2330450"/>
          <p14:tracePt t="8376" x="1016000" y="2336800"/>
          <p14:tracePt t="8393" x="1003300" y="2336800"/>
          <p14:tracePt t="8409" x="990600" y="2336800"/>
          <p14:tracePt t="8426" x="965200" y="2336800"/>
          <p14:tracePt t="8443" x="933450" y="2330450"/>
          <p14:tracePt t="8460" x="920750" y="2330450"/>
          <p14:tracePt t="8476" x="920750" y="2324100"/>
          <p14:tracePt t="8493" x="914400" y="2324100"/>
          <p14:tracePt t="8531" x="914400" y="2317750"/>
          <p14:tracePt t="8543" x="927100" y="2317750"/>
          <p14:tracePt t="8559" x="971550" y="2305050"/>
          <p14:tracePt t="8578" x="1066800" y="2298700"/>
          <p14:tracePt t="8593" x="1098550" y="2298700"/>
          <p14:tracePt t="8609" x="1149350" y="2298700"/>
          <p14:tracePt t="8627" x="1212850" y="2298700"/>
          <p14:tracePt t="8643" x="1219200" y="2298700"/>
          <p14:tracePt t="8739" x="1212850" y="2298700"/>
          <p14:tracePt t="8746" x="1200150" y="2298700"/>
          <p14:tracePt t="8755" x="1187450" y="2298700"/>
          <p14:tracePt t="8763" x="1174750" y="2311400"/>
          <p14:tracePt t="8776" x="1155700" y="2324100"/>
          <p14:tracePt t="8793" x="1117600" y="2368550"/>
          <p14:tracePt t="8810" x="1092200" y="2413000"/>
          <p14:tracePt t="8811" x="1073150" y="2438400"/>
          <p14:tracePt t="8826" x="1060450" y="2457450"/>
          <p14:tracePt t="8843" x="1035050" y="2508250"/>
          <p14:tracePt t="8859" x="1028700" y="2508250"/>
          <p14:tracePt t="8923" x="1054100" y="2501900"/>
          <p14:tracePt t="8930" x="1073150" y="2489200"/>
          <p14:tracePt t="8939" x="1098550" y="2470150"/>
          <p14:tracePt t="8946" x="1123950" y="2457450"/>
          <p14:tracePt t="8959" x="1149350" y="2438400"/>
          <p14:tracePt t="8976" x="1187450" y="2406650"/>
          <p14:tracePt t="8993" x="1219200" y="2387600"/>
          <p14:tracePt t="9010" x="1225550" y="2381250"/>
          <p14:tracePt t="9083" x="1219200" y="2387600"/>
          <p14:tracePt t="9091" x="1206500" y="2406650"/>
          <p14:tracePt t="9099" x="1200150" y="2419350"/>
          <p14:tracePt t="9109" x="1200150" y="2432050"/>
          <p14:tracePt t="9126" x="1200150" y="2438400"/>
          <p14:tracePt t="9160" x="1225550" y="2444750"/>
          <p14:tracePt t="9176" x="1276350" y="2444750"/>
          <p14:tracePt t="9193" x="1333500" y="2444750"/>
          <p14:tracePt t="9210" x="1390650" y="2425700"/>
          <p14:tracePt t="9227" x="1435100" y="2400300"/>
          <p14:tracePt t="9299" x="1447800" y="2400300"/>
          <p14:tracePt t="9307" x="1460500" y="2400300"/>
          <p14:tracePt t="9314" x="1485900" y="2413000"/>
          <p14:tracePt t="9326" x="1517650" y="2419350"/>
          <p14:tracePt t="9343" x="1574800" y="2432050"/>
          <p14:tracePt t="9359" x="1638300" y="2438400"/>
          <p14:tracePt t="9376" x="1695450" y="2444750"/>
          <p14:tracePt t="9393" x="1758950" y="2463800"/>
          <p14:tracePt t="9409" x="1797050" y="2470150"/>
          <p14:tracePt t="9427" x="1841500" y="2495550"/>
          <p14:tracePt t="9443" x="1860550" y="2508250"/>
          <p14:tracePt t="9459" x="1866900" y="2514600"/>
          <p14:tracePt t="9499" x="1866900" y="2520950"/>
          <p14:tracePt t="9509" x="1860550" y="2520950"/>
          <p14:tracePt t="9526" x="1835150" y="2533650"/>
          <p14:tracePt t="9543" x="1797050" y="2540000"/>
          <p14:tracePt t="9559" x="1752600" y="2546350"/>
          <p14:tracePt t="9576" x="1695450" y="2552700"/>
          <p14:tracePt t="9593" x="1619250" y="2559050"/>
          <p14:tracePt t="9609" x="1555750" y="2559050"/>
          <p14:tracePt t="9611" x="1530350" y="2559050"/>
          <p14:tracePt t="9626" x="1485900" y="2552700"/>
          <p14:tracePt t="9643" x="1454150" y="2533650"/>
          <p14:tracePt t="9659" x="1428750" y="2508250"/>
          <p14:tracePt t="9676" x="1416050" y="2470150"/>
          <p14:tracePt t="9693" x="1403350" y="2432050"/>
          <p14:tracePt t="9710" x="1403350" y="2393950"/>
          <p14:tracePt t="9726" x="1403350" y="2362200"/>
          <p14:tracePt t="9743" x="1416050" y="2336800"/>
          <p14:tracePt t="9759" x="1435100" y="2317750"/>
          <p14:tracePt t="9776" x="1466850" y="2292350"/>
          <p14:tracePt t="9793" x="1524000" y="2273300"/>
          <p14:tracePt t="9810" x="1612900" y="2254250"/>
          <p14:tracePt t="9826" x="1689100" y="2235200"/>
          <p14:tracePt t="9843" x="1809750" y="2235200"/>
          <p14:tracePt t="9860" x="1866900" y="2235200"/>
          <p14:tracePt t="9876" x="1905000" y="2235200"/>
          <p14:tracePt t="9893" x="1930400" y="2247900"/>
          <p14:tracePt t="9909" x="1949450" y="2260600"/>
          <p14:tracePt t="9926" x="1962150" y="2292350"/>
          <p14:tracePt t="9943" x="1974850" y="2336800"/>
          <p14:tracePt t="9960" x="1974850" y="2368550"/>
          <p14:tracePt t="9976" x="1974850" y="2400300"/>
          <p14:tracePt t="9993" x="1962150" y="2432050"/>
          <p14:tracePt t="10009" x="1930400" y="2470150"/>
          <p14:tracePt t="10026" x="1898650" y="2501900"/>
          <p14:tracePt t="10028" x="1873250" y="2514600"/>
          <p14:tracePt t="10043" x="1835150" y="2546350"/>
          <p14:tracePt t="10060" x="1784350" y="2565400"/>
          <p14:tracePt t="10076" x="1739900" y="2578100"/>
          <p14:tracePt t="10093" x="1676400" y="2578100"/>
          <p14:tracePt t="10109" x="1625600" y="2578100"/>
          <p14:tracePt t="10126" x="1568450" y="2578100"/>
          <p14:tracePt t="10143" x="1543050" y="2571750"/>
          <p14:tracePt t="10159" x="1524000" y="2559050"/>
          <p14:tracePt t="10176" x="1511300" y="2552700"/>
          <p14:tracePt t="10193" x="1498600" y="2533650"/>
          <p14:tracePt t="10210" x="1492250" y="2520950"/>
          <p14:tracePt t="10212" x="1492250" y="2514600"/>
          <p14:tracePt t="10226" x="1485900" y="2514600"/>
          <p14:tracePt t="10459" x="1485900" y="2508250"/>
          <p14:tracePt t="10467" x="1485900" y="2495550"/>
          <p14:tracePt t="10476" x="1498600" y="2476500"/>
          <p14:tracePt t="10493" x="1574800" y="2444750"/>
          <p14:tracePt t="10510" x="1663700" y="2413000"/>
          <p14:tracePt t="10526" x="1765300" y="2374900"/>
          <p14:tracePt t="10543" x="1860550" y="2343150"/>
          <p14:tracePt t="10559" x="1955800" y="2330450"/>
          <p14:tracePt t="10578" x="2044700" y="2324100"/>
          <p14:tracePt t="10593" x="2120900" y="2324100"/>
          <p14:tracePt t="10610" x="2171700" y="2324100"/>
          <p14:tracePt t="10612" x="2184400" y="2324100"/>
          <p14:tracePt t="10626" x="2190750" y="2324100"/>
          <p14:tracePt t="10667" x="2197100" y="2324100"/>
          <p14:tracePt t="10683" x="2203450" y="2324100"/>
          <p14:tracePt t="10693" x="2216150" y="2324100"/>
          <p14:tracePt t="10709" x="2222500" y="2324100"/>
          <p14:tracePt t="10947" x="2228850" y="2324100"/>
          <p14:tracePt t="10955" x="2235200" y="2324100"/>
          <p14:tracePt t="10962" x="2241550" y="2324100"/>
          <p14:tracePt t="10976" x="2254250" y="2324100"/>
          <p14:tracePt t="10993" x="2292350" y="2305050"/>
          <p14:tracePt t="11010" x="2324100" y="2286000"/>
          <p14:tracePt t="11012" x="2330450" y="2286000"/>
          <p14:tracePt t="11026" x="2330450" y="2279650"/>
          <p14:tracePt t="11043" x="2336800" y="2279650"/>
          <p14:tracePt t="11395" x="2330450" y="2279650"/>
          <p14:tracePt t="11403" x="2324100" y="2279650"/>
          <p14:tracePt t="11411" x="2317750" y="2279650"/>
          <p14:tracePt t="11426" x="2311400" y="2279650"/>
          <p14:tracePt t="11443" x="2292350" y="2279650"/>
          <p14:tracePt t="11476" x="2286000" y="2279650"/>
          <p14:tracePt t="11493" x="2273300" y="2279650"/>
          <p14:tracePt t="11510" x="2266950" y="2279650"/>
          <p14:tracePt t="11763" x="2254250" y="2279650"/>
          <p14:tracePt t="11771" x="2247900" y="2279650"/>
          <p14:tracePt t="11778" x="2241550" y="2279650"/>
          <p14:tracePt t="11794" x="2235200" y="2279650"/>
          <p14:tracePt t="11819" x="2228850" y="2279650"/>
          <p14:tracePt t="11939" x="2222500" y="2279650"/>
          <p14:tracePt t="12115" x="2216150" y="2292350"/>
          <p14:tracePt t="12123" x="2209800" y="2311400"/>
          <p14:tracePt t="12131" x="2203450" y="2336800"/>
          <p14:tracePt t="12143" x="2190750" y="2355850"/>
          <p14:tracePt t="12159" x="2159000" y="2400300"/>
          <p14:tracePt t="12176" x="2120900" y="2451100"/>
          <p14:tracePt t="12193" x="2076450" y="2514600"/>
          <p14:tracePt t="12209" x="2025650" y="2590800"/>
          <p14:tracePt t="12226" x="1974850" y="2667000"/>
          <p14:tracePt t="12227" x="1955800" y="2705100"/>
          <p14:tracePt t="12243" x="1924050" y="2768600"/>
          <p14:tracePt t="12259" x="1911350" y="2813050"/>
          <p14:tracePt t="12276" x="1898650" y="2857500"/>
          <p14:tracePt t="12293" x="1892300" y="2901950"/>
          <p14:tracePt t="12310" x="1873250" y="2952750"/>
          <p14:tracePt t="12326" x="1854200" y="3016250"/>
          <p14:tracePt t="12343" x="1841500" y="3079750"/>
          <p14:tracePt t="12360" x="1835150" y="3130550"/>
          <p14:tracePt t="12376" x="1835150" y="3168650"/>
          <p14:tracePt t="12393" x="1835150" y="3200400"/>
          <p14:tracePt t="12410" x="1835150" y="3244850"/>
          <p14:tracePt t="12412" x="1835150" y="3276600"/>
          <p14:tracePt t="12426" x="1835150" y="3302000"/>
          <p14:tracePt t="12443" x="1835150" y="3384550"/>
          <p14:tracePt t="12459" x="1835150" y="3435350"/>
          <p14:tracePt t="12476" x="1841500" y="3492500"/>
          <p14:tracePt t="12493" x="1847850" y="3530600"/>
          <p14:tracePt t="12509" x="1866900" y="3568700"/>
          <p14:tracePt t="12526" x="1892300" y="3606800"/>
          <p14:tracePt t="12543" x="1943100" y="3651250"/>
          <p14:tracePt t="12559" x="2012950" y="3689350"/>
          <p14:tracePt t="12576" x="2070100" y="3721100"/>
          <p14:tracePt t="12593" x="2114550" y="3733800"/>
          <p14:tracePt t="12610" x="2152650" y="3746500"/>
          <p14:tracePt t="12626" x="2190750" y="3765550"/>
          <p14:tracePt t="12628" x="2203450" y="3765550"/>
          <p14:tracePt t="12643" x="2222500" y="3771900"/>
          <p14:tracePt t="12660" x="2222500" y="3778250"/>
          <p14:tracePt t="12676" x="2228850" y="3778250"/>
          <p14:tracePt t="12763" x="2209800" y="3778250"/>
          <p14:tracePt t="12771" x="2203450" y="3778250"/>
          <p14:tracePt t="12778" x="2171700" y="3778250"/>
          <p14:tracePt t="12793" x="2139950" y="3765550"/>
          <p14:tracePt t="12810" x="2082800" y="3746500"/>
          <p14:tracePt t="12811" x="2057400" y="3733800"/>
          <p14:tracePt t="12827" x="2032000" y="3721100"/>
          <p14:tracePt t="12843" x="2006600" y="3689350"/>
          <p14:tracePt t="12860" x="2000250" y="3651250"/>
          <p14:tracePt t="12876" x="1987550" y="3600450"/>
          <p14:tracePt t="12893" x="1987550" y="3549650"/>
          <p14:tracePt t="12909" x="1987550" y="3505200"/>
          <p14:tracePt t="12926" x="2006600" y="3479800"/>
          <p14:tracePt t="12943" x="2038350" y="3460750"/>
          <p14:tracePt t="12959" x="2076450" y="3435350"/>
          <p14:tracePt t="12976" x="2152650" y="3409950"/>
          <p14:tracePt t="12993" x="2254250" y="3397250"/>
          <p14:tracePt t="13009" x="2362200" y="3397250"/>
          <p14:tracePt t="13012" x="2400300" y="3397250"/>
          <p14:tracePt t="13026" x="2438400" y="3403600"/>
          <p14:tracePt t="13043" x="2565400" y="3460750"/>
          <p14:tracePt t="13059" x="2628900" y="3505200"/>
          <p14:tracePt t="13076" x="2667000" y="3549650"/>
          <p14:tracePt t="13093" x="2686050" y="3587750"/>
          <p14:tracePt t="13109" x="2686050" y="3632200"/>
          <p14:tracePt t="13126" x="2673350" y="3683000"/>
          <p14:tracePt t="13143" x="2647950" y="3752850"/>
          <p14:tracePt t="13160" x="2609850" y="3816350"/>
          <p14:tracePt t="13176" x="2565400" y="3860800"/>
          <p14:tracePt t="13193" x="2520950" y="3879850"/>
          <p14:tracePt t="13210" x="2476500" y="3905250"/>
          <p14:tracePt t="13211" x="2463800" y="3911600"/>
          <p14:tracePt t="13226" x="2444750" y="3911600"/>
          <p14:tracePt t="13243" x="2368550" y="3911600"/>
          <p14:tracePt t="13259" x="2305050" y="3905250"/>
          <p14:tracePt t="13276" x="2222500" y="3886200"/>
          <p14:tracePt t="13293" x="2159000" y="3867150"/>
          <p14:tracePt t="13310" x="2108200" y="3848100"/>
          <p14:tracePt t="13326" x="2076450" y="3841750"/>
          <p14:tracePt t="13343" x="2044700" y="3816350"/>
          <p14:tracePt t="13359" x="2019300" y="3771900"/>
          <p14:tracePt t="13376" x="1968500" y="3689350"/>
          <p14:tracePt t="13393" x="1917700" y="3625850"/>
          <p14:tracePt t="13409" x="1885950" y="3606800"/>
          <p14:tracePt t="13412" x="1879600" y="3600450"/>
          <p14:tracePt t="13426" x="1873250" y="3600450"/>
          <p14:tracePt t="13523" x="1873250" y="3606800"/>
          <p14:tracePt t="13531" x="1873250" y="3613150"/>
          <p14:tracePt t="13539" x="1873250" y="3625850"/>
          <p14:tracePt t="13546" x="1873250" y="3644900"/>
          <p14:tracePt t="13559" x="1873250" y="3657600"/>
          <p14:tracePt t="13576" x="1873250" y="3695700"/>
          <p14:tracePt t="13593" x="1866900" y="3746500"/>
          <p14:tracePt t="13611" x="1835150" y="3784600"/>
          <p14:tracePt t="13626" x="1822450" y="3790950"/>
          <p14:tracePt t="13643" x="1784350" y="3790950"/>
          <p14:tracePt t="13659" x="1765300" y="3790950"/>
          <p14:tracePt t="13676" x="1739900" y="3790950"/>
          <p14:tracePt t="13693" x="1733550" y="3790950"/>
          <p14:tracePt t="13710" x="1727200" y="3790950"/>
          <p14:tracePt t="13755" x="1727200" y="3784600"/>
          <p14:tracePt t="13763" x="1733550" y="3784600"/>
          <p14:tracePt t="13776" x="1733550" y="3778250"/>
          <p14:tracePt t="13795" x="1739900" y="3778250"/>
          <p14:tracePt t="13809" x="1739900" y="3765550"/>
          <p14:tracePt t="13827" x="1752600" y="3733800"/>
          <p14:tracePt t="13843" x="1752600" y="3689350"/>
          <p14:tracePt t="13860" x="1752600" y="3638550"/>
          <p14:tracePt t="13876" x="1727200" y="3594100"/>
          <p14:tracePt t="13893" x="1714500" y="3575050"/>
          <p14:tracePt t="13931" x="1720850" y="3575050"/>
          <p14:tracePt t="13943" x="1727200" y="3575050"/>
          <p14:tracePt t="13959" x="1733550" y="3568700"/>
          <p14:tracePt t="13976" x="1733550" y="3562350"/>
          <p14:tracePt t="13993" x="1739900" y="3562350"/>
          <p14:tracePt t="14051" x="1739900" y="3568700"/>
          <p14:tracePt t="14059" x="1739900" y="3581400"/>
          <p14:tracePt t="14076" x="1708150" y="3606800"/>
          <p14:tracePt t="14093" x="1638300" y="3625850"/>
          <p14:tracePt t="14110" x="1574800" y="3651250"/>
          <p14:tracePt t="14126" x="1524000" y="3670300"/>
          <p14:tracePt t="14143" x="1479550" y="3683000"/>
          <p14:tracePt t="14160" x="1441450" y="3683000"/>
          <p14:tracePt t="14176" x="1422400" y="3683000"/>
          <p14:tracePt t="14193" x="1403350" y="3683000"/>
          <p14:tracePt t="14210" x="1384300" y="3670300"/>
          <p14:tracePt t="14211" x="1377950" y="3657600"/>
          <p14:tracePt t="14226" x="1377950" y="3644900"/>
          <p14:tracePt t="14243" x="1365250" y="3581400"/>
          <p14:tracePt t="14259" x="1365250" y="3530600"/>
          <p14:tracePt t="14276" x="1365250" y="3505200"/>
          <p14:tracePt t="14293" x="1384300" y="3479800"/>
          <p14:tracePt t="14310" x="1416050" y="3454400"/>
          <p14:tracePt t="14326" x="1485900" y="3429000"/>
          <p14:tracePt t="14343" x="1581150" y="3422650"/>
          <p14:tracePt t="14359" x="1701800" y="3422650"/>
          <p14:tracePt t="14376" x="1816100" y="3422650"/>
          <p14:tracePt t="14393" x="1955800" y="3460750"/>
          <p14:tracePt t="14410" x="2095500" y="3511550"/>
          <p14:tracePt t="14426" x="2235200" y="3562350"/>
          <p14:tracePt t="14443" x="2451100" y="3651250"/>
          <p14:tracePt t="14459" x="2584450" y="3708400"/>
          <p14:tracePt t="14476" x="2679700" y="3733800"/>
          <p14:tracePt t="14493" x="2730500" y="3765550"/>
          <p14:tracePt t="14510" x="2749550" y="3771900"/>
          <p14:tracePt t="14526" x="2749550" y="3778250"/>
          <p14:tracePt t="14559" x="2717800" y="3797300"/>
          <p14:tracePt t="14576" x="2667000" y="3835400"/>
          <p14:tracePt t="14593" x="2597150" y="3860800"/>
          <p14:tracePt t="14609" x="2508250" y="3886200"/>
          <p14:tracePt t="14612" x="2451100" y="3886200"/>
          <p14:tracePt t="14626" x="2387600" y="3892550"/>
          <p14:tracePt t="14643" x="2216150" y="3879850"/>
          <p14:tracePt t="14660" x="2120900" y="3867150"/>
          <p14:tracePt t="14676" x="2044700" y="3841750"/>
          <p14:tracePt t="14693" x="1993900" y="3816350"/>
          <p14:tracePt t="14709" x="1943100" y="3784600"/>
          <p14:tracePt t="14726" x="1885950" y="3727450"/>
          <p14:tracePt t="14743" x="1854200" y="3683000"/>
          <p14:tracePt t="14759" x="1828800" y="3632200"/>
          <p14:tracePt t="14776" x="1816100" y="3581400"/>
          <p14:tracePt t="14793" x="1790700" y="3505200"/>
          <p14:tracePt t="14809" x="1784350" y="3422650"/>
          <p14:tracePt t="14811" x="1797050" y="3390900"/>
          <p14:tracePt t="14827" x="1803400" y="3340100"/>
          <p14:tracePt t="14843" x="1809750" y="3308350"/>
          <p14:tracePt t="14860" x="1828800" y="3289300"/>
          <p14:tracePt t="14876" x="1892300" y="3276600"/>
          <p14:tracePt t="14893" x="2000250" y="3263900"/>
          <p14:tracePt t="14910" x="2133600" y="3257550"/>
          <p14:tracePt t="14926" x="2241550" y="3257550"/>
          <p14:tracePt t="14943" x="2311400" y="3282950"/>
          <p14:tracePt t="14960" x="2362200" y="3321050"/>
          <p14:tracePt t="14976" x="2438400" y="3384550"/>
          <p14:tracePt t="14993" x="2501900" y="3467100"/>
          <p14:tracePt t="15010" x="2565400" y="3568700"/>
          <p14:tracePt t="15027" x="2578100" y="3670300"/>
          <p14:tracePt t="15043" x="2578100" y="3727450"/>
          <p14:tracePt t="15060" x="2520950" y="3771900"/>
          <p14:tracePt t="15076" x="2457450" y="3803650"/>
          <p14:tracePt t="15093" x="2374900" y="3816350"/>
          <p14:tracePt t="15110" x="2279650" y="3822700"/>
          <p14:tracePt t="15126" x="2178050" y="3822700"/>
          <p14:tracePt t="15143" x="2063750" y="3816350"/>
          <p14:tracePt t="15160" x="1968500" y="3816350"/>
          <p14:tracePt t="15176" x="1911350" y="3790950"/>
          <p14:tracePt t="15193" x="1885950" y="3784600"/>
          <p14:tracePt t="15209" x="1879600" y="3778250"/>
          <p14:tracePt t="15243" x="1879600" y="3771900"/>
          <p14:tracePt t="15260" x="1879600" y="3759200"/>
          <p14:tracePt t="15276" x="1879600" y="3733800"/>
          <p14:tracePt t="15293" x="1879600" y="3721100"/>
          <p14:tracePt t="15747" x="1879600" y="3714750"/>
          <p14:tracePt t="15755" x="1879600" y="3708400"/>
          <p14:tracePt t="15762" x="1879600" y="3702050"/>
          <p14:tracePt t="15776" x="1873250" y="3695700"/>
          <p14:tracePt t="15827" x="1873250" y="3689350"/>
          <p14:tracePt t="15835" x="1873250" y="3683000"/>
          <p14:tracePt t="15931" x="1866900" y="3676650"/>
          <p14:tracePt t="15939" x="1860550" y="3663950"/>
          <p14:tracePt t="15947" x="1860550" y="3651250"/>
          <p14:tracePt t="15959" x="1854200" y="3644900"/>
          <p14:tracePt t="15976" x="1847850" y="3625850"/>
          <p14:tracePt t="15993" x="1841500" y="3606800"/>
          <p14:tracePt t="16010" x="1835150" y="3594100"/>
          <p14:tracePt t="16011" x="1822450" y="3581400"/>
          <p14:tracePt t="16026" x="1822450" y="3568700"/>
          <p14:tracePt t="16043" x="1771650" y="3543300"/>
          <p14:tracePt t="16060" x="1746250" y="3536950"/>
          <p14:tracePt t="16076" x="1733550" y="3536950"/>
          <p14:tracePt t="16110" x="1733550" y="3530600"/>
          <p14:tracePt t="16126" x="1720850" y="3530600"/>
          <p14:tracePt t="16143" x="1682750" y="3536950"/>
          <p14:tracePt t="16161" x="1651000" y="3536950"/>
          <p14:tracePt t="16176" x="1619250" y="3536950"/>
          <p14:tracePt t="16193" x="1600200" y="3536950"/>
          <p14:tracePt t="16210" x="1587500" y="3536950"/>
          <p14:tracePt t="16315" x="1587500" y="3543300"/>
          <p14:tracePt t="16323" x="1581150" y="3543300"/>
          <p14:tracePt t="16330" x="1574800" y="3556000"/>
          <p14:tracePt t="16343" x="1568450" y="3568700"/>
          <p14:tracePt t="16360" x="1555750" y="3594100"/>
          <p14:tracePt t="16376" x="1549400" y="3619500"/>
          <p14:tracePt t="16393" x="1543050" y="3657600"/>
          <p14:tracePt t="16410" x="1530350" y="3689350"/>
          <p14:tracePt t="16426" x="1530350" y="3702050"/>
          <p14:tracePt t="16707" x="1536700" y="3702050"/>
          <p14:tracePt t="16763" x="1543050" y="3702050"/>
          <p14:tracePt t="16771" x="1549400" y="3702050"/>
          <p14:tracePt t="16778" x="1555750" y="3702050"/>
          <p14:tracePt t="16793" x="1568450" y="3702050"/>
          <p14:tracePt t="16811" x="1593850" y="3702050"/>
          <p14:tracePt t="16826" x="1600200" y="3702050"/>
          <p14:tracePt t="16843" x="1644650" y="3727450"/>
          <p14:tracePt t="16860" x="1676400" y="3746500"/>
          <p14:tracePt t="16876" x="1701800" y="3752850"/>
          <p14:tracePt t="16893" x="1720850" y="3759200"/>
          <p14:tracePt t="16909" x="1727200" y="3759200"/>
          <p14:tracePt t="17155" x="1733550" y="3759200"/>
          <p14:tracePt t="17171" x="1739900" y="3759200"/>
          <p14:tracePt t="17179" x="1746250" y="3759200"/>
          <p14:tracePt t="17187" x="1758950" y="3759200"/>
          <p14:tracePt t="17194" x="1765300" y="3759200"/>
          <p14:tracePt t="17209" x="1778000" y="3759200"/>
          <p14:tracePt t="17226" x="1784350" y="3759200"/>
          <p14:tracePt t="17243" x="1790700" y="3759200"/>
          <p14:tracePt t="17260" x="1790700" y="3752850"/>
          <p14:tracePt t="17276" x="1797050" y="3746500"/>
          <p14:tracePt t="17323" x="1803400" y="3746500"/>
          <p14:tracePt t="17347" x="1809750" y="3746500"/>
          <p14:tracePt t="17523" x="1803400" y="3746500"/>
          <p14:tracePt t="17531" x="1797050" y="3746500"/>
          <p14:tracePt t="17539" x="1784350" y="3746500"/>
          <p14:tracePt t="17547" x="1778000" y="3746500"/>
          <p14:tracePt t="17559" x="1771650" y="3746500"/>
          <p14:tracePt t="17576" x="1758950" y="3746500"/>
          <p14:tracePt t="17593" x="1739900" y="3752850"/>
          <p14:tracePt t="17610" x="1708150" y="3765550"/>
          <p14:tracePt t="17626" x="1663700" y="3778250"/>
          <p14:tracePt t="17643" x="1644650" y="3784600"/>
          <p14:tracePt t="17659" x="1631950" y="3784600"/>
          <p14:tracePt t="17676" x="1625600" y="3784600"/>
          <p14:tracePt t="19331" x="1644650" y="3784600"/>
          <p14:tracePt t="19339" x="1676400" y="3784600"/>
          <p14:tracePt t="19346" x="1714500" y="3778250"/>
          <p14:tracePt t="19359" x="1746250" y="3759200"/>
          <p14:tracePt t="19376" x="1784350" y="3746500"/>
          <p14:tracePt t="19393" x="1790700" y="3740150"/>
          <p14:tracePt t="19795" x="1803400" y="3740150"/>
          <p14:tracePt t="19803" x="1841500" y="3727450"/>
          <p14:tracePt t="19811" x="1905000" y="3708400"/>
          <p14:tracePt t="19826" x="1974850" y="3689350"/>
          <p14:tracePt t="19843" x="2159000" y="3676650"/>
          <p14:tracePt t="19860" x="2266950" y="3670300"/>
          <p14:tracePt t="19876" x="2393950" y="3670300"/>
          <p14:tracePt t="19893" x="2520950" y="3670300"/>
          <p14:tracePt t="19909" x="2641600" y="3670300"/>
          <p14:tracePt t="19926" x="2736850" y="3670300"/>
          <p14:tracePt t="19943" x="2787650" y="3651250"/>
          <p14:tracePt t="19960" x="2806700" y="3644900"/>
          <p14:tracePt t="20043" x="2794000" y="3638550"/>
          <p14:tracePt t="20051" x="2781300" y="3638550"/>
          <p14:tracePt t="20059" x="2762250" y="3632200"/>
          <p14:tracePt t="20076" x="2679700" y="3613150"/>
          <p14:tracePt t="20093" x="2552700" y="3568700"/>
          <p14:tracePt t="20111" x="2432050" y="3530600"/>
          <p14:tracePt t="20126" x="2311400" y="3498850"/>
          <p14:tracePt t="20143" x="2171700" y="3479800"/>
          <p14:tracePt t="20159" x="2019300" y="3467100"/>
          <p14:tracePt t="20176" x="1860550" y="3448050"/>
          <p14:tracePt t="20193" x="1695450" y="3435350"/>
          <p14:tracePt t="20210" x="1549400" y="3435350"/>
          <p14:tracePt t="20212" x="1492250" y="3435350"/>
          <p14:tracePt t="20226" x="1460500" y="3448050"/>
          <p14:tracePt t="20243" x="1365250" y="3448050"/>
          <p14:tracePt t="20260" x="1346200" y="3448050"/>
          <p14:tracePt t="20307" x="1333500" y="3448050"/>
          <p14:tracePt t="20315" x="1333500" y="3454400"/>
          <p14:tracePt t="20326" x="1320800" y="3473450"/>
          <p14:tracePt t="20343" x="1308100" y="3511550"/>
          <p14:tracePt t="20359" x="1295400" y="3556000"/>
          <p14:tracePt t="20376" x="1282700" y="3594100"/>
          <p14:tracePt t="20393" x="1270000" y="3619500"/>
          <p14:tracePt t="20410" x="1257300" y="3632200"/>
          <p14:tracePt t="20412" x="1250950" y="3638550"/>
          <p14:tracePt t="20579" x="1257300" y="3638550"/>
          <p14:tracePt t="20587" x="1270000" y="3638550"/>
          <p14:tracePt t="20594" x="1282700" y="3632200"/>
          <p14:tracePt t="20610" x="1301750" y="3625850"/>
          <p14:tracePt t="20627" x="1339850" y="3613150"/>
          <p14:tracePt t="20643" x="1409700" y="3594100"/>
          <p14:tracePt t="20660" x="1454150" y="3587750"/>
          <p14:tracePt t="20676" x="1504950" y="3587750"/>
          <p14:tracePt t="20693" x="1568450" y="3587750"/>
          <p14:tracePt t="20710" x="1606550" y="3594100"/>
          <p14:tracePt t="20726" x="1625600" y="3613150"/>
          <p14:tracePt t="20743" x="1631950" y="3638550"/>
          <p14:tracePt t="20760" x="1631950" y="3657600"/>
          <p14:tracePt t="20776" x="1625600" y="3670300"/>
          <p14:tracePt t="20793" x="1612900" y="3676650"/>
          <p14:tracePt t="20811" x="1568450" y="3683000"/>
          <p14:tracePt t="20826" x="1543050" y="3683000"/>
          <p14:tracePt t="20843" x="1441450" y="3683000"/>
          <p14:tracePt t="20860" x="1390650" y="3670300"/>
          <p14:tracePt t="20876" x="1377950" y="3638550"/>
          <p14:tracePt t="20893" x="1371600" y="3594100"/>
          <p14:tracePt t="20910" x="1371600" y="3530600"/>
          <p14:tracePt t="20926" x="1409700" y="3479800"/>
          <p14:tracePt t="20943" x="1479550" y="3454400"/>
          <p14:tracePt t="20960" x="1568450" y="3429000"/>
          <p14:tracePt t="20976" x="1670050" y="3429000"/>
          <p14:tracePt t="20993" x="1733550" y="3460750"/>
          <p14:tracePt t="21011" x="1790700" y="3549650"/>
          <p14:tracePt t="21026" x="1790700" y="3587750"/>
          <p14:tracePt t="21043" x="1778000" y="3676650"/>
          <p14:tracePt t="21060" x="1739900" y="3740150"/>
          <p14:tracePt t="21076" x="1695450" y="3765550"/>
          <p14:tracePt t="21093" x="1676400" y="3771900"/>
          <p14:tracePt t="21110" x="1670050" y="3778250"/>
          <p14:tracePt t="21179" x="1670050" y="3771900"/>
          <p14:tracePt t="21187" x="1670050" y="3765550"/>
          <p14:tracePt t="21235" x="1670050" y="3778250"/>
          <p14:tracePt t="21243" x="1670050" y="3784600"/>
          <p14:tracePt t="21260" x="1670050" y="3797300"/>
          <p14:tracePt t="21277" x="1670050" y="3810000"/>
          <p14:tracePt t="21315" x="1670050" y="3822700"/>
          <p14:tracePt t="21326" x="1670050" y="3841750"/>
          <p14:tracePt t="21343" x="1644650" y="3898900"/>
          <p14:tracePt t="21360" x="1638300" y="3943350"/>
          <p14:tracePt t="21376" x="1631950" y="4000500"/>
          <p14:tracePt t="21393" x="1631950" y="4064000"/>
          <p14:tracePt t="21409" x="1631950" y="4133850"/>
          <p14:tracePt t="21411" x="1638300" y="4171950"/>
          <p14:tracePt t="21426" x="1631950" y="4241800"/>
          <p14:tracePt t="21443" x="1631950" y="4305300"/>
          <p14:tracePt t="21460" x="1638300" y="4349750"/>
          <p14:tracePt t="21476" x="1651000" y="4394200"/>
          <p14:tracePt t="21493" x="1663700" y="4425950"/>
          <p14:tracePt t="21509" x="1670050" y="4451350"/>
          <p14:tracePt t="21526" x="1676400" y="4464050"/>
          <p14:tracePt t="21543" x="1676400" y="4495800"/>
          <p14:tracePt t="21560" x="1682750" y="4546600"/>
          <p14:tracePt t="21576" x="1701800" y="4610100"/>
          <p14:tracePt t="21593" x="1720850" y="4673600"/>
          <p14:tracePt t="21610" x="1746250" y="4730750"/>
          <p14:tracePt t="21627" x="1765300" y="4768850"/>
          <p14:tracePt t="21643" x="1790700" y="4838700"/>
          <p14:tracePt t="21659" x="1816100" y="4895850"/>
          <p14:tracePt t="21676" x="1828800" y="4940300"/>
          <p14:tracePt t="21693" x="1847850" y="4991100"/>
          <p14:tracePt t="21710" x="1860550" y="5035550"/>
          <p14:tracePt t="21726" x="1873250" y="5086350"/>
          <p14:tracePt t="21743" x="1898650" y="5143500"/>
          <p14:tracePt t="21760" x="1924050" y="5226050"/>
          <p14:tracePt t="21776" x="1962150" y="5327650"/>
          <p14:tracePt t="21793" x="1987550" y="5410200"/>
          <p14:tracePt t="21810" x="2019300" y="5511800"/>
          <p14:tracePt t="21812" x="2038350" y="5562600"/>
          <p14:tracePt t="21826" x="2044700" y="5613400"/>
          <p14:tracePt t="21843" x="2108200" y="5791200"/>
          <p14:tracePt t="21859" x="2146300" y="5911850"/>
          <p14:tracePt t="21876" x="2178050" y="6019800"/>
          <p14:tracePt t="21893" x="2216150" y="6121400"/>
          <p14:tracePt t="21909" x="2216150" y="6197600"/>
          <p14:tracePt t="21926" x="2241550" y="6273800"/>
          <p14:tracePt t="21943" x="2241550" y="6330950"/>
          <p14:tracePt t="21960" x="2241550" y="6375400"/>
          <p14:tracePt t="21976" x="2241550" y="6407150"/>
          <p14:tracePt t="21993" x="2241550" y="6445250"/>
          <p14:tracePt t="22010" x="2235200" y="6464300"/>
          <p14:tracePt t="22012" x="2228850" y="6477000"/>
          <p14:tracePt t="22026" x="2228850" y="6483350"/>
          <p14:tracePt t="22043" x="2222500" y="6508750"/>
          <p14:tracePt t="22060" x="2209800" y="6515100"/>
          <p14:tracePt t="22076" x="2203450" y="6534150"/>
          <p14:tracePt t="22093" x="2197100" y="6540500"/>
          <p14:tracePt t="22110" x="2190750" y="6546850"/>
          <p14:tracePt t="22355" x="2197100" y="6546850"/>
          <p14:tracePt t="22370" x="2203450" y="6534150"/>
          <p14:tracePt t="22378" x="2203450" y="6521450"/>
          <p14:tracePt t="22387" x="2216150" y="6496050"/>
          <p14:tracePt t="22394" x="2222500" y="6464300"/>
          <p14:tracePt t="22409" x="2241550" y="6432550"/>
          <p14:tracePt t="22426" x="2260600" y="6362700"/>
          <p14:tracePt t="22428" x="2273300" y="6324600"/>
          <p14:tracePt t="22443" x="2305050" y="6235700"/>
          <p14:tracePt t="22459" x="2317750" y="6127750"/>
          <p14:tracePt t="22476" x="2336800" y="6045200"/>
          <p14:tracePt t="22493" x="2355850" y="6000750"/>
          <p14:tracePt t="22510" x="2368550" y="5962650"/>
          <p14:tracePt t="22526" x="2374900" y="5943600"/>
          <p14:tracePt t="22543" x="2374900" y="5930900"/>
          <p14:tracePt t="22811" x="2387600" y="5905500"/>
          <p14:tracePt t="22819" x="2406650" y="5873750"/>
          <p14:tracePt t="22828" x="2425700" y="5822950"/>
          <p14:tracePt t="22843" x="2495550" y="5695950"/>
          <p14:tracePt t="22860" x="2597150" y="5537200"/>
          <p14:tracePt t="22876" x="2711450" y="5346700"/>
          <p14:tracePt t="22893" x="2901950" y="5124450"/>
          <p14:tracePt t="22910" x="3130550" y="4851400"/>
          <p14:tracePt t="22926" x="3390900" y="4521200"/>
          <p14:tracePt t="22943" x="3638550" y="4197350"/>
          <p14:tracePt t="22960" x="3835400" y="3949700"/>
          <p14:tracePt t="22976" x="3987800" y="3759200"/>
          <p14:tracePt t="22993" x="4159250" y="3606800"/>
          <p14:tracePt t="23011" x="4457700" y="3390900"/>
          <p14:tracePt t="23026" x="4565650" y="3327400"/>
          <p14:tracePt t="23043" x="4940300" y="3155950"/>
          <p14:tracePt t="23059" x="5143500" y="3054350"/>
          <p14:tracePt t="23076" x="5327650" y="2990850"/>
          <p14:tracePt t="23093" x="5461000" y="2952750"/>
          <p14:tracePt t="23110" x="5581650" y="2908300"/>
          <p14:tracePt t="23126" x="5727700" y="2863850"/>
          <p14:tracePt t="23143" x="5886450" y="2806700"/>
          <p14:tracePt t="23160" x="6032500" y="2762250"/>
          <p14:tracePt t="23176" x="6134100" y="2717800"/>
          <p14:tracePt t="23193" x="6191250" y="2686050"/>
          <p14:tracePt t="23210" x="6203950" y="2660650"/>
          <p14:tracePt t="23212" x="6216650" y="2654300"/>
          <p14:tracePt t="23226" x="6223000" y="2647950"/>
          <p14:tracePt t="23243" x="6254750" y="2628900"/>
          <p14:tracePt t="23259" x="6261100" y="2616200"/>
          <p14:tracePt t="23276" x="6273800" y="2609850"/>
          <p14:tracePt t="23293" x="6273800" y="2603500"/>
          <p14:tracePt t="23451" x="6273800" y="2584450"/>
          <p14:tracePt t="23459" x="6273800" y="2578100"/>
          <p14:tracePt t="23476" x="6273800" y="2565400"/>
          <p14:tracePt t="23493" x="6273800" y="2552700"/>
          <p14:tracePt t="23509" x="6273800" y="2533650"/>
          <p14:tracePt t="23526" x="6273800" y="2514600"/>
          <p14:tracePt t="23543" x="6273800" y="2495550"/>
          <p14:tracePt t="23560" x="6267450" y="2476500"/>
          <p14:tracePt t="23603" x="6261100" y="2476500"/>
          <p14:tracePt t="23619" x="6254750" y="2476500"/>
          <p14:tracePt t="23628" x="6248400" y="2476500"/>
          <p14:tracePt t="23644" x="6242050" y="2482850"/>
          <p14:tracePt t="23660" x="6229350" y="2495550"/>
          <p14:tracePt t="23676" x="6216650" y="2514600"/>
          <p14:tracePt t="23693" x="6203950" y="2533650"/>
          <p14:tracePt t="23710" x="6191250" y="2552700"/>
          <p14:tracePt t="23726" x="6184900" y="2565400"/>
          <p14:tracePt t="23771" x="6178550" y="2565400"/>
          <p14:tracePt t="23899" x="6178550" y="2571750"/>
          <p14:tracePt t="23915" x="6178550" y="2590800"/>
          <p14:tracePt t="23923" x="6178550" y="2609850"/>
          <p14:tracePt t="23930" x="6178550" y="2635250"/>
          <p14:tracePt t="23943" x="6178550" y="2660650"/>
          <p14:tracePt t="23960" x="6178550" y="2736850"/>
          <p14:tracePt t="23976" x="6178550" y="2806700"/>
          <p14:tracePt t="23993" x="6172200" y="2882900"/>
          <p14:tracePt t="24009" x="6178550" y="2940050"/>
          <p14:tracePt t="24011" x="6178550" y="2971800"/>
          <p14:tracePt t="24026" x="6184900" y="3009900"/>
          <p14:tracePt t="24043" x="6184900" y="3143250"/>
          <p14:tracePt t="24059" x="6191250" y="3257550"/>
          <p14:tracePt t="24076" x="6191250" y="3371850"/>
          <p14:tracePt t="24093" x="6210300" y="3479800"/>
          <p14:tracePt t="24109" x="6229350" y="3581400"/>
          <p14:tracePt t="24126" x="6242050" y="3676650"/>
          <p14:tracePt t="24143" x="6254750" y="3765550"/>
          <p14:tracePt t="24159" x="6248400" y="3848100"/>
          <p14:tracePt t="24176" x="6242050" y="3937000"/>
          <p14:tracePt t="24193" x="6242050" y="4044950"/>
          <p14:tracePt t="24210" x="6235700" y="4159250"/>
          <p14:tracePt t="24212" x="6216650" y="4229100"/>
          <p14:tracePt t="24226" x="6210300" y="4298950"/>
          <p14:tracePt t="24243" x="6159500" y="4521200"/>
          <p14:tracePt t="24260" x="6121400" y="4667250"/>
          <p14:tracePt t="24276" x="6083300" y="4794250"/>
          <p14:tracePt t="24293" x="6064250" y="4921250"/>
          <p14:tracePt t="24310" x="6051550" y="5016500"/>
          <p14:tracePt t="24326" x="6038850" y="5080000"/>
          <p14:tracePt t="24343" x="6026150" y="5124450"/>
          <p14:tracePt t="24360" x="5994400" y="5156200"/>
          <p14:tracePt t="24376" x="5956300" y="5194300"/>
          <p14:tracePt t="24393" x="5899150" y="5232400"/>
          <p14:tracePt t="24410" x="5842000" y="5270500"/>
          <p14:tracePt t="24426" x="5784850" y="5308600"/>
          <p14:tracePt t="24443" x="5765800" y="5308600"/>
          <p14:tracePt t="24459" x="5759450" y="5314950"/>
          <p14:tracePt t="24476" x="5746750" y="5314950"/>
          <p14:tracePt t="24493" x="5734050" y="5314950"/>
          <p14:tracePt t="24510" x="5721350" y="5314950"/>
          <p14:tracePt t="24683" x="5715000" y="5314950"/>
          <p14:tracePt t="24867" x="5715000" y="5308600"/>
          <p14:tracePt t="24883" x="5715000" y="5302250"/>
          <p14:tracePt t="24891" x="5708650" y="5302250"/>
          <p14:tracePt t="24898" x="5702300" y="5302250"/>
          <p14:tracePt t="25043" x="5708650" y="5302250"/>
          <p14:tracePt t="25339" x="5708650" y="5289550"/>
          <p14:tracePt t="25347" x="5702300" y="5289550"/>
          <p14:tracePt t="25355" x="5695950" y="5276850"/>
          <p14:tracePt t="25362" x="5689600" y="5264150"/>
          <p14:tracePt t="25379" x="5689600" y="5251450"/>
          <p14:tracePt t="25393" x="5689600" y="5245100"/>
          <p14:tracePt t="25410" x="5683250" y="5226050"/>
          <p14:tracePt t="25412" x="5676900" y="5226050"/>
          <p14:tracePt t="25426" x="5676900" y="5219700"/>
          <p14:tracePt t="25443" x="5676900" y="52133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바닥글 개체 틀 5">
            <a:extLst>
              <a:ext uri="{FF2B5EF4-FFF2-40B4-BE49-F238E27FC236}">
                <a16:creationId xmlns:a16="http://schemas.microsoft.com/office/drawing/2014/main" id="{AC5173DC-9C0E-47B3-AEFB-19B6EA8B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60" name="슬라이드 번호 개체 틀 6">
            <a:extLst>
              <a:ext uri="{FF2B5EF4-FFF2-40B4-BE49-F238E27FC236}">
                <a16:creationId xmlns:a16="http://schemas.microsoft.com/office/drawing/2014/main" id="{D620711C-FA23-4257-8879-C2875EF6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D709BBE-16D2-4ACE-9053-71AF602570F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56F8AD8-35AF-4351-AF2A-DC86E57B4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What’s the Internet: “nuts and bolts” view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F43C1D6-A46B-4A47-AC9E-F19D4101A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262063"/>
            <a:ext cx="4191000" cy="5045075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millions of connected computing devices: </a:t>
            </a:r>
            <a:r>
              <a:rPr lang="en-US" altLang="ko-KR" sz="2400" i="1">
                <a:solidFill>
                  <a:srgbClr val="FF0000"/>
                </a:solidFill>
                <a:ea typeface="굴림" panose="020B0600000101010101" pitchFamily="50" charset="-127"/>
              </a:rPr>
              <a:t>hosts, end-systems</a:t>
            </a:r>
            <a:endParaRPr lang="en-US" altLang="ko-KR" sz="24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PCs workstations, servers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PDAs phones, toasters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>
                <a:ea typeface="굴림" panose="020B0600000101010101" pitchFamily="50" charset="-127"/>
              </a:rPr>
              <a:t>running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network apps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sz="2400" i="1">
                <a:solidFill>
                  <a:srgbClr val="FF0000"/>
                </a:solidFill>
                <a:ea typeface="굴림" panose="020B0600000101010101" pitchFamily="50" charset="-127"/>
              </a:rPr>
              <a:t>communication links</a:t>
            </a:r>
            <a:endParaRPr lang="en-US" altLang="ko-KR" sz="24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fiber, copper, radio, satellite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transmission rate = </a:t>
            </a:r>
            <a:r>
              <a:rPr lang="en-US" altLang="ko-KR" sz="2000" b="1" i="1">
                <a:solidFill>
                  <a:srgbClr val="FF0000"/>
                </a:solidFill>
                <a:ea typeface="굴림" panose="020B0600000101010101" pitchFamily="50" charset="-127"/>
              </a:rPr>
              <a:t>bandwidth</a:t>
            </a:r>
            <a:endParaRPr lang="en-US" altLang="ko-KR" sz="2000">
              <a:ea typeface="굴림" panose="020B0600000101010101" pitchFamily="50" charset="-127"/>
            </a:endParaRPr>
          </a:p>
          <a:p>
            <a:r>
              <a:rPr lang="en-US" altLang="ko-KR" sz="2400" i="1">
                <a:solidFill>
                  <a:srgbClr val="FF0000"/>
                </a:solidFill>
                <a:ea typeface="굴림" panose="020B0600000101010101" pitchFamily="50" charset="-127"/>
              </a:rPr>
              <a:t>routers:</a:t>
            </a:r>
            <a:r>
              <a:rPr lang="en-US" altLang="ko-KR" sz="2400">
                <a:ea typeface="굴림" panose="020B0600000101010101" pitchFamily="50" charset="-127"/>
              </a:rPr>
              <a:t> forward packets (chunks of data)</a:t>
            </a:r>
          </a:p>
          <a:p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E0D7CA1C-0C85-418D-B649-8241AAC476A5}"/>
              </a:ext>
            </a:extLst>
          </p:cNvPr>
          <p:cNvSpPr>
            <a:spLocks/>
          </p:cNvSpPr>
          <p:nvPr/>
        </p:nvSpPr>
        <p:spPr bwMode="auto">
          <a:xfrm>
            <a:off x="6796887" y="2647312"/>
            <a:ext cx="1799426" cy="167528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3F595008-6940-4B34-AABA-4683F9374F53}"/>
              </a:ext>
            </a:extLst>
          </p:cNvPr>
          <p:cNvSpPr>
            <a:spLocks/>
          </p:cNvSpPr>
          <p:nvPr/>
        </p:nvSpPr>
        <p:spPr bwMode="auto">
          <a:xfrm>
            <a:off x="4918075" y="2504479"/>
            <a:ext cx="1866278" cy="158984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2C70EB72-1C2D-4190-8CA7-607AEB393B91}"/>
              </a:ext>
            </a:extLst>
          </p:cNvPr>
          <p:cNvSpPr>
            <a:spLocks/>
          </p:cNvSpPr>
          <p:nvPr/>
        </p:nvSpPr>
        <p:spPr bwMode="auto">
          <a:xfrm>
            <a:off x="5287152" y="3956834"/>
            <a:ext cx="2973509" cy="2218578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06" name="Group 10">
            <a:extLst>
              <a:ext uri="{FF2B5EF4-FFF2-40B4-BE49-F238E27FC236}">
                <a16:creationId xmlns:a16="http://schemas.microsoft.com/office/drawing/2014/main" id="{D55B6DD8-CFD5-4C18-8FA2-48A7E2ADDD99}"/>
              </a:ext>
            </a:extLst>
          </p:cNvPr>
          <p:cNvGrpSpPr>
            <a:grpSpLocks/>
          </p:cNvGrpSpPr>
          <p:nvPr/>
        </p:nvGrpSpPr>
        <p:grpSpPr bwMode="auto">
          <a:xfrm>
            <a:off x="5035066" y="2640637"/>
            <a:ext cx="733976" cy="319037"/>
            <a:chOff x="3552" y="246"/>
            <a:chExt cx="527" cy="248"/>
          </a:xfrm>
        </p:grpSpPr>
        <p:graphicFrame>
          <p:nvGraphicFramePr>
            <p:cNvPr id="4107" name="Object 11">
              <a:extLst>
                <a:ext uri="{FF2B5EF4-FFF2-40B4-BE49-F238E27FC236}">
                  <a16:creationId xmlns:a16="http://schemas.microsoft.com/office/drawing/2014/main" id="{7BA6BE4C-D145-4BE8-995F-D6284003E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>
              <a:extLst>
                <a:ext uri="{FF2B5EF4-FFF2-40B4-BE49-F238E27FC236}">
                  <a16:creationId xmlns:a16="http://schemas.microsoft.com/office/drawing/2014/main" id="{86D45F85-CF59-4569-9A1B-E11D1958BD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2F514D6B-1491-46A2-87EA-A87903CCE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10" name="Group 14">
            <a:extLst>
              <a:ext uri="{FF2B5EF4-FFF2-40B4-BE49-F238E27FC236}">
                <a16:creationId xmlns:a16="http://schemas.microsoft.com/office/drawing/2014/main" id="{9FCA4D66-3BDC-4B58-A21F-69949DA189A5}"/>
              </a:ext>
            </a:extLst>
          </p:cNvPr>
          <p:cNvGrpSpPr>
            <a:grpSpLocks/>
          </p:cNvGrpSpPr>
          <p:nvPr/>
        </p:nvGrpSpPr>
        <p:grpSpPr bwMode="auto">
          <a:xfrm>
            <a:off x="5035066" y="3235996"/>
            <a:ext cx="733976" cy="319037"/>
            <a:chOff x="3552" y="246"/>
            <a:chExt cx="527" cy="248"/>
          </a:xfrm>
        </p:grpSpPr>
        <p:graphicFrame>
          <p:nvGraphicFramePr>
            <p:cNvPr id="4111" name="Object 15">
              <a:extLst>
                <a:ext uri="{FF2B5EF4-FFF2-40B4-BE49-F238E27FC236}">
                  <a16:creationId xmlns:a16="http://schemas.microsoft.com/office/drawing/2014/main" id="{53FCDE68-8F46-470A-AE53-47C7C2C23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6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6">
              <a:extLst>
                <a:ext uri="{FF2B5EF4-FFF2-40B4-BE49-F238E27FC236}">
                  <a16:creationId xmlns:a16="http://schemas.microsoft.com/office/drawing/2014/main" id="{B2B28BBF-5547-466A-AEF4-2AC1A06053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0B6036C9-DAC3-4112-A9FF-4E7C4FE43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14" name="Group 18">
            <a:extLst>
              <a:ext uri="{FF2B5EF4-FFF2-40B4-BE49-F238E27FC236}">
                <a16:creationId xmlns:a16="http://schemas.microsoft.com/office/drawing/2014/main" id="{BEC640D2-9443-403A-8267-A7FA3FC379D4}"/>
              </a:ext>
            </a:extLst>
          </p:cNvPr>
          <p:cNvGrpSpPr>
            <a:grpSpLocks/>
          </p:cNvGrpSpPr>
          <p:nvPr/>
        </p:nvGrpSpPr>
        <p:grpSpPr bwMode="auto">
          <a:xfrm>
            <a:off x="5411107" y="3022414"/>
            <a:ext cx="71030" cy="214916"/>
            <a:chOff x="3842" y="406"/>
            <a:chExt cx="51" cy="167"/>
          </a:xfrm>
        </p:grpSpPr>
        <p:sp>
          <p:nvSpPr>
            <p:cNvPr id="4115" name="Oval 19">
              <a:extLst>
                <a:ext uri="{FF2B5EF4-FFF2-40B4-BE49-F238E27FC236}">
                  <a16:creationId xmlns:a16="http://schemas.microsoft.com/office/drawing/2014/main" id="{B0D5201E-1ABE-4829-A871-9806DDDA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6" name="Oval 20">
              <a:extLst>
                <a:ext uri="{FF2B5EF4-FFF2-40B4-BE49-F238E27FC236}">
                  <a16:creationId xmlns:a16="http://schemas.microsoft.com/office/drawing/2014/main" id="{2399D91F-EC0C-48C9-B65B-FE33E05A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7" name="Oval 21">
              <a:extLst>
                <a:ext uri="{FF2B5EF4-FFF2-40B4-BE49-F238E27FC236}">
                  <a16:creationId xmlns:a16="http://schemas.microsoft.com/office/drawing/2014/main" id="{750CBE1F-5CD0-4A2C-9BB3-D8739BAA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18" name="Group 22">
            <a:extLst>
              <a:ext uri="{FF2B5EF4-FFF2-40B4-BE49-F238E27FC236}">
                <a16:creationId xmlns:a16="http://schemas.microsoft.com/office/drawing/2014/main" id="{57942440-470B-4692-8DD3-CFD5C83D20F8}"/>
              </a:ext>
            </a:extLst>
          </p:cNvPr>
          <p:cNvGrpSpPr>
            <a:grpSpLocks/>
          </p:cNvGrpSpPr>
          <p:nvPr/>
        </p:nvGrpSpPr>
        <p:grpSpPr bwMode="auto">
          <a:xfrm>
            <a:off x="5881854" y="3525666"/>
            <a:ext cx="208912" cy="395126"/>
            <a:chOff x="4180" y="783"/>
            <a:chExt cx="150" cy="307"/>
          </a:xfrm>
        </p:grpSpPr>
        <p:sp>
          <p:nvSpPr>
            <p:cNvPr id="4119" name="AutoShape 23">
              <a:extLst>
                <a:ext uri="{FF2B5EF4-FFF2-40B4-BE49-F238E27FC236}">
                  <a16:creationId xmlns:a16="http://schemas.microsoft.com/office/drawing/2014/main" id="{1684A111-5F6A-44F8-AAA1-AA006E75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0" name="Rectangle 24">
              <a:extLst>
                <a:ext uri="{FF2B5EF4-FFF2-40B4-BE49-F238E27FC236}">
                  <a16:creationId xmlns:a16="http://schemas.microsoft.com/office/drawing/2014/main" id="{45933CAC-AF5F-49F9-AD99-34901F56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1" name="Rectangle 25">
              <a:extLst>
                <a:ext uri="{FF2B5EF4-FFF2-40B4-BE49-F238E27FC236}">
                  <a16:creationId xmlns:a16="http://schemas.microsoft.com/office/drawing/2014/main" id="{EA0887A3-98D2-4FF1-96F7-0DE0B340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2" name="AutoShape 26">
              <a:extLst>
                <a:ext uri="{FF2B5EF4-FFF2-40B4-BE49-F238E27FC236}">
                  <a16:creationId xmlns:a16="http://schemas.microsoft.com/office/drawing/2014/main" id="{B94CD407-0502-4063-B03C-816BACAF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3" name="Line 27">
              <a:extLst>
                <a:ext uri="{FF2B5EF4-FFF2-40B4-BE49-F238E27FC236}">
                  <a16:creationId xmlns:a16="http://schemas.microsoft.com/office/drawing/2014/main" id="{2AD590DA-BE87-461D-9F69-9A64F7CD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4" name="Line 28">
              <a:extLst>
                <a:ext uri="{FF2B5EF4-FFF2-40B4-BE49-F238E27FC236}">
                  <a16:creationId xmlns:a16="http://schemas.microsoft.com/office/drawing/2014/main" id="{52F5E1AD-809B-43B7-AF5A-8CF7E0C23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5" name="Rectangle 29">
              <a:extLst>
                <a:ext uri="{FF2B5EF4-FFF2-40B4-BE49-F238E27FC236}">
                  <a16:creationId xmlns:a16="http://schemas.microsoft.com/office/drawing/2014/main" id="{0DC8FE58-CF1E-42A8-8C11-4E24C77A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6" name="Rectangle 30">
              <a:extLst>
                <a:ext uri="{FF2B5EF4-FFF2-40B4-BE49-F238E27FC236}">
                  <a16:creationId xmlns:a16="http://schemas.microsoft.com/office/drawing/2014/main" id="{D12733CB-E18B-47E8-B066-EE7485A2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27" name="Group 31">
            <a:extLst>
              <a:ext uri="{FF2B5EF4-FFF2-40B4-BE49-F238E27FC236}">
                <a16:creationId xmlns:a16="http://schemas.microsoft.com/office/drawing/2014/main" id="{8DF5DB2C-D326-4652-8B2B-42C1DC96196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94201" y="3603598"/>
            <a:ext cx="81428" cy="232588"/>
            <a:chOff x="3842" y="406"/>
            <a:chExt cx="51" cy="167"/>
          </a:xfrm>
        </p:grpSpPr>
        <p:sp>
          <p:nvSpPr>
            <p:cNvPr id="4128" name="Oval 32">
              <a:extLst>
                <a:ext uri="{FF2B5EF4-FFF2-40B4-BE49-F238E27FC236}">
                  <a16:creationId xmlns:a16="http://schemas.microsoft.com/office/drawing/2014/main" id="{43E50320-F93D-493B-9131-959E74F1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9" name="Oval 33">
              <a:extLst>
                <a:ext uri="{FF2B5EF4-FFF2-40B4-BE49-F238E27FC236}">
                  <a16:creationId xmlns:a16="http://schemas.microsoft.com/office/drawing/2014/main" id="{0FF7FC1D-764E-46C6-950C-88A35C489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0" name="Oval 34">
              <a:extLst>
                <a:ext uri="{FF2B5EF4-FFF2-40B4-BE49-F238E27FC236}">
                  <a16:creationId xmlns:a16="http://schemas.microsoft.com/office/drawing/2014/main" id="{66D69C02-9CF5-4E14-97F0-40D254C2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31" name="Line 35">
            <a:extLst>
              <a:ext uri="{FF2B5EF4-FFF2-40B4-BE49-F238E27FC236}">
                <a16:creationId xmlns:a16="http://schemas.microsoft.com/office/drawing/2014/main" id="{658856B6-CB63-4D7F-A43D-272F9E9E2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343" y="3433559"/>
            <a:ext cx="495817" cy="13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2" name="Line 36">
            <a:extLst>
              <a:ext uri="{FF2B5EF4-FFF2-40B4-BE49-F238E27FC236}">
                <a16:creationId xmlns:a16="http://schemas.microsoft.com/office/drawing/2014/main" id="{7D424092-35FC-4FF6-ADB5-3E20EF4E0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129" y="3430889"/>
            <a:ext cx="1393" cy="947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3" name="Line 37">
            <a:extLst>
              <a:ext uri="{FF2B5EF4-FFF2-40B4-BE49-F238E27FC236}">
                <a16:creationId xmlns:a16="http://schemas.microsoft.com/office/drawing/2014/main" id="{34589E72-39FC-4B4F-A01D-B28E5F92A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946" y="3428219"/>
            <a:ext cx="1393" cy="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4" name="Line 38">
            <a:extLst>
              <a:ext uri="{FF2B5EF4-FFF2-40B4-BE49-F238E27FC236}">
                <a16:creationId xmlns:a16="http://schemas.microsoft.com/office/drawing/2014/main" id="{9350ED4A-D307-4F62-9F52-94297E574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510" y="2894265"/>
            <a:ext cx="289691" cy="2656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5" name="Line 39">
            <a:extLst>
              <a:ext uri="{FF2B5EF4-FFF2-40B4-BE49-F238E27FC236}">
                <a16:creationId xmlns:a16="http://schemas.microsoft.com/office/drawing/2014/main" id="{086D2D84-9656-4E06-BFBA-62B619EBE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1438" y="3179931"/>
            <a:ext cx="275763" cy="3297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6" name="Line 40">
            <a:extLst>
              <a:ext uri="{FF2B5EF4-FFF2-40B4-BE49-F238E27FC236}">
                <a16:creationId xmlns:a16="http://schemas.microsoft.com/office/drawing/2014/main" id="{186ADEAD-85B7-4283-81FC-9B50BFD23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7895" y="3265363"/>
            <a:ext cx="1393" cy="1641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37" name="Group 41">
            <a:extLst>
              <a:ext uri="{FF2B5EF4-FFF2-40B4-BE49-F238E27FC236}">
                <a16:creationId xmlns:a16="http://schemas.microsoft.com/office/drawing/2014/main" id="{962FE708-07F6-4914-986A-B378E4D55700}"/>
              </a:ext>
            </a:extLst>
          </p:cNvPr>
          <p:cNvGrpSpPr>
            <a:grpSpLocks/>
          </p:cNvGrpSpPr>
          <p:nvPr/>
        </p:nvGrpSpPr>
        <p:grpSpPr bwMode="auto">
          <a:xfrm>
            <a:off x="6377671" y="3504308"/>
            <a:ext cx="208912" cy="395126"/>
            <a:chOff x="4180" y="783"/>
            <a:chExt cx="150" cy="307"/>
          </a:xfrm>
        </p:grpSpPr>
        <p:sp>
          <p:nvSpPr>
            <p:cNvPr id="4138" name="AutoShape 42">
              <a:extLst>
                <a:ext uri="{FF2B5EF4-FFF2-40B4-BE49-F238E27FC236}">
                  <a16:creationId xmlns:a16="http://schemas.microsoft.com/office/drawing/2014/main" id="{BF0FFEA9-37B7-40E5-8977-D6243540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9" name="Rectangle 43">
              <a:extLst>
                <a:ext uri="{FF2B5EF4-FFF2-40B4-BE49-F238E27FC236}">
                  <a16:creationId xmlns:a16="http://schemas.microsoft.com/office/drawing/2014/main" id="{B0D23A56-41E0-487D-B7E3-4706B96C6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0" name="Rectangle 44">
              <a:extLst>
                <a:ext uri="{FF2B5EF4-FFF2-40B4-BE49-F238E27FC236}">
                  <a16:creationId xmlns:a16="http://schemas.microsoft.com/office/drawing/2014/main" id="{C616C324-5575-4006-8B6B-8B91D8C4C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1" name="AutoShape 45">
              <a:extLst>
                <a:ext uri="{FF2B5EF4-FFF2-40B4-BE49-F238E27FC236}">
                  <a16:creationId xmlns:a16="http://schemas.microsoft.com/office/drawing/2014/main" id="{B8C960FD-4DEA-43B3-A1E7-95E09E8CD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2" name="Line 46">
              <a:extLst>
                <a:ext uri="{FF2B5EF4-FFF2-40B4-BE49-F238E27FC236}">
                  <a16:creationId xmlns:a16="http://schemas.microsoft.com/office/drawing/2014/main" id="{72B029D9-9EE0-4034-852E-29AC2F578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3" name="Line 47">
              <a:extLst>
                <a:ext uri="{FF2B5EF4-FFF2-40B4-BE49-F238E27FC236}">
                  <a16:creationId xmlns:a16="http://schemas.microsoft.com/office/drawing/2014/main" id="{05430B9C-CCA1-4ACB-A101-FED7BA8E4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4" name="Rectangle 48">
              <a:extLst>
                <a:ext uri="{FF2B5EF4-FFF2-40B4-BE49-F238E27FC236}">
                  <a16:creationId xmlns:a16="http://schemas.microsoft.com/office/drawing/2014/main" id="{3B08BFF6-4017-4595-8F31-DF665B1DC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45" name="Rectangle 49">
              <a:extLst>
                <a:ext uri="{FF2B5EF4-FFF2-40B4-BE49-F238E27FC236}">
                  <a16:creationId xmlns:a16="http://schemas.microsoft.com/office/drawing/2014/main" id="{888C4B4A-BDCF-4979-B69F-C0A7EEBAF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46" name="Group 50">
            <a:extLst>
              <a:ext uri="{FF2B5EF4-FFF2-40B4-BE49-F238E27FC236}">
                <a16:creationId xmlns:a16="http://schemas.microsoft.com/office/drawing/2014/main" id="{15578C73-8FC4-4787-90E3-78878929DF7E}"/>
              </a:ext>
            </a:extLst>
          </p:cNvPr>
          <p:cNvGrpSpPr>
            <a:grpSpLocks/>
          </p:cNvGrpSpPr>
          <p:nvPr/>
        </p:nvGrpSpPr>
        <p:grpSpPr bwMode="auto">
          <a:xfrm>
            <a:off x="5419463" y="4122359"/>
            <a:ext cx="479104" cy="926410"/>
            <a:chOff x="3314" y="1248"/>
            <a:chExt cx="344" cy="694"/>
          </a:xfrm>
        </p:grpSpPr>
        <p:graphicFrame>
          <p:nvGraphicFramePr>
            <p:cNvPr id="4147" name="Object 51">
              <a:extLst>
                <a:ext uri="{FF2B5EF4-FFF2-40B4-BE49-F238E27FC236}">
                  <a16:creationId xmlns:a16="http://schemas.microsoft.com/office/drawing/2014/main" id="{43972ACA-0905-452B-964A-6719B3A8A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8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8" name="Line 52">
              <a:extLst>
                <a:ext uri="{FF2B5EF4-FFF2-40B4-BE49-F238E27FC236}">
                  <a16:creationId xmlns:a16="http://schemas.microsoft.com/office/drawing/2014/main" id="{77559832-EB05-4364-A54C-847B3D3A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4149" name="Object 53">
              <a:extLst>
                <a:ext uri="{FF2B5EF4-FFF2-40B4-BE49-F238E27FC236}">
                  <a16:creationId xmlns:a16="http://schemas.microsoft.com/office/drawing/2014/main" id="{D15A6F28-D85A-458F-B380-C4F181798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9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0" name="Line 54">
              <a:extLst>
                <a:ext uri="{FF2B5EF4-FFF2-40B4-BE49-F238E27FC236}">
                  <a16:creationId xmlns:a16="http://schemas.microsoft.com/office/drawing/2014/main" id="{9BAF1934-E553-441E-B053-8534E1653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51" name="Group 55">
              <a:extLst>
                <a:ext uri="{FF2B5EF4-FFF2-40B4-BE49-F238E27FC236}">
                  <a16:creationId xmlns:a16="http://schemas.microsoft.com/office/drawing/2014/main" id="{6DFE1074-2620-44E2-9010-9C0884177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152" name="Oval 56">
                <a:extLst>
                  <a:ext uri="{FF2B5EF4-FFF2-40B4-BE49-F238E27FC236}">
                    <a16:creationId xmlns:a16="http://schemas.microsoft.com/office/drawing/2014/main" id="{B39F6DA4-1AA0-4278-B748-B13848B8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3" name="Oval 57">
                <a:extLst>
                  <a:ext uri="{FF2B5EF4-FFF2-40B4-BE49-F238E27FC236}">
                    <a16:creationId xmlns:a16="http://schemas.microsoft.com/office/drawing/2014/main" id="{A0F637DB-BEC6-4E2A-B8CE-CA81FD29C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4" name="Oval 58">
                <a:extLst>
                  <a:ext uri="{FF2B5EF4-FFF2-40B4-BE49-F238E27FC236}">
                    <a16:creationId xmlns:a16="http://schemas.microsoft.com/office/drawing/2014/main" id="{6B065701-3646-435E-A67E-4D977EB8E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55" name="Line 59">
              <a:extLst>
                <a:ext uri="{FF2B5EF4-FFF2-40B4-BE49-F238E27FC236}">
                  <a16:creationId xmlns:a16="http://schemas.microsoft.com/office/drawing/2014/main" id="{28DE567A-A774-435C-9C2F-F1D05C83C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156" name="Object 60">
            <a:extLst>
              <a:ext uri="{FF2B5EF4-FFF2-40B4-BE49-F238E27FC236}">
                <a16:creationId xmlns:a16="http://schemas.microsoft.com/office/drawing/2014/main" id="{7B135D1D-3743-45D0-81B9-3FE5A7D9E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8536" y="5132867"/>
          <a:ext cx="416431" cy="33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536" y="5132867"/>
                        <a:ext cx="416431" cy="331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" name="Object 61">
            <a:extLst>
              <a:ext uri="{FF2B5EF4-FFF2-40B4-BE49-F238E27FC236}">
                <a16:creationId xmlns:a16="http://schemas.microsoft.com/office/drawing/2014/main" id="{8E8CEE2D-92AA-46EF-9441-6B9750773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2942" y="5120853"/>
          <a:ext cx="416431" cy="33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942" y="5120853"/>
                        <a:ext cx="416431" cy="331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8" name="Oval 62">
            <a:extLst>
              <a:ext uri="{FF2B5EF4-FFF2-40B4-BE49-F238E27FC236}">
                <a16:creationId xmlns:a16="http://schemas.microsoft.com/office/drawing/2014/main" id="{225798BA-1791-4674-9D9F-47802DB128E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0733" y="5224949"/>
            <a:ext cx="62740" cy="654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59" name="Oval 63">
            <a:extLst>
              <a:ext uri="{FF2B5EF4-FFF2-40B4-BE49-F238E27FC236}">
                <a16:creationId xmlns:a16="http://schemas.microsoft.com/office/drawing/2014/main" id="{7F3DBB06-44A0-4473-BB93-D46738C4A3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75690" y="5223615"/>
            <a:ext cx="62740" cy="654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0" name="Oval 64">
            <a:extLst>
              <a:ext uri="{FF2B5EF4-FFF2-40B4-BE49-F238E27FC236}">
                <a16:creationId xmlns:a16="http://schemas.microsoft.com/office/drawing/2014/main" id="{2787756F-A338-4BDF-90F1-469AB3ADF9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52291" y="5227619"/>
            <a:ext cx="62740" cy="654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1" name="Line 65">
            <a:extLst>
              <a:ext uri="{FF2B5EF4-FFF2-40B4-BE49-F238E27FC236}">
                <a16:creationId xmlns:a16="http://schemas.microsoft.com/office/drawing/2014/main" id="{27448A77-F38F-4EB2-BAD2-E2ACAE61FB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512676" y="5107475"/>
            <a:ext cx="60070" cy="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2" name="Line 66">
            <a:extLst>
              <a:ext uri="{FF2B5EF4-FFF2-40B4-BE49-F238E27FC236}">
                <a16:creationId xmlns:a16="http://schemas.microsoft.com/office/drawing/2014/main" id="{9CA0CB4C-91F0-4AC5-932C-013F83F330B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85999" y="5099495"/>
            <a:ext cx="627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3" name="Line 67">
            <a:extLst>
              <a:ext uri="{FF2B5EF4-FFF2-40B4-BE49-F238E27FC236}">
                <a16:creationId xmlns:a16="http://schemas.microsoft.com/office/drawing/2014/main" id="{13E084BE-546A-4E2A-86BD-1D4ACFB3C0A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32826" y="4760765"/>
            <a:ext cx="0" cy="626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4" name="Line 68">
            <a:extLst>
              <a:ext uri="{FF2B5EF4-FFF2-40B4-BE49-F238E27FC236}">
                <a16:creationId xmlns:a16="http://schemas.microsoft.com/office/drawing/2014/main" id="{E08F8301-39A1-49B6-9D90-C919C2D3E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8567" y="4699030"/>
            <a:ext cx="94707" cy="26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5" name="Line 69">
            <a:extLst>
              <a:ext uri="{FF2B5EF4-FFF2-40B4-BE49-F238E27FC236}">
                <a16:creationId xmlns:a16="http://schemas.microsoft.com/office/drawing/2014/main" id="{EAD2635D-3ABC-49E2-B477-1F09E8AE0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233" y="4744416"/>
            <a:ext cx="303618" cy="387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66" name="Line 70">
            <a:extLst>
              <a:ext uri="{FF2B5EF4-FFF2-40B4-BE49-F238E27FC236}">
                <a16:creationId xmlns:a16="http://schemas.microsoft.com/office/drawing/2014/main" id="{CCFC2E09-68AB-4B7D-84B4-B21B9BE36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6882" y="4741746"/>
            <a:ext cx="278549" cy="3924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167" name="Object 71">
            <a:extLst>
              <a:ext uri="{FF2B5EF4-FFF2-40B4-BE49-F238E27FC236}">
                <a16:creationId xmlns:a16="http://schemas.microsoft.com/office/drawing/2014/main" id="{11418468-CCBB-42CD-9144-A49269D95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761" y="4294560"/>
          <a:ext cx="203341" cy="24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761" y="4294560"/>
                        <a:ext cx="203341" cy="240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" name="Object 72">
            <a:extLst>
              <a:ext uri="{FF2B5EF4-FFF2-40B4-BE49-F238E27FC236}">
                <a16:creationId xmlns:a16="http://schemas.microsoft.com/office/drawing/2014/main" id="{C2516703-4B6C-4B30-AFE9-C378E18FD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6726" y="4374653"/>
          <a:ext cx="203341" cy="24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726" y="4374653"/>
                        <a:ext cx="203341" cy="240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9" name="Freeform 73">
            <a:extLst>
              <a:ext uri="{FF2B5EF4-FFF2-40B4-BE49-F238E27FC236}">
                <a16:creationId xmlns:a16="http://schemas.microsoft.com/office/drawing/2014/main" id="{4B3F126C-1F89-4E6D-9205-8498ACF3BEE0}"/>
              </a:ext>
            </a:extLst>
          </p:cNvPr>
          <p:cNvSpPr>
            <a:spLocks/>
          </p:cNvSpPr>
          <p:nvPr/>
        </p:nvSpPr>
        <p:spPr bwMode="auto">
          <a:xfrm>
            <a:off x="6218898" y="4150392"/>
            <a:ext cx="1353748" cy="304354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70" name="Group 74">
            <a:extLst>
              <a:ext uri="{FF2B5EF4-FFF2-40B4-BE49-F238E27FC236}">
                <a16:creationId xmlns:a16="http://schemas.microsoft.com/office/drawing/2014/main" id="{BE1A8707-1A36-4DFF-A72F-D2AA37CF8CF6}"/>
              </a:ext>
            </a:extLst>
          </p:cNvPr>
          <p:cNvGrpSpPr>
            <a:grpSpLocks/>
          </p:cNvGrpSpPr>
          <p:nvPr/>
        </p:nvGrpSpPr>
        <p:grpSpPr bwMode="auto">
          <a:xfrm>
            <a:off x="6484912" y="5572044"/>
            <a:ext cx="406681" cy="427163"/>
            <a:chOff x="2870" y="1518"/>
            <a:chExt cx="292" cy="320"/>
          </a:xfrm>
        </p:grpSpPr>
        <p:graphicFrame>
          <p:nvGraphicFramePr>
            <p:cNvPr id="4171" name="Object 75">
              <a:extLst>
                <a:ext uri="{FF2B5EF4-FFF2-40B4-BE49-F238E27FC236}">
                  <a16:creationId xmlns:a16="http://schemas.microsoft.com/office/drawing/2014/main" id="{C9C928A8-BB89-481A-9207-DCC4E7A70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2" name="Object 76">
              <a:extLst>
                <a:ext uri="{FF2B5EF4-FFF2-40B4-BE49-F238E27FC236}">
                  <a16:creationId xmlns:a16="http://schemas.microsoft.com/office/drawing/2014/main" id="{10E5870A-EF78-406B-9735-E171E16D5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3" name="Group 77">
            <a:extLst>
              <a:ext uri="{FF2B5EF4-FFF2-40B4-BE49-F238E27FC236}">
                <a16:creationId xmlns:a16="http://schemas.microsoft.com/office/drawing/2014/main" id="{C3618490-FE6A-43D0-A4B2-9884756F3765}"/>
              </a:ext>
            </a:extLst>
          </p:cNvPr>
          <p:cNvGrpSpPr>
            <a:grpSpLocks/>
          </p:cNvGrpSpPr>
          <p:nvPr/>
        </p:nvGrpSpPr>
        <p:grpSpPr bwMode="auto">
          <a:xfrm>
            <a:off x="7262064" y="5604082"/>
            <a:ext cx="406681" cy="427163"/>
            <a:chOff x="2870" y="1518"/>
            <a:chExt cx="292" cy="320"/>
          </a:xfrm>
        </p:grpSpPr>
        <p:graphicFrame>
          <p:nvGraphicFramePr>
            <p:cNvPr id="4174" name="Object 78">
              <a:extLst>
                <a:ext uri="{FF2B5EF4-FFF2-40B4-BE49-F238E27FC236}">
                  <a16:creationId xmlns:a16="http://schemas.microsoft.com/office/drawing/2014/main" id="{F9F5A1C7-D815-4442-B6B8-09AF9C56E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6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5" name="Object 79">
              <a:extLst>
                <a:ext uri="{FF2B5EF4-FFF2-40B4-BE49-F238E27FC236}">
                  <a16:creationId xmlns:a16="http://schemas.microsoft.com/office/drawing/2014/main" id="{F85064F0-1E83-47E2-9C04-7B13243DA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6" name="Group 80">
            <a:extLst>
              <a:ext uri="{FF2B5EF4-FFF2-40B4-BE49-F238E27FC236}">
                <a16:creationId xmlns:a16="http://schemas.microsoft.com/office/drawing/2014/main" id="{338B1BAE-6C5B-413D-8474-A61700D5543C}"/>
              </a:ext>
            </a:extLst>
          </p:cNvPr>
          <p:cNvGrpSpPr>
            <a:grpSpLocks/>
          </p:cNvGrpSpPr>
          <p:nvPr/>
        </p:nvGrpSpPr>
        <p:grpSpPr bwMode="auto">
          <a:xfrm>
            <a:off x="6848419" y="5319751"/>
            <a:ext cx="378826" cy="376438"/>
            <a:chOff x="4733" y="2082"/>
            <a:chExt cx="272" cy="282"/>
          </a:xfrm>
        </p:grpSpPr>
        <p:graphicFrame>
          <p:nvGraphicFramePr>
            <p:cNvPr id="4177" name="Object 81">
              <a:extLst>
                <a:ext uri="{FF2B5EF4-FFF2-40B4-BE49-F238E27FC236}">
                  <a16:creationId xmlns:a16="http://schemas.microsoft.com/office/drawing/2014/main" id="{EB0BD080-0245-427F-A367-729E37D13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8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" name="Rectangle 82">
              <a:extLst>
                <a:ext uri="{FF2B5EF4-FFF2-40B4-BE49-F238E27FC236}">
                  <a16:creationId xmlns:a16="http://schemas.microsoft.com/office/drawing/2014/main" id="{B61D1FE3-5460-4FF6-9AB9-BC162872D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79" name="Line 83">
            <a:extLst>
              <a:ext uri="{FF2B5EF4-FFF2-40B4-BE49-F238E27FC236}">
                <a16:creationId xmlns:a16="http://schemas.microsoft.com/office/drawing/2014/main" id="{0A2309A8-0458-48A4-A114-8DA93F267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23" y="5223639"/>
            <a:ext cx="0" cy="228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65D2FA-52AE-4EB1-BAED-6F55587D5268}"/>
              </a:ext>
            </a:extLst>
          </p:cNvPr>
          <p:cNvGrpSpPr/>
          <p:nvPr/>
        </p:nvGrpSpPr>
        <p:grpSpPr>
          <a:xfrm>
            <a:off x="8356285" y="3182136"/>
            <a:ext cx="295262" cy="854327"/>
            <a:chOff x="7788521" y="4646969"/>
            <a:chExt cx="295262" cy="854327"/>
          </a:xfrm>
        </p:grpSpPr>
        <p:grpSp>
          <p:nvGrpSpPr>
            <p:cNvPr id="4180" name="Group 84">
              <a:extLst>
                <a:ext uri="{FF2B5EF4-FFF2-40B4-BE49-F238E27FC236}">
                  <a16:creationId xmlns:a16="http://schemas.microsoft.com/office/drawing/2014/main" id="{255F5D2B-9D15-4D4D-9E5B-08A123FE3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4871" y="4646969"/>
              <a:ext cx="208912" cy="409810"/>
              <a:chOff x="4180" y="783"/>
              <a:chExt cx="150" cy="307"/>
            </a:xfrm>
          </p:grpSpPr>
          <p:sp>
            <p:nvSpPr>
              <p:cNvPr id="4181" name="AutoShape 85">
                <a:extLst>
                  <a:ext uri="{FF2B5EF4-FFF2-40B4-BE49-F238E27FC236}">
                    <a16:creationId xmlns:a16="http://schemas.microsoft.com/office/drawing/2014/main" id="{93F4A0DA-0B6C-4FE8-A034-C4494E34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2" name="Rectangle 86">
                <a:extLst>
                  <a:ext uri="{FF2B5EF4-FFF2-40B4-BE49-F238E27FC236}">
                    <a16:creationId xmlns:a16="http://schemas.microsoft.com/office/drawing/2014/main" id="{F6DDB0FB-161E-4E91-B9A9-7E64787A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3" name="Rectangle 87">
                <a:extLst>
                  <a:ext uri="{FF2B5EF4-FFF2-40B4-BE49-F238E27FC236}">
                    <a16:creationId xmlns:a16="http://schemas.microsoft.com/office/drawing/2014/main" id="{AB225CF5-1DD0-47D5-A0FC-FF78C6F9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4" name="AutoShape 88">
                <a:extLst>
                  <a:ext uri="{FF2B5EF4-FFF2-40B4-BE49-F238E27FC236}">
                    <a16:creationId xmlns:a16="http://schemas.microsoft.com/office/drawing/2014/main" id="{4824EF4B-BABC-4B9C-B2AC-455DA6788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5" name="Line 89">
                <a:extLst>
                  <a:ext uri="{FF2B5EF4-FFF2-40B4-BE49-F238E27FC236}">
                    <a16:creationId xmlns:a16="http://schemas.microsoft.com/office/drawing/2014/main" id="{155B24CF-3083-4EE4-A932-CF374771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6" name="Line 90">
                <a:extLst>
                  <a:ext uri="{FF2B5EF4-FFF2-40B4-BE49-F238E27FC236}">
                    <a16:creationId xmlns:a16="http://schemas.microsoft.com/office/drawing/2014/main" id="{9FD4DBB9-74E3-4C5F-9AE5-B2451E6AE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7" name="Rectangle 91">
                <a:extLst>
                  <a:ext uri="{FF2B5EF4-FFF2-40B4-BE49-F238E27FC236}">
                    <a16:creationId xmlns:a16="http://schemas.microsoft.com/office/drawing/2014/main" id="{7A40F1AF-F155-44FF-9103-99D20A595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88" name="Rectangle 92">
                <a:extLst>
                  <a:ext uri="{FF2B5EF4-FFF2-40B4-BE49-F238E27FC236}">
                    <a16:creationId xmlns:a16="http://schemas.microsoft.com/office/drawing/2014/main" id="{77BFE0B2-7725-457F-BA38-62342E45D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89" name="Group 93">
              <a:extLst>
                <a:ext uri="{FF2B5EF4-FFF2-40B4-BE49-F238E27FC236}">
                  <a16:creationId xmlns:a16="http://schemas.microsoft.com/office/drawing/2014/main" id="{E8252BCE-E9F1-40EB-8C56-E7041015E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2337" y="5091486"/>
              <a:ext cx="208912" cy="409810"/>
              <a:chOff x="4180" y="783"/>
              <a:chExt cx="150" cy="307"/>
            </a:xfrm>
          </p:grpSpPr>
          <p:sp>
            <p:nvSpPr>
              <p:cNvPr id="4190" name="AutoShape 94">
                <a:extLst>
                  <a:ext uri="{FF2B5EF4-FFF2-40B4-BE49-F238E27FC236}">
                    <a16:creationId xmlns:a16="http://schemas.microsoft.com/office/drawing/2014/main" id="{ACB4C8C0-6AE9-4B57-BEF9-64C80F354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1" name="Rectangle 95">
                <a:extLst>
                  <a:ext uri="{FF2B5EF4-FFF2-40B4-BE49-F238E27FC236}">
                    <a16:creationId xmlns:a16="http://schemas.microsoft.com/office/drawing/2014/main" id="{4E60811C-F50A-430E-BC6A-9EFE57954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2" name="Rectangle 96">
                <a:extLst>
                  <a:ext uri="{FF2B5EF4-FFF2-40B4-BE49-F238E27FC236}">
                    <a16:creationId xmlns:a16="http://schemas.microsoft.com/office/drawing/2014/main" id="{647DBE14-7470-4449-9CDA-073BCE87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3" name="AutoShape 97">
                <a:extLst>
                  <a:ext uri="{FF2B5EF4-FFF2-40B4-BE49-F238E27FC236}">
                    <a16:creationId xmlns:a16="http://schemas.microsoft.com/office/drawing/2014/main" id="{A92CC9E6-22DC-47DB-A414-11F81D4A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4" name="Line 98">
                <a:extLst>
                  <a:ext uri="{FF2B5EF4-FFF2-40B4-BE49-F238E27FC236}">
                    <a16:creationId xmlns:a16="http://schemas.microsoft.com/office/drawing/2014/main" id="{F4778E25-7A83-4C4E-A3DA-8C41E67A9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5" name="Line 99">
                <a:extLst>
                  <a:ext uri="{FF2B5EF4-FFF2-40B4-BE49-F238E27FC236}">
                    <a16:creationId xmlns:a16="http://schemas.microsoft.com/office/drawing/2014/main" id="{4CBC34CE-9975-4C92-9708-94C885CCC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6" name="Rectangle 100">
                <a:extLst>
                  <a:ext uri="{FF2B5EF4-FFF2-40B4-BE49-F238E27FC236}">
                    <a16:creationId xmlns:a16="http://schemas.microsoft.com/office/drawing/2014/main" id="{4DE18C02-A9A8-440E-9266-8411D537C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7" name="Rectangle 101">
                <a:extLst>
                  <a:ext uri="{FF2B5EF4-FFF2-40B4-BE49-F238E27FC236}">
                    <a16:creationId xmlns:a16="http://schemas.microsoft.com/office/drawing/2014/main" id="{BD2F8BF6-6787-4DF8-BD2E-3936AD695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98" name="Line 102">
              <a:extLst>
                <a:ext uri="{FF2B5EF4-FFF2-40B4-BE49-F238E27FC236}">
                  <a16:creationId xmlns:a16="http://schemas.microsoft.com/office/drawing/2014/main" id="{CA53DCCF-F64C-4550-AB34-255DBEA2F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7488404" y="5020737"/>
              <a:ext cx="61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" name="Line 103">
              <a:extLst>
                <a:ext uri="{FF2B5EF4-FFF2-40B4-BE49-F238E27FC236}">
                  <a16:creationId xmlns:a16="http://schemas.microsoft.com/office/drawing/2014/main" id="{84DD1DDF-B7A2-4046-B749-447D481424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842838" y="5272224"/>
              <a:ext cx="0" cy="103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" name="Line 104">
              <a:extLst>
                <a:ext uri="{FF2B5EF4-FFF2-40B4-BE49-F238E27FC236}">
                  <a16:creationId xmlns:a16="http://schemas.microsoft.com/office/drawing/2014/main" id="{4BA6F4A6-1BA2-4905-92BC-78A716C8E2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833089" y="4803969"/>
              <a:ext cx="0" cy="89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01" name="Line 105">
            <a:extLst>
              <a:ext uri="{FF2B5EF4-FFF2-40B4-BE49-F238E27FC236}">
                <a16:creationId xmlns:a16="http://schemas.microsoft.com/office/drawing/2014/main" id="{BDB28AF7-59C9-4962-992F-BCCE208AF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1375" y="2944991"/>
            <a:ext cx="459606" cy="2082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" name="Line 106">
            <a:extLst>
              <a:ext uri="{FF2B5EF4-FFF2-40B4-BE49-F238E27FC236}">
                <a16:creationId xmlns:a16="http://schemas.microsoft.com/office/drawing/2014/main" id="{A9706903-5C78-4A16-9A53-2BF14CC12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299" y="2928972"/>
            <a:ext cx="484675" cy="2082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" name="Line 107">
            <a:extLst>
              <a:ext uri="{FF2B5EF4-FFF2-40B4-BE49-F238E27FC236}">
                <a16:creationId xmlns:a16="http://schemas.microsoft.com/office/drawing/2014/main" id="{2A04736D-8BF0-48C9-83EB-253E864D8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5400" y="3265363"/>
            <a:ext cx="242338" cy="6807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" name="Line 108">
            <a:extLst>
              <a:ext uri="{FF2B5EF4-FFF2-40B4-BE49-F238E27FC236}">
                <a16:creationId xmlns:a16="http://schemas.microsoft.com/office/drawing/2014/main" id="{E3409089-3DC1-4DB2-8717-C25B1300C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605" y="3041103"/>
            <a:ext cx="0" cy="4325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" name="Line 109">
            <a:extLst>
              <a:ext uri="{FF2B5EF4-FFF2-40B4-BE49-F238E27FC236}">
                <a16:creationId xmlns:a16="http://schemas.microsoft.com/office/drawing/2014/main" id="{87DA3554-016D-4849-82F6-1CC105952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674" y="3689857"/>
            <a:ext cx="534814" cy="368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6" name="Line 110">
            <a:extLst>
              <a:ext uri="{FF2B5EF4-FFF2-40B4-BE49-F238E27FC236}">
                <a16:creationId xmlns:a16="http://schemas.microsoft.com/office/drawing/2014/main" id="{5706D74B-1A9A-4676-B18C-9719665B9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1280" y="4154397"/>
            <a:ext cx="267407" cy="3604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7" name="Line 111">
            <a:extLst>
              <a:ext uri="{FF2B5EF4-FFF2-40B4-BE49-F238E27FC236}">
                <a16:creationId xmlns:a16="http://schemas.microsoft.com/office/drawing/2014/main" id="{972C8C27-AF3A-4699-AAF6-736C00AF5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5655" y="3233326"/>
            <a:ext cx="559883" cy="3844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8" name="Line 112">
            <a:extLst>
              <a:ext uri="{FF2B5EF4-FFF2-40B4-BE49-F238E27FC236}">
                <a16:creationId xmlns:a16="http://schemas.microsoft.com/office/drawing/2014/main" id="{45D48603-4440-4A30-872F-BD12E9F7EE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012" y="2672675"/>
            <a:ext cx="350972" cy="2562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9" name="Line 113">
            <a:extLst>
              <a:ext uri="{FF2B5EF4-FFF2-40B4-BE49-F238E27FC236}">
                <a16:creationId xmlns:a16="http://schemas.microsoft.com/office/drawing/2014/main" id="{29115D6E-D058-4615-A3E1-8FE0697D8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2668" y="2848879"/>
            <a:ext cx="200555" cy="176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10" name="Text Box 114">
            <a:extLst>
              <a:ext uri="{FF2B5EF4-FFF2-40B4-BE49-F238E27FC236}">
                <a16:creationId xmlns:a16="http://schemas.microsoft.com/office/drawing/2014/main" id="{B8D6519A-0161-4185-9FDB-4FB29048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463" y="2487126"/>
            <a:ext cx="1239543" cy="39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local ISP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211" name="Text Box 115">
            <a:extLst>
              <a:ext uri="{FF2B5EF4-FFF2-40B4-BE49-F238E27FC236}">
                <a16:creationId xmlns:a16="http://schemas.microsoft.com/office/drawing/2014/main" id="{99C498E5-4F89-48FF-BDBB-59692ACF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611" y="5498626"/>
            <a:ext cx="1176869" cy="70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company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network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212" name="Text Box 116">
            <a:extLst>
              <a:ext uri="{FF2B5EF4-FFF2-40B4-BE49-F238E27FC236}">
                <a16:creationId xmlns:a16="http://schemas.microsoft.com/office/drawing/2014/main" id="{BAA836DD-5F60-4D99-A9C3-4FCCE05E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696" y="3640466"/>
            <a:ext cx="1640653" cy="39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regional ISP</a:t>
            </a:r>
          </a:p>
        </p:txBody>
      </p:sp>
      <p:grpSp>
        <p:nvGrpSpPr>
          <p:cNvPr id="4213" name="Group 117">
            <a:extLst>
              <a:ext uri="{FF2B5EF4-FFF2-40B4-BE49-F238E27FC236}">
                <a16:creationId xmlns:a16="http://schemas.microsoft.com/office/drawing/2014/main" id="{186EBDBD-1037-4619-9A16-F18E84A099F7}"/>
              </a:ext>
            </a:extLst>
          </p:cNvPr>
          <p:cNvGrpSpPr>
            <a:grpSpLocks/>
          </p:cNvGrpSpPr>
          <p:nvPr/>
        </p:nvGrpSpPr>
        <p:grpSpPr bwMode="auto">
          <a:xfrm>
            <a:off x="5851214" y="1243013"/>
            <a:ext cx="501388" cy="233605"/>
            <a:chOff x="3600" y="219"/>
            <a:chExt cx="360" cy="175"/>
          </a:xfrm>
        </p:grpSpPr>
        <p:sp>
          <p:nvSpPr>
            <p:cNvPr id="4214" name="Oval 118">
              <a:extLst>
                <a:ext uri="{FF2B5EF4-FFF2-40B4-BE49-F238E27FC236}">
                  <a16:creationId xmlns:a16="http://schemas.microsoft.com/office/drawing/2014/main" id="{2E7AB499-A97A-4877-9C4D-2A58BF14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5" name="Line 119">
              <a:extLst>
                <a:ext uri="{FF2B5EF4-FFF2-40B4-BE49-F238E27FC236}">
                  <a16:creationId xmlns:a16="http://schemas.microsoft.com/office/drawing/2014/main" id="{BBEDD58F-CF39-4D9D-A144-9FECFAE6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6" name="Line 120">
              <a:extLst>
                <a:ext uri="{FF2B5EF4-FFF2-40B4-BE49-F238E27FC236}">
                  <a16:creationId xmlns:a16="http://schemas.microsoft.com/office/drawing/2014/main" id="{60586C35-24F0-42BF-874A-9A2D3F55A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17" name="Rectangle 121">
              <a:extLst>
                <a:ext uri="{FF2B5EF4-FFF2-40B4-BE49-F238E27FC236}">
                  <a16:creationId xmlns:a16="http://schemas.microsoft.com/office/drawing/2014/main" id="{7B96D42E-98DD-42E7-BF15-F8F33606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18" name="Oval 122">
              <a:extLst>
                <a:ext uri="{FF2B5EF4-FFF2-40B4-BE49-F238E27FC236}">
                  <a16:creationId xmlns:a16="http://schemas.microsoft.com/office/drawing/2014/main" id="{5EE8916D-B4DE-47BD-B3AC-A29EBFE9F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19" name="Group 123">
              <a:extLst>
                <a:ext uri="{FF2B5EF4-FFF2-40B4-BE49-F238E27FC236}">
                  <a16:creationId xmlns:a16="http://schemas.microsoft.com/office/drawing/2014/main" id="{8848C922-1D8D-4C31-86BD-784665F38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20" name="Line 124">
                <a:extLst>
                  <a:ext uri="{FF2B5EF4-FFF2-40B4-BE49-F238E27FC236}">
                    <a16:creationId xmlns:a16="http://schemas.microsoft.com/office/drawing/2014/main" id="{56773148-7CD0-4C27-9E58-3BCA9DE4A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21" name="Line 125">
                <a:extLst>
                  <a:ext uri="{FF2B5EF4-FFF2-40B4-BE49-F238E27FC236}">
                    <a16:creationId xmlns:a16="http://schemas.microsoft.com/office/drawing/2014/main" id="{E4291C51-F611-4538-95E9-2D2499EB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22" name="Line 126">
                <a:extLst>
                  <a:ext uri="{FF2B5EF4-FFF2-40B4-BE49-F238E27FC236}">
                    <a16:creationId xmlns:a16="http://schemas.microsoft.com/office/drawing/2014/main" id="{A97C97DA-A681-4326-9057-CBDE88439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23" name="Group 127">
              <a:extLst>
                <a:ext uri="{FF2B5EF4-FFF2-40B4-BE49-F238E27FC236}">
                  <a16:creationId xmlns:a16="http://schemas.microsoft.com/office/drawing/2014/main" id="{DEEBB079-1822-4A94-9953-ECEB6DA0ADA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24" name="Line 128">
                <a:extLst>
                  <a:ext uri="{FF2B5EF4-FFF2-40B4-BE49-F238E27FC236}">
                    <a16:creationId xmlns:a16="http://schemas.microsoft.com/office/drawing/2014/main" id="{224083E3-D7A2-4A51-B5E4-ECC337A46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25" name="Line 129">
                <a:extLst>
                  <a:ext uri="{FF2B5EF4-FFF2-40B4-BE49-F238E27FC236}">
                    <a16:creationId xmlns:a16="http://schemas.microsoft.com/office/drawing/2014/main" id="{69B58978-AC0E-4DBA-8675-DDB2E2EF4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26" name="Line 130">
                <a:extLst>
                  <a:ext uri="{FF2B5EF4-FFF2-40B4-BE49-F238E27FC236}">
                    <a16:creationId xmlns:a16="http://schemas.microsoft.com/office/drawing/2014/main" id="{C3CB364E-CFFC-4F97-AB92-EBBE2F9E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27" name="Group 131">
            <a:extLst>
              <a:ext uri="{FF2B5EF4-FFF2-40B4-BE49-F238E27FC236}">
                <a16:creationId xmlns:a16="http://schemas.microsoft.com/office/drawing/2014/main" id="{E985DC6E-5051-4D46-BBDB-D048F0A4CCD5}"/>
              </a:ext>
            </a:extLst>
          </p:cNvPr>
          <p:cNvGrpSpPr>
            <a:grpSpLocks/>
          </p:cNvGrpSpPr>
          <p:nvPr/>
        </p:nvGrpSpPr>
        <p:grpSpPr bwMode="auto">
          <a:xfrm>
            <a:off x="5860963" y="1819683"/>
            <a:ext cx="208912" cy="409810"/>
            <a:chOff x="4180" y="783"/>
            <a:chExt cx="150" cy="307"/>
          </a:xfrm>
        </p:grpSpPr>
        <p:sp>
          <p:nvSpPr>
            <p:cNvPr id="4228" name="AutoShape 132">
              <a:extLst>
                <a:ext uri="{FF2B5EF4-FFF2-40B4-BE49-F238E27FC236}">
                  <a16:creationId xmlns:a16="http://schemas.microsoft.com/office/drawing/2014/main" id="{E13349C3-D040-48D9-A5E9-68974457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29" name="Rectangle 133">
              <a:extLst>
                <a:ext uri="{FF2B5EF4-FFF2-40B4-BE49-F238E27FC236}">
                  <a16:creationId xmlns:a16="http://schemas.microsoft.com/office/drawing/2014/main" id="{49E9ADCF-CD45-43F7-B547-4364A5C8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0" name="Rectangle 134">
              <a:extLst>
                <a:ext uri="{FF2B5EF4-FFF2-40B4-BE49-F238E27FC236}">
                  <a16:creationId xmlns:a16="http://schemas.microsoft.com/office/drawing/2014/main" id="{117ABA4F-99A5-485C-896E-79F26378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1" name="AutoShape 135">
              <a:extLst>
                <a:ext uri="{FF2B5EF4-FFF2-40B4-BE49-F238E27FC236}">
                  <a16:creationId xmlns:a16="http://schemas.microsoft.com/office/drawing/2014/main" id="{66A6933E-A607-4F97-A4DC-A7844C8A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2" name="Line 136">
              <a:extLst>
                <a:ext uri="{FF2B5EF4-FFF2-40B4-BE49-F238E27FC236}">
                  <a16:creationId xmlns:a16="http://schemas.microsoft.com/office/drawing/2014/main" id="{FF00C223-8FF9-4848-942D-969A8C093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3" name="Line 137">
              <a:extLst>
                <a:ext uri="{FF2B5EF4-FFF2-40B4-BE49-F238E27FC236}">
                  <a16:creationId xmlns:a16="http://schemas.microsoft.com/office/drawing/2014/main" id="{0642C8F9-5893-47D8-AB75-F9E7414E4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4" name="Rectangle 138">
              <a:extLst>
                <a:ext uri="{FF2B5EF4-FFF2-40B4-BE49-F238E27FC236}">
                  <a16:creationId xmlns:a16="http://schemas.microsoft.com/office/drawing/2014/main" id="{06272A10-3915-4C53-B308-B551D040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35" name="Rectangle 139">
              <a:extLst>
                <a:ext uri="{FF2B5EF4-FFF2-40B4-BE49-F238E27FC236}">
                  <a16:creationId xmlns:a16="http://schemas.microsoft.com/office/drawing/2014/main" id="{B67E6E8D-926E-4862-B2B4-027A0819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236" name="Object 140">
            <a:extLst>
              <a:ext uri="{FF2B5EF4-FFF2-40B4-BE49-F238E27FC236}">
                <a16:creationId xmlns:a16="http://schemas.microsoft.com/office/drawing/2014/main" id="{082CEABD-CB8B-4CC9-A13F-1C15F197A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5826" y="1297743"/>
          <a:ext cx="416431" cy="31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Clip" r:id="rId23" imgW="1305000" imgH="1085760" progId="MS_ClipArt_Gallery.2">
                  <p:embed/>
                </p:oleObj>
              </mc:Choice>
              <mc:Fallback>
                <p:oleObj name="Clip" r:id="rId23" imgW="1305000" imgH="1085760" progId="MS_ClipArt_Gallery.2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826" y="1297743"/>
                        <a:ext cx="416431" cy="31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7" name="Group 141">
            <a:extLst>
              <a:ext uri="{FF2B5EF4-FFF2-40B4-BE49-F238E27FC236}">
                <a16:creationId xmlns:a16="http://schemas.microsoft.com/office/drawing/2014/main" id="{6EAD7BCF-60C1-4D4C-9112-29440CCA64CC}"/>
              </a:ext>
            </a:extLst>
          </p:cNvPr>
          <p:cNvGrpSpPr>
            <a:grpSpLocks/>
          </p:cNvGrpSpPr>
          <p:nvPr/>
        </p:nvGrpSpPr>
        <p:grpSpPr bwMode="auto">
          <a:xfrm>
            <a:off x="7053152" y="1903781"/>
            <a:ext cx="406681" cy="427163"/>
            <a:chOff x="2870" y="1518"/>
            <a:chExt cx="292" cy="320"/>
          </a:xfrm>
        </p:grpSpPr>
        <p:graphicFrame>
          <p:nvGraphicFramePr>
            <p:cNvPr id="4238" name="Object 142">
              <a:extLst>
                <a:ext uri="{FF2B5EF4-FFF2-40B4-BE49-F238E27FC236}">
                  <a16:creationId xmlns:a16="http://schemas.microsoft.com/office/drawing/2014/main" id="{D1293006-72F9-41EA-8666-45D72D9FE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0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9" name="Object 143">
              <a:extLst>
                <a:ext uri="{FF2B5EF4-FFF2-40B4-BE49-F238E27FC236}">
                  <a16:creationId xmlns:a16="http://schemas.microsoft.com/office/drawing/2014/main" id="{026F9D30-9507-4C96-9A3E-C7C3D61D77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1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0" name="Group 144">
            <a:extLst>
              <a:ext uri="{FF2B5EF4-FFF2-40B4-BE49-F238E27FC236}">
                <a16:creationId xmlns:a16="http://schemas.microsoft.com/office/drawing/2014/main" id="{B41C7329-DEE0-41A0-ADBB-F68957EC30AC}"/>
              </a:ext>
            </a:extLst>
          </p:cNvPr>
          <p:cNvGrpSpPr>
            <a:grpSpLocks/>
          </p:cNvGrpSpPr>
          <p:nvPr/>
        </p:nvGrpSpPr>
        <p:grpSpPr bwMode="auto">
          <a:xfrm>
            <a:off x="5993274" y="3041103"/>
            <a:ext cx="501388" cy="233605"/>
            <a:chOff x="3600" y="219"/>
            <a:chExt cx="360" cy="175"/>
          </a:xfrm>
        </p:grpSpPr>
        <p:sp>
          <p:nvSpPr>
            <p:cNvPr id="4241" name="Oval 145">
              <a:extLst>
                <a:ext uri="{FF2B5EF4-FFF2-40B4-BE49-F238E27FC236}">
                  <a16:creationId xmlns:a16="http://schemas.microsoft.com/office/drawing/2014/main" id="{1B84478B-5AD7-4591-B777-7B5A6959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42" name="Line 146">
              <a:extLst>
                <a:ext uri="{FF2B5EF4-FFF2-40B4-BE49-F238E27FC236}">
                  <a16:creationId xmlns:a16="http://schemas.microsoft.com/office/drawing/2014/main" id="{0E96D5D7-5E1A-44C7-A201-5C77320FA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43" name="Line 147">
              <a:extLst>
                <a:ext uri="{FF2B5EF4-FFF2-40B4-BE49-F238E27FC236}">
                  <a16:creationId xmlns:a16="http://schemas.microsoft.com/office/drawing/2014/main" id="{471AB5FE-0AF0-43BB-A967-E1175AE6E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44" name="Rectangle 148">
              <a:extLst>
                <a:ext uri="{FF2B5EF4-FFF2-40B4-BE49-F238E27FC236}">
                  <a16:creationId xmlns:a16="http://schemas.microsoft.com/office/drawing/2014/main" id="{EB536959-6D74-4D19-8AA7-DCE6DF11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45" name="Oval 149">
              <a:extLst>
                <a:ext uri="{FF2B5EF4-FFF2-40B4-BE49-F238E27FC236}">
                  <a16:creationId xmlns:a16="http://schemas.microsoft.com/office/drawing/2014/main" id="{37EEFCA3-9BCC-4C36-8395-8960F787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46" name="Group 150">
              <a:extLst>
                <a:ext uri="{FF2B5EF4-FFF2-40B4-BE49-F238E27FC236}">
                  <a16:creationId xmlns:a16="http://schemas.microsoft.com/office/drawing/2014/main" id="{70CE6699-49EE-42A1-B69D-A713E0CF0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7" name="Line 151">
                <a:extLst>
                  <a:ext uri="{FF2B5EF4-FFF2-40B4-BE49-F238E27FC236}">
                    <a16:creationId xmlns:a16="http://schemas.microsoft.com/office/drawing/2014/main" id="{4908B308-F7E2-49EB-999C-46774313C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8" name="Line 152">
                <a:extLst>
                  <a:ext uri="{FF2B5EF4-FFF2-40B4-BE49-F238E27FC236}">
                    <a16:creationId xmlns:a16="http://schemas.microsoft.com/office/drawing/2014/main" id="{0A253F27-298D-4930-A7E3-56025F8FB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" name="Line 153">
                <a:extLst>
                  <a:ext uri="{FF2B5EF4-FFF2-40B4-BE49-F238E27FC236}">
                    <a16:creationId xmlns:a16="http://schemas.microsoft.com/office/drawing/2014/main" id="{FC4B6A4F-A2DA-46C8-80FE-EB9242A3F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50" name="Group 154">
              <a:extLst>
                <a:ext uri="{FF2B5EF4-FFF2-40B4-BE49-F238E27FC236}">
                  <a16:creationId xmlns:a16="http://schemas.microsoft.com/office/drawing/2014/main" id="{1262C944-DD02-4534-8770-EA9EE9EB01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51" name="Line 155">
                <a:extLst>
                  <a:ext uri="{FF2B5EF4-FFF2-40B4-BE49-F238E27FC236}">
                    <a16:creationId xmlns:a16="http://schemas.microsoft.com/office/drawing/2014/main" id="{5BD03CD8-DEBD-4D9B-8ED4-485A1EC25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2" name="Line 156">
                <a:extLst>
                  <a:ext uri="{FF2B5EF4-FFF2-40B4-BE49-F238E27FC236}">
                    <a16:creationId xmlns:a16="http://schemas.microsoft.com/office/drawing/2014/main" id="{7AE746F4-34CB-401D-9F43-7976F2507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3" name="Line 157">
                <a:extLst>
                  <a:ext uri="{FF2B5EF4-FFF2-40B4-BE49-F238E27FC236}">
                    <a16:creationId xmlns:a16="http://schemas.microsoft.com/office/drawing/2014/main" id="{56045C9F-32EF-46D6-AB4C-CD455A739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54" name="Group 158">
            <a:extLst>
              <a:ext uri="{FF2B5EF4-FFF2-40B4-BE49-F238E27FC236}">
                <a16:creationId xmlns:a16="http://schemas.microsoft.com/office/drawing/2014/main" id="{7E780751-69AE-4F4A-867B-E48BA07B91D5}"/>
              </a:ext>
            </a:extLst>
          </p:cNvPr>
          <p:cNvGrpSpPr>
            <a:grpSpLocks/>
          </p:cNvGrpSpPr>
          <p:nvPr/>
        </p:nvGrpSpPr>
        <p:grpSpPr bwMode="auto">
          <a:xfrm>
            <a:off x="6945911" y="2812837"/>
            <a:ext cx="501388" cy="233605"/>
            <a:chOff x="3600" y="219"/>
            <a:chExt cx="360" cy="175"/>
          </a:xfrm>
        </p:grpSpPr>
        <p:sp>
          <p:nvSpPr>
            <p:cNvPr id="4255" name="Oval 159">
              <a:extLst>
                <a:ext uri="{FF2B5EF4-FFF2-40B4-BE49-F238E27FC236}">
                  <a16:creationId xmlns:a16="http://schemas.microsoft.com/office/drawing/2014/main" id="{D2945EFF-B8B6-496D-B1BB-402331B4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56" name="Line 160">
              <a:extLst>
                <a:ext uri="{FF2B5EF4-FFF2-40B4-BE49-F238E27FC236}">
                  <a16:creationId xmlns:a16="http://schemas.microsoft.com/office/drawing/2014/main" id="{2CDB22B2-A3CA-4684-BF16-EB7F15021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57" name="Line 161">
              <a:extLst>
                <a:ext uri="{FF2B5EF4-FFF2-40B4-BE49-F238E27FC236}">
                  <a16:creationId xmlns:a16="http://schemas.microsoft.com/office/drawing/2014/main" id="{03AE0B75-CE38-4262-B7D7-0E2F85C1A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58" name="Rectangle 162">
              <a:extLst>
                <a:ext uri="{FF2B5EF4-FFF2-40B4-BE49-F238E27FC236}">
                  <a16:creationId xmlns:a16="http://schemas.microsoft.com/office/drawing/2014/main" id="{3D224C09-74F0-4A82-9286-0A7BF503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59" name="Oval 163">
              <a:extLst>
                <a:ext uri="{FF2B5EF4-FFF2-40B4-BE49-F238E27FC236}">
                  <a16:creationId xmlns:a16="http://schemas.microsoft.com/office/drawing/2014/main" id="{F8EE8677-91B7-4082-933C-8E353F482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60" name="Group 164">
              <a:extLst>
                <a:ext uri="{FF2B5EF4-FFF2-40B4-BE49-F238E27FC236}">
                  <a16:creationId xmlns:a16="http://schemas.microsoft.com/office/drawing/2014/main" id="{85163E6A-7A18-4B86-9723-04AB7F9A3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61" name="Line 165">
                <a:extLst>
                  <a:ext uri="{FF2B5EF4-FFF2-40B4-BE49-F238E27FC236}">
                    <a16:creationId xmlns:a16="http://schemas.microsoft.com/office/drawing/2014/main" id="{7B50339F-8393-4638-BE34-867990635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2" name="Line 166">
                <a:extLst>
                  <a:ext uri="{FF2B5EF4-FFF2-40B4-BE49-F238E27FC236}">
                    <a16:creationId xmlns:a16="http://schemas.microsoft.com/office/drawing/2014/main" id="{766A9EA7-3EA3-47B2-AA6C-8198BE07A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3" name="Line 167">
                <a:extLst>
                  <a:ext uri="{FF2B5EF4-FFF2-40B4-BE49-F238E27FC236}">
                    <a16:creationId xmlns:a16="http://schemas.microsoft.com/office/drawing/2014/main" id="{2FDE5ED4-2C69-4F62-8B93-7E8C2E9EF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64" name="Group 168">
              <a:extLst>
                <a:ext uri="{FF2B5EF4-FFF2-40B4-BE49-F238E27FC236}">
                  <a16:creationId xmlns:a16="http://schemas.microsoft.com/office/drawing/2014/main" id="{7C2555AE-4B9A-4096-99D9-75999102AA8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65" name="Line 169">
                <a:extLst>
                  <a:ext uri="{FF2B5EF4-FFF2-40B4-BE49-F238E27FC236}">
                    <a16:creationId xmlns:a16="http://schemas.microsoft.com/office/drawing/2014/main" id="{5ABB15B8-9160-4572-AC8A-EB5227B1A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6" name="Line 170">
                <a:extLst>
                  <a:ext uri="{FF2B5EF4-FFF2-40B4-BE49-F238E27FC236}">
                    <a16:creationId xmlns:a16="http://schemas.microsoft.com/office/drawing/2014/main" id="{3AC02882-4C90-4377-9165-45846C14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7" name="Line 171">
                <a:extLst>
                  <a:ext uri="{FF2B5EF4-FFF2-40B4-BE49-F238E27FC236}">
                    <a16:creationId xmlns:a16="http://schemas.microsoft.com/office/drawing/2014/main" id="{8CAEAD52-0E4E-4751-B1E4-78D4C9988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68" name="Group 172">
            <a:extLst>
              <a:ext uri="{FF2B5EF4-FFF2-40B4-BE49-F238E27FC236}">
                <a16:creationId xmlns:a16="http://schemas.microsoft.com/office/drawing/2014/main" id="{1296C7D5-86DE-46C6-9012-22FD7F100FA4}"/>
              </a:ext>
            </a:extLst>
          </p:cNvPr>
          <p:cNvGrpSpPr>
            <a:grpSpLocks/>
          </p:cNvGrpSpPr>
          <p:nvPr/>
        </p:nvGrpSpPr>
        <p:grpSpPr bwMode="auto">
          <a:xfrm>
            <a:off x="6962624" y="3469601"/>
            <a:ext cx="501388" cy="233605"/>
            <a:chOff x="3600" y="219"/>
            <a:chExt cx="360" cy="175"/>
          </a:xfrm>
        </p:grpSpPr>
        <p:sp>
          <p:nvSpPr>
            <p:cNvPr id="4269" name="Oval 173">
              <a:extLst>
                <a:ext uri="{FF2B5EF4-FFF2-40B4-BE49-F238E27FC236}">
                  <a16:creationId xmlns:a16="http://schemas.microsoft.com/office/drawing/2014/main" id="{24E556D1-E2D1-493F-BFBB-AEFBD4D5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70" name="Line 174">
              <a:extLst>
                <a:ext uri="{FF2B5EF4-FFF2-40B4-BE49-F238E27FC236}">
                  <a16:creationId xmlns:a16="http://schemas.microsoft.com/office/drawing/2014/main" id="{5D3C2BB6-4238-4312-A7B6-4546567D7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71" name="Line 175">
              <a:extLst>
                <a:ext uri="{FF2B5EF4-FFF2-40B4-BE49-F238E27FC236}">
                  <a16:creationId xmlns:a16="http://schemas.microsoft.com/office/drawing/2014/main" id="{5AD13F17-7615-45C0-A896-DAE2CD2E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72" name="Rectangle 176">
              <a:extLst>
                <a:ext uri="{FF2B5EF4-FFF2-40B4-BE49-F238E27FC236}">
                  <a16:creationId xmlns:a16="http://schemas.microsoft.com/office/drawing/2014/main" id="{461ED3BA-B68E-4670-BF6C-2343FC4B5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73" name="Oval 177">
              <a:extLst>
                <a:ext uri="{FF2B5EF4-FFF2-40B4-BE49-F238E27FC236}">
                  <a16:creationId xmlns:a16="http://schemas.microsoft.com/office/drawing/2014/main" id="{806EB78A-CA69-4217-A918-4F7A5A66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74" name="Group 178">
              <a:extLst>
                <a:ext uri="{FF2B5EF4-FFF2-40B4-BE49-F238E27FC236}">
                  <a16:creationId xmlns:a16="http://schemas.microsoft.com/office/drawing/2014/main" id="{53F03181-7399-4EB6-AA1D-CF51170C2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75" name="Line 179">
                <a:extLst>
                  <a:ext uri="{FF2B5EF4-FFF2-40B4-BE49-F238E27FC236}">
                    <a16:creationId xmlns:a16="http://schemas.microsoft.com/office/drawing/2014/main" id="{55AF6DA3-83ED-47FE-A620-F034A72C1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6" name="Line 180">
                <a:extLst>
                  <a:ext uri="{FF2B5EF4-FFF2-40B4-BE49-F238E27FC236}">
                    <a16:creationId xmlns:a16="http://schemas.microsoft.com/office/drawing/2014/main" id="{671B24C6-B9A2-464C-BB4A-4BA660F7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7" name="Line 181">
                <a:extLst>
                  <a:ext uri="{FF2B5EF4-FFF2-40B4-BE49-F238E27FC236}">
                    <a16:creationId xmlns:a16="http://schemas.microsoft.com/office/drawing/2014/main" id="{648E18C8-CDDA-47F1-898A-F3CEDBCF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78" name="Group 182">
              <a:extLst>
                <a:ext uri="{FF2B5EF4-FFF2-40B4-BE49-F238E27FC236}">
                  <a16:creationId xmlns:a16="http://schemas.microsoft.com/office/drawing/2014/main" id="{35CA3DB8-538B-43CB-9B35-09F5A4F8B9F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79" name="Line 183">
                <a:extLst>
                  <a:ext uri="{FF2B5EF4-FFF2-40B4-BE49-F238E27FC236}">
                    <a16:creationId xmlns:a16="http://schemas.microsoft.com/office/drawing/2014/main" id="{E7AE1A95-BE25-4647-8C74-856E728B0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80" name="Line 184">
                <a:extLst>
                  <a:ext uri="{FF2B5EF4-FFF2-40B4-BE49-F238E27FC236}">
                    <a16:creationId xmlns:a16="http://schemas.microsoft.com/office/drawing/2014/main" id="{5133A772-BF47-4BA7-BFEA-22D6DE387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81" name="Line 185">
                <a:extLst>
                  <a:ext uri="{FF2B5EF4-FFF2-40B4-BE49-F238E27FC236}">
                    <a16:creationId xmlns:a16="http://schemas.microsoft.com/office/drawing/2014/main" id="{64765204-52E7-4BDD-A816-F0FCA955A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82" name="Group 186">
            <a:extLst>
              <a:ext uri="{FF2B5EF4-FFF2-40B4-BE49-F238E27FC236}">
                <a16:creationId xmlns:a16="http://schemas.microsoft.com/office/drawing/2014/main" id="{79EA5273-675F-4BE9-B307-8972EE41F5A7}"/>
              </a:ext>
            </a:extLst>
          </p:cNvPr>
          <p:cNvGrpSpPr>
            <a:grpSpLocks/>
          </p:cNvGrpSpPr>
          <p:nvPr/>
        </p:nvGrpSpPr>
        <p:grpSpPr bwMode="auto">
          <a:xfrm>
            <a:off x="7931974" y="3021080"/>
            <a:ext cx="501388" cy="233605"/>
            <a:chOff x="3600" y="219"/>
            <a:chExt cx="360" cy="175"/>
          </a:xfrm>
        </p:grpSpPr>
        <p:sp>
          <p:nvSpPr>
            <p:cNvPr id="4283" name="Oval 187">
              <a:extLst>
                <a:ext uri="{FF2B5EF4-FFF2-40B4-BE49-F238E27FC236}">
                  <a16:creationId xmlns:a16="http://schemas.microsoft.com/office/drawing/2014/main" id="{9245116E-A37E-474E-BAF3-465CA8AC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84" name="Line 188">
              <a:extLst>
                <a:ext uri="{FF2B5EF4-FFF2-40B4-BE49-F238E27FC236}">
                  <a16:creationId xmlns:a16="http://schemas.microsoft.com/office/drawing/2014/main" id="{54ED92ED-EF57-4BF0-836A-A197BF4E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85" name="Line 189">
              <a:extLst>
                <a:ext uri="{FF2B5EF4-FFF2-40B4-BE49-F238E27FC236}">
                  <a16:creationId xmlns:a16="http://schemas.microsoft.com/office/drawing/2014/main" id="{81D65DDB-C819-46E5-9A9D-3063A8705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86" name="Rectangle 190">
              <a:extLst>
                <a:ext uri="{FF2B5EF4-FFF2-40B4-BE49-F238E27FC236}">
                  <a16:creationId xmlns:a16="http://schemas.microsoft.com/office/drawing/2014/main" id="{7404888C-6E63-463C-A3C5-68FC61BF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87" name="Oval 191">
              <a:extLst>
                <a:ext uri="{FF2B5EF4-FFF2-40B4-BE49-F238E27FC236}">
                  <a16:creationId xmlns:a16="http://schemas.microsoft.com/office/drawing/2014/main" id="{B6E9637F-06AB-4120-907A-9B6086CE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88" name="Group 192">
              <a:extLst>
                <a:ext uri="{FF2B5EF4-FFF2-40B4-BE49-F238E27FC236}">
                  <a16:creationId xmlns:a16="http://schemas.microsoft.com/office/drawing/2014/main" id="{A12A0B0C-511A-49F0-8C1F-CFCDB6A0E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89" name="Line 193">
                <a:extLst>
                  <a:ext uri="{FF2B5EF4-FFF2-40B4-BE49-F238E27FC236}">
                    <a16:creationId xmlns:a16="http://schemas.microsoft.com/office/drawing/2014/main" id="{42BD78B7-12CA-4032-A501-696014AD4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90" name="Line 194">
                <a:extLst>
                  <a:ext uri="{FF2B5EF4-FFF2-40B4-BE49-F238E27FC236}">
                    <a16:creationId xmlns:a16="http://schemas.microsoft.com/office/drawing/2014/main" id="{4486A932-F47B-40CF-BBCE-EEDC6755A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91" name="Line 195">
                <a:extLst>
                  <a:ext uri="{FF2B5EF4-FFF2-40B4-BE49-F238E27FC236}">
                    <a16:creationId xmlns:a16="http://schemas.microsoft.com/office/drawing/2014/main" id="{4A5194C0-6254-47FD-B4E3-01A459F47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92" name="Group 196">
              <a:extLst>
                <a:ext uri="{FF2B5EF4-FFF2-40B4-BE49-F238E27FC236}">
                  <a16:creationId xmlns:a16="http://schemas.microsoft.com/office/drawing/2014/main" id="{2AFD65C1-41EF-4E68-B99C-FA59C1B783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93" name="Line 197">
                <a:extLst>
                  <a:ext uri="{FF2B5EF4-FFF2-40B4-BE49-F238E27FC236}">
                    <a16:creationId xmlns:a16="http://schemas.microsoft.com/office/drawing/2014/main" id="{550E7150-54A8-4718-A0B2-34912EB2B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94" name="Line 198">
                <a:extLst>
                  <a:ext uri="{FF2B5EF4-FFF2-40B4-BE49-F238E27FC236}">
                    <a16:creationId xmlns:a16="http://schemas.microsoft.com/office/drawing/2014/main" id="{7124BE74-9DCB-4F60-9835-D3667EF02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95" name="Line 199">
                <a:extLst>
                  <a:ext uri="{FF2B5EF4-FFF2-40B4-BE49-F238E27FC236}">
                    <a16:creationId xmlns:a16="http://schemas.microsoft.com/office/drawing/2014/main" id="{1C99638F-5E36-4E32-95E4-3B422460F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296" name="Group 200">
            <a:extLst>
              <a:ext uri="{FF2B5EF4-FFF2-40B4-BE49-F238E27FC236}">
                <a16:creationId xmlns:a16="http://schemas.microsoft.com/office/drawing/2014/main" id="{5B39B3DB-ABC6-40FD-B885-B4228C4DB6FF}"/>
              </a:ext>
            </a:extLst>
          </p:cNvPr>
          <p:cNvGrpSpPr>
            <a:grpSpLocks/>
          </p:cNvGrpSpPr>
          <p:nvPr/>
        </p:nvGrpSpPr>
        <p:grpSpPr bwMode="auto">
          <a:xfrm>
            <a:off x="7739775" y="3918122"/>
            <a:ext cx="501388" cy="233605"/>
            <a:chOff x="3600" y="219"/>
            <a:chExt cx="360" cy="175"/>
          </a:xfrm>
        </p:grpSpPr>
        <p:sp>
          <p:nvSpPr>
            <p:cNvPr id="4297" name="Oval 201">
              <a:extLst>
                <a:ext uri="{FF2B5EF4-FFF2-40B4-BE49-F238E27FC236}">
                  <a16:creationId xmlns:a16="http://schemas.microsoft.com/office/drawing/2014/main" id="{AD422270-4BE0-4F83-B319-700FB315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8" name="Line 202">
              <a:extLst>
                <a:ext uri="{FF2B5EF4-FFF2-40B4-BE49-F238E27FC236}">
                  <a16:creationId xmlns:a16="http://schemas.microsoft.com/office/drawing/2014/main" id="{F6F1DA92-C7F3-4621-B813-AF39DE61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9" name="Line 203">
              <a:extLst>
                <a:ext uri="{FF2B5EF4-FFF2-40B4-BE49-F238E27FC236}">
                  <a16:creationId xmlns:a16="http://schemas.microsoft.com/office/drawing/2014/main" id="{54034C6F-ECCE-490D-93B1-E91DB912F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0" name="Rectangle 204">
              <a:extLst>
                <a:ext uri="{FF2B5EF4-FFF2-40B4-BE49-F238E27FC236}">
                  <a16:creationId xmlns:a16="http://schemas.microsoft.com/office/drawing/2014/main" id="{73E1D1AA-289C-49DC-A64F-D23CA65EB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301" name="Oval 205">
              <a:extLst>
                <a:ext uri="{FF2B5EF4-FFF2-40B4-BE49-F238E27FC236}">
                  <a16:creationId xmlns:a16="http://schemas.microsoft.com/office/drawing/2014/main" id="{6C722B81-FA86-4300-9903-DCDDAC62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02" name="Group 206">
              <a:extLst>
                <a:ext uri="{FF2B5EF4-FFF2-40B4-BE49-F238E27FC236}">
                  <a16:creationId xmlns:a16="http://schemas.microsoft.com/office/drawing/2014/main" id="{50272321-D0F7-4D34-8DC6-1162D8492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3" name="Line 207">
                <a:extLst>
                  <a:ext uri="{FF2B5EF4-FFF2-40B4-BE49-F238E27FC236}">
                    <a16:creationId xmlns:a16="http://schemas.microsoft.com/office/drawing/2014/main" id="{98905CAC-13B0-4732-98EC-E50BE977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4" name="Line 208">
                <a:extLst>
                  <a:ext uri="{FF2B5EF4-FFF2-40B4-BE49-F238E27FC236}">
                    <a16:creationId xmlns:a16="http://schemas.microsoft.com/office/drawing/2014/main" id="{1325D153-81D5-4C7A-AF69-F91EB7B5B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5" name="Line 209">
                <a:extLst>
                  <a:ext uri="{FF2B5EF4-FFF2-40B4-BE49-F238E27FC236}">
                    <a16:creationId xmlns:a16="http://schemas.microsoft.com/office/drawing/2014/main" id="{C180DD41-8591-4A66-8B52-7681193E8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6" name="Group 210">
              <a:extLst>
                <a:ext uri="{FF2B5EF4-FFF2-40B4-BE49-F238E27FC236}">
                  <a16:creationId xmlns:a16="http://schemas.microsoft.com/office/drawing/2014/main" id="{C3213C06-F63F-40D6-8BBF-A8502C1BB3C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7" name="Line 211">
                <a:extLst>
                  <a:ext uri="{FF2B5EF4-FFF2-40B4-BE49-F238E27FC236}">
                    <a16:creationId xmlns:a16="http://schemas.microsoft.com/office/drawing/2014/main" id="{270661CC-02E9-4015-BCAF-9F694F856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8" name="Line 212">
                <a:extLst>
                  <a:ext uri="{FF2B5EF4-FFF2-40B4-BE49-F238E27FC236}">
                    <a16:creationId xmlns:a16="http://schemas.microsoft.com/office/drawing/2014/main" id="{685EAA0F-E751-4582-8712-085A153C9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9" name="Line 213">
                <a:extLst>
                  <a:ext uri="{FF2B5EF4-FFF2-40B4-BE49-F238E27FC236}">
                    <a16:creationId xmlns:a16="http://schemas.microsoft.com/office/drawing/2014/main" id="{E101AB07-48C7-4766-89E3-E236E109D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10" name="Group 214">
            <a:extLst>
              <a:ext uri="{FF2B5EF4-FFF2-40B4-BE49-F238E27FC236}">
                <a16:creationId xmlns:a16="http://schemas.microsoft.com/office/drawing/2014/main" id="{E5387C26-2B54-42A3-9093-D6E96D3EF793}"/>
              </a:ext>
            </a:extLst>
          </p:cNvPr>
          <p:cNvGrpSpPr>
            <a:grpSpLocks/>
          </p:cNvGrpSpPr>
          <p:nvPr/>
        </p:nvGrpSpPr>
        <p:grpSpPr bwMode="auto">
          <a:xfrm>
            <a:off x="7405517" y="4502802"/>
            <a:ext cx="501388" cy="233605"/>
            <a:chOff x="3600" y="219"/>
            <a:chExt cx="360" cy="175"/>
          </a:xfrm>
        </p:grpSpPr>
        <p:sp>
          <p:nvSpPr>
            <p:cNvPr id="4311" name="Oval 215">
              <a:extLst>
                <a:ext uri="{FF2B5EF4-FFF2-40B4-BE49-F238E27FC236}">
                  <a16:creationId xmlns:a16="http://schemas.microsoft.com/office/drawing/2014/main" id="{8CB3C118-A75B-4CFE-B3F0-EB1519366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2" name="Line 216">
              <a:extLst>
                <a:ext uri="{FF2B5EF4-FFF2-40B4-BE49-F238E27FC236}">
                  <a16:creationId xmlns:a16="http://schemas.microsoft.com/office/drawing/2014/main" id="{9B190616-BE8A-4CBC-B5C7-F4BE5407A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3" name="Line 217">
              <a:extLst>
                <a:ext uri="{FF2B5EF4-FFF2-40B4-BE49-F238E27FC236}">
                  <a16:creationId xmlns:a16="http://schemas.microsoft.com/office/drawing/2014/main" id="{38943A29-1544-4BE0-BD2C-1FFB6E9CF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14" name="Rectangle 218">
              <a:extLst>
                <a:ext uri="{FF2B5EF4-FFF2-40B4-BE49-F238E27FC236}">
                  <a16:creationId xmlns:a16="http://schemas.microsoft.com/office/drawing/2014/main" id="{96068562-BA45-44A5-A1D7-05E03CA1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315" name="Oval 219">
              <a:extLst>
                <a:ext uri="{FF2B5EF4-FFF2-40B4-BE49-F238E27FC236}">
                  <a16:creationId xmlns:a16="http://schemas.microsoft.com/office/drawing/2014/main" id="{8D81E4B2-3BB1-4E99-832E-7F65D137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16" name="Group 220">
              <a:extLst>
                <a:ext uri="{FF2B5EF4-FFF2-40B4-BE49-F238E27FC236}">
                  <a16:creationId xmlns:a16="http://schemas.microsoft.com/office/drawing/2014/main" id="{1F7F725E-5DD7-4AA7-AB7C-8880F3EB4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17" name="Line 221">
                <a:extLst>
                  <a:ext uri="{FF2B5EF4-FFF2-40B4-BE49-F238E27FC236}">
                    <a16:creationId xmlns:a16="http://schemas.microsoft.com/office/drawing/2014/main" id="{EFC43438-782D-4ACC-ABB5-CF9C2ADB9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18" name="Line 222">
                <a:extLst>
                  <a:ext uri="{FF2B5EF4-FFF2-40B4-BE49-F238E27FC236}">
                    <a16:creationId xmlns:a16="http://schemas.microsoft.com/office/drawing/2014/main" id="{AC5E6DB5-A04F-4FA6-91E4-0CDD58350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19" name="Line 223">
                <a:extLst>
                  <a:ext uri="{FF2B5EF4-FFF2-40B4-BE49-F238E27FC236}">
                    <a16:creationId xmlns:a16="http://schemas.microsoft.com/office/drawing/2014/main" id="{5DCC4B45-C9B7-4B9B-8C58-2617F1F43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20" name="Group 224">
              <a:extLst>
                <a:ext uri="{FF2B5EF4-FFF2-40B4-BE49-F238E27FC236}">
                  <a16:creationId xmlns:a16="http://schemas.microsoft.com/office/drawing/2014/main" id="{36B67EE9-6CE1-4698-B9F4-87C45A2578D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21" name="Line 225">
                <a:extLst>
                  <a:ext uri="{FF2B5EF4-FFF2-40B4-BE49-F238E27FC236}">
                    <a16:creationId xmlns:a16="http://schemas.microsoft.com/office/drawing/2014/main" id="{2AA56A1A-811E-4F53-9E7C-3E0D19830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2" name="Line 226">
                <a:extLst>
                  <a:ext uri="{FF2B5EF4-FFF2-40B4-BE49-F238E27FC236}">
                    <a16:creationId xmlns:a16="http://schemas.microsoft.com/office/drawing/2014/main" id="{EB4373CA-5521-4BE6-BB43-E90241C71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3" name="Line 227">
                <a:extLst>
                  <a:ext uri="{FF2B5EF4-FFF2-40B4-BE49-F238E27FC236}">
                    <a16:creationId xmlns:a16="http://schemas.microsoft.com/office/drawing/2014/main" id="{72DB5F8F-C0FE-42C9-AF46-72EC3FC7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24" name="Group 228">
            <a:extLst>
              <a:ext uri="{FF2B5EF4-FFF2-40B4-BE49-F238E27FC236}">
                <a16:creationId xmlns:a16="http://schemas.microsoft.com/office/drawing/2014/main" id="{3A703B71-0EFD-4463-B4A6-C5B89A7521DD}"/>
              </a:ext>
            </a:extLst>
          </p:cNvPr>
          <p:cNvGrpSpPr>
            <a:grpSpLocks/>
          </p:cNvGrpSpPr>
          <p:nvPr/>
        </p:nvGrpSpPr>
        <p:grpSpPr bwMode="auto">
          <a:xfrm>
            <a:off x="6795494" y="4991369"/>
            <a:ext cx="501388" cy="233605"/>
            <a:chOff x="3600" y="219"/>
            <a:chExt cx="360" cy="175"/>
          </a:xfrm>
        </p:grpSpPr>
        <p:sp>
          <p:nvSpPr>
            <p:cNvPr id="4325" name="Oval 229">
              <a:extLst>
                <a:ext uri="{FF2B5EF4-FFF2-40B4-BE49-F238E27FC236}">
                  <a16:creationId xmlns:a16="http://schemas.microsoft.com/office/drawing/2014/main" id="{73C31CEB-B14A-45A4-A963-66EB56458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26" name="Line 230">
              <a:extLst>
                <a:ext uri="{FF2B5EF4-FFF2-40B4-BE49-F238E27FC236}">
                  <a16:creationId xmlns:a16="http://schemas.microsoft.com/office/drawing/2014/main" id="{C0106DE9-651E-4C87-B629-82146D02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27" name="Line 231">
              <a:extLst>
                <a:ext uri="{FF2B5EF4-FFF2-40B4-BE49-F238E27FC236}">
                  <a16:creationId xmlns:a16="http://schemas.microsoft.com/office/drawing/2014/main" id="{C8B17CF1-72FB-4F26-8920-E719F19C2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28" name="Rectangle 232">
              <a:extLst>
                <a:ext uri="{FF2B5EF4-FFF2-40B4-BE49-F238E27FC236}">
                  <a16:creationId xmlns:a16="http://schemas.microsoft.com/office/drawing/2014/main" id="{FF68BAF8-076E-4B61-9F62-69557B72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329" name="Oval 233">
              <a:extLst>
                <a:ext uri="{FF2B5EF4-FFF2-40B4-BE49-F238E27FC236}">
                  <a16:creationId xmlns:a16="http://schemas.microsoft.com/office/drawing/2014/main" id="{0A0B6D0A-29A3-441B-93C5-BD4FEBF5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30" name="Group 234">
              <a:extLst>
                <a:ext uri="{FF2B5EF4-FFF2-40B4-BE49-F238E27FC236}">
                  <a16:creationId xmlns:a16="http://schemas.microsoft.com/office/drawing/2014/main" id="{9901F187-8933-410E-BBCD-E27CC6DE6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31" name="Line 235">
                <a:extLst>
                  <a:ext uri="{FF2B5EF4-FFF2-40B4-BE49-F238E27FC236}">
                    <a16:creationId xmlns:a16="http://schemas.microsoft.com/office/drawing/2014/main" id="{B6BE0824-4382-449A-8274-C9C80DA3F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2" name="Line 236">
                <a:extLst>
                  <a:ext uri="{FF2B5EF4-FFF2-40B4-BE49-F238E27FC236}">
                    <a16:creationId xmlns:a16="http://schemas.microsoft.com/office/drawing/2014/main" id="{1371C6A0-D6FB-4CFF-8DDC-537CB6BC2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3" name="Line 237">
                <a:extLst>
                  <a:ext uri="{FF2B5EF4-FFF2-40B4-BE49-F238E27FC236}">
                    <a16:creationId xmlns:a16="http://schemas.microsoft.com/office/drawing/2014/main" id="{87451B3E-D29E-48CA-9960-29C328C62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34" name="Group 238">
              <a:extLst>
                <a:ext uri="{FF2B5EF4-FFF2-40B4-BE49-F238E27FC236}">
                  <a16:creationId xmlns:a16="http://schemas.microsoft.com/office/drawing/2014/main" id="{0777E742-7D17-40C4-8913-918EF78AD3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35" name="Line 239">
                <a:extLst>
                  <a:ext uri="{FF2B5EF4-FFF2-40B4-BE49-F238E27FC236}">
                    <a16:creationId xmlns:a16="http://schemas.microsoft.com/office/drawing/2014/main" id="{5BF8C76A-A681-46DC-992C-03B81FADD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6" name="Line 240">
                <a:extLst>
                  <a:ext uri="{FF2B5EF4-FFF2-40B4-BE49-F238E27FC236}">
                    <a16:creationId xmlns:a16="http://schemas.microsoft.com/office/drawing/2014/main" id="{A1AB1CA1-8EE4-4CAF-8512-83EDEFE47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7" name="Line 241">
                <a:extLst>
                  <a:ext uri="{FF2B5EF4-FFF2-40B4-BE49-F238E27FC236}">
                    <a16:creationId xmlns:a16="http://schemas.microsoft.com/office/drawing/2014/main" id="{8032C371-5084-4D91-A491-B05476F16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38" name="Group 242">
            <a:extLst>
              <a:ext uri="{FF2B5EF4-FFF2-40B4-BE49-F238E27FC236}">
                <a16:creationId xmlns:a16="http://schemas.microsoft.com/office/drawing/2014/main" id="{133750F8-8DC6-4C38-9A72-03E5F0F0A7F8}"/>
              </a:ext>
            </a:extLst>
          </p:cNvPr>
          <p:cNvGrpSpPr>
            <a:grpSpLocks/>
          </p:cNvGrpSpPr>
          <p:nvPr/>
        </p:nvGrpSpPr>
        <p:grpSpPr bwMode="auto">
          <a:xfrm>
            <a:off x="5993274" y="4614932"/>
            <a:ext cx="501388" cy="233605"/>
            <a:chOff x="3600" y="219"/>
            <a:chExt cx="360" cy="175"/>
          </a:xfrm>
        </p:grpSpPr>
        <p:sp>
          <p:nvSpPr>
            <p:cNvPr id="4339" name="Oval 243">
              <a:extLst>
                <a:ext uri="{FF2B5EF4-FFF2-40B4-BE49-F238E27FC236}">
                  <a16:creationId xmlns:a16="http://schemas.microsoft.com/office/drawing/2014/main" id="{B53D87BE-787B-487B-80E3-B1271704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0" name="Line 244">
              <a:extLst>
                <a:ext uri="{FF2B5EF4-FFF2-40B4-BE49-F238E27FC236}">
                  <a16:creationId xmlns:a16="http://schemas.microsoft.com/office/drawing/2014/main" id="{57C0A40A-9D81-4643-BC13-3D6171D21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" name="Line 245">
              <a:extLst>
                <a:ext uri="{FF2B5EF4-FFF2-40B4-BE49-F238E27FC236}">
                  <a16:creationId xmlns:a16="http://schemas.microsoft.com/office/drawing/2014/main" id="{78994485-B121-40AB-9CC9-FDA47F792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2" name="Rectangle 246">
              <a:extLst>
                <a:ext uri="{FF2B5EF4-FFF2-40B4-BE49-F238E27FC236}">
                  <a16:creationId xmlns:a16="http://schemas.microsoft.com/office/drawing/2014/main" id="{C671E0AE-18B7-4F53-AB63-E9BD43BE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343" name="Oval 247">
              <a:extLst>
                <a:ext uri="{FF2B5EF4-FFF2-40B4-BE49-F238E27FC236}">
                  <a16:creationId xmlns:a16="http://schemas.microsoft.com/office/drawing/2014/main" id="{A303AD40-715C-4EED-8EBF-84FA4C3A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44" name="Group 248">
              <a:extLst>
                <a:ext uri="{FF2B5EF4-FFF2-40B4-BE49-F238E27FC236}">
                  <a16:creationId xmlns:a16="http://schemas.microsoft.com/office/drawing/2014/main" id="{1F96D61F-94F9-418F-B6BD-07202DDDF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5" name="Line 249">
                <a:extLst>
                  <a:ext uri="{FF2B5EF4-FFF2-40B4-BE49-F238E27FC236}">
                    <a16:creationId xmlns:a16="http://schemas.microsoft.com/office/drawing/2014/main" id="{9F613FE9-7722-4B20-B1DC-123F842E7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6" name="Line 250">
                <a:extLst>
                  <a:ext uri="{FF2B5EF4-FFF2-40B4-BE49-F238E27FC236}">
                    <a16:creationId xmlns:a16="http://schemas.microsoft.com/office/drawing/2014/main" id="{70EE09EC-3CBF-47E7-AA4C-055823B3E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7" name="Line 251">
                <a:extLst>
                  <a:ext uri="{FF2B5EF4-FFF2-40B4-BE49-F238E27FC236}">
                    <a16:creationId xmlns:a16="http://schemas.microsoft.com/office/drawing/2014/main" id="{1E9E633E-0232-480F-86B3-7A0DDC1CE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48" name="Group 252">
              <a:extLst>
                <a:ext uri="{FF2B5EF4-FFF2-40B4-BE49-F238E27FC236}">
                  <a16:creationId xmlns:a16="http://schemas.microsoft.com/office/drawing/2014/main" id="{8B0CBBD0-91BD-4D16-A080-02555D7E82A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49" name="Line 253">
                <a:extLst>
                  <a:ext uri="{FF2B5EF4-FFF2-40B4-BE49-F238E27FC236}">
                    <a16:creationId xmlns:a16="http://schemas.microsoft.com/office/drawing/2014/main" id="{D141ED7D-C3E5-4E11-A856-99822CD39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0" name="Line 254">
                <a:extLst>
                  <a:ext uri="{FF2B5EF4-FFF2-40B4-BE49-F238E27FC236}">
                    <a16:creationId xmlns:a16="http://schemas.microsoft.com/office/drawing/2014/main" id="{53FC7509-EDCF-41C9-87AD-41D359938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1" name="Line 255">
                <a:extLst>
                  <a:ext uri="{FF2B5EF4-FFF2-40B4-BE49-F238E27FC236}">
                    <a16:creationId xmlns:a16="http://schemas.microsoft.com/office/drawing/2014/main" id="{0EDC21C0-343B-434D-B5D5-FD50ECB89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52" name="Text Box 256">
            <a:extLst>
              <a:ext uri="{FF2B5EF4-FFF2-40B4-BE49-F238E27FC236}">
                <a16:creationId xmlns:a16="http://schemas.microsoft.com/office/drawing/2014/main" id="{FE49AFB7-C8E1-4FE6-A744-A164D2BF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860" y="1405869"/>
            <a:ext cx="952637" cy="39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router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353" name="Text Box 257">
            <a:extLst>
              <a:ext uri="{FF2B5EF4-FFF2-40B4-BE49-F238E27FC236}">
                <a16:creationId xmlns:a16="http://schemas.microsoft.com/office/drawing/2014/main" id="{C7418835-616F-4B77-9170-7C7D36A1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548" y="1534018"/>
            <a:ext cx="1579372" cy="39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workstation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354" name="Text Box 258">
            <a:extLst>
              <a:ext uri="{FF2B5EF4-FFF2-40B4-BE49-F238E27FC236}">
                <a16:creationId xmlns:a16="http://schemas.microsoft.com/office/drawing/2014/main" id="{490DFF32-C338-4139-A0A9-3EE4DA8D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129" y="1917130"/>
            <a:ext cx="955423" cy="39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server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355" name="Text Box 259">
            <a:extLst>
              <a:ext uri="{FF2B5EF4-FFF2-40B4-BE49-F238E27FC236}">
                <a16:creationId xmlns:a16="http://schemas.microsoft.com/office/drawing/2014/main" id="{043C0833-7FB9-4985-875E-CD7D45C7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946" y="2104014"/>
            <a:ext cx="945673" cy="39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mobile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357" name="Line 261">
            <a:extLst>
              <a:ext uri="{FF2B5EF4-FFF2-40B4-BE49-F238E27FC236}">
                <a16:creationId xmlns:a16="http://schemas.microsoft.com/office/drawing/2014/main" id="{5111E703-6A08-4422-9179-8EEDE6E95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D83C3-5F67-4658-84F7-40FE04A83F3F}"/>
              </a:ext>
            </a:extLst>
          </p:cNvPr>
          <p:cNvSpPr txBox="1"/>
          <p:nvPr/>
        </p:nvSpPr>
        <p:spPr>
          <a:xfrm>
            <a:off x="8224311" y="403653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IDC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838"/>
    </mc:Choice>
    <mc:Fallback xmlns="">
      <p:transition spd="slow" advTm="591838"/>
    </mc:Fallback>
  </mc:AlternateContent>
  <p:extLst>
    <p:ext uri="{3A86A75C-4F4B-4683-9AE1-C65F6400EC91}">
      <p14:laserTraceLst xmlns:p14="http://schemas.microsoft.com/office/powerpoint/2010/main">
        <p14:tracePtLst>
          <p14:tracePt t="760" x="2997200" y="2114550"/>
          <p14:tracePt t="768" x="3073400" y="2114550"/>
          <p14:tracePt t="775" x="3143250" y="2114550"/>
          <p14:tracePt t="790" x="3238500" y="2114550"/>
          <p14:tracePt t="807" x="3403600" y="2108200"/>
          <p14:tracePt t="824" x="3683000" y="2070100"/>
          <p14:tracePt t="840" x="3854450" y="2019300"/>
          <p14:tracePt t="857" x="4019550" y="1962150"/>
          <p14:tracePt t="873" x="4178300" y="1911350"/>
          <p14:tracePt t="890" x="4337050" y="1854200"/>
          <p14:tracePt t="907" x="4457700" y="1809750"/>
          <p14:tracePt t="923" x="4552950" y="1758950"/>
          <p14:tracePt t="940" x="4629150" y="1708150"/>
          <p14:tracePt t="957" x="4673600" y="1644650"/>
          <p14:tracePt t="974" x="4724400" y="1600200"/>
          <p14:tracePt t="990" x="4768850" y="1568450"/>
          <p14:tracePt t="992" x="4794250" y="1555750"/>
          <p14:tracePt t="1007" x="4845050" y="1524000"/>
          <p14:tracePt t="1023" x="4895850" y="1498600"/>
          <p14:tracePt t="1040" x="4933950" y="1485900"/>
          <p14:tracePt t="1057" x="4953000" y="1473200"/>
          <p14:tracePt t="1073" x="4953000" y="1504950"/>
          <p14:tracePt t="1090" x="4908550" y="1555750"/>
          <p14:tracePt t="1107" x="4889500" y="1587500"/>
          <p14:tracePt t="1271" x="4889500" y="1581150"/>
          <p14:tracePt t="1280" x="4895850" y="1562100"/>
          <p14:tracePt t="1290" x="4902200" y="1536700"/>
          <p14:tracePt t="1307" x="4921250" y="1511300"/>
          <p14:tracePt t="1323" x="4933950" y="1473200"/>
          <p14:tracePt t="1340" x="4953000" y="1435100"/>
          <p14:tracePt t="1357" x="4959350" y="1397000"/>
          <p14:tracePt t="1374" x="4972050" y="1365250"/>
          <p14:tracePt t="1390" x="4972050" y="1333500"/>
          <p14:tracePt t="1392" x="4972050" y="1327150"/>
          <p14:tracePt t="1407" x="4972050" y="1301750"/>
          <p14:tracePt t="1423" x="4972050" y="1276350"/>
          <p14:tracePt t="1440" x="4972050" y="1257300"/>
          <p14:tracePt t="1457" x="4972050" y="1238250"/>
          <p14:tracePt t="1473" x="4972050" y="1225550"/>
          <p14:tracePt t="1490" x="4972050" y="1212850"/>
          <p14:tracePt t="1507" x="4965700" y="1206500"/>
          <p14:tracePt t="1524" x="4965700" y="1200150"/>
          <p14:tracePt t="1540" x="4959350" y="1187450"/>
          <p14:tracePt t="1557" x="4959350" y="1181100"/>
          <p14:tracePt t="1573" x="4959350" y="1174750"/>
          <p14:tracePt t="1783" x="4959350" y="1168400"/>
          <p14:tracePt t="1944" x="4959350" y="1174750"/>
          <p14:tracePt t="1984" x="4959350" y="1181100"/>
          <p14:tracePt t="1999" x="4959350" y="1187450"/>
          <p14:tracePt t="2007" x="4953000" y="1193800"/>
          <p14:tracePt t="2016" x="4953000" y="1200150"/>
          <p14:tracePt t="2024" x="4953000" y="1212850"/>
          <p14:tracePt t="2040" x="4946650" y="1244600"/>
          <p14:tracePt t="2057" x="4933950" y="1289050"/>
          <p14:tracePt t="2073" x="4921250" y="1346200"/>
          <p14:tracePt t="2090" x="4895850" y="1403350"/>
          <p14:tracePt t="2107" x="4876800" y="1454150"/>
          <p14:tracePt t="2124" x="4870450" y="1498600"/>
          <p14:tracePt t="2140" x="4851400" y="1536700"/>
          <p14:tracePt t="2157" x="4845050" y="1587500"/>
          <p14:tracePt t="2173" x="4838700" y="1651000"/>
          <p14:tracePt t="2190" x="4826000" y="1720850"/>
          <p14:tracePt t="2207" x="4832350" y="1809750"/>
          <p14:tracePt t="2223" x="4832350" y="1962150"/>
          <p14:tracePt t="2240" x="4819650" y="2044700"/>
          <p14:tracePt t="2257" x="4819650" y="2133600"/>
          <p14:tracePt t="2274" x="4826000" y="2222500"/>
          <p14:tracePt t="2291" x="4832350" y="2311400"/>
          <p14:tracePt t="2307" x="4838700" y="2413000"/>
          <p14:tracePt t="2323" x="4838700" y="2508250"/>
          <p14:tracePt t="2340" x="4832350" y="2584450"/>
          <p14:tracePt t="2357" x="4832350" y="2673350"/>
          <p14:tracePt t="2374" x="4832350" y="2749550"/>
          <p14:tracePt t="2391" x="4845050" y="2857500"/>
          <p14:tracePt t="2407" x="4845050" y="2889250"/>
          <p14:tracePt t="2423" x="4851400" y="2971800"/>
          <p14:tracePt t="2440" x="4851400" y="3022600"/>
          <p14:tracePt t="2457" x="4851400" y="3073400"/>
          <p14:tracePt t="2473" x="4857750" y="3124200"/>
          <p14:tracePt t="2490" x="4864100" y="3175000"/>
          <p14:tracePt t="2507" x="4870450" y="3232150"/>
          <p14:tracePt t="2524" x="4883150" y="3282950"/>
          <p14:tracePt t="2540" x="4883150" y="3333750"/>
          <p14:tracePt t="2557" x="4883150" y="3403600"/>
          <p14:tracePt t="2573" x="4883150" y="3479800"/>
          <p14:tracePt t="2590" x="4895850" y="3549650"/>
          <p14:tracePt t="2607" x="4902200" y="3632200"/>
          <p14:tracePt t="2623" x="4902200" y="3676650"/>
          <p14:tracePt t="2641" x="4902200" y="3727450"/>
          <p14:tracePt t="2657" x="4902200" y="3797300"/>
          <p14:tracePt t="2673" x="4902200" y="3873500"/>
          <p14:tracePt t="2690" x="4902200" y="3949700"/>
          <p14:tracePt t="2707" x="4902200" y="4025900"/>
          <p14:tracePt t="2723" x="4902200" y="4083050"/>
          <p14:tracePt t="2740" x="4902200" y="4127500"/>
          <p14:tracePt t="2757" x="4902200" y="4171950"/>
          <p14:tracePt t="2774" x="4902200" y="4222750"/>
          <p14:tracePt t="2790" x="4902200" y="4279900"/>
          <p14:tracePt t="2792" x="4902200" y="4311650"/>
          <p14:tracePt t="2807" x="4902200" y="4343400"/>
          <p14:tracePt t="2823" x="4902200" y="4438650"/>
          <p14:tracePt t="2840" x="4902200" y="4495800"/>
          <p14:tracePt t="2857" x="4902200" y="4552950"/>
          <p14:tracePt t="2873" x="4908550" y="4616450"/>
          <p14:tracePt t="2892" x="4908550" y="4679950"/>
          <p14:tracePt t="2907" x="4921250" y="4743450"/>
          <p14:tracePt t="2924" x="4933950" y="4806950"/>
          <p14:tracePt t="2940" x="4940300" y="4864100"/>
          <p14:tracePt t="2957" x="4946650" y="4921250"/>
          <p14:tracePt t="2973" x="4959350" y="4972050"/>
          <p14:tracePt t="2990" x="4959350" y="5010150"/>
          <p14:tracePt t="3007" x="4959350" y="5041900"/>
          <p14:tracePt t="3023" x="4965700" y="5092700"/>
          <p14:tracePt t="3042" x="4978400" y="5124450"/>
          <p14:tracePt t="3057" x="4984750" y="5149850"/>
          <p14:tracePt t="3074" x="4991100" y="5187950"/>
          <p14:tracePt t="3090" x="4991100" y="5232400"/>
          <p14:tracePt t="3107" x="4991100" y="5270500"/>
          <p14:tracePt t="3123" x="4991100" y="5302250"/>
          <p14:tracePt t="3140" x="4991100" y="5327650"/>
          <p14:tracePt t="3157" x="4991100" y="5353050"/>
          <p14:tracePt t="3174" x="4991100" y="5372100"/>
          <p14:tracePt t="3190" x="4991100" y="5403850"/>
          <p14:tracePt t="3192" x="4991100" y="5416550"/>
          <p14:tracePt t="3207" x="4991100" y="5435600"/>
          <p14:tracePt t="3223" x="4997450" y="5473700"/>
          <p14:tracePt t="3240" x="4997450" y="5505450"/>
          <p14:tracePt t="3257" x="4997450" y="5530850"/>
          <p14:tracePt t="3273" x="4997450" y="5562600"/>
          <p14:tracePt t="3290" x="4997450" y="5607050"/>
          <p14:tracePt t="3307" x="4997450" y="5651500"/>
          <p14:tracePt t="3323" x="5010150" y="5695950"/>
          <p14:tracePt t="3340" x="5010150" y="5734050"/>
          <p14:tracePt t="3357" x="5010150" y="5778500"/>
          <p14:tracePt t="3374" x="5010150" y="5816600"/>
          <p14:tracePt t="3390" x="5010150" y="5848350"/>
          <p14:tracePt t="3392" x="5010150" y="5861050"/>
          <p14:tracePt t="3407" x="5010150" y="5873750"/>
          <p14:tracePt t="3424" x="5010150" y="5899150"/>
          <p14:tracePt t="3440" x="5010150" y="5911850"/>
          <p14:tracePt t="3457" x="5010150" y="5924550"/>
          <p14:tracePt t="3474" x="5010150" y="5937250"/>
          <p14:tracePt t="3490" x="5010150" y="5969000"/>
          <p14:tracePt t="3507" x="5010150" y="5994400"/>
          <p14:tracePt t="3523" x="5010150" y="6032500"/>
          <p14:tracePt t="3540" x="5010150" y="6064250"/>
          <p14:tracePt t="3557" x="5010150" y="6089650"/>
          <p14:tracePt t="3573" x="5010150" y="6121400"/>
          <p14:tracePt t="3576" x="5010150" y="6134100"/>
          <p14:tracePt t="3590" x="5010150" y="6146800"/>
          <p14:tracePt t="3608" x="5010150" y="6184900"/>
          <p14:tracePt t="3623" x="5010150" y="6216650"/>
          <p14:tracePt t="3640" x="5010150" y="6229350"/>
          <p14:tracePt t="3657" x="5010150" y="6248400"/>
          <p14:tracePt t="3674" x="5003800" y="6261100"/>
          <p14:tracePt t="3690" x="5003800" y="6273800"/>
          <p14:tracePt t="4040" x="5003800" y="6267450"/>
          <p14:tracePt t="4063" x="5022850" y="6267450"/>
          <p14:tracePt t="4072" x="5041900" y="6261100"/>
          <p14:tracePt t="4090" x="5086350" y="6254750"/>
          <p14:tracePt t="4107" x="5118100" y="6242050"/>
          <p14:tracePt t="4124" x="5149850" y="6235700"/>
          <p14:tracePt t="4140" x="5175250" y="6229350"/>
          <p14:tracePt t="4157" x="5200650" y="6223000"/>
          <p14:tracePt t="4174" x="5226050" y="6216650"/>
          <p14:tracePt t="4190" x="5270500" y="6203950"/>
          <p14:tracePt t="4207" x="5302250" y="6203950"/>
          <p14:tracePt t="4209" x="5314950" y="6203950"/>
          <p14:tracePt t="4223" x="5327650" y="6203950"/>
          <p14:tracePt t="4240" x="5359400" y="6203950"/>
          <p14:tracePt t="4257" x="5397500" y="6203950"/>
          <p14:tracePt t="4273" x="5441950" y="6203950"/>
          <p14:tracePt t="4290" x="5473700" y="6203950"/>
          <p14:tracePt t="4307" x="5511800" y="6197600"/>
          <p14:tracePt t="4324" x="5543550" y="6197600"/>
          <p14:tracePt t="4340" x="5568950" y="6197600"/>
          <p14:tracePt t="4357" x="5575300" y="6197600"/>
          <p14:tracePt t="4373" x="5581650" y="6197600"/>
          <p14:tracePt t="4390" x="5588000" y="6197600"/>
          <p14:tracePt t="4423" x="5607050" y="6197600"/>
          <p14:tracePt t="4440" x="5645150" y="6197600"/>
          <p14:tracePt t="4457" x="5683250" y="6197600"/>
          <p14:tracePt t="4473" x="5715000" y="6197600"/>
          <p14:tracePt t="4490" x="5727700" y="6197600"/>
          <p14:tracePt t="4507" x="5740400" y="6197600"/>
          <p14:tracePt t="4523" x="5746750" y="6197600"/>
          <p14:tracePt t="4540" x="5765800" y="6197600"/>
          <p14:tracePt t="4557" x="5784850" y="6197600"/>
          <p14:tracePt t="4574" x="5810250" y="6197600"/>
          <p14:tracePt t="4590" x="5842000" y="6197600"/>
          <p14:tracePt t="4591" x="5861050" y="6197600"/>
          <p14:tracePt t="4607" x="5873750" y="6197600"/>
          <p14:tracePt t="4623" x="5918200" y="6197600"/>
          <p14:tracePt t="4640" x="5943600" y="6197600"/>
          <p14:tracePt t="4657" x="5981700" y="6197600"/>
          <p14:tracePt t="4674" x="6026150" y="6197600"/>
          <p14:tracePt t="4690" x="6064250" y="6197600"/>
          <p14:tracePt t="4707" x="6108700" y="6197600"/>
          <p14:tracePt t="4724" x="6146800" y="6197600"/>
          <p14:tracePt t="4740" x="6184900" y="6197600"/>
          <p14:tracePt t="4757" x="6242050" y="6197600"/>
          <p14:tracePt t="4774" x="6299200" y="6197600"/>
          <p14:tracePt t="4790" x="6362700" y="6197600"/>
          <p14:tracePt t="4792" x="6394450" y="6197600"/>
          <p14:tracePt t="4807" x="6426200" y="6197600"/>
          <p14:tracePt t="4823" x="6534150" y="6191250"/>
          <p14:tracePt t="4840" x="6623050" y="6178550"/>
          <p14:tracePt t="4857" x="6705600" y="6172200"/>
          <p14:tracePt t="4873" x="6781800" y="6165850"/>
          <p14:tracePt t="4890" x="6864350" y="6165850"/>
          <p14:tracePt t="4907" x="6959600" y="6165850"/>
          <p14:tracePt t="4923" x="7067550" y="6165850"/>
          <p14:tracePt t="4940" x="7181850" y="6146800"/>
          <p14:tracePt t="4957" x="7296150" y="6146800"/>
          <p14:tracePt t="4974" x="7385050" y="6146800"/>
          <p14:tracePt t="4990" x="7454900" y="6140450"/>
          <p14:tracePt t="4992" x="7493000" y="6140450"/>
          <p14:tracePt t="5007" x="7537450" y="6140450"/>
          <p14:tracePt t="5023" x="7639050" y="6115050"/>
          <p14:tracePt t="5040" x="7696200" y="6108700"/>
          <p14:tracePt t="5057" x="7734300" y="6108700"/>
          <p14:tracePt t="5074" x="7753350" y="6102350"/>
          <p14:tracePt t="5090" x="7816850" y="6102350"/>
          <p14:tracePt t="5107" x="7905750" y="6076950"/>
          <p14:tracePt t="5124" x="8013700" y="6076950"/>
          <p14:tracePt t="5140" x="8096250" y="6064250"/>
          <p14:tracePt t="5157" x="8159750" y="6064250"/>
          <p14:tracePt t="5173" x="8191500" y="6064250"/>
          <p14:tracePt t="5190" x="8216900" y="6064250"/>
          <p14:tracePt t="5207" x="8242300" y="6064250"/>
          <p14:tracePt t="5209" x="8255000" y="6064250"/>
          <p14:tracePt t="5223" x="8267700" y="6064250"/>
          <p14:tracePt t="5257" x="8267700" y="6070600"/>
          <p14:tracePt t="5273" x="8312150" y="6076950"/>
          <p14:tracePt t="5290" x="8369300" y="6089650"/>
          <p14:tracePt t="5307" x="8426450" y="6089650"/>
          <p14:tracePt t="5323" x="8489950" y="6089650"/>
          <p14:tracePt t="5340" x="8540750" y="6089650"/>
          <p14:tracePt t="5357" x="8597900" y="6102350"/>
          <p14:tracePt t="5374" x="8642350" y="6108700"/>
          <p14:tracePt t="5390" x="8674100" y="6108700"/>
          <p14:tracePt t="5392" x="8686800" y="6108700"/>
          <p14:tracePt t="5407" x="8699500" y="6108700"/>
          <p14:tracePt t="5423" x="8763000" y="6108700"/>
          <p14:tracePt t="5440" x="8801100" y="6108700"/>
          <p14:tracePt t="5457" x="8832850" y="6108700"/>
          <p14:tracePt t="5474" x="8870950" y="6108700"/>
          <p14:tracePt t="5490" x="8902700" y="6108700"/>
          <p14:tracePt t="5507" x="8909050" y="6108700"/>
          <p14:tracePt t="5567" x="8915400" y="6108700"/>
          <p14:tracePt t="5576" x="8928100" y="6108700"/>
          <p14:tracePt t="5584" x="8934450" y="6108700"/>
          <p14:tracePt t="5592" x="8940800" y="6108700"/>
          <p14:tracePt t="5607" x="8953500" y="6108700"/>
          <p14:tracePt t="5671" x="8953500" y="6102350"/>
          <p14:tracePt t="5680" x="8953500" y="6083300"/>
          <p14:tracePt t="5690" x="8953500" y="6064250"/>
          <p14:tracePt t="5707" x="8959850" y="6019800"/>
          <p14:tracePt t="5723" x="8978900" y="5969000"/>
          <p14:tracePt t="5741" x="9004300" y="5918200"/>
          <p14:tracePt t="5757" x="9023350" y="5861050"/>
          <p14:tracePt t="5773" x="9042400" y="5803900"/>
          <p14:tracePt t="5790" x="9067800" y="5734050"/>
          <p14:tracePt t="5807" x="9093200" y="5664200"/>
          <p14:tracePt t="5809" x="9105900" y="5638800"/>
          <p14:tracePt t="5824" x="9118600" y="5568950"/>
          <p14:tracePt t="6424" x="9118600" y="2641600"/>
          <p14:tracePt t="6432" x="9086850" y="2635250"/>
          <p14:tracePt t="6441" x="9055100" y="2628900"/>
          <p14:tracePt t="6457" x="9010650" y="2609850"/>
          <p14:tracePt t="6473" x="8972550" y="2603500"/>
          <p14:tracePt t="6490" x="8915400" y="2597150"/>
          <p14:tracePt t="6507" x="8826500" y="2609850"/>
          <p14:tracePt t="6523" x="8718550" y="2686050"/>
          <p14:tracePt t="6540" x="8636000" y="2819400"/>
          <p14:tracePt t="6557" x="8610600" y="2952750"/>
          <p14:tracePt t="6720" x="8616950" y="2952750"/>
          <p14:tracePt t="6727" x="8636000" y="2921000"/>
          <p14:tracePt t="6736" x="8648700" y="2895600"/>
          <p14:tracePt t="6743" x="8648700" y="2863850"/>
          <p14:tracePt t="6757" x="8648700" y="2825750"/>
          <p14:tracePt t="6773" x="8661400" y="2736850"/>
          <p14:tracePt t="6790" x="8680450" y="2635250"/>
          <p14:tracePt t="6807" x="8680450" y="2533650"/>
          <p14:tracePt t="6808" x="8686800" y="2489200"/>
          <p14:tracePt t="6823" x="8699500" y="2413000"/>
          <p14:tracePt t="6840" x="8705850" y="2330450"/>
          <p14:tracePt t="6857" x="8705850" y="2235200"/>
          <p14:tracePt t="6874" x="8705850" y="2146300"/>
          <p14:tracePt t="6890" x="8705850" y="2057400"/>
          <p14:tracePt t="6907" x="8705850" y="1974850"/>
          <p14:tracePt t="6923" x="8705850" y="1885950"/>
          <p14:tracePt t="6940" x="8712200" y="1809750"/>
          <p14:tracePt t="6957" x="8712200" y="1733550"/>
          <p14:tracePt t="6974" x="8705850" y="1663700"/>
          <p14:tracePt t="6991" x="8705850" y="1549400"/>
          <p14:tracePt t="7007" x="8705850" y="1504950"/>
          <p14:tracePt t="7024" x="8724900" y="1403350"/>
          <p14:tracePt t="7040" x="8731250" y="1365250"/>
          <p14:tracePt t="7057" x="8737600" y="1346200"/>
          <p14:tracePt t="7074" x="8743950" y="1327150"/>
          <p14:tracePt t="7090" x="8743950" y="1295400"/>
          <p14:tracePt t="7107" x="8743950" y="1270000"/>
          <p14:tracePt t="7123" x="8743950" y="1250950"/>
          <p14:tracePt t="7157" x="8743950" y="1244600"/>
          <p14:tracePt t="7173" x="8743950" y="1238250"/>
          <p14:tracePt t="7207" x="8693150" y="1225550"/>
          <p14:tracePt t="7223" x="8642350" y="1212850"/>
          <p14:tracePt t="7241" x="8578850" y="1206500"/>
          <p14:tracePt t="7257" x="8470900" y="1206500"/>
          <p14:tracePt t="7274" x="8369300" y="1206500"/>
          <p14:tracePt t="7290" x="8280400" y="1206500"/>
          <p14:tracePt t="7307" x="8191500" y="1206500"/>
          <p14:tracePt t="7324" x="8108950" y="1206500"/>
          <p14:tracePt t="7340" x="8020050" y="1206500"/>
          <p14:tracePt t="7357" x="7918450" y="1206500"/>
          <p14:tracePt t="7374" x="7810500" y="1212850"/>
          <p14:tracePt t="7390" x="7696200" y="1206500"/>
          <p14:tracePt t="7392" x="7645400" y="1206500"/>
          <p14:tracePt t="7407" x="7581900" y="1206500"/>
          <p14:tracePt t="7423" x="7429500" y="1206500"/>
          <p14:tracePt t="7440" x="7327900" y="1212850"/>
          <p14:tracePt t="7457" x="7219950" y="1212850"/>
          <p14:tracePt t="7474" x="7112000" y="1212850"/>
          <p14:tracePt t="7490" x="7023100" y="1212850"/>
          <p14:tracePt t="7507" x="6940550" y="1212850"/>
          <p14:tracePt t="7524" x="6851650" y="1212850"/>
          <p14:tracePt t="7540" x="6756400" y="1212850"/>
          <p14:tracePt t="7557" x="6654800" y="1219200"/>
          <p14:tracePt t="7574" x="6559550" y="1206500"/>
          <p14:tracePt t="7590" x="6470650" y="1206500"/>
          <p14:tracePt t="7592" x="6426200" y="1200150"/>
          <p14:tracePt t="7607" x="6375400" y="1200150"/>
          <p14:tracePt t="7623" x="6235700" y="1187450"/>
          <p14:tracePt t="7640" x="6159500" y="1174750"/>
          <p14:tracePt t="7657" x="6070600" y="1168400"/>
          <p14:tracePt t="7673" x="5981700" y="1168400"/>
          <p14:tracePt t="7690" x="5899150" y="1168400"/>
          <p14:tracePt t="7707" x="5810250" y="1162050"/>
          <p14:tracePt t="7724" x="5740400" y="1162050"/>
          <p14:tracePt t="7740" x="5676900" y="1162050"/>
          <p14:tracePt t="7757" x="5613400" y="1162050"/>
          <p14:tracePt t="7774" x="5556250" y="1162050"/>
          <p14:tracePt t="7790" x="5486400" y="1162050"/>
          <p14:tracePt t="7792" x="5448300" y="1162050"/>
          <p14:tracePt t="7807" x="5403850" y="1149350"/>
          <p14:tracePt t="7823" x="5308600" y="1136650"/>
          <p14:tracePt t="7840" x="5245100" y="1130300"/>
          <p14:tracePt t="7857" x="5187950" y="1130300"/>
          <p14:tracePt t="7873" x="5124450" y="1117600"/>
          <p14:tracePt t="7892" x="5073650" y="1117600"/>
          <p14:tracePt t="7907" x="5035550" y="1111250"/>
          <p14:tracePt t="7923" x="5016500" y="1104900"/>
          <p14:tracePt t="7940" x="5003800" y="1104900"/>
          <p14:tracePt t="7957" x="4991100" y="1104900"/>
          <p14:tracePt t="7973" x="4972050" y="1104900"/>
          <p14:tracePt t="7990" x="4946650" y="1104900"/>
          <p14:tracePt t="8007" x="4940300" y="1104900"/>
          <p14:tracePt t="8568" x="4933950" y="1104900"/>
          <p14:tracePt t="8727" x="4946650" y="1117600"/>
          <p14:tracePt t="8736" x="4965700" y="1181100"/>
          <p14:tracePt t="8743" x="4997450" y="1282700"/>
          <p14:tracePt t="8757" x="5022850" y="1409700"/>
          <p14:tracePt t="8774" x="5073650" y="1689100"/>
          <p14:tracePt t="8790" x="5130800" y="2012950"/>
          <p14:tracePt t="8792" x="5149850" y="2171700"/>
          <p14:tracePt t="8807" x="5162550" y="2305050"/>
          <p14:tracePt t="8823" x="5194300" y="2641600"/>
          <p14:tracePt t="8840" x="5194300" y="2813050"/>
          <p14:tracePt t="8857" x="5194300" y="2952750"/>
          <p14:tracePt t="8874" x="5175250" y="3035300"/>
          <p14:tracePt t="9160" x="5175250" y="3028950"/>
          <p14:tracePt t="9168" x="5168900" y="3016250"/>
          <p14:tracePt t="9175" x="5162550" y="3009900"/>
          <p14:tracePt t="9207" x="5162550" y="3003550"/>
          <p14:tracePt t="9223" x="5162550" y="2997200"/>
          <p14:tracePt t="9240" x="5162550" y="2990850"/>
          <p14:tracePt t="9257" x="5168900" y="2984500"/>
          <p14:tracePt t="9274" x="5175250" y="2984500"/>
          <p14:tracePt t="9816" x="5175250" y="2978150"/>
          <p14:tracePt t="9824" x="5187950" y="2971800"/>
          <p14:tracePt t="9840" x="5257800" y="2971800"/>
          <p14:tracePt t="9857" x="5327650" y="2971800"/>
          <p14:tracePt t="9873" x="5372100" y="2971800"/>
          <p14:tracePt t="9890" x="5378450" y="2965450"/>
          <p14:tracePt t="9935" x="5359400" y="2965450"/>
          <p14:tracePt t="9943" x="5314950" y="2959100"/>
          <p14:tracePt t="9957" x="5264150" y="2959100"/>
          <p14:tracePt t="9973" x="5162550" y="2946400"/>
          <p14:tracePt t="9990" x="5105400" y="2927350"/>
          <p14:tracePt t="10007" x="5067300" y="2908300"/>
          <p14:tracePt t="10023" x="5048250" y="2895600"/>
          <p14:tracePt t="10040" x="5048250" y="2876550"/>
          <p14:tracePt t="10057" x="5048250" y="2844800"/>
          <p14:tracePt t="10074" x="5048250" y="2819400"/>
          <p14:tracePt t="10090" x="5048250" y="2787650"/>
          <p14:tracePt t="10107" x="5048250" y="2768600"/>
          <p14:tracePt t="10123" x="5048250" y="2736850"/>
          <p14:tracePt t="10140" x="5048250" y="2717800"/>
          <p14:tracePt t="10157" x="5048250" y="2705100"/>
          <p14:tracePt t="10215" x="5054600" y="2705100"/>
          <p14:tracePt t="10224" x="5080000" y="2705100"/>
          <p14:tracePt t="10240" x="5124450" y="2698750"/>
          <p14:tracePt t="10257" x="5162550" y="2692400"/>
          <p14:tracePt t="10274" x="5219700" y="2667000"/>
          <p14:tracePt t="10290" x="5283200" y="2647950"/>
          <p14:tracePt t="10307" x="5334000" y="2647950"/>
          <p14:tracePt t="10323" x="5372100" y="2647950"/>
          <p14:tracePt t="10340" x="5391150" y="2647950"/>
          <p14:tracePt t="10357" x="5410200" y="2647950"/>
          <p14:tracePt t="10374" x="5416550" y="2647950"/>
          <p14:tracePt t="10390" x="5422900" y="2647950"/>
          <p14:tracePt t="10409" x="5429250" y="2647950"/>
          <p14:tracePt t="10423" x="5448300" y="2647950"/>
          <p14:tracePt t="10440" x="5480050" y="2647950"/>
          <p14:tracePt t="10457" x="5511800" y="2647950"/>
          <p14:tracePt t="10473" x="5543550" y="2647950"/>
          <p14:tracePt t="10490" x="5562600" y="2647950"/>
          <p14:tracePt t="10507" x="5568950" y="2647950"/>
          <p14:tracePt t="10543" x="5575300" y="2647950"/>
          <p14:tracePt t="10560" x="5588000" y="2647950"/>
          <p14:tracePt t="11079" x="5594350" y="2647950"/>
          <p14:tracePt t="11087" x="5594350" y="2654300"/>
          <p14:tracePt t="15008" x="5607050" y="2654300"/>
          <p14:tracePt t="15016" x="5651500" y="2641600"/>
          <p14:tracePt t="15024" x="5689600" y="2622550"/>
          <p14:tracePt t="15040" x="5791200" y="2616200"/>
          <p14:tracePt t="15057" x="5892800" y="2578100"/>
          <p14:tracePt t="15074" x="6019800" y="2578100"/>
          <p14:tracePt t="15090" x="6146800" y="2578100"/>
          <p14:tracePt t="15108" x="6286500" y="2578100"/>
          <p14:tracePt t="15123" x="6419850" y="2578100"/>
          <p14:tracePt t="15140" x="6534150" y="2578100"/>
          <p14:tracePt t="15157" x="6616700" y="2578100"/>
          <p14:tracePt t="15174" x="6667500" y="2578100"/>
          <p14:tracePt t="15190" x="6692900" y="2578100"/>
          <p14:tracePt t="15207" x="6705600" y="2578100"/>
          <p14:tracePt t="15224" x="6737350" y="2571750"/>
          <p14:tracePt t="15240" x="6743700" y="2571750"/>
          <p14:tracePt t="15288" x="6750050" y="2571750"/>
          <p14:tracePt t="15304" x="6756400" y="2571750"/>
          <p14:tracePt t="15319" x="6762750" y="2571750"/>
          <p14:tracePt t="15328" x="6769100" y="2584450"/>
          <p14:tracePt t="15340" x="6775450" y="2584450"/>
          <p14:tracePt t="15416" x="6781800" y="2584450"/>
          <p14:tracePt t="15544" x="6781800" y="2590800"/>
          <p14:tracePt t="15559" x="6775450" y="2590800"/>
          <p14:tracePt t="15568" x="6775450" y="2597150"/>
          <p14:tracePt t="15608" x="6769100" y="2597150"/>
          <p14:tracePt t="15624" x="6769100" y="2603500"/>
          <p14:tracePt t="15824" x="6769100" y="2609850"/>
          <p14:tracePt t="15831" x="6756400" y="2635250"/>
          <p14:tracePt t="15840" x="6743700" y="2667000"/>
          <p14:tracePt t="15857" x="6692900" y="2762250"/>
          <p14:tracePt t="15873" x="6654800" y="2870200"/>
          <p14:tracePt t="15890" x="6584950" y="2978150"/>
          <p14:tracePt t="15907" x="6496050" y="3086100"/>
          <p14:tracePt t="15923" x="6362700" y="3168650"/>
          <p14:tracePt t="15940" x="6210300" y="3270250"/>
          <p14:tracePt t="15957" x="6076950" y="3359150"/>
          <p14:tracePt t="15973" x="5962650" y="3403600"/>
          <p14:tracePt t="15991" x="5880100" y="3416300"/>
          <p14:tracePt t="16007" x="5867400" y="3416300"/>
          <p14:tracePt t="16023" x="5842000" y="3416300"/>
          <p14:tracePt t="16040" x="5829300" y="3403600"/>
          <p14:tracePt t="16057" x="5797550" y="3371850"/>
          <p14:tracePt t="16073" x="5759450" y="3352800"/>
          <p14:tracePt t="16090" x="5721350" y="3327400"/>
          <p14:tracePt t="16107" x="5670550" y="3314700"/>
          <p14:tracePt t="16123" x="5594350" y="3289300"/>
          <p14:tracePt t="16140" x="5549900" y="3282950"/>
          <p14:tracePt t="16157" x="5524500" y="3270250"/>
          <p14:tracePt t="16174" x="5518150" y="3270250"/>
          <p14:tracePt t="16190" x="5511800" y="3270250"/>
          <p14:tracePt t="16207" x="5499100" y="3257550"/>
          <p14:tracePt t="16223" x="5473700" y="3238500"/>
          <p14:tracePt t="16240" x="5448300" y="3219450"/>
          <p14:tracePt t="16257" x="5416550" y="3200400"/>
          <p14:tracePt t="16273" x="5391150" y="3181350"/>
          <p14:tracePt t="16290" x="5378450" y="3168650"/>
          <p14:tracePt t="16307" x="5365750" y="3143250"/>
          <p14:tracePt t="16323" x="5353050" y="3124200"/>
          <p14:tracePt t="16340" x="5340350" y="3098800"/>
          <p14:tracePt t="16357" x="5308600" y="3073400"/>
          <p14:tracePt t="16374" x="5270500" y="3041650"/>
          <p14:tracePt t="16390" x="5245100" y="3009900"/>
          <p14:tracePt t="16392" x="5232400" y="2990850"/>
          <p14:tracePt t="16407" x="5226050" y="2952750"/>
          <p14:tracePt t="16424" x="5226050" y="2921000"/>
          <p14:tracePt t="16440" x="5226050" y="2870200"/>
          <p14:tracePt t="16457" x="5207000" y="2813050"/>
          <p14:tracePt t="16474" x="5181600" y="2749550"/>
          <p14:tracePt t="16490" x="5162550" y="2698750"/>
          <p14:tracePt t="16507" x="5143500" y="2673350"/>
          <p14:tracePt t="16523" x="5143500" y="2667000"/>
          <p14:tracePt t="16540" x="5137150" y="2660650"/>
          <p14:tracePt t="16584" x="5137150" y="2647950"/>
          <p14:tracePt t="16591" x="5124450" y="2647950"/>
          <p14:tracePt t="16607" x="5124450" y="2635250"/>
          <p14:tracePt t="16624" x="5118100" y="2616200"/>
          <p14:tracePt t="16640" x="5118100" y="2590800"/>
          <p14:tracePt t="16657" x="5118100" y="2571750"/>
          <p14:tracePt t="16673" x="5124450" y="2559050"/>
          <p14:tracePt t="16690" x="5124450" y="2546350"/>
          <p14:tracePt t="16707" x="5130800" y="2533650"/>
          <p14:tracePt t="16724" x="5137150" y="2520950"/>
          <p14:tracePt t="16783" x="5137150" y="2514600"/>
          <p14:tracePt t="17016" x="5143500" y="2514600"/>
          <p14:tracePt t="17375" x="5156200" y="2514600"/>
          <p14:tracePt t="17384" x="5207000" y="2514600"/>
          <p14:tracePt t="17391" x="5270500" y="2527300"/>
          <p14:tracePt t="17407" x="5441950" y="2584450"/>
          <p14:tracePt t="17424" x="5588000" y="2635250"/>
          <p14:tracePt t="17440" x="5708650" y="2679700"/>
          <p14:tracePt t="17457" x="5810250" y="2730500"/>
          <p14:tracePt t="17473" x="5905500" y="2774950"/>
          <p14:tracePt t="17490" x="6019800" y="2844800"/>
          <p14:tracePt t="17507" x="6096000" y="2908300"/>
          <p14:tracePt t="17524" x="6165850" y="2933700"/>
          <p14:tracePt t="17540" x="6178550" y="2933700"/>
          <p14:tracePt t="17557" x="6178550" y="2940050"/>
          <p14:tracePt t="17590" x="6178550" y="2946400"/>
          <p14:tracePt t="17672" x="6178550" y="2959100"/>
          <p14:tracePt t="17690" x="6178550" y="2997200"/>
          <p14:tracePt t="17707" x="6223000" y="3048000"/>
          <p14:tracePt t="17724" x="6299200" y="3098800"/>
          <p14:tracePt t="17741" x="6337300" y="3111500"/>
          <p14:tracePt t="17757" x="6343650" y="3117850"/>
          <p14:tracePt t="17773" x="6343650" y="3130550"/>
          <p14:tracePt t="17790" x="6343650" y="3162300"/>
          <p14:tracePt t="17807" x="6343650" y="3200400"/>
          <p14:tracePt t="17824" x="6343650" y="3238500"/>
          <p14:tracePt t="17857" x="6343650" y="3244850"/>
          <p14:tracePt t="17873" x="6337300" y="3244850"/>
          <p14:tracePt t="17890" x="6330950" y="3244850"/>
          <p14:tracePt t="17907" x="6324600" y="3244850"/>
          <p14:tracePt t="17923" x="6305550" y="3244850"/>
          <p14:tracePt t="17940" x="6286500" y="3244850"/>
          <p14:tracePt t="17957" x="6248400" y="3244850"/>
          <p14:tracePt t="17974" x="6223000" y="3244850"/>
          <p14:tracePt t="17975" x="6203950" y="3244850"/>
          <p14:tracePt t="17990" x="6191250" y="3244850"/>
          <p14:tracePt t="18007" x="6172200" y="3244850"/>
          <p14:tracePt t="18024" x="6146800" y="3244850"/>
          <p14:tracePt t="18040" x="6127750" y="3244850"/>
          <p14:tracePt t="18112" x="6127750" y="3238500"/>
          <p14:tracePt t="18120" x="6127750" y="3225800"/>
          <p14:tracePt t="18128" x="6127750" y="3219450"/>
          <p14:tracePt t="18140" x="6134100" y="3219450"/>
          <p14:tracePt t="18263" x="6146800" y="3219450"/>
          <p14:tracePt t="18272" x="6159500" y="3219450"/>
          <p14:tracePt t="18290" x="6210300" y="3219450"/>
          <p14:tracePt t="18307" x="6286500" y="3213100"/>
          <p14:tracePt t="18324" x="6362700" y="3194050"/>
          <p14:tracePt t="18340" x="6445250" y="3168650"/>
          <p14:tracePt t="18357" x="6527800" y="3136900"/>
          <p14:tracePt t="18374" x="6604000" y="3105150"/>
          <p14:tracePt t="18390" x="6680200" y="3060700"/>
          <p14:tracePt t="18407" x="6769100" y="3028950"/>
          <p14:tracePt t="18409" x="6807200" y="3016250"/>
          <p14:tracePt t="18423" x="6864350" y="2990850"/>
          <p14:tracePt t="18440" x="6915150" y="2978150"/>
          <p14:tracePt t="18457" x="6965950" y="2959100"/>
          <p14:tracePt t="18473" x="7010400" y="2946400"/>
          <p14:tracePt t="18490" x="7054850" y="2927350"/>
          <p14:tracePt t="18507" x="7099300" y="2914650"/>
          <p14:tracePt t="18524" x="7150100" y="2908300"/>
          <p14:tracePt t="18540" x="7207250" y="2901950"/>
          <p14:tracePt t="18557" x="7270750" y="2889250"/>
          <p14:tracePt t="18573" x="7308850" y="2876550"/>
          <p14:tracePt t="18590" x="7321550" y="2870200"/>
          <p14:tracePt t="18607" x="7327900" y="2870200"/>
          <p14:tracePt t="18824" x="7366000" y="2882900"/>
          <p14:tracePt t="18831" x="7410450" y="2901950"/>
          <p14:tracePt t="18840" x="7448550" y="2914650"/>
          <p14:tracePt t="18857" x="7531100" y="2965450"/>
          <p14:tracePt t="18874" x="7639050" y="3003550"/>
          <p14:tracePt t="18890" x="7740650" y="3048000"/>
          <p14:tracePt t="18907" x="7829550" y="3086100"/>
          <p14:tracePt t="18924" x="7912100" y="3098800"/>
          <p14:tracePt t="18940" x="7969250" y="3098800"/>
          <p14:tracePt t="18957" x="8007350" y="3105150"/>
          <p14:tracePt t="18974" x="8026400" y="3105150"/>
          <p14:tracePt t="18990" x="8032750" y="3105150"/>
          <p14:tracePt t="19007" x="8045450" y="3105150"/>
          <p14:tracePt t="19009" x="8045450" y="3111500"/>
          <p14:tracePt t="19023" x="8077200" y="3117850"/>
          <p14:tracePt t="19040" x="8108950" y="3117850"/>
          <p14:tracePt t="19057" x="8147050" y="3124200"/>
          <p14:tracePt t="19073" x="8166100" y="3124200"/>
          <p14:tracePt t="19107" x="8172450" y="3124200"/>
          <p14:tracePt t="19191" x="8172450" y="3130550"/>
          <p14:tracePt t="19200" x="8159750" y="3130550"/>
          <p14:tracePt t="19208" x="8153400" y="3136900"/>
          <p14:tracePt t="19223" x="8102600" y="3175000"/>
          <p14:tracePt t="19240" x="8020050" y="3232150"/>
          <p14:tracePt t="19257" x="7931150" y="3295650"/>
          <p14:tracePt t="19273" x="7835900" y="3359150"/>
          <p14:tracePt t="19291" x="7747000" y="3390900"/>
          <p14:tracePt t="19307" x="7651750" y="3422650"/>
          <p14:tracePt t="19323" x="7569200" y="3460750"/>
          <p14:tracePt t="19340" x="7467600" y="3492500"/>
          <p14:tracePt t="19357" x="7366000" y="3524250"/>
          <p14:tracePt t="19374" x="7296150" y="3556000"/>
          <p14:tracePt t="19391" x="7226300" y="3587750"/>
          <p14:tracePt t="19407" x="7169150" y="3632200"/>
          <p14:tracePt t="19424" x="7124700" y="3644900"/>
          <p14:tracePt t="19440" x="7118350" y="3644900"/>
          <p14:tracePt t="19560" x="7105650" y="3644900"/>
          <p14:tracePt t="19568" x="7086600" y="3644900"/>
          <p14:tracePt t="19575" x="7061200" y="3644900"/>
          <p14:tracePt t="19590" x="7035800" y="3644900"/>
          <p14:tracePt t="19607" x="6985000" y="3644900"/>
          <p14:tracePt t="19608" x="6965950" y="3644900"/>
          <p14:tracePt t="19624" x="6927850" y="3644900"/>
          <p14:tracePt t="19640" x="6902450" y="3644900"/>
          <p14:tracePt t="19657" x="6877050" y="3632200"/>
          <p14:tracePt t="19674" x="6845300" y="3594100"/>
          <p14:tracePt t="19690" x="6813550" y="3517900"/>
          <p14:tracePt t="19707" x="6762750" y="3416300"/>
          <p14:tracePt t="19724" x="6743700" y="3321050"/>
          <p14:tracePt t="19740" x="6737350" y="3244850"/>
          <p14:tracePt t="19757" x="6737350" y="3181350"/>
          <p14:tracePt t="19774" x="6737350" y="3149600"/>
          <p14:tracePt t="19790" x="6737350" y="3098800"/>
          <p14:tracePt t="19792" x="6737350" y="3054350"/>
          <p14:tracePt t="19807" x="6737350" y="2921000"/>
          <p14:tracePt t="19824" x="6743700" y="2762250"/>
          <p14:tracePt t="19841" x="6743700" y="2603500"/>
          <p14:tracePt t="19857" x="6737350" y="2501900"/>
          <p14:tracePt t="19873" x="6692900" y="2400300"/>
          <p14:tracePt t="19890" x="6604000" y="2279650"/>
          <p14:tracePt t="19907" x="6515100" y="2146300"/>
          <p14:tracePt t="19924" x="6445250" y="2019300"/>
          <p14:tracePt t="19940" x="6362700" y="1898650"/>
          <p14:tracePt t="19958" x="6286500" y="1803400"/>
          <p14:tracePt t="19974" x="6223000" y="1708150"/>
          <p14:tracePt t="19976" x="6197600" y="1663700"/>
          <p14:tracePt t="19990" x="6178550" y="1619250"/>
          <p14:tracePt t="20007" x="6172200" y="1555750"/>
          <p14:tracePt t="20009" x="6153150" y="1536700"/>
          <p14:tracePt t="20023" x="6134100" y="1511300"/>
          <p14:tracePt t="20040" x="6115050" y="1485900"/>
          <p14:tracePt t="20057" x="6096000" y="1473200"/>
          <p14:tracePt t="20074" x="6089650" y="1466850"/>
          <p14:tracePt t="20090" x="6089650" y="1460500"/>
          <p14:tracePt t="20107" x="6076950" y="1454150"/>
          <p14:tracePt t="20124" x="6064250" y="1447800"/>
          <p14:tracePt t="20140" x="6038850" y="1441450"/>
          <p14:tracePt t="20157" x="5994400" y="1441450"/>
          <p14:tracePt t="20174" x="5949950" y="1441450"/>
          <p14:tracePt t="20190" x="5924550" y="1441450"/>
          <p14:tracePt t="20192" x="5911850" y="1441450"/>
          <p14:tracePt t="20207" x="5899150" y="1428750"/>
          <p14:tracePt t="20224" x="5880100" y="1428750"/>
          <p14:tracePt t="20240" x="5867400" y="1409700"/>
          <p14:tracePt t="20257" x="5842000" y="1390650"/>
          <p14:tracePt t="20274" x="5829300" y="1358900"/>
          <p14:tracePt t="20290" x="5816600" y="1320800"/>
          <p14:tracePt t="20307" x="5816600" y="1282700"/>
          <p14:tracePt t="20324" x="5816600" y="1250950"/>
          <p14:tracePt t="20340" x="5829300" y="1219200"/>
          <p14:tracePt t="20357" x="5835650" y="1193800"/>
          <p14:tracePt t="20373" x="5861050" y="1174750"/>
          <p14:tracePt t="20390" x="5899150" y="1162050"/>
          <p14:tracePt t="20407" x="5969000" y="1143000"/>
          <p14:tracePt t="20423" x="6007100" y="1136650"/>
          <p14:tracePt t="20440" x="6051550" y="1136650"/>
          <p14:tracePt t="20457" x="6108700" y="1136650"/>
          <p14:tracePt t="20474" x="6172200" y="1136650"/>
          <p14:tracePt t="20491" x="6235700" y="1136650"/>
          <p14:tracePt t="20507" x="6261100" y="1136650"/>
          <p14:tracePt t="20523" x="6305550" y="1136650"/>
          <p14:tracePt t="20540" x="6330950" y="1136650"/>
          <p14:tracePt t="20557" x="6356350" y="1136650"/>
          <p14:tracePt t="20574" x="6375400" y="1136650"/>
          <p14:tracePt t="20590" x="6388100" y="1143000"/>
          <p14:tracePt t="20592" x="6388100" y="1149350"/>
          <p14:tracePt t="20607" x="6400800" y="1155700"/>
          <p14:tracePt t="20624" x="6413500" y="1187450"/>
          <p14:tracePt t="20640" x="6438900" y="1219200"/>
          <p14:tracePt t="20657" x="6451600" y="1263650"/>
          <p14:tracePt t="20674" x="6457950" y="1320800"/>
          <p14:tracePt t="20690" x="6457950" y="1384300"/>
          <p14:tracePt t="20707" x="6451600" y="1454150"/>
          <p14:tracePt t="20724" x="6432550" y="1511300"/>
          <p14:tracePt t="20740" x="6400800" y="1568450"/>
          <p14:tracePt t="20757" x="6343650" y="1612900"/>
          <p14:tracePt t="20773" x="6248400" y="1657350"/>
          <p14:tracePt t="20790" x="6165850" y="1682750"/>
          <p14:tracePt t="20807" x="6051550" y="1695450"/>
          <p14:tracePt t="20823" x="6007100" y="1695450"/>
          <p14:tracePt t="20840" x="5975350" y="1695450"/>
          <p14:tracePt t="20857" x="5956300" y="1695450"/>
          <p14:tracePt t="20874" x="5949950" y="1689100"/>
          <p14:tracePt t="20907" x="5930900" y="1689100"/>
          <p14:tracePt t="20923" x="5892800" y="1765300"/>
          <p14:tracePt t="20940" x="5848350" y="1911350"/>
          <p14:tracePt t="20957" x="5835650" y="2076450"/>
          <p14:tracePt t="20974" x="5835650" y="2247900"/>
          <p14:tracePt t="20990" x="5829300" y="2413000"/>
          <p14:tracePt t="20992" x="5829300" y="2489200"/>
          <p14:tracePt t="21007" x="5822950" y="2571750"/>
          <p14:tracePt t="21024" x="5816600" y="2806700"/>
          <p14:tracePt t="21040" x="5822950" y="2908300"/>
          <p14:tracePt t="21057" x="5822950" y="2984500"/>
          <p14:tracePt t="21073" x="5822950" y="3035300"/>
          <p14:tracePt t="21091" x="5822950" y="3086100"/>
          <p14:tracePt t="21107" x="5835650" y="3149600"/>
          <p14:tracePt t="21124" x="5835650" y="3181350"/>
          <p14:tracePt t="21141" x="5842000" y="3187700"/>
          <p14:tracePt t="21216" x="5842000" y="3194050"/>
          <p14:tracePt t="21247" x="5848350" y="3194050"/>
          <p14:tracePt t="21256" x="5861050" y="3181350"/>
          <p14:tracePt t="21274" x="5892800" y="3143250"/>
          <p14:tracePt t="21291" x="5969000" y="3124200"/>
          <p14:tracePt t="21307" x="6064250" y="3092450"/>
          <p14:tracePt t="21323" x="6210300" y="3073400"/>
          <p14:tracePt t="21340" x="6432550" y="3035300"/>
          <p14:tracePt t="21357" x="6642100" y="2990850"/>
          <p14:tracePt t="21374" x="6845300" y="2971800"/>
          <p14:tracePt t="21390" x="7029450" y="2933700"/>
          <p14:tracePt t="21392" x="7105650" y="2921000"/>
          <p14:tracePt t="21407" x="7169150" y="2921000"/>
          <p14:tracePt t="21424" x="7308850" y="2895600"/>
          <p14:tracePt t="21440" x="7359650" y="2876550"/>
          <p14:tracePt t="21457" x="7410450" y="2870200"/>
          <p14:tracePt t="21474" x="7416800" y="2870200"/>
          <p14:tracePt t="21507" x="7416800" y="2882900"/>
          <p14:tracePt t="21524" x="7410450" y="2933700"/>
          <p14:tracePt t="21540" x="7410450" y="2978150"/>
          <p14:tracePt t="21557" x="7410450" y="3048000"/>
          <p14:tracePt t="21574" x="7410450" y="3149600"/>
          <p14:tracePt t="21590" x="7378700" y="3263900"/>
          <p14:tracePt t="21607" x="7346950" y="3378200"/>
          <p14:tracePt t="21609" x="7340600" y="3435350"/>
          <p14:tracePt t="21624" x="7315200" y="3517900"/>
          <p14:tracePt t="21641" x="7308850" y="3556000"/>
          <p14:tracePt t="21657" x="7321550" y="3600450"/>
          <p14:tracePt t="21674" x="7327900" y="3619500"/>
          <p14:tracePt t="21690" x="7334250" y="3651250"/>
          <p14:tracePt t="21707" x="7353300" y="3663950"/>
          <p14:tracePt t="21723" x="7397750" y="3676650"/>
          <p14:tracePt t="21740" x="7461250" y="3676650"/>
          <p14:tracePt t="21757" x="7562850" y="3676650"/>
          <p14:tracePt t="21774" x="7683500" y="3657600"/>
          <p14:tracePt t="21791" x="7785100" y="3625850"/>
          <p14:tracePt t="21792" x="7835900" y="3594100"/>
          <p14:tracePt t="21807" x="7886700" y="3575050"/>
          <p14:tracePt t="21823" x="8013700" y="3511550"/>
          <p14:tracePt t="21840" x="8077200" y="3441700"/>
          <p14:tracePt t="21857" x="8128000" y="3346450"/>
          <p14:tracePt t="21873" x="8185150" y="3270250"/>
          <p14:tracePt t="21890" x="8216900" y="3219450"/>
          <p14:tracePt t="21907" x="8242300" y="3181350"/>
          <p14:tracePt t="21940" x="8242300" y="3175000"/>
          <p14:tracePt t="21976" x="8242300" y="3181350"/>
          <p14:tracePt t="21990" x="8242300" y="3219450"/>
          <p14:tracePt t="22009" x="8216900" y="3371850"/>
          <p14:tracePt t="22023" x="8166100" y="3505200"/>
          <p14:tracePt t="22040" x="8108950" y="3632200"/>
          <p14:tracePt t="22057" x="8045450" y="3740150"/>
          <p14:tracePt t="22074" x="8013700" y="3835400"/>
          <p14:tracePt t="22090" x="7988300" y="3911600"/>
          <p14:tracePt t="22107" x="7975600" y="3956050"/>
          <p14:tracePt t="22124" x="7975600" y="3994150"/>
          <p14:tracePt t="22140" x="7975600" y="4038600"/>
          <p14:tracePt t="22157" x="7994650" y="4089400"/>
          <p14:tracePt t="22174" x="7988300" y="4089400"/>
          <p14:tracePt t="22224" x="7988300" y="4083050"/>
          <p14:tracePt t="22232" x="7988300" y="4070350"/>
          <p14:tracePt t="22240" x="7988300" y="4051300"/>
          <p14:tracePt t="22257" x="7975600" y="4000500"/>
          <p14:tracePt t="22274" x="7937500" y="3930650"/>
          <p14:tracePt t="22290" x="7861300" y="3835400"/>
          <p14:tracePt t="22307" x="7759700" y="3727450"/>
          <p14:tracePt t="22324" x="7645400" y="3600450"/>
          <p14:tracePt t="22340" x="7531100" y="3467100"/>
          <p14:tracePt t="22357" x="7423150" y="3308350"/>
          <p14:tracePt t="22373" x="7315200" y="3124200"/>
          <p14:tracePt t="22390" x="7239000" y="2927350"/>
          <p14:tracePt t="22407" x="7143750" y="2660650"/>
          <p14:tracePt t="22424" x="7105650" y="2527300"/>
          <p14:tracePt t="22440" x="7099300" y="2406650"/>
          <p14:tracePt t="22457" x="7054850" y="2292350"/>
          <p14:tracePt t="22473" x="7029450" y="2216150"/>
          <p14:tracePt t="22490" x="7010400" y="2178050"/>
          <p14:tracePt t="22507" x="6997700" y="2133600"/>
          <p14:tracePt t="22523" x="6978650" y="2082800"/>
          <p14:tracePt t="22540" x="6940550" y="2038350"/>
          <p14:tracePt t="22557" x="6921500" y="2032000"/>
          <p14:tracePt t="22728" x="6921500" y="2025650"/>
          <p14:tracePt t="22736" x="6908800" y="2019300"/>
          <p14:tracePt t="22743" x="6902450" y="2019300"/>
          <p14:tracePt t="22757" x="6896100" y="2012950"/>
          <p14:tracePt t="22774" x="6889750" y="2012950"/>
          <p14:tracePt t="22790" x="6877050" y="2006600"/>
          <p14:tracePt t="22808" x="6870700" y="2006600"/>
          <p14:tracePt t="22848" x="6864350" y="2006600"/>
          <p14:tracePt t="22855" x="6851650" y="2019300"/>
          <p14:tracePt t="22874" x="6826250" y="2032000"/>
          <p14:tracePt t="22892" x="6781800" y="2038350"/>
          <p14:tracePt t="22907" x="6724650" y="2063750"/>
          <p14:tracePt t="22924" x="6667500" y="2108200"/>
          <p14:tracePt t="22940" x="6623050" y="2171700"/>
          <p14:tracePt t="22957" x="6584950" y="2235200"/>
          <p14:tracePt t="22974" x="6572250" y="2260600"/>
          <p14:tracePt t="22990" x="6572250" y="2266950"/>
          <p14:tracePt t="23023" x="6553200" y="2279650"/>
          <p14:tracePt t="23040" x="6521450" y="2298700"/>
          <p14:tracePt t="23057" x="6477000" y="2311400"/>
          <p14:tracePt t="23074" x="6445250" y="2317750"/>
          <p14:tracePt t="23090" x="6407150" y="2317750"/>
          <p14:tracePt t="23107" x="6369050" y="2317750"/>
          <p14:tracePt t="23123" x="6330950" y="2317750"/>
          <p14:tracePt t="23140" x="6299200" y="2324100"/>
          <p14:tracePt t="23157" x="6267450" y="2330450"/>
          <p14:tracePt t="23173" x="6254750" y="2336800"/>
          <p14:tracePt t="23190" x="6248400" y="2336800"/>
          <p14:tracePt t="23207" x="6242050" y="2336800"/>
          <p14:tracePt t="23224" x="6229350" y="2336800"/>
          <p14:tracePt t="23240" x="6210300" y="2336800"/>
          <p14:tracePt t="23257" x="6203950" y="2336800"/>
          <p14:tracePt t="23368" x="6197600" y="2336800"/>
          <p14:tracePt t="23375" x="6197600" y="2343150"/>
          <p14:tracePt t="23384" x="6191250" y="2343150"/>
          <p14:tracePt t="23392" x="6178550" y="2343150"/>
          <p14:tracePt t="23409" x="6172200" y="2343150"/>
          <p14:tracePt t="23423" x="6153150" y="2343150"/>
          <p14:tracePt t="23440" x="6127750" y="2343150"/>
          <p14:tracePt t="23457" x="6102350" y="2343150"/>
          <p14:tracePt t="23474" x="6064250" y="2343150"/>
          <p14:tracePt t="23490" x="6026150" y="2343150"/>
          <p14:tracePt t="23507" x="5981700" y="2343150"/>
          <p14:tracePt t="23524" x="5892800" y="2336800"/>
          <p14:tracePt t="23541" x="5784850" y="2298700"/>
          <p14:tracePt t="23557" x="5702300" y="2266950"/>
          <p14:tracePt t="23574" x="5657850" y="2235200"/>
          <p14:tracePt t="23590" x="5645150" y="2197100"/>
          <p14:tracePt t="23592" x="5645150" y="2171700"/>
          <p14:tracePt t="23607" x="5645150" y="2108200"/>
          <p14:tracePt t="23624" x="5664200" y="2025650"/>
          <p14:tracePt t="23640" x="5695950" y="1955800"/>
          <p14:tracePt t="23657" x="5715000" y="1898650"/>
          <p14:tracePt t="23674" x="5746750" y="1854200"/>
          <p14:tracePt t="23690" x="5797550" y="1835150"/>
          <p14:tracePt t="23708" x="5873750" y="1828800"/>
          <p14:tracePt t="23724" x="5949950" y="1822450"/>
          <p14:tracePt t="23740" x="6019800" y="1860550"/>
          <p14:tracePt t="23757" x="6102350" y="1936750"/>
          <p14:tracePt t="23774" x="6172200" y="2038350"/>
          <p14:tracePt t="23790" x="6223000" y="2171700"/>
          <p14:tracePt t="23792" x="6242050" y="2241550"/>
          <p14:tracePt t="23807" x="6242050" y="2374900"/>
          <p14:tracePt t="23824" x="6223000" y="2514600"/>
          <p14:tracePt t="23840" x="6172200" y="2698750"/>
          <p14:tracePt t="23857" x="6096000" y="2908300"/>
          <p14:tracePt t="23873" x="6038850" y="3124200"/>
          <p14:tracePt t="23890" x="6038850" y="3333750"/>
          <p14:tracePt t="23907" x="6038850" y="3492500"/>
          <p14:tracePt t="23924" x="6045200" y="3594100"/>
          <p14:tracePt t="23940" x="6057900" y="3683000"/>
          <p14:tracePt t="23957" x="6083300" y="3759200"/>
          <p14:tracePt t="23973" x="6108700" y="3810000"/>
          <p14:tracePt t="23990" x="6108700" y="3816350"/>
          <p14:tracePt t="24007" x="6108700" y="3822700"/>
          <p14:tracePt t="24023" x="6102350" y="3829050"/>
          <p14:tracePt t="24040" x="6096000" y="3829050"/>
          <p14:tracePt t="24057" x="6083300" y="3835400"/>
          <p14:tracePt t="24074" x="6083300" y="3841750"/>
          <p14:tracePt t="24090" x="6064250" y="3867150"/>
          <p14:tracePt t="24107" x="6019800" y="3898900"/>
          <p14:tracePt t="24124" x="5988050" y="3924300"/>
          <p14:tracePt t="24140" x="5956300" y="3949700"/>
          <p14:tracePt t="24157" x="5924550" y="3968750"/>
          <p14:tracePt t="24174" x="5861050" y="3968750"/>
          <p14:tracePt t="24190" x="5816600" y="3968750"/>
          <p14:tracePt t="24193" x="5797550" y="3968750"/>
          <p14:tracePt t="24207" x="5784850" y="3949700"/>
          <p14:tracePt t="24223" x="5772150" y="3905250"/>
          <p14:tracePt t="24240" x="5784850" y="3829050"/>
          <p14:tracePt t="24257" x="5842000" y="3740150"/>
          <p14:tracePt t="24273" x="5905500" y="3670300"/>
          <p14:tracePt t="24290" x="5981700" y="3619500"/>
          <p14:tracePt t="24307" x="6076950" y="3575050"/>
          <p14:tracePt t="24324" x="6165850" y="3575050"/>
          <p14:tracePt t="24340" x="6229350" y="3606800"/>
          <p14:tracePt t="24357" x="6280150" y="3663950"/>
          <p14:tracePt t="24374" x="6311900" y="3740150"/>
          <p14:tracePt t="24390" x="6337300" y="3803650"/>
          <p14:tracePt t="24407" x="6324600" y="3848100"/>
          <p14:tracePt t="24409" x="6324600" y="3873500"/>
          <p14:tracePt t="24424" x="6311900" y="3905250"/>
          <p14:tracePt t="24440" x="6305550" y="3930650"/>
          <p14:tracePt t="24457" x="6318250" y="3968750"/>
          <p14:tracePt t="24473" x="6375400" y="4006850"/>
          <p14:tracePt t="24490" x="6438900" y="4044950"/>
          <p14:tracePt t="24507" x="6483350" y="4064000"/>
          <p14:tracePt t="24523" x="6527800" y="4083050"/>
          <p14:tracePt t="24541" x="6546850" y="4083050"/>
          <p14:tracePt t="24576" x="6546850" y="4089400"/>
          <p14:tracePt t="24608" x="6540500" y="4089400"/>
          <p14:tracePt t="24624" x="6534150" y="4070350"/>
          <p14:tracePt t="24640" x="6521450" y="4019550"/>
          <p14:tracePt t="24657" x="6515100" y="3949700"/>
          <p14:tracePt t="24674" x="6515100" y="3860800"/>
          <p14:tracePt t="24690" x="6521450" y="3759200"/>
          <p14:tracePt t="24707" x="6534150" y="3651250"/>
          <p14:tracePt t="24724" x="6572250" y="3549650"/>
          <p14:tracePt t="24740" x="6623050" y="3492500"/>
          <p14:tracePt t="24757" x="6699250" y="3467100"/>
          <p14:tracePt t="24774" x="6788150" y="3460750"/>
          <p14:tracePt t="24790" x="6864350" y="3492500"/>
          <p14:tracePt t="24792" x="6877050" y="3511550"/>
          <p14:tracePt t="24808" x="6972300" y="3600450"/>
          <p14:tracePt t="24824" x="7080250" y="3708400"/>
          <p14:tracePt t="24840" x="7169150" y="3803650"/>
          <p14:tracePt t="24857" x="7239000" y="3867150"/>
          <p14:tracePt t="24873" x="7315200" y="3905250"/>
          <p14:tracePt t="24890" x="7385050" y="3917950"/>
          <p14:tracePt t="24907" x="7473950" y="3917950"/>
          <p14:tracePt t="24924" x="7575550" y="3898900"/>
          <p14:tracePt t="24941" x="7696200" y="3886200"/>
          <p14:tracePt t="24959" x="7810500" y="3886200"/>
          <p14:tracePt t="24974" x="7842250" y="3886200"/>
          <p14:tracePt t="24991" x="7918450" y="3886200"/>
          <p14:tracePt t="24993" x="7962900" y="3886200"/>
          <p14:tracePt t="25007" x="8007350" y="3886200"/>
          <p14:tracePt t="25024" x="8128000" y="3886200"/>
          <p14:tracePt t="25040" x="8191500" y="3905250"/>
          <p14:tracePt t="25057" x="8229600" y="3917950"/>
          <p14:tracePt t="25074" x="8261350" y="3937000"/>
          <p14:tracePt t="25090" x="8293100" y="3962400"/>
          <p14:tracePt t="25107" x="8299450" y="3981450"/>
          <p14:tracePt t="25124" x="8299450" y="4000500"/>
          <p14:tracePt t="25140" x="8299450" y="4013200"/>
          <p14:tracePt t="25176" x="8293100" y="4013200"/>
          <p14:tracePt t="25190" x="8286750" y="4013200"/>
          <p14:tracePt t="25207" x="8280400" y="3994150"/>
          <p14:tracePt t="25224" x="8280400" y="3911600"/>
          <p14:tracePt t="25240" x="8312150" y="3816350"/>
          <p14:tracePt t="25257" x="8382000" y="3702050"/>
          <p14:tracePt t="25274" x="8451850" y="3594100"/>
          <p14:tracePt t="25290" x="8515350" y="3505200"/>
          <p14:tracePt t="25307" x="8591550" y="3454400"/>
          <p14:tracePt t="25324" x="8655050" y="3429000"/>
          <p14:tracePt t="25340" x="8699500" y="3409950"/>
          <p14:tracePt t="25376" x="8699500" y="3422650"/>
          <p14:tracePt t="25390" x="8693150" y="3435350"/>
          <p14:tracePt t="25407" x="8655050" y="3479800"/>
          <p14:tracePt t="25409" x="8642350" y="3498850"/>
          <p14:tracePt t="25423" x="8636000" y="3524250"/>
          <p14:tracePt t="25440" x="8623300" y="3530600"/>
          <p14:tracePt t="25479" x="8623300" y="3517900"/>
          <p14:tracePt t="25490" x="8623300" y="3511550"/>
          <p14:tracePt t="25527" x="8623300" y="3524250"/>
          <p14:tracePt t="25540" x="8610600" y="3562350"/>
          <p14:tracePt t="25557" x="8566150" y="3689350"/>
          <p14:tracePt t="25574" x="8477250" y="3848100"/>
          <p14:tracePt t="25591" x="8382000" y="4032250"/>
          <p14:tracePt t="25592" x="8331200" y="4108450"/>
          <p14:tracePt t="25607" x="8274050" y="4165600"/>
          <p14:tracePt t="25624" x="8115300" y="4318000"/>
          <p14:tracePt t="25640" x="7975600" y="4368800"/>
          <p14:tracePt t="25657" x="7854950" y="4381500"/>
          <p14:tracePt t="25674" x="7785100" y="4330700"/>
          <p14:tracePt t="25808" x="7778750" y="4330700"/>
          <p14:tracePt t="25816" x="7753350" y="4349750"/>
          <p14:tracePt t="25824" x="7727950" y="4356100"/>
          <p14:tracePt t="25840" x="7670800" y="4413250"/>
          <p14:tracePt t="25857" x="7632700" y="4527550"/>
          <p14:tracePt t="25874" x="7613650" y="4616450"/>
          <p14:tracePt t="25890" x="7607300" y="4635500"/>
          <p14:tracePt t="25924" x="7588250" y="4622800"/>
          <p14:tracePt t="25940" x="7524750" y="4578350"/>
          <p14:tracePt t="25957" x="7423150" y="4495800"/>
          <p14:tracePt t="25974" x="7264400" y="4337050"/>
          <p14:tracePt t="25990" x="7086600" y="4165600"/>
          <p14:tracePt t="25991" x="7016750" y="4076700"/>
          <p14:tracePt t="26007" x="6965950" y="4000500"/>
          <p14:tracePt t="26024" x="6864350" y="3797300"/>
          <p14:tracePt t="26042" x="6813550" y="3632200"/>
          <p14:tracePt t="26057" x="6788150" y="3479800"/>
          <p14:tracePt t="26074" x="6794500" y="3371850"/>
          <p14:tracePt t="26090" x="6788150" y="3321050"/>
          <p14:tracePt t="26109" x="6756400" y="3295650"/>
          <p14:tracePt t="26124" x="6724650" y="3314700"/>
          <p14:tracePt t="26140" x="6724650" y="3321050"/>
          <p14:tracePt t="26232" x="6705600" y="3263900"/>
          <p14:tracePt t="26239" x="6661150" y="3187700"/>
          <p14:tracePt t="26257" x="6534150" y="2997200"/>
          <p14:tracePt t="26274" x="6394450" y="2800350"/>
          <p14:tracePt t="26290" x="6273800" y="2609850"/>
          <p14:tracePt t="26307" x="6178550" y="2457450"/>
          <p14:tracePt t="26324" x="6159500" y="2343150"/>
          <p14:tracePt t="26340" x="6172200" y="2266950"/>
          <p14:tracePt t="26357" x="6210300" y="2190750"/>
          <p14:tracePt t="26373" x="6261100" y="2120900"/>
          <p14:tracePt t="26390" x="6305550" y="2044700"/>
          <p14:tracePt t="26407" x="6350000" y="1974850"/>
          <p14:tracePt t="26424" x="6381750" y="1943100"/>
          <p14:tracePt t="26441" x="6426200" y="1924050"/>
          <p14:tracePt t="26457" x="6483350" y="1905000"/>
          <p14:tracePt t="26474" x="6546850" y="1866900"/>
          <p14:tracePt t="26490" x="6597650" y="1828800"/>
          <p14:tracePt t="26507" x="6623050" y="1809750"/>
          <p14:tracePt t="26524" x="6629400" y="1803400"/>
          <p14:tracePt t="26540" x="6635750" y="1797050"/>
          <p14:tracePt t="26557" x="6654800" y="1797050"/>
          <p14:tracePt t="26573" x="6724650" y="1778000"/>
          <p14:tracePt t="26590" x="6807200" y="1746250"/>
          <p14:tracePt t="26607" x="6902450" y="1714500"/>
          <p14:tracePt t="26624" x="7016750" y="1689100"/>
          <p14:tracePt t="26640" x="7112000" y="1676400"/>
          <p14:tracePt t="26657" x="7200900" y="1676400"/>
          <p14:tracePt t="26674" x="7277100" y="1657350"/>
          <p14:tracePt t="26691" x="7346950" y="1638300"/>
          <p14:tracePt t="26707" x="7366000" y="1625600"/>
          <p14:tracePt t="26740" x="7372350" y="1625600"/>
          <p14:tracePt t="26774" x="7397750" y="1625600"/>
          <p14:tracePt t="26790" x="7442200" y="1625600"/>
          <p14:tracePt t="26807" x="7473950" y="1638300"/>
          <p14:tracePt t="26824" x="7480300" y="1663700"/>
          <p14:tracePt t="26840" x="7493000" y="1695450"/>
          <p14:tracePt t="26857" x="7499350" y="1720850"/>
          <p14:tracePt t="26873" x="7505700" y="1727200"/>
          <p14:tracePt t="26907" x="7505700" y="1739900"/>
          <p14:tracePt t="26924" x="7480300" y="1739900"/>
          <p14:tracePt t="26940" x="7454900" y="1746250"/>
          <p14:tracePt t="26957" x="7435850" y="1758950"/>
          <p14:tracePt t="26974" x="7416800" y="1758950"/>
          <p14:tracePt t="26990" x="7404100" y="1758950"/>
          <p14:tracePt t="27007" x="7378700" y="1758950"/>
          <p14:tracePt t="27008" x="7372350" y="1758950"/>
          <p14:tracePt t="27023" x="7346950" y="1758950"/>
          <p14:tracePt t="27040" x="7315200" y="1752600"/>
          <p14:tracePt t="27057" x="7283450" y="1727200"/>
          <p14:tracePt t="27073" x="7251700" y="1695450"/>
          <p14:tracePt t="27090" x="7232650" y="1663700"/>
          <p14:tracePt t="27109" x="7188200" y="1612900"/>
          <p14:tracePt t="27124" x="7156450" y="1568450"/>
          <p14:tracePt t="27140" x="7137400" y="1536700"/>
          <p14:tracePt t="27157" x="7131050" y="1498600"/>
          <p14:tracePt t="27174" x="7124700" y="1466850"/>
          <p14:tracePt t="27192" x="7124700" y="1409700"/>
          <p14:tracePt t="27207" x="7137400" y="1371600"/>
          <p14:tracePt t="27224" x="7150100" y="1339850"/>
          <p14:tracePt t="27240" x="7162800" y="1314450"/>
          <p14:tracePt t="27257" x="7181850" y="1308100"/>
          <p14:tracePt t="27273" x="7207250" y="1295400"/>
          <p14:tracePt t="27290" x="7251700" y="1289050"/>
          <p14:tracePt t="27308" x="7327900" y="1282700"/>
          <p14:tracePt t="27324" x="7416800" y="1282700"/>
          <p14:tracePt t="27340" x="7505700" y="1282700"/>
          <p14:tracePt t="27358" x="7581900" y="1301750"/>
          <p14:tracePt t="27373" x="7632700" y="1327150"/>
          <p14:tracePt t="27375" x="7639050" y="1339850"/>
          <p14:tracePt t="27390" x="7651750" y="1377950"/>
          <p14:tracePt t="27407" x="7670800" y="1568450"/>
          <p14:tracePt t="27424" x="7632700" y="1670050"/>
          <p14:tracePt t="27441" x="7581900" y="1765300"/>
          <p14:tracePt t="27457" x="7518400" y="1828800"/>
          <p14:tracePt t="27473" x="7454900" y="1873250"/>
          <p14:tracePt t="27491" x="7397750" y="1905000"/>
          <p14:tracePt t="27507" x="7346950" y="1930400"/>
          <p14:tracePt t="27523" x="7296150" y="1968500"/>
          <p14:tracePt t="27541" x="7207250" y="2076450"/>
          <p14:tracePt t="27557" x="7092950" y="2254250"/>
          <p14:tracePt t="27574" x="6946900" y="2463800"/>
          <p14:tracePt t="27590" x="6838950" y="2635250"/>
          <p14:tracePt t="27607" x="6686550" y="2736850"/>
          <p14:tracePt t="27623" x="6610350" y="2800350"/>
          <p14:tracePt t="27640" x="6534150" y="2876550"/>
          <p14:tracePt t="27657" x="6438900" y="2946400"/>
          <p14:tracePt t="27674" x="6324600" y="3022600"/>
          <p14:tracePt t="27690" x="6235700" y="3073400"/>
          <p14:tracePt t="27707" x="6165850" y="3117850"/>
          <p14:tracePt t="27724" x="6096000" y="3143250"/>
          <p14:tracePt t="27740" x="6007100" y="3162300"/>
          <p14:tracePt t="27757" x="5905500" y="3175000"/>
          <p14:tracePt t="27774" x="5803900" y="3206750"/>
          <p14:tracePt t="27790" x="5721350" y="3219450"/>
          <p14:tracePt t="27807" x="5676900" y="3194050"/>
          <p14:tracePt t="27823" x="5657850" y="3143250"/>
          <p14:tracePt t="27840" x="5638800" y="3098800"/>
          <p14:tracePt t="27857" x="5613400" y="3060700"/>
          <p14:tracePt t="27874" x="5594350" y="3048000"/>
          <p14:tracePt t="27890" x="5581650" y="3041650"/>
          <p14:tracePt t="27907" x="5568950" y="3035300"/>
          <p14:tracePt t="27924" x="5549900" y="3035300"/>
          <p14:tracePt t="27940" x="5505450" y="3035300"/>
          <p14:tracePt t="27957" x="5441950" y="3041650"/>
          <p14:tracePt t="27974" x="5384800" y="3073400"/>
          <p14:tracePt t="27990" x="5353050" y="3136900"/>
          <p14:tracePt t="27992" x="5346700" y="3175000"/>
          <p14:tracePt t="28007" x="5314950" y="3251200"/>
          <p14:tracePt t="28024" x="5327650" y="3371850"/>
          <p14:tracePt t="28040" x="5353050" y="3498850"/>
          <p14:tracePt t="28057" x="5397500" y="3683000"/>
          <p14:tracePt t="28073" x="5410200" y="3873500"/>
          <p14:tracePt t="28091" x="5480050" y="4076700"/>
          <p14:tracePt t="28107" x="5530850" y="4235450"/>
          <p14:tracePt t="28124" x="5556250" y="4311650"/>
          <p14:tracePt t="28140" x="5556250" y="4349750"/>
          <p14:tracePt t="28157" x="5556250" y="4387850"/>
          <p14:tracePt t="28174" x="5549900" y="4406900"/>
          <p14:tracePt t="28190" x="5543550" y="4419600"/>
          <p14:tracePt t="28207" x="5543550" y="4425950"/>
          <p14:tracePt t="28241" x="5543550" y="4406900"/>
          <p14:tracePt t="28257" x="5543550" y="4362450"/>
          <p14:tracePt t="28274" x="5543550" y="4324350"/>
          <p14:tracePt t="28424" x="5543550" y="4305300"/>
          <p14:tracePt t="28431" x="5537200" y="4279900"/>
          <p14:tracePt t="28447" x="5537200" y="4273550"/>
          <p14:tracePt t="28463" x="5543550" y="4267200"/>
          <p14:tracePt t="28474" x="5549900" y="4267200"/>
          <p14:tracePt t="28491" x="5568950" y="4260850"/>
          <p14:tracePt t="28507" x="5575300" y="4260850"/>
          <p14:tracePt t="28523" x="5581650" y="4260850"/>
          <p14:tracePt t="28540" x="5588000" y="4260850"/>
          <p14:tracePt t="28557" x="5588000" y="4267200"/>
          <p14:tracePt t="28590" x="5594350" y="4267200"/>
          <p14:tracePt t="28639" x="5594350" y="4273550"/>
          <p14:tracePt t="28657" x="5594350" y="4286250"/>
          <p14:tracePt t="28674" x="5607050" y="4311650"/>
          <p14:tracePt t="28690" x="5613400" y="4343400"/>
          <p14:tracePt t="28707" x="5619750" y="4375150"/>
          <p14:tracePt t="28724" x="5619750" y="4406900"/>
          <p14:tracePt t="28741" x="5619750" y="4445000"/>
          <p14:tracePt t="28757" x="5619750" y="4483100"/>
          <p14:tracePt t="28773" x="5619750" y="4527550"/>
          <p14:tracePt t="28790" x="5619750" y="4559300"/>
          <p14:tracePt t="28807" x="5619750" y="4603750"/>
          <p14:tracePt t="28824" x="5619750" y="4648200"/>
          <p14:tracePt t="28841" x="5626100" y="4692650"/>
          <p14:tracePt t="28857" x="5626100" y="4737100"/>
          <p14:tracePt t="28874" x="5632450" y="4775200"/>
          <p14:tracePt t="28892" x="5638800" y="4806950"/>
          <p14:tracePt t="28907" x="5651500" y="4832350"/>
          <p14:tracePt t="28924" x="5651500" y="4851400"/>
          <p14:tracePt t="28940" x="5651500" y="4876800"/>
          <p14:tracePt t="28957" x="5651500" y="4921250"/>
          <p14:tracePt t="28974" x="5651500" y="4978400"/>
          <p14:tracePt t="28991" x="5651500" y="5022850"/>
          <p14:tracePt t="28993" x="5651500" y="5048250"/>
          <p14:tracePt t="29007" x="5651500" y="5073650"/>
          <p14:tracePt t="29024" x="5651500" y="5149850"/>
          <p14:tracePt t="29040" x="5651500" y="5200650"/>
          <p14:tracePt t="29057" x="5670550" y="5257800"/>
          <p14:tracePt t="29074" x="5695950" y="5327650"/>
          <p14:tracePt t="29090" x="5715000" y="5397500"/>
          <p14:tracePt t="29107" x="5759450" y="5467350"/>
          <p14:tracePt t="29124" x="5816600" y="5518150"/>
          <p14:tracePt t="29141" x="5899150" y="5549900"/>
          <p14:tracePt t="29157" x="5988050" y="5575300"/>
          <p14:tracePt t="29174" x="6070600" y="5594350"/>
          <p14:tracePt t="29190" x="6165850" y="5600700"/>
          <p14:tracePt t="29192" x="6216650" y="5600700"/>
          <p14:tracePt t="29207" x="6311900" y="5562600"/>
          <p14:tracePt t="29224" x="6388100" y="5537200"/>
          <p14:tracePt t="29240" x="6464300" y="5511800"/>
          <p14:tracePt t="29257" x="6540500" y="5486400"/>
          <p14:tracePt t="29274" x="6610350" y="5461000"/>
          <p14:tracePt t="29290" x="6680200" y="5441950"/>
          <p14:tracePt t="29307" x="6750050" y="5410200"/>
          <p14:tracePt t="29324" x="6800850" y="5378450"/>
          <p14:tracePt t="29340" x="6832600" y="5353050"/>
          <p14:tracePt t="29357" x="6838950" y="5346700"/>
          <p14:tracePt t="29408" x="6838950" y="5334000"/>
          <p14:tracePt t="29416" x="6838950" y="5321300"/>
          <p14:tracePt t="29424" x="6838950" y="5295900"/>
          <p14:tracePt t="29440" x="6819900" y="5232400"/>
          <p14:tracePt t="29457" x="6813550" y="5105400"/>
          <p14:tracePt t="29474" x="6813550" y="4921250"/>
          <p14:tracePt t="29491" x="6807200" y="4660900"/>
          <p14:tracePt t="29507" x="6813550" y="4394200"/>
          <p14:tracePt t="29524" x="6845300" y="4140200"/>
          <p14:tracePt t="29540" x="6915150" y="3930650"/>
          <p14:tracePt t="29557" x="6978650" y="3714750"/>
          <p14:tracePt t="29574" x="7035800" y="3536950"/>
          <p14:tracePt t="29590" x="7048500" y="3403600"/>
          <p14:tracePt t="29592" x="7048500" y="3340100"/>
          <p14:tracePt t="29607" x="7054850" y="3232150"/>
          <p14:tracePt t="29624" x="7054850" y="3155950"/>
          <p14:tracePt t="29640" x="7054850" y="3117850"/>
          <p14:tracePt t="29657" x="7054850" y="3098800"/>
          <p14:tracePt t="29674" x="7054850" y="3079750"/>
          <p14:tracePt t="29690" x="7054850" y="3067050"/>
          <p14:tracePt t="29707" x="7061200" y="3054350"/>
          <p14:tracePt t="29724" x="7061200" y="3048000"/>
          <p14:tracePt t="29768" x="7061200" y="3054350"/>
          <p14:tracePt t="29775" x="7061200" y="3060700"/>
          <p14:tracePt t="29816" x="7061200" y="3054350"/>
          <p14:tracePt t="29825" x="7073900" y="3048000"/>
          <p14:tracePt t="29840" x="7080250" y="3035300"/>
          <p14:tracePt t="29857" x="7080250" y="3009900"/>
          <p14:tracePt t="29874" x="7080250" y="2984500"/>
          <p14:tracePt t="29890" x="7080250" y="2940050"/>
          <p14:tracePt t="29907" x="7080250" y="2889250"/>
          <p14:tracePt t="29924" x="7054850" y="2844800"/>
          <p14:tracePt t="29941" x="7023100" y="2825750"/>
          <p14:tracePt t="29957" x="6997700" y="2819400"/>
          <p14:tracePt t="29974" x="6978650" y="2813050"/>
          <p14:tracePt t="29991" x="6972300" y="2800350"/>
          <p14:tracePt t="29993" x="6972300" y="2794000"/>
          <p14:tracePt t="30007" x="6972300" y="2768600"/>
          <p14:tracePt t="30023" x="6972300" y="2724150"/>
          <p14:tracePt t="30040" x="6972300" y="2711450"/>
          <p14:tracePt t="30057" x="6972300" y="2698750"/>
          <p14:tracePt t="30096" x="6978650" y="2686050"/>
          <p14:tracePt t="30107" x="6985000" y="2673350"/>
          <p14:tracePt t="30124" x="7010400" y="2628900"/>
          <p14:tracePt t="30140" x="7023100" y="2571750"/>
          <p14:tracePt t="30157" x="7042150" y="2527300"/>
          <p14:tracePt t="30174" x="7067550" y="2514600"/>
          <p14:tracePt t="30190" x="7105650" y="2501900"/>
          <p14:tracePt t="30192" x="7131050" y="2489200"/>
          <p14:tracePt t="30207" x="7200900" y="2457450"/>
          <p14:tracePt t="30223" x="7283450" y="2413000"/>
          <p14:tracePt t="30240" x="7385050" y="2381250"/>
          <p14:tracePt t="30257" x="7480300" y="2355850"/>
          <p14:tracePt t="30274" x="7575550" y="2368550"/>
          <p14:tracePt t="30290" x="7664450" y="2413000"/>
          <p14:tracePt t="30308" x="7740650" y="2514600"/>
          <p14:tracePt t="30324" x="7804150" y="2692400"/>
          <p14:tracePt t="30340" x="7867650" y="2895600"/>
          <p14:tracePt t="30357" x="7931150" y="3098800"/>
          <p14:tracePt t="30374" x="7956550" y="3225800"/>
          <p14:tracePt t="30390" x="7893050" y="3314700"/>
          <p14:tracePt t="30392" x="7842250" y="3371850"/>
          <p14:tracePt t="30407" x="7696200" y="3498850"/>
          <p14:tracePt t="30424" x="7512050" y="3683000"/>
          <p14:tracePt t="30440" x="7308850" y="3949700"/>
          <p14:tracePt t="30457" x="7162800" y="4229100"/>
          <p14:tracePt t="30473" x="7143750" y="4502150"/>
          <p14:tracePt t="30490" x="7194550" y="4756150"/>
          <p14:tracePt t="30508" x="7251700" y="4978400"/>
          <p14:tracePt t="30524" x="7283450" y="5181600"/>
          <p14:tracePt t="30540" x="7270750" y="5391150"/>
          <p14:tracePt t="30557" x="7270750" y="5588000"/>
          <p14:tracePt t="30574" x="7270750" y="5721350"/>
          <p14:tracePt t="30591" x="7207250" y="5829300"/>
          <p14:tracePt t="30608" x="7181850" y="5886450"/>
          <p14:tracePt t="30624" x="7143750" y="5911850"/>
          <p14:tracePt t="30640" x="7124700" y="5930900"/>
          <p14:tracePt t="30657" x="7118350" y="5930900"/>
          <p14:tracePt t="30674" x="7105650" y="5930900"/>
          <p14:tracePt t="30690" x="7080250" y="5930900"/>
          <p14:tracePt t="30708" x="7061200" y="5930900"/>
          <p14:tracePt t="30724" x="7016750" y="5924550"/>
          <p14:tracePt t="30740" x="6953250" y="5930900"/>
          <p14:tracePt t="30757" x="6883400" y="5949950"/>
          <p14:tracePt t="30774" x="6794500" y="5981700"/>
          <p14:tracePt t="30790" x="6731000" y="6013450"/>
          <p14:tracePt t="30792" x="6705600" y="6019800"/>
          <p14:tracePt t="30807" x="6648450" y="6038850"/>
          <p14:tracePt t="30824" x="6604000" y="6045200"/>
          <p14:tracePt t="30840" x="6578600" y="6045200"/>
          <p14:tracePt t="30857" x="6565900" y="6045200"/>
          <p14:tracePt t="30904" x="6572250" y="6045200"/>
          <p14:tracePt t="30952" x="6572250" y="6038850"/>
          <p14:tracePt t="30959" x="6584950" y="6032500"/>
          <p14:tracePt t="30968" x="6584950" y="6019800"/>
          <p14:tracePt t="30976" x="6604000" y="6007100"/>
          <p14:tracePt t="30990" x="6642100" y="6000750"/>
          <p14:tracePt t="31007" x="6731000" y="5969000"/>
          <p14:tracePt t="31009" x="6781800" y="5949950"/>
          <p14:tracePt t="31023" x="6908800" y="5924550"/>
          <p14:tracePt t="31043" x="7029450" y="5880100"/>
          <p14:tracePt t="31057" x="7150100" y="5854700"/>
          <p14:tracePt t="31074" x="7245350" y="5835650"/>
          <p14:tracePt t="31090" x="7315200" y="5810250"/>
          <p14:tracePt t="31107" x="7366000" y="5791200"/>
          <p14:tracePt t="31124" x="7391400" y="5784850"/>
          <p14:tracePt t="31140" x="7423150" y="5778500"/>
          <p14:tracePt t="31157" x="7461250" y="5772150"/>
          <p14:tracePt t="31173" x="7512050" y="5765800"/>
          <p14:tracePt t="31190" x="7575550" y="5765800"/>
          <p14:tracePt t="31207" x="7651750" y="5753100"/>
          <p14:tracePt t="31223" x="7670800" y="5746750"/>
          <p14:tracePt t="31352" x="7651750" y="5746750"/>
          <p14:tracePt t="31359" x="7626350" y="5746750"/>
          <p14:tracePt t="31367" x="7600950" y="5746750"/>
          <p14:tracePt t="31375" x="7588250" y="5746750"/>
          <p14:tracePt t="31390" x="7569200" y="5753100"/>
          <p14:tracePt t="31407" x="7493000" y="5772150"/>
          <p14:tracePt t="31423" x="7429500" y="5778500"/>
          <p14:tracePt t="31440" x="7359650" y="5778500"/>
          <p14:tracePt t="31457" x="7277100" y="5778500"/>
          <p14:tracePt t="31474" x="7200900" y="5778500"/>
          <p14:tracePt t="31490" x="7162800" y="5778500"/>
          <p14:tracePt t="31507" x="7124700" y="5765800"/>
          <p14:tracePt t="31524" x="7112000" y="5759450"/>
          <p14:tracePt t="31600" x="7092950" y="5759450"/>
          <p14:tracePt t="31608" x="7067550" y="5759450"/>
          <p14:tracePt t="31624" x="7042150" y="5759450"/>
          <p14:tracePt t="31640" x="7023100" y="5759450"/>
          <p14:tracePt t="31712" x="7016750" y="5759450"/>
          <p14:tracePt t="31720" x="7004050" y="5759450"/>
          <p14:tracePt t="31727" x="6991350" y="5759450"/>
          <p14:tracePt t="31740" x="6978650" y="5759450"/>
          <p14:tracePt t="31757" x="6959600" y="5740400"/>
          <p14:tracePt t="31774" x="6889750" y="5708650"/>
          <p14:tracePt t="31790" x="6826250" y="5683250"/>
          <p14:tracePt t="31792" x="6788150" y="5664200"/>
          <p14:tracePt t="31807" x="6711950" y="5613400"/>
          <p14:tracePt t="31824" x="6623050" y="5568950"/>
          <p14:tracePt t="31840" x="6515100" y="5492750"/>
          <p14:tracePt t="31857" x="6407150" y="5378450"/>
          <p14:tracePt t="31874" x="6311900" y="5295900"/>
          <p14:tracePt t="31890" x="6210300" y="5207000"/>
          <p14:tracePt t="31907" x="6108700" y="5111750"/>
          <p14:tracePt t="31924" x="6032500" y="5022850"/>
          <p14:tracePt t="31941" x="5975350" y="4933950"/>
          <p14:tracePt t="31957" x="5930900" y="4851400"/>
          <p14:tracePt t="31974" x="5892800" y="4768850"/>
          <p14:tracePt t="31990" x="5867400" y="4705350"/>
          <p14:tracePt t="31992" x="5854700" y="4667250"/>
          <p14:tracePt t="32008" x="5842000" y="4597400"/>
          <p14:tracePt t="32024" x="5829300" y="4533900"/>
          <p14:tracePt t="32041" x="5822950" y="4483100"/>
          <p14:tracePt t="32057" x="5816600" y="4419600"/>
          <p14:tracePt t="32074" x="5822950" y="4337050"/>
          <p14:tracePt t="32090" x="5816600" y="4235450"/>
          <p14:tracePt t="32107" x="5810250" y="4127500"/>
          <p14:tracePt t="32124" x="5797550" y="4044950"/>
          <p14:tracePt t="32140" x="5778500" y="3968750"/>
          <p14:tracePt t="32157" x="5753100" y="3873500"/>
          <p14:tracePt t="32174" x="5753100" y="3778250"/>
          <p14:tracePt t="32191" x="5734050" y="3651250"/>
          <p14:tracePt t="32207" x="5702300" y="3530600"/>
          <p14:tracePt t="32224" x="5664200" y="3409950"/>
          <p14:tracePt t="32240" x="5651500" y="3352800"/>
          <p14:tracePt t="32257" x="5645150" y="3295650"/>
          <p14:tracePt t="32274" x="5645150" y="3238500"/>
          <p14:tracePt t="32290" x="5645150" y="3181350"/>
          <p14:tracePt t="32307" x="5689600" y="3073400"/>
          <p14:tracePt t="32324" x="5772150" y="2959100"/>
          <p14:tracePt t="32341" x="5848350" y="2844800"/>
          <p14:tracePt t="32357" x="5911850" y="2749550"/>
          <p14:tracePt t="32374" x="5943600" y="2641600"/>
          <p14:tracePt t="32391" x="5988050" y="2533650"/>
          <p14:tracePt t="32392" x="6007100" y="2476500"/>
          <p14:tracePt t="32407" x="6038850" y="2368550"/>
          <p14:tracePt t="32424" x="6070600" y="2273300"/>
          <p14:tracePt t="32441" x="6096000" y="2197100"/>
          <p14:tracePt t="32457" x="6127750" y="2133600"/>
          <p14:tracePt t="32474" x="6146800" y="2076450"/>
          <p14:tracePt t="32491" x="6172200" y="2012950"/>
          <p14:tracePt t="32507" x="6184900" y="1943100"/>
          <p14:tracePt t="32524" x="6216650" y="1854200"/>
          <p14:tracePt t="32540" x="6261100" y="1758950"/>
          <p14:tracePt t="32557" x="6318250" y="1676400"/>
          <p14:tracePt t="32573" x="6375400" y="1587500"/>
          <p14:tracePt t="32590" x="6477000" y="1517650"/>
          <p14:tracePt t="32607" x="6661150" y="1416050"/>
          <p14:tracePt t="32624" x="6781800" y="1377950"/>
          <p14:tracePt t="32640" x="6870700" y="1346200"/>
          <p14:tracePt t="32657" x="6946900" y="1333500"/>
          <p14:tracePt t="32674" x="7023100" y="1327150"/>
          <p14:tracePt t="32691" x="7124700" y="1327150"/>
          <p14:tracePt t="32707" x="7239000" y="1327150"/>
          <p14:tracePt t="32724" x="7353300" y="1327150"/>
          <p14:tracePt t="32740" x="7448550" y="1346200"/>
          <p14:tracePt t="32757" x="7531100" y="1371600"/>
          <p14:tracePt t="32774" x="7594600" y="1403350"/>
          <p14:tracePt t="32790" x="7670800" y="1435100"/>
          <p14:tracePt t="32792" x="7721600" y="1454150"/>
          <p14:tracePt t="32807" x="7816850" y="1492250"/>
          <p14:tracePt t="32824" x="7918450" y="1549400"/>
          <p14:tracePt t="32840" x="8001000" y="1606550"/>
          <p14:tracePt t="32857" x="8058150" y="1651000"/>
          <p14:tracePt t="32874" x="8108950" y="1708150"/>
          <p14:tracePt t="32890" x="8172450" y="1797050"/>
          <p14:tracePt t="32907" x="8261350" y="1885950"/>
          <p14:tracePt t="32924" x="8356600" y="1962150"/>
          <p14:tracePt t="32940" x="8464550" y="2044700"/>
          <p14:tracePt t="32957" x="8540750" y="2127250"/>
          <p14:tracePt t="32974" x="8610600" y="2222500"/>
          <p14:tracePt t="32990" x="8661400" y="2317750"/>
          <p14:tracePt t="33007" x="8731250" y="2470150"/>
          <p14:tracePt t="33024" x="8782050" y="2565400"/>
          <p14:tracePt t="33040" x="8813800" y="2654300"/>
          <p14:tracePt t="33057" x="8839200" y="2724150"/>
          <p14:tracePt t="33074" x="8858250" y="2806700"/>
          <p14:tracePt t="33090" x="8883650" y="2914650"/>
          <p14:tracePt t="33108" x="8877300" y="3048000"/>
          <p14:tracePt t="33124" x="8864600" y="3200400"/>
          <p14:tracePt t="33141" x="8864600" y="3340100"/>
          <p14:tracePt t="33157" x="8890000" y="3460750"/>
          <p14:tracePt t="33174" x="8896350" y="3562350"/>
          <p14:tracePt t="33190" x="8896350" y="3644900"/>
          <p14:tracePt t="33192" x="8896350" y="3689350"/>
          <p14:tracePt t="33207" x="8896350" y="3771900"/>
          <p14:tracePt t="33224" x="8870950" y="3860800"/>
          <p14:tracePt t="33240" x="8832850" y="3981450"/>
          <p14:tracePt t="33257" x="8801100" y="4108450"/>
          <p14:tracePt t="33274" x="8763000" y="4222750"/>
          <p14:tracePt t="33291" x="8731250" y="4311650"/>
          <p14:tracePt t="33308" x="8705850" y="4381500"/>
          <p14:tracePt t="33324" x="8674100" y="4464050"/>
          <p14:tracePt t="33340" x="8610600" y="4552950"/>
          <p14:tracePt t="33357" x="8540750" y="4660900"/>
          <p14:tracePt t="33374" x="8464550" y="4794250"/>
          <p14:tracePt t="33391" x="8382000" y="4908550"/>
          <p14:tracePt t="33392" x="8350250" y="4959350"/>
          <p14:tracePt t="33407" x="8318500" y="4991100"/>
          <p14:tracePt t="33424" x="8216900" y="5092700"/>
          <p14:tracePt t="33440" x="8134350" y="5143500"/>
          <p14:tracePt t="33457" x="8045450" y="5200650"/>
          <p14:tracePt t="33474" x="7943850" y="5257800"/>
          <p14:tracePt t="33491" x="7823200" y="5302250"/>
          <p14:tracePt t="33507" x="7715250" y="5340350"/>
          <p14:tracePt t="33524" x="7607300" y="5378450"/>
          <p14:tracePt t="33540" x="7524750" y="5416550"/>
          <p14:tracePt t="33557" x="7435850" y="5435600"/>
          <p14:tracePt t="33574" x="7353300" y="5461000"/>
          <p14:tracePt t="33590" x="7264400" y="5467350"/>
          <p14:tracePt t="33607" x="7156450" y="5467350"/>
          <p14:tracePt t="33624" x="6991350" y="5461000"/>
          <p14:tracePt t="33640" x="6864350" y="5454650"/>
          <p14:tracePt t="33657" x="6750050" y="5454650"/>
          <p14:tracePt t="33674" x="6648450" y="5441950"/>
          <p14:tracePt t="33690" x="6534150" y="5403850"/>
          <p14:tracePt t="33708" x="6438900" y="5353050"/>
          <p14:tracePt t="33724" x="6343650" y="5276850"/>
          <p14:tracePt t="33740" x="6267450" y="5194300"/>
          <p14:tracePt t="33757" x="6172200" y="5130800"/>
          <p14:tracePt t="33774" x="6089650" y="5073650"/>
          <p14:tracePt t="33790" x="6007100" y="5016500"/>
          <p14:tracePt t="33792" x="5969000" y="4978400"/>
          <p14:tracePt t="33807" x="5899150" y="4921250"/>
          <p14:tracePt t="33824" x="5848350" y="4870450"/>
          <p14:tracePt t="33840" x="5810250" y="4819650"/>
          <p14:tracePt t="33857" x="5778500" y="4781550"/>
          <p14:tracePt t="33874" x="5759450" y="4756150"/>
          <p14:tracePt t="33890" x="5759450" y="4724400"/>
          <p14:tracePt t="33907" x="5759450" y="4679950"/>
          <p14:tracePt t="33924" x="5759450" y="4654550"/>
          <p14:tracePt t="33940" x="5759450" y="4648200"/>
          <p14:tracePt t="34087" x="5759450" y="4654550"/>
          <p14:tracePt t="34095" x="5765800" y="4654550"/>
          <p14:tracePt t="34104" x="5772150" y="4660900"/>
          <p14:tracePt t="34124" x="5784850" y="4660900"/>
          <p14:tracePt t="34140" x="5797550" y="4660900"/>
          <p14:tracePt t="34157" x="5803900" y="4648200"/>
          <p14:tracePt t="34174" x="5810250" y="4635500"/>
          <p14:tracePt t="34191" x="5810250" y="4603750"/>
          <p14:tracePt t="34207" x="5810250" y="4597400"/>
          <p14:tracePt t="34224" x="5810250" y="4578350"/>
          <p14:tracePt t="34240" x="5810250" y="4565650"/>
          <p14:tracePt t="34257" x="5816600" y="4546600"/>
          <p14:tracePt t="34274" x="5822950" y="4533900"/>
          <p14:tracePt t="34290" x="5829300" y="4527550"/>
          <p14:tracePt t="34307" x="5829300" y="4521200"/>
          <p14:tracePt t="34324" x="5829300" y="4502150"/>
          <p14:tracePt t="34341" x="5829300" y="4495800"/>
          <p14:tracePt t="34357" x="5829300" y="4483100"/>
          <p14:tracePt t="34456" x="5829300" y="4476750"/>
          <p14:tracePt t="34881" x="5829300" y="4483100"/>
          <p14:tracePt t="35744" x="5829300" y="4476750"/>
          <p14:tracePt t="35767" x="5829300" y="4470400"/>
          <p14:tracePt t="35784" x="5835650" y="4464050"/>
          <p14:tracePt t="35792" x="5842000" y="4464050"/>
          <p14:tracePt t="35800" x="5842000" y="4457700"/>
          <p14:tracePt t="35831" x="5842000" y="4451350"/>
          <p14:tracePt t="35840" x="5842000" y="4438650"/>
          <p14:tracePt t="35858" x="5854700" y="4438650"/>
          <p14:tracePt t="35874" x="5854700" y="4413250"/>
          <p14:tracePt t="35991" x="5848350" y="4406900"/>
          <p14:tracePt t="36000" x="5842000" y="4394200"/>
          <p14:tracePt t="36008" x="5829300" y="4381500"/>
          <p14:tracePt t="36024" x="5797550" y="4362450"/>
          <p14:tracePt t="36041" x="5765800" y="4343400"/>
          <p14:tracePt t="36057" x="5715000" y="4305300"/>
          <p14:tracePt t="36074" x="5670550" y="4260850"/>
          <p14:tracePt t="36090" x="5613400" y="4191000"/>
          <p14:tracePt t="36107" x="5556250" y="4108450"/>
          <p14:tracePt t="36124" x="5499100" y="4019550"/>
          <p14:tracePt t="36141" x="5441950" y="3937000"/>
          <p14:tracePt t="36157" x="5403850" y="3854450"/>
          <p14:tracePt t="36174" x="5378450" y="3771900"/>
          <p14:tracePt t="36192" x="5334000" y="3638550"/>
          <p14:tracePt t="36207" x="5334000" y="3543300"/>
          <p14:tracePt t="36224" x="5327650" y="3448050"/>
          <p14:tracePt t="36241" x="5302250" y="3352800"/>
          <p14:tracePt t="36257" x="5270500" y="3295650"/>
          <p14:tracePt t="36274" x="5251450" y="3213100"/>
          <p14:tracePt t="36290" x="5251450" y="3136900"/>
          <p14:tracePt t="36307" x="5251450" y="3067050"/>
          <p14:tracePt t="36324" x="5251450" y="3003550"/>
          <p14:tracePt t="36340" x="5251450" y="2940050"/>
          <p14:tracePt t="36357" x="5251450" y="2882900"/>
          <p14:tracePt t="36374" x="5251450" y="2825750"/>
          <p14:tracePt t="36390" x="5251450" y="2768600"/>
          <p14:tracePt t="36392" x="5251450" y="2743200"/>
          <p14:tracePt t="36407" x="5251450" y="2667000"/>
          <p14:tracePt t="36424" x="5238750" y="2622550"/>
          <p14:tracePt t="36440" x="5213350" y="2571750"/>
          <p14:tracePt t="36457" x="5194300" y="2533650"/>
          <p14:tracePt t="36474" x="5181600" y="2501900"/>
          <p14:tracePt t="36490" x="5168900" y="2463800"/>
          <p14:tracePt t="36508" x="5156200" y="2444750"/>
          <p14:tracePt t="36524" x="5149850" y="2432050"/>
          <p14:tracePt t="36557" x="5149850" y="2425700"/>
          <p14:tracePt t="36574" x="5149850" y="2419350"/>
          <p14:tracePt t="36592" x="5143500" y="2406650"/>
          <p14:tracePt t="36607" x="5143500" y="2400300"/>
          <p14:tracePt t="36625" x="5137150" y="2400300"/>
          <p14:tracePt t="36808" x="5137150" y="2406650"/>
          <p14:tracePt t="36816" x="5137150" y="2419350"/>
          <p14:tracePt t="36824" x="5137150" y="2425700"/>
          <p14:tracePt t="36841" x="5048250" y="2451100"/>
          <p14:tracePt t="36857" x="4927600" y="2476500"/>
          <p14:tracePt t="36874" x="4800600" y="2476500"/>
          <p14:tracePt t="36891" x="4660900" y="2457450"/>
          <p14:tracePt t="36907" x="4521200" y="2419350"/>
          <p14:tracePt t="36924" x="4406900" y="2381250"/>
          <p14:tracePt t="36941" x="4324350" y="2343150"/>
          <p14:tracePt t="36957" x="4286250" y="2324100"/>
          <p14:tracePt t="36974" x="4286250" y="2317750"/>
          <p14:tracePt t="37007" x="4298950" y="2343150"/>
          <p14:tracePt t="37024" x="4305300" y="2368550"/>
          <p14:tracePt t="37040" x="4324350" y="2413000"/>
          <p14:tracePt t="37057" x="4349750" y="2476500"/>
          <p14:tracePt t="37074" x="4356100" y="2495550"/>
          <p14:tracePt t="37191" x="4356100" y="2501900"/>
          <p14:tracePt t="37200" x="4362450" y="2501900"/>
          <p14:tracePt t="37209" x="4368800" y="2495550"/>
          <p14:tracePt t="37224" x="4387850" y="2489200"/>
          <p14:tracePt t="37240" x="4400550" y="2482850"/>
          <p14:tracePt t="37258" x="4413250" y="2482850"/>
          <p14:tracePt t="37274" x="4425950" y="2476500"/>
          <p14:tracePt t="37291" x="4432300" y="2463800"/>
          <p14:tracePt t="37307" x="4438650" y="2457450"/>
          <p14:tracePt t="37324" x="4451350" y="2451100"/>
          <p14:tracePt t="37340" x="4464050" y="2438400"/>
          <p14:tracePt t="37357" x="4476750" y="2438400"/>
          <p14:tracePt t="37374" x="4483100" y="2432050"/>
          <p14:tracePt t="37390" x="4489450" y="2432050"/>
          <p14:tracePt t="37407" x="4495800" y="2432050"/>
          <p14:tracePt t="37424" x="4502150" y="2432050"/>
          <p14:tracePt t="37441" x="4533900" y="2432050"/>
          <p14:tracePt t="37457" x="4597400" y="2432050"/>
          <p14:tracePt t="37474" x="4679950" y="2444750"/>
          <p14:tracePt t="37490" x="4756150" y="2470150"/>
          <p14:tracePt t="37507" x="4832350" y="2495550"/>
          <p14:tracePt t="37524" x="4876800" y="2514600"/>
          <p14:tracePt t="37541" x="4914900" y="2527300"/>
          <p14:tracePt t="37557" x="4927600" y="2527300"/>
          <p14:tracePt t="37944" x="4933950" y="2527300"/>
          <p14:tracePt t="38023" x="4940300" y="2527300"/>
          <p14:tracePt t="38047" x="4946650" y="2527300"/>
          <p14:tracePt t="38056" x="4959350" y="2527300"/>
          <p14:tracePt t="38074" x="4972050" y="2533650"/>
          <p14:tracePt t="38090" x="4984750" y="2546350"/>
          <p14:tracePt t="38124" x="4997450" y="2552700"/>
          <p14:tracePt t="38140" x="5029200" y="2559050"/>
          <p14:tracePt t="38157" x="5060950" y="2559050"/>
          <p14:tracePt t="38174" x="5092700" y="2559050"/>
          <p14:tracePt t="38190" x="5105400" y="2559050"/>
          <p14:tracePt t="38207" x="5111750" y="2559050"/>
          <p14:tracePt t="38224" x="5156200" y="2571750"/>
          <p14:tracePt t="38240" x="5219700" y="2584450"/>
          <p14:tracePt t="38257" x="5289550" y="2609850"/>
          <p14:tracePt t="38274" x="5378450" y="2635250"/>
          <p14:tracePt t="38290" x="5454650" y="2673350"/>
          <p14:tracePt t="38307" x="5543550" y="2724150"/>
          <p14:tracePt t="38324" x="5657850" y="2781300"/>
          <p14:tracePt t="38340" x="5759450" y="2844800"/>
          <p14:tracePt t="38357" x="5905500" y="2940050"/>
          <p14:tracePt t="38374" x="6045200" y="3035300"/>
          <p14:tracePt t="38392" x="6254750" y="3181350"/>
          <p14:tracePt t="38407" x="6400800" y="3276600"/>
          <p14:tracePt t="38424" x="6540500" y="3352800"/>
          <p14:tracePt t="38440" x="6654800" y="3429000"/>
          <p14:tracePt t="38457" x="6737350" y="3473450"/>
          <p14:tracePt t="38474" x="6775450" y="3492500"/>
          <p14:tracePt t="38520" x="6762750" y="3492500"/>
          <p14:tracePt t="38527" x="6750050" y="3492500"/>
          <p14:tracePt t="38540" x="6737350" y="3492500"/>
          <p14:tracePt t="38557" x="6731000" y="3492500"/>
          <p14:tracePt t="38590" x="6711950" y="3492500"/>
          <p14:tracePt t="38607" x="6673850" y="3492500"/>
          <p14:tracePt t="38624" x="6648450" y="3486150"/>
          <p14:tracePt t="38640" x="6616700" y="3473450"/>
          <p14:tracePt t="38657" x="6591300" y="3467100"/>
          <p14:tracePt t="38674" x="6559550" y="3454400"/>
          <p14:tracePt t="38691" x="6515100" y="3441700"/>
          <p14:tracePt t="38707" x="6496050" y="3441700"/>
          <p14:tracePt t="38724" x="6457950" y="3429000"/>
          <p14:tracePt t="38740" x="6413500" y="3409950"/>
          <p14:tracePt t="38758" x="6369050" y="3397250"/>
          <p14:tracePt t="38774" x="6318250" y="3365500"/>
          <p14:tracePt t="38776" x="6299200" y="3352800"/>
          <p14:tracePt t="38791" x="6273800" y="3333750"/>
          <p14:tracePt t="38807" x="6210300" y="3289300"/>
          <p14:tracePt t="38824" x="6184900" y="3251200"/>
          <p14:tracePt t="38841" x="6146800" y="3200400"/>
          <p14:tracePt t="38857" x="6127750" y="3149600"/>
          <p14:tracePt t="38874" x="6108700" y="3092450"/>
          <p14:tracePt t="38891" x="6089650" y="3048000"/>
          <p14:tracePt t="38907" x="6076950" y="3003550"/>
          <p14:tracePt t="38924" x="6076950" y="2978150"/>
          <p14:tracePt t="38940" x="6076950" y="2946400"/>
          <p14:tracePt t="38958" x="6076950" y="2889250"/>
          <p14:tracePt t="38974" x="6096000" y="2832100"/>
          <p14:tracePt t="38975" x="6108700" y="2794000"/>
          <p14:tracePt t="38991" x="6134100" y="2736850"/>
          <p14:tracePt t="39007" x="6172200" y="2679700"/>
          <p14:tracePt t="39024" x="6229350" y="2635250"/>
          <p14:tracePt t="39040" x="6311900" y="2597150"/>
          <p14:tracePt t="39057" x="6388100" y="2571750"/>
          <p14:tracePt t="39074" x="6438900" y="2559050"/>
          <p14:tracePt t="39090" x="6470650" y="2546350"/>
          <p14:tracePt t="39107" x="6515100" y="2533650"/>
          <p14:tracePt t="39124" x="6546850" y="2533650"/>
          <p14:tracePt t="39141" x="6578600" y="2533650"/>
          <p14:tracePt t="39158" x="6616700" y="2533650"/>
          <p14:tracePt t="39174" x="6680200" y="2533650"/>
          <p14:tracePt t="39192" x="6788150" y="2533650"/>
          <p14:tracePt t="39207" x="6845300" y="2527300"/>
          <p14:tracePt t="39224" x="6896100" y="2533650"/>
          <p14:tracePt t="39240" x="6927850" y="2546350"/>
          <p14:tracePt t="39258" x="6978650" y="2559050"/>
          <p14:tracePt t="39274" x="7029450" y="2578100"/>
          <p14:tracePt t="39290" x="7086600" y="2597150"/>
          <p14:tracePt t="39307" x="7156450" y="2622550"/>
          <p14:tracePt t="39324" x="7200900" y="2660650"/>
          <p14:tracePt t="39340" x="7283450" y="2698750"/>
          <p14:tracePt t="39357" x="7372350" y="2724150"/>
          <p14:tracePt t="39374" x="7448550" y="2762250"/>
          <p14:tracePt t="39392" x="7575550" y="2819400"/>
          <p14:tracePt t="39407" x="7664450" y="2876550"/>
          <p14:tracePt t="39424" x="7740650" y="2921000"/>
          <p14:tracePt t="39441" x="7829550" y="2971800"/>
          <p14:tracePt t="39457" x="7912100" y="3022600"/>
          <p14:tracePt t="39474" x="8001000" y="3079750"/>
          <p14:tracePt t="39490" x="8070850" y="3130550"/>
          <p14:tracePt t="39507" x="8140700" y="3181350"/>
          <p14:tracePt t="39524" x="8204200" y="3225800"/>
          <p14:tracePt t="39540" x="8261350" y="3276600"/>
          <p14:tracePt t="39557" x="8318500" y="3340100"/>
          <p14:tracePt t="39574" x="8362950" y="3409950"/>
          <p14:tracePt t="39592" x="8420100" y="3543300"/>
          <p14:tracePt t="39607" x="8477250" y="3638550"/>
          <p14:tracePt t="39624" x="8528050" y="3721100"/>
          <p14:tracePt t="39641" x="8547100" y="3790950"/>
          <p14:tracePt t="39657" x="8553450" y="3854450"/>
          <p14:tracePt t="39674" x="8534400" y="3943350"/>
          <p14:tracePt t="39691" x="8489950" y="4051300"/>
          <p14:tracePt t="39707" x="8445500" y="4165600"/>
          <p14:tracePt t="39724" x="8401050" y="4241800"/>
          <p14:tracePt t="39741" x="8356600" y="4305300"/>
          <p14:tracePt t="39758" x="8305800" y="4387850"/>
          <p14:tracePt t="39774" x="8242300" y="4483100"/>
          <p14:tracePt t="39776" x="8197850" y="4521200"/>
          <p14:tracePt t="39791" x="8115300" y="4622800"/>
          <p14:tracePt t="39807" x="8013700" y="4724400"/>
          <p14:tracePt t="39824" x="7899400" y="4800600"/>
          <p14:tracePt t="39841" x="7778750" y="4864100"/>
          <p14:tracePt t="39857" x="7626350" y="4927600"/>
          <p14:tracePt t="39874" x="7480300" y="5003800"/>
          <p14:tracePt t="39890" x="7340600" y="5054600"/>
          <p14:tracePt t="39908" x="7245350" y="5080000"/>
          <p14:tracePt t="39924" x="7150100" y="5080000"/>
          <p14:tracePt t="39941" x="7048500" y="5041900"/>
          <p14:tracePt t="39958" x="6921500" y="4991100"/>
          <p14:tracePt t="39974" x="6781800" y="4946650"/>
          <p14:tracePt t="39976" x="6724650" y="4921250"/>
          <p14:tracePt t="39992" x="6591300" y="4876800"/>
          <p14:tracePt t="40007" x="6502400" y="4832350"/>
          <p14:tracePt t="40024" x="6426200" y="4762500"/>
          <p14:tracePt t="40040" x="6362700" y="4667250"/>
          <p14:tracePt t="40057" x="6318250" y="4552950"/>
          <p14:tracePt t="40074" x="6280150" y="4451350"/>
          <p14:tracePt t="40090" x="6248400" y="4394200"/>
          <p14:tracePt t="40107" x="6235700" y="4337050"/>
          <p14:tracePt t="40124" x="6242050" y="4286250"/>
          <p14:tracePt t="40141" x="6292850" y="4216400"/>
          <p14:tracePt t="40158" x="6388100" y="4133850"/>
          <p14:tracePt t="40174" x="6470650" y="4064000"/>
          <p14:tracePt t="40175" x="6508750" y="4038600"/>
          <p14:tracePt t="40191" x="6572250" y="3994150"/>
          <p14:tracePt t="40207" x="6642100" y="3962400"/>
          <p14:tracePt t="40224" x="6686550" y="3898900"/>
          <p14:tracePt t="40240" x="6743700" y="3822700"/>
          <p14:tracePt t="40258" x="6800850" y="3727450"/>
          <p14:tracePt t="40274" x="6851650" y="3619500"/>
          <p14:tracePt t="40291" x="6889750" y="3556000"/>
          <p14:tracePt t="40308" x="6908800" y="3492500"/>
          <p14:tracePt t="40324" x="6927850" y="3441700"/>
          <p14:tracePt t="40340" x="6940550" y="3390900"/>
          <p14:tracePt t="40357" x="6940550" y="3327400"/>
          <p14:tracePt t="40374" x="6915150" y="3276600"/>
          <p14:tracePt t="40390" x="6864350" y="3238500"/>
          <p14:tracePt t="40407" x="6750050" y="3213100"/>
          <p14:tracePt t="40424" x="6680200" y="3225800"/>
          <p14:tracePt t="40440" x="6629400" y="3225800"/>
          <p14:tracePt t="40457" x="6584950" y="3219450"/>
          <p14:tracePt t="40474" x="6553200" y="3206750"/>
          <p14:tracePt t="40491" x="6477000" y="3187700"/>
          <p14:tracePt t="40507" x="6381750" y="3162300"/>
          <p14:tracePt t="40524" x="6292850" y="3136900"/>
          <p14:tracePt t="40541" x="6216650" y="3111500"/>
          <p14:tracePt t="40557" x="6172200" y="3086100"/>
          <p14:tracePt t="40574" x="6146800" y="3067050"/>
          <p14:tracePt t="40590" x="6134100" y="3048000"/>
          <p14:tracePt t="40607" x="6134100" y="2997200"/>
          <p14:tracePt t="40624" x="6146800" y="2965450"/>
          <p14:tracePt t="40640" x="6159500" y="2946400"/>
          <p14:tracePt t="40657" x="6165850" y="2921000"/>
          <p14:tracePt t="40674" x="6172200" y="2882900"/>
          <p14:tracePt t="40690" x="6172200" y="2832100"/>
          <p14:tracePt t="40707" x="6127750" y="2800350"/>
          <p14:tracePt t="40724" x="6026150" y="2781300"/>
          <p14:tracePt t="40741" x="5924550" y="2781300"/>
          <p14:tracePt t="40758" x="5835650" y="2781300"/>
          <p14:tracePt t="40774" x="5791200" y="2781300"/>
          <p14:tracePt t="40776" x="5784850" y="2781300"/>
          <p14:tracePt t="40791" x="5772150" y="2781300"/>
          <p14:tracePt t="40807" x="5765800" y="2781300"/>
          <p14:tracePt t="40824" x="5759450" y="2787650"/>
          <p14:tracePt t="40841" x="5759450" y="2806700"/>
          <p14:tracePt t="40857" x="5753100" y="2806700"/>
          <p14:tracePt t="40928" x="5753100" y="2813050"/>
          <p14:tracePt t="40943" x="5740400" y="2813050"/>
          <p14:tracePt t="40959" x="5734050" y="2813050"/>
          <p14:tracePt t="40974" x="5715000" y="2800350"/>
          <p14:tracePt t="40991" x="5676900" y="2736850"/>
          <p14:tracePt t="41007" x="5638800" y="2679700"/>
          <p14:tracePt t="41024" x="5600700" y="2635250"/>
          <p14:tracePt t="41040" x="5556250" y="2590800"/>
          <p14:tracePt t="41057" x="5511800" y="2546350"/>
          <p14:tracePt t="41074" x="5467350" y="2508250"/>
          <p14:tracePt t="41090" x="5391150" y="2463800"/>
          <p14:tracePt t="41107" x="5321300" y="2438400"/>
          <p14:tracePt t="41124" x="5257800" y="2419350"/>
          <p14:tracePt t="41141" x="5194300" y="2406650"/>
          <p14:tracePt t="41158" x="5137150" y="2406650"/>
          <p14:tracePt t="41174" x="5080000" y="2406650"/>
          <p14:tracePt t="41175" x="5054600" y="2400300"/>
          <p14:tracePt t="41192" x="4997450" y="2400300"/>
          <p14:tracePt t="41207" x="4959350" y="2400300"/>
          <p14:tracePt t="41224" x="4914900" y="2432050"/>
          <p14:tracePt t="41241" x="4876800" y="2489200"/>
          <p14:tracePt t="41257" x="4838700" y="2546350"/>
          <p14:tracePt t="41274" x="4787900" y="2609850"/>
          <p14:tracePt t="41291" x="4737100" y="2686050"/>
          <p14:tracePt t="41308" x="4692650" y="2762250"/>
          <p14:tracePt t="41324" x="4667250" y="2825750"/>
          <p14:tracePt t="41340" x="4660900" y="2895600"/>
          <p14:tracePt t="41357" x="4654550" y="2971800"/>
          <p14:tracePt t="41374" x="4654550" y="3048000"/>
          <p14:tracePt t="41391" x="4654550" y="3162300"/>
          <p14:tracePt t="41407" x="4654550" y="3238500"/>
          <p14:tracePt t="41424" x="4667250" y="3308350"/>
          <p14:tracePt t="41441" x="4692650" y="3359150"/>
          <p14:tracePt t="41457" x="4711700" y="3422650"/>
          <p14:tracePt t="41474" x="4730750" y="3479800"/>
          <p14:tracePt t="41491" x="4749800" y="3543300"/>
          <p14:tracePt t="41508" x="4768850" y="3606800"/>
          <p14:tracePt t="41524" x="4832350" y="3695700"/>
          <p14:tracePt t="41541" x="4908550" y="3803650"/>
          <p14:tracePt t="41557" x="4978400" y="3892550"/>
          <p14:tracePt t="41574" x="5029200" y="3949700"/>
          <p14:tracePt t="41590" x="5067300" y="3994150"/>
          <p14:tracePt t="41592" x="5080000" y="4019550"/>
          <p14:tracePt t="41607" x="5099050" y="4057650"/>
          <p14:tracePt t="41624" x="5111750" y="4108450"/>
          <p14:tracePt t="41640" x="5118100" y="4171950"/>
          <p14:tracePt t="41657" x="5130800" y="4279900"/>
          <p14:tracePt t="41674" x="5137150" y="4387850"/>
          <p14:tracePt t="41691" x="5137150" y="4489450"/>
          <p14:tracePt t="41707" x="5137150" y="4591050"/>
          <p14:tracePt t="41724" x="5105400" y="4679950"/>
          <p14:tracePt t="41740" x="5099050" y="4775200"/>
          <p14:tracePt t="41757" x="5086350" y="4864100"/>
          <p14:tracePt t="41774" x="5118100" y="4940300"/>
          <p14:tracePt t="41790" x="5181600" y="5041900"/>
          <p14:tracePt t="41792" x="5207000" y="5080000"/>
          <p14:tracePt t="41807" x="5283200" y="5175250"/>
          <p14:tracePt t="41824" x="5359400" y="5251450"/>
          <p14:tracePt t="41840" x="5461000" y="5334000"/>
          <p14:tracePt t="41857" x="5568950" y="5422900"/>
          <p14:tracePt t="41874" x="5676900" y="5511800"/>
          <p14:tracePt t="41890" x="5765800" y="5607050"/>
          <p14:tracePt t="41907" x="5886450" y="5702300"/>
          <p14:tracePt t="41924" x="5994400" y="5772150"/>
          <p14:tracePt t="41940" x="6096000" y="5829300"/>
          <p14:tracePt t="41957" x="6210300" y="5873750"/>
          <p14:tracePt t="41974" x="6343650" y="5918200"/>
          <p14:tracePt t="41991" x="6489700" y="5962650"/>
          <p14:tracePt t="42007" x="6534150" y="5962650"/>
          <p14:tracePt t="42024" x="6572250" y="5975350"/>
          <p14:tracePt t="42040" x="6629400" y="5994400"/>
          <p14:tracePt t="42057" x="6686550" y="6013450"/>
          <p14:tracePt t="42074" x="6737350" y="6013450"/>
          <p14:tracePt t="42091" x="6769100" y="6013450"/>
          <p14:tracePt t="42107" x="6781800" y="6013450"/>
          <p14:tracePt t="42124" x="6788150" y="6000750"/>
          <p14:tracePt t="42140" x="6807200" y="5975350"/>
          <p14:tracePt t="42157" x="6826250" y="5937250"/>
          <p14:tracePt t="42174" x="6838950" y="5924550"/>
          <p14:tracePt t="42191" x="6838950" y="5905500"/>
          <p14:tracePt t="42193" x="6838950" y="5899150"/>
          <p14:tracePt t="42207" x="6838950" y="5880100"/>
          <p14:tracePt t="42224" x="6826250" y="5848350"/>
          <p14:tracePt t="42241" x="6788150" y="5797550"/>
          <p14:tracePt t="42258" x="6743700" y="5734050"/>
          <p14:tracePt t="42274" x="6711950" y="5664200"/>
          <p14:tracePt t="42290" x="6667500" y="5594350"/>
          <p14:tracePt t="42307" x="6572250" y="5518150"/>
          <p14:tracePt t="42324" x="6464300" y="5429250"/>
          <p14:tracePt t="42341" x="6330950" y="5321300"/>
          <p14:tracePt t="42357" x="6191250" y="5181600"/>
          <p14:tracePt t="42374" x="6096000" y="5054600"/>
          <p14:tracePt t="42391" x="5962650" y="4914900"/>
          <p14:tracePt t="42407" x="5905500" y="4845050"/>
          <p14:tracePt t="42424" x="5835650" y="4775200"/>
          <p14:tracePt t="42441" x="5778500" y="4711700"/>
          <p14:tracePt t="42457" x="5727700" y="4660900"/>
          <p14:tracePt t="42474" x="5683250" y="4622800"/>
          <p14:tracePt t="42490" x="5657850" y="4597400"/>
          <p14:tracePt t="42507" x="5657850" y="4565650"/>
          <p14:tracePt t="42524" x="5651500" y="4540250"/>
          <p14:tracePt t="42541" x="5651500" y="4521200"/>
          <p14:tracePt t="42557" x="5651500" y="4508500"/>
          <p14:tracePt t="42574" x="5651500" y="4495800"/>
          <p14:tracePt t="42640" x="5657850" y="4495800"/>
          <p14:tracePt t="42648" x="5664200" y="4483100"/>
          <p14:tracePt t="42657" x="5676900" y="4464050"/>
          <p14:tracePt t="42674" x="5721350" y="4419600"/>
          <p14:tracePt t="42691" x="5765800" y="4362450"/>
          <p14:tracePt t="42707" x="5803900" y="4298950"/>
          <p14:tracePt t="42724" x="5842000" y="4222750"/>
          <p14:tracePt t="42741" x="5880100" y="4133850"/>
          <p14:tracePt t="42758" x="5899150" y="4032250"/>
          <p14:tracePt t="42774" x="5899150" y="3949700"/>
          <p14:tracePt t="42790" x="5899150" y="3886200"/>
          <p14:tracePt t="42792" x="5880100" y="3860800"/>
          <p14:tracePt t="42807" x="5829300" y="3784600"/>
          <p14:tracePt t="42824" x="5746750" y="3702050"/>
          <p14:tracePt t="42841" x="5689600" y="3613150"/>
          <p14:tracePt t="42857" x="5638800" y="3536950"/>
          <p14:tracePt t="42874" x="5619750" y="3479800"/>
          <p14:tracePt t="42890" x="5607050" y="3441700"/>
          <p14:tracePt t="42907" x="5588000" y="3403600"/>
          <p14:tracePt t="42924" x="5575300" y="3352800"/>
          <p14:tracePt t="42940" x="5575300" y="3295650"/>
          <p14:tracePt t="42957" x="5575300" y="3244850"/>
          <p14:tracePt t="42974" x="5575300" y="3219450"/>
          <p14:tracePt t="43032" x="5575300" y="3213100"/>
          <p14:tracePt t="43041" x="5588000" y="3213100"/>
          <p14:tracePt t="43057" x="5607050" y="3200400"/>
          <p14:tracePt t="43074" x="5607050" y="3194050"/>
          <p14:tracePt t="43384" x="5600700" y="3187700"/>
          <p14:tracePt t="43392" x="5588000" y="3175000"/>
          <p14:tracePt t="43399" x="5575300" y="3162300"/>
          <p14:tracePt t="43408" x="5568950" y="3155950"/>
          <p14:tracePt t="43424" x="5537200" y="3124200"/>
          <p14:tracePt t="43441" x="5505450" y="3073400"/>
          <p14:tracePt t="43457" x="5454650" y="2997200"/>
          <p14:tracePt t="43474" x="5372100" y="2895600"/>
          <p14:tracePt t="43490" x="5257800" y="2813050"/>
          <p14:tracePt t="43507" x="5156200" y="2743200"/>
          <p14:tracePt t="43524" x="5067300" y="2730500"/>
          <p14:tracePt t="43541" x="5048250" y="2736850"/>
          <p14:tracePt t="43807" x="5060950" y="2730500"/>
          <p14:tracePt t="43816" x="5067300" y="2724150"/>
          <p14:tracePt t="43824" x="5080000" y="2717800"/>
          <p14:tracePt t="43841" x="5080000" y="2692400"/>
          <p14:tracePt t="43857" x="5086350" y="2660650"/>
          <p14:tracePt t="43874" x="5086350" y="2622550"/>
          <p14:tracePt t="43891" x="5080000" y="2584450"/>
          <p14:tracePt t="43907" x="5067300" y="2565400"/>
          <p14:tracePt t="43924" x="5067300" y="2546350"/>
          <p14:tracePt t="43941" x="5060950" y="2546350"/>
          <p14:tracePt t="46376" x="5041900" y="2546350"/>
          <p14:tracePt t="46384" x="5003800" y="2546350"/>
          <p14:tracePt t="46393" x="4953000" y="2552700"/>
          <p14:tracePt t="46407" x="4864100" y="2546350"/>
          <p14:tracePt t="46424" x="4787900" y="2559050"/>
          <p14:tracePt t="46440" x="4679950" y="2559050"/>
          <p14:tracePt t="46457" x="4572000" y="2540000"/>
          <p14:tracePt t="46474" x="4483100" y="2508250"/>
          <p14:tracePt t="46491" x="4413250" y="2470150"/>
          <p14:tracePt t="46507" x="4330700" y="2419350"/>
          <p14:tracePt t="46524" x="4197350" y="2374900"/>
          <p14:tracePt t="46541" x="4051300" y="2336800"/>
          <p14:tracePt t="46557" x="3949700" y="2336800"/>
          <p14:tracePt t="46574" x="3829050" y="2336800"/>
          <p14:tracePt t="46591" x="3702050" y="2330450"/>
          <p14:tracePt t="46608" x="3613150" y="2305050"/>
          <p14:tracePt t="46624" x="3517900" y="2273300"/>
          <p14:tracePt t="46640" x="3409950" y="2254250"/>
          <p14:tracePt t="46657" x="3327400" y="2241550"/>
          <p14:tracePt t="46674" x="3289300" y="2222500"/>
          <p14:tracePt t="46690" x="3276600" y="2216150"/>
          <p14:tracePt t="46707" x="3263900" y="2209800"/>
          <p14:tracePt t="46724" x="3251200" y="2197100"/>
          <p14:tracePt t="46741" x="3238500" y="2197100"/>
          <p14:tracePt t="46792" x="3232150" y="2190750"/>
          <p14:tracePt t="46808" x="3225800" y="2190750"/>
          <p14:tracePt t="46824" x="3181350" y="2190750"/>
          <p14:tracePt t="46841" x="3143250" y="2235200"/>
          <p14:tracePt t="46857" x="3130550" y="2266950"/>
          <p14:tracePt t="46999" x="3124200" y="2266950"/>
          <p14:tracePt t="47008" x="3117850" y="2266950"/>
          <p14:tracePt t="47024" x="3079750" y="2247900"/>
          <p14:tracePt t="47040" x="3003550" y="2228850"/>
          <p14:tracePt t="47057" x="2908300" y="2203450"/>
          <p14:tracePt t="47074" x="2832100" y="2184400"/>
          <p14:tracePt t="47091" x="2762250" y="2165350"/>
          <p14:tracePt t="47107" x="2705100" y="2159000"/>
          <p14:tracePt t="47125" x="2635250" y="2139950"/>
          <p14:tracePt t="47141" x="2565400" y="2108200"/>
          <p14:tracePt t="47157" x="2482850" y="2076450"/>
          <p14:tracePt t="47174" x="2406650" y="2051050"/>
          <p14:tracePt t="47191" x="2273300" y="2006600"/>
          <p14:tracePt t="47207" x="2184400" y="1987550"/>
          <p14:tracePt t="47224" x="2108200" y="1987550"/>
          <p14:tracePt t="47240" x="2038350" y="1981200"/>
          <p14:tracePt t="47257" x="1993900" y="1981200"/>
          <p14:tracePt t="47274" x="1962150" y="1981200"/>
          <p14:tracePt t="47290" x="1930400" y="1981200"/>
          <p14:tracePt t="47307" x="1905000" y="1981200"/>
          <p14:tracePt t="47324" x="1847850" y="1987550"/>
          <p14:tracePt t="47341" x="1765300" y="1987550"/>
          <p14:tracePt t="47358" x="1651000" y="1987550"/>
          <p14:tracePt t="47374" x="1549400" y="1962150"/>
          <p14:tracePt t="47392" x="1435100" y="1943100"/>
          <p14:tracePt t="47407" x="1371600" y="1930400"/>
          <p14:tracePt t="47424" x="1320800" y="1924050"/>
          <p14:tracePt t="47441" x="1276350" y="1917700"/>
          <p14:tracePt t="47457" x="1225550" y="1911350"/>
          <p14:tracePt t="47474" x="1181100" y="1911350"/>
          <p14:tracePt t="47491" x="1130300" y="1911350"/>
          <p14:tracePt t="47507" x="1098550" y="1911350"/>
          <p14:tracePt t="47524" x="1047750" y="1911350"/>
          <p14:tracePt t="47540" x="1003300" y="1911350"/>
          <p14:tracePt t="47557" x="952500" y="1911350"/>
          <p14:tracePt t="47574" x="895350" y="1911350"/>
          <p14:tracePt t="47591" x="825500" y="1911350"/>
          <p14:tracePt t="47607" x="806450" y="1911350"/>
          <p14:tracePt t="47624" x="800100" y="1911350"/>
          <p14:tracePt t="47759" x="806450" y="1911350"/>
          <p14:tracePt t="47768" x="819150" y="1911350"/>
          <p14:tracePt t="47775" x="831850" y="1911350"/>
          <p14:tracePt t="47791" x="869950" y="1911350"/>
          <p14:tracePt t="47808" x="914400" y="1911350"/>
          <p14:tracePt t="47824" x="939800" y="1911350"/>
          <p14:tracePt t="47840" x="965200" y="1911350"/>
          <p14:tracePt t="47857" x="1003300" y="1911350"/>
          <p14:tracePt t="47874" x="1035050" y="1911350"/>
          <p14:tracePt t="47892" x="1054100" y="1911350"/>
          <p14:tracePt t="47907" x="1066800" y="1911350"/>
          <p14:tracePt t="48088" x="1066800" y="1917700"/>
          <p14:tracePt t="48104" x="1066800" y="1924050"/>
          <p14:tracePt t="48120" x="1066800" y="1930400"/>
          <p14:tracePt t="48127" x="1066800" y="1936750"/>
          <p14:tracePt t="48140" x="1073150" y="1943100"/>
          <p14:tracePt t="48157" x="1079500" y="1949450"/>
          <p14:tracePt t="48174" x="1079500" y="1962150"/>
          <p14:tracePt t="48191" x="1085850" y="1974850"/>
          <p14:tracePt t="48207" x="1092200" y="1993900"/>
          <p14:tracePt t="48224" x="1098550" y="2012950"/>
          <p14:tracePt t="48241" x="1111250" y="2025650"/>
          <p14:tracePt t="48257" x="1130300" y="2032000"/>
          <p14:tracePt t="48274" x="1143000" y="2038350"/>
          <p14:tracePt t="48290" x="1155700" y="2038350"/>
          <p14:tracePt t="48307" x="1181100" y="2038350"/>
          <p14:tracePt t="48324" x="1200150" y="2038350"/>
          <p14:tracePt t="48340" x="1206500" y="2038350"/>
          <p14:tracePt t="48992" x="1212850" y="2038350"/>
          <p14:tracePt t="49000" x="1225550" y="2038350"/>
          <p14:tracePt t="49008" x="1244600" y="2038350"/>
          <p14:tracePt t="49024" x="1270000" y="2038350"/>
          <p14:tracePt t="49040" x="1301750" y="2038350"/>
          <p14:tracePt t="49057" x="1320800" y="2038350"/>
          <p14:tracePt t="49074" x="1333500" y="2038350"/>
          <p14:tracePt t="49090" x="1339850" y="2038350"/>
          <p14:tracePt t="49107" x="1346200" y="2038350"/>
          <p14:tracePt t="49124" x="1352550" y="2038350"/>
          <p14:tracePt t="49140" x="1365250" y="2038350"/>
          <p14:tracePt t="49158" x="1397000" y="2038350"/>
          <p14:tracePt t="49174" x="1428750" y="2038350"/>
          <p14:tracePt t="49191" x="1460500" y="2038350"/>
          <p14:tracePt t="49207" x="1466850" y="2038350"/>
          <p14:tracePt t="49224" x="1473200" y="2038350"/>
          <p14:tracePt t="49288" x="1479550" y="2038350"/>
          <p14:tracePt t="49295" x="1485900" y="2038350"/>
          <p14:tracePt t="49307" x="1492250" y="2038350"/>
          <p14:tracePt t="49324" x="1504950" y="2038350"/>
          <p14:tracePt t="49340" x="1511300" y="2032000"/>
          <p14:tracePt t="49374" x="1517650" y="2032000"/>
          <p14:tracePt t="49391" x="1549400" y="2032000"/>
          <p14:tracePt t="49407" x="1581150" y="2032000"/>
          <p14:tracePt t="49424" x="1619250" y="2032000"/>
          <p14:tracePt t="49441" x="1676400" y="2032000"/>
          <p14:tracePt t="49457" x="1727200" y="2032000"/>
          <p14:tracePt t="49474" x="1790700" y="2032000"/>
          <p14:tracePt t="49491" x="1860550" y="2032000"/>
          <p14:tracePt t="49507" x="1936750" y="2032000"/>
          <p14:tracePt t="49524" x="2032000" y="2044700"/>
          <p14:tracePt t="49541" x="2114550" y="2044700"/>
          <p14:tracePt t="49558" x="2190750" y="2057400"/>
          <p14:tracePt t="49574" x="2254250" y="2057400"/>
          <p14:tracePt t="49576" x="2279650" y="2057400"/>
          <p14:tracePt t="49591" x="2343150" y="2057400"/>
          <p14:tracePt t="49607" x="2432050" y="2057400"/>
          <p14:tracePt t="49624" x="2527300" y="2057400"/>
          <p14:tracePt t="49641" x="2622550" y="2057400"/>
          <p14:tracePt t="49658" x="2692400" y="2057400"/>
          <p14:tracePt t="49674" x="2736850" y="2057400"/>
          <p14:tracePt t="49690" x="2774950" y="2057400"/>
          <p14:tracePt t="49707" x="2813050" y="2057400"/>
          <p14:tracePt t="49724" x="2863850" y="2057400"/>
          <p14:tracePt t="49741" x="2921000" y="2051050"/>
          <p14:tracePt t="49757" x="2971800" y="2051050"/>
          <p14:tracePt t="49774" x="3016250" y="2051050"/>
          <p14:tracePt t="49791" x="3079750" y="2051050"/>
          <p14:tracePt t="49807" x="3117850" y="2051050"/>
          <p14:tracePt t="49824" x="3149600" y="2051050"/>
          <p14:tracePt t="49841" x="3181350" y="2044700"/>
          <p14:tracePt t="49857" x="3206750" y="2044700"/>
          <p14:tracePt t="49891" x="3213100" y="2044700"/>
          <p14:tracePt t="50047" x="3206750" y="2044700"/>
          <p14:tracePt t="50056" x="3200400" y="2044700"/>
          <p14:tracePt t="50074" x="3187700" y="2025650"/>
          <p14:tracePt t="50090" x="3162300" y="1993900"/>
          <p14:tracePt t="50107" x="3117850" y="1955800"/>
          <p14:tracePt t="50124" x="3073400" y="1917700"/>
          <p14:tracePt t="50141" x="3016250" y="1885950"/>
          <p14:tracePt t="50157" x="2978150" y="1860550"/>
          <p14:tracePt t="50174" x="2952750" y="1835150"/>
          <p14:tracePt t="50175" x="2946400" y="1828800"/>
          <p14:tracePt t="50191" x="2940050" y="1816100"/>
          <p14:tracePt t="50287" x="2940050" y="1809750"/>
          <p14:tracePt t="50336" x="2940050" y="1803400"/>
          <p14:tracePt t="50351" x="2940050" y="1797050"/>
          <p14:tracePt t="50359" x="2940050" y="1790700"/>
          <p14:tracePt t="50374" x="2940050" y="1784350"/>
          <p14:tracePt t="50391" x="2940050" y="1771650"/>
          <p14:tracePt t="50407" x="2933700" y="1765300"/>
          <p14:tracePt t="50424" x="2921000" y="1752600"/>
          <p14:tracePt t="50441" x="2908300" y="1739900"/>
          <p14:tracePt t="50457" x="2901950" y="1733550"/>
          <p14:tracePt t="50490" x="2927350" y="1720850"/>
          <p14:tracePt t="50507" x="2990850" y="1714500"/>
          <p14:tracePt t="50524" x="3060700" y="1708150"/>
          <p14:tracePt t="50540" x="3143250" y="1708150"/>
          <p14:tracePt t="50557" x="3225800" y="1695450"/>
          <p14:tracePt t="50574" x="3295650" y="1695450"/>
          <p14:tracePt t="50591" x="3352800" y="1676400"/>
          <p14:tracePt t="50607" x="3378200" y="1670050"/>
          <p14:tracePt t="50624" x="3397250" y="1670050"/>
          <p14:tracePt t="50641" x="3403600" y="1670050"/>
          <p14:tracePt t="50674" x="3403600" y="1663700"/>
          <p14:tracePt t="51336" x="3403600" y="1670050"/>
          <p14:tracePt t="51384" x="3403600" y="1676400"/>
          <p14:tracePt t="51408" x="3397250" y="1676400"/>
          <p14:tracePt t="51416" x="3390900" y="1676400"/>
          <p14:tracePt t="51431" x="3384550" y="1670050"/>
          <p14:tracePt t="51440" x="3378200" y="1670050"/>
          <p14:tracePt t="51457" x="3359150" y="1670050"/>
          <p14:tracePt t="51474" x="3340100" y="1670050"/>
          <p14:tracePt t="51491" x="3321050" y="1657350"/>
          <p14:tracePt t="51507" x="3295650" y="1631950"/>
          <p14:tracePt t="51524" x="3270250" y="1574800"/>
          <p14:tracePt t="51541" x="3244850" y="1504950"/>
          <p14:tracePt t="51557" x="3232150" y="1447800"/>
          <p14:tracePt t="51574" x="3213100" y="1384300"/>
          <p14:tracePt t="51591" x="3213100" y="1308100"/>
          <p14:tracePt t="51593" x="3219450" y="1263650"/>
          <p14:tracePt t="51607" x="3225800" y="1193800"/>
          <p14:tracePt t="51624" x="3238500" y="1149350"/>
          <p14:tracePt t="51641" x="3244850" y="1111250"/>
          <p14:tracePt t="51657" x="3244850" y="1060450"/>
          <p14:tracePt t="51674" x="3244850" y="1009650"/>
          <p14:tracePt t="51691" x="3244850" y="977900"/>
          <p14:tracePt t="51707" x="3244850" y="965200"/>
          <p14:tracePt t="51912" x="3232150" y="965200"/>
          <p14:tracePt t="51920" x="3194050" y="965200"/>
          <p14:tracePt t="51927" x="3149600" y="965200"/>
          <p14:tracePt t="51940" x="3098800" y="965200"/>
          <p14:tracePt t="51957" x="2984500" y="965200"/>
          <p14:tracePt t="51974" x="2870200" y="965200"/>
          <p14:tracePt t="51991" x="2762250" y="958850"/>
          <p14:tracePt t="51993" x="2730500" y="965200"/>
          <p14:tracePt t="52007" x="2647950" y="965200"/>
          <p14:tracePt t="52024" x="2584450" y="965200"/>
          <p14:tracePt t="52040" x="2540000" y="965200"/>
          <p14:tracePt t="52057" x="2489200" y="965200"/>
          <p14:tracePt t="52074" x="2451100" y="965200"/>
          <p14:tracePt t="52090" x="2413000" y="965200"/>
          <p14:tracePt t="52107" x="2387600" y="965200"/>
          <p14:tracePt t="52124" x="2362200" y="965200"/>
          <p14:tracePt t="52140" x="2343150" y="965200"/>
          <p14:tracePt t="52157" x="2330450" y="965200"/>
          <p14:tracePt t="52174" x="2317750" y="965200"/>
          <p14:tracePt t="52191" x="2286000" y="965200"/>
          <p14:tracePt t="52207" x="2254250" y="965200"/>
          <p14:tracePt t="52224" x="2216150" y="965200"/>
          <p14:tracePt t="52241" x="2178050" y="965200"/>
          <p14:tracePt t="52257" x="2159000" y="977900"/>
          <p14:tracePt t="52274" x="2146300" y="984250"/>
          <p14:tracePt t="52291" x="2139950" y="1009650"/>
          <p14:tracePt t="52307" x="2139950" y="1047750"/>
          <p14:tracePt t="52324" x="2139950" y="1104900"/>
          <p14:tracePt t="52341" x="2139950" y="1181100"/>
          <p14:tracePt t="52357" x="2159000" y="1270000"/>
          <p14:tracePt t="52374" x="2184400" y="1320800"/>
          <p14:tracePt t="52391" x="2216150" y="1352550"/>
          <p14:tracePt t="52407" x="2235200" y="1371600"/>
          <p14:tracePt t="52424" x="2241550" y="1384300"/>
          <p14:tracePt t="52441" x="2241550" y="1403350"/>
          <p14:tracePt t="52457" x="2260600" y="1454150"/>
          <p14:tracePt t="52474" x="2286000" y="1517650"/>
          <p14:tracePt t="52490" x="2330450" y="1574800"/>
          <p14:tracePt t="52507" x="2362200" y="1612900"/>
          <p14:tracePt t="52524" x="2374900" y="1631950"/>
          <p14:tracePt t="52540" x="2374900" y="1644650"/>
          <p14:tracePt t="52557" x="2381250" y="1657350"/>
          <p14:tracePt t="52574" x="2381250" y="1676400"/>
          <p14:tracePt t="52591" x="2387600" y="1708150"/>
          <p14:tracePt t="52607" x="2387600" y="1720850"/>
          <p14:tracePt t="52624" x="2400300" y="1739900"/>
          <p14:tracePt t="52641" x="2400300" y="1746250"/>
          <p14:tracePt t="52674" x="2400300" y="1758950"/>
          <p14:tracePt t="52690" x="2400300" y="1765300"/>
          <p14:tracePt t="52708" x="2400300" y="1778000"/>
          <p14:tracePt t="52863" x="2393950" y="1771650"/>
          <p14:tracePt t="53151" x="2406650" y="1771650"/>
          <p14:tracePt t="53159" x="2432050" y="1771650"/>
          <p14:tracePt t="53168" x="2457450" y="1771650"/>
          <p14:tracePt t="53176" x="2495550" y="1771650"/>
          <p14:tracePt t="53191" x="2533650" y="1771650"/>
          <p14:tracePt t="53207" x="2641600" y="1790700"/>
          <p14:tracePt t="53224" x="2698750" y="1809750"/>
          <p14:tracePt t="53240" x="2724150" y="1822450"/>
          <p14:tracePt t="53257" x="2724150" y="1835150"/>
          <p14:tracePt t="53274" x="2724150" y="1860550"/>
          <p14:tracePt t="53291" x="2711450" y="1885950"/>
          <p14:tracePt t="53307" x="2673350" y="1898650"/>
          <p14:tracePt t="53324" x="2641600" y="1905000"/>
          <p14:tracePt t="53341" x="2609850" y="1905000"/>
          <p14:tracePt t="53357" x="2546350" y="1905000"/>
          <p14:tracePt t="53374" x="2457450" y="1898650"/>
          <p14:tracePt t="53391" x="2292350" y="1898650"/>
          <p14:tracePt t="53407" x="2197100" y="1898650"/>
          <p14:tracePt t="53424" x="2120900" y="1905000"/>
          <p14:tracePt t="53440" x="2063750" y="1905000"/>
          <p14:tracePt t="53458" x="2019300" y="1905000"/>
          <p14:tracePt t="53474" x="1974850" y="1905000"/>
          <p14:tracePt t="53491" x="1917700" y="1911350"/>
          <p14:tracePt t="53507" x="1841500" y="1911350"/>
          <p14:tracePt t="53524" x="1746250" y="1917700"/>
          <p14:tracePt t="53540" x="1651000" y="1917700"/>
          <p14:tracePt t="53557" x="1549400" y="1917700"/>
          <p14:tracePt t="53574" x="1447800" y="1917700"/>
          <p14:tracePt t="53591" x="1289050" y="1917700"/>
          <p14:tracePt t="53607" x="1193800" y="1917700"/>
          <p14:tracePt t="53624" x="1111250" y="1936750"/>
          <p14:tracePt t="53640" x="1041400" y="1962150"/>
          <p14:tracePt t="53657" x="990600" y="1962150"/>
          <p14:tracePt t="53674" x="958850" y="1962150"/>
          <p14:tracePt t="53690" x="946150" y="1962150"/>
          <p14:tracePt t="53708" x="933450" y="1968500"/>
          <p14:tracePt t="53724" x="914400" y="1974850"/>
          <p14:tracePt t="53740" x="882650" y="1987550"/>
          <p14:tracePt t="53757" x="844550" y="1993900"/>
          <p14:tracePt t="53774" x="812800" y="2000250"/>
          <p14:tracePt t="53791" x="800100" y="2006600"/>
          <p14:tracePt t="53927" x="819150" y="1993900"/>
          <p14:tracePt t="53936" x="844550" y="1993900"/>
          <p14:tracePt t="53943" x="869950" y="1987550"/>
          <p14:tracePt t="53957" x="895350" y="1987550"/>
          <p14:tracePt t="53974" x="946150" y="1981200"/>
          <p14:tracePt t="53991" x="1035050" y="1981200"/>
          <p14:tracePt t="54007" x="1066800" y="1974850"/>
          <p14:tracePt t="54024" x="1073150" y="1974850"/>
          <p14:tracePt t="54159" x="1079500" y="1974850"/>
          <p14:tracePt t="54168" x="1085850" y="1974850"/>
          <p14:tracePt t="54175" x="1098550" y="1974850"/>
          <p14:tracePt t="54191" x="1117600" y="1974850"/>
          <p14:tracePt t="54207" x="1193800" y="1974850"/>
          <p14:tracePt t="54224" x="1250950" y="1974850"/>
          <p14:tracePt t="54241" x="1327150" y="1974850"/>
          <p14:tracePt t="54257" x="1397000" y="1974850"/>
          <p14:tracePt t="54274" x="1466850" y="1974850"/>
          <p14:tracePt t="54291" x="1543050" y="1974850"/>
          <p14:tracePt t="54307" x="1612900" y="1974850"/>
          <p14:tracePt t="54324" x="1689100" y="1968500"/>
          <p14:tracePt t="54341" x="1758950" y="1962150"/>
          <p14:tracePt t="54357" x="1835150" y="1962150"/>
          <p14:tracePt t="54374" x="1898650" y="1962150"/>
          <p14:tracePt t="54391" x="1968500" y="1962150"/>
          <p14:tracePt t="54407" x="2012950" y="1962150"/>
          <p14:tracePt t="54424" x="2082800" y="1962150"/>
          <p14:tracePt t="54441" x="2178050" y="1974850"/>
          <p14:tracePt t="54457" x="2273300" y="1981200"/>
          <p14:tracePt t="54474" x="2349500" y="1962150"/>
          <p14:tracePt t="54490" x="2470150" y="1962150"/>
          <p14:tracePt t="54507" x="2571750" y="1955800"/>
          <p14:tracePt t="54524" x="2667000" y="1955800"/>
          <p14:tracePt t="54541" x="2774950" y="1955800"/>
          <p14:tracePt t="54557" x="2870200" y="1955800"/>
          <p14:tracePt t="54574" x="2946400" y="1955800"/>
          <p14:tracePt t="54591" x="3035300" y="1955800"/>
          <p14:tracePt t="54607" x="3092450" y="1955800"/>
          <p14:tracePt t="54624" x="3149600" y="1955800"/>
          <p14:tracePt t="54640" x="3219450" y="1955800"/>
          <p14:tracePt t="54658" x="3295650" y="1955800"/>
          <p14:tracePt t="54674" x="3371850" y="1955800"/>
          <p14:tracePt t="54691" x="3429000" y="1955800"/>
          <p14:tracePt t="54707" x="3454400" y="1955800"/>
          <p14:tracePt t="54724" x="3460750" y="1955800"/>
          <p14:tracePt t="54855" x="3435350" y="1955800"/>
          <p14:tracePt t="54863" x="3403600" y="1955800"/>
          <p14:tracePt t="54877" x="3359150" y="1955800"/>
          <p14:tracePt t="54891" x="3225800" y="1955800"/>
          <p14:tracePt t="54907" x="3067050" y="1955800"/>
          <p14:tracePt t="54924" x="2882900" y="1955800"/>
          <p14:tracePt t="54941" x="2679700" y="1949450"/>
          <p14:tracePt t="54957" x="2495550" y="1949450"/>
          <p14:tracePt t="54974" x="2343150" y="1943100"/>
          <p14:tracePt t="54991" x="2146300" y="1949450"/>
          <p14:tracePt t="55007" x="2000250" y="1949450"/>
          <p14:tracePt t="55024" x="1841500" y="1949450"/>
          <p14:tracePt t="55040" x="1682750" y="1949450"/>
          <p14:tracePt t="55057" x="1536700" y="1955800"/>
          <p14:tracePt t="55074" x="1397000" y="1962150"/>
          <p14:tracePt t="55090" x="1276350" y="1962150"/>
          <p14:tracePt t="55107" x="1168400" y="1962150"/>
          <p14:tracePt t="55125" x="1066800" y="1962150"/>
          <p14:tracePt t="55141" x="984250" y="1962150"/>
          <p14:tracePt t="55157" x="927100" y="1962150"/>
          <p14:tracePt t="55174" x="920750" y="1962150"/>
          <p14:tracePt t="55279" x="927100" y="1962150"/>
          <p14:tracePt t="55288" x="946150" y="1968500"/>
          <p14:tracePt t="55295" x="965200" y="1974850"/>
          <p14:tracePt t="55307" x="1009650" y="1993900"/>
          <p14:tracePt t="55324" x="1098550" y="2000250"/>
          <p14:tracePt t="55341" x="1238250" y="2044700"/>
          <p14:tracePt t="55357" x="1409700" y="2044700"/>
          <p14:tracePt t="55374" x="1638300" y="2070100"/>
          <p14:tracePt t="55376" x="1771650" y="2089150"/>
          <p14:tracePt t="55391" x="2038350" y="2101850"/>
          <p14:tracePt t="55407" x="2317750" y="2114550"/>
          <p14:tracePt t="55424" x="2540000" y="2133600"/>
          <p14:tracePt t="55441" x="2705100" y="2152650"/>
          <p14:tracePt t="55457" x="2819400" y="2159000"/>
          <p14:tracePt t="55474" x="2895600" y="2159000"/>
          <p14:tracePt t="55491" x="2921000" y="2159000"/>
          <p14:tracePt t="55507" x="2927350" y="2159000"/>
          <p14:tracePt t="55524" x="2933700" y="2159000"/>
          <p14:tracePt t="55557" x="2959100" y="2159000"/>
          <p14:tracePt t="55574" x="3035300" y="2159000"/>
          <p14:tracePt t="55591" x="3213100" y="2171700"/>
          <p14:tracePt t="55607" x="3308350" y="2178050"/>
          <p14:tracePt t="55624" x="3333750" y="2171700"/>
          <p14:tracePt t="55664" x="3340100" y="2171700"/>
          <p14:tracePt t="55674" x="3352800" y="2165350"/>
          <p14:tracePt t="55691" x="3403600" y="2146300"/>
          <p14:tracePt t="55707" x="3467100" y="2133600"/>
          <p14:tracePt t="55724" x="3511550" y="2114550"/>
          <p14:tracePt t="55741" x="3543300" y="2089150"/>
          <p14:tracePt t="55757" x="3594100" y="2076450"/>
          <p14:tracePt t="55774" x="3632200" y="2063750"/>
          <p14:tracePt t="55791" x="3657600" y="2057400"/>
          <p14:tracePt t="55793" x="3670300" y="2057400"/>
          <p14:tracePt t="55807" x="3683000" y="2057400"/>
          <p14:tracePt t="55824" x="3683000" y="2051050"/>
          <p14:tracePt t="55841" x="3689350" y="2038350"/>
          <p14:tracePt t="55857" x="3702050" y="2025650"/>
          <p14:tracePt t="55874" x="3708400" y="2012950"/>
          <p14:tracePt t="55890" x="3721100" y="2012950"/>
          <p14:tracePt t="55907" x="3721100" y="2006600"/>
          <p14:tracePt t="56080" x="3733800" y="2006600"/>
          <p14:tracePt t="56088" x="3778250" y="2006600"/>
          <p14:tracePt t="56095" x="3835400" y="2012950"/>
          <p14:tracePt t="56107" x="3898900" y="2032000"/>
          <p14:tracePt t="56124" x="4051300" y="2051050"/>
          <p14:tracePt t="56141" x="4171950" y="2063750"/>
          <p14:tracePt t="56157" x="4286250" y="2082800"/>
          <p14:tracePt t="56174" x="4375150" y="2114550"/>
          <p14:tracePt t="56191" x="4413250" y="2120900"/>
          <p14:tracePt t="56231" x="4413250" y="2127250"/>
          <p14:tracePt t="56240" x="4406900" y="2127250"/>
          <p14:tracePt t="56257" x="4330700" y="2127250"/>
          <p14:tracePt t="56274" x="4229100" y="2127250"/>
          <p14:tracePt t="56291" x="4127500" y="2127250"/>
          <p14:tracePt t="56307" x="4013200" y="2127250"/>
          <p14:tracePt t="56324" x="3930650" y="2127250"/>
          <p14:tracePt t="56341" x="3873500" y="2127250"/>
          <p14:tracePt t="56357" x="3873500" y="2133600"/>
          <p14:tracePt t="56424" x="3886200" y="2133600"/>
          <p14:tracePt t="56432" x="3924300" y="2133600"/>
          <p14:tracePt t="56440" x="3962400" y="2133600"/>
          <p14:tracePt t="56457" x="4051300" y="2133600"/>
          <p14:tracePt t="56474" x="4140200" y="2133600"/>
          <p14:tracePt t="56490" x="4222750" y="2146300"/>
          <p14:tracePt t="56508" x="4254500" y="2152650"/>
          <p14:tracePt t="56824" x="4254500" y="2159000"/>
          <p14:tracePt t="56847" x="4210050" y="2159000"/>
          <p14:tracePt t="56856" x="4171950" y="2171700"/>
          <p14:tracePt t="56874" x="4070350" y="2159000"/>
          <p14:tracePt t="56892" x="3905250" y="2178050"/>
          <p14:tracePt t="56907" x="3683000" y="2203450"/>
          <p14:tracePt t="56924" x="3441700" y="2222500"/>
          <p14:tracePt t="56941" x="3213100" y="2216150"/>
          <p14:tracePt t="56957" x="3022600" y="2216150"/>
          <p14:tracePt t="56974" x="2876550" y="2209800"/>
          <p14:tracePt t="56991" x="2743200" y="2209800"/>
          <p14:tracePt t="57007" x="2578100" y="2222500"/>
          <p14:tracePt t="57024" x="2495550" y="2222500"/>
          <p14:tracePt t="57040" x="2406650" y="2228850"/>
          <p14:tracePt t="57057" x="2330450" y="2241550"/>
          <p14:tracePt t="57074" x="2260600" y="2241550"/>
          <p14:tracePt t="57090" x="2184400" y="2241550"/>
          <p14:tracePt t="57107" x="2108200" y="2241550"/>
          <p14:tracePt t="57124" x="2044700" y="2241550"/>
          <p14:tracePt t="57141" x="1968500" y="2241550"/>
          <p14:tracePt t="57157" x="1885950" y="2241550"/>
          <p14:tracePt t="57174" x="1784350" y="2228850"/>
          <p14:tracePt t="57191" x="1631950" y="2228850"/>
          <p14:tracePt t="57207" x="1517650" y="2235200"/>
          <p14:tracePt t="57224" x="1397000" y="2235200"/>
          <p14:tracePt t="57240" x="1308100" y="2266950"/>
          <p14:tracePt t="57258" x="1238250" y="2292350"/>
          <p14:tracePt t="57274" x="1193800" y="2311400"/>
          <p14:tracePt t="57291" x="1149350" y="2324100"/>
          <p14:tracePt t="57307" x="1098550" y="2343150"/>
          <p14:tracePt t="57324" x="1047750" y="2362200"/>
          <p14:tracePt t="57341" x="1009650" y="2381250"/>
          <p14:tracePt t="57357" x="971550" y="2393950"/>
          <p14:tracePt t="57374" x="946150" y="2400300"/>
          <p14:tracePt t="57391" x="914400" y="2406650"/>
          <p14:tracePt t="57407" x="914400" y="2413000"/>
          <p14:tracePt t="57592" x="920750" y="2413000"/>
          <p14:tracePt t="57600" x="927100" y="2413000"/>
          <p14:tracePt t="57608" x="939800" y="2413000"/>
          <p14:tracePt t="57624" x="965200" y="2413000"/>
          <p14:tracePt t="57641" x="990600" y="2413000"/>
          <p14:tracePt t="57657" x="1028700" y="2413000"/>
          <p14:tracePt t="57674" x="1073150" y="2413000"/>
          <p14:tracePt t="57691" x="1130300" y="2413000"/>
          <p14:tracePt t="57707" x="1187450" y="2413000"/>
          <p14:tracePt t="57724" x="1257300" y="2413000"/>
          <p14:tracePt t="57741" x="1314450" y="2413000"/>
          <p14:tracePt t="57757" x="1371600" y="2413000"/>
          <p14:tracePt t="57774" x="1435100" y="2413000"/>
          <p14:tracePt t="57792" x="1549400" y="2413000"/>
          <p14:tracePt t="57807" x="1644650" y="2406650"/>
          <p14:tracePt t="57824" x="1739900" y="2400300"/>
          <p14:tracePt t="57841" x="1790700" y="2393950"/>
          <p14:tracePt t="57857" x="1803400" y="2393950"/>
          <p14:tracePt t="57904" x="1809750" y="2393950"/>
          <p14:tracePt t="57911" x="1816100" y="2393950"/>
          <p14:tracePt t="57924" x="1835150" y="2393950"/>
          <p14:tracePt t="57941" x="1885950" y="2393950"/>
          <p14:tracePt t="57958" x="1943100" y="2393950"/>
          <p14:tracePt t="57974" x="2000250" y="2393950"/>
          <p14:tracePt t="57992" x="2095500" y="2393950"/>
          <p14:tracePt t="58007" x="2159000" y="2393950"/>
          <p14:tracePt t="58024" x="2209800" y="2393950"/>
          <p14:tracePt t="58042" x="2247900" y="2393950"/>
          <p14:tracePt t="58057" x="2279650" y="2393950"/>
          <p14:tracePt t="58074" x="2324100" y="2393950"/>
          <p14:tracePt t="58091" x="2368550" y="2393950"/>
          <p14:tracePt t="58107" x="2425700" y="2393950"/>
          <p14:tracePt t="58124" x="2489200" y="2393950"/>
          <p14:tracePt t="58141" x="2552700" y="2393950"/>
          <p14:tracePt t="58157" x="2603500" y="2400300"/>
          <p14:tracePt t="58174" x="2635250" y="2400300"/>
          <p14:tracePt t="58191" x="2647950" y="2400300"/>
          <p14:tracePt t="58208" x="2660650" y="2400300"/>
          <p14:tracePt t="58224" x="2673350" y="2400300"/>
          <p14:tracePt t="58240" x="2692400" y="2400300"/>
          <p14:tracePt t="58257" x="2724150" y="2400300"/>
          <p14:tracePt t="58274" x="2743200" y="2400300"/>
          <p14:tracePt t="59663" x="2743200" y="2406650"/>
          <p14:tracePt t="59800" x="2749550" y="2406650"/>
          <p14:tracePt t="59808" x="2787650" y="2406650"/>
          <p14:tracePt t="59824" x="2921000" y="2444750"/>
          <p14:tracePt t="59840" x="3130550" y="2527300"/>
          <p14:tracePt t="59857" x="3473450" y="2641600"/>
          <p14:tracePt t="59874" x="3981450" y="2768600"/>
          <p14:tracePt t="59890" x="4527550" y="2895600"/>
          <p14:tracePt t="59907" x="4972050" y="2997200"/>
          <p14:tracePt t="59924" x="5264150" y="3067050"/>
          <p14:tracePt t="59941" x="5454650" y="3092450"/>
          <p14:tracePt t="59957" x="5575300" y="3105150"/>
          <p14:tracePt t="59975" x="5613400" y="3117850"/>
          <p14:tracePt t="59976" x="5613400" y="3124200"/>
          <p14:tracePt t="59991" x="5537200" y="3155950"/>
          <p14:tracePt t="60007" x="5480050" y="3187700"/>
          <p14:tracePt t="60200" x="5543550" y="3181350"/>
          <p14:tracePt t="60208" x="5613400" y="3194050"/>
          <p14:tracePt t="60224" x="5727700" y="3244850"/>
          <p14:tracePt t="60241" x="5867400" y="3314700"/>
          <p14:tracePt t="60257" x="5994400" y="3352800"/>
          <p14:tracePt t="60274" x="6096000" y="3371850"/>
          <p14:tracePt t="60290" x="6159500" y="3384550"/>
          <p14:tracePt t="60307" x="6191250" y="3384550"/>
          <p14:tracePt t="60324" x="6197600" y="3378200"/>
          <p14:tracePt t="60341" x="6210300" y="3371850"/>
          <p14:tracePt t="60357" x="6229350" y="3346450"/>
          <p14:tracePt t="60374" x="6261100" y="3314700"/>
          <p14:tracePt t="60391" x="6324600" y="3257550"/>
          <p14:tracePt t="60407" x="6369050" y="3232150"/>
          <p14:tracePt t="60424" x="6426200" y="3232150"/>
          <p14:tracePt t="60441" x="6496050" y="3232150"/>
          <p14:tracePt t="60457" x="6597650" y="3232150"/>
          <p14:tracePt t="60474" x="6699250" y="3232150"/>
          <p14:tracePt t="60491" x="6800850" y="3225800"/>
          <p14:tracePt t="60508" x="6870700" y="3206750"/>
          <p14:tracePt t="60524" x="6927850" y="3200400"/>
          <p14:tracePt t="60541" x="6953250" y="3200400"/>
          <p14:tracePt t="60728" x="6927850" y="3200400"/>
          <p14:tracePt t="60736" x="6870700" y="3187700"/>
          <p14:tracePt t="60743" x="6794500" y="3187700"/>
          <p14:tracePt t="60757" x="6705600" y="3187700"/>
          <p14:tracePt t="60774" x="6534150" y="3187700"/>
          <p14:tracePt t="60791" x="6223000" y="3200400"/>
          <p14:tracePt t="60807" x="6007100" y="3181350"/>
          <p14:tracePt t="60824" x="5861050" y="3168650"/>
          <p14:tracePt t="60840" x="5759450" y="3149600"/>
          <p14:tracePt t="60857" x="5702300" y="3130550"/>
          <p14:tracePt t="60874" x="5683250" y="3124200"/>
          <p14:tracePt t="60891" x="5676900" y="3124200"/>
          <p14:tracePt t="60907" x="5664200" y="3117850"/>
          <p14:tracePt t="60924" x="5638800" y="3117850"/>
          <p14:tracePt t="60941" x="5613400" y="3105150"/>
          <p14:tracePt t="60957" x="5588000" y="3098800"/>
          <p14:tracePt t="60974" x="5543550" y="3079750"/>
          <p14:tracePt t="60991" x="5467350" y="3054350"/>
          <p14:tracePt t="61007" x="5448300" y="3048000"/>
          <p14:tracePt t="61024" x="5435600" y="3041650"/>
          <p14:tracePt t="61095" x="5435600" y="3035300"/>
          <p14:tracePt t="61104" x="5435600" y="3028950"/>
          <p14:tracePt t="61111" x="5416550" y="3022600"/>
          <p14:tracePt t="61124" x="5403850" y="3016250"/>
          <p14:tracePt t="61141" x="5384800" y="3003550"/>
          <p14:tracePt t="61157" x="5372100" y="2997200"/>
          <p14:tracePt t="61174" x="5372100" y="2990850"/>
          <p14:tracePt t="61191" x="5353050" y="2984500"/>
          <p14:tracePt t="61207" x="5340350" y="2984500"/>
          <p14:tracePt t="61224" x="5321300" y="2965450"/>
          <p14:tracePt t="61241" x="5308600" y="2965450"/>
          <p14:tracePt t="61656" x="5308600" y="2978150"/>
          <p14:tracePt t="61663" x="5308600" y="3009900"/>
          <p14:tracePt t="61674" x="5308600" y="3048000"/>
          <p14:tracePt t="61691" x="5308600" y="3130550"/>
          <p14:tracePt t="61708" x="5308600" y="3225800"/>
          <p14:tracePt t="61724" x="5321300" y="3321050"/>
          <p14:tracePt t="61741" x="5321300" y="3416300"/>
          <p14:tracePt t="61757" x="5321300" y="3473450"/>
          <p14:tracePt t="61774" x="5321300" y="3498850"/>
          <p14:tracePt t="61791" x="5321300" y="3505200"/>
          <p14:tracePt t="61824" x="5314950" y="3505200"/>
          <p14:tracePt t="62432" x="5321300" y="3505200"/>
          <p14:tracePt t="66432" x="5321300" y="3498850"/>
          <p14:tracePt t="66559" x="5314950" y="3498850"/>
          <p14:tracePt t="66592" x="5308600" y="3498850"/>
          <p14:tracePt t="66608" x="5308600" y="3492500"/>
          <p14:tracePt t="66624" x="5302250" y="3492500"/>
          <p14:tracePt t="66641" x="5283200" y="3486150"/>
          <p14:tracePt t="66657" x="5245100" y="3473450"/>
          <p14:tracePt t="66674" x="5194300" y="3435350"/>
          <p14:tracePt t="66690" x="5137150" y="3397250"/>
          <p14:tracePt t="66707" x="5080000" y="3359150"/>
          <p14:tracePt t="66724" x="5029200" y="3314700"/>
          <p14:tracePt t="66741" x="4997450" y="3270250"/>
          <p14:tracePt t="66757" x="4965700" y="3219450"/>
          <p14:tracePt t="66774" x="4946650" y="3175000"/>
          <p14:tracePt t="66791" x="4914900" y="3086100"/>
          <p14:tracePt t="66807" x="4902200" y="3048000"/>
          <p14:tracePt t="66824" x="4895850" y="3022600"/>
          <p14:tracePt t="66841" x="4876800" y="2997200"/>
          <p14:tracePt t="66857" x="4870450" y="2984500"/>
          <p14:tracePt t="66874" x="4857750" y="2965450"/>
          <p14:tracePt t="66890" x="4851400" y="2933700"/>
          <p14:tracePt t="66907" x="4845050" y="2901950"/>
          <p14:tracePt t="66924" x="4838700" y="2895600"/>
          <p14:tracePt t="66941" x="4838700" y="2889250"/>
          <p14:tracePt t="66992" x="4838700" y="2882900"/>
          <p14:tracePt t="67000" x="4838700" y="2876550"/>
          <p14:tracePt t="67008" x="4838700" y="2863850"/>
          <p14:tracePt t="67064" x="4838700" y="2857500"/>
          <p14:tracePt t="67080" x="4838700" y="2844800"/>
          <p14:tracePt t="67088" x="4838700" y="2838450"/>
          <p14:tracePt t="67095" x="4838700" y="2832100"/>
          <p14:tracePt t="67111" x="4838700" y="2825750"/>
          <p14:tracePt t="67160" x="4838700" y="2819400"/>
          <p14:tracePt t="67168" x="4845050" y="2813050"/>
          <p14:tracePt t="67176" x="4851400" y="2800350"/>
          <p14:tracePt t="67191" x="4851400" y="2787650"/>
          <p14:tracePt t="67207" x="4857750" y="2743200"/>
          <p14:tracePt t="67224" x="4857750" y="2717800"/>
          <p14:tracePt t="67241" x="4857750" y="2711450"/>
          <p14:tracePt t="67274" x="4864100" y="2711450"/>
          <p14:tracePt t="67376" x="4864100" y="2698750"/>
          <p14:tracePt t="67384" x="4864100" y="2692400"/>
          <p14:tracePt t="67393" x="4857750" y="2686050"/>
          <p14:tracePt t="67407" x="4857750" y="2673350"/>
          <p14:tracePt t="67424" x="4857750" y="2622550"/>
          <p14:tracePt t="67441" x="4857750" y="2533650"/>
          <p14:tracePt t="67457" x="4857750" y="2444750"/>
          <p14:tracePt t="67474" x="4857750" y="2355850"/>
          <p14:tracePt t="67491" x="4845050" y="2266950"/>
          <p14:tracePt t="67508" x="4819650" y="2197100"/>
          <p14:tracePt t="67524" x="4806950" y="2152650"/>
          <p14:tracePt t="67541" x="4794250" y="2127250"/>
          <p14:tracePt t="67557" x="4794250" y="2114550"/>
          <p14:tracePt t="67574" x="4787900" y="2114550"/>
          <p14:tracePt t="67936" x="4794250" y="2114550"/>
          <p14:tracePt t="67944" x="4800600" y="2114550"/>
          <p14:tracePt t="67959" x="4806950" y="2114550"/>
          <p14:tracePt t="67976" x="4813300" y="2114550"/>
          <p14:tracePt t="68008" x="4819650" y="2108200"/>
          <p14:tracePt t="68042" x="4826000" y="2108200"/>
          <p14:tracePt t="70904" x="4806950" y="2108200"/>
          <p14:tracePt t="70911" x="4781550" y="2139950"/>
          <p14:tracePt t="70924" x="4737100" y="2171700"/>
          <p14:tracePt t="70941" x="4635500" y="2228850"/>
          <p14:tracePt t="70957" x="4502150" y="2260600"/>
          <p14:tracePt t="70974" x="4330700" y="2260600"/>
          <p14:tracePt t="70991" x="4127500" y="2254250"/>
          <p14:tracePt t="71007" x="3816350" y="2165350"/>
          <p14:tracePt t="71024" x="3613150" y="2146300"/>
          <p14:tracePt t="71041" x="3390900" y="2146300"/>
          <p14:tracePt t="71057" x="3111500" y="2146300"/>
          <p14:tracePt t="71074" x="2889250" y="2159000"/>
          <p14:tracePt t="71091" x="2692400" y="2178050"/>
          <p14:tracePt t="71108" x="2565400" y="2178050"/>
          <p14:tracePt t="71124" x="2508250" y="2178050"/>
          <p14:tracePt t="71141" x="2489200" y="2178050"/>
          <p14:tracePt t="71158" x="2482850" y="2184400"/>
          <p14:tracePt t="71174" x="2470150" y="2184400"/>
          <p14:tracePt t="71192" x="2425700" y="2197100"/>
          <p14:tracePt t="71208" x="2400300" y="2209800"/>
          <p14:tracePt t="71224" x="2368550" y="2222500"/>
          <p14:tracePt t="71241" x="2330450" y="2222500"/>
          <p14:tracePt t="71258" x="2286000" y="2235200"/>
          <p14:tracePt t="71274" x="2228850" y="2254250"/>
          <p14:tracePt t="71291" x="2152650" y="2286000"/>
          <p14:tracePt t="71307" x="2076450" y="2311400"/>
          <p14:tracePt t="71324" x="2006600" y="2343150"/>
          <p14:tracePt t="71341" x="1949450" y="2387600"/>
          <p14:tracePt t="71358" x="1911350" y="2425700"/>
          <p14:tracePt t="71375" x="1873250" y="2463800"/>
          <p14:tracePt t="71391" x="1822450" y="2495550"/>
          <p14:tracePt t="71408" x="1816100" y="2514600"/>
          <p14:tracePt t="71424" x="1790700" y="2520950"/>
          <p14:tracePt t="71441" x="1739900" y="2533650"/>
          <p14:tracePt t="71457" x="1676400" y="2552700"/>
          <p14:tracePt t="71474" x="1606550" y="2565400"/>
          <p14:tracePt t="71491" x="1549400" y="2578100"/>
          <p14:tracePt t="71507" x="1504950" y="2578100"/>
          <p14:tracePt t="71524" x="1473200" y="2578100"/>
          <p14:tracePt t="71541" x="1447800" y="2578100"/>
          <p14:tracePt t="71558" x="1428750" y="2578100"/>
          <p14:tracePt t="71574" x="1390650" y="2565400"/>
          <p14:tracePt t="71576" x="1371600" y="2565400"/>
          <p14:tracePt t="71591" x="1352550" y="2559050"/>
          <p14:tracePt t="71607" x="1289050" y="2540000"/>
          <p14:tracePt t="71625" x="1238250" y="2533650"/>
          <p14:tracePt t="71641" x="1174750" y="2520950"/>
          <p14:tracePt t="71658" x="1130300" y="2514600"/>
          <p14:tracePt t="71674" x="1092200" y="2501900"/>
          <p14:tracePt t="71691" x="1060450" y="2482850"/>
          <p14:tracePt t="71707" x="1028700" y="2463800"/>
          <p14:tracePt t="71724" x="1016000" y="2444750"/>
          <p14:tracePt t="71741" x="1009650" y="2425700"/>
          <p14:tracePt t="71758" x="1009650" y="2393950"/>
          <p14:tracePt t="71775" x="1054100" y="2362200"/>
          <p14:tracePt t="71777" x="1079500" y="2349500"/>
          <p14:tracePt t="71791" x="1130300" y="2336800"/>
          <p14:tracePt t="71808" x="1206500" y="2336800"/>
          <p14:tracePt t="71824" x="1346200" y="2336800"/>
          <p14:tracePt t="71841" x="1606550" y="2400300"/>
          <p14:tracePt t="71857" x="2057400" y="2508250"/>
          <p14:tracePt t="71875" x="2609850" y="2635250"/>
          <p14:tracePt t="71893" x="3155950" y="2768600"/>
          <p14:tracePt t="71908" x="3619500" y="2870200"/>
          <p14:tracePt t="71924" x="4089400" y="2984500"/>
          <p14:tracePt t="71941" x="4476750" y="3105150"/>
          <p14:tracePt t="71957" x="4749800" y="3194050"/>
          <p14:tracePt t="71974" x="4914900" y="3244850"/>
          <p14:tracePt t="71991" x="5003800" y="3276600"/>
          <p14:tracePt t="71993" x="5022850" y="3282950"/>
          <p14:tracePt t="72007" x="5041900" y="3289300"/>
          <p14:tracePt t="72025" x="5067300" y="3289300"/>
          <p14:tracePt t="72041" x="5105400" y="3289300"/>
          <p14:tracePt t="72058" x="5149850" y="3289300"/>
          <p14:tracePt t="72074" x="5175250" y="3289300"/>
          <p14:tracePt t="72091" x="5200650" y="3276600"/>
          <p14:tracePt t="72108" x="5251450" y="3276600"/>
          <p14:tracePt t="72124" x="5340350" y="3276600"/>
          <p14:tracePt t="72141" x="5480050" y="3282950"/>
          <p14:tracePt t="72158" x="5657850" y="3289300"/>
          <p14:tracePt t="72174" x="5791200" y="3263900"/>
          <p14:tracePt t="72191" x="5867400" y="3225800"/>
          <p14:tracePt t="72207" x="5867400" y="3219450"/>
          <p14:tracePt t="72224" x="5867400" y="3213100"/>
          <p14:tracePt t="72241" x="5842000" y="3200400"/>
          <p14:tracePt t="72257" x="5746750" y="3194050"/>
          <p14:tracePt t="72274" x="5657850" y="3175000"/>
          <p14:tracePt t="72291" x="5543550" y="3155950"/>
          <p14:tracePt t="72307" x="5397500" y="3092450"/>
          <p14:tracePt t="72324" x="5257800" y="3041650"/>
          <p14:tracePt t="72341" x="5143500" y="3003550"/>
          <p14:tracePt t="72357" x="5060950" y="2971800"/>
          <p14:tracePt t="72374" x="5010150" y="2940050"/>
          <p14:tracePt t="72391" x="4997450" y="2901950"/>
          <p14:tracePt t="72392" x="4997450" y="2889250"/>
          <p14:tracePt t="72407" x="4997450" y="2844800"/>
          <p14:tracePt t="72424" x="4997450" y="2774950"/>
          <p14:tracePt t="72441" x="5003800" y="2730500"/>
          <p14:tracePt t="72457" x="5022850" y="2705100"/>
          <p14:tracePt t="72474" x="5041900" y="2692400"/>
          <p14:tracePt t="72491" x="5048250" y="2686050"/>
          <p14:tracePt t="72559" x="5054600" y="2686050"/>
          <p14:tracePt t="72568" x="5067300" y="2698750"/>
          <p14:tracePt t="72575" x="5080000" y="2730500"/>
          <p14:tracePt t="72591" x="5118100" y="2838450"/>
          <p14:tracePt t="72607" x="5143500" y="2990850"/>
          <p14:tracePt t="72624" x="5149850" y="3136900"/>
          <p14:tracePt t="72641" x="5149850" y="3244850"/>
          <p14:tracePt t="72658" x="5118100" y="3308350"/>
          <p14:tracePt t="72674" x="5099050" y="3346450"/>
          <p14:tracePt t="72691" x="5073650" y="3384550"/>
          <p14:tracePt t="72707" x="5060950" y="3403600"/>
          <p14:tracePt t="72724" x="5054600" y="3403600"/>
          <p14:tracePt t="72758" x="5022850" y="3403600"/>
          <p14:tracePt t="72775" x="4895850" y="3314700"/>
          <p14:tracePt t="72776" x="4781550" y="3251200"/>
          <p14:tracePt t="72791" x="4521200" y="3117850"/>
          <p14:tracePt t="72808" x="4152900" y="2971800"/>
          <p14:tracePt t="72824" x="3733800" y="2819400"/>
          <p14:tracePt t="72841" x="3327400" y="2679700"/>
          <p14:tracePt t="72857" x="2946400" y="2552700"/>
          <p14:tracePt t="72874" x="2660650" y="2451100"/>
          <p14:tracePt t="72892" x="2413000" y="2362200"/>
          <p14:tracePt t="72908" x="2228850" y="2298700"/>
          <p14:tracePt t="72924" x="2108200" y="2279650"/>
          <p14:tracePt t="72941" x="2025650" y="2273300"/>
          <p14:tracePt t="72957" x="1949450" y="2273300"/>
          <p14:tracePt t="72974" x="1879600" y="2273300"/>
          <p14:tracePt t="72991" x="1784350" y="2273300"/>
          <p14:tracePt t="73008" x="1746250" y="2273300"/>
          <p14:tracePt t="73025" x="1714500" y="2260600"/>
          <p14:tracePt t="73041" x="1695450" y="2260600"/>
          <p14:tracePt t="73058" x="1663700" y="2260600"/>
          <p14:tracePt t="73074" x="1625600" y="2260600"/>
          <p14:tracePt t="73091" x="1587500" y="2260600"/>
          <p14:tracePt t="73107" x="1562100" y="2266950"/>
          <p14:tracePt t="73125" x="1536700" y="2273300"/>
          <p14:tracePt t="73141" x="1498600" y="2286000"/>
          <p14:tracePt t="73157" x="1441450" y="2292350"/>
          <p14:tracePt t="73175" x="1352550" y="2311400"/>
          <p14:tracePt t="73191" x="1327150" y="2317750"/>
          <p14:tracePt t="73208" x="1244600" y="2330450"/>
          <p14:tracePt t="73224" x="1181100" y="2330450"/>
          <p14:tracePt t="73241" x="1149350" y="2330450"/>
          <p14:tracePt t="73258" x="1136650" y="2330450"/>
          <p14:tracePt t="73416" x="1143000" y="2330450"/>
          <p14:tracePt t="73424" x="1149350" y="2330450"/>
          <p14:tracePt t="73431" x="1155700" y="2330450"/>
          <p14:tracePt t="73441" x="1168400" y="2317750"/>
          <p14:tracePt t="73458" x="1212850" y="2298700"/>
          <p14:tracePt t="73474" x="1263650" y="2279650"/>
          <p14:tracePt t="73491" x="1308100" y="2266950"/>
          <p14:tracePt t="73507" x="1333500" y="2254250"/>
          <p14:tracePt t="73524" x="1371600" y="2241550"/>
          <p14:tracePt t="73541" x="1409700" y="2228850"/>
          <p14:tracePt t="73558" x="1473200" y="2222500"/>
          <p14:tracePt t="73574" x="1555750" y="2216150"/>
          <p14:tracePt t="73576" x="1593850" y="2216150"/>
          <p14:tracePt t="73591" x="1657350" y="2216150"/>
          <p14:tracePt t="73608" x="1720850" y="2216150"/>
          <p14:tracePt t="73624" x="1797050" y="2216150"/>
          <p14:tracePt t="73641" x="1898650" y="2216150"/>
          <p14:tracePt t="73658" x="2006600" y="2216150"/>
          <p14:tracePt t="73674" x="2082800" y="2216150"/>
          <p14:tracePt t="73691" x="2114550" y="2216150"/>
          <p14:tracePt t="73708" x="2133600" y="2216150"/>
          <p14:tracePt t="73740" x="2139950" y="2216150"/>
          <p14:tracePt t="73774" x="2146300" y="2216150"/>
          <p14:tracePt t="73791" x="2152650" y="2228850"/>
          <p14:tracePt t="73808" x="2152650" y="2260600"/>
          <p14:tracePt t="73824" x="2152650" y="2286000"/>
          <p14:tracePt t="73841" x="2152650" y="2298700"/>
          <p14:tracePt t="73927" x="2152650" y="2292350"/>
          <p14:tracePt t="73936" x="2152650" y="2279650"/>
          <p14:tracePt t="73943" x="2152650" y="2273300"/>
          <p14:tracePt t="73957" x="2127250" y="2260600"/>
          <p14:tracePt t="73974" x="2051050" y="2247900"/>
          <p14:tracePt t="73991" x="1936750" y="2209800"/>
          <p14:tracePt t="73992" x="1873250" y="2197100"/>
          <p14:tracePt t="74007" x="1739900" y="2197100"/>
          <p14:tracePt t="74024" x="1612900" y="2197100"/>
          <p14:tracePt t="74042" x="1530350" y="2197100"/>
          <p14:tracePt t="74058" x="1492250" y="2203450"/>
          <p14:tracePt t="74074" x="1479550" y="2203450"/>
          <p14:tracePt t="74091" x="1473200" y="2203450"/>
          <p14:tracePt t="74126" x="1466850" y="2203450"/>
          <p14:tracePt t="74141" x="1441450" y="2203450"/>
          <p14:tracePt t="74157" x="1416050" y="2216150"/>
          <p14:tracePt t="74174" x="1390650" y="2228850"/>
          <p14:tracePt t="74191" x="1365250" y="2241550"/>
          <p14:tracePt t="74207" x="1333500" y="2260600"/>
          <p14:tracePt t="74224" x="1327150" y="2273300"/>
          <p14:tracePt t="74240" x="1320800" y="2279650"/>
          <p14:tracePt t="74344" x="1320800" y="2273300"/>
          <p14:tracePt t="74352" x="1320800" y="2260600"/>
          <p14:tracePt t="74359" x="1333500" y="2254250"/>
          <p14:tracePt t="74376" x="1365250" y="2222500"/>
          <p14:tracePt t="74391" x="1390650" y="2216150"/>
          <p14:tracePt t="74408" x="1479550" y="2190750"/>
          <p14:tracePt t="74424" x="1555750" y="2184400"/>
          <p14:tracePt t="74441" x="1606550" y="2184400"/>
          <p14:tracePt t="74457" x="1670050" y="2184400"/>
          <p14:tracePt t="74474" x="1733550" y="2184400"/>
          <p14:tracePt t="74491" x="1803400" y="2184400"/>
          <p14:tracePt t="74508" x="1866900" y="2209800"/>
          <p14:tracePt t="74524" x="1905000" y="2222500"/>
          <p14:tracePt t="74541" x="1930400" y="2235200"/>
          <p14:tracePt t="74557" x="1943100" y="2260600"/>
          <p14:tracePt t="74574" x="1949450" y="2286000"/>
          <p14:tracePt t="74591" x="1949450" y="2324100"/>
          <p14:tracePt t="74607" x="1949450" y="2343150"/>
          <p14:tracePt t="74784" x="1949450" y="2349500"/>
          <p14:tracePt t="74792" x="1949450" y="2362200"/>
          <p14:tracePt t="74800" x="1949450" y="2368550"/>
          <p14:tracePt t="74808" x="1949450" y="2387600"/>
          <p14:tracePt t="74824" x="1917700" y="2419350"/>
          <p14:tracePt t="74841" x="1860550" y="2457450"/>
          <p14:tracePt t="74857" x="1790700" y="2489200"/>
          <p14:tracePt t="74874" x="1727200" y="2508250"/>
          <p14:tracePt t="74891" x="1663700" y="2508250"/>
          <p14:tracePt t="74908" x="1600200" y="2508250"/>
          <p14:tracePt t="74924" x="1517650" y="2482850"/>
          <p14:tracePt t="74941" x="1428750" y="2432050"/>
          <p14:tracePt t="74958" x="1339850" y="2381250"/>
          <p14:tracePt t="74974" x="1270000" y="2311400"/>
          <p14:tracePt t="74977" x="1238250" y="2279650"/>
          <p14:tracePt t="74991" x="1212850" y="2247900"/>
          <p14:tracePt t="75008" x="1200150" y="2190750"/>
          <p14:tracePt t="75024" x="1212850" y="2146300"/>
          <p14:tracePt t="75041" x="1238250" y="2095500"/>
          <p14:tracePt t="75057" x="1282700" y="2051050"/>
          <p14:tracePt t="75074" x="1358900" y="2019300"/>
          <p14:tracePt t="75091" x="1441450" y="2000250"/>
          <p14:tracePt t="75107" x="1555750" y="2000250"/>
          <p14:tracePt t="75124" x="1676400" y="2000250"/>
          <p14:tracePt t="75141" x="1803400" y="2006600"/>
          <p14:tracePt t="75158" x="1905000" y="2044700"/>
          <p14:tracePt t="75174" x="1968500" y="2089150"/>
          <p14:tracePt t="75176" x="1987550" y="2120900"/>
          <p14:tracePt t="75191" x="2006600" y="2178050"/>
          <p14:tracePt t="75207" x="1993900" y="2241550"/>
          <p14:tracePt t="75224" x="1955800" y="2311400"/>
          <p14:tracePt t="75241" x="1917700" y="2368550"/>
          <p14:tracePt t="75257" x="1866900" y="2406650"/>
          <p14:tracePt t="75274" x="1828800" y="2432050"/>
          <p14:tracePt t="75291" x="1739900" y="2438400"/>
          <p14:tracePt t="75308" x="1644650" y="2432050"/>
          <p14:tracePt t="75324" x="1549400" y="2393950"/>
          <p14:tracePt t="75341" x="1473200" y="2368550"/>
          <p14:tracePt t="75358" x="1441450" y="2330450"/>
          <p14:tracePt t="75374" x="1435100" y="2279650"/>
          <p14:tracePt t="75391" x="1460500" y="2184400"/>
          <p14:tracePt t="75407" x="1498600" y="2127250"/>
          <p14:tracePt t="75424" x="1581150" y="2082800"/>
          <p14:tracePt t="75441" x="1727200" y="2038350"/>
          <p14:tracePt t="75457" x="1911350" y="2019300"/>
          <p14:tracePt t="75474" x="2076450" y="2019300"/>
          <p14:tracePt t="75491" x="2216150" y="2038350"/>
          <p14:tracePt t="75507" x="2317750" y="2095500"/>
          <p14:tracePt t="75524" x="2406650" y="2159000"/>
          <p14:tracePt t="75541" x="2470150" y="2222500"/>
          <p14:tracePt t="75558" x="2508250" y="2292350"/>
          <p14:tracePt t="75574" x="2514600" y="2336800"/>
          <p14:tracePt t="75576" x="2514600" y="2349500"/>
          <p14:tracePt t="75591" x="2514600" y="2362200"/>
          <p14:tracePt t="75607" x="2514600" y="2374900"/>
          <p14:tracePt t="75641" x="2508250" y="2374900"/>
          <p14:tracePt t="75657" x="2501900" y="2374900"/>
          <p14:tracePt t="75674" x="2489200" y="2374900"/>
          <p14:tracePt t="75691" x="2470150" y="2381250"/>
          <p14:tracePt t="75708" x="2451100" y="2381250"/>
          <p14:tracePt t="75724" x="2444750" y="2381250"/>
          <p14:tracePt t="75758" x="2425700" y="2381250"/>
          <p14:tracePt t="75774" x="2374900" y="2381250"/>
          <p14:tracePt t="75792" x="2279650" y="2381250"/>
          <p14:tracePt t="75808" x="2209800" y="2381250"/>
          <p14:tracePt t="75824" x="2146300" y="2381250"/>
          <p14:tracePt t="75841" x="2076450" y="2355850"/>
          <p14:tracePt t="75858" x="2000250" y="2330450"/>
          <p14:tracePt t="75874" x="1905000" y="2298700"/>
          <p14:tracePt t="75892" x="1828800" y="2260600"/>
          <p14:tracePt t="75908" x="1784350" y="2235200"/>
          <p14:tracePt t="75924" x="1784350" y="2209800"/>
          <p14:tracePt t="75941" x="1828800" y="2165350"/>
          <p14:tracePt t="75957" x="1911350" y="2120900"/>
          <p14:tracePt t="75975" x="2000250" y="2095500"/>
          <p14:tracePt t="75976" x="2038350" y="2089150"/>
          <p14:tracePt t="75991" x="2076450" y="2082800"/>
          <p14:tracePt t="76007" x="2228850" y="2082800"/>
          <p14:tracePt t="76024" x="2393950" y="2082800"/>
          <p14:tracePt t="76041" x="2597150" y="2076450"/>
          <p14:tracePt t="76057" x="2851150" y="2076450"/>
          <p14:tracePt t="76074" x="3067050" y="2076450"/>
          <p14:tracePt t="76091" x="3276600" y="2114550"/>
          <p14:tracePt t="76108" x="3448050" y="2165350"/>
          <p14:tracePt t="76127" x="3594100" y="2203450"/>
          <p14:tracePt t="76141" x="3733800" y="2216150"/>
          <p14:tracePt t="76158" x="3892550" y="2222500"/>
          <p14:tracePt t="76174" x="4006850" y="2222500"/>
          <p14:tracePt t="76176" x="4019550" y="2222500"/>
          <p14:tracePt t="76200" x="4019550" y="2216150"/>
          <p14:tracePt t="76209" x="4032250" y="2216150"/>
          <p14:tracePt t="76224" x="4051300" y="2216150"/>
          <p14:tracePt t="76241" x="4102100" y="2190750"/>
          <p14:tracePt t="76257" x="4146550" y="2171700"/>
          <p14:tracePt t="76274" x="4159250" y="2159000"/>
          <p14:tracePt t="76335" x="4159250" y="2152650"/>
          <p14:tracePt t="76375" x="4140200" y="2152650"/>
          <p14:tracePt t="76384" x="4114800" y="2152650"/>
          <p14:tracePt t="76393" x="4095750" y="2152650"/>
          <p14:tracePt t="76407" x="4019550" y="2152650"/>
          <p14:tracePt t="76424" x="3949700" y="2146300"/>
          <p14:tracePt t="76441" x="3892550" y="2133600"/>
          <p14:tracePt t="76458" x="3854450" y="2120900"/>
          <p14:tracePt t="76475" x="3822700" y="2108200"/>
          <p14:tracePt t="76491" x="3797300" y="2095500"/>
          <p14:tracePt t="76508" x="3765550" y="2082800"/>
          <p14:tracePt t="76524" x="3746500" y="2063750"/>
          <p14:tracePt t="76541" x="3727450" y="2057400"/>
          <p14:tracePt t="76558" x="3727450" y="2032000"/>
          <p14:tracePt t="76574" x="3727450" y="2006600"/>
          <p14:tracePt t="76576" x="3727450" y="1974850"/>
          <p14:tracePt t="76591" x="3727450" y="1898650"/>
          <p14:tracePt t="76608" x="3727450" y="1809750"/>
          <p14:tracePt t="76624" x="3746500" y="1720850"/>
          <p14:tracePt t="76641" x="3771900" y="1657350"/>
          <p14:tracePt t="76658" x="3829050" y="1606550"/>
          <p14:tracePt t="76674" x="3917950" y="1562100"/>
          <p14:tracePt t="76691" x="4025900" y="1536700"/>
          <p14:tracePt t="76708" x="4159250" y="1524000"/>
          <p14:tracePt t="76724" x="4279900" y="1517650"/>
          <p14:tracePt t="76741" x="4362450" y="1543050"/>
          <p14:tracePt t="76758" x="4419600" y="1593850"/>
          <p14:tracePt t="76774" x="4470400" y="1657350"/>
          <p14:tracePt t="76775" x="4483100" y="1689100"/>
          <p14:tracePt t="76791" x="4495800" y="1765300"/>
          <p14:tracePt t="76808" x="4495800" y="1828800"/>
          <p14:tracePt t="76824" x="4483100" y="1898650"/>
          <p14:tracePt t="76841" x="4438650" y="1987550"/>
          <p14:tracePt t="76858" x="4349750" y="2057400"/>
          <p14:tracePt t="76874" x="4260850" y="2089150"/>
          <p14:tracePt t="76891" x="4165600" y="2101850"/>
          <p14:tracePt t="76907" x="4076700" y="2095500"/>
          <p14:tracePt t="76924" x="3994150" y="2095500"/>
          <p14:tracePt t="76941" x="3917950" y="2063750"/>
          <p14:tracePt t="76958" x="3835400" y="2012950"/>
          <p14:tracePt t="76975" x="3765550" y="1962150"/>
          <p14:tracePt t="76991" x="3727450" y="1917700"/>
          <p14:tracePt t="77008" x="3714750" y="1854200"/>
          <p14:tracePt t="77024" x="3721100" y="1809750"/>
          <p14:tracePt t="77041" x="3746500" y="1758950"/>
          <p14:tracePt t="77058" x="3784600" y="1720850"/>
          <p14:tracePt t="77075" x="3848100" y="1695450"/>
          <p14:tracePt t="77091" x="3949700" y="1676400"/>
          <p14:tracePt t="77107" x="4064000" y="1676400"/>
          <p14:tracePt t="77126" x="4171950" y="1676400"/>
          <p14:tracePt t="77141" x="4248150" y="1689100"/>
          <p14:tracePt t="77158" x="4279900" y="1708150"/>
          <p14:tracePt t="77174" x="4292600" y="1739900"/>
          <p14:tracePt t="77191" x="4298950" y="1828800"/>
          <p14:tracePt t="77207" x="4298950" y="1898650"/>
          <p14:tracePt t="77225" x="4267200" y="1974850"/>
          <p14:tracePt t="77241" x="4222750" y="2038350"/>
          <p14:tracePt t="77258" x="4171950" y="2082800"/>
          <p14:tracePt t="77274" x="4102100" y="2114550"/>
          <p14:tracePt t="77291" x="4057650" y="2120900"/>
          <p14:tracePt t="77308" x="4013200" y="2120900"/>
          <p14:tracePt t="77324" x="3975100" y="2120900"/>
          <p14:tracePt t="77341" x="3937000" y="2120900"/>
          <p14:tracePt t="77358" x="3911600" y="2120900"/>
          <p14:tracePt t="77376" x="3886200" y="2127250"/>
          <p14:tracePt t="77391" x="3873500" y="2127250"/>
          <p14:tracePt t="77408" x="3822700" y="2127250"/>
          <p14:tracePt t="77424" x="3714750" y="2127250"/>
          <p14:tracePt t="77441" x="3562350" y="2133600"/>
          <p14:tracePt t="77457" x="3397250" y="2139950"/>
          <p14:tracePt t="77475" x="3219450" y="2133600"/>
          <p14:tracePt t="77491" x="3060700" y="2133600"/>
          <p14:tracePt t="77508" x="2914650" y="2133600"/>
          <p14:tracePt t="77524" x="2800350" y="2133600"/>
          <p14:tracePt t="77541" x="2724150" y="2133600"/>
          <p14:tracePt t="77558" x="2641600" y="2146300"/>
          <p14:tracePt t="77576" x="2489200" y="2152650"/>
          <p14:tracePt t="77591" x="2374900" y="2152650"/>
          <p14:tracePt t="77608" x="2266950" y="2152650"/>
          <p14:tracePt t="77624" x="2120900" y="2152650"/>
          <p14:tracePt t="77641" x="1993900" y="2152650"/>
          <p14:tracePt t="77657" x="1873250" y="2152650"/>
          <p14:tracePt t="77674" x="1752600" y="2152650"/>
          <p14:tracePt t="77691" x="1612900" y="2146300"/>
          <p14:tracePt t="77707" x="1479550" y="2146300"/>
          <p14:tracePt t="77724" x="1365250" y="2146300"/>
          <p14:tracePt t="77741" x="1263650" y="2146300"/>
          <p14:tracePt t="77758" x="1168400" y="2146300"/>
          <p14:tracePt t="77775" x="1079500" y="2146300"/>
          <p14:tracePt t="77791" x="1060450" y="2146300"/>
          <p14:tracePt t="77831" x="1073150" y="2146300"/>
          <p14:tracePt t="77840" x="1104900" y="2146300"/>
          <p14:tracePt t="77858" x="1187450" y="2146300"/>
          <p14:tracePt t="77874" x="1257300" y="2139950"/>
          <p14:tracePt t="77891" x="1403350" y="2171700"/>
          <p14:tracePt t="77908" x="1600200" y="2216150"/>
          <p14:tracePt t="77924" x="1803400" y="2266950"/>
          <p14:tracePt t="77941" x="1968500" y="2311400"/>
          <p14:tracePt t="77958" x="2063750" y="2343150"/>
          <p14:tracePt t="77974" x="2095500" y="2355850"/>
          <p14:tracePt t="77976" x="2101850" y="2355850"/>
          <p14:tracePt t="77991" x="2146300" y="2355850"/>
          <p14:tracePt t="78008" x="2228850" y="2349500"/>
          <p14:tracePt t="78024" x="2355850" y="2298700"/>
          <p14:tracePt t="78041" x="2571750" y="2260600"/>
          <p14:tracePt t="78057" x="2800350" y="2222500"/>
          <p14:tracePt t="78074" x="3022600" y="2216150"/>
          <p14:tracePt t="78091" x="3232150" y="2216150"/>
          <p14:tracePt t="78107" x="3460750" y="2216150"/>
          <p14:tracePt t="78124" x="3721100" y="2209800"/>
          <p14:tracePt t="78141" x="3987800" y="2171700"/>
          <p14:tracePt t="78158" x="4203700" y="2133600"/>
          <p14:tracePt t="78174" x="4324350" y="2101850"/>
          <p14:tracePt t="78191" x="4375150" y="2082800"/>
          <p14:tracePt t="78208" x="4381500" y="2082800"/>
          <p14:tracePt t="78328" x="4349750" y="2082800"/>
          <p14:tracePt t="78336" x="4311650" y="2089150"/>
          <p14:tracePt t="78343" x="4260850" y="2108200"/>
          <p14:tracePt t="78358" x="4197350" y="2127250"/>
          <p14:tracePt t="78374" x="4019550" y="2171700"/>
          <p14:tracePt t="78376" x="3911600" y="2203450"/>
          <p14:tracePt t="78391" x="3771900" y="2216150"/>
          <p14:tracePt t="78408" x="3352800" y="2254250"/>
          <p14:tracePt t="78424" x="3105150" y="2260600"/>
          <p14:tracePt t="78441" x="2895600" y="2260600"/>
          <p14:tracePt t="78458" x="2724150" y="2260600"/>
          <p14:tracePt t="78474" x="2565400" y="2260600"/>
          <p14:tracePt t="78491" x="2406650" y="2260600"/>
          <p14:tracePt t="78507" x="2247900" y="2266950"/>
          <p14:tracePt t="78524" x="2108200" y="2266950"/>
          <p14:tracePt t="78541" x="2038350" y="2266950"/>
          <p14:tracePt t="78558" x="2012950" y="2266950"/>
          <p14:tracePt t="78574" x="2000250" y="2266950"/>
          <p14:tracePt t="78576" x="1993900" y="2266950"/>
          <p14:tracePt t="78591" x="1987550" y="2266950"/>
          <p14:tracePt t="78687" x="1981200" y="2266950"/>
          <p14:tracePt t="78696" x="1974850" y="2266950"/>
          <p14:tracePt t="78712" x="1968500" y="2279650"/>
          <p14:tracePt t="78720" x="1949450" y="2286000"/>
          <p14:tracePt t="78727" x="1936750" y="2292350"/>
          <p14:tracePt t="78741" x="1911350" y="2298700"/>
          <p14:tracePt t="78758" x="1847850" y="2317750"/>
          <p14:tracePt t="78774" x="1771650" y="2330450"/>
          <p14:tracePt t="78776" x="1720850" y="2336800"/>
          <p14:tracePt t="78791" x="1676400" y="2336800"/>
          <p14:tracePt t="78808" x="1524000" y="2336800"/>
          <p14:tracePt t="78824" x="1441450" y="2336800"/>
          <p14:tracePt t="78841" x="1352550" y="2336800"/>
          <p14:tracePt t="78858" x="1314450" y="2336800"/>
          <p14:tracePt t="78874" x="1270000" y="2336800"/>
          <p14:tracePt t="78891" x="1238250" y="2336800"/>
          <p14:tracePt t="78908" x="1212850" y="2324100"/>
          <p14:tracePt t="78924" x="1187450" y="2305050"/>
          <p14:tracePt t="78941" x="1149350" y="2279650"/>
          <p14:tracePt t="78957" x="1111250" y="2254250"/>
          <p14:tracePt t="78975" x="1085850" y="2241550"/>
          <p14:tracePt t="78991" x="1073150" y="2235200"/>
          <p14:tracePt t="79007" x="1079500" y="2222500"/>
          <p14:tracePt t="79024" x="1104900" y="2184400"/>
          <p14:tracePt t="79041" x="1143000" y="2159000"/>
          <p14:tracePt t="79057" x="1187450" y="2139950"/>
          <p14:tracePt t="79074" x="1244600" y="2120900"/>
          <p14:tracePt t="79091" x="1295400" y="2108200"/>
          <p14:tracePt t="79108" x="1346200" y="2108200"/>
          <p14:tracePt t="79124" x="1416050" y="2108200"/>
          <p14:tracePt t="79141" x="1485900" y="2108200"/>
          <p14:tracePt t="79157" x="1568450" y="2108200"/>
          <p14:tracePt t="79174" x="1670050" y="2146300"/>
          <p14:tracePt t="79191" x="1752600" y="2178050"/>
          <p14:tracePt t="79193" x="1790700" y="2197100"/>
          <p14:tracePt t="79208" x="1841500" y="2209800"/>
          <p14:tracePt t="79224" x="1873250" y="2235200"/>
          <p14:tracePt t="79241" x="1892300" y="2247900"/>
          <p14:tracePt t="79257" x="1898650" y="2266950"/>
          <p14:tracePt t="79274" x="1898650" y="2279650"/>
          <p14:tracePt t="79291" x="1898650" y="2298700"/>
          <p14:tracePt t="79307" x="1898650" y="2324100"/>
          <p14:tracePt t="79324" x="1879600" y="2349500"/>
          <p14:tracePt t="79341" x="1866900" y="2381250"/>
          <p14:tracePt t="79357" x="1854200" y="2413000"/>
          <p14:tracePt t="79374" x="1822450" y="2432050"/>
          <p14:tracePt t="79391" x="1790700" y="2451100"/>
          <p14:tracePt t="79391" x="1771650" y="2457450"/>
          <p14:tracePt t="79407" x="1720850" y="2463800"/>
          <p14:tracePt t="79424" x="1670050" y="2463800"/>
          <p14:tracePt t="79441" x="1606550" y="2463800"/>
          <p14:tracePt t="79457" x="1536700" y="2463800"/>
          <p14:tracePt t="79474" x="1441450" y="2444750"/>
          <p14:tracePt t="79491" x="1339850" y="2406650"/>
          <p14:tracePt t="79508" x="1257300" y="2374900"/>
          <p14:tracePt t="79524" x="1200150" y="2355850"/>
          <p14:tracePt t="79541" x="1174750" y="2330450"/>
          <p14:tracePt t="79558" x="1149350" y="2292350"/>
          <p14:tracePt t="79574" x="1143000" y="2254250"/>
          <p14:tracePt t="79576" x="1143000" y="2235200"/>
          <p14:tracePt t="79591" x="1143000" y="2190750"/>
          <p14:tracePt t="79607" x="1143000" y="2152650"/>
          <p14:tracePt t="79624" x="1143000" y="2127250"/>
          <p14:tracePt t="79641" x="1168400" y="2101850"/>
          <p14:tracePt t="79657" x="1206500" y="2076450"/>
          <p14:tracePt t="79674" x="1244600" y="2063750"/>
          <p14:tracePt t="79691" x="1295400" y="2051050"/>
          <p14:tracePt t="79708" x="1365250" y="2044700"/>
          <p14:tracePt t="79724" x="1435100" y="2044700"/>
          <p14:tracePt t="79741" x="1517650" y="2044700"/>
          <p14:tracePt t="79757" x="1612900" y="2044700"/>
          <p14:tracePt t="79776" x="1739900" y="2051050"/>
          <p14:tracePt t="79791" x="1822450" y="2076450"/>
          <p14:tracePt t="79808" x="1885950" y="2095500"/>
          <p14:tracePt t="79824" x="1936750" y="2114550"/>
          <p14:tracePt t="79841" x="1968500" y="2133600"/>
          <p14:tracePt t="79858" x="2000250" y="2152650"/>
          <p14:tracePt t="79874" x="2025650" y="2171700"/>
          <p14:tracePt t="79891" x="2044700" y="2190750"/>
          <p14:tracePt t="79907" x="2044700" y="2209800"/>
          <p14:tracePt t="79924" x="2051050" y="2222500"/>
          <p14:tracePt t="79941" x="2051050" y="2241550"/>
          <p14:tracePt t="79958" x="2051050" y="2260600"/>
          <p14:tracePt t="79974" x="2051050" y="2273300"/>
          <p14:tracePt t="79976" x="2051050" y="2286000"/>
          <p14:tracePt t="79991" x="2032000" y="2305050"/>
          <p14:tracePt t="80008" x="2025650" y="2324100"/>
          <p14:tracePt t="80024" x="2012950" y="2349500"/>
          <p14:tracePt t="80041" x="1993900" y="2368550"/>
          <p14:tracePt t="80058" x="1949450" y="2393950"/>
          <p14:tracePt t="80074" x="1898650" y="2419350"/>
          <p14:tracePt t="80091" x="1835150" y="2432050"/>
          <p14:tracePt t="80107" x="1778000" y="2451100"/>
          <p14:tracePt t="80124" x="1701800" y="2451100"/>
          <p14:tracePt t="80141" x="1619250" y="2451100"/>
          <p14:tracePt t="80158" x="1543050" y="2451100"/>
          <p14:tracePt t="80174" x="1466850" y="2438400"/>
          <p14:tracePt t="80176" x="1435100" y="2425700"/>
          <p14:tracePt t="80191" x="1371600" y="2406650"/>
          <p14:tracePt t="80208" x="1333500" y="2393950"/>
          <p14:tracePt t="80224" x="1301750" y="2368550"/>
          <p14:tracePt t="80241" x="1270000" y="2336800"/>
          <p14:tracePt t="80258" x="1238250" y="2305050"/>
          <p14:tracePt t="80274" x="1212850" y="2273300"/>
          <p14:tracePt t="80291" x="1200150" y="2247900"/>
          <p14:tracePt t="80307" x="1193800" y="2222500"/>
          <p14:tracePt t="80324" x="1187450" y="2190750"/>
          <p14:tracePt t="80341" x="1181100" y="2165350"/>
          <p14:tracePt t="80357" x="1181100" y="2152650"/>
          <p14:tracePt t="80374" x="1181100" y="2133600"/>
          <p14:tracePt t="80391" x="1200150" y="2114550"/>
          <p14:tracePt t="80392" x="1206500" y="2101850"/>
          <p14:tracePt t="80407" x="1238250" y="2076450"/>
          <p14:tracePt t="80424" x="1282700" y="2063750"/>
          <p14:tracePt t="80441" x="1339850" y="2044700"/>
          <p14:tracePt t="80458" x="1416050" y="2038350"/>
          <p14:tracePt t="80474" x="1511300" y="2038350"/>
          <p14:tracePt t="80491" x="1606550" y="2038350"/>
          <p14:tracePt t="80508" x="1714500" y="2044700"/>
          <p14:tracePt t="80524" x="1822450" y="2070100"/>
          <p14:tracePt t="80541" x="1917700" y="2108200"/>
          <p14:tracePt t="80558" x="2006600" y="2139950"/>
          <p14:tracePt t="80575" x="2076450" y="2159000"/>
          <p14:tracePt t="80591" x="2095500" y="2171700"/>
          <p14:tracePt t="80607" x="2114550" y="2197100"/>
          <p14:tracePt t="80624" x="2120900" y="2216150"/>
          <p14:tracePt t="80641" x="2120900" y="2254250"/>
          <p14:tracePt t="80657" x="2120900" y="2292350"/>
          <p14:tracePt t="80674" x="2114550" y="2336800"/>
          <p14:tracePt t="80691" x="2095500" y="2374900"/>
          <p14:tracePt t="80707" x="2076450" y="2413000"/>
          <p14:tracePt t="80724" x="2044700" y="2438400"/>
          <p14:tracePt t="80741" x="2000250" y="2470150"/>
          <p14:tracePt t="80757" x="1955800" y="2482850"/>
          <p14:tracePt t="80774" x="1879600" y="2501900"/>
          <p14:tracePt t="80791" x="1790700" y="2508250"/>
          <p14:tracePt t="80807" x="1657350" y="2508250"/>
          <p14:tracePt t="80824" x="1581150" y="2501900"/>
          <p14:tracePt t="80841" x="1511300" y="2489200"/>
          <p14:tracePt t="80857" x="1441450" y="2470150"/>
          <p14:tracePt t="80874" x="1377950" y="2451100"/>
          <p14:tracePt t="80891" x="1327150" y="2438400"/>
          <p14:tracePt t="80907" x="1289050" y="2406650"/>
          <p14:tracePt t="80924" x="1257300" y="2381250"/>
          <p14:tracePt t="80941" x="1231900" y="2355850"/>
          <p14:tracePt t="80957" x="1187450" y="2305050"/>
          <p14:tracePt t="80974" x="1162050" y="2254250"/>
          <p14:tracePt t="80991" x="1143000" y="2228850"/>
          <p14:tracePt t="81008" x="1136650" y="2197100"/>
          <p14:tracePt t="81025" x="1123950" y="2171700"/>
          <p14:tracePt t="81041" x="1130300" y="2146300"/>
          <p14:tracePt t="81058" x="1168400" y="2120900"/>
          <p14:tracePt t="81074" x="1212850" y="2089150"/>
          <p14:tracePt t="81091" x="1250950" y="2070100"/>
          <p14:tracePt t="81107" x="1308100" y="2057400"/>
          <p14:tracePt t="81125" x="1377950" y="2051050"/>
          <p14:tracePt t="81141" x="1460500" y="2038350"/>
          <p14:tracePt t="81157" x="1543050" y="2038350"/>
          <p14:tracePt t="81174" x="1625600" y="2038350"/>
          <p14:tracePt t="81191" x="1682750" y="2057400"/>
          <p14:tracePt t="81208" x="1733550" y="2082800"/>
          <p14:tracePt t="81224" x="1739900" y="2089150"/>
          <p14:tracePt t="81241" x="1758950" y="2101850"/>
          <p14:tracePt t="81416" x="1765300" y="2101850"/>
          <p14:tracePt t="81424" x="1771650" y="2108200"/>
          <p14:tracePt t="81432" x="1778000" y="2108200"/>
          <p14:tracePt t="81440" x="1784350" y="2114550"/>
          <p14:tracePt t="81458" x="1803400" y="2114550"/>
          <p14:tracePt t="81474" x="1816100" y="2120900"/>
          <p14:tracePt t="81507" x="1822450" y="2127250"/>
          <p14:tracePt t="81541" x="1828800" y="2133600"/>
          <p14:tracePt t="81557" x="1841500" y="2139950"/>
          <p14:tracePt t="81591" x="1847850" y="2146300"/>
          <p14:tracePt t="81695" x="1860550" y="2159000"/>
          <p14:tracePt t="81760" x="1860550" y="2165350"/>
          <p14:tracePt t="81768" x="1860550" y="2171700"/>
          <p14:tracePt t="81776" x="1860550" y="2178050"/>
          <p14:tracePt t="81791" x="1847850" y="2216150"/>
          <p14:tracePt t="81807" x="1816100" y="2266950"/>
          <p14:tracePt t="81824" x="1771650" y="2330450"/>
          <p14:tracePt t="81841" x="1727200" y="2393950"/>
          <p14:tracePt t="81857" x="1689100" y="2444750"/>
          <p14:tracePt t="81875" x="1631950" y="2482850"/>
          <p14:tracePt t="81892" x="1587500" y="2533650"/>
          <p14:tracePt t="81908" x="1562100" y="2578100"/>
          <p14:tracePt t="81924" x="1549400" y="2603500"/>
          <p14:tracePt t="81941" x="1536700" y="2609850"/>
          <p14:tracePt t="82047" x="1543050" y="2609850"/>
          <p14:tracePt t="82056" x="1549400" y="2609850"/>
          <p14:tracePt t="82074" x="1562100" y="2609850"/>
          <p14:tracePt t="82091" x="1574800" y="2590800"/>
          <p14:tracePt t="82107" x="1581150" y="2578100"/>
          <p14:tracePt t="82125" x="1587500" y="2571750"/>
          <p14:tracePt t="82141" x="1587500" y="2565400"/>
          <p14:tracePt t="82400" x="1593850" y="2565400"/>
          <p14:tracePt t="82415" x="1600200" y="2565400"/>
          <p14:tracePt t="82423" x="1606550" y="2565400"/>
          <p14:tracePt t="82440" x="1612900" y="2565400"/>
          <p14:tracePt t="82457" x="1625600" y="2565400"/>
          <p14:tracePt t="82474" x="1644650" y="2584450"/>
          <p14:tracePt t="82491" x="1657350" y="2590800"/>
          <p14:tracePt t="82507" x="1663700" y="2603500"/>
          <p14:tracePt t="82524" x="1663700" y="2616200"/>
          <p14:tracePt t="82541" x="1663700" y="2628900"/>
          <p14:tracePt t="82557" x="1670050" y="2641600"/>
          <p14:tracePt t="82576" x="1670050" y="2660650"/>
          <p14:tracePt t="82591" x="1670050" y="2667000"/>
          <p14:tracePt t="82607" x="1670050" y="2692400"/>
          <p14:tracePt t="82624" x="1670050" y="2705100"/>
          <p14:tracePt t="82641" x="1670050" y="2724150"/>
          <p14:tracePt t="82657" x="1670050" y="2730500"/>
          <p14:tracePt t="82674" x="1663700" y="2736850"/>
          <p14:tracePt t="82691" x="1663700" y="2749550"/>
          <p14:tracePt t="82708" x="1657350" y="2762250"/>
          <p14:tracePt t="82724" x="1644650" y="2774950"/>
          <p14:tracePt t="82741" x="1631950" y="2794000"/>
          <p14:tracePt t="82757" x="1619250" y="2800350"/>
          <p14:tracePt t="82774" x="1606550" y="2813050"/>
          <p14:tracePt t="82791" x="1587500" y="2819400"/>
          <p14:tracePt t="82807" x="1574800" y="2819400"/>
          <p14:tracePt t="82824" x="1562100" y="2825750"/>
          <p14:tracePt t="82841" x="1543050" y="2825750"/>
          <p14:tracePt t="82858" x="1517650" y="2825750"/>
          <p14:tracePt t="82874" x="1492250" y="2825750"/>
          <p14:tracePt t="82892" x="1460500" y="2825750"/>
          <p14:tracePt t="82907" x="1422400" y="2825750"/>
          <p14:tracePt t="82925" x="1384300" y="2825750"/>
          <p14:tracePt t="82941" x="1352550" y="2825750"/>
          <p14:tracePt t="82957" x="1339850" y="2825750"/>
          <p14:tracePt t="82974" x="1333500" y="2819400"/>
          <p14:tracePt t="82991" x="1327150" y="2813050"/>
          <p14:tracePt t="83007" x="1314450" y="2806700"/>
          <p14:tracePt t="83024" x="1301750" y="2787650"/>
          <p14:tracePt t="83041" x="1289050" y="2768600"/>
          <p14:tracePt t="83058" x="1282700" y="2762250"/>
          <p14:tracePt t="83074" x="1276350" y="2749550"/>
          <p14:tracePt t="83091" x="1270000" y="2736850"/>
          <p14:tracePt t="83108" x="1263650" y="2711450"/>
          <p14:tracePt t="83124" x="1263650" y="2673350"/>
          <p14:tracePt t="83141" x="1263650" y="2647950"/>
          <p14:tracePt t="83157" x="1263650" y="2641600"/>
          <p14:tracePt t="83174" x="1263650" y="2609850"/>
          <p14:tracePt t="83192" x="1276350" y="2571750"/>
          <p14:tracePt t="83207" x="1289050" y="2559050"/>
          <p14:tracePt t="83224" x="1295400" y="2540000"/>
          <p14:tracePt t="83241" x="1295400" y="2527300"/>
          <p14:tracePt t="83257" x="1320800" y="2514600"/>
          <p14:tracePt t="83274" x="1352550" y="2495550"/>
          <p14:tracePt t="83291" x="1384300" y="2482850"/>
          <p14:tracePt t="83308" x="1416050" y="2470150"/>
          <p14:tracePt t="83324" x="1428750" y="2463800"/>
          <p14:tracePt t="83341" x="1447800" y="2457450"/>
          <p14:tracePt t="83358" x="1466850" y="2457450"/>
          <p14:tracePt t="83374" x="1511300" y="2457450"/>
          <p14:tracePt t="83376" x="1536700" y="2457450"/>
          <p14:tracePt t="83391" x="1568450" y="2457450"/>
          <p14:tracePt t="83408" x="1631950" y="2463800"/>
          <p14:tracePt t="83424" x="1663700" y="2482850"/>
          <p14:tracePt t="83441" x="1676400" y="2514600"/>
          <p14:tracePt t="83458" x="1676400" y="2559050"/>
          <p14:tracePt t="83474" x="1676400" y="2616200"/>
          <p14:tracePt t="83491" x="1657350" y="2660650"/>
          <p14:tracePt t="83507" x="1644650" y="2692400"/>
          <p14:tracePt t="83525" x="1631950" y="2705100"/>
          <p14:tracePt t="83541" x="1625600" y="2705100"/>
          <p14:tracePt t="83558" x="1625600" y="2711450"/>
          <p14:tracePt t="83663" x="1625600" y="2705100"/>
          <p14:tracePt t="84024" x="1625600" y="2698750"/>
          <p14:tracePt t="84041" x="1631950" y="2692400"/>
          <p14:tracePt t="84058" x="1676400" y="2692400"/>
          <p14:tracePt t="84074" x="1746250" y="2692400"/>
          <p14:tracePt t="84091" x="1828800" y="2692400"/>
          <p14:tracePt t="84108" x="1949450" y="2686050"/>
          <p14:tracePt t="84124" x="2095500" y="2724150"/>
          <p14:tracePt t="84141" x="2247900" y="2755900"/>
          <p14:tracePt t="84158" x="2387600" y="2762250"/>
          <p14:tracePt t="84174" x="2514600" y="2762250"/>
          <p14:tracePt t="84176" x="2584450" y="2762250"/>
          <p14:tracePt t="84191" x="2635250" y="2762250"/>
          <p14:tracePt t="84207" x="2730500" y="2755900"/>
          <p14:tracePt t="84224" x="2736850" y="2755900"/>
          <p14:tracePt t="84304" x="2743200" y="2755900"/>
          <p14:tracePt t="84320" x="2749550" y="2755900"/>
          <p14:tracePt t="84327" x="2749550" y="2762250"/>
          <p14:tracePt t="84352" x="2755900" y="2762250"/>
          <p14:tracePt t="84359" x="2762250" y="2762250"/>
          <p14:tracePt t="84374" x="2774950" y="2768600"/>
          <p14:tracePt t="84391" x="2794000" y="2774950"/>
          <p14:tracePt t="84393" x="2806700" y="2781300"/>
          <p14:tracePt t="84408" x="2819400" y="2781300"/>
          <p14:tracePt t="84472" x="2819400" y="2787650"/>
          <p14:tracePt t="84487" x="2819400" y="2800350"/>
          <p14:tracePt t="84495" x="2813050" y="2800350"/>
          <p14:tracePt t="84507" x="2794000" y="2806700"/>
          <p14:tracePt t="84524" x="2755900" y="2813050"/>
          <p14:tracePt t="84541" x="2679700" y="2813050"/>
          <p14:tracePt t="84557" x="2603500" y="2813050"/>
          <p14:tracePt t="84574" x="2508250" y="2813050"/>
          <p14:tracePt t="84591" x="2419350" y="2813050"/>
          <p14:tracePt t="84607" x="2311400" y="2806700"/>
          <p14:tracePt t="84624" x="2266950" y="2787650"/>
          <p14:tracePt t="84641" x="2228850" y="2768600"/>
          <p14:tracePt t="84657" x="2190750" y="2749550"/>
          <p14:tracePt t="84674" x="2152650" y="2724150"/>
          <p14:tracePt t="84691" x="2120900" y="2692400"/>
          <p14:tracePt t="84708" x="2108200" y="2647950"/>
          <p14:tracePt t="84725" x="2089150" y="2622550"/>
          <p14:tracePt t="84741" x="2076450" y="2584450"/>
          <p14:tracePt t="84758" x="2070100" y="2552700"/>
          <p14:tracePt t="84774" x="2063750" y="2520950"/>
          <p14:tracePt t="84777" x="2063750" y="2508250"/>
          <p14:tracePt t="84791" x="2063750" y="2489200"/>
          <p14:tracePt t="84807" x="2063750" y="2476500"/>
          <p14:tracePt t="84824" x="2082800" y="2463800"/>
          <p14:tracePt t="84841" x="2101850" y="2451100"/>
          <p14:tracePt t="84858" x="2127250" y="2444750"/>
          <p14:tracePt t="84874" x="2152650" y="2438400"/>
          <p14:tracePt t="84891" x="2184400" y="2432050"/>
          <p14:tracePt t="84907" x="2222500" y="2425700"/>
          <p14:tracePt t="84924" x="2286000" y="2425700"/>
          <p14:tracePt t="84941" x="2324100" y="2419350"/>
          <p14:tracePt t="84959" x="2393950" y="2419350"/>
          <p14:tracePt t="84974" x="2419350" y="2419350"/>
          <p14:tracePt t="84991" x="2476500" y="2438400"/>
          <p14:tracePt t="84992" x="2508250" y="2444750"/>
          <p14:tracePt t="85007" x="2565400" y="2463800"/>
          <p14:tracePt t="85024" x="2622550" y="2482850"/>
          <p14:tracePt t="85041" x="2654300" y="2495550"/>
          <p14:tracePt t="85057" x="2673350" y="2514600"/>
          <p14:tracePt t="85074" x="2686050" y="2514600"/>
          <p14:tracePt t="85091" x="2686050" y="2533650"/>
          <p14:tracePt t="85108" x="2698750" y="2565400"/>
          <p14:tracePt t="85124" x="2711450" y="2603500"/>
          <p14:tracePt t="85141" x="2724150" y="2641600"/>
          <p14:tracePt t="85158" x="2730500" y="2673350"/>
          <p14:tracePt t="85174" x="2730500" y="2705100"/>
          <p14:tracePt t="85191" x="2730500" y="2724150"/>
          <p14:tracePt t="85193" x="2730500" y="2743200"/>
          <p14:tracePt t="85208" x="2730500" y="2762250"/>
          <p14:tracePt t="85224" x="2730500" y="2774950"/>
          <p14:tracePt t="85241" x="2730500" y="2794000"/>
          <p14:tracePt t="85258" x="2717800" y="2813050"/>
          <p14:tracePt t="85274" x="2692400" y="2832100"/>
          <p14:tracePt t="85291" x="2673350" y="2844800"/>
          <p14:tracePt t="85308" x="2641600" y="2857500"/>
          <p14:tracePt t="85324" x="2616200" y="2870200"/>
          <p14:tracePt t="85341" x="2584450" y="2876550"/>
          <p14:tracePt t="85358" x="2559050" y="2889250"/>
          <p14:tracePt t="85374" x="2533650" y="2889250"/>
          <p14:tracePt t="85376" x="2520950" y="2889250"/>
          <p14:tracePt t="85391" x="2508250" y="2889250"/>
          <p14:tracePt t="85407" x="2470150" y="2889250"/>
          <p14:tracePt t="85424" x="2438400" y="2889250"/>
          <p14:tracePt t="85441" x="2413000" y="2889250"/>
          <p14:tracePt t="85458" x="2387600" y="2882900"/>
          <p14:tracePt t="85474" x="2381250" y="2876550"/>
          <p14:tracePt t="85491" x="2374900" y="2876550"/>
          <p14:tracePt t="85524" x="2362200" y="2863850"/>
          <p14:tracePt t="85541" x="2336800" y="2857500"/>
          <p14:tracePt t="85558" x="2311400" y="2844800"/>
          <p14:tracePt t="85575" x="2273300" y="2832100"/>
          <p14:tracePt t="85576" x="2260600" y="2825750"/>
          <p14:tracePt t="85591" x="2235200" y="2813050"/>
          <p14:tracePt t="85608" x="2190750" y="2768600"/>
          <p14:tracePt t="85624" x="2171700" y="2743200"/>
          <p14:tracePt t="85641" x="2165350" y="2705100"/>
          <p14:tracePt t="85658" x="2159000" y="2667000"/>
          <p14:tracePt t="85674" x="2152650" y="2616200"/>
          <p14:tracePt t="85691" x="2152650" y="2578100"/>
          <p14:tracePt t="85708" x="2152650" y="2546350"/>
          <p14:tracePt t="85724" x="2152650" y="2520950"/>
          <p14:tracePt t="85741" x="2152650" y="2495550"/>
          <p14:tracePt t="85757" x="2165350" y="2476500"/>
          <p14:tracePt t="85774" x="2190750" y="2451100"/>
          <p14:tracePt t="85791" x="2222500" y="2438400"/>
          <p14:tracePt t="85793" x="2235200" y="2432050"/>
          <p14:tracePt t="85808" x="2273300" y="2425700"/>
          <p14:tracePt t="85824" x="2298700" y="2413000"/>
          <p14:tracePt t="85841" x="2324100" y="2413000"/>
          <p14:tracePt t="85858" x="2381250" y="2413000"/>
          <p14:tracePt t="85874" x="2438400" y="2413000"/>
          <p14:tracePt t="85891" x="2495550" y="2413000"/>
          <p14:tracePt t="85907" x="2546350" y="2413000"/>
          <p14:tracePt t="85924" x="2584450" y="2413000"/>
          <p14:tracePt t="85941" x="2622550" y="2425700"/>
          <p14:tracePt t="85957" x="2654300" y="2438400"/>
          <p14:tracePt t="85974" x="2686050" y="2451100"/>
          <p14:tracePt t="85992" x="2717800" y="2463800"/>
          <p14:tracePt t="86007" x="2736850" y="2476500"/>
          <p14:tracePt t="86025" x="2749550" y="2482850"/>
          <p14:tracePt t="86041" x="2755900" y="2508250"/>
          <p14:tracePt t="86058" x="2768600" y="2527300"/>
          <p14:tracePt t="86074" x="2781300" y="2540000"/>
          <p14:tracePt t="86091" x="2794000" y="2578100"/>
          <p14:tracePt t="86107" x="2800350" y="2603500"/>
          <p14:tracePt t="86124" x="2800350" y="2628900"/>
          <p14:tracePt t="86141" x="2800350" y="2654300"/>
          <p14:tracePt t="86157" x="2800350" y="2679700"/>
          <p14:tracePt t="86174" x="2800350" y="2698750"/>
          <p14:tracePt t="86176" x="2800350" y="2705100"/>
          <p14:tracePt t="86191" x="2800350" y="2717800"/>
          <p14:tracePt t="86207" x="2800350" y="2743200"/>
          <p14:tracePt t="86224" x="2774950" y="2774950"/>
          <p14:tracePt t="86241" x="2730500" y="2800350"/>
          <p14:tracePt t="86257" x="2686050" y="2819400"/>
          <p14:tracePt t="86274" x="2654300" y="2832100"/>
          <p14:tracePt t="86291" x="2622550" y="2838450"/>
          <p14:tracePt t="86308" x="2578100" y="2838450"/>
          <p14:tracePt t="86325" x="2520950" y="2838450"/>
          <p14:tracePt t="86341" x="2451100" y="2838450"/>
          <p14:tracePt t="86358" x="2387600" y="2838450"/>
          <p14:tracePt t="86374" x="2343150" y="2832100"/>
          <p14:tracePt t="86376" x="2336800" y="2825750"/>
          <p14:tracePt t="86392" x="2324100" y="2813050"/>
          <p14:tracePt t="86407" x="2324100" y="2787650"/>
          <p14:tracePt t="86425" x="2324100" y="2755900"/>
          <p14:tracePt t="86441" x="2330450" y="2736850"/>
          <p14:tracePt t="86457" x="2368550" y="2717800"/>
          <p14:tracePt t="86474" x="2406650" y="2692400"/>
          <p14:tracePt t="86491" x="2470150" y="2673350"/>
          <p14:tracePt t="86508" x="2578100" y="2660650"/>
          <p14:tracePt t="86525" x="2736850" y="2654300"/>
          <p14:tracePt t="86541" x="2921000" y="2641600"/>
          <p14:tracePt t="86558" x="3098800" y="2641600"/>
          <p14:tracePt t="86574" x="3219450" y="2635250"/>
          <p14:tracePt t="86591" x="3302000" y="2635250"/>
          <p14:tracePt t="86608" x="3397250" y="2635250"/>
          <p14:tracePt t="86624" x="3454400" y="2635250"/>
          <p14:tracePt t="86641" x="3505200" y="2635250"/>
          <p14:tracePt t="86658" x="3543300" y="2635250"/>
          <p14:tracePt t="86674" x="3581400" y="2635250"/>
          <p14:tracePt t="86691" x="3638550" y="2635250"/>
          <p14:tracePt t="86708" x="3702050" y="2635250"/>
          <p14:tracePt t="86725" x="3771900" y="2635250"/>
          <p14:tracePt t="86741" x="3835400" y="2635250"/>
          <p14:tracePt t="86757" x="3898900" y="2635250"/>
          <p14:tracePt t="86774" x="3949700" y="2635250"/>
          <p14:tracePt t="86791" x="3994150" y="2635250"/>
          <p14:tracePt t="86793" x="4006850" y="2635250"/>
          <p14:tracePt t="86807" x="4032250" y="2635250"/>
          <p14:tracePt t="86824" x="4038600" y="2635250"/>
          <p14:tracePt t="86841" x="4044950" y="2635250"/>
          <p14:tracePt t="86857" x="4057650" y="2635250"/>
          <p14:tracePt t="86874" x="4083050" y="2641600"/>
          <p14:tracePt t="86891" x="4114800" y="2654300"/>
          <p14:tracePt t="86907" x="4146550" y="2667000"/>
          <p14:tracePt t="86924" x="4171950" y="2679700"/>
          <p14:tracePt t="86941" x="4171950" y="2686050"/>
          <p14:tracePt t="86958" x="4171950" y="2692400"/>
          <p14:tracePt t="86974" x="4152900" y="2698750"/>
          <p14:tracePt t="86976" x="4140200" y="2705100"/>
          <p14:tracePt t="86991" x="4127500" y="2717800"/>
          <p14:tracePt t="87008" x="4070350" y="2736850"/>
          <p14:tracePt t="87024" x="4032250" y="2736850"/>
          <p14:tracePt t="87041" x="3981450" y="2736850"/>
          <p14:tracePt t="87057" x="3930650" y="2736850"/>
          <p14:tracePt t="87074" x="3905250" y="2736850"/>
          <p14:tracePt t="87091" x="3873500" y="2724150"/>
          <p14:tracePt t="87108" x="3854450" y="2705100"/>
          <p14:tracePt t="87125" x="3848100" y="2686050"/>
          <p14:tracePt t="87141" x="3841750" y="2660650"/>
          <p14:tracePt t="87158" x="3829050" y="2628900"/>
          <p14:tracePt t="87174" x="3816350" y="2584450"/>
          <p14:tracePt t="87176" x="3816350" y="2578100"/>
          <p14:tracePt t="87193" x="3816350" y="2540000"/>
          <p14:tracePt t="87208" x="3829050" y="2514600"/>
          <p14:tracePt t="87224" x="3854450" y="2482850"/>
          <p14:tracePt t="87241" x="3879850" y="2444750"/>
          <p14:tracePt t="87257" x="3879850" y="2413000"/>
          <p14:tracePt t="87274" x="3905250" y="2400300"/>
          <p14:tracePt t="87291" x="3930650" y="2387600"/>
          <p14:tracePt t="87308" x="3949700" y="2381250"/>
          <p14:tracePt t="87325" x="3994150" y="2381250"/>
          <p14:tracePt t="87341" x="4019550" y="2381250"/>
          <p14:tracePt t="87358" x="4051300" y="2381250"/>
          <p14:tracePt t="87375" x="4089400" y="2400300"/>
          <p14:tracePt t="87391" x="4114800" y="2413000"/>
          <p14:tracePt t="87407" x="4140200" y="2438400"/>
          <p14:tracePt t="87425" x="4165600" y="2457450"/>
          <p14:tracePt t="87441" x="4191000" y="2482850"/>
          <p14:tracePt t="87458" x="4191000" y="2501900"/>
          <p14:tracePt t="87474" x="4197350" y="2520950"/>
          <p14:tracePt t="87491" x="4197350" y="2546350"/>
          <p14:tracePt t="87508" x="4197350" y="2571750"/>
          <p14:tracePt t="87524" x="4197350" y="2597150"/>
          <p14:tracePt t="87541" x="4197350" y="2635250"/>
          <p14:tracePt t="87558" x="4184650" y="2654300"/>
          <p14:tracePt t="87574" x="4165600" y="2673350"/>
          <p14:tracePt t="87576" x="4146550" y="2679700"/>
          <p14:tracePt t="87591" x="4127500" y="2692400"/>
          <p14:tracePt t="87608" x="4057650" y="2724150"/>
          <p14:tracePt t="87624" x="4000500" y="2736850"/>
          <p14:tracePt t="87641" x="3924300" y="2736850"/>
          <p14:tracePt t="87658" x="3867150" y="2743200"/>
          <p14:tracePt t="87674" x="3810000" y="2743200"/>
          <p14:tracePt t="87691" x="3759200" y="2743200"/>
          <p14:tracePt t="87708" x="3733800" y="2743200"/>
          <p14:tracePt t="87741" x="3733800" y="2736850"/>
          <p14:tracePt t="87758" x="3733800" y="2717800"/>
          <p14:tracePt t="87774" x="3746500" y="2711450"/>
          <p14:tracePt t="87791" x="3784600" y="2698750"/>
          <p14:tracePt t="87793" x="3810000" y="2698750"/>
          <p14:tracePt t="87808" x="3886200" y="2698750"/>
          <p14:tracePt t="87824" x="3987800" y="2705100"/>
          <p14:tracePt t="87841" x="4102100" y="2705100"/>
          <p14:tracePt t="87857" x="4216400" y="2711450"/>
          <p14:tracePt t="87874" x="4318000" y="2724150"/>
          <p14:tracePt t="87891" x="4400550" y="2736850"/>
          <p14:tracePt t="87907" x="4445000" y="2736850"/>
          <p14:tracePt t="87924" x="4464050" y="2736850"/>
          <p14:tracePt t="88056" x="4445000" y="2736850"/>
          <p14:tracePt t="88074" x="4387850" y="2736850"/>
          <p14:tracePt t="88091" x="4318000" y="2736850"/>
          <p14:tracePt t="88108" x="4248150" y="2736850"/>
          <p14:tracePt t="88126" x="4171950" y="2736850"/>
          <p14:tracePt t="88141" x="4095750" y="2736850"/>
          <p14:tracePt t="88158" x="4025900" y="2736850"/>
          <p14:tracePt t="88175" x="3956050" y="2736850"/>
          <p14:tracePt t="88177" x="3924300" y="2736850"/>
          <p14:tracePt t="88191" x="3898900" y="2736850"/>
          <p14:tracePt t="88208" x="3816350" y="2736850"/>
          <p14:tracePt t="88224" x="3759200" y="2736850"/>
          <p14:tracePt t="88241" x="3702050" y="2736850"/>
          <p14:tracePt t="88257" x="3625850" y="2736850"/>
          <p14:tracePt t="88274" x="3543300" y="2736850"/>
          <p14:tracePt t="88291" x="3454400" y="2736850"/>
          <p14:tracePt t="88308" x="3359150" y="2736850"/>
          <p14:tracePt t="88324" x="3263900" y="2743200"/>
          <p14:tracePt t="88341" x="3175000" y="2743200"/>
          <p14:tracePt t="88357" x="3092450" y="2743200"/>
          <p14:tracePt t="88374" x="3016250" y="2736850"/>
          <p14:tracePt t="88391" x="2933700" y="2736850"/>
          <p14:tracePt t="88408" x="2806700" y="2736850"/>
          <p14:tracePt t="88424" x="2730500" y="2736850"/>
          <p14:tracePt t="88441" x="2660650" y="2743200"/>
          <p14:tracePt t="88458" x="2578100" y="2736850"/>
          <p14:tracePt t="88474" x="2508250" y="2724150"/>
          <p14:tracePt t="88491" x="2432050" y="2724150"/>
          <p14:tracePt t="88508" x="2362200" y="2724150"/>
          <p14:tracePt t="88524" x="2286000" y="2724150"/>
          <p14:tracePt t="88541" x="2216150" y="2717800"/>
          <p14:tracePt t="88557" x="2139950" y="2724150"/>
          <p14:tracePt t="88574" x="2070100" y="2724150"/>
          <p14:tracePt t="88591" x="2000250" y="2717800"/>
          <p14:tracePt t="88593" x="1955800" y="2717800"/>
          <p14:tracePt t="88607" x="1879600" y="2717800"/>
          <p14:tracePt t="88624" x="1803400" y="2717800"/>
          <p14:tracePt t="88641" x="1727200" y="2717800"/>
          <p14:tracePt t="88658" x="1657350" y="2717800"/>
          <p14:tracePt t="88675" x="1600200" y="2717800"/>
          <p14:tracePt t="88691" x="1536700" y="2711450"/>
          <p14:tracePt t="88708" x="1485900" y="2711450"/>
          <p14:tracePt t="88725" x="1441450" y="2698750"/>
          <p14:tracePt t="88741" x="1403350" y="2698750"/>
          <p14:tracePt t="88758" x="1377950" y="2698750"/>
          <p14:tracePt t="88774" x="1352550" y="2698750"/>
          <p14:tracePt t="88791" x="1327150" y="2698750"/>
          <p14:tracePt t="88808" x="1314450" y="2698750"/>
          <p14:tracePt t="89847" x="1320800" y="2698750"/>
          <p14:tracePt t="89895" x="1327150" y="2698750"/>
          <p14:tracePt t="89904" x="1333500" y="2698750"/>
          <p14:tracePt t="89911" x="1339850" y="2698750"/>
          <p14:tracePt t="89927" x="1346200" y="2698750"/>
          <p14:tracePt t="90048" x="1352550" y="2705100"/>
          <p14:tracePt t="90079" x="1352550" y="2711450"/>
          <p14:tracePt t="90088" x="1365250" y="2724150"/>
          <p14:tracePt t="90095" x="1377950" y="2736850"/>
          <p14:tracePt t="90107" x="1397000" y="2755900"/>
          <p14:tracePt t="90124" x="1428750" y="2787650"/>
          <p14:tracePt t="90141" x="1460500" y="2819400"/>
          <p14:tracePt t="90158" x="1479550" y="2851150"/>
          <p14:tracePt t="90174" x="1479550" y="2876550"/>
          <p14:tracePt t="90191" x="1485900" y="2901950"/>
          <p14:tracePt t="90208" x="1485900" y="2927350"/>
          <p14:tracePt t="90247" x="1485900" y="2933700"/>
          <p14:tracePt t="90296" x="1485900" y="2940050"/>
          <p14:tracePt t="90303" x="1485900" y="2946400"/>
          <p14:tracePt t="90320" x="1485900" y="2952750"/>
          <p14:tracePt t="90328" x="1492250" y="2952750"/>
          <p14:tracePt t="90376" x="1492250" y="2959100"/>
          <p14:tracePt t="90384" x="1492250" y="2965450"/>
          <p14:tracePt t="90392" x="1492250" y="2971800"/>
          <p14:tracePt t="90408" x="1492250" y="2984500"/>
          <p14:tracePt t="90424" x="1492250" y="2990850"/>
          <p14:tracePt t="90503" x="1492250" y="2997200"/>
          <p14:tracePt t="90511" x="1498600" y="3003550"/>
          <p14:tracePt t="90520" x="1498600" y="3009900"/>
          <p14:tracePt t="90536" x="1504950" y="3016250"/>
          <p14:tracePt t="90551" x="1504950" y="3022600"/>
          <p14:tracePt t="90559" x="1511300" y="3028950"/>
          <p14:tracePt t="90575" x="1517650" y="3035300"/>
          <p14:tracePt t="90591" x="1524000" y="3048000"/>
          <p14:tracePt t="90608" x="1543050" y="3067050"/>
          <p14:tracePt t="90625" x="1549400" y="3073400"/>
          <p14:tracePt t="90680" x="1549400" y="3079750"/>
          <p14:tracePt t="90687" x="1549400" y="3086100"/>
          <p14:tracePt t="90719" x="1543050" y="3092450"/>
          <p14:tracePt t="90727" x="1524000" y="3098800"/>
          <p14:tracePt t="90736" x="1517650" y="3105150"/>
          <p14:tracePt t="90743" x="1504950" y="3111500"/>
          <p14:tracePt t="90757" x="1492250" y="3111500"/>
          <p14:tracePt t="90774" x="1479550" y="3111500"/>
          <p14:tracePt t="90791" x="1466850" y="3111500"/>
          <p14:tracePt t="90792" x="1454150" y="3111500"/>
          <p14:tracePt t="90807" x="1422400" y="3111500"/>
          <p14:tracePt t="90824" x="1397000" y="3105150"/>
          <p14:tracePt t="90841" x="1358900" y="3086100"/>
          <p14:tracePt t="90857" x="1327150" y="3073400"/>
          <p14:tracePt t="90874" x="1301750" y="3048000"/>
          <p14:tracePt t="90891" x="1301750" y="3035300"/>
          <p14:tracePt t="90907" x="1295400" y="3009900"/>
          <p14:tracePt t="90924" x="1295400" y="2978150"/>
          <p14:tracePt t="90941" x="1295400" y="2940050"/>
          <p14:tracePt t="90958" x="1295400" y="2908300"/>
          <p14:tracePt t="90974" x="1301750" y="2882900"/>
          <p14:tracePt t="90977" x="1308100" y="2870200"/>
          <p14:tracePt t="90991" x="1320800" y="2851150"/>
          <p14:tracePt t="91008" x="1339850" y="2832100"/>
          <p14:tracePt t="91024" x="1358900" y="2819400"/>
          <p14:tracePt t="91041" x="1371600" y="2813050"/>
          <p14:tracePt t="91057" x="1377950" y="2813050"/>
          <p14:tracePt t="91074" x="1409700" y="2813050"/>
          <p14:tracePt t="91091" x="1460500" y="2813050"/>
          <p14:tracePt t="91107" x="1524000" y="2813050"/>
          <p14:tracePt t="91124" x="1574800" y="2813050"/>
          <p14:tracePt t="91141" x="1619250" y="2813050"/>
          <p14:tracePt t="91157" x="1663700" y="2813050"/>
          <p14:tracePt t="91174" x="1695450" y="2813050"/>
          <p14:tracePt t="91191" x="1720850" y="2832100"/>
          <p14:tracePt t="91207" x="1739900" y="2838450"/>
          <p14:tracePt t="91224" x="1752600" y="2851150"/>
          <p14:tracePt t="91241" x="1765300" y="2863850"/>
          <p14:tracePt t="91258" x="1784350" y="2882900"/>
          <p14:tracePt t="91274" x="1803400" y="2901950"/>
          <p14:tracePt t="91291" x="1822450" y="2921000"/>
          <p14:tracePt t="91308" x="1828800" y="2927350"/>
          <p14:tracePt t="91324" x="1835150" y="2927350"/>
          <p14:tracePt t="91358" x="1835150" y="2933700"/>
          <p14:tracePt t="91374" x="1847850" y="2946400"/>
          <p14:tracePt t="91391" x="1854200" y="2984500"/>
          <p14:tracePt t="91408" x="1860550" y="3003550"/>
          <p14:tracePt t="91425" x="1860550" y="3016250"/>
          <p14:tracePt t="91441" x="1860550" y="3028950"/>
          <p14:tracePt t="91458" x="1847850" y="3035300"/>
          <p14:tracePt t="91475" x="1847850" y="3048000"/>
          <p14:tracePt t="91491" x="1841500" y="3067050"/>
          <p14:tracePt t="91508" x="1828800" y="3086100"/>
          <p14:tracePt t="91524" x="1816100" y="3105150"/>
          <p14:tracePt t="91541" x="1790700" y="3111500"/>
          <p14:tracePt t="91558" x="1765300" y="3117850"/>
          <p14:tracePt t="91574" x="1733550" y="3124200"/>
          <p14:tracePt t="91576" x="1727200" y="3130550"/>
          <p14:tracePt t="91591" x="1714500" y="3130550"/>
          <p14:tracePt t="91608" x="1670050" y="3149600"/>
          <p14:tracePt t="91624" x="1631950" y="3155950"/>
          <p14:tracePt t="91641" x="1600200" y="3162300"/>
          <p14:tracePt t="91658" x="1562100" y="3162300"/>
          <p14:tracePt t="91675" x="1524000" y="3162300"/>
          <p14:tracePt t="91691" x="1492250" y="3162300"/>
          <p14:tracePt t="91708" x="1460500" y="3162300"/>
          <p14:tracePt t="91725" x="1428750" y="3162300"/>
          <p14:tracePt t="91741" x="1403350" y="3155950"/>
          <p14:tracePt t="91758" x="1371600" y="3149600"/>
          <p14:tracePt t="91775" x="1333500" y="3111500"/>
          <p14:tracePt t="91791" x="1314450" y="3098800"/>
          <p14:tracePt t="91807" x="1295400" y="3079750"/>
          <p14:tracePt t="91824" x="1276350" y="3060700"/>
          <p14:tracePt t="91841" x="1263650" y="3041650"/>
          <p14:tracePt t="91858" x="1257300" y="3022600"/>
          <p14:tracePt t="91874" x="1257300" y="2997200"/>
          <p14:tracePt t="91892" x="1257300" y="2971800"/>
          <p14:tracePt t="91908" x="1257300" y="2952750"/>
          <p14:tracePt t="91925" x="1257300" y="2940050"/>
          <p14:tracePt t="91941" x="1263650" y="2927350"/>
          <p14:tracePt t="91958" x="1276350" y="2908300"/>
          <p14:tracePt t="91974" x="1295400" y="2889250"/>
          <p14:tracePt t="91976" x="1308100" y="2882900"/>
          <p14:tracePt t="91991" x="1327150" y="2882900"/>
          <p14:tracePt t="92007" x="1390650" y="2870200"/>
          <p14:tracePt t="92024" x="1447800" y="2857500"/>
          <p14:tracePt t="92041" x="1504950" y="2844800"/>
          <p14:tracePt t="92058" x="1568450" y="2844800"/>
          <p14:tracePt t="92074" x="1619250" y="2844800"/>
          <p14:tracePt t="92091" x="1651000" y="2844800"/>
          <p14:tracePt t="92108" x="1676400" y="2844800"/>
          <p14:tracePt t="92124" x="1708150" y="2844800"/>
          <p14:tracePt t="92141" x="1733550" y="2870200"/>
          <p14:tracePt t="92158" x="1771650" y="2889250"/>
          <p14:tracePt t="92174" x="1809750" y="2914650"/>
          <p14:tracePt t="92191" x="1847850" y="2940050"/>
          <p14:tracePt t="92208" x="1866900" y="2952750"/>
          <p14:tracePt t="92224" x="1885950" y="2971800"/>
          <p14:tracePt t="92241" x="1892300" y="2990850"/>
          <p14:tracePt t="92258" x="1898650" y="3003550"/>
          <p14:tracePt t="92274" x="1898650" y="3016250"/>
          <p14:tracePt t="92291" x="1898650" y="3048000"/>
          <p14:tracePt t="92308" x="1898650" y="3067050"/>
          <p14:tracePt t="92324" x="1879600" y="3086100"/>
          <p14:tracePt t="92341" x="1873250" y="3105150"/>
          <p14:tracePt t="92358" x="1866900" y="3111500"/>
          <p14:tracePt t="92375" x="1860550" y="3117850"/>
          <p14:tracePt t="92391" x="1854200" y="3124200"/>
          <p14:tracePt t="92407" x="1835150" y="3136900"/>
          <p14:tracePt t="92424" x="1816100" y="3149600"/>
          <p14:tracePt t="92441" x="1803400" y="3155950"/>
          <p14:tracePt t="92458" x="1797050" y="3155950"/>
          <p14:tracePt t="92474" x="1797050" y="3162300"/>
          <p14:tracePt t="92591" x="1797050" y="3155950"/>
          <p14:tracePt t="92609" x="1797050" y="3149600"/>
          <p14:tracePt t="92624" x="1797050" y="3143250"/>
          <p14:tracePt t="92641" x="1822450" y="3143250"/>
          <p14:tracePt t="92657" x="1854200" y="3136900"/>
          <p14:tracePt t="92675" x="1917700" y="3136900"/>
          <p14:tracePt t="92691" x="1993900" y="3136900"/>
          <p14:tracePt t="92708" x="2082800" y="3136900"/>
          <p14:tracePt t="92724" x="2171700" y="3143250"/>
          <p14:tracePt t="92741" x="2203450" y="3143250"/>
          <p14:tracePt t="92758" x="2209800" y="3143250"/>
          <p14:tracePt t="92839" x="2209800" y="3149600"/>
          <p14:tracePt t="92857" x="2197100" y="3155950"/>
          <p14:tracePt t="92874" x="2190750" y="3155950"/>
          <p14:tracePt t="92891" x="2184400" y="3155950"/>
          <p14:tracePt t="92908" x="2184400" y="3162300"/>
          <p14:tracePt t="93127" x="2178050" y="3162300"/>
          <p14:tracePt t="93135" x="2159000" y="3162300"/>
          <p14:tracePt t="93143" x="2146300" y="3162300"/>
          <p14:tracePt t="93157" x="2127250" y="3162300"/>
          <p14:tracePt t="93174" x="2089150" y="3162300"/>
          <p14:tracePt t="93191" x="2038350" y="3162300"/>
          <p14:tracePt t="93208" x="2025650" y="3162300"/>
          <p14:tracePt t="93224" x="2019300" y="3162300"/>
          <p14:tracePt t="93241" x="2006600" y="3162300"/>
          <p14:tracePt t="93258" x="1987550" y="3162300"/>
          <p14:tracePt t="93274" x="1962150" y="3155950"/>
          <p14:tracePt t="93291" x="1943100" y="3155950"/>
          <p14:tracePt t="93308" x="1930400" y="3155950"/>
          <p14:tracePt t="93324" x="1905000" y="3155950"/>
          <p14:tracePt t="93341" x="1885950" y="3155950"/>
          <p14:tracePt t="93358" x="1860550" y="3149600"/>
          <p14:tracePt t="93374" x="1828800" y="3149600"/>
          <p14:tracePt t="93391" x="1797050" y="3149600"/>
          <p14:tracePt t="93392" x="1784350" y="3149600"/>
          <p14:tracePt t="93408" x="1758950" y="3149600"/>
          <p14:tracePt t="93424" x="1746250" y="3136900"/>
          <p14:tracePt t="93441" x="1714500" y="3130550"/>
          <p14:tracePt t="93458" x="1670050" y="3105150"/>
          <p14:tracePt t="93475" x="1631950" y="3092450"/>
          <p14:tracePt t="93491" x="1612900" y="3086100"/>
          <p14:tracePt t="93615" x="1612900" y="3079750"/>
          <p14:tracePt t="93664" x="1619250" y="3079750"/>
          <p14:tracePt t="93671" x="1631950" y="3079750"/>
          <p14:tracePt t="93679" x="1644650" y="3079750"/>
          <p14:tracePt t="93691" x="1657350" y="3079750"/>
          <p14:tracePt t="93707" x="1701800" y="3079750"/>
          <p14:tracePt t="93724" x="1746250" y="3079750"/>
          <p14:tracePt t="93741" x="1803400" y="3079750"/>
          <p14:tracePt t="93758" x="1866900" y="3079750"/>
          <p14:tracePt t="93775" x="1930400" y="3079750"/>
          <p14:tracePt t="93777" x="1962150" y="3079750"/>
          <p14:tracePt t="93791" x="1987550" y="3079750"/>
          <p14:tracePt t="93807" x="2057400" y="3079750"/>
          <p14:tracePt t="93824" x="2101850" y="3079750"/>
          <p14:tracePt t="93841" x="2139950" y="3079750"/>
          <p14:tracePt t="93857" x="2178050" y="3079750"/>
          <p14:tracePt t="93874" x="2216150" y="3079750"/>
          <p14:tracePt t="93891" x="2260600" y="3079750"/>
          <p14:tracePt t="93908" x="2317750" y="3079750"/>
          <p14:tracePt t="93924" x="2387600" y="3079750"/>
          <p14:tracePt t="93941" x="2457450" y="3079750"/>
          <p14:tracePt t="93958" x="2514600" y="3079750"/>
          <p14:tracePt t="93974" x="2559050" y="3079750"/>
          <p14:tracePt t="93975" x="2571750" y="3079750"/>
          <p14:tracePt t="93991" x="2590800" y="3079750"/>
          <p14:tracePt t="94008" x="2635250" y="3079750"/>
          <p14:tracePt t="94024" x="2667000" y="3079750"/>
          <p14:tracePt t="94042" x="2686050" y="3079750"/>
          <p14:tracePt t="94057" x="2692400" y="3079750"/>
          <p14:tracePt t="94279" x="2686050" y="3079750"/>
          <p14:tracePt t="94288" x="2667000" y="3079750"/>
          <p14:tracePt t="94295" x="2660650" y="3086100"/>
          <p14:tracePt t="94307" x="2647950" y="3092450"/>
          <p14:tracePt t="94325" x="2609850" y="3098800"/>
          <p14:tracePt t="94341" x="2552700" y="3098800"/>
          <p14:tracePt t="94358" x="2489200" y="3105150"/>
          <p14:tracePt t="94375" x="2419350" y="3105150"/>
          <p14:tracePt t="94391" x="2343150" y="3105150"/>
          <p14:tracePt t="94407" x="2260600" y="3105150"/>
          <p14:tracePt t="94424" x="2228850" y="3105150"/>
          <p14:tracePt t="94441" x="2197100" y="3105150"/>
          <p14:tracePt t="94458" x="2165350" y="3111500"/>
          <p14:tracePt t="94474" x="2114550" y="3111500"/>
          <p14:tracePt t="94491" x="2063750" y="3111500"/>
          <p14:tracePt t="94507" x="2006600" y="3111500"/>
          <p14:tracePt t="94524" x="1962150" y="3111500"/>
          <p14:tracePt t="94541" x="1917700" y="3111500"/>
          <p14:tracePt t="94558" x="1879600" y="3111500"/>
          <p14:tracePt t="94574" x="1841500" y="3111500"/>
          <p14:tracePt t="94591" x="1790700" y="3111500"/>
          <p14:tracePt t="94608" x="1746250" y="3111500"/>
          <p14:tracePt t="94624" x="1701800" y="3111500"/>
          <p14:tracePt t="94641" x="1670050" y="3098800"/>
          <p14:tracePt t="94658" x="1625600" y="3086100"/>
          <p14:tracePt t="94675" x="1606550" y="3079750"/>
          <p14:tracePt t="94691" x="1587500" y="3060700"/>
          <p14:tracePt t="94708" x="1581150" y="3048000"/>
          <p14:tracePt t="94724" x="1581150" y="3028950"/>
          <p14:tracePt t="94741" x="1581150" y="3016250"/>
          <p14:tracePt t="94758" x="1581150" y="3009900"/>
          <p14:tracePt t="94775" x="1587500" y="2997200"/>
          <p14:tracePt t="94791" x="1606550" y="2971800"/>
          <p14:tracePt t="94807" x="1631950" y="2946400"/>
          <p14:tracePt t="94824" x="1676400" y="2927350"/>
          <p14:tracePt t="94841" x="1739900" y="2908300"/>
          <p14:tracePt t="94858" x="1809750" y="2901950"/>
          <p14:tracePt t="94874" x="1873250" y="2901950"/>
          <p14:tracePt t="94891" x="1917700" y="2901950"/>
          <p14:tracePt t="94907" x="1962150" y="2901950"/>
          <p14:tracePt t="94924" x="2000250" y="2908300"/>
          <p14:tracePt t="94941" x="2019300" y="2927350"/>
          <p14:tracePt t="94960" x="2057400" y="2984500"/>
          <p14:tracePt t="94974" x="2063750" y="2997200"/>
          <p14:tracePt t="94991" x="2076450" y="3041650"/>
          <p14:tracePt t="95008" x="2076450" y="3073400"/>
          <p14:tracePt t="95024" x="2070100" y="3098800"/>
          <p14:tracePt t="95041" x="2044700" y="3124200"/>
          <p14:tracePt t="95058" x="2032000" y="3143250"/>
          <p14:tracePt t="95074" x="2006600" y="3155950"/>
          <p14:tracePt t="95091" x="1974850" y="3168650"/>
          <p14:tracePt t="95108" x="1930400" y="3175000"/>
          <p14:tracePt t="95126" x="1879600" y="3181350"/>
          <p14:tracePt t="95141" x="1847850" y="3181350"/>
          <p14:tracePt t="95143" x="1828800" y="3181350"/>
          <p14:tracePt t="95158" x="1816100" y="3181350"/>
          <p14:tracePt t="95174" x="1790700" y="3181350"/>
          <p14:tracePt t="95191" x="1771650" y="3162300"/>
          <p14:tracePt t="95207" x="1752600" y="3124200"/>
          <p14:tracePt t="95224" x="1739900" y="3086100"/>
          <p14:tracePt t="95241" x="1739900" y="3041650"/>
          <p14:tracePt t="95258" x="1739900" y="2997200"/>
          <p14:tracePt t="95274" x="1739900" y="2959100"/>
          <p14:tracePt t="95291" x="1765300" y="2927350"/>
          <p14:tracePt t="95308" x="1778000" y="2908300"/>
          <p14:tracePt t="95325" x="1797050" y="2889250"/>
          <p14:tracePt t="95341" x="1828800" y="2870200"/>
          <p14:tracePt t="95358" x="1866900" y="2870200"/>
          <p14:tracePt t="95374" x="1911350" y="2870200"/>
          <p14:tracePt t="95391" x="1949450" y="2870200"/>
          <p14:tracePt t="95393" x="1974850" y="2870200"/>
          <p14:tracePt t="95407" x="2019300" y="2870200"/>
          <p14:tracePt t="95424" x="2051050" y="2889250"/>
          <p14:tracePt t="95441" x="2076450" y="2921000"/>
          <p14:tracePt t="95458" x="2082800" y="2946400"/>
          <p14:tracePt t="95474" x="2095500" y="2978150"/>
          <p14:tracePt t="95491" x="2095500" y="3009900"/>
          <p14:tracePt t="95508" x="2095500" y="3035300"/>
          <p14:tracePt t="95524" x="2095500" y="3054350"/>
          <p14:tracePt t="95541" x="2089150" y="3067050"/>
          <p14:tracePt t="95558" x="2082800" y="3079750"/>
          <p14:tracePt t="95575" x="2070100" y="3098800"/>
          <p14:tracePt t="95591" x="2044700" y="3111500"/>
          <p14:tracePt t="95608" x="1993900" y="3124200"/>
          <p14:tracePt t="95624" x="1949450" y="3124200"/>
          <p14:tracePt t="95641" x="1905000" y="3124200"/>
          <p14:tracePt t="95658" x="1860550" y="3124200"/>
          <p14:tracePt t="95674" x="1841500" y="3117850"/>
          <p14:tracePt t="95691" x="1822450" y="3098800"/>
          <p14:tracePt t="95708" x="1803400" y="3067050"/>
          <p14:tracePt t="95725" x="1797050" y="3028950"/>
          <p14:tracePt t="95741" x="1797050" y="2990850"/>
          <p14:tracePt t="95758" x="1797050" y="2959100"/>
          <p14:tracePt t="95774" x="1797050" y="2940050"/>
          <p14:tracePt t="95776" x="1809750" y="2921000"/>
          <p14:tracePt t="95791" x="1835150" y="2901950"/>
          <p14:tracePt t="95808" x="1873250" y="2889250"/>
          <p14:tracePt t="95825" x="1917700" y="2870200"/>
          <p14:tracePt t="95841" x="1974850" y="2851150"/>
          <p14:tracePt t="95858" x="2038350" y="2844800"/>
          <p14:tracePt t="95874" x="2082800" y="2844800"/>
          <p14:tracePt t="95892" x="2120900" y="2844800"/>
          <p14:tracePt t="95908" x="2146300" y="2851150"/>
          <p14:tracePt t="95924" x="2178050" y="2882900"/>
          <p14:tracePt t="95941" x="2203450" y="2921000"/>
          <p14:tracePt t="95958" x="2216150" y="2971800"/>
          <p14:tracePt t="95976" x="2222500" y="3054350"/>
          <p14:tracePt t="95991" x="2222500" y="3111500"/>
          <p14:tracePt t="96008" x="2197100" y="3155950"/>
          <p14:tracePt t="96025" x="2152650" y="3187700"/>
          <p14:tracePt t="96042" x="2082800" y="3206750"/>
          <p14:tracePt t="96058" x="2006600" y="3219450"/>
          <p14:tracePt t="96075" x="1936750" y="3219450"/>
          <p14:tracePt t="96091" x="1879600" y="3219450"/>
          <p14:tracePt t="96108" x="1835150" y="3219450"/>
          <p14:tracePt t="96125" x="1816100" y="3219450"/>
          <p14:tracePt t="96141" x="1803400" y="3194050"/>
          <p14:tracePt t="96158" x="1797050" y="3162300"/>
          <p14:tracePt t="96174" x="1797050" y="3136900"/>
          <p14:tracePt t="96176" x="1797050" y="3130550"/>
          <p14:tracePt t="96191" x="1797050" y="3117850"/>
          <p14:tracePt t="96208" x="1797050" y="3111500"/>
          <p14:tracePt t="96224" x="1797050" y="3105150"/>
          <p14:tracePt t="96241" x="1803400" y="3105150"/>
          <p14:tracePt t="96257" x="1816100" y="3105150"/>
          <p14:tracePt t="96274" x="1816100" y="3098800"/>
          <p14:tracePt t="96328" x="1822450" y="3098800"/>
          <p14:tracePt t="97480" x="1835150" y="3098800"/>
          <p14:tracePt t="97488" x="1885950" y="3098800"/>
          <p14:tracePt t="97495" x="1924050" y="3098800"/>
          <p14:tracePt t="97507" x="1968500" y="3098800"/>
          <p14:tracePt t="97524" x="2082800" y="3111500"/>
          <p14:tracePt t="97541" x="2241550" y="3111500"/>
          <p14:tracePt t="97557" x="2432050" y="3111500"/>
          <p14:tracePt t="97575" x="2641600" y="3111500"/>
          <p14:tracePt t="97591" x="2914650" y="3111500"/>
          <p14:tracePt t="97608" x="3048000" y="3111500"/>
          <p14:tracePt t="97625" x="3143250" y="3111500"/>
          <p14:tracePt t="97641" x="3219450" y="3111500"/>
          <p14:tracePt t="97658" x="3282950" y="3111500"/>
          <p14:tracePt t="97674" x="3314700" y="3111500"/>
          <p14:tracePt t="97691" x="3321050" y="3111500"/>
          <p14:tracePt t="97708" x="3333750" y="3111500"/>
          <p14:tracePt t="97724" x="3352800" y="3098800"/>
          <p14:tracePt t="97741" x="3371850" y="3098800"/>
          <p14:tracePt t="97757" x="3397250" y="3098800"/>
          <p14:tracePt t="97774" x="3429000" y="3098800"/>
          <p14:tracePt t="97791" x="3460750" y="3098800"/>
          <p14:tracePt t="97808" x="3479800" y="3098800"/>
          <p14:tracePt t="97825" x="3486150" y="3098800"/>
          <p14:tracePt t="97841" x="3492500" y="3098800"/>
          <p14:tracePt t="97858" x="3505200" y="3105150"/>
          <p14:tracePt t="97875" x="3530600" y="3117850"/>
          <p14:tracePt t="97891" x="3556000" y="3124200"/>
          <p14:tracePt t="97907" x="3575050" y="3136900"/>
          <p14:tracePt t="97925" x="3581400" y="3136900"/>
          <p14:tracePt t="97958" x="3581400" y="3143250"/>
          <p14:tracePt t="98072" x="3581400" y="3149600"/>
          <p14:tracePt t="98080" x="3575050" y="3155950"/>
          <p14:tracePt t="98091" x="3568700" y="3155950"/>
          <p14:tracePt t="98108" x="3568700" y="3162300"/>
          <p14:tracePt t="98126" x="3568700" y="3168650"/>
          <p14:tracePt t="98157" x="3562350" y="3168650"/>
          <p14:tracePt t="98174" x="3562350" y="3175000"/>
          <p14:tracePt t="98232" x="3556000" y="3175000"/>
          <p14:tracePt t="98247" x="3556000" y="3181350"/>
          <p14:tracePt t="98376" x="3549650" y="3181350"/>
          <p14:tracePt t="98384" x="3536950" y="3181350"/>
          <p14:tracePt t="98392" x="3517900" y="3181350"/>
          <p14:tracePt t="98407" x="3479800" y="3181350"/>
          <p14:tracePt t="98424" x="3435350" y="3181350"/>
          <p14:tracePt t="98441" x="3397250" y="3181350"/>
          <p14:tracePt t="98458" x="3365500" y="3181350"/>
          <p14:tracePt t="98474" x="3346450" y="3175000"/>
          <p14:tracePt t="98491" x="3333750" y="3162300"/>
          <p14:tracePt t="98508" x="3327400" y="3149600"/>
          <p14:tracePt t="98525" x="3314700" y="3130550"/>
          <p14:tracePt t="98541" x="3302000" y="3105150"/>
          <p14:tracePt t="98558" x="3289300" y="3086100"/>
          <p14:tracePt t="98574" x="3282950" y="3060700"/>
          <p14:tracePt t="98591" x="3282950" y="3022600"/>
          <p14:tracePt t="98608" x="3282950" y="3003550"/>
          <p14:tracePt t="98625" x="3282950" y="2978150"/>
          <p14:tracePt t="98641" x="3289300" y="2959100"/>
          <p14:tracePt t="98658" x="3295650" y="2946400"/>
          <p14:tracePt t="98674" x="3308350" y="2933700"/>
          <p14:tracePt t="98691" x="3321050" y="2914650"/>
          <p14:tracePt t="98708" x="3346450" y="2901950"/>
          <p14:tracePt t="98725" x="3378200" y="2889250"/>
          <p14:tracePt t="98741" x="3416300" y="2870200"/>
          <p14:tracePt t="98758" x="3454400" y="2863850"/>
          <p14:tracePt t="98774" x="3492500" y="2863850"/>
          <p14:tracePt t="98776" x="3511550" y="2863850"/>
          <p14:tracePt t="98791" x="3530600" y="2863850"/>
          <p14:tracePt t="98808" x="3606800" y="2863850"/>
          <p14:tracePt t="98825" x="3670300" y="2863850"/>
          <p14:tracePt t="98841" x="3721100" y="2882900"/>
          <p14:tracePt t="98858" x="3752850" y="2889250"/>
          <p14:tracePt t="98875" x="3771900" y="2908300"/>
          <p14:tracePt t="98891" x="3784600" y="2933700"/>
          <p14:tracePt t="98907" x="3784600" y="2959100"/>
          <p14:tracePt t="98924" x="3784600" y="2984500"/>
          <p14:tracePt t="98941" x="3784600" y="3016250"/>
          <p14:tracePt t="98958" x="3784600" y="3041650"/>
          <p14:tracePt t="98974" x="3765550" y="3073400"/>
          <p14:tracePt t="98976" x="3746500" y="3092450"/>
          <p14:tracePt t="98991" x="3708400" y="3111500"/>
          <p14:tracePt t="99007" x="3689350" y="3124200"/>
          <p14:tracePt t="99024" x="3670300" y="3136900"/>
          <p14:tracePt t="99041" x="3638550" y="3136900"/>
          <p14:tracePt t="99057" x="3587750" y="3136900"/>
          <p14:tracePt t="99074" x="3543300" y="3136900"/>
          <p14:tracePt t="99091" x="3486150" y="3136900"/>
          <p14:tracePt t="99108" x="3441700" y="3136900"/>
          <p14:tracePt t="99124" x="3403600" y="3111500"/>
          <p14:tracePt t="99141" x="3371850" y="3079750"/>
          <p14:tracePt t="99158" x="3352800" y="3041650"/>
          <p14:tracePt t="99175" x="3340100" y="2990850"/>
          <p14:tracePt t="99177" x="3333750" y="2971800"/>
          <p14:tracePt t="99191" x="3333750" y="2946400"/>
          <p14:tracePt t="99208" x="3333750" y="2876550"/>
          <p14:tracePt t="99224" x="3333750" y="2844800"/>
          <p14:tracePt t="99241" x="3378200" y="2819400"/>
          <p14:tracePt t="99258" x="3441700" y="2794000"/>
          <p14:tracePt t="99274" x="3505200" y="2774950"/>
          <p14:tracePt t="99291" x="3556000" y="2768600"/>
          <p14:tracePt t="99307" x="3613150" y="2768600"/>
          <p14:tracePt t="99324" x="3651250" y="2787650"/>
          <p14:tracePt t="99341" x="3689350" y="2838450"/>
          <p14:tracePt t="99358" x="3702050" y="2901950"/>
          <p14:tracePt t="99376" x="3702050" y="2997200"/>
          <p14:tracePt t="99391" x="3702050" y="3028950"/>
          <p14:tracePt t="99408" x="3651250" y="3098800"/>
          <p14:tracePt t="99425" x="3587750" y="3117850"/>
          <p14:tracePt t="99441" x="3524250" y="3124200"/>
          <p14:tracePt t="99458" x="3460750" y="3124200"/>
          <p14:tracePt t="99474" x="3416300" y="3124200"/>
          <p14:tracePt t="99491" x="3390900" y="3117850"/>
          <p14:tracePt t="99508" x="3359150" y="3092450"/>
          <p14:tracePt t="99524" x="3340100" y="3054350"/>
          <p14:tracePt t="99541" x="3340100" y="3016250"/>
          <p14:tracePt t="99558" x="3340100" y="2978150"/>
          <p14:tracePt t="99575" x="3352800" y="2940050"/>
          <p14:tracePt t="99591" x="3384550" y="2914650"/>
          <p14:tracePt t="99608" x="3454400" y="2901950"/>
          <p14:tracePt t="99625" x="3543300" y="2895600"/>
          <p14:tracePt t="99641" x="3619500" y="2895600"/>
          <p14:tracePt t="99658" x="3683000" y="2914650"/>
          <p14:tracePt t="99674" x="3721100" y="2946400"/>
          <p14:tracePt t="99691" x="3733800" y="2984500"/>
          <p14:tracePt t="99708" x="3733800" y="3028950"/>
          <p14:tracePt t="99724" x="3727450" y="3067050"/>
          <p14:tracePt t="99741" x="3683000" y="3098800"/>
          <p14:tracePt t="99758" x="3625850" y="3111500"/>
          <p14:tracePt t="99774" x="3575050" y="3111500"/>
          <p14:tracePt t="99776" x="3562350" y="3111500"/>
          <p14:tracePt t="99791" x="3536950" y="3105150"/>
          <p14:tracePt t="99808" x="3517900" y="3079750"/>
          <p14:tracePt t="99824" x="3517900" y="3041650"/>
          <p14:tracePt t="99841" x="3517900" y="2990850"/>
          <p14:tracePt t="99858" x="3536950" y="2940050"/>
          <p14:tracePt t="99874" x="3575050" y="2901950"/>
          <p14:tracePt t="99891" x="3632200" y="2895600"/>
          <p14:tracePt t="99907" x="3695700" y="2895600"/>
          <p14:tracePt t="99924" x="3733800" y="2895600"/>
          <p14:tracePt t="99941" x="3765550" y="2914650"/>
          <p14:tracePt t="99958" x="3771900" y="2952750"/>
          <p14:tracePt t="99974" x="3771900" y="3003550"/>
          <p14:tracePt t="99991" x="3733800" y="3060700"/>
          <p14:tracePt t="100008" x="3714750" y="3086100"/>
          <p14:tracePt t="100024" x="3670300" y="3086100"/>
          <p14:tracePt t="100041" x="3638550" y="3086100"/>
          <p14:tracePt t="100058" x="3625850" y="3086100"/>
          <p14:tracePt t="100074" x="3619500" y="3086100"/>
          <p14:tracePt t="100151" x="3619500" y="3079750"/>
          <p14:tracePt t="100159" x="3619500" y="3073400"/>
          <p14:tracePt t="100175" x="3632200" y="3054350"/>
          <p14:tracePt t="100191" x="3663950" y="3048000"/>
          <p14:tracePt t="100208" x="3778250" y="3048000"/>
          <p14:tracePt t="100224" x="3867150" y="3041650"/>
          <p14:tracePt t="100241" x="3981450" y="3041650"/>
          <p14:tracePt t="100258" x="4108450" y="3041650"/>
          <p14:tracePt t="100274" x="4241800" y="3041650"/>
          <p14:tracePt t="100291" x="4381500" y="3041650"/>
          <p14:tracePt t="100308" x="4489450" y="3041650"/>
          <p14:tracePt t="100324" x="4533900" y="3048000"/>
          <p14:tracePt t="100358" x="4533900" y="3054350"/>
          <p14:tracePt t="100391" x="4533900" y="3048000"/>
          <p14:tracePt t="100472" x="4527550" y="3048000"/>
          <p14:tracePt t="100479" x="4521200" y="3048000"/>
          <p14:tracePt t="100491" x="4514850" y="3048000"/>
          <p14:tracePt t="100508" x="4502150" y="3048000"/>
          <p14:tracePt t="100524" x="4483100" y="3048000"/>
          <p14:tracePt t="100541" x="4476750" y="3048000"/>
          <p14:tracePt t="100557" x="4470400" y="3048000"/>
          <p14:tracePt t="100591" x="4464050" y="3048000"/>
          <p14:tracePt t="100607" x="4457700" y="3048000"/>
          <p14:tracePt t="100712" x="4451350" y="3048000"/>
          <p14:tracePt t="100936" x="4451350" y="3041650"/>
          <p14:tracePt t="101008" x="4451350" y="3048000"/>
          <p14:tracePt t="101016" x="4451350" y="3054350"/>
          <p14:tracePt t="101024" x="4451350" y="3060700"/>
          <p14:tracePt t="101041" x="4495800" y="3092450"/>
          <p14:tracePt t="101058" x="4578350" y="3130550"/>
          <p14:tracePt t="101074" x="4673600" y="3168650"/>
          <p14:tracePt t="101091" x="4749800" y="3219450"/>
          <p14:tracePt t="101108" x="4800600" y="3270250"/>
          <p14:tracePt t="101124" x="4838700" y="3327400"/>
          <p14:tracePt t="101141" x="4889500" y="3352800"/>
          <p14:tracePt t="101158" x="4927600" y="3365500"/>
          <p14:tracePt t="101175" x="4933950" y="3359150"/>
          <p14:tracePt t="101312" x="4933950" y="3352800"/>
          <p14:tracePt t="101320" x="4946650" y="3340100"/>
          <p14:tracePt t="101327" x="4972050" y="3340100"/>
          <p14:tracePt t="101341" x="4997450" y="3340100"/>
          <p14:tracePt t="101358" x="5054600" y="3352800"/>
          <p14:tracePt t="101374" x="5162550" y="3390900"/>
          <p14:tracePt t="101376" x="5219700" y="3409950"/>
          <p14:tracePt t="101391" x="5295900" y="3454400"/>
          <p14:tracePt t="101408" x="5372100" y="3505200"/>
          <p14:tracePt t="101424" x="5429250" y="3556000"/>
          <p14:tracePt t="101441" x="5473700" y="3587750"/>
          <p14:tracePt t="101458" x="5492750" y="3594100"/>
          <p14:tracePt t="101491" x="5499100" y="3575050"/>
          <p14:tracePt t="101507" x="5499100" y="3530600"/>
          <p14:tracePt t="101525" x="5499100" y="3511550"/>
          <p14:tracePt t="101541" x="5499100" y="3505200"/>
          <p14:tracePt t="101558" x="5486400" y="3498850"/>
          <p14:tracePt t="101574" x="5467350" y="3486150"/>
          <p14:tracePt t="101591" x="5441950" y="3473450"/>
          <p14:tracePt t="101593" x="5429250" y="3460750"/>
          <p14:tracePt t="101608" x="5403850" y="3435350"/>
          <p14:tracePt t="101625" x="5384800" y="3403600"/>
          <p14:tracePt t="101641" x="5365750" y="3365500"/>
          <p14:tracePt t="101658" x="5346700" y="3321050"/>
          <p14:tracePt t="101675" x="5340350" y="3270250"/>
          <p14:tracePt t="101691" x="5334000" y="3194050"/>
          <p14:tracePt t="101708" x="5334000" y="3105150"/>
          <p14:tracePt t="101724" x="5334000" y="3048000"/>
          <p14:tracePt t="101741" x="5334000" y="3009900"/>
          <p14:tracePt t="101758" x="5334000" y="2952750"/>
          <p14:tracePt t="101774" x="5334000" y="2882900"/>
          <p14:tracePt t="101776" x="5334000" y="2844800"/>
          <p14:tracePt t="101791" x="5334000" y="2819400"/>
          <p14:tracePt t="101807" x="5334000" y="2768600"/>
          <p14:tracePt t="101824" x="5334000" y="2755900"/>
          <p14:tracePt t="101841" x="5334000" y="2743200"/>
          <p14:tracePt t="101858" x="5334000" y="2711450"/>
          <p14:tracePt t="101875" x="5334000" y="2679700"/>
          <p14:tracePt t="101891" x="5334000" y="2628900"/>
          <p14:tracePt t="101908" x="5334000" y="2578100"/>
          <p14:tracePt t="101924" x="5334000" y="2527300"/>
          <p14:tracePt t="101941" x="5334000" y="2476500"/>
          <p14:tracePt t="101957" x="5334000" y="2406650"/>
          <p14:tracePt t="101976" x="5327650" y="2336800"/>
          <p14:tracePt t="101991" x="5327650" y="2324100"/>
          <p14:tracePt t="102007" x="5321300" y="2317750"/>
          <p14:tracePt t="102063" x="5314950" y="2317750"/>
          <p14:tracePt t="102080" x="5308600" y="2317750"/>
          <p14:tracePt t="102088" x="5295900" y="2317750"/>
          <p14:tracePt t="102095" x="5283200" y="2317750"/>
          <p14:tracePt t="102107" x="5276850" y="2317750"/>
          <p14:tracePt t="102125" x="5257800" y="2317750"/>
          <p14:tracePt t="102141" x="5251450" y="2317750"/>
          <p14:tracePt t="102158" x="5245100" y="2317750"/>
          <p14:tracePt t="102208" x="5238750" y="2317750"/>
          <p14:tracePt t="102327" x="5238750" y="2311400"/>
          <p14:tracePt t="102336" x="5232400" y="2311400"/>
          <p14:tracePt t="102351" x="5226050" y="2311400"/>
          <p14:tracePt t="102360" x="5226050" y="2305050"/>
          <p14:tracePt t="102374" x="5219700" y="2305050"/>
          <p14:tracePt t="102416" x="5213350" y="2298700"/>
          <p14:tracePt t="102424" x="5207000" y="2292350"/>
          <p14:tracePt t="102458" x="5200650" y="2292350"/>
          <p14:tracePt t="102474" x="5187950" y="2279650"/>
          <p14:tracePt t="102491" x="5175250" y="2273300"/>
          <p14:tracePt t="102508" x="5156200" y="2266950"/>
          <p14:tracePt t="102524" x="5149850" y="2260600"/>
          <p14:tracePt t="102583" x="5143500" y="2254250"/>
          <p14:tracePt t="102592" x="5137150" y="2247900"/>
          <p14:tracePt t="102608" x="5137150" y="2235200"/>
          <p14:tracePt t="102624" x="5130800" y="2228850"/>
          <p14:tracePt t="102641" x="5124450" y="2222500"/>
          <p14:tracePt t="102674" x="5124450" y="2216150"/>
          <p14:tracePt t="102691" x="5124450" y="2203450"/>
          <p14:tracePt t="102708" x="5118100" y="2190750"/>
          <p14:tracePt t="102725" x="5111750" y="2184400"/>
          <p14:tracePt t="102741" x="5105400" y="2171700"/>
          <p14:tracePt t="102758" x="5099050" y="2165350"/>
          <p14:tracePt t="102775" x="5099050" y="2159000"/>
          <p14:tracePt t="102831" x="5092700" y="2159000"/>
          <p14:tracePt t="102840" x="5092700" y="2152650"/>
          <p14:tracePt t="102858" x="5086350" y="2146300"/>
          <p14:tracePt t="102874" x="5080000" y="2139950"/>
          <p14:tracePt t="102944" x="5086350" y="2139950"/>
          <p14:tracePt t="102952" x="5092700" y="2139950"/>
          <p14:tracePt t="102959" x="5099050" y="2139950"/>
          <p14:tracePt t="102974" x="5105400" y="2139950"/>
          <p14:tracePt t="102991" x="5118100" y="2139950"/>
          <p14:tracePt t="103007" x="5137150" y="2139950"/>
          <p14:tracePt t="103024" x="5143500" y="2139950"/>
          <p14:tracePt t="103041" x="5156200" y="2139950"/>
          <p14:tracePt t="103272" x="5162550" y="2146300"/>
          <p14:tracePt t="103335" x="5168900" y="2152650"/>
          <p14:tracePt t="103351" x="5168900" y="2159000"/>
          <p14:tracePt t="103367" x="5168900" y="2165350"/>
          <p14:tracePt t="103447" x="5162550" y="2165350"/>
          <p14:tracePt t="103800" x="5162550" y="2159000"/>
          <p14:tracePt t="104104" x="5156200" y="2159000"/>
          <p14:tracePt t="104280" x="5156200" y="2165350"/>
          <p14:tracePt t="104288" x="5156200" y="2197100"/>
          <p14:tracePt t="104295" x="5143500" y="2222500"/>
          <p14:tracePt t="104308" x="5118100" y="2260600"/>
          <p14:tracePt t="104324" x="5048250" y="2343150"/>
          <p14:tracePt t="104341" x="4953000" y="2438400"/>
          <p14:tracePt t="104358" x="4819650" y="2520950"/>
          <p14:tracePt t="104375" x="4591050" y="2654300"/>
          <p14:tracePt t="104391" x="4400550" y="2717800"/>
          <p14:tracePt t="104408" x="4222750" y="2762250"/>
          <p14:tracePt t="104425" x="4076700" y="2806700"/>
          <p14:tracePt t="104441" x="3956050" y="2838450"/>
          <p14:tracePt t="104458" x="3854450" y="2876550"/>
          <p14:tracePt t="104474" x="3759200" y="2901950"/>
          <p14:tracePt t="104491" x="3676650" y="2933700"/>
          <p14:tracePt t="104507" x="3619500" y="2946400"/>
          <p14:tracePt t="104524" x="3613150" y="2946400"/>
          <p14:tracePt t="104656" x="3606800" y="2946400"/>
          <p14:tracePt t="104674" x="3587750" y="2952750"/>
          <p14:tracePt t="104691" x="3530600" y="2971800"/>
          <p14:tracePt t="104708" x="3448050" y="2984500"/>
          <p14:tracePt t="104724" x="3365500" y="2990850"/>
          <p14:tracePt t="104741" x="3302000" y="2990850"/>
          <p14:tracePt t="104758" x="3257550" y="2990850"/>
          <p14:tracePt t="104775" x="3136900" y="2990850"/>
          <p14:tracePt t="104791" x="3028950" y="2990850"/>
          <p14:tracePt t="104808" x="2940050" y="2997200"/>
          <p14:tracePt t="104824" x="2863850" y="3003550"/>
          <p14:tracePt t="104842" x="2794000" y="3003550"/>
          <p14:tracePt t="104857" x="2743200" y="3003550"/>
          <p14:tracePt t="104875" x="2679700" y="3003550"/>
          <p14:tracePt t="104893" x="2609850" y="3003550"/>
          <p14:tracePt t="104908" x="2533650" y="3003550"/>
          <p14:tracePt t="104924" x="2457450" y="3009900"/>
          <p14:tracePt t="104941" x="2374900" y="3028950"/>
          <p14:tracePt t="104958" x="2305050" y="3035300"/>
          <p14:tracePt t="104974" x="2241550" y="3041650"/>
          <p14:tracePt t="104976" x="2216150" y="3041650"/>
          <p14:tracePt t="104991" x="2197100" y="3041650"/>
          <p14:tracePt t="105008" x="2133600" y="3041650"/>
          <p14:tracePt t="105025" x="2070100" y="3048000"/>
          <p14:tracePt t="105041" x="1993900" y="3048000"/>
          <p14:tracePt t="105058" x="1930400" y="3048000"/>
          <p14:tracePt t="105074" x="1885950" y="3048000"/>
          <p14:tracePt t="105091" x="1847850" y="3048000"/>
          <p14:tracePt t="105108" x="1803400" y="3048000"/>
          <p14:tracePt t="105124" x="1752600" y="3048000"/>
          <p14:tracePt t="105141" x="1695450" y="3048000"/>
          <p14:tracePt t="105158" x="1638300" y="3048000"/>
          <p14:tracePt t="105174" x="1600200" y="3048000"/>
          <p14:tracePt t="105191" x="1511300" y="3048000"/>
          <p14:tracePt t="105208" x="1454150" y="3041650"/>
          <p14:tracePt t="105224" x="1390650" y="3041650"/>
          <p14:tracePt t="105241" x="1333500" y="3035300"/>
          <p14:tracePt t="105258" x="1289050" y="3016250"/>
          <p14:tracePt t="105274" x="1244600" y="2997200"/>
          <p14:tracePt t="105291" x="1187450" y="2984500"/>
          <p14:tracePt t="105307" x="1130300" y="2971800"/>
          <p14:tracePt t="105325" x="1104900" y="2952750"/>
          <p14:tracePt t="105341" x="1079500" y="2940050"/>
          <p14:tracePt t="105358" x="1047750" y="2908300"/>
          <p14:tracePt t="105375" x="984250" y="2838450"/>
          <p14:tracePt t="105391" x="933450" y="2774950"/>
          <p14:tracePt t="105408" x="876300" y="2705100"/>
          <p14:tracePt t="105424" x="831850" y="2628900"/>
          <p14:tracePt t="105441" x="793750" y="2559050"/>
          <p14:tracePt t="105458" x="768350" y="2495550"/>
          <p14:tracePt t="105474" x="762000" y="2463800"/>
          <p14:tracePt t="105491" x="755650" y="2444750"/>
          <p14:tracePt t="105508" x="749300" y="2425700"/>
          <p14:tracePt t="105524" x="749300" y="2406650"/>
          <p14:tracePt t="105541" x="749300" y="2374900"/>
          <p14:tracePt t="105558" x="749300" y="2343150"/>
          <p14:tracePt t="105575" x="768350" y="2305050"/>
          <p14:tracePt t="105591" x="781050" y="2254250"/>
          <p14:tracePt t="105608" x="793750" y="2222500"/>
          <p14:tracePt t="105625" x="806450" y="2216150"/>
          <p14:tracePt t="105641" x="806450" y="2197100"/>
          <p14:tracePt t="105658" x="825500" y="2190750"/>
          <p14:tracePt t="105674" x="844550" y="2178050"/>
          <p14:tracePt t="105691" x="882650" y="2165350"/>
          <p14:tracePt t="105708" x="933450" y="2152650"/>
          <p14:tracePt t="105725" x="984250" y="2139950"/>
          <p14:tracePt t="105741" x="1022350" y="2133600"/>
          <p14:tracePt t="105758" x="1060450" y="2133600"/>
          <p14:tracePt t="105776" x="1155700" y="2133600"/>
          <p14:tracePt t="105791" x="1244600" y="2133600"/>
          <p14:tracePt t="105808" x="1327150" y="2133600"/>
          <p14:tracePt t="105825" x="1409700" y="2133600"/>
          <p14:tracePt t="105841" x="1479550" y="2127250"/>
          <p14:tracePt t="105858" x="1536700" y="2133600"/>
          <p14:tracePt t="105874" x="1593850" y="2139950"/>
          <p14:tracePt t="105891" x="1657350" y="2139950"/>
          <p14:tracePt t="105908" x="1758950" y="2139950"/>
          <p14:tracePt t="105924" x="1873250" y="2139950"/>
          <p14:tracePt t="105942" x="1987550" y="2139950"/>
          <p14:tracePt t="105958" x="2095500" y="2139950"/>
          <p14:tracePt t="105961" x="2146300" y="2139950"/>
          <p14:tracePt t="105974" x="2190750" y="2139950"/>
          <p14:tracePt t="105991" x="2349500" y="2139950"/>
          <p14:tracePt t="106007" x="2463800" y="2133600"/>
          <p14:tracePt t="106024" x="2603500" y="2133600"/>
          <p14:tracePt t="106041" x="2724150" y="2133600"/>
          <p14:tracePt t="106058" x="2825750" y="2133600"/>
          <p14:tracePt t="106075" x="2908300" y="2133600"/>
          <p14:tracePt t="106091" x="2984500" y="2133600"/>
          <p14:tracePt t="106108" x="3073400" y="2133600"/>
          <p14:tracePt t="106124" x="3155950" y="2133600"/>
          <p14:tracePt t="106141" x="3244850" y="2108200"/>
          <p14:tracePt t="106158" x="3359150" y="2095500"/>
          <p14:tracePt t="106174" x="3486150" y="2057400"/>
          <p14:tracePt t="106191" x="3632200" y="2006600"/>
          <p14:tracePt t="106208" x="3848100" y="1936750"/>
          <p14:tracePt t="106225" x="3981450" y="1892300"/>
          <p14:tracePt t="106241" x="4102100" y="1847850"/>
          <p14:tracePt t="106257" x="4216400" y="1822450"/>
          <p14:tracePt t="106275" x="4311650" y="1784350"/>
          <p14:tracePt t="106291" x="4406900" y="1784350"/>
          <p14:tracePt t="106308" x="4470400" y="1784350"/>
          <p14:tracePt t="106325" x="4540250" y="1803400"/>
          <p14:tracePt t="106341" x="4597400" y="1822450"/>
          <p14:tracePt t="106358" x="4635500" y="1835150"/>
          <p14:tracePt t="106375" x="4730750" y="1873250"/>
          <p14:tracePt t="106391" x="4787900" y="1885950"/>
          <p14:tracePt t="106407" x="4826000" y="1911350"/>
          <p14:tracePt t="106424" x="4851400" y="1943100"/>
          <p14:tracePt t="106442" x="4870450" y="1974850"/>
          <p14:tracePt t="106458" x="4876800" y="2012950"/>
          <p14:tracePt t="106474" x="4883150" y="2051050"/>
          <p14:tracePt t="106491" x="4883150" y="2101850"/>
          <p14:tracePt t="106508" x="4876800" y="2184400"/>
          <p14:tracePt t="106525" x="4838700" y="2273300"/>
          <p14:tracePt t="106541" x="4832350" y="2349500"/>
          <p14:tracePt t="106558" x="4800600" y="2425700"/>
          <p14:tracePt t="106575" x="4756150" y="2514600"/>
          <p14:tracePt t="106591" x="4743450" y="2540000"/>
          <p14:tracePt t="106607" x="4711700" y="2628900"/>
          <p14:tracePt t="106626" x="4673600" y="2679700"/>
          <p14:tracePt t="106641" x="4648200" y="2724150"/>
          <p14:tracePt t="106657" x="4629150" y="2755900"/>
          <p14:tracePt t="106674" x="4591050" y="2774950"/>
          <p14:tracePt t="106691" x="4559300" y="2806700"/>
          <p14:tracePt t="106708" x="4527550" y="2832100"/>
          <p14:tracePt t="106725" x="4476750" y="2857500"/>
          <p14:tracePt t="106741" x="4425950" y="2889250"/>
          <p14:tracePt t="106758" x="4381500" y="2908300"/>
          <p14:tracePt t="106775" x="4318000" y="2927350"/>
          <p14:tracePt t="106791" x="4267200" y="2940050"/>
          <p14:tracePt t="106808" x="4222750" y="2952750"/>
          <p14:tracePt t="106825" x="4178300" y="2971800"/>
          <p14:tracePt t="106841" x="4114800" y="2984500"/>
          <p14:tracePt t="106857" x="4044950" y="2990850"/>
          <p14:tracePt t="106875" x="3968750" y="3003550"/>
          <p14:tracePt t="106891" x="3879850" y="3016250"/>
          <p14:tracePt t="106908" x="3810000" y="3035300"/>
          <p14:tracePt t="106924" x="3752850" y="3035300"/>
          <p14:tracePt t="106941" x="3702050" y="3048000"/>
          <p14:tracePt t="106958" x="3651250" y="3054350"/>
          <p14:tracePt t="106975" x="3581400" y="3060700"/>
          <p14:tracePt t="106991" x="3517900" y="3060700"/>
          <p14:tracePt t="107008" x="3454400" y="3067050"/>
          <p14:tracePt t="107024" x="3397250" y="3073400"/>
          <p14:tracePt t="107041" x="3340100" y="3086100"/>
          <p14:tracePt t="107058" x="3282950" y="3086100"/>
          <p14:tracePt t="107075" x="3213100" y="3086100"/>
          <p14:tracePt t="107092" x="3143250" y="3086100"/>
          <p14:tracePt t="107108" x="3073400" y="3086100"/>
          <p14:tracePt t="107124" x="3003550" y="3086100"/>
          <p14:tracePt t="107141" x="2927350" y="3092450"/>
          <p14:tracePt t="107158" x="2844800" y="3086100"/>
          <p14:tracePt t="107174" x="2762250" y="3086100"/>
          <p14:tracePt t="107191" x="2641600" y="3086100"/>
          <p14:tracePt t="107208" x="2559050" y="3086100"/>
          <p14:tracePt t="107225" x="2470150" y="3086100"/>
          <p14:tracePt t="107241" x="2400300" y="3086100"/>
          <p14:tracePt t="107258" x="2336800" y="3086100"/>
          <p14:tracePt t="107275" x="2266950" y="3086100"/>
          <p14:tracePt t="107291" x="2203450" y="3086100"/>
          <p14:tracePt t="107308" x="2127250" y="3086100"/>
          <p14:tracePt t="107324" x="2051050" y="3086100"/>
          <p14:tracePt t="107341" x="1962150" y="3086100"/>
          <p14:tracePt t="107358" x="1879600" y="3086100"/>
          <p14:tracePt t="107375" x="1803400" y="3086100"/>
          <p14:tracePt t="107376" x="1771650" y="3086100"/>
          <p14:tracePt t="107391" x="1701800" y="3086100"/>
          <p14:tracePt t="107408" x="1631950" y="3086100"/>
          <p14:tracePt t="107424" x="1568450" y="3086100"/>
          <p14:tracePt t="107441" x="1504950" y="3086100"/>
          <p14:tracePt t="107458" x="1435100" y="3086100"/>
          <p14:tracePt t="107475" x="1377950" y="3079750"/>
          <p14:tracePt t="107491" x="1327150" y="3079750"/>
          <p14:tracePt t="107508" x="1289050" y="3079750"/>
          <p14:tracePt t="107524" x="1263650" y="3079750"/>
          <p14:tracePt t="107541" x="1244600" y="3079750"/>
          <p14:tracePt t="107615" x="1238250" y="3079750"/>
          <p14:tracePt t="107624" x="1231900" y="3079750"/>
          <p14:tracePt t="107641" x="1225550" y="3079750"/>
          <p14:tracePt t="107658" x="1206500" y="3079750"/>
          <p14:tracePt t="107675" x="1181100" y="3079750"/>
          <p14:tracePt t="107691" x="1162050" y="3079750"/>
          <p14:tracePt t="107724" x="1155700" y="3079750"/>
          <p14:tracePt t="107758" x="1149350" y="3079750"/>
          <p14:tracePt t="107775" x="1117600" y="3073400"/>
          <p14:tracePt t="107791" x="1085850" y="3067050"/>
          <p14:tracePt t="107808" x="1054100" y="3054350"/>
          <p14:tracePt t="107824" x="1041400" y="3054350"/>
          <p14:tracePt t="107858" x="1028700" y="3048000"/>
          <p14:tracePt t="107874" x="971550" y="3028950"/>
          <p14:tracePt t="107891" x="908050" y="3009900"/>
          <p14:tracePt t="107908" x="857250" y="2984500"/>
          <p14:tracePt t="107925" x="838200" y="2952750"/>
          <p14:tracePt t="107941" x="812800" y="2914650"/>
          <p14:tracePt t="107958" x="774700" y="2838450"/>
          <p14:tracePt t="107976" x="755650" y="2736850"/>
          <p14:tracePt t="107991" x="755650" y="2686050"/>
          <p14:tracePt t="108008" x="755650" y="2654300"/>
          <p14:tracePt t="108024" x="762000" y="2622550"/>
          <p14:tracePt t="108042" x="781050" y="2565400"/>
          <p14:tracePt t="108058" x="806450" y="2501900"/>
          <p14:tracePt t="108075" x="825500" y="2432050"/>
          <p14:tracePt t="108091" x="850900" y="2387600"/>
          <p14:tracePt t="108108" x="857250" y="2368550"/>
          <p14:tracePt t="108125" x="863600" y="2349500"/>
          <p14:tracePt t="108141" x="876300" y="2330450"/>
          <p14:tracePt t="108158" x="882650" y="2305050"/>
          <p14:tracePt t="108174" x="901700" y="2292350"/>
          <p14:tracePt t="108176" x="908050" y="2292350"/>
          <p14:tracePt t="108191" x="920750" y="2286000"/>
          <p14:tracePt t="108208" x="939800" y="2279650"/>
          <p14:tracePt t="108225" x="958850" y="2279650"/>
          <p14:tracePt t="108241" x="1009650" y="2260600"/>
          <p14:tracePt t="108258" x="1085850" y="2241550"/>
          <p14:tracePt t="108275" x="1168400" y="2235200"/>
          <p14:tracePt t="108292" x="1238250" y="2235200"/>
          <p14:tracePt t="108308" x="1295400" y="2235200"/>
          <p14:tracePt t="108324" x="1339850" y="2241550"/>
          <p14:tracePt t="108341" x="1397000" y="2260600"/>
          <p14:tracePt t="108358" x="1447800" y="2266950"/>
          <p14:tracePt t="108374" x="1530350" y="2266950"/>
          <p14:tracePt t="108391" x="1651000" y="2273300"/>
          <p14:tracePt t="108408" x="1708150" y="2273300"/>
          <p14:tracePt t="108425" x="1752600" y="2273300"/>
          <p14:tracePt t="108441" x="1803400" y="2273300"/>
          <p14:tracePt t="108458" x="1873250" y="2273300"/>
          <p14:tracePt t="108474" x="1974850" y="2273300"/>
          <p14:tracePt t="108491" x="2101850" y="2273300"/>
          <p14:tracePt t="108508" x="2228850" y="2279650"/>
          <p14:tracePt t="108524" x="2317750" y="2279650"/>
          <p14:tracePt t="108541" x="2406650" y="2279650"/>
          <p14:tracePt t="108558" x="2495550" y="2266950"/>
          <p14:tracePt t="108574" x="2597150" y="2247900"/>
          <p14:tracePt t="108591" x="2768600" y="2197100"/>
          <p14:tracePt t="108608" x="2901950" y="2184400"/>
          <p14:tracePt t="108624" x="3003550" y="2171700"/>
          <p14:tracePt t="108641" x="3098800" y="2152650"/>
          <p14:tracePt t="108658" x="3194050" y="2120900"/>
          <p14:tracePt t="108674" x="3282950" y="2101850"/>
          <p14:tracePt t="108691" x="3390900" y="2076450"/>
          <p14:tracePt t="108708" x="3479800" y="2044700"/>
          <p14:tracePt t="108725" x="3549650" y="2019300"/>
          <p14:tracePt t="108741" x="3600450" y="1993900"/>
          <p14:tracePt t="108758" x="3632200" y="1981200"/>
          <p14:tracePt t="108775" x="3695700" y="1949450"/>
          <p14:tracePt t="108791" x="3752850" y="1911350"/>
          <p14:tracePt t="108808" x="3816350" y="1873250"/>
          <p14:tracePt t="108824" x="3873500" y="1847850"/>
          <p14:tracePt t="108841" x="3898900" y="1828800"/>
          <p14:tracePt t="108858" x="3930650" y="1816100"/>
          <p14:tracePt t="108874" x="3956050" y="1809750"/>
          <p14:tracePt t="108891" x="3994150" y="1797050"/>
          <p14:tracePt t="108908" x="4044950" y="1784350"/>
          <p14:tracePt t="108925" x="4095750" y="1771650"/>
          <p14:tracePt t="108941" x="4159250" y="1771650"/>
          <p14:tracePt t="108958" x="4216400" y="1771650"/>
          <p14:tracePt t="108976" x="4330700" y="1771650"/>
          <p14:tracePt t="108991" x="4413250" y="1784350"/>
          <p14:tracePt t="109008" x="4489450" y="1809750"/>
          <p14:tracePt t="109024" x="4521200" y="1822450"/>
          <p14:tracePt t="109041" x="4533900" y="1835150"/>
          <p14:tracePt t="109058" x="4546600" y="1847850"/>
          <p14:tracePt t="109075" x="4546600" y="1860550"/>
          <p14:tracePt t="109091" x="4552950" y="1885950"/>
          <p14:tracePt t="109108" x="4559300" y="1924050"/>
          <p14:tracePt t="109126" x="4565650" y="1962150"/>
          <p14:tracePt t="109142" x="4565650" y="2012950"/>
          <p14:tracePt t="109158" x="4565650" y="2070100"/>
          <p14:tracePt t="109175" x="4565650" y="2165350"/>
          <p14:tracePt t="109191" x="4546600" y="2222500"/>
          <p14:tracePt t="109208" x="4546600" y="2260600"/>
          <p14:tracePt t="109224" x="4540250" y="2292350"/>
          <p14:tracePt t="109241" x="4527550" y="2330450"/>
          <p14:tracePt t="109258" x="4508500" y="2387600"/>
          <p14:tracePt t="109275" x="4495800" y="2457450"/>
          <p14:tracePt t="109291" x="4470400" y="2527300"/>
          <p14:tracePt t="109308" x="4445000" y="2597150"/>
          <p14:tracePt t="109324" x="4438650" y="2654300"/>
          <p14:tracePt t="109341" x="4419600" y="2698750"/>
          <p14:tracePt t="109358" x="4406900" y="2730500"/>
          <p14:tracePt t="109376" x="4381500" y="2774950"/>
          <p14:tracePt t="109391" x="4362450" y="2806700"/>
          <p14:tracePt t="109408" x="4343400" y="2838450"/>
          <p14:tracePt t="109424" x="4318000" y="2870200"/>
          <p14:tracePt t="109441" x="4298950" y="2908300"/>
          <p14:tracePt t="109458" x="4273550" y="2940050"/>
          <p14:tracePt t="109475" x="4248150" y="2965450"/>
          <p14:tracePt t="109491" x="4229100" y="2984500"/>
          <p14:tracePt t="109508" x="4197350" y="2997200"/>
          <p14:tracePt t="109525" x="4146550" y="3016250"/>
          <p14:tracePt t="109541" x="4083050" y="3041650"/>
          <p14:tracePt t="109558" x="4019550" y="3054350"/>
          <p14:tracePt t="109576" x="3943350" y="3086100"/>
          <p14:tracePt t="109591" x="3873500" y="3105150"/>
          <p14:tracePt t="109608" x="3797300" y="3130550"/>
          <p14:tracePt t="109625" x="3695700" y="3143250"/>
          <p14:tracePt t="109642" x="3600450" y="3155950"/>
          <p14:tracePt t="109658" x="3498850" y="3181350"/>
          <p14:tracePt t="109675" x="3397250" y="3200400"/>
          <p14:tracePt t="109691" x="3308350" y="3219450"/>
          <p14:tracePt t="109708" x="3219450" y="3225800"/>
          <p14:tracePt t="109725" x="3130550" y="3225800"/>
          <p14:tracePt t="109742" x="3041650" y="3225800"/>
          <p14:tracePt t="109758" x="2946400" y="3225800"/>
          <p14:tracePt t="109776" x="2794000" y="3225800"/>
          <p14:tracePt t="109791" x="2692400" y="3225800"/>
          <p14:tracePt t="109808" x="2590800" y="3225800"/>
          <p14:tracePt t="109825" x="2489200" y="3225800"/>
          <p14:tracePt t="109841" x="2393950" y="3225800"/>
          <p14:tracePt t="109858" x="2311400" y="3225800"/>
          <p14:tracePt t="109875" x="2235200" y="3225800"/>
          <p14:tracePt t="109893" x="2159000" y="3225800"/>
          <p14:tracePt t="109908" x="2082800" y="3213100"/>
          <p14:tracePt t="109925" x="2012950" y="3213100"/>
          <p14:tracePt t="109942" x="1949450" y="3213100"/>
          <p14:tracePt t="109958" x="1892300" y="3200400"/>
          <p14:tracePt t="109976" x="1784350" y="3194050"/>
          <p14:tracePt t="109991" x="1714500" y="3194050"/>
          <p14:tracePt t="110008" x="1644650" y="3194050"/>
          <p14:tracePt t="110024" x="1574800" y="3194050"/>
          <p14:tracePt t="110041" x="1517650" y="3181350"/>
          <p14:tracePt t="110058" x="1454150" y="3168650"/>
          <p14:tracePt t="110075" x="1397000" y="3155950"/>
          <p14:tracePt t="110091" x="1339850" y="3149600"/>
          <p14:tracePt t="110108" x="1295400" y="3143250"/>
          <p14:tracePt t="110126" x="1250950" y="3124200"/>
          <p14:tracePt t="110141" x="1225550" y="3124200"/>
          <p14:tracePt t="110143" x="1219200" y="3124200"/>
          <p14:tracePt t="110158" x="1212850" y="3117850"/>
          <p14:tracePt t="110175" x="1168400" y="3105150"/>
          <p14:tracePt t="110191" x="1136650" y="3086100"/>
          <p14:tracePt t="110208" x="1098550" y="3060700"/>
          <p14:tracePt t="110225" x="1073150" y="3041650"/>
          <p14:tracePt t="110241" x="1066800" y="3028950"/>
          <p14:tracePt t="110258" x="1054100" y="2984500"/>
          <p14:tracePt t="110274" x="1041400" y="2921000"/>
          <p14:tracePt t="110291" x="1035050" y="2857500"/>
          <p14:tracePt t="110308" x="1022350" y="2813050"/>
          <p14:tracePt t="110324" x="1016000" y="2787650"/>
          <p14:tracePt t="110341" x="1016000" y="2774950"/>
          <p14:tracePt t="110358" x="1009650" y="2755900"/>
          <p14:tracePt t="110375" x="996950" y="2692400"/>
          <p14:tracePt t="110391" x="977900" y="2635250"/>
          <p14:tracePt t="110408" x="965200" y="2597150"/>
          <p14:tracePt t="110425" x="965200" y="2578100"/>
          <p14:tracePt t="110441" x="965200" y="2559050"/>
          <p14:tracePt t="110458" x="990600" y="2533650"/>
          <p14:tracePt t="110474" x="1041400" y="2501900"/>
          <p14:tracePt t="110491" x="1079500" y="2476500"/>
          <p14:tracePt t="110508" x="1098550" y="2463800"/>
          <p14:tracePt t="110525" x="1111250" y="2457450"/>
          <p14:tracePt t="110541" x="1117600" y="2451100"/>
          <p14:tracePt t="110558" x="1136650" y="2438400"/>
          <p14:tracePt t="110574" x="1155700" y="2419350"/>
          <p14:tracePt t="110577" x="1155700" y="2400300"/>
          <p14:tracePt t="110591" x="1181100" y="2374900"/>
          <p14:tracePt t="110608" x="1181100" y="2368550"/>
          <p14:tracePt t="110624" x="1187450" y="2368550"/>
          <p14:tracePt t="110800" x="1181100" y="2368550"/>
          <p14:tracePt t="110815" x="1181100" y="2387600"/>
          <p14:tracePt t="110823" x="1181100" y="2419350"/>
          <p14:tracePt t="110831" x="1181100" y="2451100"/>
          <p14:tracePt t="110841" x="1200150" y="2495550"/>
          <p14:tracePt t="110858" x="1276350" y="2603500"/>
          <p14:tracePt t="110874" x="1377950" y="2749550"/>
          <p14:tracePt t="110891" x="1543050" y="2914650"/>
          <p14:tracePt t="110908" x="1752600" y="3073400"/>
          <p14:tracePt t="110925" x="1943100" y="3200400"/>
          <p14:tracePt t="110941" x="2101850" y="3314700"/>
          <p14:tracePt t="110958" x="2209800" y="3384550"/>
          <p14:tracePt t="110975" x="2266950" y="3422650"/>
          <p14:tracePt t="111264" x="2266950" y="3429000"/>
          <p14:tracePt t="111271" x="2266950" y="3441700"/>
          <p14:tracePt t="111279" x="2266950" y="3448050"/>
          <p14:tracePt t="111296" x="2266950" y="3460750"/>
          <p14:tracePt t="111308" x="2273300" y="3467100"/>
          <p14:tracePt t="111324" x="2279650" y="3479800"/>
          <p14:tracePt t="111341" x="2286000" y="3492500"/>
          <p14:tracePt t="111358" x="2292350" y="3498850"/>
          <p14:tracePt t="111480" x="2298700" y="3505200"/>
          <p14:tracePt t="111488" x="2311400" y="3511550"/>
          <p14:tracePt t="111495" x="2317750" y="3517900"/>
          <p14:tracePt t="111508" x="2324100" y="3517900"/>
          <p14:tracePt t="111525" x="2343150" y="3524250"/>
          <p14:tracePt t="111541" x="2368550" y="3530600"/>
          <p14:tracePt t="111558" x="2393950" y="3543300"/>
          <p14:tracePt t="111575" x="2425700" y="3549650"/>
          <p14:tracePt t="111576" x="2444750" y="3549650"/>
          <p14:tracePt t="111591" x="2470150" y="3549650"/>
          <p14:tracePt t="111608" x="2495550" y="3549650"/>
          <p14:tracePt t="111626" x="2514600" y="3549650"/>
          <p14:tracePt t="111641" x="2546350" y="3549650"/>
          <p14:tracePt t="111658" x="2603500" y="3549650"/>
          <p14:tracePt t="111675" x="2692400" y="3549650"/>
          <p14:tracePt t="111692" x="2781300" y="3549650"/>
          <p14:tracePt t="111708" x="2863850" y="3549650"/>
          <p14:tracePt t="111725" x="2933700" y="3549650"/>
          <p14:tracePt t="111741" x="3009900" y="3549650"/>
          <p14:tracePt t="111758" x="3098800" y="3549650"/>
          <p14:tracePt t="111774" x="3194050" y="3549650"/>
          <p14:tracePt t="111776" x="3244850" y="3549650"/>
          <p14:tracePt t="111791" x="3327400" y="3549650"/>
          <p14:tracePt t="111808" x="3390900" y="3543300"/>
          <p14:tracePt t="111824" x="3422650" y="3543300"/>
          <p14:tracePt t="111841" x="3448050" y="3543300"/>
          <p14:tracePt t="111858" x="3511550" y="3543300"/>
          <p14:tracePt t="111874" x="3581400" y="3543300"/>
          <p14:tracePt t="111891" x="3632200" y="3549650"/>
          <p14:tracePt t="111908" x="3676650" y="3549650"/>
          <p14:tracePt t="111924" x="3721100" y="3549650"/>
          <p14:tracePt t="111941" x="3740150" y="3549650"/>
          <p14:tracePt t="111958" x="3746500" y="3549650"/>
          <p14:tracePt t="111975" x="3752850" y="3549650"/>
          <p14:tracePt t="111991" x="3765550" y="3562350"/>
          <p14:tracePt t="112008" x="3771900" y="3568700"/>
          <p14:tracePt t="112063" x="3771900" y="3575050"/>
          <p14:tracePt t="112080" x="3765550" y="3575050"/>
          <p14:tracePt t="112087" x="3759200" y="3581400"/>
          <p14:tracePt t="112095" x="3746500" y="3581400"/>
          <p14:tracePt t="112107" x="3733800" y="3581400"/>
          <p14:tracePt t="112125" x="3708400" y="3581400"/>
          <p14:tracePt t="112141" x="3683000" y="3581400"/>
          <p14:tracePt t="112158" x="3651250" y="3581400"/>
          <p14:tracePt t="112175" x="3594100" y="3549650"/>
          <p14:tracePt t="112191" x="3543300" y="3517900"/>
          <p14:tracePt t="112208" x="3498850" y="3479800"/>
          <p14:tracePt t="112224" x="3479800" y="3448050"/>
          <p14:tracePt t="112241" x="3479800" y="3422650"/>
          <p14:tracePt t="112258" x="3479800" y="3390900"/>
          <p14:tracePt t="112274" x="3498850" y="3359150"/>
          <p14:tracePt t="112291" x="3549650" y="3333750"/>
          <p14:tracePt t="112308" x="3587750" y="3295650"/>
          <p14:tracePt t="112325" x="3657600" y="3263900"/>
          <p14:tracePt t="112341" x="3746500" y="3232150"/>
          <p14:tracePt t="112358" x="3873500" y="3219450"/>
          <p14:tracePt t="112374" x="3981450" y="3238500"/>
          <p14:tracePt t="112376" x="4019550" y="3251200"/>
          <p14:tracePt t="112391" x="4089400" y="3295650"/>
          <p14:tracePt t="112408" x="4127500" y="3352800"/>
          <p14:tracePt t="112424" x="4127500" y="3429000"/>
          <p14:tracePt t="112441" x="4089400" y="3498850"/>
          <p14:tracePt t="112458" x="4038600" y="3562350"/>
          <p14:tracePt t="112475" x="3975100" y="3606800"/>
          <p14:tracePt t="112492" x="3905250" y="3638550"/>
          <p14:tracePt t="112508" x="3854450" y="3651250"/>
          <p14:tracePt t="112524" x="3822700" y="3657600"/>
          <p14:tracePt t="112541" x="3797300" y="3663950"/>
          <p14:tracePt t="112558" x="3778250" y="3663950"/>
          <p14:tracePt t="112574" x="3752850" y="3644900"/>
          <p14:tracePt t="112576" x="3733800" y="3638550"/>
          <p14:tracePt t="112591" x="3702050" y="3606800"/>
          <p14:tracePt t="112608" x="3683000" y="3581400"/>
          <p14:tracePt t="112625" x="3663950" y="3562350"/>
          <p14:tracePt t="112641" x="3657600" y="3536950"/>
          <p14:tracePt t="112658" x="3644900" y="3498850"/>
          <p14:tracePt t="112675" x="3632200" y="3454400"/>
          <p14:tracePt t="112691" x="3632200" y="3409950"/>
          <p14:tracePt t="112708" x="3632200" y="3371850"/>
          <p14:tracePt t="112725" x="3632200" y="3333750"/>
          <p14:tracePt t="112742" x="3632200" y="3289300"/>
          <p14:tracePt t="112758" x="3644900" y="3257550"/>
          <p14:tracePt t="112760" x="3657600" y="3244850"/>
          <p14:tracePt t="112775" x="3676650" y="3238500"/>
          <p14:tracePt t="112791" x="3771900" y="3213100"/>
          <p14:tracePt t="112808" x="3848100" y="3206750"/>
          <p14:tracePt t="112825" x="3924300" y="3206750"/>
          <p14:tracePt t="112842" x="3949700" y="3206750"/>
          <p14:tracePt t="112858" x="3949700" y="3200400"/>
          <p14:tracePt t="112891" x="3956050" y="3200400"/>
          <p14:tracePt t="112908" x="3949700" y="3225800"/>
          <p14:tracePt t="112925" x="3930650" y="3244850"/>
          <p14:tracePt t="112942" x="3917950" y="3263900"/>
          <p14:tracePt t="112958" x="3911600" y="3270250"/>
          <p14:tracePt t="112974" x="3892550" y="3276600"/>
          <p14:tracePt t="112991" x="3848100" y="3276600"/>
          <p14:tracePt t="113008" x="3835400" y="3276600"/>
          <p14:tracePt t="113024" x="3822700" y="3263900"/>
          <p14:tracePt t="113042" x="3822700" y="3225800"/>
          <p14:tracePt t="113058" x="3822700" y="3200400"/>
          <p14:tracePt t="113074" x="3835400" y="3168650"/>
          <p14:tracePt t="113091" x="3873500" y="3143250"/>
          <p14:tracePt t="113108" x="3924300" y="3130550"/>
          <p14:tracePt t="113124" x="3962400" y="3130550"/>
          <p14:tracePt t="113141" x="3968750" y="3136900"/>
          <p14:tracePt t="113158" x="3994150" y="3162300"/>
          <p14:tracePt t="113175" x="3994150" y="3206750"/>
          <p14:tracePt t="113177" x="3994150" y="3232150"/>
          <p14:tracePt t="113191" x="3968750" y="3257550"/>
          <p14:tracePt t="113208" x="3956050" y="3276600"/>
          <p14:tracePt t="113225" x="3943350" y="3276600"/>
          <p14:tracePt t="113296" x="3943350" y="3263900"/>
          <p14:tracePt t="113304" x="3943350" y="3257550"/>
          <p14:tracePt t="113311" x="3956050" y="3251200"/>
          <p14:tracePt t="113324" x="3962400" y="3238500"/>
          <p14:tracePt t="113341" x="3968750" y="3219450"/>
          <p14:tracePt t="113358" x="3975100" y="3206750"/>
          <p14:tracePt t="113415" x="3981450" y="3200400"/>
          <p14:tracePt t="113424" x="3987800" y="3200400"/>
          <p14:tracePt t="113441" x="4000500" y="3187700"/>
          <p14:tracePt t="113458" x="4006850" y="3187700"/>
          <p14:tracePt t="113551" x="4006850" y="3181350"/>
          <p14:tracePt t="113559" x="4019550" y="3181350"/>
          <p14:tracePt t="113568" x="4025900" y="3181350"/>
          <p14:tracePt t="113576" x="4038600" y="3181350"/>
          <p14:tracePt t="113591" x="4064000" y="3181350"/>
          <p14:tracePt t="113608" x="4114800" y="3181350"/>
          <p14:tracePt t="113625" x="4171950" y="3181350"/>
          <p14:tracePt t="113641" x="4203700" y="3200400"/>
          <p14:tracePt t="113658" x="4222750" y="3225800"/>
          <p14:tracePt t="113674" x="4229100" y="3251200"/>
          <p14:tracePt t="113691" x="4229100" y="3276600"/>
          <p14:tracePt t="113708" x="4216400" y="3289300"/>
          <p14:tracePt t="113724" x="4184650" y="3295650"/>
          <p14:tracePt t="113741" x="4140200" y="3295650"/>
          <p14:tracePt t="113758" x="4108450" y="3295650"/>
          <p14:tracePt t="113774" x="4089400" y="3295650"/>
          <p14:tracePt t="113791" x="4083050" y="3263900"/>
          <p14:tracePt t="113808" x="4089400" y="3238500"/>
          <p14:tracePt t="113824" x="4095750" y="3219450"/>
          <p14:tracePt t="113841" x="4102100" y="3200400"/>
          <p14:tracePt t="113858" x="4108450" y="3194050"/>
          <p14:tracePt t="113874" x="4114800" y="3187700"/>
          <p14:tracePt t="113892" x="4133850" y="3175000"/>
          <p14:tracePt t="113908" x="4152900" y="3162300"/>
          <p14:tracePt t="113924" x="4171950" y="3149600"/>
          <p14:tracePt t="113968" x="4171950" y="3155950"/>
          <p14:tracePt t="113992" x="4171950" y="3162300"/>
          <p14:tracePt t="114007" x="4165600" y="3162300"/>
          <p14:tracePt t="114103" x="4171950" y="3162300"/>
          <p14:tracePt t="114111" x="4178300" y="3155950"/>
          <p14:tracePt t="114119" x="4178300" y="3136900"/>
          <p14:tracePt t="114127" x="4184650" y="3124200"/>
          <p14:tracePt t="114141" x="4191000" y="3111500"/>
          <p14:tracePt t="114158" x="4210050" y="3079750"/>
          <p14:tracePt t="114174" x="4235450" y="3067050"/>
          <p14:tracePt t="114191" x="4248150" y="3060700"/>
          <p14:tracePt t="114224" x="4254500" y="3060700"/>
          <p14:tracePt t="114247" x="4254500" y="3067050"/>
          <p14:tracePt t="114258" x="4254500" y="3086100"/>
          <p14:tracePt t="114274" x="4241800" y="3111500"/>
          <p14:tracePt t="114291" x="4210050" y="3136900"/>
          <p14:tracePt t="114308" x="4171950" y="3143250"/>
          <p14:tracePt t="114324" x="4133850" y="3143250"/>
          <p14:tracePt t="114341" x="4121150" y="3143250"/>
          <p14:tracePt t="114358" x="4121150" y="3130550"/>
          <p14:tracePt t="114375" x="4133850" y="3092450"/>
          <p14:tracePt t="114391" x="4165600" y="3054350"/>
          <p14:tracePt t="114408" x="4203700" y="3035300"/>
          <p14:tracePt t="114424" x="4235450" y="3028950"/>
          <p14:tracePt t="114441" x="4248150" y="3028950"/>
          <p14:tracePt t="114458" x="4248150" y="3041650"/>
          <p14:tracePt t="114474" x="4260850" y="3067050"/>
          <p14:tracePt t="114491" x="4273550" y="3092450"/>
          <p14:tracePt t="114508" x="4279900" y="3098800"/>
          <p14:tracePt t="114524" x="4292600" y="3098800"/>
          <p14:tracePt t="114541" x="4318000" y="3098800"/>
          <p14:tracePt t="114558" x="4318000" y="3086100"/>
          <p14:tracePt t="114574" x="4324350" y="3073400"/>
          <p14:tracePt t="114591" x="4324350" y="3054350"/>
          <p14:tracePt t="114593" x="4330700" y="3048000"/>
          <p14:tracePt t="114608" x="4343400" y="3003550"/>
          <p14:tracePt t="114625" x="4375150" y="2946400"/>
          <p14:tracePt t="114641" x="4413250" y="2901950"/>
          <p14:tracePt t="114658" x="4451350" y="2876550"/>
          <p14:tracePt t="114674" x="4483100" y="2857500"/>
          <p14:tracePt t="114691" x="4489450" y="2857500"/>
          <p14:tracePt t="114724" x="4495800" y="2851150"/>
          <p14:tracePt t="114776" x="4495800" y="2863850"/>
          <p14:tracePt t="114783" x="4483100" y="2882900"/>
          <p14:tracePt t="114793" x="4470400" y="2908300"/>
          <p14:tracePt t="114808" x="4438650" y="2959100"/>
          <p14:tracePt t="114824" x="4400550" y="3016250"/>
          <p14:tracePt t="114841" x="4349750" y="3067050"/>
          <p14:tracePt t="114858" x="4311650" y="3098800"/>
          <p14:tracePt t="114875" x="4286250" y="3117850"/>
          <p14:tracePt t="114892" x="4267200" y="3124200"/>
          <p14:tracePt t="114935" x="4260850" y="3124200"/>
          <p14:tracePt t="114943" x="4254500" y="3124200"/>
          <p14:tracePt t="114958" x="4248150" y="3136900"/>
          <p14:tracePt t="114976" x="4197350" y="3187700"/>
          <p14:tracePt t="114991" x="4171950" y="3244850"/>
          <p14:tracePt t="115008" x="4146550" y="3302000"/>
          <p14:tracePt t="115025" x="4114800" y="3359150"/>
          <p14:tracePt t="115041" x="4044950" y="3397250"/>
          <p14:tracePt t="115058" x="3994150" y="3409950"/>
          <p14:tracePt t="115074" x="3987800" y="3409950"/>
          <p14:tracePt t="115152" x="3987800" y="3397250"/>
          <p14:tracePt t="115159" x="3987800" y="3384550"/>
          <p14:tracePt t="115174" x="3962400" y="3378200"/>
          <p14:tracePt t="115191" x="3905250" y="3371850"/>
          <p14:tracePt t="115208" x="3873500" y="3384550"/>
          <p14:tracePt t="115224" x="3841750" y="3422650"/>
          <p14:tracePt t="115241" x="3810000" y="3486150"/>
          <p14:tracePt t="115258" x="3771900" y="3568700"/>
          <p14:tracePt t="115275" x="3714750" y="3651250"/>
          <p14:tracePt t="115291" x="3625850" y="3721100"/>
          <p14:tracePt t="115308" x="3517900" y="3778250"/>
          <p14:tracePt t="115324" x="3416300" y="3835400"/>
          <p14:tracePt t="115341" x="3302000" y="3886200"/>
          <p14:tracePt t="115358" x="3206750" y="3937000"/>
          <p14:tracePt t="115376" x="3105150" y="3975100"/>
          <p14:tracePt t="115391" x="3073400" y="3987800"/>
          <p14:tracePt t="115408" x="3028950" y="4000500"/>
          <p14:tracePt t="115424" x="2978150" y="4013200"/>
          <p14:tracePt t="115441" x="2940050" y="4032250"/>
          <p14:tracePt t="115458" x="2889250" y="4044950"/>
          <p14:tracePt t="115474" x="2863850" y="4044950"/>
          <p14:tracePt t="115491" x="2851150" y="4044950"/>
          <p14:tracePt t="115508" x="2844800" y="4044950"/>
          <p14:tracePt t="115524" x="2838450" y="4044950"/>
          <p14:tracePt t="115541" x="2825750" y="4044950"/>
          <p14:tracePt t="115558" x="2800350" y="4051300"/>
          <p14:tracePt t="115575" x="2755900" y="4057650"/>
          <p14:tracePt t="115591" x="2749550" y="4057650"/>
          <p14:tracePt t="115624" x="2743200" y="4057650"/>
          <p14:tracePt t="115671" x="2736850" y="4051300"/>
          <p14:tracePt t="115679" x="2730500" y="4044950"/>
          <p14:tracePt t="115691" x="2717800" y="4038600"/>
          <p14:tracePt t="115708" x="2705100" y="4032250"/>
          <p14:tracePt t="115725" x="2698750" y="4025900"/>
          <p14:tracePt t="115741" x="2692400" y="4019550"/>
          <p14:tracePt t="115784" x="2692400" y="4013200"/>
          <p14:tracePt t="115792" x="2692400" y="4006850"/>
          <p14:tracePt t="115808" x="2717800" y="4006850"/>
          <p14:tracePt t="115825" x="2762250" y="3994150"/>
          <p14:tracePt t="115841" x="2832100" y="3987800"/>
          <p14:tracePt t="115858" x="2952750" y="3987800"/>
          <p14:tracePt t="115874" x="3092450" y="3975100"/>
          <p14:tracePt t="115891" x="3187700" y="3975100"/>
          <p14:tracePt t="115908" x="3232150" y="3975100"/>
          <p14:tracePt t="116088" x="3219450" y="3975100"/>
          <p14:tracePt t="116095" x="3194050" y="3975100"/>
          <p14:tracePt t="116103" x="3168650" y="3975100"/>
          <p14:tracePt t="116111" x="3143250" y="3975100"/>
          <p14:tracePt t="116124" x="3117850" y="3975100"/>
          <p14:tracePt t="116141" x="3092450" y="3975100"/>
          <p14:tracePt t="116158" x="3073400" y="3975100"/>
          <p14:tracePt t="116176" x="3041650" y="3975100"/>
          <p14:tracePt t="116191" x="3028950" y="3975100"/>
          <p14:tracePt t="116263" x="3028950" y="3968750"/>
          <p14:tracePt t="116271" x="3035300" y="3968750"/>
          <p14:tracePt t="116279" x="3067050" y="3968750"/>
          <p14:tracePt t="116291" x="3105150" y="3968750"/>
          <p14:tracePt t="116308" x="3206750" y="3968750"/>
          <p14:tracePt t="116324" x="3289300" y="3968750"/>
          <p14:tracePt t="116341" x="3384550" y="3975100"/>
          <p14:tracePt t="116358" x="3486150" y="3981450"/>
          <p14:tracePt t="116375" x="3562350" y="3981450"/>
          <p14:tracePt t="116377" x="3587750" y="3981450"/>
          <p14:tracePt t="116391" x="3619500" y="3981450"/>
          <p14:tracePt t="116448" x="3619500" y="3987800"/>
          <p14:tracePt t="116456" x="3606800" y="3987800"/>
          <p14:tracePt t="116475" x="3536950" y="3987800"/>
          <p14:tracePt t="116491" x="3454400" y="3987800"/>
          <p14:tracePt t="116508" x="3346450" y="3987800"/>
          <p14:tracePt t="116524" x="3238500" y="3987800"/>
          <p14:tracePt t="116541" x="3136900" y="3987800"/>
          <p14:tracePt t="116558" x="3054350" y="3987800"/>
          <p14:tracePt t="116574" x="3022600" y="3987800"/>
          <p14:tracePt t="116608" x="3041650" y="3987800"/>
          <p14:tracePt t="116615" x="3067050" y="3987800"/>
          <p14:tracePt t="116624" x="3092450" y="3987800"/>
          <p14:tracePt t="116641" x="3181350" y="3987800"/>
          <p14:tracePt t="116658" x="3289300" y="4000500"/>
          <p14:tracePt t="116674" x="3397250" y="4000500"/>
          <p14:tracePt t="116691" x="3473450" y="4013200"/>
          <p14:tracePt t="116708" x="3524250" y="4025900"/>
          <p14:tracePt t="116725" x="3530600" y="4032250"/>
          <p14:tracePt t="116741" x="3498850" y="4044950"/>
          <p14:tracePt t="116758" x="3409950" y="4044950"/>
          <p14:tracePt t="116775" x="3238500" y="4051300"/>
          <p14:tracePt t="116791" x="3136900" y="4051300"/>
          <p14:tracePt t="116808" x="3105150" y="4051300"/>
          <p14:tracePt t="116841" x="3168650" y="4051300"/>
          <p14:tracePt t="116858" x="3352800" y="4051300"/>
          <p14:tracePt t="116875" x="3619500" y="4051300"/>
          <p14:tracePt t="116892" x="4057650" y="4006850"/>
          <p14:tracePt t="116908" x="4451350" y="3917950"/>
          <p14:tracePt t="116925" x="4826000" y="3822700"/>
          <p14:tracePt t="116942" x="5092700" y="3733800"/>
          <p14:tracePt t="116958" x="5251450" y="3670300"/>
          <p14:tracePt t="116975" x="5378450" y="3562350"/>
          <p14:tracePt t="116991" x="5410200" y="3511550"/>
          <p14:tracePt t="117008" x="5422900" y="3448050"/>
          <p14:tracePt t="117024" x="5429250" y="3352800"/>
          <p14:tracePt t="117041" x="5461000" y="3270250"/>
          <p14:tracePt t="117058" x="5480050" y="3200400"/>
          <p14:tracePt t="117075" x="5511800" y="3136900"/>
          <p14:tracePt t="117091" x="5537200" y="3086100"/>
          <p14:tracePt t="117108" x="5562600" y="3054350"/>
          <p14:tracePt t="117124" x="5588000" y="3035300"/>
          <p14:tracePt t="117141" x="5607050" y="3022600"/>
          <p14:tracePt t="117158" x="5607050" y="3003550"/>
          <p14:tracePt t="117174" x="5607050" y="2978150"/>
          <p14:tracePt t="117191" x="5600700" y="2959100"/>
          <p14:tracePt t="117208" x="5600700" y="2914650"/>
          <p14:tracePt t="117225" x="5600700" y="2863850"/>
          <p14:tracePt t="117241" x="5600700" y="2825750"/>
          <p14:tracePt t="117258" x="5600700" y="2806700"/>
          <p14:tracePt t="117495" x="5607050" y="2825750"/>
          <p14:tracePt t="117504" x="5613400" y="2838450"/>
          <p14:tracePt t="117511" x="5619750" y="2851150"/>
          <p14:tracePt t="117524" x="5638800" y="2876550"/>
          <p14:tracePt t="117541" x="5670550" y="2927350"/>
          <p14:tracePt t="117558" x="5727700" y="3009900"/>
          <p14:tracePt t="117576" x="5803900" y="3124200"/>
          <p14:tracePt t="117591" x="5835650" y="3168650"/>
          <p14:tracePt t="117608" x="5848350" y="3187700"/>
          <p14:tracePt t="117641" x="5854700" y="3194050"/>
          <p14:tracePt t="117816" x="5842000" y="3194050"/>
          <p14:tracePt t="117823" x="5829300" y="3206750"/>
          <p14:tracePt t="117841" x="5829300" y="3244850"/>
          <p14:tracePt t="117911" x="5829300" y="3238500"/>
          <p14:tracePt t="117920" x="5848350" y="3225800"/>
          <p14:tracePt t="117928" x="5861050" y="3206750"/>
          <p14:tracePt t="117951" x="5867400" y="3200400"/>
          <p14:tracePt t="117959" x="5873750" y="3200400"/>
          <p14:tracePt t="117999" x="5880100" y="3200400"/>
          <p14:tracePt t="118008" x="5880100" y="3194050"/>
          <p14:tracePt t="118025" x="5892800" y="3194050"/>
          <p14:tracePt t="118041" x="5899150" y="3187700"/>
          <p14:tracePt t="118058" x="5911850" y="3181350"/>
          <p14:tracePt t="118075" x="5949950" y="3168650"/>
          <p14:tracePt t="118091" x="6007100" y="3155950"/>
          <p14:tracePt t="118108" x="6083300" y="3124200"/>
          <p14:tracePt t="118126" x="6159500" y="3098800"/>
          <p14:tracePt t="118141" x="6254750" y="3073400"/>
          <p14:tracePt t="118158" x="6356350" y="3060700"/>
          <p14:tracePt t="118175" x="6502400" y="3009900"/>
          <p14:tracePt t="118191" x="6546850" y="2997200"/>
          <p14:tracePt t="118208" x="6610350" y="2952750"/>
          <p14:tracePt t="118224" x="6629400" y="2940050"/>
          <p14:tracePt t="118241" x="6642100" y="2927350"/>
          <p14:tracePt t="118258" x="6661150" y="2921000"/>
          <p14:tracePt t="118275" x="6680200" y="2901950"/>
          <p14:tracePt t="118291" x="6711950" y="2882900"/>
          <p14:tracePt t="118308" x="6731000" y="2876550"/>
          <p14:tracePt t="118324" x="6737350" y="2870200"/>
          <p14:tracePt t="118480" x="6737350" y="2876550"/>
          <p14:tracePt t="118488" x="6737350" y="2882900"/>
          <p14:tracePt t="118503" x="6737350" y="2889250"/>
          <p14:tracePt t="118520" x="6737350" y="2895600"/>
          <p14:tracePt t="118527" x="6737350" y="2908300"/>
          <p14:tracePt t="118541" x="6731000" y="2921000"/>
          <p14:tracePt t="118558" x="6623050" y="2984500"/>
          <p14:tracePt t="118575" x="6350000" y="3181350"/>
          <p14:tracePt t="118591" x="6089650" y="3333750"/>
          <p14:tracePt t="118608" x="5791200" y="3505200"/>
          <p14:tracePt t="118625" x="5435600" y="3657600"/>
          <p14:tracePt t="118641" x="5073650" y="3759200"/>
          <p14:tracePt t="118658" x="4730750" y="3841750"/>
          <p14:tracePt t="118674" x="4438650" y="3924300"/>
          <p14:tracePt t="118691" x="4203700" y="3975100"/>
          <p14:tracePt t="118708" x="4038600" y="3994150"/>
          <p14:tracePt t="118724" x="3943350" y="3994150"/>
          <p14:tracePt t="118741" x="3898900" y="3981450"/>
          <p14:tracePt t="118758" x="3892550" y="3949700"/>
          <p14:tracePt t="118920" x="3867150" y="3943350"/>
          <p14:tracePt t="118927" x="3829050" y="3949700"/>
          <p14:tracePt t="118936" x="3790950" y="3968750"/>
          <p14:tracePt t="118943" x="3733800" y="3987800"/>
          <p14:tracePt t="118958" x="3670300" y="3994150"/>
          <p14:tracePt t="118976" x="3486150" y="3994150"/>
          <p14:tracePt t="118991" x="3384550" y="4019550"/>
          <p14:tracePt t="119008" x="3295650" y="4038600"/>
          <p14:tracePt t="119025" x="3232150" y="4057650"/>
          <p14:tracePt t="119041" x="3200400" y="4064000"/>
          <p14:tracePt t="119058" x="3194050" y="4064000"/>
          <p14:tracePt t="119075" x="3187700" y="4064000"/>
          <p14:tracePt t="119091" x="3162300" y="4064000"/>
          <p14:tracePt t="119108" x="3130550" y="4064000"/>
          <p14:tracePt t="119124" x="3079750" y="4064000"/>
          <p14:tracePt t="119141" x="3022600" y="4064000"/>
          <p14:tracePt t="119158" x="2959100" y="4064000"/>
          <p14:tracePt t="119175" x="2857500" y="4064000"/>
          <p14:tracePt t="119191" x="2774950" y="4064000"/>
          <p14:tracePt t="119208" x="2698750" y="4064000"/>
          <p14:tracePt t="119225" x="2635250" y="4064000"/>
          <p14:tracePt t="119241" x="2571750" y="4064000"/>
          <p14:tracePt t="119258" x="2501900" y="4064000"/>
          <p14:tracePt t="119275" x="2432050" y="4064000"/>
          <p14:tracePt t="119291" x="2368550" y="4057650"/>
          <p14:tracePt t="119308" x="2311400" y="4051300"/>
          <p14:tracePt t="119324" x="2254250" y="4051300"/>
          <p14:tracePt t="119342" x="2222500" y="4051300"/>
          <p14:tracePt t="119358" x="2203450" y="4051300"/>
          <p14:tracePt t="119375" x="2184400" y="4051300"/>
          <p14:tracePt t="119391" x="2178050" y="4057650"/>
          <p14:tracePt t="119408" x="2165350" y="4057650"/>
          <p14:tracePt t="119424" x="2159000" y="4064000"/>
          <p14:tracePt t="119511" x="2159000" y="4070350"/>
          <p14:tracePt t="119519" x="2152650" y="4070350"/>
          <p14:tracePt t="119552" x="2152650" y="4076700"/>
          <p14:tracePt t="119568" x="2146300" y="4076700"/>
          <p14:tracePt t="119576" x="2146300" y="4083050"/>
          <p14:tracePt t="119583" x="2133600" y="4095750"/>
          <p14:tracePt t="119592" x="2114550" y="4095750"/>
          <p14:tracePt t="119608" x="2076450" y="4108450"/>
          <p14:tracePt t="119625" x="2051050" y="4108450"/>
          <p14:tracePt t="119847" x="2063750" y="4102100"/>
          <p14:tracePt t="119855" x="2070100" y="4102100"/>
          <p14:tracePt t="119863" x="2082800" y="4102100"/>
          <p14:tracePt t="119874" x="2089150" y="4108450"/>
          <p14:tracePt t="119893" x="2095500" y="4114800"/>
          <p14:tracePt t="119908" x="2101850" y="4114800"/>
          <p14:tracePt t="119941" x="2101850" y="4108450"/>
          <p14:tracePt t="119992" x="2095500" y="4102100"/>
          <p14:tracePt t="120000" x="2089150" y="4102100"/>
          <p14:tracePt t="120104" x="2095500" y="4102100"/>
          <p14:tracePt t="120128" x="2095500" y="4095750"/>
          <p14:tracePt t="120160" x="2101850" y="4095750"/>
          <p14:tracePt t="120247" x="2108200" y="4095750"/>
          <p14:tracePt t="120456" x="2114550" y="4095750"/>
          <p14:tracePt t="120474" x="2114550" y="4089400"/>
          <p14:tracePt t="120688" x="2114550" y="4083050"/>
          <p14:tracePt t="121032" x="2114550" y="4076700"/>
          <p14:tracePt t="121055" x="2114550" y="4070350"/>
          <p14:tracePt t="121063" x="2108200" y="4070350"/>
          <p14:tracePt t="121074" x="2089150" y="4064000"/>
          <p14:tracePt t="121091" x="2038350" y="4057650"/>
          <p14:tracePt t="121108" x="1974850" y="4051300"/>
          <p14:tracePt t="121124" x="1917700" y="4051300"/>
          <p14:tracePt t="121141" x="1866900" y="4051300"/>
          <p14:tracePt t="121158" x="1816100" y="4051300"/>
          <p14:tracePt t="121175" x="1733550" y="4057650"/>
          <p14:tracePt t="121191" x="1676400" y="4064000"/>
          <p14:tracePt t="121208" x="1625600" y="4070350"/>
          <p14:tracePt t="121225" x="1593850" y="4070350"/>
          <p14:tracePt t="121241" x="1562100" y="4064000"/>
          <p14:tracePt t="121258" x="1543050" y="4064000"/>
          <p14:tracePt t="121274" x="1536700" y="4064000"/>
          <p14:tracePt t="121291" x="1530350" y="4064000"/>
          <p14:tracePt t="121308" x="1524000" y="4064000"/>
          <p14:tracePt t="121424" x="1511300" y="4064000"/>
          <p14:tracePt t="121431" x="1498600" y="4057650"/>
          <p14:tracePt t="121441" x="1485900" y="4057650"/>
          <p14:tracePt t="121458" x="1460500" y="4057650"/>
          <p14:tracePt t="121474" x="1416050" y="4057650"/>
          <p14:tracePt t="121491" x="1358900" y="4057650"/>
          <p14:tracePt t="121508" x="1308100" y="4057650"/>
          <p14:tracePt t="121524" x="1301750" y="4057650"/>
          <p14:tracePt t="121703" x="1314450" y="4057650"/>
          <p14:tracePt t="121711" x="1320800" y="4057650"/>
          <p14:tracePt t="121720" x="1333500" y="4057650"/>
          <p14:tracePt t="121727" x="1352550" y="4057650"/>
          <p14:tracePt t="121741" x="1377950" y="4057650"/>
          <p14:tracePt t="121758" x="1441450" y="4057650"/>
          <p14:tracePt t="121776" x="1631950" y="4057650"/>
          <p14:tracePt t="121791" x="1816100" y="4044950"/>
          <p14:tracePt t="121808" x="2032000" y="4044950"/>
          <p14:tracePt t="121824" x="2292350" y="4044950"/>
          <p14:tracePt t="121841" x="2578100" y="4038600"/>
          <p14:tracePt t="121858" x="2851150" y="4038600"/>
          <p14:tracePt t="121875" x="3041650" y="4038600"/>
          <p14:tracePt t="121893" x="3162300" y="4032250"/>
          <p14:tracePt t="121908" x="3225800" y="4038600"/>
          <p14:tracePt t="121924" x="3263900" y="4044950"/>
          <p14:tracePt t="121942" x="3270250" y="4044950"/>
          <p14:tracePt t="122119" x="3257550" y="4051300"/>
          <p14:tracePt t="122127" x="3232150" y="4051300"/>
          <p14:tracePt t="122135" x="3200400" y="4051300"/>
          <p14:tracePt t="122143" x="3162300" y="4051300"/>
          <p14:tracePt t="122158" x="3111500" y="4051300"/>
          <p14:tracePt t="122175" x="2914650" y="4051300"/>
          <p14:tracePt t="122192" x="2768600" y="4051300"/>
          <p14:tracePt t="122208" x="2603500" y="4051300"/>
          <p14:tracePt t="122224" x="2444750" y="4051300"/>
          <p14:tracePt t="122241" x="2273300" y="4051300"/>
          <p14:tracePt t="122258" x="2114550" y="4051300"/>
          <p14:tracePt t="122275" x="1968500" y="4051300"/>
          <p14:tracePt t="122291" x="1835150" y="4051300"/>
          <p14:tracePt t="122308" x="1727200" y="4051300"/>
          <p14:tracePt t="122325" x="1644650" y="4051300"/>
          <p14:tracePt t="122341" x="1587500" y="4051300"/>
          <p14:tracePt t="122358" x="1543050" y="4051300"/>
          <p14:tracePt t="122375" x="1460500" y="4051300"/>
          <p14:tracePt t="122391" x="1403350" y="4051300"/>
          <p14:tracePt t="122408" x="1352550" y="4057650"/>
          <p14:tracePt t="122424" x="1314450" y="4076700"/>
          <p14:tracePt t="122441" x="1282700" y="4095750"/>
          <p14:tracePt t="122458" x="1250950" y="4108450"/>
          <p14:tracePt t="122474" x="1225550" y="4127500"/>
          <p14:tracePt t="122491" x="1212850" y="4146550"/>
          <p14:tracePt t="122508" x="1212850" y="4178300"/>
          <p14:tracePt t="122525" x="1212850" y="4210050"/>
          <p14:tracePt t="122542" x="1212850" y="4235450"/>
          <p14:tracePt t="122558" x="1212850" y="4254500"/>
          <p14:tracePt t="122560" x="1212850" y="4267200"/>
          <p14:tracePt t="122575" x="1212850" y="4286250"/>
          <p14:tracePt t="122591" x="1212850" y="4305300"/>
          <p14:tracePt t="122608" x="1212850" y="4318000"/>
          <p14:tracePt t="122624" x="1212850" y="4324350"/>
          <p14:tracePt t="122688" x="1212850" y="4330700"/>
          <p14:tracePt t="122695" x="1212850" y="4337050"/>
          <p14:tracePt t="122703" x="1212850" y="4343400"/>
          <p14:tracePt t="122711" x="1219200" y="4349750"/>
          <p14:tracePt t="122744" x="1225550" y="4356100"/>
          <p14:tracePt t="122895" x="1231900" y="4356100"/>
          <p14:tracePt t="122904" x="1238250" y="4356100"/>
          <p14:tracePt t="122911" x="1250950" y="4356100"/>
          <p14:tracePt t="122925" x="1257300" y="4356100"/>
          <p14:tracePt t="122941" x="1276350" y="4356100"/>
          <p14:tracePt t="122958" x="1289050" y="4356100"/>
          <p14:tracePt t="122960" x="1295400" y="4356100"/>
          <p14:tracePt t="122974" x="1301750" y="4356100"/>
          <p14:tracePt t="122991" x="1308100" y="4356100"/>
          <p14:tracePt t="123008" x="1314450" y="4356100"/>
          <p14:tracePt t="123024" x="1320800" y="4356100"/>
          <p14:tracePt t="123042" x="1327150" y="4356100"/>
          <p14:tracePt t="123289" x="1346200" y="4356100"/>
          <p14:tracePt t="123295" x="1365250" y="4356100"/>
          <p14:tracePt t="123308" x="1384300" y="4356100"/>
          <p14:tracePt t="123325" x="1435100" y="4362450"/>
          <p14:tracePt t="123342" x="1498600" y="4375150"/>
          <p14:tracePt t="123358" x="1555750" y="4394200"/>
          <p14:tracePt t="123360" x="1581150" y="4400550"/>
          <p14:tracePt t="123375" x="1625600" y="4406900"/>
          <p14:tracePt t="123391" x="1670050" y="4413250"/>
          <p14:tracePt t="123408" x="1708150" y="4413250"/>
          <p14:tracePt t="123424" x="1739900" y="4413250"/>
          <p14:tracePt t="123441" x="1765300" y="4413250"/>
          <p14:tracePt t="123458" x="1790700" y="4413250"/>
          <p14:tracePt t="123475" x="1816100" y="4413250"/>
          <p14:tracePt t="123491" x="1841500" y="4413250"/>
          <p14:tracePt t="123508" x="1879600" y="4413250"/>
          <p14:tracePt t="123525" x="1905000" y="4413250"/>
          <p14:tracePt t="123541" x="1924050" y="4413250"/>
          <p14:tracePt t="123558" x="1936750" y="4413250"/>
          <p14:tracePt t="123575" x="1955800" y="4413250"/>
          <p14:tracePt t="123591" x="1962150" y="4413250"/>
          <p14:tracePt t="124192" x="1968500" y="4413250"/>
          <p14:tracePt t="124200" x="1974850" y="4413250"/>
          <p14:tracePt t="124208" x="1993900" y="4413250"/>
          <p14:tracePt t="124225" x="2025650" y="4413250"/>
          <p14:tracePt t="124241" x="2070100" y="4413250"/>
          <p14:tracePt t="124258" x="2139950" y="4413250"/>
          <p14:tracePt t="124275" x="2222500" y="4413250"/>
          <p14:tracePt t="124291" x="2298700" y="4419600"/>
          <p14:tracePt t="124308" x="2343150" y="4419600"/>
          <p14:tracePt t="124325" x="2355850" y="4419600"/>
          <p14:tracePt t="124376" x="2362200" y="4419600"/>
          <p14:tracePt t="124384" x="2362200" y="4413250"/>
          <p14:tracePt t="124392" x="2368550" y="4413250"/>
          <p14:tracePt t="124408" x="2374900" y="4406900"/>
          <p14:tracePt t="124425" x="2381250" y="4406900"/>
          <p14:tracePt t="124458" x="2381250" y="4400550"/>
          <p14:tracePt t="124475" x="2387600" y="4400550"/>
          <p14:tracePt t="124584" x="2387600" y="4394200"/>
          <p14:tracePt t="124615" x="2374900" y="4394200"/>
          <p14:tracePt t="124624" x="2355850" y="4394200"/>
          <p14:tracePt t="124641" x="2317750" y="4394200"/>
          <p14:tracePt t="124658" x="2273300" y="4394200"/>
          <p14:tracePt t="124674" x="2254250" y="4394200"/>
          <p14:tracePt t="124708" x="2247900" y="4394200"/>
          <p14:tracePt t="124896" x="2247900" y="4387850"/>
          <p14:tracePt t="124904" x="2254250" y="4387850"/>
          <p14:tracePt t="124911" x="2260600" y="4387850"/>
          <p14:tracePt t="124924" x="2266950" y="4387850"/>
          <p14:tracePt t="124941" x="2273300" y="4387850"/>
          <p14:tracePt t="124958" x="2286000" y="4387850"/>
          <p14:tracePt t="124975" x="2343150" y="4387850"/>
          <p14:tracePt t="124991" x="2368550" y="4387850"/>
          <p14:tracePt t="125008" x="2463800" y="4387850"/>
          <p14:tracePt t="125024" x="2546350" y="4387850"/>
          <p14:tracePt t="125043" x="2635250" y="4375150"/>
          <p14:tracePt t="125058" x="2717800" y="4368800"/>
          <p14:tracePt t="125075" x="2787650" y="4368800"/>
          <p14:tracePt t="125092" x="2825750" y="4368800"/>
          <p14:tracePt t="125108" x="2838450" y="4368800"/>
          <p14:tracePt t="125535" x="2844800" y="4375150"/>
          <p14:tracePt t="125543" x="2851150" y="4375150"/>
          <p14:tracePt t="125558" x="2863850" y="4375150"/>
          <p14:tracePt t="125575" x="2908300" y="4381500"/>
          <p14:tracePt t="125577" x="2940050" y="4394200"/>
          <p14:tracePt t="125591" x="2997200" y="4394200"/>
          <p14:tracePt t="125608" x="3073400" y="4406900"/>
          <p14:tracePt t="125624" x="3155950" y="4406900"/>
          <p14:tracePt t="125641" x="3244850" y="4419600"/>
          <p14:tracePt t="125658" x="3314700" y="4425950"/>
          <p14:tracePt t="125674" x="3340100" y="4425950"/>
          <p14:tracePt t="125735" x="3333750" y="4425950"/>
          <p14:tracePt t="125767" x="3327400" y="4432300"/>
          <p14:tracePt t="125784" x="3314700" y="4432300"/>
          <p14:tracePt t="125792" x="3314700" y="4438650"/>
          <p14:tracePt t="125808" x="3289300" y="4445000"/>
          <p14:tracePt t="125824" x="3270250" y="4445000"/>
          <p14:tracePt t="125841" x="3251200" y="4445000"/>
          <p14:tracePt t="125858" x="3225800" y="4445000"/>
          <p14:tracePt t="125875" x="3194050" y="4445000"/>
          <p14:tracePt t="125891" x="3168650" y="4445000"/>
          <p14:tracePt t="125908" x="3136900" y="4432300"/>
          <p14:tracePt t="125925" x="3111500" y="4419600"/>
          <p14:tracePt t="125941" x="3086100" y="4413250"/>
          <p14:tracePt t="125958" x="3067050" y="4406900"/>
          <p14:tracePt t="125975" x="3035300" y="4381500"/>
          <p14:tracePt t="125991" x="3009900" y="4362450"/>
          <p14:tracePt t="126008" x="2990850" y="4337050"/>
          <p14:tracePt t="126025" x="2971800" y="4311650"/>
          <p14:tracePt t="126041" x="2959100" y="4286250"/>
          <p14:tracePt t="126058" x="2952750" y="4260850"/>
          <p14:tracePt t="126075" x="2952750" y="4229100"/>
          <p14:tracePt t="126091" x="2959100" y="4197350"/>
          <p14:tracePt t="126108" x="2978150" y="4171950"/>
          <p14:tracePt t="126126" x="2997200" y="4152900"/>
          <p14:tracePt t="126141" x="3022600" y="4133850"/>
          <p14:tracePt t="126143" x="3035300" y="4121150"/>
          <p14:tracePt t="126158" x="3054350" y="4114800"/>
          <p14:tracePt t="126176" x="3111500" y="4083050"/>
          <p14:tracePt t="126191" x="3168650" y="4070350"/>
          <p14:tracePt t="126208" x="3225800" y="4057650"/>
          <p14:tracePt t="126225" x="3295650" y="4057650"/>
          <p14:tracePt t="126241" x="3371850" y="4057650"/>
          <p14:tracePt t="126258" x="3416300" y="4051300"/>
          <p14:tracePt t="126275" x="3467100" y="4051300"/>
          <p14:tracePt t="126291" x="3536950" y="4051300"/>
          <p14:tracePt t="126308" x="3619500" y="4051300"/>
          <p14:tracePt t="126325" x="3695700" y="4051300"/>
          <p14:tracePt t="126341" x="3746500" y="4051300"/>
          <p14:tracePt t="126358" x="3759200" y="4051300"/>
          <p14:tracePt t="126360" x="3771900" y="4064000"/>
          <p14:tracePt t="126375" x="3803650" y="4083050"/>
          <p14:tracePt t="126391" x="3822700" y="4102100"/>
          <p14:tracePt t="126408" x="3841750" y="4121150"/>
          <p14:tracePt t="126425" x="3873500" y="4146550"/>
          <p14:tracePt t="126441" x="3886200" y="4171950"/>
          <p14:tracePt t="126458" x="3886200" y="4191000"/>
          <p14:tracePt t="126475" x="3898900" y="4235450"/>
          <p14:tracePt t="126491" x="3898900" y="4279900"/>
          <p14:tracePt t="126508" x="3886200" y="4324350"/>
          <p14:tracePt t="126525" x="3867150" y="4362450"/>
          <p14:tracePt t="126541" x="3841750" y="4400550"/>
          <p14:tracePt t="126558" x="3803650" y="4413250"/>
          <p14:tracePt t="126575" x="3740150" y="4425950"/>
          <p14:tracePt t="126591" x="3695700" y="4425950"/>
          <p14:tracePt t="126608" x="3651250" y="4425950"/>
          <p14:tracePt t="126625" x="3587750" y="4425950"/>
          <p14:tracePt t="126641" x="3517900" y="4425950"/>
          <p14:tracePt t="126658" x="3448050" y="4406900"/>
          <p14:tracePt t="126674" x="3397250" y="4387850"/>
          <p14:tracePt t="126691" x="3365500" y="4381500"/>
          <p14:tracePt t="126708" x="3352800" y="4375150"/>
          <p14:tracePt t="126725" x="3346450" y="4368800"/>
          <p14:tracePt t="126742" x="3333750" y="4356100"/>
          <p14:tracePt t="126758" x="3308350" y="4349750"/>
          <p14:tracePt t="126776" x="3244850" y="4349750"/>
          <p14:tracePt t="126791" x="3155950" y="4381500"/>
          <p14:tracePt t="126808" x="3060700" y="4432300"/>
          <p14:tracePt t="126824" x="2959100" y="4483100"/>
          <p14:tracePt t="126842" x="2825750" y="4533900"/>
          <p14:tracePt t="126858" x="2686050" y="4584700"/>
          <p14:tracePt t="126874" x="2552700" y="4629150"/>
          <p14:tracePt t="126891" x="2463800" y="4641850"/>
          <p14:tracePt t="126908" x="2381250" y="4648200"/>
          <p14:tracePt t="126925" x="2305050" y="4648200"/>
          <p14:tracePt t="126942" x="2247900" y="4648200"/>
          <p14:tracePt t="126958" x="2203450" y="4648200"/>
          <p14:tracePt t="126976" x="2178050" y="4648200"/>
          <p14:tracePt t="126991" x="2165350" y="4648200"/>
          <p14:tracePt t="127080" x="2152650" y="4648200"/>
          <p14:tracePt t="127088" x="2127250" y="4648200"/>
          <p14:tracePt t="127095" x="2095500" y="4648200"/>
          <p14:tracePt t="127108" x="2063750" y="4648200"/>
          <p14:tracePt t="127125" x="2000250" y="4654550"/>
          <p14:tracePt t="127142" x="1924050" y="4660900"/>
          <p14:tracePt t="127158" x="1835150" y="4660900"/>
          <p14:tracePt t="127159" x="1797050" y="4660900"/>
          <p14:tracePt t="127176" x="1727200" y="4660900"/>
          <p14:tracePt t="127191" x="1663700" y="4654550"/>
          <p14:tracePt t="127208" x="1600200" y="4641850"/>
          <p14:tracePt t="127224" x="1555750" y="4622800"/>
          <p14:tracePt t="127242" x="1536700" y="4610100"/>
          <p14:tracePt t="127258" x="1524000" y="4597400"/>
          <p14:tracePt t="127275" x="1511300" y="4584700"/>
          <p14:tracePt t="127291" x="1504950" y="4572000"/>
          <p14:tracePt t="127308" x="1498600" y="4546600"/>
          <p14:tracePt t="127324" x="1492250" y="4514850"/>
          <p14:tracePt t="127341" x="1492250" y="4476750"/>
          <p14:tracePt t="127358" x="1492250" y="4445000"/>
          <p14:tracePt t="127376" x="1492250" y="4406900"/>
          <p14:tracePt t="127391" x="1504950" y="4387850"/>
          <p14:tracePt t="127408" x="1517650" y="4362450"/>
          <p14:tracePt t="127425" x="1536700" y="4349750"/>
          <p14:tracePt t="127442" x="1562100" y="4337050"/>
          <p14:tracePt t="127458" x="1587500" y="4318000"/>
          <p14:tracePt t="127475" x="1638300" y="4305300"/>
          <p14:tracePt t="127491" x="1695450" y="4292600"/>
          <p14:tracePt t="127508" x="1765300" y="4279900"/>
          <p14:tracePt t="127524" x="1847850" y="4286250"/>
          <p14:tracePt t="127541" x="1943100" y="4298950"/>
          <p14:tracePt t="127558" x="2051050" y="4330700"/>
          <p14:tracePt t="127575" x="2197100" y="4381500"/>
          <p14:tracePt t="127591" x="2266950" y="4413250"/>
          <p14:tracePt t="127608" x="2317750" y="4451350"/>
          <p14:tracePt t="127624" x="2343150" y="4476750"/>
          <p14:tracePt t="127641" x="2343150" y="4502150"/>
          <p14:tracePt t="127658" x="2330450" y="4527550"/>
          <p14:tracePt t="127675" x="2298700" y="4572000"/>
          <p14:tracePt t="127691" x="2254250" y="4610100"/>
          <p14:tracePt t="127708" x="2209800" y="4641850"/>
          <p14:tracePt t="127725" x="2184400" y="4654550"/>
          <p14:tracePt t="127741" x="2165350" y="4660900"/>
          <p14:tracePt t="127758" x="2159000" y="4667250"/>
          <p14:tracePt t="127968" x="2159000" y="4660900"/>
          <p14:tracePt t="128048" x="2152650" y="4660900"/>
          <p14:tracePt t="128056" x="2146300" y="4660900"/>
          <p14:tracePt t="128063" x="2139950" y="4660900"/>
          <p14:tracePt t="128074" x="2120900" y="4660900"/>
          <p14:tracePt t="128091" x="2095500" y="4660900"/>
          <p14:tracePt t="128108" x="2057400" y="4660900"/>
          <p14:tracePt t="128125" x="2012950" y="4660900"/>
          <p14:tracePt t="128141" x="1955800" y="4660900"/>
          <p14:tracePt t="128158" x="1898650" y="4660900"/>
          <p14:tracePt t="128175" x="1816100" y="4660900"/>
          <p14:tracePt t="128192" x="1758950" y="4660900"/>
          <p14:tracePt t="128208" x="1727200" y="4660900"/>
          <p14:tracePt t="128225" x="1708150" y="4660900"/>
          <p14:tracePt t="128241" x="1689100" y="4660900"/>
          <p14:tracePt t="128258" x="1682750" y="4648200"/>
          <p14:tracePt t="128274" x="1676400" y="4635500"/>
          <p14:tracePt t="128291" x="1676400" y="4616450"/>
          <p14:tracePt t="128308" x="1676400" y="4591050"/>
          <p14:tracePt t="128324" x="1670050" y="4565650"/>
          <p14:tracePt t="128341" x="1670050" y="4552950"/>
          <p14:tracePt t="128664" x="1676400" y="4546600"/>
          <p14:tracePt t="128672" x="1676400" y="4540250"/>
          <p14:tracePt t="128679" x="1676400" y="4527550"/>
          <p14:tracePt t="128691" x="1676400" y="4521200"/>
          <p14:tracePt t="128708" x="1682750" y="4508500"/>
          <p14:tracePt t="128725" x="1689100" y="4489450"/>
          <p14:tracePt t="128741" x="1695450" y="4470400"/>
          <p14:tracePt t="128758" x="1701800" y="4457700"/>
          <p14:tracePt t="128775" x="1714500" y="4438650"/>
          <p14:tracePt t="128791" x="1752600" y="4419600"/>
          <p14:tracePt t="128808" x="1835150" y="4400550"/>
          <p14:tracePt t="128825" x="1962150" y="4381500"/>
          <p14:tracePt t="128841" x="2095500" y="4381500"/>
          <p14:tracePt t="128858" x="2190750" y="4381500"/>
          <p14:tracePt t="128875" x="2254250" y="4406900"/>
          <p14:tracePt t="128893" x="2279650" y="4413250"/>
          <p14:tracePt t="128908" x="2311400" y="4451350"/>
          <p14:tracePt t="128925" x="2311400" y="4495800"/>
          <p14:tracePt t="128941" x="2311400" y="4552950"/>
          <p14:tracePt t="128958" x="2311400" y="4622800"/>
          <p14:tracePt t="128975" x="2273300" y="4724400"/>
          <p14:tracePt t="128991" x="2235200" y="4762500"/>
          <p14:tracePt t="129008" x="2184400" y="4781550"/>
          <p14:tracePt t="129025" x="2133600" y="4800600"/>
          <p14:tracePt t="129041" x="2057400" y="4806950"/>
          <p14:tracePt t="129058" x="1987550" y="4806950"/>
          <p14:tracePt t="129075" x="1924050" y="4806950"/>
          <p14:tracePt t="129091" x="1841500" y="4813300"/>
          <p14:tracePt t="129108" x="1771650" y="4806950"/>
          <p14:tracePt t="129125" x="1720850" y="4787900"/>
          <p14:tracePt t="129141" x="1689100" y="4762500"/>
          <p14:tracePt t="129158" x="1670050" y="4737100"/>
          <p14:tracePt t="129175" x="1657350" y="4711700"/>
          <p14:tracePt t="129192" x="1657350" y="4699000"/>
          <p14:tracePt t="129208" x="1657350" y="4667250"/>
          <p14:tracePt t="129224" x="1670050" y="4635500"/>
          <p14:tracePt t="129241" x="1689100" y="4603750"/>
          <p14:tracePt t="129258" x="1701800" y="4578350"/>
          <p14:tracePt t="129275" x="1720850" y="4559300"/>
          <p14:tracePt t="129291" x="1733550" y="4533900"/>
          <p14:tracePt t="129308" x="1758950" y="4514850"/>
          <p14:tracePt t="129325" x="1797050" y="4489450"/>
          <p14:tracePt t="129341" x="1847850" y="4483100"/>
          <p14:tracePt t="129358" x="1892300" y="4476750"/>
          <p14:tracePt t="129376" x="1955800" y="4476750"/>
          <p14:tracePt t="129391" x="2000250" y="4476750"/>
          <p14:tracePt t="129408" x="2038350" y="4514850"/>
          <p14:tracePt t="129425" x="2076450" y="4552950"/>
          <p14:tracePt t="129441" x="2120900" y="4597400"/>
          <p14:tracePt t="129458" x="2159000" y="4654550"/>
          <p14:tracePt t="129475" x="2184400" y="4724400"/>
          <p14:tracePt t="129491" x="2190750" y="4781550"/>
          <p14:tracePt t="129508" x="2190750" y="4819650"/>
          <p14:tracePt t="129525" x="2190750" y="4838700"/>
          <p14:tracePt t="129541" x="2190750" y="4845050"/>
          <p14:tracePt t="129558" x="2190750" y="4832350"/>
          <p14:tracePt t="129575" x="2190750" y="4813300"/>
          <p14:tracePt t="129752" x="2178050" y="4813300"/>
          <p14:tracePt t="129759" x="2146300" y="4813300"/>
          <p14:tracePt t="129775" x="2120900" y="4813300"/>
          <p14:tracePt t="129791" x="2044700" y="4762500"/>
          <p14:tracePt t="129808" x="1993900" y="4692650"/>
          <p14:tracePt t="129825" x="1981200" y="4667250"/>
          <p14:tracePt t="129841" x="1968500" y="4654550"/>
          <p14:tracePt t="129858" x="1968500" y="4648200"/>
          <p14:tracePt t="129891" x="1968500" y="4641850"/>
          <p14:tracePt t="129908" x="1968500" y="4635500"/>
          <p14:tracePt t="129960" x="1962150" y="4641850"/>
          <p14:tracePt t="129968" x="1955800" y="4648200"/>
          <p14:tracePt t="129977" x="1955800" y="4660900"/>
          <p14:tracePt t="129991" x="1955800" y="4679950"/>
          <p14:tracePt t="130008" x="1955800" y="4711700"/>
          <p14:tracePt t="130025" x="1955800" y="4762500"/>
          <p14:tracePt t="130041" x="1962150" y="4781550"/>
          <p14:tracePt t="130058" x="1974850" y="4794250"/>
          <p14:tracePt t="130143" x="1981200" y="4794250"/>
          <p14:tracePt t="130152" x="1981200" y="4781550"/>
          <p14:tracePt t="130159" x="1981200" y="4775200"/>
          <p14:tracePt t="130175" x="1981200" y="4743450"/>
          <p14:tracePt t="130191" x="1987550" y="4711700"/>
          <p14:tracePt t="130208" x="1993900" y="4673600"/>
          <p14:tracePt t="130225" x="2006600" y="4648200"/>
          <p14:tracePt t="130241" x="2025650" y="4622800"/>
          <p14:tracePt t="130258" x="2051050" y="4603750"/>
          <p14:tracePt t="130275" x="2101850" y="4584700"/>
          <p14:tracePt t="130291" x="2152650" y="4565650"/>
          <p14:tracePt t="130308" x="2209800" y="4546600"/>
          <p14:tracePt t="130325" x="2279650" y="4540250"/>
          <p14:tracePt t="130341" x="2362200" y="4540250"/>
          <p14:tracePt t="130358" x="2438400" y="4540250"/>
          <p14:tracePt t="130375" x="2559050" y="4540250"/>
          <p14:tracePt t="130391" x="2635250" y="4552950"/>
          <p14:tracePt t="130408" x="2692400" y="4572000"/>
          <p14:tracePt t="130424" x="2743200" y="4584700"/>
          <p14:tracePt t="130441" x="2813050" y="4597400"/>
          <p14:tracePt t="130458" x="2882900" y="4616450"/>
          <p14:tracePt t="130475" x="2959100" y="4641850"/>
          <p14:tracePt t="130491" x="3035300" y="4667250"/>
          <p14:tracePt t="130508" x="3092450" y="4692650"/>
          <p14:tracePt t="130525" x="3136900" y="4711700"/>
          <p14:tracePt t="130541" x="3168650" y="4737100"/>
          <p14:tracePt t="130558" x="3187700" y="4762500"/>
          <p14:tracePt t="130575" x="3206750" y="4794250"/>
          <p14:tracePt t="130591" x="3206750" y="4806950"/>
          <p14:tracePt t="130608" x="3206750" y="4832350"/>
          <p14:tracePt t="130625" x="3213100" y="4857750"/>
          <p14:tracePt t="130641" x="3219450" y="4864100"/>
          <p14:tracePt t="130658" x="3219450" y="4876800"/>
          <p14:tracePt t="130691" x="3225800" y="4876800"/>
          <p14:tracePt t="130919" x="3225800" y="4870450"/>
          <p14:tracePt t="131112" x="3219450" y="4870450"/>
          <p14:tracePt t="131128" x="3213100" y="4876800"/>
          <p14:tracePt t="131136" x="3206750" y="4876800"/>
          <p14:tracePt t="131143" x="3200400" y="4876800"/>
          <p14:tracePt t="131158" x="3194050" y="4876800"/>
          <p14:tracePt t="131175" x="3162300" y="4902200"/>
          <p14:tracePt t="131191" x="3130550" y="4921250"/>
          <p14:tracePt t="131208" x="3079750" y="4946650"/>
          <p14:tracePt t="131225" x="3041650" y="4984750"/>
          <p14:tracePt t="131242" x="3016250" y="5010150"/>
          <p14:tracePt t="131258" x="2990850" y="5035550"/>
          <p14:tracePt t="131275" x="2965450" y="5041900"/>
          <p14:tracePt t="131291" x="2940050" y="5067300"/>
          <p14:tracePt t="131308" x="2901950" y="5080000"/>
          <p14:tracePt t="131325" x="2863850" y="5086350"/>
          <p14:tracePt t="131341" x="2851150" y="5092700"/>
          <p14:tracePt t="131358" x="2838450" y="5092700"/>
          <p14:tracePt t="131376" x="2838450" y="5086350"/>
          <p14:tracePt t="131392" x="2838450" y="5067300"/>
          <p14:tracePt t="131408" x="2838450" y="5054600"/>
          <p14:tracePt t="131425" x="2838450" y="5048250"/>
          <p14:tracePt t="131441" x="2844800" y="5041900"/>
          <p14:tracePt t="131475" x="2844800" y="5048250"/>
          <p14:tracePt t="131491" x="2832100" y="5060950"/>
          <p14:tracePt t="131508" x="2800350" y="5067300"/>
          <p14:tracePt t="131525" x="2762250" y="5080000"/>
          <p14:tracePt t="131541" x="2736850" y="5092700"/>
          <p14:tracePt t="131558" x="2724150" y="5105400"/>
          <p14:tracePt t="131575" x="2705100" y="5124450"/>
          <p14:tracePt t="131591" x="2686050" y="5143500"/>
          <p14:tracePt t="131608" x="2660650" y="5168900"/>
          <p14:tracePt t="131625" x="2635250" y="5187950"/>
          <p14:tracePt t="131642" x="2616200" y="5200650"/>
          <p14:tracePt t="131658" x="2603500" y="5213350"/>
          <p14:tracePt t="131674" x="2590800" y="5219700"/>
          <p14:tracePt t="131691" x="2565400" y="5226050"/>
          <p14:tracePt t="131708" x="2540000" y="5232400"/>
          <p14:tracePt t="131724" x="2520950" y="5245100"/>
          <p14:tracePt t="131741" x="2489200" y="5264150"/>
          <p14:tracePt t="131758" x="2444750" y="5276850"/>
          <p14:tracePt t="131760" x="2419350" y="5283200"/>
          <p14:tracePt t="131775" x="2400300" y="5295900"/>
          <p14:tracePt t="131791" x="2387600" y="5295900"/>
          <p14:tracePt t="131824" x="2381250" y="5302250"/>
          <p14:tracePt t="131841" x="2368550" y="5308600"/>
          <p14:tracePt t="131858" x="2343150" y="5321300"/>
          <p14:tracePt t="131874" x="2317750" y="5334000"/>
          <p14:tracePt t="131891" x="2273300" y="5346700"/>
          <p14:tracePt t="131908" x="2235200" y="5359400"/>
          <p14:tracePt t="131925" x="2197100" y="5372100"/>
          <p14:tracePt t="131942" x="2171700" y="5378450"/>
          <p14:tracePt t="131958" x="2127250" y="5378450"/>
          <p14:tracePt t="131960" x="2108200" y="5378450"/>
          <p14:tracePt t="131975" x="2051050" y="5378450"/>
          <p14:tracePt t="131991" x="2000250" y="5378450"/>
          <p14:tracePt t="132008" x="1943100" y="5359400"/>
          <p14:tracePt t="132024" x="1905000" y="5334000"/>
          <p14:tracePt t="132041" x="1866900" y="5276850"/>
          <p14:tracePt t="132058" x="1835150" y="5232400"/>
          <p14:tracePt t="132075" x="1816100" y="5207000"/>
          <p14:tracePt t="132091" x="1816100" y="5187950"/>
          <p14:tracePt t="132108" x="1809750" y="5175250"/>
          <p14:tracePt t="132126" x="1809750" y="5143500"/>
          <p14:tracePt t="132141" x="1809750" y="5118100"/>
          <p14:tracePt t="132158" x="1841500" y="5099050"/>
          <p14:tracePt t="132175" x="1873250" y="5073650"/>
          <p14:tracePt t="132191" x="1892300" y="5067300"/>
          <p14:tracePt t="132208" x="1917700" y="5060950"/>
          <p14:tracePt t="132225" x="1968500" y="5060950"/>
          <p14:tracePt t="132241" x="2019300" y="5060950"/>
          <p14:tracePt t="132258" x="2082800" y="5060950"/>
          <p14:tracePt t="132275" x="2146300" y="5060950"/>
          <p14:tracePt t="132291" x="2190750" y="5073650"/>
          <p14:tracePt t="132308" x="2209800" y="5073650"/>
          <p14:tracePt t="132325" x="2209800" y="5080000"/>
          <p14:tracePt t="132361" x="2209800" y="5086350"/>
          <p14:tracePt t="132375" x="2209800" y="5118100"/>
          <p14:tracePt t="132391" x="2209800" y="5143500"/>
          <p14:tracePt t="132408" x="2209800" y="5168900"/>
          <p14:tracePt t="132424" x="2209800" y="5194300"/>
          <p14:tracePt t="132441" x="2209800" y="5213350"/>
          <p14:tracePt t="132458" x="2209800" y="5219700"/>
          <p14:tracePt t="132475" x="2209800" y="5232400"/>
          <p14:tracePt t="132508" x="2209800" y="5238750"/>
          <p14:tracePt t="132541" x="2209800" y="5245100"/>
          <p14:tracePt t="132558" x="2203450" y="5251450"/>
          <p14:tracePt t="132575" x="2159000" y="5276850"/>
          <p14:tracePt t="132591" x="2114550" y="5289550"/>
          <p14:tracePt t="132608" x="2082800" y="5308600"/>
          <p14:tracePt t="132625" x="2038350" y="5321300"/>
          <p14:tracePt t="132641" x="1987550" y="5327650"/>
          <p14:tracePt t="132658" x="1955800" y="5334000"/>
          <p14:tracePt t="132675" x="1898650" y="5334000"/>
          <p14:tracePt t="132691" x="1841500" y="5334000"/>
          <p14:tracePt t="132708" x="1778000" y="5334000"/>
          <p14:tracePt t="132724" x="1701800" y="5334000"/>
          <p14:tracePt t="132741" x="1638300" y="5346700"/>
          <p14:tracePt t="132758" x="1574800" y="5340350"/>
          <p14:tracePt t="132775" x="1530350" y="5321300"/>
          <p14:tracePt t="132799" x="1524000" y="5314950"/>
          <p14:tracePt t="132808" x="1517650" y="5308600"/>
          <p14:tracePt t="132824" x="1517650" y="5302250"/>
          <p14:tracePt t="132841" x="1517650" y="5295900"/>
          <p14:tracePt t="132858" x="1517650" y="5289550"/>
          <p14:tracePt t="132874" x="1511300" y="5283200"/>
          <p14:tracePt t="132891" x="1511300" y="5270500"/>
          <p14:tracePt t="132924" x="1511300" y="5264150"/>
          <p14:tracePt t="132941" x="1511300" y="5251450"/>
          <p14:tracePt t="132958" x="1511300" y="5245100"/>
          <p14:tracePt t="132975" x="1511300" y="5232400"/>
          <p14:tracePt t="133928" x="1517650" y="5226050"/>
          <p14:tracePt t="133936" x="1524000" y="5213350"/>
          <p14:tracePt t="133943" x="1543050" y="5207000"/>
          <p14:tracePt t="133958" x="1549400" y="5200650"/>
          <p14:tracePt t="133975" x="1581150" y="5194300"/>
          <p14:tracePt t="133977" x="1593850" y="5187950"/>
          <p14:tracePt t="133991" x="1619250" y="5175250"/>
          <p14:tracePt t="134008" x="1644650" y="5168900"/>
          <p14:tracePt t="134025" x="1663700" y="5168900"/>
          <p14:tracePt t="134042" x="1670050" y="5168900"/>
          <p14:tracePt t="134058" x="1689100" y="5181600"/>
          <p14:tracePt t="134075" x="1695450" y="5219700"/>
          <p14:tracePt t="134091" x="1695450" y="5257800"/>
          <p14:tracePt t="134108" x="1689100" y="5270500"/>
          <p14:tracePt t="134124" x="1670050" y="5276850"/>
          <p14:tracePt t="134141" x="1657350" y="5276850"/>
          <p14:tracePt t="134158" x="1631950" y="5283200"/>
          <p14:tracePt t="134175" x="1587500" y="5283200"/>
          <p14:tracePt t="134191" x="1517650" y="5289550"/>
          <p14:tracePt t="134208" x="1479550" y="5289550"/>
          <p14:tracePt t="134225" x="1460500" y="5289550"/>
          <p14:tracePt t="134241" x="1447800" y="5276850"/>
          <p14:tracePt t="134258" x="1447800" y="5270500"/>
          <p14:tracePt t="134275" x="1447800" y="5251450"/>
          <p14:tracePt t="134291" x="1447800" y="5226050"/>
          <p14:tracePt t="134308" x="1485900" y="5187950"/>
          <p14:tracePt t="134325" x="1536700" y="5137150"/>
          <p14:tracePt t="134341" x="1600200" y="5118100"/>
          <p14:tracePt t="134358" x="1644650" y="5105400"/>
          <p14:tracePt t="134375" x="1701800" y="5105400"/>
          <p14:tracePt t="134391" x="1739900" y="5137150"/>
          <p14:tracePt t="134408" x="1771650" y="5175250"/>
          <p14:tracePt t="134425" x="1797050" y="5226050"/>
          <p14:tracePt t="134441" x="1822450" y="5289550"/>
          <p14:tracePt t="134458" x="1822450" y="5314950"/>
          <p14:tracePt t="134475" x="1816100" y="5334000"/>
          <p14:tracePt t="134492" x="1790700" y="5346700"/>
          <p14:tracePt t="134508" x="1752600" y="5346700"/>
          <p14:tracePt t="134525" x="1701800" y="5353050"/>
          <p14:tracePt t="134542" x="1651000" y="5353050"/>
          <p14:tracePt t="134558" x="1619250" y="5353050"/>
          <p14:tracePt t="134560" x="1600200" y="5346700"/>
          <p14:tracePt t="134575" x="1555750" y="5314950"/>
          <p14:tracePt t="134591" x="1524000" y="5283200"/>
          <p14:tracePt t="134608" x="1504950" y="5238750"/>
          <p14:tracePt t="134626" x="1498600" y="5200650"/>
          <p14:tracePt t="134641" x="1492250" y="5168900"/>
          <p14:tracePt t="134658" x="1492250" y="5156200"/>
          <p14:tracePt t="134675" x="1517650" y="5137150"/>
          <p14:tracePt t="134691" x="1574800" y="5130800"/>
          <p14:tracePt t="134708" x="1625600" y="5130800"/>
          <p14:tracePt t="134725" x="1663700" y="5130800"/>
          <p14:tracePt t="134741" x="1695450" y="5143500"/>
          <p14:tracePt t="134758" x="1733550" y="5175250"/>
          <p14:tracePt t="134775" x="1752600" y="5200650"/>
          <p14:tracePt t="134777" x="1752600" y="5207000"/>
          <p14:tracePt t="134791" x="1733550" y="5232400"/>
          <p14:tracePt t="134808" x="1695450" y="5251450"/>
          <p14:tracePt t="134825" x="1651000" y="5270500"/>
          <p14:tracePt t="134842" x="1587500" y="5276850"/>
          <p14:tracePt t="134858" x="1543050" y="5276850"/>
          <p14:tracePt t="134875" x="1524000" y="5276850"/>
          <p14:tracePt t="134893" x="1498600" y="5251450"/>
          <p14:tracePt t="134908" x="1485900" y="5213350"/>
          <p14:tracePt t="134925" x="1485900" y="5162550"/>
          <p14:tracePt t="134941" x="1485900" y="5105400"/>
          <p14:tracePt t="134958" x="1498600" y="5054600"/>
          <p14:tracePt t="134975" x="1612900" y="5022850"/>
          <p14:tracePt t="134992" x="1708150" y="5003800"/>
          <p14:tracePt t="135008" x="1790700" y="5016500"/>
          <p14:tracePt t="135025" x="1847850" y="5048250"/>
          <p14:tracePt t="135041" x="1873250" y="5099050"/>
          <p14:tracePt t="135058" x="1879600" y="5162550"/>
          <p14:tracePt t="135075" x="1854200" y="5219700"/>
          <p14:tracePt t="135092" x="1797050" y="5257800"/>
          <p14:tracePt t="135108" x="1739900" y="5270500"/>
          <p14:tracePt t="135125" x="1701800" y="5276850"/>
          <p14:tracePt t="135141" x="1670050" y="5276850"/>
          <p14:tracePt t="135158" x="1651000" y="5264150"/>
          <p14:tracePt t="135175" x="1638300" y="5238750"/>
          <p14:tracePt t="135176" x="1638300" y="5226050"/>
          <p14:tracePt t="135191" x="1631950" y="5187950"/>
          <p14:tracePt t="135208" x="1631950" y="5168900"/>
          <p14:tracePt t="135287" x="1631950" y="5162550"/>
          <p14:tracePt t="135303" x="1638300" y="5162550"/>
          <p14:tracePt t="135311" x="1644650" y="5162550"/>
          <p14:tracePt t="135320" x="1670050" y="5162550"/>
          <p14:tracePt t="135327" x="1689100" y="5168900"/>
          <p14:tracePt t="135341" x="1720850" y="5187950"/>
          <p14:tracePt t="135358" x="1778000" y="5219700"/>
          <p14:tracePt t="135375" x="1905000" y="5264150"/>
          <p14:tracePt t="135391" x="2032000" y="5270500"/>
          <p14:tracePt t="135408" x="2216150" y="5270500"/>
          <p14:tracePt t="135425" x="2457450" y="5264150"/>
          <p14:tracePt t="135441" x="2755900" y="5232400"/>
          <p14:tracePt t="135458" x="3175000" y="5207000"/>
          <p14:tracePt t="135475" x="3632200" y="5181600"/>
          <p14:tracePt t="135491" x="4102100" y="5143500"/>
          <p14:tracePt t="135508" x="4540250" y="5086350"/>
          <p14:tracePt t="135525" x="4883150" y="5010150"/>
          <p14:tracePt t="135541" x="5162550" y="4921250"/>
          <p14:tracePt t="135558" x="5397500" y="4832350"/>
          <p14:tracePt t="135575" x="5594350" y="4756150"/>
          <p14:tracePt t="135577" x="5676900" y="4724400"/>
          <p14:tracePt t="135592" x="5816600" y="4673600"/>
          <p14:tracePt t="135608" x="5911850" y="4635500"/>
          <p14:tracePt t="135625" x="5988050" y="4578350"/>
          <p14:tracePt t="135641" x="6038850" y="4521200"/>
          <p14:tracePt t="135658" x="6070600" y="4470400"/>
          <p14:tracePt t="135674" x="6127750" y="4438650"/>
          <p14:tracePt t="135692" x="6235700" y="4406900"/>
          <p14:tracePt t="135708" x="6375400" y="4349750"/>
          <p14:tracePt t="135724" x="6527800" y="4267200"/>
          <p14:tracePt t="135741" x="6597650" y="4171950"/>
          <p14:tracePt t="135758" x="6591300" y="4133850"/>
          <p14:tracePt t="135775" x="6546850" y="4108450"/>
          <p14:tracePt t="135791" x="6515100" y="4095750"/>
          <p14:tracePt t="135808" x="6508750" y="4076700"/>
          <p14:tracePt t="135825" x="6496050" y="4051300"/>
          <p14:tracePt t="135842" x="6457950" y="4032250"/>
          <p14:tracePt t="135858" x="6394450" y="4006850"/>
          <p14:tracePt t="135875" x="6362700" y="3987800"/>
          <p14:tracePt t="135892" x="6350000" y="3943350"/>
          <p14:tracePt t="135908" x="6350000" y="3867150"/>
          <p14:tracePt t="135924" x="6350000" y="3765550"/>
          <p14:tracePt t="135941" x="6330950" y="3651250"/>
          <p14:tracePt t="135958" x="6292850" y="3536950"/>
          <p14:tracePt t="135975" x="6254750" y="3371850"/>
          <p14:tracePt t="135991" x="6254750" y="3270250"/>
          <p14:tracePt t="136008" x="6254750" y="3219450"/>
          <p14:tracePt t="136025" x="6267450" y="3187700"/>
          <p14:tracePt t="136041" x="6267450" y="3175000"/>
          <p14:tracePt t="136058" x="6267450" y="3168650"/>
          <p14:tracePt t="136143" x="6267450" y="3162300"/>
          <p14:tracePt t="136151" x="6267450" y="3149600"/>
          <p14:tracePt t="136159" x="6267450" y="3143250"/>
          <p14:tracePt t="136175" x="6267450" y="3136900"/>
          <p14:tracePt t="136191" x="6267450" y="3130550"/>
          <p14:tracePt t="136272" x="6254750" y="3130550"/>
          <p14:tracePt t="136279" x="6235700" y="3130550"/>
          <p14:tracePt t="136291" x="6210300" y="3130550"/>
          <p14:tracePt t="136308" x="6165850" y="3130550"/>
          <p14:tracePt t="136325" x="6140450" y="3130550"/>
          <p14:tracePt t="136341" x="6121400" y="3130550"/>
          <p14:tracePt t="136358" x="6102350" y="3124200"/>
          <p14:tracePt t="136375" x="6083300" y="3092450"/>
          <p14:tracePt t="136391" x="6083300" y="3067050"/>
          <p14:tracePt t="136408" x="6083300" y="3048000"/>
          <p14:tracePt t="136425" x="6083300" y="3009900"/>
          <p14:tracePt t="136442" x="6089650" y="2984500"/>
          <p14:tracePt t="136458" x="6102350" y="2959100"/>
          <p14:tracePt t="136475" x="6127750" y="2946400"/>
          <p14:tracePt t="136491" x="6134100" y="2946400"/>
          <p14:tracePt t="136508" x="6146800" y="2940050"/>
          <p14:tracePt t="136525" x="6172200" y="2940050"/>
          <p14:tracePt t="136541" x="6223000" y="2940050"/>
          <p14:tracePt t="136558" x="6286500" y="2940050"/>
          <p14:tracePt t="136575" x="6362700" y="2940050"/>
          <p14:tracePt t="136591" x="6457950" y="2971800"/>
          <p14:tracePt t="136608" x="6483350" y="3003550"/>
          <p14:tracePt t="136625" x="6496050" y="3041650"/>
          <p14:tracePt t="136641" x="6496050" y="3086100"/>
          <p14:tracePt t="136658" x="6496050" y="3124200"/>
          <p14:tracePt t="136674" x="6470650" y="3155950"/>
          <p14:tracePt t="136691" x="6445250" y="3168650"/>
          <p14:tracePt t="136708" x="6413500" y="3168650"/>
          <p14:tracePt t="136725" x="6388100" y="3168650"/>
          <p14:tracePt t="136767" x="6394450" y="3168650"/>
          <p14:tracePt t="136777" x="6432550" y="3149600"/>
          <p14:tracePt t="136791" x="6521450" y="3130550"/>
          <p14:tracePt t="136808" x="6629400" y="3098800"/>
          <p14:tracePt t="136824" x="6750050" y="3092450"/>
          <p14:tracePt t="136841" x="6883400" y="3092450"/>
          <p14:tracePt t="136858" x="6972300" y="3098800"/>
          <p14:tracePt t="136874" x="7004050" y="3098800"/>
          <p14:tracePt t="137047" x="7004050" y="3105150"/>
          <p14:tracePt t="137056" x="6978650" y="3111500"/>
          <p14:tracePt t="137063" x="6953250" y="3124200"/>
          <p14:tracePt t="137074" x="6908800" y="3136900"/>
          <p14:tracePt t="137092" x="6794500" y="3181350"/>
          <p14:tracePt t="137108" x="6623050" y="3194050"/>
          <p14:tracePt t="137125" x="6477000" y="3206750"/>
          <p14:tracePt t="137142" x="6343650" y="3206750"/>
          <p14:tracePt t="137158" x="6235700" y="3206750"/>
          <p14:tracePt t="137175" x="6146800" y="3206750"/>
          <p14:tracePt t="137191" x="6127750" y="3206750"/>
          <p14:tracePt t="137280" x="6127750" y="3200400"/>
          <p14:tracePt t="137456" x="6140450" y="3200400"/>
          <p14:tracePt t="137463" x="6159500" y="3194050"/>
          <p14:tracePt t="137475" x="6216650" y="3175000"/>
          <p14:tracePt t="137492" x="6337300" y="3136900"/>
          <p14:tracePt t="137508" x="6470650" y="3086100"/>
          <p14:tracePt t="137525" x="6604000" y="3060700"/>
          <p14:tracePt t="137542" x="6743700" y="3041650"/>
          <p14:tracePt t="137558" x="6883400" y="3041650"/>
          <p14:tracePt t="137560" x="6946900" y="3041650"/>
          <p14:tracePt t="137575" x="7086600" y="3041650"/>
          <p14:tracePt t="137591" x="7207250" y="3048000"/>
          <p14:tracePt t="137608" x="7296150" y="3048000"/>
          <p14:tracePt t="137625" x="7340600" y="3048000"/>
          <p14:tracePt t="137641" x="7334250" y="3048000"/>
          <p14:tracePt t="137658" x="7340600" y="3041650"/>
          <p14:tracePt t="137711" x="7327900" y="3041650"/>
          <p14:tracePt t="137720" x="7327900" y="3054350"/>
          <p14:tracePt t="137727" x="7296150" y="3060700"/>
          <p14:tracePt t="137741" x="7264400" y="3073400"/>
          <p14:tracePt t="137758" x="7150100" y="3105150"/>
          <p14:tracePt t="137775" x="6851650" y="3162300"/>
          <p14:tracePt t="137791" x="6642100" y="3181350"/>
          <p14:tracePt t="137808" x="6470650" y="3200400"/>
          <p14:tracePt t="137825" x="6350000" y="3213100"/>
          <p14:tracePt t="137841" x="6280150" y="3213100"/>
          <p14:tracePt t="137858" x="6254750" y="3213100"/>
          <p14:tracePt t="137891" x="6254750" y="3206750"/>
          <p14:tracePt t="138007" x="6229350" y="3206750"/>
          <p14:tracePt t="138025" x="6165850" y="3206750"/>
          <p14:tracePt t="138041" x="6083300" y="3206750"/>
          <p14:tracePt t="138058" x="6007100" y="3206750"/>
          <p14:tracePt t="138075" x="5943600" y="3206750"/>
          <p14:tracePt t="138091" x="5880100" y="3181350"/>
          <p14:tracePt t="138108" x="5822950" y="3155950"/>
          <p14:tracePt t="138126" x="5784850" y="3130550"/>
          <p14:tracePt t="138141" x="5759450" y="3105150"/>
          <p14:tracePt t="138158" x="5753100" y="3079750"/>
          <p14:tracePt t="138175" x="5740400" y="3054350"/>
          <p14:tracePt t="138191" x="5734050" y="3035300"/>
          <p14:tracePt t="138208" x="5734050" y="3028950"/>
          <p14:tracePt t="138225" x="5727700" y="3022600"/>
          <p14:tracePt t="138241" x="5727700" y="3016250"/>
          <p14:tracePt t="138258" x="5727700" y="3003550"/>
          <p14:tracePt t="138275" x="5727700" y="2984500"/>
          <p14:tracePt t="138291" x="5727700" y="2959100"/>
          <p14:tracePt t="138308" x="5715000" y="2933700"/>
          <p14:tracePt t="138325" x="5708650" y="2927350"/>
          <p14:tracePt t="138342" x="5708650" y="2914650"/>
          <p14:tracePt t="138358" x="5695950" y="2908300"/>
          <p14:tracePt t="138375" x="5683250" y="2908300"/>
          <p14:tracePt t="138391" x="5670550" y="2908300"/>
          <p14:tracePt t="138408" x="5664200" y="2908300"/>
          <p14:tracePt t="138425" x="5657850" y="2908300"/>
          <p14:tracePt t="138441" x="5657850" y="2914650"/>
          <p14:tracePt t="138458" x="5651500" y="2914650"/>
          <p14:tracePt t="138475" x="5645150" y="2921000"/>
          <p14:tracePt t="138631" x="5645150" y="2914650"/>
          <p14:tracePt t="138640" x="5645150" y="2901950"/>
          <p14:tracePt t="138658" x="5651500" y="2895600"/>
          <p14:tracePt t="138674" x="5657850" y="2889250"/>
          <p14:tracePt t="138691" x="5670550" y="2882900"/>
          <p14:tracePt t="138708" x="5683250" y="2876550"/>
          <p14:tracePt t="138725" x="5708650" y="2863850"/>
          <p14:tracePt t="138741" x="5734050" y="2857500"/>
          <p14:tracePt t="138758" x="5759450" y="2851150"/>
          <p14:tracePt t="138775" x="5791200" y="2844800"/>
          <p14:tracePt t="138791" x="5810250" y="2844800"/>
          <p14:tracePt t="138808" x="5822950" y="2844800"/>
          <p14:tracePt t="138825" x="5854700" y="2844800"/>
          <p14:tracePt t="138841" x="5867400" y="2844800"/>
          <p14:tracePt t="138858" x="5873750" y="2844800"/>
          <p14:tracePt t="138875" x="5880100" y="2844800"/>
          <p14:tracePt t="138893" x="5886450" y="2844800"/>
          <p14:tracePt t="138908" x="5892800" y="2851150"/>
          <p14:tracePt t="138924" x="5911850" y="2863850"/>
          <p14:tracePt t="138941" x="5924550" y="2876550"/>
          <p14:tracePt t="138958" x="5937250" y="2889250"/>
          <p14:tracePt t="138975" x="5949950" y="2927350"/>
          <p14:tracePt t="138992" x="5969000" y="2952750"/>
          <p14:tracePt t="139008" x="5981700" y="2990850"/>
          <p14:tracePt t="139025" x="5981700" y="3003550"/>
          <p14:tracePt t="139041" x="5981700" y="3035300"/>
          <p14:tracePt t="139058" x="5975350" y="3067050"/>
          <p14:tracePt t="139075" x="5969000" y="3092450"/>
          <p14:tracePt t="139091" x="5969000" y="3111500"/>
          <p14:tracePt t="139108" x="5969000" y="3124200"/>
          <p14:tracePt t="139399" x="5969000" y="3130550"/>
          <p14:tracePt t="139408" x="5969000" y="3136900"/>
          <p14:tracePt t="139425" x="5981700" y="3143250"/>
          <p14:tracePt t="139441" x="5994400" y="3155950"/>
          <p14:tracePt t="139458" x="6000750" y="3162300"/>
          <p14:tracePt t="139475" x="6000750" y="3168650"/>
          <p14:tracePt t="139688" x="6007100" y="3168650"/>
          <p14:tracePt t="139695" x="6013450" y="3168650"/>
          <p14:tracePt t="139703" x="6019800" y="3168650"/>
          <p14:tracePt t="139711" x="6026150" y="3168650"/>
          <p14:tracePt t="139724" x="6032500" y="3168650"/>
          <p14:tracePt t="139742" x="6038850" y="3168650"/>
          <p14:tracePt t="139758" x="6045200" y="3168650"/>
          <p14:tracePt t="139760" x="6051550" y="3168650"/>
          <p14:tracePt t="139775" x="6064250" y="3168650"/>
          <p14:tracePt t="139791" x="6076950" y="3168650"/>
          <p14:tracePt t="139808" x="6096000" y="3168650"/>
          <p14:tracePt t="139825" x="6134100" y="3168650"/>
          <p14:tracePt t="139841" x="6184900" y="3168650"/>
          <p14:tracePt t="139858" x="6242050" y="3181350"/>
          <p14:tracePt t="139875" x="6267450" y="3175000"/>
          <p14:tracePt t="139891" x="6280150" y="3175000"/>
          <p14:tracePt t="139908" x="6286500" y="3175000"/>
          <p14:tracePt t="139960" x="6299200" y="3175000"/>
          <p14:tracePt t="139968" x="6318250" y="3175000"/>
          <p14:tracePt t="139976" x="6330950" y="3168650"/>
          <p14:tracePt t="139991" x="6350000" y="3162300"/>
          <p14:tracePt t="140008" x="6369050" y="3155950"/>
          <p14:tracePt t="140025" x="6400800" y="3149600"/>
          <p14:tracePt t="140041" x="6451600" y="3136900"/>
          <p14:tracePt t="140058" x="6502400" y="3130550"/>
          <p14:tracePt t="140075" x="6534150" y="3117850"/>
          <p14:tracePt t="140092" x="6565900" y="3111500"/>
          <p14:tracePt t="140125" x="6572250" y="3098800"/>
          <p14:tracePt t="140141" x="6572250" y="3092450"/>
          <p14:tracePt t="140158" x="6578600" y="3086100"/>
          <p14:tracePt t="140175" x="6584950" y="3073400"/>
          <p14:tracePt t="140191" x="6591300" y="3060700"/>
          <p14:tracePt t="140208" x="6597650" y="3048000"/>
          <p14:tracePt t="140225" x="6604000" y="3035300"/>
          <p14:tracePt t="140241" x="6623050" y="3022600"/>
          <p14:tracePt t="140258" x="6648450" y="2997200"/>
          <p14:tracePt t="140275" x="6692900" y="2984500"/>
          <p14:tracePt t="140291" x="6743700" y="2965450"/>
          <p14:tracePt t="140308" x="6819900" y="2946400"/>
          <p14:tracePt t="140325" x="6896100" y="2927350"/>
          <p14:tracePt t="140341" x="6978650" y="2901950"/>
          <p14:tracePt t="140358" x="7073900" y="2889250"/>
          <p14:tracePt t="140375" x="7194550" y="2870200"/>
          <p14:tracePt t="140391" x="7239000" y="2863850"/>
          <p14:tracePt t="140408" x="7245350" y="2863850"/>
          <p14:tracePt t="140487" x="7245350" y="2870200"/>
          <p14:tracePt t="140496" x="7245350" y="2876550"/>
          <p14:tracePt t="140504" x="7213600" y="2889250"/>
          <p14:tracePt t="140511" x="7175500" y="2901950"/>
          <p14:tracePt t="140525" x="7118350" y="2921000"/>
          <p14:tracePt t="140542" x="6985000" y="2971800"/>
          <p14:tracePt t="140558" x="6838950" y="3022600"/>
          <p14:tracePt t="140575" x="6692900" y="3067050"/>
          <p14:tracePt t="140591" x="6489700" y="3124200"/>
          <p14:tracePt t="140608" x="6400800" y="3155950"/>
          <p14:tracePt t="140625" x="6324600" y="3181350"/>
          <p14:tracePt t="140641" x="6280150" y="3200400"/>
          <p14:tracePt t="140658" x="6248400" y="3206750"/>
          <p14:tracePt t="140675" x="6223000" y="3206750"/>
          <p14:tracePt t="140691" x="6184900" y="3213100"/>
          <p14:tracePt t="140708" x="6140450" y="3213100"/>
          <p14:tracePt t="140725" x="6108700" y="3213100"/>
          <p14:tracePt t="140741" x="6096000" y="3213100"/>
          <p14:tracePt t="140775" x="6159500" y="3200400"/>
          <p14:tracePt t="140791" x="6267450" y="3155950"/>
          <p14:tracePt t="140808" x="6426200" y="3111500"/>
          <p14:tracePt t="140825" x="6591300" y="3060700"/>
          <p14:tracePt t="140841" x="6737350" y="3041650"/>
          <p14:tracePt t="140858" x="6813550" y="3028950"/>
          <p14:tracePt t="140874" x="6826250" y="3022600"/>
          <p14:tracePt t="140908" x="6819900" y="3022600"/>
          <p14:tracePt t="140925" x="6711950" y="3067050"/>
          <p14:tracePt t="140942" x="6553200" y="3124200"/>
          <p14:tracePt t="140958" x="6311900" y="3225800"/>
          <p14:tracePt t="140960" x="6134100" y="3289300"/>
          <p14:tracePt t="140975" x="5708650" y="3448050"/>
          <p14:tracePt t="140991" x="5181600" y="3663950"/>
          <p14:tracePt t="141009" x="4749800" y="3886200"/>
          <p14:tracePt t="141025" x="4400550" y="4070350"/>
          <p14:tracePt t="141041" x="4140200" y="4241800"/>
          <p14:tracePt t="141058" x="3911600" y="4375150"/>
          <p14:tracePt t="141075" x="3708400" y="4514850"/>
          <p14:tracePt t="141091" x="3575050" y="4654550"/>
          <p14:tracePt t="141108" x="3479800" y="4787900"/>
          <p14:tracePt t="141125" x="3403600" y="4902200"/>
          <p14:tracePt t="141142" x="3371850" y="4933950"/>
          <p14:tracePt t="141158" x="3340100" y="4953000"/>
          <p14:tracePt t="141175" x="3251200" y="5010150"/>
          <p14:tracePt t="141191" x="3168650" y="5054600"/>
          <p14:tracePt t="141208" x="3098800" y="5124450"/>
          <p14:tracePt t="141225" x="3054350" y="5187950"/>
          <p14:tracePt t="141241" x="3028950" y="5219700"/>
          <p14:tracePt t="141258" x="3016250" y="5245100"/>
          <p14:tracePt t="141274" x="3009900" y="5276850"/>
          <p14:tracePt t="141291" x="2997200" y="5308600"/>
          <p14:tracePt t="141308" x="2997200" y="5372100"/>
          <p14:tracePt t="141325" x="2984500" y="5435600"/>
          <p14:tracePt t="141342" x="2959100" y="5505450"/>
          <p14:tracePt t="141358" x="2927350" y="5556250"/>
          <p14:tracePt t="141360" x="2914650" y="5581650"/>
          <p14:tracePt t="141375" x="2876550" y="5632450"/>
          <p14:tracePt t="141391" x="2851150" y="5683250"/>
          <p14:tracePt t="141408" x="2838450" y="5715000"/>
          <p14:tracePt t="141424" x="2819400" y="5746750"/>
          <p14:tracePt t="141441" x="2794000" y="5791200"/>
          <p14:tracePt t="141458" x="2755900" y="5848350"/>
          <p14:tracePt t="141474" x="2724150" y="5892800"/>
          <p14:tracePt t="141491" x="2692400" y="5924550"/>
          <p14:tracePt t="141508" x="2660650" y="5943600"/>
          <p14:tracePt t="141525" x="2635250" y="5956300"/>
          <p14:tracePt t="141542" x="2609850" y="5969000"/>
          <p14:tracePt t="141559" x="2527300" y="5975350"/>
          <p14:tracePt t="141575" x="2463800" y="5981700"/>
          <p14:tracePt t="141591" x="2393950" y="5981700"/>
          <p14:tracePt t="141608" x="2336800" y="5988050"/>
          <p14:tracePt t="141625" x="2266950" y="5981700"/>
          <p14:tracePt t="141641" x="2216150" y="5949950"/>
          <p14:tracePt t="141658" x="2190750" y="5924550"/>
          <p14:tracePt t="141675" x="2165350" y="5892800"/>
          <p14:tracePt t="141691" x="2159000" y="5848350"/>
          <p14:tracePt t="141708" x="2152650" y="5797550"/>
          <p14:tracePt t="141725" x="2146300" y="5734050"/>
          <p14:tracePt t="141741" x="2120900" y="5670550"/>
          <p14:tracePt t="141759" x="2120900" y="5613400"/>
          <p14:tracePt t="141775" x="2133600" y="5537200"/>
          <p14:tracePt t="141792" x="2171700" y="5473700"/>
          <p14:tracePt t="141808" x="2247900" y="5416550"/>
          <p14:tracePt t="141825" x="2355850" y="5378450"/>
          <p14:tracePt t="141842" x="2463800" y="5346700"/>
          <p14:tracePt t="141859" x="2571750" y="5340350"/>
          <p14:tracePt t="141875" x="2679700" y="5340350"/>
          <p14:tracePt t="141892" x="2768600" y="5353050"/>
          <p14:tracePt t="141896" x="2819400" y="5365750"/>
          <p14:tracePt t="141908" x="2857500" y="5391150"/>
          <p14:tracePt t="141925" x="2921000" y="5435600"/>
          <p14:tracePt t="141941" x="2965450" y="5486400"/>
          <p14:tracePt t="141958" x="2990850" y="5537200"/>
          <p14:tracePt t="141975" x="2990850" y="5600700"/>
          <p14:tracePt t="141991" x="2978150" y="5645150"/>
          <p14:tracePt t="142008" x="2927350" y="5695950"/>
          <p14:tracePt t="142025" x="2857500" y="5734050"/>
          <p14:tracePt t="142042" x="2762250" y="5759450"/>
          <p14:tracePt t="142058" x="2679700" y="5772150"/>
          <p14:tracePt t="142075" x="2584450" y="5778500"/>
          <p14:tracePt t="142092" x="2501900" y="5778500"/>
          <p14:tracePt t="142108" x="2444750" y="5772150"/>
          <p14:tracePt t="142125" x="2413000" y="5740400"/>
          <p14:tracePt t="142141" x="2387600" y="5676900"/>
          <p14:tracePt t="142158" x="2368550" y="5575300"/>
          <p14:tracePt t="142175" x="2362200" y="5429250"/>
          <p14:tracePt t="142191" x="2381250" y="5378450"/>
          <p14:tracePt t="142208" x="2406650" y="5327650"/>
          <p14:tracePt t="142225" x="2482850" y="5289550"/>
          <p14:tracePt t="142241" x="2590800" y="5251450"/>
          <p14:tracePt t="142258" x="2711450" y="5226050"/>
          <p14:tracePt t="142275" x="2838450" y="5213350"/>
          <p14:tracePt t="142291" x="2933700" y="5213350"/>
          <p14:tracePt t="142308" x="3009900" y="5238750"/>
          <p14:tracePt t="142325" x="3054350" y="5264150"/>
          <p14:tracePt t="142341" x="3086100" y="5302250"/>
          <p14:tracePt t="142358" x="3098800" y="5359400"/>
          <p14:tracePt t="142375" x="3098800" y="5429250"/>
          <p14:tracePt t="142377" x="3098800" y="5480050"/>
          <p14:tracePt t="142392" x="3067050" y="5549900"/>
          <p14:tracePt t="142408" x="3022600" y="5613400"/>
          <p14:tracePt t="142425" x="2952750" y="5651500"/>
          <p14:tracePt t="142441" x="2882900" y="5670550"/>
          <p14:tracePt t="142458" x="2800350" y="5670550"/>
          <p14:tracePt t="142475" x="2730500" y="5670550"/>
          <p14:tracePt t="142492" x="2647950" y="5670550"/>
          <p14:tracePt t="142508" x="2597150" y="5657850"/>
          <p14:tracePt t="142525" x="2584450" y="5651500"/>
          <p14:tracePt t="142558" x="2590800" y="5638800"/>
          <p14:tracePt t="142575" x="2597150" y="5626100"/>
          <p14:tracePt t="142592" x="2597150" y="5619750"/>
          <p14:tracePt t="143048" x="2603500" y="5619750"/>
          <p14:tracePt t="143056" x="2616200" y="5619750"/>
          <p14:tracePt t="143063" x="2635250" y="5600700"/>
          <p14:tracePt t="143074" x="2673350" y="5575300"/>
          <p14:tracePt t="143092" x="2774950" y="5537200"/>
          <p14:tracePt t="143108" x="2965450" y="5461000"/>
          <p14:tracePt t="143125" x="3327400" y="5372100"/>
          <p14:tracePt t="143141" x="3784600" y="5302250"/>
          <p14:tracePt t="143158" x="4343400" y="5207000"/>
          <p14:tracePt t="143175" x="5086350" y="5092700"/>
          <p14:tracePt t="143191" x="5549900" y="5016500"/>
          <p14:tracePt t="143208" x="5924550" y="4959350"/>
          <p14:tracePt t="143225" x="6197600" y="4864100"/>
          <p14:tracePt t="143241" x="6426200" y="4794250"/>
          <p14:tracePt t="143258" x="6559550" y="4699000"/>
          <p14:tracePt t="143275" x="6661150" y="4629150"/>
          <p14:tracePt t="143291" x="6699250" y="4603750"/>
          <p14:tracePt t="143308" x="6705600" y="4603750"/>
          <p14:tracePt t="143325" x="6705600" y="4610100"/>
          <p14:tracePt t="143361" x="6705600" y="4597400"/>
          <p14:tracePt t="143375" x="6705600" y="4591050"/>
          <p14:tracePt t="143391" x="6750050" y="4572000"/>
          <p14:tracePt t="143408" x="6788150" y="4565650"/>
          <p14:tracePt t="143425" x="6819900" y="4565650"/>
          <p14:tracePt t="143441" x="6832600" y="4565650"/>
          <p14:tracePt t="143458" x="6832600" y="4559300"/>
          <p14:tracePt t="143475" x="6794500" y="4552950"/>
          <p14:tracePt t="143492" x="6750050" y="4552950"/>
          <p14:tracePt t="143508" x="6711950" y="4552950"/>
          <p14:tracePt t="143525" x="6705600" y="4552950"/>
          <p14:tracePt t="143568" x="6705600" y="4546600"/>
          <p14:tracePt t="143576" x="6705600" y="4540250"/>
          <p14:tracePt t="143591" x="6705600" y="4514850"/>
          <p14:tracePt t="143608" x="6705600" y="4502150"/>
          <p14:tracePt t="143625" x="6699250" y="4495800"/>
          <p14:tracePt t="143695" x="6692900" y="4495800"/>
          <p14:tracePt t="143704" x="6692900" y="4489450"/>
          <p14:tracePt t="143728" x="6686550" y="4489450"/>
          <p14:tracePt t="143736" x="6673850" y="4489450"/>
          <p14:tracePt t="143743" x="6667500" y="4489450"/>
          <p14:tracePt t="144335" x="6661150" y="4489450"/>
          <p14:tracePt t="144344" x="6648450" y="4489450"/>
          <p14:tracePt t="144352" x="6623050" y="4495800"/>
          <p14:tracePt t="144360" x="6597650" y="4502150"/>
          <p14:tracePt t="144375" x="6559550" y="4514850"/>
          <p14:tracePt t="144391" x="6540500" y="4514850"/>
          <p14:tracePt t="144432" x="6534150" y="4527550"/>
          <p14:tracePt t="144441" x="6496050" y="4540250"/>
          <p14:tracePt t="144458" x="6407150" y="4610100"/>
          <p14:tracePt t="144475" x="6311900" y="4692650"/>
          <p14:tracePt t="144492" x="6223000" y="4775200"/>
          <p14:tracePt t="144508" x="6159500" y="4895850"/>
          <p14:tracePt t="144525" x="6121400" y="5010150"/>
          <p14:tracePt t="144541" x="6108700" y="5118100"/>
          <p14:tracePt t="144558" x="6076950" y="5219700"/>
          <p14:tracePt t="144575" x="5949950" y="5327650"/>
          <p14:tracePt t="144592" x="5848350" y="5410200"/>
          <p14:tracePt t="144608" x="5740400" y="5505450"/>
          <p14:tracePt t="144625" x="5664200" y="5619750"/>
          <p14:tracePt t="144642" x="5600700" y="5715000"/>
          <p14:tracePt t="144658" x="5524500" y="5822950"/>
          <p14:tracePt t="144675" x="5435600" y="5911850"/>
          <p14:tracePt t="144691" x="5334000" y="5988050"/>
          <p14:tracePt t="144708" x="5251450" y="6026150"/>
          <p14:tracePt t="144725" x="5181600" y="6038850"/>
          <p14:tracePt t="144742" x="5137150" y="6045200"/>
          <p14:tracePt t="144758" x="5118100" y="6045200"/>
          <p14:tracePt t="144848" x="5111750" y="6026150"/>
          <p14:tracePt t="144856" x="5105400" y="6000750"/>
          <p14:tracePt t="144863" x="5099050" y="5988050"/>
          <p14:tracePt t="144876" x="5092700" y="5969000"/>
          <p14:tracePt t="144891" x="5073650" y="5905500"/>
          <p14:tracePt t="144908" x="5041900" y="5822950"/>
          <p14:tracePt t="144925" x="5003800" y="5715000"/>
          <p14:tracePt t="144941" x="4959350" y="5594350"/>
          <p14:tracePt t="144958" x="4914900" y="5448300"/>
          <p14:tracePt t="144975" x="4864100" y="5264150"/>
          <p14:tracePt t="144991" x="4851400" y="5149850"/>
          <p14:tracePt t="145008" x="4857750" y="5022850"/>
          <p14:tracePt t="145025" x="4851400" y="4889500"/>
          <p14:tracePt t="145041" x="4838700" y="4762500"/>
          <p14:tracePt t="145058" x="4826000" y="4629150"/>
          <p14:tracePt t="145074" x="4832350" y="4495800"/>
          <p14:tracePt t="145091" x="4826000" y="4356100"/>
          <p14:tracePt t="145108" x="4838700" y="4229100"/>
          <p14:tracePt t="145127" x="4826000" y="4133850"/>
          <p14:tracePt t="145141" x="4851400" y="4038600"/>
          <p14:tracePt t="145159" x="4876800" y="3956050"/>
          <p14:tracePt t="145175" x="4889500" y="3854450"/>
          <p14:tracePt t="145191" x="4902200" y="3663950"/>
          <p14:tracePt t="145208" x="4902200" y="3524250"/>
          <p14:tracePt t="145225" x="4902200" y="3397250"/>
          <p14:tracePt t="145241" x="4902200" y="3282950"/>
          <p14:tracePt t="145258" x="4895850" y="3155950"/>
          <p14:tracePt t="145275" x="4895850" y="3022600"/>
          <p14:tracePt t="145291" x="4902200" y="2901950"/>
          <p14:tracePt t="145308" x="4902200" y="2806700"/>
          <p14:tracePt t="145325" x="4902200" y="2730500"/>
          <p14:tracePt t="145341" x="4902200" y="2667000"/>
          <p14:tracePt t="145358" x="4914900" y="2584450"/>
          <p14:tracePt t="145375" x="4927600" y="2489200"/>
          <p14:tracePt t="145392" x="4940300" y="2362200"/>
          <p14:tracePt t="145408" x="4940300" y="2343150"/>
          <p14:tracePt t="145464" x="4940300" y="2336800"/>
          <p14:tracePt t="145472" x="4940300" y="2330450"/>
          <p14:tracePt t="145479" x="4959350" y="2330450"/>
          <p14:tracePt t="145491" x="4972050" y="2330450"/>
          <p14:tracePt t="145508" x="4991100" y="2324100"/>
          <p14:tracePt t="145525" x="5029200" y="2324100"/>
          <p14:tracePt t="145541" x="5130800" y="2324100"/>
          <p14:tracePt t="145558" x="5270500" y="2324100"/>
          <p14:tracePt t="145575" x="5441950" y="2330450"/>
          <p14:tracePt t="145576" x="5543550" y="2343150"/>
          <p14:tracePt t="145591" x="5746750" y="2362200"/>
          <p14:tracePt t="145608" x="5924550" y="2400300"/>
          <p14:tracePt t="145625" x="6083300" y="2451100"/>
          <p14:tracePt t="145641" x="6210300" y="2501900"/>
          <p14:tracePt t="145658" x="6381750" y="2552700"/>
          <p14:tracePt t="145675" x="6553200" y="2559050"/>
          <p14:tracePt t="145691" x="6711950" y="2590800"/>
          <p14:tracePt t="145708" x="6864350" y="2628900"/>
          <p14:tracePt t="145725" x="6959600" y="2667000"/>
          <p14:tracePt t="145741" x="7035800" y="2705100"/>
          <p14:tracePt t="145758" x="7124700" y="2730500"/>
          <p14:tracePt t="145775" x="7270750" y="2774950"/>
          <p14:tracePt t="145791" x="7378700" y="2800350"/>
          <p14:tracePt t="145808" x="7499350" y="2813050"/>
          <p14:tracePt t="145825" x="7607300" y="2813050"/>
          <p14:tracePt t="145841" x="7715250" y="2819400"/>
          <p14:tracePt t="145858" x="7835900" y="2819400"/>
          <p14:tracePt t="145875" x="7969250" y="2819400"/>
          <p14:tracePt t="145891" x="8077200" y="2819400"/>
          <p14:tracePt t="145908" x="8159750" y="2800350"/>
          <p14:tracePt t="145925" x="8216900" y="2774950"/>
          <p14:tracePt t="145941" x="8255000" y="2762250"/>
          <p14:tracePt t="145959" x="8274050" y="2749550"/>
          <p14:tracePt t="145975" x="8324850" y="2736850"/>
          <p14:tracePt t="145992" x="8375650" y="2730500"/>
          <p14:tracePt t="146008" x="8413750" y="2717800"/>
          <p14:tracePt t="146025" x="8426450" y="2717800"/>
          <p14:tracePt t="146112" x="8426450" y="2724150"/>
          <p14:tracePt t="146120" x="8426450" y="2736850"/>
          <p14:tracePt t="146127" x="8426450" y="2749550"/>
          <p14:tracePt t="146141" x="8426450" y="2768600"/>
          <p14:tracePt t="146158" x="8426450" y="2813050"/>
          <p14:tracePt t="146175" x="8420100" y="2882900"/>
          <p14:tracePt t="146177" x="8407400" y="2921000"/>
          <p14:tracePt t="146191" x="8382000" y="3003550"/>
          <p14:tracePt t="146208" x="8350250" y="3111500"/>
          <p14:tracePt t="146225" x="8305800" y="3238500"/>
          <p14:tracePt t="146242" x="8280400" y="3378200"/>
          <p14:tracePt t="146258" x="8274050" y="3492500"/>
          <p14:tracePt t="146275" x="8274050" y="3594100"/>
          <p14:tracePt t="146292" x="8229600" y="3702050"/>
          <p14:tracePt t="146308" x="8229600" y="3810000"/>
          <p14:tracePt t="146325" x="8223250" y="3917950"/>
          <p14:tracePt t="146341" x="8210550" y="4038600"/>
          <p14:tracePt t="146358" x="8172450" y="4140200"/>
          <p14:tracePt t="146375" x="8128000" y="4235450"/>
          <p14:tracePt t="146391" x="8064500" y="4394200"/>
          <p14:tracePt t="146408" x="8020050" y="4495800"/>
          <p14:tracePt t="146425" x="7994650" y="4597400"/>
          <p14:tracePt t="146441" x="7988300" y="4667250"/>
          <p14:tracePt t="146458" x="8001000" y="4724400"/>
          <p14:tracePt t="146475" x="7988300" y="4781550"/>
          <p14:tracePt t="146492" x="7975600" y="4857750"/>
          <p14:tracePt t="146508" x="7950200" y="4940300"/>
          <p14:tracePt t="146525" x="7931150" y="5035550"/>
          <p14:tracePt t="146541" x="7918450" y="5156200"/>
          <p14:tracePt t="146559" x="7912100" y="5251450"/>
          <p14:tracePt t="146575" x="7880350" y="5403850"/>
          <p14:tracePt t="146591" x="7848600" y="5480050"/>
          <p14:tracePt t="146608" x="7804150" y="5524500"/>
          <p14:tracePt t="146625" x="7753350" y="5549900"/>
          <p14:tracePt t="146641" x="7683500" y="5549900"/>
          <p14:tracePt t="146658" x="7600950" y="5505450"/>
          <p14:tracePt t="146675" x="7594600" y="5486400"/>
          <p14:tracePt t="146792" x="7600950" y="5480050"/>
          <p14:tracePt t="146800" x="7600950" y="5467350"/>
          <p14:tracePt t="146809" x="7600950" y="5480050"/>
          <p14:tracePt t="146825" x="7575550" y="5543550"/>
          <p14:tracePt t="146841" x="7569200" y="5626100"/>
          <p14:tracePt t="146858" x="7581900" y="5727700"/>
          <p14:tracePt t="146875" x="7575550" y="5835650"/>
          <p14:tracePt t="146891" x="7531100" y="5918200"/>
          <p14:tracePt t="146908" x="7499350" y="5975350"/>
          <p14:tracePt t="146925" x="7467600" y="6000750"/>
          <p14:tracePt t="146941" x="7448550" y="6013450"/>
          <p14:tracePt t="146958" x="7372350" y="6019800"/>
          <p14:tracePt t="146975" x="7277100" y="6045200"/>
          <p14:tracePt t="146977" x="7207250" y="6045200"/>
          <p14:tracePt t="146991" x="7061200" y="6076950"/>
          <p14:tracePt t="147008" x="6858000" y="6096000"/>
          <p14:tracePt t="147025" x="6680200" y="6096000"/>
          <p14:tracePt t="147041" x="6483350" y="6102350"/>
          <p14:tracePt t="147058" x="6267450" y="6089650"/>
          <p14:tracePt t="147075" x="6045200" y="6064250"/>
          <p14:tracePt t="147091" x="5803900" y="6057900"/>
          <p14:tracePt t="147108" x="5638800" y="6064250"/>
          <p14:tracePt t="147125" x="5492750" y="6076950"/>
          <p14:tracePt t="147141" x="5384800" y="6057900"/>
          <p14:tracePt t="147158" x="5289550" y="6045200"/>
          <p14:tracePt t="147175" x="5264150" y="6045200"/>
          <p14:tracePt t="147191" x="5257800" y="6045200"/>
          <p14:tracePt t="147225" x="5251450" y="6045200"/>
          <p14:tracePt t="147241" x="5245100" y="6045200"/>
          <p14:tracePt t="147258" x="5238750" y="6045200"/>
          <p14:tracePt t="147304" x="5238750" y="6038850"/>
          <p14:tracePt t="147367" x="5238750" y="6032500"/>
          <p14:tracePt t="147377" x="5238750" y="6026150"/>
          <p14:tracePt t="147392" x="5238750" y="6019800"/>
          <p14:tracePt t="147401" x="5238750" y="6013450"/>
          <p14:tracePt t="147408" x="5245100" y="6013450"/>
          <p14:tracePt t="147425" x="5245100" y="6007100"/>
          <p14:tracePt t="147442" x="5245100" y="6000750"/>
          <p14:tracePt t="147475" x="5245100" y="5994400"/>
          <p14:tracePt t="147491" x="5257800" y="5981700"/>
          <p14:tracePt t="147509" x="5302250" y="5969000"/>
          <p14:tracePt t="147525" x="5372100" y="5949950"/>
          <p14:tracePt t="147541" x="5435600" y="5924550"/>
          <p14:tracePt t="147559" x="5511800" y="5886450"/>
          <p14:tracePt t="147575" x="5600700" y="5861050"/>
          <p14:tracePt t="147591" x="5803900" y="5772150"/>
          <p14:tracePt t="147608" x="5981700" y="5676900"/>
          <p14:tracePt t="147625" x="6178550" y="5556250"/>
          <p14:tracePt t="147641" x="6330950" y="5429250"/>
          <p14:tracePt t="147658" x="6419850" y="5359400"/>
          <p14:tracePt t="147675" x="6483350" y="5270500"/>
          <p14:tracePt t="147691" x="6553200" y="5187950"/>
          <p14:tracePt t="147709" x="6591300" y="5111750"/>
          <p14:tracePt t="147725" x="6597650" y="5080000"/>
          <p14:tracePt t="147758" x="6565900" y="5080000"/>
          <p14:tracePt t="147775" x="6515100" y="5111750"/>
          <p14:tracePt t="147791" x="6489700" y="5137150"/>
          <p14:tracePt t="147808" x="6489700" y="5143500"/>
          <p14:tracePt t="147842" x="6477000" y="5149850"/>
          <p14:tracePt t="147858" x="6464300" y="5162550"/>
          <p14:tracePt t="147875" x="6445250" y="5162550"/>
          <p14:tracePt t="147892" x="6438900" y="5162550"/>
          <p14:tracePt t="147908" x="6432550" y="5162550"/>
          <p14:tracePt t="147935" x="6426200" y="5156200"/>
          <p14:tracePt t="147943" x="6419850" y="5156200"/>
          <p14:tracePt t="147975" x="6413500" y="5156200"/>
          <p14:tracePt t="147991" x="6407150" y="5156200"/>
          <p14:tracePt t="148144" x="6407150" y="5149850"/>
          <p14:tracePt t="148152" x="6400800" y="5149850"/>
          <p14:tracePt t="148159" x="6388100" y="5149850"/>
          <p14:tracePt t="148175" x="6356350" y="5143500"/>
          <p14:tracePt t="148191" x="6324600" y="5137150"/>
          <p14:tracePt t="148208" x="6261100" y="5118100"/>
          <p14:tracePt t="148225" x="6203950" y="5105400"/>
          <p14:tracePt t="148242" x="6146800" y="5092700"/>
          <p14:tracePt t="148258" x="6102350" y="5073650"/>
          <p14:tracePt t="148275" x="6070600" y="5073650"/>
          <p14:tracePt t="148328" x="6070600" y="5067300"/>
          <p14:tracePt t="148360" x="6057900" y="5067300"/>
          <p14:tracePt t="148368" x="6038850" y="5054600"/>
          <p14:tracePt t="148376" x="6026150" y="5054600"/>
          <p14:tracePt t="148391" x="6000750" y="5054600"/>
          <p14:tracePt t="148408" x="5962650" y="5054600"/>
          <p14:tracePt t="148425" x="5911850" y="5048250"/>
          <p14:tracePt t="148441" x="5854700" y="5048250"/>
          <p14:tracePt t="148458" x="5810250" y="5029200"/>
          <p14:tracePt t="148475" x="5765800" y="5016500"/>
          <p14:tracePt t="148491" x="5721350" y="4978400"/>
          <p14:tracePt t="148508" x="5676900" y="4914900"/>
          <p14:tracePt t="148525" x="5613400" y="4819650"/>
          <p14:tracePt t="148541" x="5530850" y="4699000"/>
          <p14:tracePt t="148558" x="5448300" y="4572000"/>
          <p14:tracePt t="148575" x="5378450" y="4457700"/>
          <p14:tracePt t="148591" x="5270500" y="4203700"/>
          <p14:tracePt t="148608" x="5219700" y="4038600"/>
          <p14:tracePt t="148625" x="5168900" y="3867150"/>
          <p14:tracePt t="148641" x="5118100" y="3695700"/>
          <p14:tracePt t="148658" x="5086350" y="3543300"/>
          <p14:tracePt t="148675" x="5080000" y="3422650"/>
          <p14:tracePt t="148691" x="5073650" y="3308350"/>
          <p14:tracePt t="148708" x="5067300" y="3175000"/>
          <p14:tracePt t="148725" x="5080000" y="3073400"/>
          <p14:tracePt t="148741" x="5080000" y="2997200"/>
          <p14:tracePt t="148758" x="5080000" y="2946400"/>
          <p14:tracePt t="148775" x="5092700" y="2908300"/>
          <p14:tracePt t="148792" x="5156200" y="2863850"/>
          <p14:tracePt t="148808" x="5219700" y="2819400"/>
          <p14:tracePt t="148825" x="5264150" y="2774950"/>
          <p14:tracePt t="148841" x="5302250" y="2762250"/>
          <p14:tracePt t="148858" x="5321300" y="2755900"/>
          <p14:tracePt t="148875" x="5372100" y="2755900"/>
          <p14:tracePt t="148891" x="5441950" y="2755900"/>
          <p14:tracePt t="148908" x="5518150" y="2755900"/>
          <p14:tracePt t="148925" x="5581650" y="2755900"/>
          <p14:tracePt t="148942" x="5626100" y="2755900"/>
          <p14:tracePt t="148958" x="5651500" y="2781300"/>
          <p14:tracePt t="148975" x="5695950" y="2857500"/>
          <p14:tracePt t="148992" x="5734050" y="2921000"/>
          <p14:tracePt t="149008" x="5759450" y="2978150"/>
          <p14:tracePt t="149025" x="5765800" y="3035300"/>
          <p14:tracePt t="149043" x="5759450" y="3105150"/>
          <p14:tracePt t="149058" x="5721350" y="3181350"/>
          <p14:tracePt t="149075" x="5670550" y="3257550"/>
          <p14:tracePt t="149091" x="5645150" y="3327400"/>
          <p14:tracePt t="149108" x="5613400" y="3397250"/>
          <p14:tracePt t="149125" x="5581650" y="3467100"/>
          <p14:tracePt t="149141" x="5537200" y="3556000"/>
          <p14:tracePt t="149158" x="5486400" y="3670300"/>
          <p14:tracePt t="149176" x="5416550" y="3822700"/>
          <p14:tracePt t="149191" x="5416550" y="3905250"/>
          <p14:tracePt t="149208" x="5441950" y="3975100"/>
          <p14:tracePt t="149225" x="5467350" y="4051300"/>
          <p14:tracePt t="149241" x="5505450" y="4127500"/>
          <p14:tracePt t="149258" x="5537200" y="4229100"/>
          <p14:tracePt t="149275" x="5556250" y="4330700"/>
          <p14:tracePt t="149292" x="5613400" y="4432300"/>
          <p14:tracePt t="149308" x="5683250" y="4540250"/>
          <p14:tracePt t="149325" x="5740400" y="4629150"/>
          <p14:tracePt t="149341" x="5829300" y="4718050"/>
          <p14:tracePt t="149359" x="5899150" y="4787900"/>
          <p14:tracePt t="149361" x="5937250" y="4826000"/>
          <p14:tracePt t="149376" x="5994400" y="4883150"/>
          <p14:tracePt t="149391" x="6064250" y="4921250"/>
          <p14:tracePt t="149408" x="6140450" y="4965700"/>
          <p14:tracePt t="149425" x="6223000" y="4997450"/>
          <p14:tracePt t="149442" x="6311900" y="5029200"/>
          <p14:tracePt t="149458" x="6375400" y="5035550"/>
          <p14:tracePt t="149475" x="6419850" y="5067300"/>
          <p14:tracePt t="149492" x="6470650" y="5099050"/>
          <p14:tracePt t="149508" x="6534150" y="5124450"/>
          <p14:tracePt t="149525" x="6584950" y="5149850"/>
          <p14:tracePt t="149541" x="6648450" y="5175250"/>
          <p14:tracePt t="149558" x="6718300" y="5219700"/>
          <p14:tracePt t="149560" x="6750050" y="5238750"/>
          <p14:tracePt t="149575" x="6781800" y="5257800"/>
          <p14:tracePt t="149591" x="6921500" y="5327650"/>
          <p14:tracePt t="149608" x="7042150" y="5384800"/>
          <p14:tracePt t="149625" x="7150100" y="5429250"/>
          <p14:tracePt t="149642" x="7213600" y="5441950"/>
          <p14:tracePt t="149658" x="7264400" y="5454650"/>
          <p14:tracePt t="149675" x="7289800" y="5480050"/>
          <p14:tracePt t="149691" x="7302500" y="5537200"/>
          <p14:tracePt t="149708" x="7289800" y="5626100"/>
          <p14:tracePt t="149725" x="7245350" y="5715000"/>
          <p14:tracePt t="149741" x="7143750" y="5759450"/>
          <p14:tracePt t="149758" x="7023100" y="5778500"/>
          <p14:tracePt t="149775" x="6769100" y="5746750"/>
          <p14:tracePt t="149791" x="6616700" y="5689600"/>
          <p14:tracePt t="149808" x="6502400" y="5607050"/>
          <p14:tracePt t="149825" x="6445250" y="5473700"/>
          <p14:tracePt t="149841" x="6451600" y="5327650"/>
          <p14:tracePt t="149858" x="6521450" y="5226050"/>
          <p14:tracePt t="149875" x="6616700" y="5156200"/>
          <p14:tracePt t="149891" x="6731000" y="5080000"/>
          <p14:tracePt t="149908" x="6838950" y="5016500"/>
          <p14:tracePt t="149925" x="6940550" y="4972050"/>
          <p14:tracePt t="149941" x="7010400" y="4946650"/>
          <p14:tracePt t="149959" x="7048500" y="4933950"/>
          <p14:tracePt t="149976" x="7067550" y="4933950"/>
          <p14:tracePt t="149992" x="7073900" y="4953000"/>
          <p14:tracePt t="150008" x="7080250" y="4965700"/>
          <p14:tracePt t="150025" x="7080250" y="4984750"/>
          <p14:tracePt t="150041" x="7080250" y="4997450"/>
          <p14:tracePt t="150058" x="7035800" y="5016500"/>
          <p14:tracePt t="150075" x="6959600" y="5016500"/>
          <p14:tracePt t="150092" x="6870700" y="5022850"/>
          <p14:tracePt t="150108" x="6750050" y="4984750"/>
          <p14:tracePt t="150126" x="6610350" y="4927600"/>
          <p14:tracePt t="150141" x="6496050" y="4876800"/>
          <p14:tracePt t="150158" x="6426200" y="4826000"/>
          <p14:tracePt t="150161" x="6388100" y="4800600"/>
          <p14:tracePt t="150175" x="6350000" y="4768850"/>
          <p14:tracePt t="150191" x="6286500" y="4660900"/>
          <p14:tracePt t="150208" x="6261100" y="4572000"/>
          <p14:tracePt t="150225" x="6242050" y="4489450"/>
          <p14:tracePt t="150241" x="6216650" y="4413250"/>
          <p14:tracePt t="150258" x="6184900" y="4330700"/>
          <p14:tracePt t="150275" x="6191250" y="4292600"/>
          <p14:tracePt t="150291" x="6229350" y="4248150"/>
          <p14:tracePt t="150308" x="6311900" y="4235450"/>
          <p14:tracePt t="150325" x="6451600" y="4229100"/>
          <p14:tracePt t="150342" x="6616700" y="4229100"/>
          <p14:tracePt t="150358" x="6737350" y="4229100"/>
          <p14:tracePt t="150360" x="6794500" y="4235450"/>
          <p14:tracePt t="150375" x="6858000" y="4248150"/>
          <p14:tracePt t="150392" x="7080250" y="4267200"/>
          <p14:tracePt t="150408" x="7219950" y="4267200"/>
          <p14:tracePt t="150425" x="7334250" y="4267200"/>
          <p14:tracePt t="150441" x="7404100" y="4229100"/>
          <p14:tracePt t="150458" x="7435850" y="4171950"/>
          <p14:tracePt t="150475" x="7442200" y="4108450"/>
          <p14:tracePt t="150492" x="7404100" y="4032250"/>
          <p14:tracePt t="150508" x="7321550" y="3943350"/>
          <p14:tracePt t="150525" x="7188200" y="3816350"/>
          <p14:tracePt t="150542" x="7035800" y="3708400"/>
          <p14:tracePt t="150558" x="6870700" y="3600450"/>
          <p14:tracePt t="150560" x="6788150" y="3543300"/>
          <p14:tracePt t="150575" x="6648450" y="3467100"/>
          <p14:tracePt t="150592" x="6521450" y="3384550"/>
          <p14:tracePt t="150608" x="6413500" y="3295650"/>
          <p14:tracePt t="150625" x="6343650" y="3194050"/>
          <p14:tracePt t="150641" x="6299200" y="3098800"/>
          <p14:tracePt t="150658" x="6286500" y="3028950"/>
          <p14:tracePt t="150675" x="6292850" y="2978150"/>
          <p14:tracePt t="150691" x="6318250" y="2889250"/>
          <p14:tracePt t="150709" x="6350000" y="2813050"/>
          <p14:tracePt t="150725" x="6388100" y="2762250"/>
          <p14:tracePt t="150742" x="6451600" y="2724150"/>
          <p14:tracePt t="150758" x="6540500" y="2698750"/>
          <p14:tracePt t="150761" x="6584950" y="2686050"/>
          <p14:tracePt t="150775" x="6629400" y="2667000"/>
          <p14:tracePt t="150792" x="6788150" y="2641600"/>
          <p14:tracePt t="150808" x="6934200" y="2641600"/>
          <p14:tracePt t="150825" x="7105650" y="2641600"/>
          <p14:tracePt t="150842" x="7270750" y="2679700"/>
          <p14:tracePt t="150858" x="7416800" y="2717800"/>
          <p14:tracePt t="150875" x="7518400" y="2743200"/>
          <p14:tracePt t="150891" x="7607300" y="2768600"/>
          <p14:tracePt t="150908" x="7689850" y="2825750"/>
          <p14:tracePt t="150925" x="7759700" y="2889250"/>
          <p14:tracePt t="150941" x="7848600" y="2933700"/>
          <p14:tracePt t="150958" x="7912100" y="2952750"/>
          <p14:tracePt t="150975" x="7950200" y="2959100"/>
          <p14:tracePt t="150992" x="7962900" y="2965450"/>
          <p14:tracePt t="151008" x="7975600" y="2978150"/>
          <p14:tracePt t="151025" x="7988300" y="2984500"/>
          <p14:tracePt t="151043" x="8001000" y="2990850"/>
          <p14:tracePt t="151058" x="8007350" y="2990850"/>
          <p14:tracePt t="151112" x="8013700" y="2990850"/>
          <p14:tracePt t="151199" x="8007350" y="2990850"/>
          <p14:tracePt t="151223" x="8001000" y="2990850"/>
          <p14:tracePt t="151231" x="7988300" y="2997200"/>
          <p14:tracePt t="151241" x="7975600" y="3009900"/>
          <p14:tracePt t="151258" x="7912100" y="3022600"/>
          <p14:tracePt t="151275" x="7804150" y="3060700"/>
          <p14:tracePt t="151291" x="7664450" y="3124200"/>
          <p14:tracePt t="151308" x="7467600" y="3206750"/>
          <p14:tracePt t="151325" x="7264400" y="3282950"/>
          <p14:tracePt t="151341" x="7067550" y="3333750"/>
          <p14:tracePt t="151359" x="6870700" y="3352800"/>
          <p14:tracePt t="151376" x="6553200" y="3352800"/>
          <p14:tracePt t="151391" x="6394450" y="3352800"/>
          <p14:tracePt t="151408" x="6286500" y="3346450"/>
          <p14:tracePt t="151425" x="6197600" y="3314700"/>
          <p14:tracePt t="151442" x="6127750" y="3263900"/>
          <p14:tracePt t="151458" x="6076950" y="3232150"/>
          <p14:tracePt t="151475" x="6032500" y="3206750"/>
          <p14:tracePt t="151491" x="5988050" y="3187700"/>
          <p14:tracePt t="151508" x="5949950" y="3175000"/>
          <p14:tracePt t="151525" x="5911850" y="3149600"/>
          <p14:tracePt t="151542" x="5880100" y="3136900"/>
          <p14:tracePt t="151558" x="5854700" y="3124200"/>
          <p14:tracePt t="151575" x="5848350" y="3117850"/>
          <p14:tracePt t="151591" x="5848350" y="3111500"/>
          <p14:tracePt t="151625" x="5848350" y="3105150"/>
          <p14:tracePt t="151642" x="5854700" y="3105150"/>
          <p14:tracePt t="151658" x="5873750" y="3105150"/>
          <p14:tracePt t="151675" x="5886450" y="3105150"/>
          <p14:tracePt t="151692" x="5905500" y="3105150"/>
          <p14:tracePt t="151708" x="5930900" y="3105150"/>
          <p14:tracePt t="151725" x="5956300" y="3105150"/>
          <p14:tracePt t="151742" x="5975350" y="3105150"/>
          <p14:tracePt t="151758" x="6007100" y="3105150"/>
          <p14:tracePt t="151775" x="6045200" y="3105150"/>
          <p14:tracePt t="151777" x="6057900" y="3105150"/>
          <p14:tracePt t="151792" x="6083300" y="3105150"/>
          <p14:tracePt t="151808" x="6102350" y="3105150"/>
          <p14:tracePt t="151825" x="6115050" y="3105150"/>
          <p14:tracePt t="151858" x="6121400" y="3105150"/>
          <p14:tracePt t="151911" x="6127750" y="3105150"/>
          <p14:tracePt t="151984" x="6127750" y="3117850"/>
          <p14:tracePt t="151992" x="6127750" y="3130550"/>
          <p14:tracePt t="152008" x="6140450" y="3143250"/>
          <p14:tracePt t="152025" x="6159500" y="3175000"/>
          <p14:tracePt t="152043" x="6178550" y="3219450"/>
          <p14:tracePt t="152058" x="6191250" y="3263900"/>
          <p14:tracePt t="152075" x="6191250" y="3302000"/>
          <p14:tracePt t="152167" x="6178550" y="3289300"/>
          <p14:tracePt t="152176" x="6159500" y="3276600"/>
          <p14:tracePt t="152184" x="6153150" y="3276600"/>
          <p14:tracePt t="152192" x="6146800" y="3276600"/>
          <p14:tracePt t="152208" x="6153150" y="3276600"/>
          <p14:tracePt t="152225" x="6172200" y="3276600"/>
          <p14:tracePt t="152242" x="6178550" y="3270250"/>
          <p14:tracePt t="152258" x="6184900" y="3270250"/>
          <p14:tracePt t="152304" x="6184900" y="3263900"/>
          <p14:tracePt t="152335" x="6184900" y="3257550"/>
          <p14:tracePt t="152344" x="6184900" y="3251200"/>
          <p14:tracePt t="152351" x="6184900" y="3244850"/>
          <p14:tracePt t="152360" x="6184900" y="3238500"/>
          <p14:tracePt t="152375" x="6191250" y="3232150"/>
          <p14:tracePt t="152391" x="6191250" y="3225800"/>
          <p14:tracePt t="152425" x="6184900" y="3225800"/>
          <p14:tracePt t="152441" x="6172200" y="3225800"/>
          <p14:tracePt t="152458" x="6159500" y="3225800"/>
          <p14:tracePt t="152475" x="6127750" y="3225800"/>
          <p14:tracePt t="152491" x="6089650" y="3225800"/>
          <p14:tracePt t="152508" x="6057900" y="3225800"/>
          <p14:tracePt t="152525" x="6026150" y="3225800"/>
          <p14:tracePt t="152542" x="6013450" y="3225800"/>
          <p14:tracePt t="152558" x="5988050" y="3219450"/>
          <p14:tracePt t="152560" x="5981700" y="3213100"/>
          <p14:tracePt t="152575" x="5962650" y="3200400"/>
          <p14:tracePt t="152591" x="5949950" y="3187700"/>
          <p14:tracePt t="152608" x="5937250" y="3168650"/>
          <p14:tracePt t="152625" x="5937250" y="3162300"/>
          <p14:tracePt t="152641" x="5937250" y="3130550"/>
          <p14:tracePt t="152658" x="5937250" y="3105150"/>
          <p14:tracePt t="152675" x="5937250" y="3073400"/>
          <p14:tracePt t="152692" x="5937250" y="3048000"/>
          <p14:tracePt t="152708" x="5943600" y="3041650"/>
          <p14:tracePt t="152725" x="5949950" y="3022600"/>
          <p14:tracePt t="152742" x="5962650" y="3022600"/>
          <p14:tracePt t="152758" x="5975350" y="3016250"/>
          <p14:tracePt t="152761" x="5988050" y="3016250"/>
          <p14:tracePt t="152775" x="6007100" y="3016250"/>
          <p14:tracePt t="152791" x="6089650" y="3016250"/>
          <p14:tracePt t="152808" x="6153150" y="3016250"/>
          <p14:tracePt t="152825" x="6216650" y="3016250"/>
          <p14:tracePt t="152841" x="6261100" y="3016250"/>
          <p14:tracePt t="152858" x="6299200" y="3016250"/>
          <p14:tracePt t="152875" x="6337300" y="3016250"/>
          <p14:tracePt t="152891" x="6388100" y="3016250"/>
          <p14:tracePt t="152908" x="6445250" y="3016250"/>
          <p14:tracePt t="152925" x="6483350" y="3028950"/>
          <p14:tracePt t="152941" x="6515100" y="3048000"/>
          <p14:tracePt t="152958" x="6534150" y="3060700"/>
          <p14:tracePt t="152975" x="6534150" y="3079750"/>
          <p14:tracePt t="152992" x="6534150" y="3098800"/>
          <p14:tracePt t="153008" x="6534150" y="3117850"/>
          <p14:tracePt t="153025" x="6496050" y="3149600"/>
          <p14:tracePt t="153041" x="6438900" y="3187700"/>
          <p14:tracePt t="153058" x="6362700" y="3206750"/>
          <p14:tracePt t="153075" x="6299200" y="3225800"/>
          <p14:tracePt t="153091" x="6261100" y="3232150"/>
          <p14:tracePt t="153108" x="6229350" y="3244850"/>
          <p14:tracePt t="153125" x="6223000" y="3244850"/>
          <p14:tracePt t="153142" x="6216650" y="3244850"/>
          <p14:tracePt t="153183" x="6216650" y="3238500"/>
          <p14:tracePt t="153247" x="6216650" y="3251200"/>
          <p14:tracePt t="153256" x="6216650" y="3270250"/>
          <p14:tracePt t="153263" x="6216650" y="3289300"/>
          <p14:tracePt t="153275" x="6216650" y="3327400"/>
          <p14:tracePt t="153292" x="6229350" y="3416300"/>
          <p14:tracePt t="153308" x="6254750" y="3530600"/>
          <p14:tracePt t="153325" x="6292850" y="3651250"/>
          <p14:tracePt t="153341" x="6337300" y="3797300"/>
          <p14:tracePt t="153358" x="6381750" y="3937000"/>
          <p14:tracePt t="153375" x="6419850" y="4051300"/>
          <p14:tracePt t="153377" x="6438900" y="4108450"/>
          <p14:tracePt t="153391" x="6457950" y="4203700"/>
          <p14:tracePt t="153408" x="6445250" y="4286250"/>
          <p14:tracePt t="153425" x="6426200" y="4375150"/>
          <p14:tracePt t="153441" x="6400800" y="4483100"/>
          <p14:tracePt t="153458" x="6375400" y="4572000"/>
          <p14:tracePt t="153475" x="6356350" y="4654550"/>
          <p14:tracePt t="153492" x="6330950" y="4718050"/>
          <p14:tracePt t="153508" x="6311900" y="4781550"/>
          <p14:tracePt t="153525" x="6305550" y="4819650"/>
          <p14:tracePt t="153542" x="6305550" y="4832350"/>
          <p14:tracePt t="153615" x="6299200" y="4832350"/>
          <p14:tracePt t="153639" x="6299200" y="4838700"/>
          <p14:tracePt t="153647" x="6292850" y="4845050"/>
          <p14:tracePt t="153663" x="6286500" y="4845050"/>
          <p14:tracePt t="153675" x="6267450" y="4845050"/>
          <p14:tracePt t="153691" x="6235700" y="4851400"/>
          <p14:tracePt t="153708" x="6216650" y="4864100"/>
          <p14:tracePt t="153725" x="6184900" y="4870450"/>
          <p14:tracePt t="153741" x="6172200" y="4870450"/>
          <p14:tracePt t="153775" x="6165850" y="4876800"/>
          <p14:tracePt t="153808" x="6159500" y="4864100"/>
          <p14:tracePt t="153825" x="6134100" y="4845050"/>
          <p14:tracePt t="153841" x="6108700" y="4832350"/>
          <p14:tracePt t="153858" x="6089650" y="4813300"/>
          <p14:tracePt t="153875" x="6076950" y="4800600"/>
          <p14:tracePt t="153892" x="6070600" y="4787900"/>
          <p14:tracePt t="153908" x="6070600" y="4775200"/>
          <p14:tracePt t="153925" x="6070600" y="4768850"/>
          <p14:tracePt t="153942" x="6070600" y="4749800"/>
          <p14:tracePt t="153958" x="6083300" y="4718050"/>
          <p14:tracePt t="153960" x="6102350" y="4699000"/>
          <p14:tracePt t="153975" x="6140450" y="4673600"/>
          <p14:tracePt t="153991" x="6165850" y="4654550"/>
          <p14:tracePt t="154008" x="6197600" y="4635500"/>
          <p14:tracePt t="154025" x="6216650" y="4629150"/>
          <p14:tracePt t="154041" x="6229350" y="4622800"/>
          <p14:tracePt t="154058" x="6254750" y="4622800"/>
          <p14:tracePt t="154075" x="6286500" y="4622800"/>
          <p14:tracePt t="154092" x="6324600" y="4635500"/>
          <p14:tracePt t="154108" x="6356350" y="4654550"/>
          <p14:tracePt t="154125" x="6375400" y="4667250"/>
          <p14:tracePt t="154142" x="6388100" y="4679950"/>
          <p14:tracePt t="154158" x="6388100" y="4692650"/>
          <p14:tracePt t="154175" x="6394450" y="4730750"/>
          <p14:tracePt t="154192" x="6375400" y="4775200"/>
          <p14:tracePt t="154208" x="6350000" y="4800600"/>
          <p14:tracePt t="154225" x="6318250" y="4819650"/>
          <p14:tracePt t="154241" x="6286500" y="4819650"/>
          <p14:tracePt t="154258" x="6267450" y="4819650"/>
          <p14:tracePt t="154275" x="6248400" y="4800600"/>
          <p14:tracePt t="154292" x="6242050" y="4768850"/>
          <p14:tracePt t="154308" x="6242050" y="4724400"/>
          <p14:tracePt t="154325" x="6267450" y="4654550"/>
          <p14:tracePt t="154342" x="6318250" y="4521200"/>
          <p14:tracePt t="154358" x="6381750" y="4356100"/>
          <p14:tracePt t="154359" x="6413500" y="4305300"/>
          <p14:tracePt t="154375" x="6457950" y="4235450"/>
          <p14:tracePt t="154392" x="6477000" y="4197350"/>
          <p14:tracePt t="154408" x="6483350" y="4197350"/>
          <p14:tracePt t="154480" x="6477000" y="4203700"/>
          <p14:tracePt t="154496" x="6477000" y="4210050"/>
          <p14:tracePt t="154504" x="6477000" y="4216400"/>
          <p14:tracePt t="154511" x="6470650" y="4216400"/>
          <p14:tracePt t="154525" x="6470650" y="4222750"/>
          <p14:tracePt t="154607" x="6470650" y="4229100"/>
          <p14:tracePt t="154720" x="6464300" y="4229100"/>
          <p14:tracePt t="154727" x="6457950" y="4229100"/>
          <p14:tracePt t="154743" x="6451600" y="4229100"/>
          <p14:tracePt t="154767" x="6445250" y="4222750"/>
          <p14:tracePt t="154792" x="6445250" y="4216400"/>
          <p14:tracePt t="154952" x="6438900" y="4216400"/>
          <p14:tracePt t="154968" x="6438900" y="4222750"/>
          <p14:tracePt t="157656" x="6426200" y="4222750"/>
          <p14:tracePt t="157663" x="6394450" y="4222750"/>
          <p14:tracePt t="157675" x="6381750" y="4222750"/>
          <p14:tracePt t="157692" x="6381750" y="4216400"/>
          <p14:tracePt t="157709" x="6394450" y="4133850"/>
          <p14:tracePt t="157725" x="6413500" y="3994150"/>
          <p14:tracePt t="157741" x="6400800" y="3803650"/>
          <p14:tracePt t="157758" x="6400800" y="3594100"/>
          <p14:tracePt t="157776" x="6419850" y="3384550"/>
          <p14:tracePt t="157791" x="6432550" y="3263900"/>
          <p14:tracePt t="157808" x="6438900" y="3155950"/>
          <p14:tracePt t="157825" x="6432550" y="3067050"/>
          <p14:tracePt t="157842" x="6432550" y="2984500"/>
          <p14:tracePt t="157858" x="6432550" y="2921000"/>
          <p14:tracePt t="157875" x="6438900" y="2870200"/>
          <p14:tracePt t="157892" x="6451600" y="2844800"/>
          <p14:tracePt t="157908" x="6457950" y="2832100"/>
          <p14:tracePt t="157951" x="6451600" y="2832100"/>
          <p14:tracePt t="157976" x="6451600" y="2825750"/>
          <p14:tracePt t="157984" x="6445250" y="2825750"/>
          <p14:tracePt t="158007" x="6438900" y="2825750"/>
          <p14:tracePt t="158032" x="6426200" y="2825750"/>
          <p14:tracePt t="158047" x="6419850" y="2825750"/>
          <p14:tracePt t="158056" x="6407150" y="2844800"/>
          <p14:tracePt t="158075" x="6375400" y="2901950"/>
          <p14:tracePt t="158092" x="6337300" y="2965450"/>
          <p14:tracePt t="158108" x="6305550" y="3028950"/>
          <p14:tracePt t="158125" x="6267450" y="3086100"/>
          <p14:tracePt t="158142" x="6248400" y="3117850"/>
          <p14:tracePt t="158159" x="6235700" y="3124200"/>
          <p14:tracePt t="158192" x="6235700" y="3130550"/>
          <p14:tracePt t="158208" x="6229350" y="3130550"/>
          <p14:tracePt t="158225" x="6223000" y="3136900"/>
          <p14:tracePt t="158265" x="6223000" y="3143250"/>
          <p14:tracePt t="158275" x="6216650" y="3149600"/>
          <p14:tracePt t="158292" x="6203950" y="3175000"/>
          <p14:tracePt t="158308" x="6178550" y="3194050"/>
          <p14:tracePt t="158325" x="6172200" y="3206750"/>
          <p14:tracePt t="158392" x="6153150" y="3206750"/>
          <p14:tracePt t="158400" x="6134100" y="3206750"/>
          <p14:tracePt t="158408" x="6121400" y="3206750"/>
          <p14:tracePt t="158425" x="6083300" y="3200400"/>
          <p14:tracePt t="158442" x="6045200" y="3181350"/>
          <p14:tracePt t="158458" x="6019800" y="3162300"/>
          <p14:tracePt t="158475" x="6000750" y="3143250"/>
          <p14:tracePt t="158492" x="5988050" y="3124200"/>
          <p14:tracePt t="158508" x="5988050" y="3111500"/>
          <p14:tracePt t="158525" x="5988050" y="3086100"/>
          <p14:tracePt t="158542" x="5988050" y="3067050"/>
          <p14:tracePt t="158558" x="5988050" y="3041650"/>
          <p14:tracePt t="158575" x="5988050" y="3009900"/>
          <p14:tracePt t="158577" x="5988050" y="3003550"/>
          <p14:tracePt t="158593" x="5988050" y="2997200"/>
          <p14:tracePt t="158608" x="5994400" y="2984500"/>
          <p14:tracePt t="158625" x="6000750" y="2984500"/>
          <p14:tracePt t="158642" x="6000750" y="2978150"/>
          <p14:tracePt t="158658" x="6013450" y="2971800"/>
          <p14:tracePt t="158675" x="6026150" y="2965450"/>
          <p14:tracePt t="158692" x="6032500" y="2959100"/>
          <p14:tracePt t="158708" x="6051550" y="2952750"/>
          <p14:tracePt t="158725" x="6083300" y="2952750"/>
          <p14:tracePt t="158742" x="6140450" y="2952750"/>
          <p14:tracePt t="158758" x="6203950" y="2952750"/>
          <p14:tracePt t="158760" x="6229350" y="2952750"/>
          <p14:tracePt t="158775" x="6267450" y="2952750"/>
          <p14:tracePt t="158791" x="6362700" y="2952750"/>
          <p14:tracePt t="158808" x="6407150" y="2952750"/>
          <p14:tracePt t="158825" x="6432550" y="2952750"/>
          <p14:tracePt t="158842" x="6451600" y="2959100"/>
          <p14:tracePt t="158858" x="6451600" y="2971800"/>
          <p14:tracePt t="158875" x="6470650" y="2984500"/>
          <p14:tracePt t="158892" x="6489700" y="3003550"/>
          <p14:tracePt t="158908" x="6502400" y="3016250"/>
          <p14:tracePt t="158925" x="6515100" y="3028950"/>
          <p14:tracePt t="158942" x="6521450" y="3054350"/>
          <p14:tracePt t="158959" x="6527800" y="3067050"/>
          <p14:tracePt t="158961" x="6534150" y="3079750"/>
          <p14:tracePt t="158975" x="6534150" y="3086100"/>
          <p14:tracePt t="158991" x="6534150" y="3117850"/>
          <p14:tracePt t="159008" x="6534150" y="3136900"/>
          <p14:tracePt t="159025" x="6527800" y="3155950"/>
          <p14:tracePt t="159043" x="6521450" y="3175000"/>
          <p14:tracePt t="159058" x="6521450" y="3187700"/>
          <p14:tracePt t="159075" x="6515100" y="3194050"/>
          <p14:tracePt t="159092" x="6515100" y="3206750"/>
          <p14:tracePt t="159108" x="6502400" y="3219450"/>
          <p14:tracePt t="159125" x="6489700" y="3232150"/>
          <p14:tracePt t="159141" x="6477000" y="3251200"/>
          <p14:tracePt t="159158" x="6470650" y="3251200"/>
          <p14:tracePt t="159161" x="6464300" y="3257550"/>
          <p14:tracePt t="159175" x="6451600" y="3263900"/>
          <p14:tracePt t="159191" x="6426200" y="3270250"/>
          <p14:tracePt t="159208" x="6388100" y="3270250"/>
          <p14:tracePt t="159225" x="6337300" y="3270250"/>
          <p14:tracePt t="159241" x="6286500" y="3270250"/>
          <p14:tracePt t="159258" x="6235700" y="3270250"/>
          <p14:tracePt t="159275" x="6197600" y="3270250"/>
          <p14:tracePt t="159292" x="6172200" y="3270250"/>
          <p14:tracePt t="159308" x="6140450" y="3257550"/>
          <p14:tracePt t="159325" x="6121400" y="3244850"/>
          <p14:tracePt t="159342" x="6108700" y="3238500"/>
          <p14:tracePt t="159358" x="6108700" y="3232150"/>
          <p14:tracePt t="159392" x="6108700" y="3225800"/>
          <p14:tracePt t="159464" x="6115050" y="3225800"/>
          <p14:tracePt t="159472" x="6127750" y="3225800"/>
          <p14:tracePt t="159479" x="6134100" y="3225800"/>
          <p14:tracePt t="159491" x="6153150" y="3251200"/>
          <p14:tracePt t="159508" x="6184900" y="3270250"/>
          <p14:tracePt t="159525" x="6203950" y="3276600"/>
          <p14:tracePt t="159855" x="6191250" y="3270250"/>
          <p14:tracePt t="159863" x="6178550" y="3257550"/>
          <p14:tracePt t="159875" x="6165850" y="3257550"/>
          <p14:tracePt t="159892" x="6134100" y="3251200"/>
          <p14:tracePt t="159908" x="6115050" y="3244850"/>
          <p14:tracePt t="159925" x="6102350" y="3244850"/>
          <p14:tracePt t="159942" x="6102350" y="3238500"/>
          <p14:tracePt t="159983" x="6096000" y="3238500"/>
          <p14:tracePt t="160096" x="6096000" y="3232150"/>
          <p14:tracePt t="160104" x="6096000" y="3225800"/>
          <p14:tracePt t="160111" x="6096000" y="3219450"/>
          <p14:tracePt t="160125" x="6096000" y="3213100"/>
          <p14:tracePt t="160142" x="6096000" y="3206750"/>
          <p14:tracePt t="160159" x="6096000" y="3200400"/>
          <p14:tracePt t="160175" x="6096000" y="3194050"/>
          <p14:tracePt t="160192" x="6102350" y="3194050"/>
          <p14:tracePt t="160304" x="6108700" y="3194050"/>
          <p14:tracePt t="160335" x="6108700" y="3187700"/>
          <p14:tracePt t="161536" x="6115050" y="3187700"/>
          <p14:tracePt t="161543" x="6115050" y="3181350"/>
          <p14:tracePt t="161559" x="6146800" y="3162300"/>
          <p14:tracePt t="161575" x="6216650" y="3143250"/>
          <p14:tracePt t="161591" x="6292850" y="3124200"/>
          <p14:tracePt t="161608" x="6381750" y="3105150"/>
          <p14:tracePt t="161626" x="6451600" y="3079750"/>
          <p14:tracePt t="161641" x="6527800" y="3054350"/>
          <p14:tracePt t="161659" x="6610350" y="3028950"/>
          <p14:tracePt t="161675" x="6731000" y="3016250"/>
          <p14:tracePt t="161692" x="6851650" y="2990850"/>
          <p14:tracePt t="161708" x="6991350" y="2971800"/>
          <p14:tracePt t="161725" x="7118350" y="2971800"/>
          <p14:tracePt t="161741" x="7226300" y="2952750"/>
          <p14:tracePt t="161758" x="7321550" y="2952750"/>
          <p14:tracePt t="161760" x="7372350" y="2952750"/>
          <p14:tracePt t="161775" x="7416800" y="2952750"/>
          <p14:tracePt t="161792" x="7524750" y="2921000"/>
          <p14:tracePt t="161808" x="7569200" y="2901950"/>
          <p14:tracePt t="161825" x="7588250" y="2895600"/>
          <p14:tracePt t="162064" x="7594600" y="2895600"/>
          <p14:tracePt t="162072" x="7620000" y="2901950"/>
          <p14:tracePt t="162079" x="7658100" y="2921000"/>
          <p14:tracePt t="162091" x="7715250" y="2940050"/>
          <p14:tracePt t="162108" x="7842250" y="2978150"/>
          <p14:tracePt t="162125" x="7994650" y="3022600"/>
          <p14:tracePt t="162142" x="8159750" y="3073400"/>
          <p14:tracePt t="162158" x="8261350" y="3111500"/>
          <p14:tracePt t="162160" x="8299450" y="3117850"/>
          <p14:tracePt t="162176" x="8324850" y="3124200"/>
          <p14:tracePt t="162192" x="8331200" y="3124200"/>
          <p14:tracePt t="162431" x="8331200" y="3111500"/>
          <p14:tracePt t="162440" x="8343900" y="3098800"/>
          <p14:tracePt t="162458" x="8362950" y="3035300"/>
          <p14:tracePt t="162475" x="8394700" y="2952750"/>
          <p14:tracePt t="162492" x="8439150" y="2832100"/>
          <p14:tracePt t="162508" x="8477250" y="2736850"/>
          <p14:tracePt t="162525" x="8496300" y="2679700"/>
          <p14:tracePt t="162542" x="8515350" y="2647950"/>
          <p14:tracePt t="162558" x="8534400" y="2616200"/>
          <p14:tracePt t="162560" x="8547100" y="2603500"/>
          <p14:tracePt t="162575" x="8566150" y="2571750"/>
          <p14:tracePt t="162592" x="8578850" y="2552700"/>
          <p14:tracePt t="162608" x="8585200" y="2546350"/>
          <p14:tracePt t="162641" x="8578850" y="2546350"/>
          <p14:tracePt t="162658" x="8553450" y="2571750"/>
          <p14:tracePt t="162675" x="8509000" y="2635250"/>
          <p14:tracePt t="162692" x="8458200" y="2711450"/>
          <p14:tracePt t="162708" x="8394700" y="2800350"/>
          <p14:tracePt t="162725" x="8331200" y="2901950"/>
          <p14:tracePt t="162742" x="8274050" y="3009900"/>
          <p14:tracePt t="162759" x="8216900" y="3086100"/>
          <p14:tracePt t="162760" x="8185150" y="3117850"/>
          <p14:tracePt t="162775" x="8153400" y="3149600"/>
          <p14:tracePt t="162792" x="8083550" y="3257550"/>
          <p14:tracePt t="162808" x="8045450" y="3308350"/>
          <p14:tracePt t="162825" x="8032750" y="3321050"/>
          <p14:tracePt t="162872" x="8026400" y="3321050"/>
          <p14:tracePt t="162881" x="8026400" y="3302000"/>
          <p14:tracePt t="162891" x="8032750" y="3276600"/>
          <p14:tracePt t="162908" x="8077200" y="3219450"/>
          <p14:tracePt t="162925" x="8115300" y="3155950"/>
          <p14:tracePt t="162941" x="8134350" y="3117850"/>
          <p14:tracePt t="162959" x="8147050" y="3079750"/>
          <p14:tracePt t="162961" x="8147050" y="3067050"/>
          <p14:tracePt t="162975" x="8153400" y="3060700"/>
          <p14:tracePt t="162992" x="8153400" y="3048000"/>
          <p14:tracePt t="163008" x="8159750" y="3048000"/>
          <p14:tracePt t="163025" x="8178800" y="3035300"/>
          <p14:tracePt t="163043" x="8210550" y="3016250"/>
          <p14:tracePt t="163059" x="8248650" y="3009900"/>
          <p14:tracePt t="163075" x="8280400" y="2997200"/>
          <p14:tracePt t="163092" x="8293100" y="2997200"/>
          <p14:tracePt t="163108" x="8293100" y="3028950"/>
          <p14:tracePt t="163125" x="8293100" y="3073400"/>
          <p14:tracePt t="163142" x="8280400" y="3111500"/>
          <p14:tracePt t="163158" x="8255000" y="3130550"/>
          <p14:tracePt t="163160" x="8242300" y="3143250"/>
          <p14:tracePt t="163175" x="8204200" y="3149600"/>
          <p14:tracePt t="163192" x="8153400" y="3149600"/>
          <p14:tracePt t="163208" x="8134350" y="3149600"/>
          <p14:tracePt t="163225" x="8115300" y="3136900"/>
          <p14:tracePt t="163242" x="8108950" y="3117850"/>
          <p14:tracePt t="163258" x="8108950" y="3098800"/>
          <p14:tracePt t="163275" x="8108950" y="3086100"/>
          <p14:tracePt t="163292" x="8115300" y="3079750"/>
          <p14:tracePt t="163456" x="8115300" y="3086100"/>
          <p14:tracePt t="163512" x="8115300" y="3092450"/>
          <p14:tracePt t="163552" x="8115300" y="3098800"/>
          <p14:tracePt t="163560" x="8115300" y="3105150"/>
          <p14:tracePt t="163696" x="8115300" y="3092450"/>
          <p14:tracePt t="163703" x="8115300" y="3079750"/>
          <p14:tracePt t="163711" x="8140700" y="3073400"/>
          <p14:tracePt t="163725" x="8147050" y="3060700"/>
          <p14:tracePt t="163742" x="8178800" y="3041650"/>
          <p14:tracePt t="163758" x="8197850" y="3035300"/>
          <p14:tracePt t="163760" x="8204200" y="3028950"/>
          <p14:tracePt t="163776" x="8210550" y="3028950"/>
          <p14:tracePt t="163792" x="8210550" y="3041650"/>
          <p14:tracePt t="163808" x="8229600" y="3060700"/>
          <p14:tracePt t="163825" x="8235950" y="3098800"/>
          <p14:tracePt t="163841" x="8235950" y="3143250"/>
          <p14:tracePt t="163858" x="8235950" y="3175000"/>
          <p14:tracePt t="163875" x="8210550" y="3187700"/>
          <p14:tracePt t="163892" x="8185150" y="3194050"/>
          <p14:tracePt t="163908" x="8166100" y="3194050"/>
          <p14:tracePt t="163925" x="8147050" y="3194050"/>
          <p14:tracePt t="163942" x="8128000" y="3194050"/>
          <p14:tracePt t="163958" x="8102600" y="3194050"/>
          <p14:tracePt t="163960" x="8096250" y="3194050"/>
          <p14:tracePt t="163975" x="8083550" y="3187700"/>
          <p14:tracePt t="163992" x="8077200" y="3187700"/>
          <p14:tracePt t="165967" x="8064500" y="3187700"/>
          <p14:tracePt t="165976" x="8051800" y="3187700"/>
          <p14:tracePt t="165984" x="8020050" y="3200400"/>
          <p14:tracePt t="165992" x="7994650" y="3213100"/>
          <p14:tracePt t="166008" x="7886700" y="3232150"/>
          <p14:tracePt t="166025" x="7753350" y="3238500"/>
          <p14:tracePt t="166042" x="7594600" y="3251200"/>
          <p14:tracePt t="166058" x="7454900" y="3276600"/>
          <p14:tracePt t="166075" x="7296150" y="3302000"/>
          <p14:tracePt t="166092" x="7150100" y="3333750"/>
          <p14:tracePt t="166108" x="7035800" y="3346450"/>
          <p14:tracePt t="166127" x="6902450" y="3346450"/>
          <p14:tracePt t="166141" x="6864350" y="3352800"/>
          <p14:tracePt t="166158" x="6775450" y="3352800"/>
          <p14:tracePt t="166175" x="6699250" y="3352800"/>
          <p14:tracePt t="166191" x="6591300" y="3346450"/>
          <p14:tracePt t="166208" x="6527800" y="3340100"/>
          <p14:tracePt t="166225" x="6464300" y="3314700"/>
          <p14:tracePt t="166241" x="6407150" y="3302000"/>
          <p14:tracePt t="166258" x="6362700" y="3289300"/>
          <p14:tracePt t="166275" x="6305550" y="3270250"/>
          <p14:tracePt t="166292" x="6273800" y="3263900"/>
          <p14:tracePt t="166308" x="6242050" y="3251200"/>
          <p14:tracePt t="166325" x="6223000" y="3251200"/>
          <p14:tracePt t="166342" x="6203950" y="3238500"/>
          <p14:tracePt t="166358" x="6191250" y="3238500"/>
          <p14:tracePt t="166360" x="6184900" y="3232150"/>
          <p14:tracePt t="166384" x="6172200" y="3232150"/>
          <p14:tracePt t="166393" x="6165850" y="3225800"/>
          <p14:tracePt t="166408" x="6146800" y="3219450"/>
          <p14:tracePt t="166425" x="6134100" y="3213100"/>
          <p14:tracePt t="166442" x="6115050" y="3213100"/>
          <p14:tracePt t="166488" x="6115050" y="3206750"/>
          <p14:tracePt t="166544" x="6108700" y="3206750"/>
          <p14:tracePt t="166552" x="6102350" y="3206750"/>
          <p14:tracePt t="166560" x="6102350" y="3200400"/>
          <p14:tracePt t="166576" x="6089650" y="3194050"/>
          <p14:tracePt t="166592" x="6083300" y="3187700"/>
          <p14:tracePt t="166655" x="6083300" y="3181350"/>
          <p14:tracePt t="166663" x="6083300" y="3168650"/>
          <p14:tracePt t="166675" x="6083300" y="3162300"/>
          <p14:tracePt t="166691" x="6083300" y="3143250"/>
          <p14:tracePt t="166708" x="6083300" y="3130550"/>
          <p14:tracePt t="166768" x="6121400" y="3130550"/>
          <p14:tracePt t="166776" x="6172200" y="3130550"/>
          <p14:tracePt t="166784" x="6229350" y="3124200"/>
          <p14:tracePt t="166792" x="6292850" y="3130550"/>
          <p14:tracePt t="166808" x="6438900" y="3130550"/>
          <p14:tracePt t="166825" x="6591300" y="3130550"/>
          <p14:tracePt t="166842" x="6762750" y="3111500"/>
          <p14:tracePt t="166858" x="6946900" y="3073400"/>
          <p14:tracePt t="166875" x="7092950" y="3022600"/>
          <p14:tracePt t="166892" x="7219950" y="2984500"/>
          <p14:tracePt t="166909" x="7296150" y="2952750"/>
          <p14:tracePt t="166925" x="7359650" y="2940050"/>
          <p14:tracePt t="166942" x="7416800" y="2914650"/>
          <p14:tracePt t="166958" x="7473950" y="2908300"/>
          <p14:tracePt t="166960" x="7499350" y="2908300"/>
          <p14:tracePt t="166975" x="7524750" y="2901950"/>
          <p14:tracePt t="166991" x="7556500" y="2901950"/>
          <p14:tracePt t="167008" x="7556500" y="2908300"/>
          <p14:tracePt t="167025" x="7556500" y="2921000"/>
          <p14:tracePt t="167041" x="7556500" y="2946400"/>
          <p14:tracePt t="167058" x="7524750" y="2990850"/>
          <p14:tracePt t="167075" x="7493000" y="3041650"/>
          <p14:tracePt t="167091" x="7461250" y="3124200"/>
          <p14:tracePt t="167108" x="7410450" y="3219450"/>
          <p14:tracePt t="167125" x="7359650" y="3308350"/>
          <p14:tracePt t="167142" x="7321550" y="3390900"/>
          <p14:tracePt t="167158" x="7277100" y="3422650"/>
          <p14:tracePt t="167160" x="7258050" y="3435350"/>
          <p14:tracePt t="167175" x="7232650" y="3448050"/>
          <p14:tracePt t="167192" x="7137400" y="3454400"/>
          <p14:tracePt t="167208" x="7042150" y="3454400"/>
          <p14:tracePt t="167225" x="6927850" y="3448050"/>
          <p14:tracePt t="167242" x="6807200" y="3422650"/>
          <p14:tracePt t="167258" x="6699250" y="3403600"/>
          <p14:tracePt t="167275" x="6623050" y="3384550"/>
          <p14:tracePt t="167292" x="6591300" y="3384550"/>
          <p14:tracePt t="167328" x="6604000" y="3378200"/>
          <p14:tracePt t="167341" x="6629400" y="3378200"/>
          <p14:tracePt t="167358" x="6699250" y="3365500"/>
          <p14:tracePt t="167375" x="6877050" y="3333750"/>
          <p14:tracePt t="167392" x="7029450" y="3282950"/>
          <p14:tracePt t="167408" x="7213600" y="3244850"/>
          <p14:tracePt t="167425" x="7385050" y="3213100"/>
          <p14:tracePt t="167442" x="7531100" y="3206750"/>
          <p14:tracePt t="167458" x="7626350" y="3206750"/>
          <p14:tracePt t="167475" x="7677150" y="3219450"/>
          <p14:tracePt t="167492" x="7696200" y="3238500"/>
          <p14:tracePt t="167508" x="7721600" y="3282950"/>
          <p14:tracePt t="167525" x="7734300" y="3321050"/>
          <p14:tracePt t="167542" x="7747000" y="3359150"/>
          <p14:tracePt t="167558" x="7747000" y="3390900"/>
          <p14:tracePt t="167560" x="7747000" y="3409950"/>
          <p14:tracePt t="167575" x="7747000" y="3435350"/>
          <p14:tracePt t="167592" x="7753350" y="3454400"/>
          <p14:tracePt t="167608" x="7766050" y="3479800"/>
          <p14:tracePt t="167625" x="7785100" y="3498850"/>
          <p14:tracePt t="167642" x="7810500" y="3505200"/>
          <p14:tracePt t="167658" x="7842250" y="3505200"/>
          <p14:tracePt t="167675" x="7874000" y="3505200"/>
          <p14:tracePt t="167692" x="7918450" y="3498850"/>
          <p14:tracePt t="167708" x="7988300" y="3479800"/>
          <p14:tracePt t="167725" x="8058150" y="3460750"/>
          <p14:tracePt t="167742" x="8115300" y="3435350"/>
          <p14:tracePt t="167758" x="8159750" y="3422650"/>
          <p14:tracePt t="167775" x="8204200" y="3397250"/>
          <p14:tracePt t="167791" x="8216900" y="3365500"/>
          <p14:tracePt t="167808" x="8229600" y="3333750"/>
          <p14:tracePt t="167825" x="8235950" y="3321050"/>
          <p14:tracePt t="167842" x="8242300" y="3308350"/>
          <p14:tracePt t="167858" x="8248650" y="3302000"/>
          <p14:tracePt t="167875" x="8255000" y="3289300"/>
          <p14:tracePt t="167891" x="8255000" y="3270250"/>
          <p14:tracePt t="167908" x="8261350" y="3270250"/>
          <p14:tracePt t="167983" x="8255000" y="3270250"/>
          <p14:tracePt t="167992" x="8248650" y="3270250"/>
          <p14:tracePt t="168008" x="8235950" y="3270250"/>
          <p14:tracePt t="168025" x="8210550" y="3270250"/>
          <p14:tracePt t="168041" x="8185150" y="3270250"/>
          <p14:tracePt t="168058" x="8153400" y="3270250"/>
          <p14:tracePt t="168075" x="8128000" y="3270250"/>
          <p14:tracePt t="168092" x="8115300" y="3276600"/>
          <p14:tracePt t="168108" x="8096250" y="3276600"/>
          <p14:tracePt t="168125" x="8058150" y="3276600"/>
          <p14:tracePt t="168142" x="8001000" y="3295650"/>
          <p14:tracePt t="168158" x="7950200" y="3321050"/>
          <p14:tracePt t="168175" x="7874000" y="3384550"/>
          <p14:tracePt t="168192" x="7835900" y="3435350"/>
          <p14:tracePt t="168208" x="7810500" y="3492500"/>
          <p14:tracePt t="168225" x="7791450" y="3549650"/>
          <p14:tracePt t="168242" x="7772400" y="3606800"/>
          <p14:tracePt t="168258" x="7747000" y="3670300"/>
          <p14:tracePt t="168275" x="7721600" y="3746500"/>
          <p14:tracePt t="168292" x="7702550" y="3822700"/>
          <p14:tracePt t="168308" x="7702550" y="3854450"/>
          <p14:tracePt t="168325" x="7696200" y="3879850"/>
          <p14:tracePt t="168342" x="7689850" y="3886200"/>
          <p14:tracePt t="168432" x="7689850" y="3892550"/>
          <p14:tracePt t="168440" x="7683500" y="3898900"/>
          <p14:tracePt t="168458" x="7613650" y="3898900"/>
          <p14:tracePt t="168475" x="7531100" y="3898900"/>
          <p14:tracePt t="168492" x="7442200" y="3879850"/>
          <p14:tracePt t="168508" x="7366000" y="3860800"/>
          <p14:tracePt t="168525" x="7283450" y="3841750"/>
          <p14:tracePt t="168542" x="7213600" y="3816350"/>
          <p14:tracePt t="168558" x="7131050" y="3784600"/>
          <p14:tracePt t="168560" x="7092950" y="3771900"/>
          <p14:tracePt t="168575" x="7061200" y="3765550"/>
          <p14:tracePt t="168592" x="6959600" y="3708400"/>
          <p14:tracePt t="168608" x="6927850" y="3683000"/>
          <p14:tracePt t="168626" x="6889750" y="3638550"/>
          <p14:tracePt t="168642" x="6870700" y="3594100"/>
          <p14:tracePt t="168659" x="6845300" y="3543300"/>
          <p14:tracePt t="168675" x="6807200" y="3498850"/>
          <p14:tracePt t="168692" x="6750050" y="3460750"/>
          <p14:tracePt t="168708" x="6692900" y="3422650"/>
          <p14:tracePt t="168725" x="6648450" y="3384550"/>
          <p14:tracePt t="168741" x="6616700" y="3340100"/>
          <p14:tracePt t="168758" x="6572250" y="3295650"/>
          <p14:tracePt t="168776" x="6477000" y="3225800"/>
          <p14:tracePt t="168791" x="6432550" y="3200400"/>
          <p14:tracePt t="168808" x="6407150" y="3187700"/>
          <p14:tracePt t="168825" x="6388100" y="3175000"/>
          <p14:tracePt t="168842" x="6369050" y="3155950"/>
          <p14:tracePt t="168858" x="6343650" y="3149600"/>
          <p14:tracePt t="168875" x="6318250" y="3130550"/>
          <p14:tracePt t="168891" x="6286500" y="3117850"/>
          <p14:tracePt t="168908" x="6254750" y="3111500"/>
          <p14:tracePt t="168925" x="6229350" y="3105150"/>
          <p14:tracePt t="168942" x="6197600" y="3092450"/>
          <p14:tracePt t="168958" x="6165850" y="3079750"/>
          <p14:tracePt t="168960" x="6134100" y="3067050"/>
          <p14:tracePt t="168975" x="6070600" y="3048000"/>
          <p14:tracePt t="168992" x="6000750" y="3028950"/>
          <p14:tracePt t="169008" x="5969000" y="3016250"/>
          <p14:tracePt t="169025" x="5943600" y="2997200"/>
          <p14:tracePt t="169042" x="5924550" y="2978150"/>
          <p14:tracePt t="169058" x="5899150" y="2933700"/>
          <p14:tracePt t="169075" x="5886450" y="2889250"/>
          <p14:tracePt t="169092" x="5867400" y="2838450"/>
          <p14:tracePt t="169108" x="5867400" y="2794000"/>
          <p14:tracePt t="169125" x="5867400" y="2743200"/>
          <p14:tracePt t="169142" x="5867400" y="2692400"/>
          <p14:tracePt t="169158" x="5867400" y="2641600"/>
          <p14:tracePt t="169161" x="5867400" y="2622550"/>
          <p14:tracePt t="169175" x="5867400" y="2603500"/>
          <p14:tracePt t="169192" x="5867400" y="2571750"/>
          <p14:tracePt t="169208" x="5892800" y="2559050"/>
          <p14:tracePt t="169225" x="5918200" y="2546350"/>
          <p14:tracePt t="169242" x="5949950" y="2533650"/>
          <p14:tracePt t="169258" x="5981700" y="2527300"/>
          <p14:tracePt t="169275" x="6019800" y="2527300"/>
          <p14:tracePt t="169292" x="6070600" y="2527300"/>
          <p14:tracePt t="169308" x="6121400" y="2527300"/>
          <p14:tracePt t="169325" x="6184900" y="2527300"/>
          <p14:tracePt t="169342" x="6235700" y="2527300"/>
          <p14:tracePt t="169358" x="6299200" y="2520950"/>
          <p14:tracePt t="169360" x="6330950" y="2520950"/>
          <p14:tracePt t="169375" x="6362700" y="2527300"/>
          <p14:tracePt t="169393" x="6445250" y="2533650"/>
          <p14:tracePt t="169408" x="6496050" y="2533650"/>
          <p14:tracePt t="169425" x="6546850" y="2533650"/>
          <p14:tracePt t="169442" x="6610350" y="2540000"/>
          <p14:tracePt t="169458" x="6667500" y="2552700"/>
          <p14:tracePt t="169475" x="6724650" y="2571750"/>
          <p14:tracePt t="169492" x="6769100" y="2590800"/>
          <p14:tracePt t="169508" x="6832600" y="2609850"/>
          <p14:tracePt t="169525" x="6883400" y="2635250"/>
          <p14:tracePt t="169542" x="6959600" y="2660650"/>
          <p14:tracePt t="169558" x="7029450" y="2686050"/>
          <p14:tracePt t="169560" x="7054850" y="2686050"/>
          <p14:tracePt t="169576" x="7099300" y="2698750"/>
          <p14:tracePt t="169592" x="7137400" y="2711450"/>
          <p14:tracePt t="169608" x="7169150" y="2724150"/>
          <p14:tracePt t="169625" x="7219950" y="2755900"/>
          <p14:tracePt t="169642" x="7283450" y="2774950"/>
          <p14:tracePt t="169658" x="7353300" y="2800350"/>
          <p14:tracePt t="169675" x="7423150" y="2819400"/>
          <p14:tracePt t="169692" x="7486650" y="2844800"/>
          <p14:tracePt t="169708" x="7550150" y="2863850"/>
          <p14:tracePt t="169725" x="7613650" y="2895600"/>
          <p14:tracePt t="169742" x="7696200" y="2927350"/>
          <p14:tracePt t="169758" x="7766050" y="2952750"/>
          <p14:tracePt t="169760" x="7791450" y="2959100"/>
          <p14:tracePt t="169775" x="7823200" y="2971800"/>
          <p14:tracePt t="169792" x="7899400" y="2997200"/>
          <p14:tracePt t="169808" x="7943850" y="3022600"/>
          <p14:tracePt t="169825" x="7994650" y="3054350"/>
          <p14:tracePt t="169842" x="8045450" y="3092450"/>
          <p14:tracePt t="169858" x="8108950" y="3130550"/>
          <p14:tracePt t="169875" x="8166100" y="3162300"/>
          <p14:tracePt t="169892" x="8204200" y="3187700"/>
          <p14:tracePt t="169908" x="8216900" y="3200400"/>
          <p14:tracePt t="169925" x="8242300" y="3225800"/>
          <p14:tracePt t="169942" x="8255000" y="3251200"/>
          <p14:tracePt t="169958" x="8280400" y="3282950"/>
          <p14:tracePt t="169961" x="8293100" y="3295650"/>
          <p14:tracePt t="169975" x="8293100" y="3308350"/>
          <p14:tracePt t="169992" x="8312150" y="3359150"/>
          <p14:tracePt t="170008" x="8318500" y="3397250"/>
          <p14:tracePt t="170025" x="8318500" y="3441700"/>
          <p14:tracePt t="170041" x="8318500" y="3479800"/>
          <p14:tracePt t="170058" x="8318500" y="3517900"/>
          <p14:tracePt t="170075" x="8318500" y="3556000"/>
          <p14:tracePt t="170092" x="8318500" y="3594100"/>
          <p14:tracePt t="170108" x="8318500" y="3644900"/>
          <p14:tracePt t="170125" x="8312150" y="3689350"/>
          <p14:tracePt t="170142" x="8293100" y="3733800"/>
          <p14:tracePt t="170158" x="8261350" y="3790950"/>
          <p14:tracePt t="170160" x="8242300" y="3816350"/>
          <p14:tracePt t="170175" x="8229600" y="3835400"/>
          <p14:tracePt t="170192" x="8210550" y="3873500"/>
          <p14:tracePt t="170208" x="8197850" y="3886200"/>
          <p14:tracePt t="170225" x="8191500" y="3898900"/>
          <p14:tracePt t="170241" x="8166100" y="3911600"/>
          <p14:tracePt t="170258" x="8140700" y="3924300"/>
          <p14:tracePt t="170275" x="8108950" y="3937000"/>
          <p14:tracePt t="170292" x="8064500" y="3943350"/>
          <p14:tracePt t="170308" x="8001000" y="3943350"/>
          <p14:tracePt t="170325" x="7918450" y="3943350"/>
          <p14:tracePt t="170342" x="7829550" y="3943350"/>
          <p14:tracePt t="170358" x="7727950" y="3943350"/>
          <p14:tracePt t="170360" x="7677150" y="3937000"/>
          <p14:tracePt t="170375" x="7626350" y="3924300"/>
          <p14:tracePt t="170392" x="7486650" y="3879850"/>
          <p14:tracePt t="170408" x="7423150" y="3860800"/>
          <p14:tracePt t="170425" x="7385050" y="3848100"/>
          <p14:tracePt t="170442" x="7353300" y="3829050"/>
          <p14:tracePt t="170458" x="7321550" y="3816350"/>
          <p14:tracePt t="170475" x="7296150" y="3803650"/>
          <p14:tracePt t="170492" x="7277100" y="3790950"/>
          <p14:tracePt t="170508" x="7251700" y="3778250"/>
          <p14:tracePt t="170525" x="7219950" y="3765550"/>
          <p14:tracePt t="170542" x="7175500" y="3733800"/>
          <p14:tracePt t="170558" x="7105650" y="3708400"/>
          <p14:tracePt t="170575" x="7048500" y="3683000"/>
          <p14:tracePt t="170577" x="7023100" y="3670300"/>
          <p14:tracePt t="170592" x="6978650" y="3644900"/>
          <p14:tracePt t="170608" x="6940550" y="3625850"/>
          <p14:tracePt t="170626" x="6902450" y="3600450"/>
          <p14:tracePt t="170642" x="6870700" y="3575050"/>
          <p14:tracePt t="170658" x="6845300" y="3556000"/>
          <p14:tracePt t="170675" x="6826250" y="3530600"/>
          <p14:tracePt t="170692" x="6819900" y="3505200"/>
          <p14:tracePt t="170708" x="6807200" y="3479800"/>
          <p14:tracePt t="170725" x="6800850" y="3454400"/>
          <p14:tracePt t="170742" x="6788150" y="3435350"/>
          <p14:tracePt t="170759" x="6781800" y="3409950"/>
          <p14:tracePt t="170761" x="6775450" y="3390900"/>
          <p14:tracePt t="170775" x="6769100" y="3346450"/>
          <p14:tracePt t="170792" x="6756400" y="3282950"/>
          <p14:tracePt t="170808" x="6724650" y="3206750"/>
          <p14:tracePt t="170825" x="6699250" y="3143250"/>
          <p14:tracePt t="170842" x="6686550" y="3092450"/>
          <p14:tracePt t="170859" x="6686550" y="3022600"/>
          <p14:tracePt t="170875" x="6705600" y="2927350"/>
          <p14:tracePt t="170893" x="6731000" y="2838450"/>
          <p14:tracePt t="170908" x="6750050" y="2768600"/>
          <p14:tracePt t="170925" x="6769100" y="2724150"/>
          <p14:tracePt t="170942" x="6781800" y="2705100"/>
          <p14:tracePt t="170958" x="6813550" y="2692400"/>
          <p14:tracePt t="170975" x="6864350" y="2673350"/>
          <p14:tracePt t="170992" x="6953250" y="2622550"/>
          <p14:tracePt t="171008" x="6997700" y="2597150"/>
          <p14:tracePt t="171025" x="7023100" y="2578100"/>
          <p14:tracePt t="171042" x="7042150" y="2571750"/>
          <p14:tracePt t="171058" x="7048500" y="2571750"/>
          <p14:tracePt t="171075" x="7067550" y="2571750"/>
          <p14:tracePt t="171092" x="7080250" y="2584450"/>
          <p14:tracePt t="171109" x="7086600" y="2609850"/>
          <p14:tracePt t="171125" x="7086600" y="2654300"/>
          <p14:tracePt t="171142" x="7086600" y="2686050"/>
          <p14:tracePt t="171159" x="7080250" y="2711450"/>
          <p14:tracePt t="171160" x="7080250" y="2724150"/>
          <p14:tracePt t="171175" x="7067550" y="2730500"/>
          <p14:tracePt t="171192" x="7061200" y="2743200"/>
          <p14:tracePt t="171704" x="7073900" y="2743200"/>
          <p14:tracePt t="171711" x="7073900" y="2749550"/>
          <p14:tracePt t="171720" x="7073900" y="2755900"/>
          <p14:tracePt t="171728" x="7042150" y="2781300"/>
          <p14:tracePt t="171741" x="6953250" y="2806700"/>
          <p14:tracePt t="171758" x="6705600" y="2851150"/>
          <p14:tracePt t="171761" x="6565900" y="2851150"/>
          <p14:tracePt t="171776" x="6381750" y="2851150"/>
          <p14:tracePt t="171792" x="6267450" y="2844800"/>
          <p14:tracePt t="171808" x="6172200" y="2838450"/>
          <p14:tracePt t="171825" x="6064250" y="2838450"/>
          <p14:tracePt t="171842" x="5930900" y="2806700"/>
          <p14:tracePt t="171858" x="5791200" y="2794000"/>
          <p14:tracePt t="171875" x="5670550" y="2794000"/>
          <p14:tracePt t="171892" x="5581650" y="2800350"/>
          <p14:tracePt t="171908" x="5518150" y="2800350"/>
          <p14:tracePt t="171925" x="5492750" y="2800350"/>
          <p14:tracePt t="171942" x="5473700" y="2800350"/>
          <p14:tracePt t="171958" x="5448300" y="2800350"/>
          <p14:tracePt t="171961" x="5435600" y="2806700"/>
          <p14:tracePt t="171975" x="5416550" y="2813050"/>
          <p14:tracePt t="171992" x="5403850" y="2825750"/>
          <p14:tracePt t="172008" x="5403850" y="2832100"/>
          <p14:tracePt t="172121" x="5397500" y="2832100"/>
          <p14:tracePt t="172128" x="5391150" y="2844800"/>
          <p14:tracePt t="172136" x="5378450" y="2851150"/>
          <p14:tracePt t="172143" x="5365750" y="2857500"/>
          <p14:tracePt t="172158" x="5353050" y="2857500"/>
          <p14:tracePt t="172175" x="5340350" y="2857500"/>
          <p14:tracePt t="172192" x="5334000" y="2863850"/>
          <p14:tracePt t="172208" x="5321300" y="2863850"/>
          <p14:tracePt t="172225" x="5302250" y="2870200"/>
          <p14:tracePt t="172241" x="5276850" y="2882900"/>
          <p14:tracePt t="172258" x="5270500" y="2882900"/>
          <p14:tracePt t="172327" x="5264150" y="2882900"/>
          <p14:tracePt t="172336" x="5257800" y="2882900"/>
          <p14:tracePt t="172343" x="5251450" y="2882900"/>
          <p14:tracePt t="172408" x="5251450" y="2876550"/>
          <p14:tracePt t="172416" x="5251450" y="2870200"/>
          <p14:tracePt t="172432" x="5251450" y="2863850"/>
          <p14:tracePt t="172441" x="5251450" y="2857500"/>
          <p14:tracePt t="172475" x="5251450" y="2838450"/>
          <p14:tracePt t="172492" x="5251450" y="2825750"/>
          <p14:tracePt t="172508" x="5257800" y="2813050"/>
          <p14:tracePt t="172583" x="5264150" y="2813050"/>
          <p14:tracePt t="172592" x="5270500" y="2813050"/>
          <p14:tracePt t="172600" x="5283200" y="2813050"/>
          <p14:tracePt t="172608" x="5308600" y="2813050"/>
          <p14:tracePt t="172625" x="5365750" y="2813050"/>
          <p14:tracePt t="172642" x="5441950" y="2813050"/>
          <p14:tracePt t="172658" x="5505450" y="2813050"/>
          <p14:tracePt t="172675" x="5543550" y="2813050"/>
          <p14:tracePt t="172692" x="5594350" y="2806700"/>
          <p14:tracePt t="172708" x="5664200" y="2806700"/>
          <p14:tracePt t="172725" x="5734050" y="2813050"/>
          <p14:tracePt t="172742" x="5797550" y="2838450"/>
          <p14:tracePt t="172758" x="5829300" y="2838450"/>
          <p14:tracePt t="172761" x="5842000" y="2838450"/>
          <p14:tracePt t="172831" x="5848350" y="2838450"/>
          <p14:tracePt t="172840" x="5854700" y="2838450"/>
          <p14:tracePt t="172858" x="5918200" y="2838450"/>
          <p14:tracePt t="172875" x="5994400" y="2838450"/>
          <p14:tracePt t="172893" x="6064250" y="2838450"/>
          <p14:tracePt t="172908" x="6159500" y="2838450"/>
          <p14:tracePt t="172925" x="6261100" y="2838450"/>
          <p14:tracePt t="172942" x="6350000" y="2838450"/>
          <p14:tracePt t="172959" x="6375400" y="2832100"/>
          <p14:tracePt t="172975" x="6381750" y="2832100"/>
          <p14:tracePt t="172992" x="6381750" y="2838450"/>
          <p14:tracePt t="173136" x="6369050" y="2838450"/>
          <p14:tracePt t="173143" x="6362700" y="2838450"/>
          <p14:tracePt t="173158" x="6343650" y="2838450"/>
          <p14:tracePt t="173176" x="6299200" y="2838450"/>
          <p14:tracePt t="173192" x="6261100" y="2838450"/>
          <p14:tracePt t="173208" x="6229350" y="2838450"/>
          <p14:tracePt t="173225" x="6210300" y="2838450"/>
          <p14:tracePt t="173242" x="6203950" y="2838450"/>
          <p14:tracePt t="173258" x="6191250" y="2832100"/>
          <p14:tracePt t="173275" x="6184900" y="2825750"/>
          <p14:tracePt t="173308" x="6178550" y="2825750"/>
          <p14:tracePt t="173568" x="6184900" y="2825750"/>
          <p14:tracePt t="173577" x="6191250" y="2825750"/>
          <p14:tracePt t="173583" x="6191250" y="2819400"/>
          <p14:tracePt t="173592" x="6197600" y="2819400"/>
          <p14:tracePt t="173608" x="6216650" y="2819400"/>
          <p14:tracePt t="173625" x="6229350" y="2819400"/>
          <p14:tracePt t="173641" x="6248400" y="2819400"/>
          <p14:tracePt t="173658" x="6280150" y="2819400"/>
          <p14:tracePt t="173675" x="6305550" y="2819400"/>
          <p14:tracePt t="173692" x="6330950" y="2819400"/>
          <p14:tracePt t="173709" x="6350000" y="2819400"/>
          <p14:tracePt t="173741" x="6356350" y="2819400"/>
          <p14:tracePt t="173758" x="6369050" y="2819400"/>
          <p14:tracePt t="173775" x="6400800" y="2819400"/>
          <p14:tracePt t="173792" x="6413500" y="2819400"/>
          <p14:tracePt t="173809" x="6426200" y="2819400"/>
          <p14:tracePt t="173825" x="6438900" y="2813050"/>
          <p14:tracePt t="173842" x="6457950" y="2813050"/>
          <p14:tracePt t="173858" x="6496050" y="2813050"/>
          <p14:tracePt t="173875" x="6534150" y="2813050"/>
          <p14:tracePt t="173892" x="6553200" y="2813050"/>
          <p14:tracePt t="173908" x="6559550" y="2813050"/>
          <p14:tracePt t="173925" x="6565900" y="2813050"/>
          <p14:tracePt t="174041" x="6565900" y="2819400"/>
          <p14:tracePt t="174048" x="6572250" y="2819400"/>
          <p14:tracePt t="174104" x="6572250" y="2825750"/>
          <p14:tracePt t="174136" x="6565900" y="2825750"/>
          <p14:tracePt t="174152" x="6559550" y="2825750"/>
          <p14:tracePt t="174159" x="6559550" y="2832100"/>
          <p14:tracePt t="174304" x="6546850" y="2832100"/>
          <p14:tracePt t="174311" x="6534150" y="2832100"/>
          <p14:tracePt t="174320" x="6521450" y="2832100"/>
          <p14:tracePt t="174327" x="6502400" y="2832100"/>
          <p14:tracePt t="174342" x="6496050" y="2832100"/>
          <p14:tracePt t="174358" x="6470650" y="2832100"/>
          <p14:tracePt t="174361" x="6451600" y="2832100"/>
          <p14:tracePt t="174375" x="6407150" y="2832100"/>
          <p14:tracePt t="174392" x="6362700" y="2838450"/>
          <p14:tracePt t="174408" x="6305550" y="2844800"/>
          <p14:tracePt t="174425" x="6267450" y="2844800"/>
          <p14:tracePt t="174442" x="6248400" y="2844800"/>
          <p14:tracePt t="174459" x="6229350" y="2844800"/>
          <p14:tracePt t="174475" x="6210300" y="2844800"/>
          <p14:tracePt t="174492" x="6197600" y="2844800"/>
          <p14:tracePt t="174509" x="6191250" y="2844800"/>
          <p14:tracePt t="174560" x="6178550" y="2844800"/>
          <p14:tracePt t="174568" x="6172200" y="2844800"/>
          <p14:tracePt t="174576" x="6165850" y="2844800"/>
          <p14:tracePt t="174591" x="6140450" y="2844800"/>
          <p14:tracePt t="174608" x="6121400" y="2844800"/>
          <p14:tracePt t="174625" x="6115050" y="2844800"/>
          <p14:tracePt t="174642" x="6108700" y="2844800"/>
          <p14:tracePt t="175119" x="6102350" y="2844800"/>
          <p14:tracePt t="175536" x="6108700" y="2844800"/>
          <p14:tracePt t="175543" x="6121400" y="2844800"/>
          <p14:tracePt t="175558" x="6127750" y="2844800"/>
          <p14:tracePt t="175576" x="6165850" y="2844800"/>
          <p14:tracePt t="175592" x="6191250" y="2844800"/>
          <p14:tracePt t="175608" x="6223000" y="2844800"/>
          <p14:tracePt t="175625" x="6267450" y="2844800"/>
          <p14:tracePt t="175642" x="6305550" y="2844800"/>
          <p14:tracePt t="175658" x="6318250" y="2844800"/>
          <p14:tracePt t="176024" x="6324600" y="2844800"/>
          <p14:tracePt t="176039" x="6330950" y="2844800"/>
          <p14:tracePt t="176103" x="6337300" y="2844800"/>
          <p14:tracePt t="176111" x="6343650" y="2844800"/>
          <p14:tracePt t="176119" x="6350000" y="2844800"/>
          <p14:tracePt t="176136" x="6356350" y="2844800"/>
          <p14:tracePt t="176176" x="6362700" y="2838450"/>
          <p14:tracePt t="176184" x="6369050" y="2838450"/>
          <p14:tracePt t="176193" x="6375400" y="2838450"/>
          <p14:tracePt t="176208" x="6388100" y="2838450"/>
          <p14:tracePt t="176226" x="6400800" y="2838450"/>
          <p14:tracePt t="176416" x="6407150" y="2838450"/>
          <p14:tracePt t="176424" x="6419850" y="2838450"/>
          <p14:tracePt t="176442" x="6438900" y="2838450"/>
          <p14:tracePt t="176458" x="6457950" y="2838450"/>
          <p14:tracePt t="176475" x="6477000" y="2838450"/>
          <p14:tracePt t="176492" x="6502400" y="2838450"/>
          <p14:tracePt t="176509" x="6521450" y="2838450"/>
          <p14:tracePt t="176525" x="6527800" y="2838450"/>
          <p14:tracePt t="176561" x="6534150" y="2838450"/>
          <p14:tracePt t="176776" x="6540500" y="2838450"/>
          <p14:tracePt t="176816" x="6546850" y="2838450"/>
          <p14:tracePt t="176831" x="6546850" y="2832100"/>
          <p14:tracePt t="176847" x="6553200" y="2832100"/>
          <p14:tracePt t="176856" x="6559550" y="2832100"/>
          <p14:tracePt t="176880" x="6559550" y="2825750"/>
          <p14:tracePt t="177159" x="6553200" y="2825750"/>
          <p14:tracePt t="177168" x="6553200" y="2832100"/>
          <p14:tracePt t="177192" x="6546850" y="2832100"/>
          <p14:tracePt t="177209" x="6540500" y="2832100"/>
          <p14:tracePt t="177225" x="6534150" y="2832100"/>
          <p14:tracePt t="177258" x="6527800" y="2832100"/>
          <p14:tracePt t="177275" x="6521450" y="2832100"/>
          <p14:tracePt t="177292" x="6508750" y="2832100"/>
          <p14:tracePt t="177308" x="6489700" y="2832100"/>
          <p14:tracePt t="177325" x="6457950" y="2832100"/>
          <p14:tracePt t="177342" x="6426200" y="2832100"/>
          <p14:tracePt t="177358" x="6400800" y="2832100"/>
          <p14:tracePt t="177375" x="6369050" y="2832100"/>
          <p14:tracePt t="177392" x="6362700" y="2832100"/>
          <p14:tracePt t="177408" x="6356350" y="2832100"/>
          <p14:tracePt t="177425" x="6343650" y="2832100"/>
          <p14:tracePt t="177442" x="6330950" y="2825750"/>
          <p14:tracePt t="177458" x="6311900" y="2825750"/>
          <p14:tracePt t="177475" x="6286500" y="2825750"/>
          <p14:tracePt t="177492" x="6267450" y="2825750"/>
          <p14:tracePt t="177508" x="6248400" y="2825750"/>
          <p14:tracePt t="177525" x="6235700" y="2825750"/>
          <p14:tracePt t="177541" x="6229350" y="2825750"/>
          <p14:tracePt t="177558" x="6223000" y="2819400"/>
          <p14:tracePt t="177575" x="6210300" y="2819400"/>
          <p14:tracePt t="177592" x="6197600" y="2813050"/>
          <p14:tracePt t="177609" x="6178550" y="2813050"/>
          <p14:tracePt t="177625" x="6172200" y="2806700"/>
          <p14:tracePt t="177642" x="6165850" y="2800350"/>
          <p14:tracePt t="177658" x="6159500" y="2800350"/>
          <p14:tracePt t="177675" x="6146800" y="2794000"/>
          <p14:tracePt t="177692" x="6121400" y="2768600"/>
          <p14:tracePt t="177708" x="6108700" y="2743200"/>
          <p14:tracePt t="177725" x="6096000" y="2724150"/>
          <p14:tracePt t="177742" x="6083300" y="2705100"/>
          <p14:tracePt t="177758" x="6076950" y="2692400"/>
          <p14:tracePt t="177775" x="6076950" y="2679700"/>
          <p14:tracePt t="177792" x="6070600" y="2673350"/>
          <p14:tracePt t="177808" x="6070600" y="2654300"/>
          <p14:tracePt t="177825" x="6064250" y="2641600"/>
          <p14:tracePt t="177842" x="6064250" y="2628900"/>
          <p14:tracePt t="177858" x="6064250" y="2622550"/>
          <p14:tracePt t="177875" x="6064250" y="2616200"/>
          <p14:tracePt t="177892" x="6064250" y="2603500"/>
          <p14:tracePt t="177908" x="6064250" y="2590800"/>
          <p14:tracePt t="177925" x="6064250" y="2578100"/>
          <p14:tracePt t="177942" x="6076950" y="2565400"/>
          <p14:tracePt t="177958" x="6089650" y="2546350"/>
          <p14:tracePt t="177976" x="6108700" y="2520950"/>
          <p14:tracePt t="177992" x="6121400" y="2501900"/>
          <p14:tracePt t="178008" x="6146800" y="2489200"/>
          <p14:tracePt t="178025" x="6165850" y="2476500"/>
          <p14:tracePt t="178043" x="6184900" y="2470150"/>
          <p14:tracePt t="178059" x="6184900" y="2463800"/>
          <p14:tracePt t="178075" x="6197600" y="2463800"/>
          <p14:tracePt t="178092" x="6210300" y="2463800"/>
          <p14:tracePt t="178108" x="6223000" y="2463800"/>
          <p14:tracePt t="178126" x="6235700" y="2463800"/>
          <p14:tracePt t="178142" x="6242050" y="2463800"/>
          <p14:tracePt t="178159" x="6254750" y="2463800"/>
          <p14:tracePt t="178176" x="6273800" y="2463800"/>
          <p14:tracePt t="178192" x="6292850" y="2463800"/>
          <p14:tracePt t="178208" x="6324600" y="2463800"/>
          <p14:tracePt t="178225" x="6356350" y="2457450"/>
          <p14:tracePt t="178242" x="6388100" y="2457450"/>
          <p14:tracePt t="178258" x="6407150" y="2457450"/>
          <p14:tracePt t="178275" x="6419850" y="2457450"/>
          <p14:tracePt t="178292" x="6438900" y="2457450"/>
          <p14:tracePt t="178308" x="6451600" y="2457450"/>
          <p14:tracePt t="178325" x="6470650" y="2457450"/>
          <p14:tracePt t="178343" x="6496050" y="2457450"/>
          <p14:tracePt t="178358" x="6515100" y="2457450"/>
          <p14:tracePt t="178376" x="6540500" y="2457450"/>
          <p14:tracePt t="178392" x="6546850" y="2463800"/>
          <p14:tracePt t="178408" x="6565900" y="2476500"/>
          <p14:tracePt t="178425" x="6578600" y="2482850"/>
          <p14:tracePt t="178442" x="6591300" y="2489200"/>
          <p14:tracePt t="178459" x="6604000" y="2501900"/>
          <p14:tracePt t="178475" x="6610350" y="2508250"/>
          <p14:tracePt t="178492" x="6616700" y="2514600"/>
          <p14:tracePt t="178509" x="6635750" y="2533650"/>
          <p14:tracePt t="178525" x="6648450" y="2546350"/>
          <p14:tracePt t="178542" x="6667500" y="2559050"/>
          <p14:tracePt t="178558" x="6680200" y="2578100"/>
          <p14:tracePt t="178575" x="6692900" y="2590800"/>
          <p14:tracePt t="178592" x="6692900" y="2603500"/>
          <p14:tracePt t="178609" x="6699250" y="2622550"/>
          <p14:tracePt t="178626" x="6705600" y="2641600"/>
          <p14:tracePt t="178642" x="6705600" y="2647950"/>
          <p14:tracePt t="178658" x="6711950" y="2660650"/>
          <p14:tracePt t="178675" x="6711950" y="2673350"/>
          <p14:tracePt t="178692" x="6711950" y="2692400"/>
          <p14:tracePt t="178708" x="6711950" y="2711450"/>
          <p14:tracePt t="178725" x="6711950" y="2736850"/>
          <p14:tracePt t="178743" x="6705600" y="2749550"/>
          <p14:tracePt t="178758" x="6699250" y="2768600"/>
          <p14:tracePt t="178775" x="6692900" y="2787650"/>
          <p14:tracePt t="178792" x="6686550" y="2800350"/>
          <p14:tracePt t="178808" x="6680200" y="2813050"/>
          <p14:tracePt t="178825" x="6667500" y="2825750"/>
          <p14:tracePt t="178842" x="6654800" y="2838450"/>
          <p14:tracePt t="178858" x="6642100" y="2857500"/>
          <p14:tracePt t="178875" x="6623050" y="2863850"/>
          <p14:tracePt t="178892" x="6610350" y="2876550"/>
          <p14:tracePt t="178908" x="6597650" y="2882900"/>
          <p14:tracePt t="178925" x="6591300" y="2889250"/>
          <p14:tracePt t="178942" x="6572250" y="2889250"/>
          <p14:tracePt t="178958" x="6565900" y="2889250"/>
          <p14:tracePt t="178976" x="6534150" y="2889250"/>
          <p14:tracePt t="178992" x="6508750" y="2889250"/>
          <p14:tracePt t="179008" x="6477000" y="2889250"/>
          <p14:tracePt t="179025" x="6445250" y="2889250"/>
          <p14:tracePt t="179042" x="6413500" y="2889250"/>
          <p14:tracePt t="179058" x="6400800" y="2889250"/>
          <p14:tracePt t="179075" x="6381750" y="2889250"/>
          <p14:tracePt t="179092" x="6369050" y="2889250"/>
          <p14:tracePt t="179108" x="6356350" y="2889250"/>
          <p14:tracePt t="179142" x="6337300" y="2889250"/>
          <p14:tracePt t="179158" x="6318250" y="2889250"/>
          <p14:tracePt t="179176" x="6292850" y="2889250"/>
          <p14:tracePt t="179191" x="6286500" y="2889250"/>
          <p14:tracePt t="179208" x="6273800" y="2889250"/>
          <p14:tracePt t="179242" x="6261100" y="2889250"/>
          <p14:tracePt t="179258" x="6242050" y="2889250"/>
          <p14:tracePt t="179275" x="6216650" y="2882900"/>
          <p14:tracePt t="179292" x="6210300" y="2870200"/>
          <p14:tracePt t="179308" x="6184900" y="2857500"/>
          <p14:tracePt t="179325" x="6165850" y="2844800"/>
          <p14:tracePt t="179342" x="6146800" y="2838450"/>
          <p14:tracePt t="179358" x="6127750" y="2819400"/>
          <p14:tracePt t="179361" x="6121400" y="2813050"/>
          <p14:tracePt t="179375" x="6108700" y="2794000"/>
          <p14:tracePt t="179392" x="6102350" y="2774950"/>
          <p14:tracePt t="179408" x="6089650" y="2755900"/>
          <p14:tracePt t="179425" x="6083300" y="2743200"/>
          <p14:tracePt t="179442" x="6070600" y="2724150"/>
          <p14:tracePt t="179458" x="6070600" y="2698750"/>
          <p14:tracePt t="179475" x="6070600" y="2673350"/>
          <p14:tracePt t="179492" x="6070600" y="2654300"/>
          <p14:tracePt t="179508" x="6064250" y="2635250"/>
          <p14:tracePt t="179525" x="6064250" y="2616200"/>
          <p14:tracePt t="179542" x="6064250" y="2597150"/>
          <p14:tracePt t="179558" x="6064250" y="2584450"/>
          <p14:tracePt t="179560" x="6064250" y="2578100"/>
          <p14:tracePt t="179577" x="6064250" y="2571750"/>
          <p14:tracePt t="179592" x="6070600" y="2565400"/>
          <p14:tracePt t="179609" x="6076950" y="2565400"/>
          <p14:tracePt t="179625" x="6083300" y="2552700"/>
          <p14:tracePt t="179642" x="6096000" y="2533650"/>
          <p14:tracePt t="179658" x="6108700" y="2520950"/>
          <p14:tracePt t="179675" x="6121400" y="2508250"/>
          <p14:tracePt t="179692" x="6127750" y="2508250"/>
          <p14:tracePt t="179708" x="6134100" y="2501900"/>
          <p14:tracePt t="179725" x="6140450" y="2495550"/>
          <p14:tracePt t="179742" x="6146800" y="2495550"/>
          <p14:tracePt t="179758" x="6153150" y="2489200"/>
          <p14:tracePt t="179775" x="6184900" y="2476500"/>
          <p14:tracePt t="179792" x="6203950" y="2476500"/>
          <p14:tracePt t="179809" x="6216650" y="2470150"/>
          <p14:tracePt t="179825" x="6229350" y="2463800"/>
          <p14:tracePt t="179842" x="6242050" y="2463800"/>
          <p14:tracePt t="179858" x="6267450" y="2463800"/>
          <p14:tracePt t="179875" x="6299200" y="2463800"/>
          <p14:tracePt t="179892" x="6350000" y="2463800"/>
          <p14:tracePt t="179908" x="6394450" y="2463800"/>
          <p14:tracePt t="179925" x="6426200" y="2463800"/>
          <p14:tracePt t="179942" x="6451600" y="2463800"/>
          <p14:tracePt t="179959" x="6470650" y="2463800"/>
          <p14:tracePt t="179961" x="6477000" y="2463800"/>
          <p14:tracePt t="179976" x="6489700" y="2463800"/>
          <p14:tracePt t="179992" x="6502400" y="2463800"/>
          <p14:tracePt t="180008" x="6521450" y="2463800"/>
          <p14:tracePt t="180025" x="6540500" y="2476500"/>
          <p14:tracePt t="180042" x="6565900" y="2489200"/>
          <p14:tracePt t="180059" x="6584950" y="2495550"/>
          <p14:tracePt t="180075" x="6591300" y="2501900"/>
          <p14:tracePt t="180092" x="6597650" y="2508250"/>
          <p14:tracePt t="180108" x="6604000" y="2514600"/>
          <p14:tracePt t="180125" x="6610350" y="2520950"/>
          <p14:tracePt t="180142" x="6623050" y="2540000"/>
          <p14:tracePt t="180143" x="6629400" y="2552700"/>
          <p14:tracePt t="180159" x="6635750" y="2565400"/>
          <p14:tracePt t="180175" x="6642100" y="2584450"/>
          <p14:tracePt t="180192" x="6648450" y="2609850"/>
          <p14:tracePt t="180208" x="6654800" y="2622550"/>
          <p14:tracePt t="180225" x="6654800" y="2635250"/>
          <p14:tracePt t="180242" x="6661150" y="2641600"/>
          <p14:tracePt t="180258" x="6667500" y="2654300"/>
          <p14:tracePt t="180275" x="6667500" y="2660650"/>
          <p14:tracePt t="180292" x="6667500" y="2673350"/>
          <p14:tracePt t="180308" x="6667500" y="2686050"/>
          <p14:tracePt t="180325" x="6667500" y="2698750"/>
          <p14:tracePt t="180342" x="6667500" y="2705100"/>
          <p14:tracePt t="180358" x="6667500" y="2711450"/>
          <p14:tracePt t="180375" x="6667500" y="2717800"/>
          <p14:tracePt t="180392" x="6667500" y="2724150"/>
          <p14:tracePt t="180409" x="6667500" y="2730500"/>
          <p14:tracePt t="180425" x="6661150" y="2743200"/>
          <p14:tracePt t="180442" x="6654800" y="2755900"/>
          <p14:tracePt t="180458" x="6642100" y="2762250"/>
          <p14:tracePt t="180475" x="6635750" y="2768600"/>
          <p14:tracePt t="180492" x="6623050" y="2774950"/>
          <p14:tracePt t="180508" x="6610350" y="2781300"/>
          <p14:tracePt t="180525" x="6591300" y="2794000"/>
          <p14:tracePt t="180542" x="6578600" y="2800350"/>
          <p14:tracePt t="180559" x="6565900" y="2806700"/>
          <p14:tracePt t="180561" x="6559550" y="2806700"/>
          <p14:tracePt t="180575" x="6540500" y="2813050"/>
          <p14:tracePt t="180592" x="6515100" y="2819400"/>
          <p14:tracePt t="180608" x="6489700" y="2832100"/>
          <p14:tracePt t="180625" x="6464300" y="2838450"/>
          <p14:tracePt t="180642" x="6438900" y="2838450"/>
          <p14:tracePt t="180658" x="6413500" y="2838450"/>
          <p14:tracePt t="180675" x="6394450" y="2838450"/>
          <p14:tracePt t="180692" x="6381750" y="2838450"/>
          <p14:tracePt t="180708" x="6362700" y="2838450"/>
          <p14:tracePt t="180725" x="6356350" y="2838450"/>
          <p14:tracePt t="180742" x="6337300" y="2838450"/>
          <p14:tracePt t="180759" x="6305550" y="2838450"/>
          <p14:tracePt t="180775" x="6280150" y="2838450"/>
          <p14:tracePt t="180792" x="6248400" y="2838450"/>
          <p14:tracePt t="180808" x="6223000" y="2844800"/>
          <p14:tracePt t="180825" x="6203950" y="2844800"/>
          <p14:tracePt t="180842" x="6191250" y="2844800"/>
          <p14:tracePt t="180858" x="6184900" y="2844800"/>
          <p14:tracePt t="180992" x="6184900" y="2851150"/>
          <p14:tracePt t="181160" x="6184900" y="2844800"/>
          <p14:tracePt t="181783" x="6184900" y="2851150"/>
          <p14:tracePt t="188487" x="6178550" y="2851150"/>
          <p14:tracePt t="188495" x="6153150" y="2844800"/>
          <p14:tracePt t="188504" x="6121400" y="2832100"/>
          <p14:tracePt t="188512" x="6089650" y="2813050"/>
          <p14:tracePt t="188525" x="6051550" y="2787650"/>
          <p14:tracePt t="188542" x="5994400" y="2743200"/>
          <p14:tracePt t="188559" x="5886450" y="2647950"/>
          <p14:tracePt t="188575" x="5784850" y="2571750"/>
          <p14:tracePt t="188592" x="5689600" y="2508250"/>
          <p14:tracePt t="188608" x="5613400" y="2451100"/>
          <p14:tracePt t="188625" x="5537200" y="2413000"/>
          <p14:tracePt t="188642" x="5499100" y="2393950"/>
          <p14:tracePt t="188659" x="5486400" y="2381250"/>
          <p14:tracePt t="188675" x="5441950" y="2349500"/>
          <p14:tracePt t="188692" x="5410200" y="2330450"/>
          <p14:tracePt t="188709" x="5384800" y="2311400"/>
          <p14:tracePt t="188725" x="5359400" y="2298700"/>
          <p14:tracePt t="188742" x="5340350" y="2292350"/>
          <p14:tracePt t="188759" x="5334000" y="2286000"/>
          <p14:tracePt t="188792" x="5327650" y="2279650"/>
          <p14:tracePt t="189168" x="5327650" y="2273300"/>
          <p14:tracePt t="189983" x="5327650" y="2279650"/>
          <p14:tracePt t="191904" x="5327650" y="2273300"/>
          <p14:tracePt t="191911" x="5327650" y="2266950"/>
          <p14:tracePt t="191927" x="5327650" y="2260600"/>
          <p14:tracePt t="191944" x="5334000" y="2260600"/>
          <p14:tracePt t="191958" x="5334000" y="2254250"/>
          <p14:tracePt t="191975" x="5340350" y="2247900"/>
          <p14:tracePt t="192080" x="5346700" y="2247900"/>
          <p14:tracePt t="192088" x="5359400" y="2247900"/>
          <p14:tracePt t="192095" x="5372100" y="2241550"/>
          <p14:tracePt t="192109" x="5384800" y="2241550"/>
          <p14:tracePt t="192125" x="5403850" y="2241550"/>
          <p14:tracePt t="192142" x="5429250" y="2241550"/>
          <p14:tracePt t="192159" x="5486400" y="2241550"/>
          <p14:tracePt t="192175" x="5511800" y="2241550"/>
          <p14:tracePt t="192192" x="5562600" y="2241550"/>
          <p14:tracePt t="192208" x="5581650" y="2241550"/>
          <p14:tracePt t="192225" x="5588000" y="2241550"/>
          <p14:tracePt t="192304" x="5594350" y="2241550"/>
          <p14:tracePt t="192312" x="5607050" y="2241550"/>
          <p14:tracePt t="192320" x="5626100" y="2241550"/>
          <p14:tracePt t="192327" x="5638800" y="2241550"/>
          <p14:tracePt t="192343" x="5651500" y="2241550"/>
          <p14:tracePt t="192360" x="5676900" y="2241550"/>
          <p14:tracePt t="192375" x="5721350" y="2241550"/>
          <p14:tracePt t="192392" x="5765800" y="2241550"/>
          <p14:tracePt t="192409" x="5803900" y="2241550"/>
          <p14:tracePt t="192425" x="5842000" y="2254250"/>
          <p14:tracePt t="192442" x="5867400" y="2254250"/>
          <p14:tracePt t="192459" x="5886450" y="2254250"/>
          <p14:tracePt t="192475" x="5899150" y="2260600"/>
          <p14:tracePt t="192492" x="5911850" y="2260600"/>
          <p14:tracePt t="192508" x="5937250" y="2260600"/>
          <p14:tracePt t="192525" x="5975350" y="2260600"/>
          <p14:tracePt t="192542" x="6019800" y="2266950"/>
          <p14:tracePt t="192559" x="6064250" y="2286000"/>
          <p14:tracePt t="192560" x="6083300" y="2292350"/>
          <p14:tracePt t="192575" x="6115050" y="2311400"/>
          <p14:tracePt t="192592" x="6140450" y="2343150"/>
          <p14:tracePt t="192609" x="6159500" y="2374900"/>
          <p14:tracePt t="192625" x="6178550" y="2406650"/>
          <p14:tracePt t="192642" x="6203950" y="2432050"/>
          <p14:tracePt t="192675" x="6210300" y="2432050"/>
          <p14:tracePt t="192692" x="6216650" y="2438400"/>
          <p14:tracePt t="192725" x="6229350" y="2438400"/>
          <p14:tracePt t="192742" x="6248400" y="2444750"/>
          <p14:tracePt t="192758" x="6261100" y="2451100"/>
          <p14:tracePt t="192759" x="6267450" y="2451100"/>
          <p14:tracePt t="192775" x="6280150" y="2457450"/>
          <p14:tracePt t="192792" x="6292850" y="2463800"/>
          <p14:tracePt t="192808" x="6299200" y="2470150"/>
          <p14:tracePt t="192842" x="6311900" y="2470150"/>
          <p14:tracePt t="192859" x="6318250" y="2470150"/>
          <p14:tracePt t="192875" x="6330950" y="2470150"/>
          <p14:tracePt t="192892" x="6337300" y="2470150"/>
          <p14:tracePt t="192908" x="6350000" y="2470150"/>
          <p14:tracePt t="192925" x="6356350" y="2470150"/>
          <p14:tracePt t="192942" x="6375400" y="2482850"/>
          <p14:tracePt t="192959" x="6413500" y="2508250"/>
          <p14:tracePt t="192975" x="6489700" y="2565400"/>
          <p14:tracePt t="192992" x="6546850" y="2603500"/>
          <p14:tracePt t="193009" x="6584950" y="2641600"/>
          <p14:tracePt t="193025" x="6616700" y="2673350"/>
          <p14:tracePt t="193044" x="6635750" y="2698750"/>
          <p14:tracePt t="193059" x="6654800" y="2730500"/>
          <p14:tracePt t="193075" x="6654800" y="2762250"/>
          <p14:tracePt t="193092" x="6654800" y="2787650"/>
          <p14:tracePt t="193109" x="6654800" y="2825750"/>
          <p14:tracePt t="193125" x="6661150" y="2857500"/>
          <p14:tracePt t="193142" x="6661150" y="2882900"/>
          <p14:tracePt t="193159" x="6673850" y="2933700"/>
          <p14:tracePt t="193175" x="6673850" y="2965450"/>
          <p14:tracePt t="193192" x="6673850" y="2978150"/>
          <p14:tracePt t="193209" x="6661150" y="3003550"/>
          <p14:tracePt t="193225" x="6635750" y="3016250"/>
          <p14:tracePt t="193242" x="6591300" y="3028950"/>
          <p14:tracePt t="193259" x="6540500" y="3028950"/>
          <p14:tracePt t="193275" x="6470650" y="3028950"/>
          <p14:tracePt t="193292" x="6407150" y="3028950"/>
          <p14:tracePt t="193309" x="6369050" y="3028950"/>
          <p14:tracePt t="193326" x="6343650" y="3028950"/>
          <p14:tracePt t="193342" x="6318250" y="3016250"/>
          <p14:tracePt t="193359" x="6273800" y="2984500"/>
          <p14:tracePt t="193375" x="6248400" y="2971800"/>
          <p14:tracePt t="193392" x="6216650" y="2952750"/>
          <p14:tracePt t="193409" x="6184900" y="2933700"/>
          <p14:tracePt t="193425" x="6159500" y="2908300"/>
          <p14:tracePt t="193442" x="6140450" y="2882900"/>
          <p14:tracePt t="193459" x="6134100" y="2857500"/>
          <p14:tracePt t="193475" x="6115050" y="2819400"/>
          <p14:tracePt t="193492" x="6115050" y="2774950"/>
          <p14:tracePt t="193509" x="6108700" y="2730500"/>
          <p14:tracePt t="193525" x="6108700" y="2698750"/>
          <p14:tracePt t="193542" x="6108700" y="2660650"/>
          <p14:tracePt t="193559" x="6127750" y="2603500"/>
          <p14:tracePt t="193575" x="6140450" y="2559050"/>
          <p14:tracePt t="193592" x="6153150" y="2533650"/>
          <p14:tracePt t="193609" x="6159500" y="2495550"/>
          <p14:tracePt t="193625" x="6172200" y="2470150"/>
          <p14:tracePt t="193642" x="6197600" y="2438400"/>
          <p14:tracePt t="193659" x="6223000" y="2413000"/>
          <p14:tracePt t="193675" x="6248400" y="2387600"/>
          <p14:tracePt t="193692" x="6273800" y="2368550"/>
          <p14:tracePt t="193709" x="6311900" y="2355850"/>
          <p14:tracePt t="193725" x="6337300" y="2355850"/>
          <p14:tracePt t="193742" x="6362700" y="2355850"/>
          <p14:tracePt t="193744" x="6369050" y="2355850"/>
          <p14:tracePt t="193759" x="6400800" y="2355850"/>
          <p14:tracePt t="193775" x="6426200" y="2355850"/>
          <p14:tracePt t="193792" x="6457950" y="2355850"/>
          <p14:tracePt t="193809" x="6489700" y="2368550"/>
          <p14:tracePt t="193825" x="6521450" y="2387600"/>
          <p14:tracePt t="193842" x="6559550" y="2413000"/>
          <p14:tracePt t="193859" x="6591300" y="2451100"/>
          <p14:tracePt t="193876" x="6616700" y="2489200"/>
          <p14:tracePt t="193892" x="6629400" y="2527300"/>
          <p14:tracePt t="193909" x="6642100" y="2559050"/>
          <p14:tracePt t="193925" x="6661150" y="2590800"/>
          <p14:tracePt t="193942" x="6667500" y="2622550"/>
          <p14:tracePt t="193959" x="6680200" y="2673350"/>
          <p14:tracePt t="193960" x="6686550" y="2692400"/>
          <p14:tracePt t="193975" x="6692900" y="2743200"/>
          <p14:tracePt t="193992" x="6692900" y="2774950"/>
          <p14:tracePt t="194009" x="6692900" y="2813050"/>
          <p14:tracePt t="194025" x="6692900" y="2832100"/>
          <p14:tracePt t="194044" x="6692900" y="2851150"/>
          <p14:tracePt t="194059" x="6686550" y="2857500"/>
          <p14:tracePt t="194075" x="6680200" y="2863850"/>
          <p14:tracePt t="194092" x="6667500" y="2876550"/>
          <p14:tracePt t="194109" x="6654800" y="2882900"/>
          <p14:tracePt t="194125" x="6654800" y="2889250"/>
          <p14:tracePt t="194144" x="6648450" y="2889250"/>
          <p14:tracePt t="194175" x="6648450" y="2895600"/>
          <p14:tracePt t="194312" x="6642100" y="2895600"/>
          <p14:tracePt t="195016" x="6635750" y="2895600"/>
          <p14:tracePt t="195192" x="6629400" y="2895600"/>
          <p14:tracePt t="196824" x="6604000" y="2895600"/>
          <p14:tracePt t="196842" x="6483350" y="2857500"/>
          <p14:tracePt t="196858" x="6318250" y="2800350"/>
          <p14:tracePt t="196875" x="6153150" y="2762250"/>
          <p14:tracePt t="196892" x="5981700" y="2698750"/>
          <p14:tracePt t="196908" x="5873750" y="2635250"/>
          <p14:tracePt t="196925" x="5753100" y="2571750"/>
          <p14:tracePt t="196942" x="5664200" y="2501900"/>
          <p14:tracePt t="196959" x="5632450" y="2457450"/>
          <p14:tracePt t="196975" x="5632450" y="2425700"/>
          <p14:tracePt t="196992" x="5632450" y="2387600"/>
          <p14:tracePt t="197008" x="5645150" y="2362200"/>
          <p14:tracePt t="197025" x="5645150" y="2343150"/>
          <p14:tracePt t="197042" x="5645150" y="2324100"/>
          <p14:tracePt t="197059" x="5638800" y="2298700"/>
          <p14:tracePt t="197076" x="5607050" y="2286000"/>
          <p14:tracePt t="197092" x="5568950" y="2254250"/>
          <p14:tracePt t="197109" x="5511800" y="2228850"/>
          <p14:tracePt t="197125" x="5461000" y="2203450"/>
          <p14:tracePt t="197142" x="5416550" y="2178050"/>
          <p14:tracePt t="197159" x="5372100" y="2159000"/>
          <p14:tracePt t="197175" x="5353050" y="2146300"/>
          <p14:tracePt t="197192" x="5334000" y="2146300"/>
          <p14:tracePt t="197209" x="5302250" y="2133600"/>
          <p14:tracePt t="197225" x="5283200" y="2133600"/>
          <p14:tracePt t="197242" x="5257800" y="2127250"/>
          <p14:tracePt t="197259" x="5232400" y="2114550"/>
          <p14:tracePt t="197275" x="5207000" y="2108200"/>
          <p14:tracePt t="197292" x="5200650" y="2095500"/>
          <p14:tracePt t="197309" x="5194300" y="2082800"/>
          <p14:tracePt t="197325" x="5187950" y="2063750"/>
          <p14:tracePt t="197342" x="5187950" y="2057400"/>
          <p14:tracePt t="197392" x="5181600" y="2057400"/>
          <p14:tracePt t="197400" x="5175250" y="2063750"/>
          <p14:tracePt t="197408" x="5175250" y="2082800"/>
          <p14:tracePt t="197425" x="5156200" y="2127250"/>
          <p14:tracePt t="197442" x="5130800" y="2178050"/>
          <p14:tracePt t="197459" x="5105400" y="2216150"/>
          <p14:tracePt t="197475" x="5086350" y="2241550"/>
          <p14:tracePt t="197492" x="5073650" y="2266950"/>
          <p14:tracePt t="197508" x="5060950" y="2273300"/>
          <p14:tracePt t="197525" x="5060950" y="2286000"/>
          <p14:tracePt t="197542" x="5054600" y="2286000"/>
          <p14:tracePt t="197575" x="5060950" y="2286000"/>
          <p14:tracePt t="197592" x="5086350" y="2247900"/>
          <p14:tracePt t="197608" x="5099050" y="2216150"/>
          <p14:tracePt t="197625" x="5111750" y="2178050"/>
          <p14:tracePt t="197642" x="5130800" y="2146300"/>
          <p14:tracePt t="197659" x="5143500" y="2139950"/>
          <p14:tracePt t="197675" x="5143500" y="2127250"/>
          <p14:tracePt t="197709" x="5143500" y="2120900"/>
          <p14:tracePt t="197768" x="5149850" y="2120900"/>
          <p14:tracePt t="197776" x="5156200" y="2139950"/>
          <p14:tracePt t="197792" x="5181600" y="2190750"/>
          <p14:tracePt t="197808" x="5200650" y="2254250"/>
          <p14:tracePt t="197825" x="5219700" y="2292350"/>
          <p14:tracePt t="197842" x="5226050" y="2305050"/>
          <p14:tracePt t="197859" x="5238750" y="2317750"/>
          <p14:tracePt t="197875" x="5245100" y="2324100"/>
          <p14:tracePt t="197912" x="5245100" y="2317750"/>
          <p14:tracePt t="197925" x="5245100" y="2305050"/>
          <p14:tracePt t="197942" x="5245100" y="2273300"/>
          <p14:tracePt t="197959" x="5245100" y="2222500"/>
          <p14:tracePt t="197975" x="5245100" y="2190750"/>
          <p14:tracePt t="197992" x="5232400" y="2165350"/>
          <p14:tracePt t="198008" x="5226050" y="2146300"/>
          <p14:tracePt t="198025" x="5226050" y="2139950"/>
          <p14:tracePt t="198043" x="5219700" y="2127250"/>
          <p14:tracePt t="198059" x="5219700" y="2120900"/>
          <p14:tracePt t="198092" x="5219700" y="2114550"/>
          <p14:tracePt t="198109" x="5219700" y="2108200"/>
          <p14:tracePt t="198125" x="5226050" y="2101850"/>
          <p14:tracePt t="198142" x="5264150" y="2101850"/>
          <p14:tracePt t="198159" x="5314950" y="2095500"/>
          <p14:tracePt t="198175" x="5353050" y="2095500"/>
          <p14:tracePt t="198192" x="5378450" y="2095500"/>
          <p14:tracePt t="198209" x="5391150" y="2095500"/>
          <p14:tracePt t="198256" x="5384800" y="2089150"/>
          <p14:tracePt t="198263" x="5378450" y="2089150"/>
          <p14:tracePt t="198275" x="5372100" y="2082800"/>
          <p14:tracePt t="198292" x="5359400" y="2076450"/>
          <p14:tracePt t="198308" x="5340350" y="2063750"/>
          <p14:tracePt t="198325" x="5327650" y="2063750"/>
          <p14:tracePt t="198342" x="5314950" y="2057400"/>
          <p14:tracePt t="198359" x="5308600" y="2057400"/>
          <p14:tracePt t="198400" x="5302250" y="2057400"/>
          <p14:tracePt t="198408" x="5302250" y="2070100"/>
          <p14:tracePt t="198425" x="5295900" y="2095500"/>
          <p14:tracePt t="198442" x="5283200" y="2133600"/>
          <p14:tracePt t="198459" x="5270500" y="2171700"/>
          <p14:tracePt t="198475" x="5264150" y="2209800"/>
          <p14:tracePt t="198492" x="5257800" y="2235200"/>
          <p14:tracePt t="198508" x="5257800" y="2247900"/>
          <p14:tracePt t="198583" x="5257800" y="2254250"/>
          <p14:tracePt t="198592" x="5257800" y="2260600"/>
          <p14:tracePt t="198599" x="5257800" y="2266950"/>
          <p14:tracePt t="198615" x="5270500" y="2266950"/>
          <p14:tracePt t="198625" x="5289550" y="2266950"/>
          <p14:tracePt t="198642" x="5340350" y="2266950"/>
          <p14:tracePt t="198659" x="5397500" y="2266950"/>
          <p14:tracePt t="198675" x="5461000" y="2266950"/>
          <p14:tracePt t="198692" x="5518150" y="2273300"/>
          <p14:tracePt t="198709" x="5549900" y="2273300"/>
          <p14:tracePt t="198725" x="5562600" y="2279650"/>
          <p14:tracePt t="198800" x="5568950" y="2279650"/>
          <p14:tracePt t="198808" x="5568950" y="2286000"/>
          <p14:tracePt t="198825" x="5568950" y="2292350"/>
          <p14:tracePt t="198842" x="5568950" y="2298700"/>
          <p14:tracePt t="198859" x="5537200" y="2305050"/>
          <p14:tracePt t="198875" x="5499100" y="2305050"/>
          <p14:tracePt t="198894" x="5473700" y="2305050"/>
          <p14:tracePt t="198908" x="5454650" y="2279650"/>
          <p14:tracePt t="198925" x="5441950" y="2247900"/>
          <p14:tracePt t="198942" x="5422900" y="2184400"/>
          <p14:tracePt t="198959" x="5403850" y="2108200"/>
          <p14:tracePt t="198977" x="5416550" y="2076450"/>
          <p14:tracePt t="198992" x="5435600" y="2038350"/>
          <p14:tracePt t="199009" x="5461000" y="2012950"/>
          <p14:tracePt t="199025" x="5486400" y="2006600"/>
          <p14:tracePt t="199043" x="5511800" y="2000250"/>
          <p14:tracePt t="199059" x="5518150" y="2000250"/>
          <p14:tracePt t="199075" x="5524500" y="2025650"/>
          <p14:tracePt t="199092" x="5524500" y="2082800"/>
          <p14:tracePt t="199109" x="5511800" y="2139950"/>
          <p14:tracePt t="199125" x="5486400" y="2184400"/>
          <p14:tracePt t="199142" x="5467350" y="2216150"/>
          <p14:tracePt t="199159" x="5454650" y="2260600"/>
          <p14:tracePt t="199175" x="5448300" y="2273300"/>
          <p14:tracePt t="199192" x="5448300" y="2279650"/>
          <p14:tracePt t="199225" x="5454650" y="2286000"/>
          <p14:tracePt t="199242" x="5467350" y="2292350"/>
          <p14:tracePt t="199259" x="5492750" y="2298700"/>
          <p14:tracePt t="199275" x="5556250" y="2298700"/>
          <p14:tracePt t="199292" x="5632450" y="2273300"/>
          <p14:tracePt t="199308" x="5708650" y="2235200"/>
          <p14:tracePt t="199325" x="5753100" y="2203450"/>
          <p14:tracePt t="199342" x="5765800" y="2184400"/>
          <p14:tracePt t="199359" x="5765800" y="2152650"/>
          <p14:tracePt t="199375" x="5759450" y="2127250"/>
          <p14:tracePt t="199392" x="5734050" y="2095500"/>
          <p14:tracePt t="199409" x="5721350" y="2076450"/>
          <p14:tracePt t="199425" x="5695950" y="2070100"/>
          <p14:tracePt t="199442" x="5657850" y="2063750"/>
          <p14:tracePt t="199459" x="5626100" y="2063750"/>
          <p14:tracePt t="199475" x="5619750" y="2063750"/>
          <p14:tracePt t="199528" x="5626100" y="2063750"/>
          <p14:tracePt t="199536" x="5645150" y="2070100"/>
          <p14:tracePt t="199543" x="5664200" y="2076450"/>
          <p14:tracePt t="199559" x="5708650" y="2089150"/>
          <p14:tracePt t="199575" x="5759450" y="2101850"/>
          <p14:tracePt t="199592" x="5784850" y="2101850"/>
          <p14:tracePt t="199609" x="5791200" y="2101850"/>
          <p14:tracePt t="199648" x="5791200" y="2095500"/>
          <p14:tracePt t="199658" x="5791200" y="2089150"/>
          <p14:tracePt t="199703" x="5784850" y="2089150"/>
          <p14:tracePt t="199711" x="5765800" y="2089150"/>
          <p14:tracePt t="199725" x="5746750" y="2089150"/>
          <p14:tracePt t="199742" x="5721350" y="2139950"/>
          <p14:tracePt t="199759" x="5689600" y="2178050"/>
          <p14:tracePt t="199760" x="5689600" y="2197100"/>
          <p14:tracePt t="199775" x="5683250" y="2216150"/>
          <p14:tracePt t="199792" x="5676900" y="2228850"/>
          <p14:tracePt t="199809" x="5676900" y="2241550"/>
          <p14:tracePt t="199825" x="5676900" y="2254250"/>
          <p14:tracePt t="199842" x="5676900" y="2279650"/>
          <p14:tracePt t="199859" x="5664200" y="2317750"/>
          <p14:tracePt t="199875" x="5638800" y="2355850"/>
          <p14:tracePt t="199892" x="5613400" y="2387600"/>
          <p14:tracePt t="199909" x="5575300" y="2413000"/>
          <p14:tracePt t="199925" x="5524500" y="2444750"/>
          <p14:tracePt t="199942" x="5448300" y="2476500"/>
          <p14:tracePt t="199944" x="5403850" y="2495550"/>
          <p14:tracePt t="199959" x="5302250" y="2527300"/>
          <p14:tracePt t="199976" x="5187950" y="2533650"/>
          <p14:tracePt t="199992" x="5092700" y="2533650"/>
          <p14:tracePt t="200009" x="5010150" y="2533650"/>
          <p14:tracePt t="200025" x="4946650" y="2501900"/>
          <p14:tracePt t="200042" x="4902200" y="2476500"/>
          <p14:tracePt t="200058" x="4857750" y="2444750"/>
          <p14:tracePt t="200075" x="4800600" y="2400300"/>
          <p14:tracePt t="200092" x="4762500" y="2343150"/>
          <p14:tracePt t="200109" x="4730750" y="2273300"/>
          <p14:tracePt t="200125" x="4718050" y="2190750"/>
          <p14:tracePt t="200144" x="4724400" y="2095500"/>
          <p14:tracePt t="200160" x="4749800" y="2051050"/>
          <p14:tracePt t="200175" x="4787900" y="2000250"/>
          <p14:tracePt t="200192" x="4838700" y="1962150"/>
          <p14:tracePt t="200208" x="4902200" y="1936750"/>
          <p14:tracePt t="200225" x="4972050" y="1905000"/>
          <p14:tracePt t="200242" x="5048250" y="1885950"/>
          <p14:tracePt t="200259" x="5156200" y="1885950"/>
          <p14:tracePt t="200275" x="5270500" y="1885950"/>
          <p14:tracePt t="200292" x="5384800" y="1885950"/>
          <p14:tracePt t="200309" x="5473700" y="1892300"/>
          <p14:tracePt t="200325" x="5556250" y="1911350"/>
          <p14:tracePt t="200342" x="5613400" y="1930400"/>
          <p14:tracePt t="200359" x="5670550" y="1974850"/>
          <p14:tracePt t="200375" x="5695950" y="2006600"/>
          <p14:tracePt t="200392" x="5721350" y="2044700"/>
          <p14:tracePt t="200408" x="5734050" y="2076450"/>
          <p14:tracePt t="200425" x="5740400" y="2114550"/>
          <p14:tracePt t="200442" x="5740400" y="2165350"/>
          <p14:tracePt t="200459" x="5740400" y="2203450"/>
          <p14:tracePt t="200492" x="5740400" y="2209800"/>
          <p14:tracePt t="200509" x="5740400" y="2235200"/>
          <p14:tracePt t="200525" x="5727700" y="2260600"/>
          <p14:tracePt t="200542" x="5708650" y="2292350"/>
          <p14:tracePt t="200559" x="5664200" y="2330450"/>
          <p14:tracePt t="200575" x="5613400" y="2349500"/>
          <p14:tracePt t="200592" x="5568950" y="2362200"/>
          <p14:tracePt t="200608" x="5524500" y="2368550"/>
          <p14:tracePt t="200625" x="5486400" y="2368550"/>
          <p14:tracePt t="200642" x="5461000" y="2374900"/>
          <p14:tracePt t="200659" x="5448300" y="2374900"/>
          <p14:tracePt t="200675" x="5441950" y="2374900"/>
          <p14:tracePt t="210832" x="5448300" y="2381250"/>
          <p14:tracePt t="210840" x="5486400" y="2419350"/>
          <p14:tracePt t="210859" x="5543550" y="2476500"/>
          <p14:tracePt t="210875" x="5588000" y="2559050"/>
          <p14:tracePt t="210892" x="5638800" y="2635250"/>
          <p14:tracePt t="210909" x="5670550" y="2692400"/>
          <p14:tracePt t="210926" x="5689600" y="2736850"/>
          <p14:tracePt t="210942" x="5702300" y="2768600"/>
          <p14:tracePt t="210959" x="5715000" y="2806700"/>
          <p14:tracePt t="210975" x="5715000" y="2844800"/>
          <p14:tracePt t="210992" x="5715000" y="2863850"/>
          <p14:tracePt t="211072" x="5721350" y="2863850"/>
          <p14:tracePt t="211096" x="5721350" y="2870200"/>
          <p14:tracePt t="211111" x="5721350" y="2876550"/>
          <p14:tracePt t="211151" x="5721350" y="2882900"/>
          <p14:tracePt t="211167" x="5721350" y="2889250"/>
          <p14:tracePt t="211176" x="5727700" y="2895600"/>
          <p14:tracePt t="211183" x="5740400" y="2895600"/>
          <p14:tracePt t="211192" x="5746750" y="2901950"/>
          <p14:tracePt t="211209" x="5765800" y="2914650"/>
          <p14:tracePt t="211225" x="5772150" y="2921000"/>
          <p14:tracePt t="211259" x="5778500" y="2933700"/>
          <p14:tracePt t="211275" x="5791200" y="2946400"/>
          <p14:tracePt t="211292" x="5797550" y="2959100"/>
          <p14:tracePt t="211309" x="5816600" y="2971800"/>
          <p14:tracePt t="211325" x="5829300" y="2978150"/>
          <p14:tracePt t="211552" x="5829300" y="2971800"/>
          <p14:tracePt t="211560" x="5803900" y="2927350"/>
          <p14:tracePt t="211568" x="5778500" y="2889250"/>
          <p14:tracePt t="211577" x="5740400" y="2844800"/>
          <p14:tracePt t="211592" x="5676900" y="2749550"/>
          <p14:tracePt t="211609" x="5600700" y="2654300"/>
          <p14:tracePt t="211625" x="5511800" y="2565400"/>
          <p14:tracePt t="211642" x="5416550" y="2489200"/>
          <p14:tracePt t="211659" x="5340350" y="2425700"/>
          <p14:tracePt t="211675" x="5295900" y="2368550"/>
          <p14:tracePt t="211692" x="5276850" y="2317750"/>
          <p14:tracePt t="211709" x="5270500" y="2286000"/>
          <p14:tracePt t="211725" x="5270500" y="2266950"/>
          <p14:tracePt t="211742" x="5270500" y="2260600"/>
          <p14:tracePt t="211759" x="5264150" y="2260600"/>
          <p14:tracePt t="219568" x="5264150" y="2254250"/>
          <p14:tracePt t="219576" x="5251450" y="2241550"/>
          <p14:tracePt t="219584" x="5232400" y="2222500"/>
          <p14:tracePt t="219592" x="5219700" y="2209800"/>
          <p14:tracePt t="219609" x="5194300" y="2184400"/>
          <p14:tracePt t="219625" x="5168900" y="2146300"/>
          <p14:tracePt t="219642" x="5149850" y="2114550"/>
          <p14:tracePt t="219659" x="5143500" y="2089150"/>
          <p14:tracePt t="219675" x="5137150" y="2070100"/>
          <p14:tracePt t="219692" x="5137150" y="2057400"/>
          <p14:tracePt t="219709" x="5137150" y="2044700"/>
          <p14:tracePt t="219725" x="5137150" y="2032000"/>
          <p14:tracePt t="219742" x="5143500" y="2019300"/>
          <p14:tracePt t="219759" x="5149850" y="2006600"/>
          <p14:tracePt t="219760" x="5149850" y="2000250"/>
          <p14:tracePt t="219776" x="5162550" y="1987550"/>
          <p14:tracePt t="219792" x="5181600" y="1968500"/>
          <p14:tracePt t="219809" x="5200650" y="1936750"/>
          <p14:tracePt t="219825" x="5226050" y="1924050"/>
          <p14:tracePt t="219842" x="5245100" y="1911350"/>
          <p14:tracePt t="219859" x="5257800" y="1898650"/>
          <p14:tracePt t="219875" x="5257800" y="1892300"/>
          <p14:tracePt t="219909" x="5264150" y="1892300"/>
          <p14:tracePt t="220048" x="5264150" y="1911350"/>
          <p14:tracePt t="220056" x="5270500" y="1924050"/>
          <p14:tracePt t="220063" x="5283200" y="1936750"/>
          <p14:tracePt t="220075" x="5289550" y="1955800"/>
          <p14:tracePt t="220092" x="5308600" y="2000250"/>
          <p14:tracePt t="220109" x="5334000" y="2051050"/>
          <p14:tracePt t="220126" x="5359400" y="2108200"/>
          <p14:tracePt t="220142" x="5359400" y="2146300"/>
          <p14:tracePt t="220143" x="5359400" y="2165350"/>
          <p14:tracePt t="220159" x="5359400" y="2184400"/>
          <p14:tracePt t="220176" x="5365750" y="2203450"/>
          <p14:tracePt t="220256" x="5365750" y="2209800"/>
          <p14:tracePt t="220263" x="5365750" y="2216150"/>
          <p14:tracePt t="220279" x="5353050" y="2222500"/>
          <p14:tracePt t="220292" x="5327650" y="2228850"/>
          <p14:tracePt t="220309" x="5276850" y="2235200"/>
          <p14:tracePt t="220325" x="5207000" y="2241550"/>
          <p14:tracePt t="220342" x="5143500" y="2222500"/>
          <p14:tracePt t="220359" x="5060950" y="2197100"/>
          <p14:tracePt t="220375" x="5029200" y="2184400"/>
          <p14:tracePt t="220392" x="5022850" y="2171700"/>
          <p14:tracePt t="220409" x="5016500" y="2171700"/>
          <p14:tracePt t="220426" x="5010150" y="2171700"/>
          <p14:tracePt t="220442" x="5010150" y="2159000"/>
          <p14:tracePt t="220459" x="5010150" y="2152650"/>
          <p14:tracePt t="220476" x="5016500" y="2146300"/>
          <p14:tracePt t="220492" x="5022850" y="2146300"/>
          <p14:tracePt t="220509" x="5035550" y="2146300"/>
          <p14:tracePt t="220525" x="5054600" y="2139950"/>
          <p14:tracePt t="220542" x="5080000" y="2139950"/>
          <p14:tracePt t="220559" x="5137150" y="2139950"/>
          <p14:tracePt t="220576" x="5168900" y="2139950"/>
          <p14:tracePt t="220593" x="5194300" y="2139950"/>
          <p14:tracePt t="220609" x="5207000" y="2139950"/>
          <p14:tracePt t="220626" x="5213350" y="2139950"/>
          <p14:tracePt t="220664" x="5219700" y="2139950"/>
          <p14:tracePt t="220696" x="5226050" y="2139950"/>
          <p14:tracePt t="220720" x="5226050" y="2127250"/>
          <p14:tracePt t="220727" x="5226050" y="2120900"/>
          <p14:tracePt t="220742" x="5226050" y="2108200"/>
          <p14:tracePt t="220759" x="5226050" y="2082800"/>
          <p14:tracePt t="220761" x="5226050" y="2070100"/>
          <p14:tracePt t="220776" x="5226050" y="2044700"/>
          <p14:tracePt t="220792" x="5226050" y="2032000"/>
          <p14:tracePt t="220809" x="5219700" y="2025650"/>
          <p14:tracePt t="220825" x="5219700" y="2012950"/>
          <p14:tracePt t="220859" x="5219700" y="2000250"/>
          <p14:tracePt t="220875" x="5219700" y="1993900"/>
          <p14:tracePt t="220892" x="5226050" y="1987550"/>
          <p14:tracePt t="220909" x="5238750" y="1981200"/>
          <p14:tracePt t="220926" x="5283200" y="1974850"/>
          <p14:tracePt t="220942" x="5340350" y="1968500"/>
          <p14:tracePt t="220960" x="5410200" y="1968500"/>
          <p14:tracePt t="220976" x="5422900" y="1968500"/>
          <p14:tracePt t="220992" x="5429250" y="1968500"/>
          <p14:tracePt t="221048" x="5429250" y="1962150"/>
          <p14:tracePt t="221056" x="5429250" y="1955800"/>
          <p14:tracePt t="221063" x="5429250" y="1949450"/>
          <p14:tracePt t="221075" x="5422900" y="1949450"/>
          <p14:tracePt t="221109" x="5416550" y="1949450"/>
          <p14:tracePt t="221125" x="5391150" y="1968500"/>
          <p14:tracePt t="221142" x="5359400" y="2025650"/>
          <p14:tracePt t="221159" x="5321300" y="2076450"/>
          <p14:tracePt t="221161" x="5321300" y="2095500"/>
          <p14:tracePt t="221175" x="5308600" y="2120900"/>
          <p14:tracePt t="221192" x="5302250" y="2152650"/>
          <p14:tracePt t="221209" x="5295900" y="2171700"/>
          <p14:tracePt t="221225" x="5295900" y="2184400"/>
          <p14:tracePt t="221242" x="5295900" y="2197100"/>
          <p14:tracePt t="221259" x="5295900" y="2203450"/>
          <p14:tracePt t="221353" x="5302250" y="2203450"/>
          <p14:tracePt t="221360" x="5321300" y="2203450"/>
          <p14:tracePt t="221368" x="5353050" y="2203450"/>
          <p14:tracePt t="221376" x="5378450" y="2203450"/>
          <p14:tracePt t="221392" x="5435600" y="2203450"/>
          <p14:tracePt t="221409" x="5473700" y="2203450"/>
          <p14:tracePt t="221425" x="5492750" y="2203450"/>
          <p14:tracePt t="221480" x="5499100" y="2203450"/>
          <p14:tracePt t="221488" x="5505450" y="2203450"/>
          <p14:tracePt t="221495" x="5524500" y="2209800"/>
          <p14:tracePt t="221509" x="5543550" y="2216150"/>
          <p14:tracePt t="221525" x="5556250" y="2222500"/>
          <p14:tracePt t="221542" x="5562600" y="2222500"/>
          <p14:tracePt t="221616" x="5562600" y="2228850"/>
          <p14:tracePt t="221624" x="5562600" y="2235200"/>
          <p14:tracePt t="221642" x="5543550" y="2241550"/>
          <p14:tracePt t="221659" x="5524500" y="2247900"/>
          <p14:tracePt t="221675" x="5518150" y="2247900"/>
          <p14:tracePt t="221692" x="5505450" y="2247900"/>
          <p14:tracePt t="221709" x="5492750" y="2247900"/>
          <p14:tracePt t="221725" x="5480050" y="2241550"/>
          <p14:tracePt t="221742" x="5454650" y="2209800"/>
          <p14:tracePt t="221759" x="5416550" y="2146300"/>
          <p14:tracePt t="221775" x="5403850" y="2095500"/>
          <p14:tracePt t="221792" x="5384800" y="2057400"/>
          <p14:tracePt t="221809" x="5384800" y="2051050"/>
          <p14:tracePt t="221825" x="5378450" y="2032000"/>
          <p14:tracePt t="221843" x="5378450" y="2019300"/>
          <p14:tracePt t="221859" x="5378450" y="2000250"/>
          <p14:tracePt t="221876" x="5378450" y="1993900"/>
          <p14:tracePt t="221892" x="5410200" y="1974850"/>
          <p14:tracePt t="221909" x="5441950" y="1962150"/>
          <p14:tracePt t="221925" x="5454650" y="1955800"/>
          <p14:tracePt t="221976" x="5454650" y="1968500"/>
          <p14:tracePt t="221984" x="5435600" y="1993900"/>
          <p14:tracePt t="221992" x="5422900" y="2032000"/>
          <p14:tracePt t="222009" x="5397500" y="2095500"/>
          <p14:tracePt t="222025" x="5384800" y="2139950"/>
          <p14:tracePt t="222042" x="5378450" y="2171700"/>
          <p14:tracePt t="222059" x="5372100" y="2184400"/>
          <p14:tracePt t="222075" x="5365750" y="2190750"/>
          <p14:tracePt t="222152" x="5378450" y="2190750"/>
          <p14:tracePt t="222161" x="5397500" y="2190750"/>
          <p14:tracePt t="222167" x="5416550" y="2171700"/>
          <p14:tracePt t="222176" x="5441950" y="2165350"/>
          <p14:tracePt t="222192" x="5492750" y="2146300"/>
          <p14:tracePt t="222209" x="5530850" y="2133600"/>
          <p14:tracePt t="222225" x="5556250" y="2120900"/>
          <p14:tracePt t="222242" x="5588000" y="2108200"/>
          <p14:tracePt t="222259" x="5600700" y="2089150"/>
          <p14:tracePt t="222276" x="5619750" y="2070100"/>
          <p14:tracePt t="222292" x="5619750" y="2051050"/>
          <p14:tracePt t="222325" x="5619750" y="2044700"/>
          <p14:tracePt t="222384" x="5619750" y="2038350"/>
          <p14:tracePt t="222400" x="5613400" y="2032000"/>
          <p14:tracePt t="222416" x="5613400" y="2025650"/>
          <p14:tracePt t="222423" x="5607050" y="2025650"/>
          <p14:tracePt t="222496" x="5613400" y="2025650"/>
          <p14:tracePt t="222504" x="5632450" y="2025650"/>
          <p14:tracePt t="222511" x="5657850" y="2025650"/>
          <p14:tracePt t="222525" x="5676900" y="2025650"/>
          <p14:tracePt t="222542" x="5721350" y="2025650"/>
          <p14:tracePt t="222559" x="5759450" y="2025650"/>
          <p14:tracePt t="222560" x="5772150" y="2025650"/>
          <p14:tracePt t="222575" x="5784850" y="2025650"/>
          <p14:tracePt t="222624" x="5784850" y="2019300"/>
          <p14:tracePt t="222642" x="5772150" y="2000250"/>
          <p14:tracePt t="222659" x="5759450" y="1987550"/>
          <p14:tracePt t="222675" x="5753100" y="1974850"/>
          <p14:tracePt t="222692" x="5746750" y="1974850"/>
          <p14:tracePt t="222725" x="5740400" y="1974850"/>
          <p14:tracePt t="222742" x="5721350" y="1974850"/>
          <p14:tracePt t="222759" x="5689600" y="2000250"/>
          <p14:tracePt t="222760" x="5670550" y="2019300"/>
          <p14:tracePt t="222775" x="5645150" y="2057400"/>
          <p14:tracePt t="222792" x="5632450" y="2101850"/>
          <p14:tracePt t="222809" x="5613400" y="2133600"/>
          <p14:tracePt t="222825" x="5607050" y="2152650"/>
          <p14:tracePt t="222842" x="5600700" y="2165350"/>
          <p14:tracePt t="222859" x="5600700" y="2171700"/>
          <p14:tracePt t="222892" x="5594350" y="2178050"/>
          <p14:tracePt t="222909" x="5594350" y="2197100"/>
          <p14:tracePt t="222925" x="5588000" y="2209800"/>
          <p14:tracePt t="222943" x="5581650" y="2228850"/>
          <p14:tracePt t="222959" x="5562600" y="2247900"/>
          <p14:tracePt t="222976" x="5543550" y="2260600"/>
          <p14:tracePt t="222992" x="5511800" y="2273300"/>
          <p14:tracePt t="223009" x="5480050" y="2286000"/>
          <p14:tracePt t="223026" x="5429250" y="2292350"/>
          <p14:tracePt t="223042" x="5378450" y="2292350"/>
          <p14:tracePt t="223059" x="5321300" y="2298700"/>
          <p14:tracePt t="223075" x="5251450" y="2305050"/>
          <p14:tracePt t="223092" x="5181600" y="2305050"/>
          <p14:tracePt t="223109" x="5118100" y="2305050"/>
          <p14:tracePt t="223125" x="5054600" y="2305050"/>
          <p14:tracePt t="223142" x="5003800" y="2305050"/>
          <p14:tracePt t="223143" x="4991100" y="2305050"/>
          <p14:tracePt t="223159" x="4959350" y="2292350"/>
          <p14:tracePt t="223175" x="4940300" y="2286000"/>
          <p14:tracePt t="223192" x="4914900" y="2266950"/>
          <p14:tracePt t="223209" x="4895850" y="2247900"/>
          <p14:tracePt t="223225" x="4883150" y="2222500"/>
          <p14:tracePt t="223242" x="4870450" y="2197100"/>
          <p14:tracePt t="223259" x="4864100" y="2178050"/>
          <p14:tracePt t="223275" x="4864100" y="2146300"/>
          <p14:tracePt t="223292" x="4864100" y="2120900"/>
          <p14:tracePt t="223309" x="4864100" y="2101850"/>
          <p14:tracePt t="223326" x="4864100" y="2082800"/>
          <p14:tracePt t="223342" x="4864100" y="2063750"/>
          <p14:tracePt t="223344" x="4876800" y="2044700"/>
          <p14:tracePt t="223359" x="4883150" y="2012950"/>
          <p14:tracePt t="223376" x="4902200" y="1987550"/>
          <p14:tracePt t="223393" x="4927600" y="1962150"/>
          <p14:tracePt t="223409" x="4953000" y="1936750"/>
          <p14:tracePt t="223426" x="4972050" y="1924050"/>
          <p14:tracePt t="223442" x="4997450" y="1905000"/>
          <p14:tracePt t="223459" x="5022850" y="1892300"/>
          <p14:tracePt t="223475" x="5054600" y="1885950"/>
          <p14:tracePt t="223492" x="5092700" y="1866900"/>
          <p14:tracePt t="223509" x="5124450" y="1854200"/>
          <p14:tracePt t="223525" x="5156200" y="1847850"/>
          <p14:tracePt t="223543" x="5187950" y="1841500"/>
          <p14:tracePt t="223559" x="5226050" y="1841500"/>
          <p14:tracePt t="223575" x="5245100" y="1835150"/>
          <p14:tracePt t="223592" x="5257800" y="1828800"/>
          <p14:tracePt t="223609" x="5276850" y="1828800"/>
          <p14:tracePt t="223626" x="5289550" y="1828800"/>
          <p14:tracePt t="223642" x="5327650" y="1828800"/>
          <p14:tracePt t="223659" x="5365750" y="1828800"/>
          <p14:tracePt t="223675" x="5410200" y="1828800"/>
          <p14:tracePt t="223692" x="5448300" y="1828800"/>
          <p14:tracePt t="223709" x="5480050" y="1828800"/>
          <p14:tracePt t="223725" x="5499100" y="1828800"/>
          <p14:tracePt t="223742" x="5511800" y="1828800"/>
          <p14:tracePt t="223759" x="5530850" y="1841500"/>
          <p14:tracePt t="223760" x="5543550" y="1841500"/>
          <p14:tracePt t="223775" x="5562600" y="1854200"/>
          <p14:tracePt t="223792" x="5581650" y="1860550"/>
          <p14:tracePt t="223809" x="5600700" y="1866900"/>
          <p14:tracePt t="223825" x="5613400" y="1873250"/>
          <p14:tracePt t="223842" x="5632450" y="1879600"/>
          <p14:tracePt t="223859" x="5645150" y="1892300"/>
          <p14:tracePt t="223875" x="5657850" y="1905000"/>
          <p14:tracePt t="223892" x="5676900" y="1924050"/>
          <p14:tracePt t="223895" x="5676900" y="1936750"/>
          <p14:tracePt t="223909" x="5676900" y="1943100"/>
          <p14:tracePt t="223925" x="5683250" y="1962150"/>
          <p14:tracePt t="223943" x="5689600" y="1981200"/>
          <p14:tracePt t="223945" x="5689600" y="1987550"/>
          <p14:tracePt t="223959" x="5689600" y="2006600"/>
          <p14:tracePt t="223975" x="5689600" y="2025650"/>
          <p14:tracePt t="223992" x="5689600" y="2044700"/>
          <p14:tracePt t="224009" x="5689600" y="2070100"/>
          <p14:tracePt t="224026" x="5689600" y="2089150"/>
          <p14:tracePt t="224042" x="5676900" y="2114550"/>
          <p14:tracePt t="224059" x="5657850" y="2133600"/>
          <p14:tracePt t="224075" x="5651500" y="2146300"/>
          <p14:tracePt t="224092" x="5626100" y="2159000"/>
          <p14:tracePt t="224109" x="5600700" y="2171700"/>
          <p14:tracePt t="224126" x="5568950" y="2184400"/>
          <p14:tracePt t="224142" x="5530850" y="2190750"/>
          <p14:tracePt t="224144" x="5518150" y="2197100"/>
          <p14:tracePt t="224159" x="5499100" y="2197100"/>
          <p14:tracePt t="224176" x="5454650" y="2209800"/>
          <p14:tracePt t="224192" x="5435600" y="2216150"/>
          <p14:tracePt t="224225" x="5429250" y="2216150"/>
          <p14:tracePt t="224272" x="5422900" y="2216150"/>
          <p14:tracePt t="224327" x="5416550" y="2216150"/>
          <p14:tracePt t="229392" x="5435600" y="2235200"/>
          <p14:tracePt t="229400" x="5448300" y="2260600"/>
          <p14:tracePt t="229409" x="5461000" y="2273300"/>
          <p14:tracePt t="229426" x="5480050" y="2298700"/>
          <p14:tracePt t="229442" x="5499100" y="2317750"/>
          <p14:tracePt t="229459" x="5505450" y="2324100"/>
          <p14:tracePt t="229476" x="5511800" y="2336800"/>
          <p14:tracePt t="229492" x="5511800" y="2343150"/>
          <p14:tracePt t="229509" x="5511800" y="2349500"/>
          <p14:tracePt t="229607" x="5511800" y="2355850"/>
          <p14:tracePt t="229624" x="5511800" y="2362200"/>
          <p14:tracePt t="229642" x="5511800" y="2368550"/>
          <p14:tracePt t="229659" x="5492750" y="2387600"/>
          <p14:tracePt t="229675" x="5454650" y="2400300"/>
          <p14:tracePt t="229692" x="5410200" y="2419350"/>
          <p14:tracePt t="229709" x="5365750" y="2438400"/>
          <p14:tracePt t="229726" x="5321300" y="2444750"/>
          <p14:tracePt t="229742" x="5295900" y="2444750"/>
          <p14:tracePt t="229759" x="5264150" y="2444750"/>
          <p14:tracePt t="229775" x="5207000" y="2444750"/>
          <p14:tracePt t="229792" x="5156200" y="2413000"/>
          <p14:tracePt t="229809" x="5118100" y="2362200"/>
          <p14:tracePt t="229826" x="5073650" y="2292350"/>
          <p14:tracePt t="229842" x="5041900" y="2228850"/>
          <p14:tracePt t="229859" x="4997450" y="2178050"/>
          <p14:tracePt t="229876" x="4984750" y="2133600"/>
          <p14:tracePt t="229892" x="4984750" y="2095500"/>
          <p14:tracePt t="229909" x="5003800" y="2057400"/>
          <p14:tracePt t="229925" x="5054600" y="2000250"/>
          <p14:tracePt t="229942" x="5111750" y="1955800"/>
          <p14:tracePt t="229943" x="5143500" y="1936750"/>
          <p14:tracePt t="229959" x="5168900" y="1917700"/>
          <p14:tracePt t="229976" x="5251450" y="1892300"/>
          <p14:tracePt t="229992" x="5308600" y="1892300"/>
          <p14:tracePt t="230009" x="5365750" y="1892300"/>
          <p14:tracePt t="230026" x="5422900" y="1892300"/>
          <p14:tracePt t="230042" x="5473700" y="1905000"/>
          <p14:tracePt t="230059" x="5505450" y="1930400"/>
          <p14:tracePt t="230076" x="5524500" y="1968500"/>
          <p14:tracePt t="230092" x="5530850" y="2019300"/>
          <p14:tracePt t="230109" x="5530850" y="2070100"/>
          <p14:tracePt t="230125" x="5530850" y="2120900"/>
          <p14:tracePt t="230142" x="5530850" y="2171700"/>
          <p14:tracePt t="230160" x="5505450" y="2228850"/>
          <p14:tracePt t="230175" x="5480050" y="2254250"/>
          <p14:tracePt t="230192" x="5454650" y="2273300"/>
          <p14:tracePt t="230209" x="5429250" y="2292350"/>
          <p14:tracePt t="230226" x="5416550" y="2298700"/>
          <p14:tracePt t="230242" x="5410200" y="2298700"/>
          <p14:tracePt t="230276" x="5410200" y="2305050"/>
          <p14:tracePt t="230320" x="5410200" y="2311400"/>
          <p14:tracePt t="230327" x="5410200" y="2317750"/>
          <p14:tracePt t="230391" x="5410200" y="2324100"/>
          <p14:tracePt t="230400" x="5410200" y="2330450"/>
          <p14:tracePt t="230416" x="5410200" y="2336800"/>
          <p14:tracePt t="230425" x="5410200" y="2343150"/>
          <p14:tracePt t="230442" x="5397500" y="2349500"/>
          <p14:tracePt t="230459" x="5391150" y="2349500"/>
          <p14:tracePt t="230476" x="5378450" y="2349500"/>
          <p14:tracePt t="230492" x="5365750" y="2355850"/>
          <p14:tracePt t="230509" x="5346700" y="2362200"/>
          <p14:tracePt t="230526" x="5321300" y="2362200"/>
          <p14:tracePt t="230543" x="5302250" y="2362200"/>
          <p14:tracePt t="230544" x="5289550" y="2362200"/>
          <p14:tracePt t="230559" x="5270500" y="2362200"/>
          <p14:tracePt t="230576" x="5245100" y="2349500"/>
          <p14:tracePt t="230592" x="5219700" y="2343150"/>
          <p14:tracePt t="230609" x="5187950" y="2330450"/>
          <p14:tracePt t="230626" x="5156200" y="2324100"/>
          <p14:tracePt t="230642" x="5143500" y="2311400"/>
          <p14:tracePt t="230659" x="5111750" y="2286000"/>
          <p14:tracePt t="230675" x="5086350" y="2260600"/>
          <p14:tracePt t="230692" x="5073650" y="2247900"/>
          <p14:tracePt t="230709" x="5060950" y="2228850"/>
          <p14:tracePt t="230726" x="5060950" y="2203450"/>
          <p14:tracePt t="230742" x="5060950" y="2171700"/>
          <p14:tracePt t="230759" x="5060950" y="2133600"/>
          <p14:tracePt t="230776" x="5060950" y="2082800"/>
          <p14:tracePt t="230792" x="5086350" y="2051050"/>
          <p14:tracePt t="230809" x="5105400" y="2019300"/>
          <p14:tracePt t="230825" x="5130800" y="1981200"/>
          <p14:tracePt t="230842" x="5175250" y="1955800"/>
          <p14:tracePt t="230859" x="5226050" y="1930400"/>
          <p14:tracePt t="230876" x="5276850" y="1924050"/>
          <p14:tracePt t="230892" x="5314950" y="1917700"/>
          <p14:tracePt t="230909" x="5365750" y="1917700"/>
          <p14:tracePt t="230926" x="5435600" y="1917700"/>
          <p14:tracePt t="230942" x="5486400" y="1943100"/>
          <p14:tracePt t="230944" x="5505450" y="1955800"/>
          <p14:tracePt t="230959" x="5562600" y="1993900"/>
          <p14:tracePt t="230976" x="5588000" y="2032000"/>
          <p14:tracePt t="230992" x="5607050" y="2076450"/>
          <p14:tracePt t="231009" x="5613400" y="2114550"/>
          <p14:tracePt t="231025" x="5613400" y="2165350"/>
          <p14:tracePt t="231042" x="5613400" y="2222500"/>
          <p14:tracePt t="231059" x="5594350" y="2273300"/>
          <p14:tracePt t="231076" x="5562600" y="2324100"/>
          <p14:tracePt t="231092" x="5530850" y="2362200"/>
          <p14:tracePt t="231109" x="5486400" y="2381250"/>
          <p14:tracePt t="231125" x="5448300" y="2393950"/>
          <p14:tracePt t="231142" x="5403850" y="2400300"/>
          <p14:tracePt t="231159" x="5365750" y="2406650"/>
          <p14:tracePt t="231176" x="5302250" y="2406650"/>
          <p14:tracePt t="231192" x="5238750" y="2406650"/>
          <p14:tracePt t="231209" x="5168900" y="2406650"/>
          <p14:tracePt t="231226" x="5105400" y="2387600"/>
          <p14:tracePt t="231242" x="5067300" y="2374900"/>
          <p14:tracePt t="231259" x="5054600" y="2368550"/>
          <p14:tracePt t="231275" x="5054600" y="2362200"/>
          <p14:tracePt t="231292" x="5054600" y="2330450"/>
          <p14:tracePt t="231309" x="5054600" y="2292350"/>
          <p14:tracePt t="231326" x="5054600" y="2254250"/>
          <p14:tracePt t="231342" x="5041900" y="2241550"/>
          <p14:tracePt t="231359" x="5035550" y="2178050"/>
          <p14:tracePt t="231376" x="5035550" y="2114550"/>
          <p14:tracePt t="231392" x="5035550" y="2032000"/>
          <p14:tracePt t="231409" x="5035550" y="1962150"/>
          <p14:tracePt t="231426" x="5035550" y="1930400"/>
          <p14:tracePt t="231442" x="5035550" y="1905000"/>
          <p14:tracePt t="231459" x="5060950" y="1873250"/>
          <p14:tracePt t="231476" x="5118100" y="1847850"/>
          <p14:tracePt t="231492" x="5187950" y="1828800"/>
          <p14:tracePt t="231509" x="5264150" y="1816100"/>
          <p14:tracePt t="231525" x="5314950" y="1816100"/>
          <p14:tracePt t="231542" x="5346700" y="1816100"/>
          <p14:tracePt t="231560" x="5397500" y="1835150"/>
          <p14:tracePt t="231576" x="5429250" y="1854200"/>
          <p14:tracePt t="231592" x="5448300" y="1879600"/>
          <p14:tracePt t="231609" x="5461000" y="1911350"/>
          <p14:tracePt t="231625" x="5480050" y="1949450"/>
          <p14:tracePt t="231642" x="5492750" y="1993900"/>
          <p14:tracePt t="231659" x="5499100" y="2025650"/>
          <p14:tracePt t="231675" x="5511800" y="2057400"/>
          <p14:tracePt t="231692" x="5518150" y="2076450"/>
          <p14:tracePt t="231709" x="5518150" y="2114550"/>
          <p14:tracePt t="231726" x="5518150" y="2152650"/>
          <p14:tracePt t="231743" x="5486400" y="2190750"/>
          <p14:tracePt t="231744" x="5473700" y="2209800"/>
          <p14:tracePt t="231759" x="5467350" y="2228850"/>
          <p14:tracePt t="231775" x="5441950" y="2254250"/>
          <p14:tracePt t="231809" x="5435600" y="2260600"/>
          <p14:tracePt t="231826" x="5429250" y="2273300"/>
          <p14:tracePt t="231880" x="5422900" y="2273300"/>
          <p14:tracePt t="231896" x="5416550" y="2273300"/>
          <p14:tracePt t="231903" x="5410200" y="2273300"/>
          <p14:tracePt t="231911" x="5397500" y="2273300"/>
          <p14:tracePt t="231925" x="5391150" y="2273300"/>
          <p14:tracePt t="231942" x="5372100" y="2286000"/>
          <p14:tracePt t="231959" x="5353050" y="2286000"/>
          <p14:tracePt t="231961" x="5334000" y="2286000"/>
          <p14:tracePt t="231975" x="5302250" y="2286000"/>
          <p14:tracePt t="231992" x="5257800" y="2286000"/>
          <p14:tracePt t="232009" x="5207000" y="2286000"/>
          <p14:tracePt t="232026" x="5162550" y="2286000"/>
          <p14:tracePt t="232043" x="5124450" y="2286000"/>
          <p14:tracePt t="232059" x="5092700" y="2286000"/>
          <p14:tracePt t="232076" x="5073650" y="2286000"/>
          <p14:tracePt t="232092" x="5060950" y="2286000"/>
          <p14:tracePt t="232109" x="5041900" y="2286000"/>
          <p14:tracePt t="232125" x="5035550" y="2286000"/>
          <p14:tracePt t="232142" x="5029200" y="2286000"/>
          <p14:tracePt t="232176" x="5016500" y="2286000"/>
          <p14:tracePt t="232192" x="5003800" y="2273300"/>
          <p14:tracePt t="232209" x="4997450" y="2260600"/>
          <p14:tracePt t="232226" x="4978400" y="2247900"/>
          <p14:tracePt t="232242" x="4965700" y="2235200"/>
          <p14:tracePt t="232259" x="4959350" y="2228850"/>
          <p14:tracePt t="232276" x="4953000" y="2222500"/>
          <p14:tracePt t="232292" x="4946650" y="2216150"/>
          <p14:tracePt t="232367" x="4940300" y="2216150"/>
          <p14:tracePt t="232376" x="4940300" y="2209800"/>
          <p14:tracePt t="232472" x="4940300" y="2203450"/>
          <p14:tracePt t="232479" x="4940300" y="2197100"/>
          <p14:tracePt t="232488" x="4933950" y="2197100"/>
          <p14:tracePt t="232776" x="4927600" y="2190750"/>
          <p14:tracePt t="232784" x="4921250" y="2184400"/>
          <p14:tracePt t="232792" x="4914900" y="2184400"/>
          <p14:tracePt t="232809" x="4914900" y="2178050"/>
          <p14:tracePt t="232881" x="4914900" y="2165350"/>
          <p14:tracePt t="232895" x="4908550" y="2159000"/>
          <p14:tracePt t="232911" x="4908550" y="2152650"/>
          <p14:tracePt t="232920" x="4908550" y="2146300"/>
          <p14:tracePt t="232927" x="4908550" y="2139950"/>
          <p14:tracePt t="232943" x="4908550" y="2127250"/>
          <p14:tracePt t="232959" x="4908550" y="2108200"/>
          <p14:tracePt t="232961" x="4908550" y="2095500"/>
          <p14:tracePt t="232976" x="4908550" y="2076450"/>
          <p14:tracePt t="232992" x="4908550" y="2051050"/>
          <p14:tracePt t="233009" x="4908550" y="2025650"/>
          <p14:tracePt t="233026" x="4908550" y="2006600"/>
          <p14:tracePt t="233042" x="4908550" y="1987550"/>
          <p14:tracePt t="233059" x="4908550" y="1968500"/>
          <p14:tracePt t="233075" x="4908550" y="1949450"/>
          <p14:tracePt t="233092" x="4908550" y="1943100"/>
          <p14:tracePt t="233128" x="4908550" y="1936750"/>
          <p14:tracePt t="233142" x="4908550" y="1930400"/>
          <p14:tracePt t="233160" x="4921250" y="1905000"/>
          <p14:tracePt t="233175" x="4933950" y="1898650"/>
          <p14:tracePt t="233193" x="4940300" y="1885950"/>
          <p14:tracePt t="233209" x="4953000" y="1879600"/>
          <p14:tracePt t="233225" x="4965700" y="1866900"/>
          <p14:tracePt t="233242" x="4991100" y="1854200"/>
          <p14:tracePt t="233259" x="5035550" y="1841500"/>
          <p14:tracePt t="233276" x="5073650" y="1828800"/>
          <p14:tracePt t="233292" x="5118100" y="1828800"/>
          <p14:tracePt t="233309" x="5149850" y="1828800"/>
          <p14:tracePt t="233326" x="5175250" y="1828800"/>
          <p14:tracePt t="233342" x="5200650" y="1841500"/>
          <p14:tracePt t="233344" x="5213350" y="1860550"/>
          <p14:tracePt t="233359" x="5219700" y="1879600"/>
          <p14:tracePt t="233375" x="5219700" y="1987550"/>
          <p14:tracePt t="233392" x="5207000" y="2082800"/>
          <p14:tracePt t="233409" x="5168900" y="2159000"/>
          <p14:tracePt t="233426" x="5137150" y="2241550"/>
          <p14:tracePt t="233442" x="5092700" y="2286000"/>
          <p14:tracePt t="233459" x="5054600" y="2311400"/>
          <p14:tracePt t="233475" x="5022850" y="2311400"/>
          <p14:tracePt t="233492" x="5016500" y="2311400"/>
          <p14:tracePt t="233509" x="5003800" y="2305050"/>
          <p14:tracePt t="233526" x="4991100" y="2266950"/>
          <p14:tracePt t="233542" x="4984750" y="2216150"/>
          <p14:tracePt t="233559" x="4978400" y="2159000"/>
          <p14:tracePt t="233560" x="4997450" y="2120900"/>
          <p14:tracePt t="233576" x="5060950" y="2032000"/>
          <p14:tracePt t="233592" x="5156200" y="1943100"/>
          <p14:tracePt t="233609" x="5276850" y="1905000"/>
          <p14:tracePt t="233626" x="5365750" y="1873250"/>
          <p14:tracePt t="233642" x="5441950" y="1847850"/>
          <p14:tracePt t="233659" x="5511800" y="1816100"/>
          <p14:tracePt t="233676" x="5581650" y="1803400"/>
          <p14:tracePt t="233692" x="5619750" y="1797050"/>
          <p14:tracePt t="233709" x="5626100" y="1797050"/>
          <p14:tracePt t="233725" x="5638800" y="1797050"/>
          <p14:tracePt t="233742" x="5645150" y="1797050"/>
          <p14:tracePt t="233744" x="5645150" y="1816100"/>
          <p14:tracePt t="233759" x="5645150" y="1835150"/>
          <p14:tracePt t="233760" x="5645150" y="1847850"/>
          <p14:tracePt t="233776" x="5645150" y="1873250"/>
          <p14:tracePt t="233792" x="5645150" y="1898650"/>
          <p14:tracePt t="233809" x="5626100" y="1924050"/>
          <p14:tracePt t="233826" x="5588000" y="1936750"/>
          <p14:tracePt t="233842" x="5537200" y="1943100"/>
          <p14:tracePt t="233859" x="5486400" y="1943100"/>
          <p14:tracePt t="233876" x="5448300" y="1924050"/>
          <p14:tracePt t="233892" x="5416550" y="1885950"/>
          <p14:tracePt t="233895" x="5403850" y="1854200"/>
          <p14:tracePt t="233909" x="5397500" y="1828800"/>
          <p14:tracePt t="233926" x="5397500" y="1746250"/>
          <p14:tracePt t="233942" x="5397500" y="1651000"/>
          <p14:tracePt t="233944" x="5410200" y="1606550"/>
          <p14:tracePt t="233959" x="5454650" y="1517650"/>
          <p14:tracePt t="233975" x="5505450" y="1473200"/>
          <p14:tracePt t="233992" x="5556250" y="1454150"/>
          <p14:tracePt t="234009" x="5594350" y="1447800"/>
          <p14:tracePt t="234025" x="5613400" y="1447800"/>
          <p14:tracePt t="234043" x="5632450" y="1447800"/>
          <p14:tracePt t="234059" x="5651500" y="1479550"/>
          <p14:tracePt t="234075" x="5664200" y="1524000"/>
          <p14:tracePt t="234092" x="5664200" y="1581150"/>
          <p14:tracePt t="234109" x="5664200" y="1651000"/>
          <p14:tracePt t="234126" x="5651500" y="1733550"/>
          <p14:tracePt t="234142" x="5632450" y="1816100"/>
          <p14:tracePt t="234144" x="5619750" y="1854200"/>
          <p14:tracePt t="234159" x="5613400" y="1885950"/>
          <p14:tracePt t="234175" x="5588000" y="1930400"/>
          <p14:tracePt t="234192" x="5568950" y="1936750"/>
          <p14:tracePt t="234209" x="5549900" y="1949450"/>
          <p14:tracePt t="234226" x="5530850" y="1962150"/>
          <p14:tracePt t="234242" x="5511800" y="1968500"/>
          <p14:tracePt t="234259" x="5499100" y="1981200"/>
          <p14:tracePt t="234275" x="5480050" y="1981200"/>
          <p14:tracePt t="234292" x="5467350" y="1987550"/>
          <p14:tracePt t="234309" x="5461000" y="1993900"/>
          <p14:tracePt t="234326" x="5435600" y="1993900"/>
          <p14:tracePt t="234342" x="5410200" y="1993900"/>
          <p14:tracePt t="234344" x="5391150" y="1993900"/>
          <p14:tracePt t="234359" x="5372100" y="1993900"/>
          <p14:tracePt t="234375" x="5321300" y="1993900"/>
          <p14:tracePt t="234392" x="5308600" y="1993900"/>
          <p14:tracePt t="234409" x="5295900" y="1987550"/>
          <p14:tracePt t="234425" x="5289550" y="1968500"/>
          <p14:tracePt t="234442" x="5289550" y="1936750"/>
          <p14:tracePt t="234459" x="5283200" y="1911350"/>
          <p14:tracePt t="234475" x="5251450" y="1898650"/>
          <p14:tracePt t="234492" x="5232400" y="1892300"/>
          <p14:tracePt t="234509" x="5213350" y="1892300"/>
          <p14:tracePt t="234526" x="5226050" y="1892300"/>
          <p14:tracePt t="234542" x="5251450" y="1892300"/>
          <p14:tracePt t="234544" x="5270500" y="1892300"/>
          <p14:tracePt t="234560" x="5289550" y="1879600"/>
          <p14:tracePt t="234576" x="5314950" y="1866900"/>
          <p14:tracePt t="234592" x="5327650" y="1866900"/>
          <p14:tracePt t="234609" x="5334000" y="1860550"/>
          <p14:tracePt t="234680" x="5327650" y="1860550"/>
          <p14:tracePt t="234687" x="5302250" y="1860550"/>
          <p14:tracePt t="234695" x="5289550" y="1860550"/>
          <p14:tracePt t="234709" x="5270500" y="1860550"/>
          <p14:tracePt t="234726" x="5232400" y="1860550"/>
          <p14:tracePt t="234742" x="5187950" y="1879600"/>
          <p14:tracePt t="234744" x="5156200" y="1898650"/>
          <p14:tracePt t="234759" x="5086350" y="1949450"/>
          <p14:tracePt t="234776" x="5016500" y="1987550"/>
          <p14:tracePt t="234792" x="4959350" y="2019300"/>
          <p14:tracePt t="234809" x="4933950" y="2032000"/>
          <p14:tracePt t="234825" x="4914900" y="2038350"/>
          <p14:tracePt t="234859" x="4908550" y="2038350"/>
          <p14:tracePt t="234920" x="4921250" y="2025650"/>
          <p14:tracePt t="234927" x="4933950" y="2006600"/>
          <p14:tracePt t="234936" x="4959350" y="1993900"/>
          <p14:tracePt t="234943" x="4991100" y="1974850"/>
          <p14:tracePt t="234959" x="5022850" y="1949450"/>
          <p14:tracePt t="234976" x="5137150" y="1885950"/>
          <p14:tracePt t="234992" x="5238750" y="1841500"/>
          <p14:tracePt t="235009" x="5353050" y="1797050"/>
          <p14:tracePt t="235026" x="5473700" y="1758950"/>
          <p14:tracePt t="235042" x="5575300" y="1720850"/>
          <p14:tracePt t="235059" x="5645150" y="1701800"/>
          <p14:tracePt t="235076" x="5664200" y="1695450"/>
          <p14:tracePt t="235092" x="5664200" y="1689100"/>
          <p14:tracePt t="235109" x="5670550" y="1689100"/>
          <p14:tracePt t="235144" x="5670550" y="1695450"/>
          <p14:tracePt t="235168" x="5638800" y="1708150"/>
          <p14:tracePt t="235177" x="5594350" y="1727200"/>
          <p14:tracePt t="235192" x="5492750" y="1778000"/>
          <p14:tracePt t="235209" x="5365750" y="1847850"/>
          <p14:tracePt t="235225" x="5219700" y="1911350"/>
          <p14:tracePt t="235242" x="5118100" y="1968500"/>
          <p14:tracePt t="235259" x="5016500" y="2012950"/>
          <p14:tracePt t="235275" x="4946650" y="2032000"/>
          <p14:tracePt t="235292" x="4908550" y="2044700"/>
          <p14:tracePt t="235309" x="4902200" y="2051050"/>
          <p14:tracePt t="235342" x="4902200" y="2044700"/>
          <p14:tracePt t="235359" x="5003800" y="1974850"/>
          <p14:tracePt t="235375" x="5111750" y="1924050"/>
          <p14:tracePt t="235392" x="5219700" y="1866900"/>
          <p14:tracePt t="235409" x="5327650" y="1822450"/>
          <p14:tracePt t="235426" x="5410200" y="1790700"/>
          <p14:tracePt t="235442" x="5473700" y="1771650"/>
          <p14:tracePt t="235459" x="5518150" y="1752600"/>
          <p14:tracePt t="235476" x="5543550" y="1733550"/>
          <p14:tracePt t="235492" x="5556250" y="1720850"/>
          <p14:tracePt t="235509" x="5562600" y="1708150"/>
          <p14:tracePt t="235568" x="5549900" y="1720850"/>
          <p14:tracePt t="235577" x="5511800" y="1746250"/>
          <p14:tracePt t="235592" x="5435600" y="1797050"/>
          <p14:tracePt t="235609" x="5384800" y="1841500"/>
          <p14:tracePt t="235625" x="5359400" y="1879600"/>
          <p14:tracePt t="235642" x="5346700" y="1905000"/>
          <p14:tracePt t="235659" x="5346700" y="1911350"/>
          <p14:tracePt t="235692" x="5391150" y="1911350"/>
          <p14:tracePt t="235709" x="5467350" y="1892300"/>
          <p14:tracePt t="235725" x="5537200" y="1866900"/>
          <p14:tracePt t="235742" x="5600700" y="1841500"/>
          <p14:tracePt t="235759" x="5651500" y="1835150"/>
          <p14:tracePt t="235761" x="5664200" y="1835150"/>
          <p14:tracePt t="235775" x="5721350" y="1835150"/>
          <p14:tracePt t="235792" x="5753100" y="1879600"/>
          <p14:tracePt t="235809" x="5778500" y="1930400"/>
          <p14:tracePt t="235826" x="5803900" y="2012950"/>
          <p14:tracePt t="235842" x="5829300" y="2095500"/>
          <p14:tracePt t="235859" x="5848350" y="2197100"/>
          <p14:tracePt t="235876" x="5880100" y="2292350"/>
          <p14:tracePt t="235892" x="5905500" y="2381250"/>
          <p14:tracePt t="235909" x="5937250" y="2489200"/>
          <p14:tracePt t="235926" x="5988050" y="2609850"/>
          <p14:tracePt t="235942" x="6032500" y="2698750"/>
          <p14:tracePt t="235959" x="6115050" y="2838450"/>
          <p14:tracePt t="235976" x="6197600" y="2959100"/>
          <p14:tracePt t="235992" x="6292850" y="3105150"/>
          <p14:tracePt t="236009" x="6394450" y="3257550"/>
          <p14:tracePt t="236026" x="6515100" y="3429000"/>
          <p14:tracePt t="236044" x="6654800" y="3575050"/>
          <p14:tracePt t="236059" x="6788150" y="3702050"/>
          <p14:tracePt t="236076" x="6908800" y="3790950"/>
          <p14:tracePt t="236092" x="7016750" y="3854450"/>
          <p14:tracePt t="236109" x="7042150" y="3879850"/>
          <p14:tracePt t="236126" x="7004050" y="3867150"/>
          <p14:tracePt t="236255" x="7016750" y="3873500"/>
          <p14:tracePt t="236263" x="7042150" y="3886200"/>
          <p14:tracePt t="236275" x="7080250" y="3911600"/>
          <p14:tracePt t="236292" x="7162800" y="3968750"/>
          <p14:tracePt t="236309" x="7239000" y="4000500"/>
          <p14:tracePt t="236326" x="7308850" y="4038600"/>
          <p14:tracePt t="236342" x="7346950" y="4064000"/>
          <p14:tracePt t="236345" x="7359650" y="4076700"/>
          <p14:tracePt t="236359" x="7359650" y="4083050"/>
          <p14:tracePt t="236440" x="7359650" y="4089400"/>
          <p14:tracePt t="236520" x="7353300" y="4083050"/>
          <p14:tracePt t="236527" x="7334250" y="4070350"/>
          <p14:tracePt t="236536" x="7315200" y="4064000"/>
          <p14:tracePt t="236543" x="7308850" y="4064000"/>
          <p14:tracePt t="236560" x="7283450" y="4051300"/>
          <p14:tracePt t="236576" x="7270750" y="4051300"/>
          <p14:tracePt t="236592" x="7258050" y="4044950"/>
          <p14:tracePt t="236626" x="7251700" y="4038600"/>
          <p14:tracePt t="236784" x="7264400" y="4038600"/>
          <p14:tracePt t="236792" x="7283450" y="4038600"/>
          <p14:tracePt t="236809" x="7302500" y="4019550"/>
          <p14:tracePt t="236825" x="7366000" y="4000500"/>
          <p14:tracePt t="236842" x="7442200" y="3975100"/>
          <p14:tracePt t="236859" x="7518400" y="3949700"/>
          <p14:tracePt t="236875" x="7588250" y="3937000"/>
          <p14:tracePt t="236892" x="7664450" y="3924300"/>
          <p14:tracePt t="236909" x="7747000" y="3917950"/>
          <p14:tracePt t="236927" x="7848600" y="3905250"/>
          <p14:tracePt t="236942" x="7880350" y="3905250"/>
          <p14:tracePt t="236960" x="7969250" y="3905250"/>
          <p14:tracePt t="236975" x="8032750" y="3892550"/>
          <p14:tracePt t="236992" x="8108950" y="3892550"/>
          <p14:tracePt t="237009" x="8191500" y="3892550"/>
          <p14:tracePt t="237025" x="8274050" y="3892550"/>
          <p14:tracePt t="237042" x="8337550" y="3892550"/>
          <p14:tracePt t="237059" x="8394700" y="3892550"/>
          <p14:tracePt t="237076" x="8426450" y="3898900"/>
          <p14:tracePt t="237092" x="8445500" y="3898900"/>
          <p14:tracePt t="237109" x="8451850" y="3898900"/>
          <p14:tracePt t="237125" x="8458200" y="3898900"/>
          <p14:tracePt t="237159" x="8464550" y="3898900"/>
          <p14:tracePt t="237240" x="8458200" y="3905250"/>
          <p14:tracePt t="237247" x="8426450" y="3905250"/>
          <p14:tracePt t="237259" x="8388350" y="3911600"/>
          <p14:tracePt t="237276" x="8312150" y="3917950"/>
          <p14:tracePt t="237292" x="8223250" y="3924300"/>
          <p14:tracePt t="237310" x="8108950" y="3930650"/>
          <p14:tracePt t="237325" x="7975600" y="3956050"/>
          <p14:tracePt t="237342" x="7797800" y="3987800"/>
          <p14:tracePt t="237344" x="7696200" y="3981450"/>
          <p14:tracePt t="237359" x="7600950" y="3981450"/>
          <p14:tracePt t="237375" x="7346950" y="3987800"/>
          <p14:tracePt t="237392" x="7213600" y="3987800"/>
          <p14:tracePt t="237409" x="7105650" y="3987800"/>
          <p14:tracePt t="237426" x="7016750" y="3987800"/>
          <p14:tracePt t="237442" x="6965950" y="3994150"/>
          <p14:tracePt t="237459" x="6959600" y="3994150"/>
          <p14:tracePt t="237528" x="6965950" y="3994150"/>
          <p14:tracePt t="237551" x="6965950" y="3987800"/>
          <p14:tracePt t="237560" x="6972300" y="3987800"/>
          <p14:tracePt t="237568" x="6972300" y="3981450"/>
          <p14:tracePt t="237575" x="6985000" y="3981450"/>
          <p14:tracePt t="237592" x="7010400" y="3968750"/>
          <p14:tracePt t="237609" x="7054850" y="3956050"/>
          <p14:tracePt t="237626" x="7112000" y="3943350"/>
          <p14:tracePt t="237642" x="7181850" y="3924300"/>
          <p14:tracePt t="237659" x="7264400" y="3917950"/>
          <p14:tracePt t="237676" x="7353300" y="3917950"/>
          <p14:tracePt t="237692" x="7448550" y="3917950"/>
          <p14:tracePt t="237709" x="7543800" y="3917950"/>
          <p14:tracePt t="237726" x="7658100" y="3917950"/>
          <p14:tracePt t="237742" x="7791450" y="3917950"/>
          <p14:tracePt t="237744" x="7867650" y="3911600"/>
          <p14:tracePt t="237759" x="7937500" y="3911600"/>
          <p14:tracePt t="237775" x="8134350" y="3905250"/>
          <p14:tracePt t="237792" x="8255000" y="3905250"/>
          <p14:tracePt t="237809" x="8350250" y="3905250"/>
          <p14:tracePt t="237825" x="8445500" y="3905250"/>
          <p14:tracePt t="237842" x="8540750" y="3905250"/>
          <p14:tracePt t="237859" x="8597900" y="3905250"/>
          <p14:tracePt t="237876" x="8616950" y="3905250"/>
          <p14:tracePt t="237992" x="8604250" y="3905250"/>
          <p14:tracePt t="238000" x="8559800" y="3905250"/>
          <p14:tracePt t="238009" x="8509000" y="3911600"/>
          <p14:tracePt t="238025" x="8350250" y="3911600"/>
          <p14:tracePt t="238042" x="8121650" y="3873500"/>
          <p14:tracePt t="238059" x="7854950" y="3797300"/>
          <p14:tracePt t="238076" x="7588250" y="3708400"/>
          <p14:tracePt t="238092" x="7346950" y="3625850"/>
          <p14:tracePt t="238109" x="7137400" y="3556000"/>
          <p14:tracePt t="238126" x="7004050" y="3473450"/>
          <p14:tracePt t="238142" x="6921500" y="3384550"/>
          <p14:tracePt t="238144" x="6896100" y="3340100"/>
          <p14:tracePt t="238159" x="6883400" y="3302000"/>
          <p14:tracePt t="238176" x="6864350" y="3206750"/>
          <p14:tracePt t="238192" x="6864350" y="3162300"/>
          <p14:tracePt t="238209" x="6858000" y="3130550"/>
          <p14:tracePt t="238226" x="6858000" y="3105150"/>
          <p14:tracePt t="238242" x="6858000" y="3079750"/>
          <p14:tracePt t="238259" x="6858000" y="3035300"/>
          <p14:tracePt t="238276" x="6858000" y="2990850"/>
          <p14:tracePt t="238292" x="6851650" y="2965450"/>
          <p14:tracePt t="238309" x="6851650" y="2952750"/>
          <p14:tracePt t="238326" x="6851650" y="2946400"/>
          <p14:tracePt t="238342" x="6845300" y="2946400"/>
          <p14:tracePt t="238359" x="6826250" y="2927350"/>
          <p14:tracePt t="238375" x="6794500" y="2914650"/>
          <p14:tracePt t="238392" x="6756400" y="2901950"/>
          <p14:tracePt t="238409" x="6731000" y="2901950"/>
          <p14:tracePt t="238426" x="6699250" y="2901950"/>
          <p14:tracePt t="238442" x="6661150" y="2901950"/>
          <p14:tracePt t="238459" x="6616700" y="2901950"/>
          <p14:tracePt t="238476" x="6559550" y="2901950"/>
          <p14:tracePt t="238492" x="6477000" y="2895600"/>
          <p14:tracePt t="238509" x="6413500" y="2895600"/>
          <p14:tracePt t="238526" x="6337300" y="2895600"/>
          <p14:tracePt t="238542" x="6286500" y="2895600"/>
          <p14:tracePt t="238544" x="6280150" y="2895600"/>
          <p14:tracePt t="238559" x="6273800" y="2895600"/>
          <p14:tracePt t="238736" x="6267450" y="2895600"/>
          <p14:tracePt t="238743" x="6261100" y="2895600"/>
          <p14:tracePt t="238759" x="6242050" y="2889250"/>
          <p14:tracePt t="238775" x="6172200" y="2889250"/>
          <p14:tracePt t="238792" x="6115050" y="2882900"/>
          <p14:tracePt t="238809" x="6045200" y="2882900"/>
          <p14:tracePt t="238826" x="5962650" y="2870200"/>
          <p14:tracePt t="238842" x="5905500" y="2851150"/>
          <p14:tracePt t="238859" x="5873750" y="2844800"/>
          <p14:tracePt t="238876" x="5854700" y="2838450"/>
          <p14:tracePt t="238892" x="5842000" y="2838450"/>
          <p14:tracePt t="238909" x="5822950" y="2838450"/>
          <p14:tracePt t="238926" x="5810250" y="2838450"/>
          <p14:tracePt t="238959" x="5803900" y="2838450"/>
          <p14:tracePt t="239176" x="5791200" y="2838450"/>
          <p14:tracePt t="239183" x="5772150" y="2838450"/>
          <p14:tracePt t="239192" x="5753100" y="2838450"/>
          <p14:tracePt t="239209" x="5715000" y="2838450"/>
          <p14:tracePt t="239225" x="5683250" y="2838450"/>
          <p14:tracePt t="239242" x="5645150" y="2838450"/>
          <p14:tracePt t="239259" x="5600700" y="2838450"/>
          <p14:tracePt t="239276" x="5556250" y="2838450"/>
          <p14:tracePt t="239292" x="5511800" y="2838450"/>
          <p14:tracePt t="239309" x="5505450" y="2838450"/>
          <p14:tracePt t="239326" x="5499100" y="2838450"/>
          <p14:tracePt t="239359" x="5511800" y="2838450"/>
          <p14:tracePt t="239376" x="5549900" y="2838450"/>
          <p14:tracePt t="239392" x="5613400" y="2838450"/>
          <p14:tracePt t="239409" x="5702300" y="2838450"/>
          <p14:tracePt t="239426" x="5822950" y="2838450"/>
          <p14:tracePt t="239442" x="5962650" y="2844800"/>
          <p14:tracePt t="239459" x="6051550" y="2844800"/>
          <p14:tracePt t="239476" x="6076950" y="2844800"/>
          <p14:tracePt t="239512" x="6076950" y="2851150"/>
          <p14:tracePt t="240456" x="6064250" y="2851150"/>
          <p14:tracePt t="240463" x="6057900" y="2851150"/>
          <p14:tracePt t="240476" x="6051550" y="2851150"/>
          <p14:tracePt t="240492" x="6038850" y="2851150"/>
          <p14:tracePt t="240509" x="6026150" y="2851150"/>
          <p14:tracePt t="240526" x="6007100" y="2851150"/>
          <p14:tracePt t="240542" x="5988050" y="2851150"/>
          <p14:tracePt t="240544" x="5969000" y="2851150"/>
          <p14:tracePt t="240559" x="5943600" y="2851150"/>
          <p14:tracePt t="240575" x="5924550" y="2851150"/>
          <p14:tracePt t="240592" x="5905500" y="2851150"/>
          <p14:tracePt t="240609" x="5880100" y="2851150"/>
          <p14:tracePt t="240626" x="5842000" y="2851150"/>
          <p14:tracePt t="240642" x="5797550" y="2851150"/>
          <p14:tracePt t="240659" x="5746750" y="2851150"/>
          <p14:tracePt t="240675" x="5721350" y="2851150"/>
          <p14:tracePt t="240692" x="5702300" y="2851150"/>
          <p14:tracePt t="240709" x="5689600" y="2851150"/>
          <p14:tracePt t="240726" x="5683250" y="2851150"/>
          <p14:tracePt t="240743" x="5664200" y="2851150"/>
          <p14:tracePt t="240760" x="5657850" y="2851150"/>
          <p14:tracePt t="240784" x="5651500" y="2851150"/>
          <p14:tracePt t="240824" x="5645150" y="2851150"/>
          <p14:tracePt t="240831" x="5638800" y="2851150"/>
          <p14:tracePt t="240842" x="5632450" y="2851150"/>
          <p14:tracePt t="240859" x="5626100" y="2851150"/>
          <p14:tracePt t="240876" x="5600700" y="2844800"/>
          <p14:tracePt t="240892" x="5581650" y="2844800"/>
          <p14:tracePt t="240992" x="5588000" y="2844800"/>
          <p14:tracePt t="241000" x="5626100" y="2844800"/>
          <p14:tracePt t="241012" x="5664200" y="2844800"/>
          <p14:tracePt t="241026" x="5765800" y="2844800"/>
          <p14:tracePt t="241042" x="5873750" y="2838450"/>
          <p14:tracePt t="241059" x="5969000" y="2844800"/>
          <p14:tracePt t="241076" x="6051550" y="2844800"/>
          <p14:tracePt t="241092" x="6127750" y="2844800"/>
          <p14:tracePt t="241109" x="6197600" y="2844800"/>
          <p14:tracePt t="241125" x="6254750" y="2844800"/>
          <p14:tracePt t="241142" x="6286500" y="2844800"/>
          <p14:tracePt t="241159" x="6299200" y="2844800"/>
          <p14:tracePt t="241288" x="6299200" y="2851150"/>
          <p14:tracePt t="241295" x="6286500" y="2851150"/>
          <p14:tracePt t="241304" x="6254750" y="2851150"/>
          <p14:tracePt t="241311" x="6216650" y="2851150"/>
          <p14:tracePt t="241326" x="6178550" y="2851150"/>
          <p14:tracePt t="241342" x="6108700" y="2851150"/>
          <p14:tracePt t="241344" x="6089650" y="2851150"/>
          <p14:tracePt t="241359" x="6070600" y="2851150"/>
          <p14:tracePt t="241375" x="6064250" y="2851150"/>
          <p14:tracePt t="241392" x="6057900" y="2851150"/>
          <p14:tracePt t="241409" x="6045200" y="2851150"/>
          <p14:tracePt t="241425" x="6013450" y="2851150"/>
          <p14:tracePt t="241442" x="5969000" y="2851150"/>
          <p14:tracePt t="241459" x="5930900" y="2851150"/>
          <p14:tracePt t="241475" x="5911850" y="2851150"/>
          <p14:tracePt t="241492" x="5892800" y="2851150"/>
          <p14:tracePt t="241509" x="5873750" y="2851150"/>
          <p14:tracePt t="241526" x="5842000" y="2851150"/>
          <p14:tracePt t="241542" x="5803900" y="2851150"/>
          <p14:tracePt t="241544" x="5791200" y="2851150"/>
          <p14:tracePt t="241559" x="5772150" y="2851150"/>
          <p14:tracePt t="241576" x="5708650" y="2851150"/>
          <p14:tracePt t="241592" x="5657850" y="2851150"/>
          <p14:tracePt t="241609" x="5632450" y="2857500"/>
          <p14:tracePt t="241626" x="5600700" y="2863850"/>
          <p14:tracePt t="241642" x="5581650" y="2863850"/>
          <p14:tracePt t="241659" x="5549900" y="2863850"/>
          <p14:tracePt t="241676" x="5518150" y="2863850"/>
          <p14:tracePt t="241692" x="5473700" y="2870200"/>
          <p14:tracePt t="241709" x="5461000" y="2876550"/>
          <p14:tracePt t="241726" x="5454650" y="2876550"/>
          <p14:tracePt t="241831" x="5454650" y="2870200"/>
          <p14:tracePt t="241848" x="5473700" y="2870200"/>
          <p14:tracePt t="241856" x="5505450" y="2863850"/>
          <p14:tracePt t="241863" x="5543550" y="2857500"/>
          <p14:tracePt t="241876" x="5575300" y="2863850"/>
          <p14:tracePt t="241892" x="5638800" y="2857500"/>
          <p14:tracePt t="241909" x="5715000" y="2857500"/>
          <p14:tracePt t="241925" x="5784850" y="2857500"/>
          <p14:tracePt t="241942" x="5886450" y="2857500"/>
          <p14:tracePt t="241944" x="5937250" y="2857500"/>
          <p14:tracePt t="241960" x="6057900" y="2863850"/>
          <p14:tracePt t="241975" x="6184900" y="2870200"/>
          <p14:tracePt t="241992" x="6286500" y="2870200"/>
          <p14:tracePt t="242009" x="6330950" y="2876550"/>
          <p14:tracePt t="242026" x="6375400" y="2876550"/>
          <p14:tracePt t="242042" x="6407150" y="2876550"/>
          <p14:tracePt t="242059" x="6445250" y="2876550"/>
          <p14:tracePt t="242076" x="6457950" y="2876550"/>
          <p14:tracePt t="242092" x="6477000" y="2876550"/>
          <p14:tracePt t="242199" x="6451600" y="2876550"/>
          <p14:tracePt t="242208" x="6388100" y="2870200"/>
          <p14:tracePt t="242226" x="6261100" y="2832100"/>
          <p14:tracePt t="242242" x="6102350" y="2774950"/>
          <p14:tracePt t="242259" x="5949950" y="2717800"/>
          <p14:tracePt t="242276" x="5810250" y="2654300"/>
          <p14:tracePt t="242292" x="5683250" y="2565400"/>
          <p14:tracePt t="242309" x="5575300" y="2476500"/>
          <p14:tracePt t="242326" x="5461000" y="2400300"/>
          <p14:tracePt t="242328" x="5416550" y="2368550"/>
          <p14:tracePt t="242342" x="5378450" y="2330450"/>
          <p14:tracePt t="242360" x="5264150" y="2222500"/>
          <p14:tracePt t="242376" x="5213350" y="2184400"/>
          <p14:tracePt t="242392" x="5181600" y="2159000"/>
          <p14:tracePt t="242409" x="5175250" y="2146300"/>
          <p14:tracePt t="242442" x="5168900" y="2139950"/>
          <p14:tracePt t="242475" x="5156200" y="2133600"/>
          <p14:tracePt t="242512" x="5156200" y="2127250"/>
          <p14:tracePt t="242535" x="5156200" y="2114550"/>
          <p14:tracePt t="242544" x="5149850" y="2101850"/>
          <p14:tracePt t="242559" x="5137150" y="2070100"/>
          <p14:tracePt t="242576" x="5137150" y="2032000"/>
          <p14:tracePt t="242592" x="5137150" y="1993900"/>
          <p14:tracePt t="242609" x="5168900" y="1968500"/>
          <p14:tracePt t="242626" x="5219700" y="1936750"/>
          <p14:tracePt t="242642" x="5276850" y="1917700"/>
          <p14:tracePt t="242659" x="5327650" y="1905000"/>
          <p14:tracePt t="242676" x="5378450" y="1898650"/>
          <p14:tracePt t="242693" x="5441950" y="1898650"/>
          <p14:tracePt t="242709" x="5492750" y="1924050"/>
          <p14:tracePt t="242726" x="5530850" y="1981200"/>
          <p14:tracePt t="242742" x="5530850" y="2044700"/>
          <p14:tracePt t="242744" x="5524500" y="2082800"/>
          <p14:tracePt t="242759" x="5505450" y="2120900"/>
          <p14:tracePt t="242776" x="5448300" y="2184400"/>
          <p14:tracePt t="242792" x="5410200" y="2197100"/>
          <p14:tracePt t="242809" x="5359400" y="2203450"/>
          <p14:tracePt t="242826" x="5283200" y="2203450"/>
          <p14:tracePt t="242842" x="5226050" y="2190750"/>
          <p14:tracePt t="242859" x="5194300" y="2152650"/>
          <p14:tracePt t="242876" x="5175250" y="2114550"/>
          <p14:tracePt t="242892" x="5175250" y="2044700"/>
          <p14:tracePt t="242909" x="5194300" y="1974850"/>
          <p14:tracePt t="242926" x="5226050" y="1911350"/>
          <p14:tracePt t="242942" x="5270500" y="1860550"/>
          <p14:tracePt t="242960" x="5327650" y="1816100"/>
          <p14:tracePt t="242977" x="5346700" y="1784350"/>
          <p14:tracePt t="242992" x="5353050" y="1758950"/>
          <p14:tracePt t="243009" x="5359400" y="1739900"/>
          <p14:tracePt t="243026" x="5365750" y="1739900"/>
          <p14:tracePt t="243120" x="5359400" y="1739900"/>
          <p14:tracePt t="243135" x="5353050" y="1739900"/>
          <p14:tracePt t="243151" x="5346700" y="1739900"/>
          <p14:tracePt t="243160" x="5334000" y="1739900"/>
          <p14:tracePt t="243168" x="5321300" y="1739900"/>
          <p14:tracePt t="243176" x="5308600" y="1739900"/>
          <p14:tracePt t="243192" x="5283200" y="1682750"/>
          <p14:tracePt t="243209" x="5270500" y="1612900"/>
          <p14:tracePt t="243226" x="5270500" y="1549400"/>
          <p14:tracePt t="243243" x="5276850" y="1492250"/>
          <p14:tracePt t="243259" x="5321300" y="1441450"/>
          <p14:tracePt t="243276" x="5391150" y="1409700"/>
          <p14:tracePt t="243293" x="5441950" y="1397000"/>
          <p14:tracePt t="243309" x="5480050" y="1390650"/>
          <p14:tracePt t="243326" x="5511800" y="1390650"/>
          <p14:tracePt t="243342" x="5556250" y="1390650"/>
          <p14:tracePt t="243360" x="5613400" y="1390650"/>
          <p14:tracePt t="243376" x="5619750" y="1422400"/>
          <p14:tracePt t="243392" x="5613400" y="1473200"/>
          <p14:tracePt t="243409" x="5581650" y="1524000"/>
          <p14:tracePt t="243427" x="5556250" y="1562100"/>
          <p14:tracePt t="243442" x="5530850" y="1587500"/>
          <p14:tracePt t="243459" x="5492750" y="1606550"/>
          <p14:tracePt t="243475" x="5454650" y="1606550"/>
          <p14:tracePt t="243492" x="5422900" y="1612900"/>
          <p14:tracePt t="243509" x="5391150" y="1612900"/>
          <p14:tracePt t="243526" x="5353050" y="1574800"/>
          <p14:tracePt t="243542" x="5295900" y="1530350"/>
          <p14:tracePt t="243544" x="5276850" y="1511300"/>
          <p14:tracePt t="243559" x="5257800" y="1492250"/>
          <p14:tracePt t="243576" x="5232400" y="1428750"/>
          <p14:tracePt t="243592" x="5219700" y="1384300"/>
          <p14:tracePt t="243609" x="5219700" y="1346200"/>
          <p14:tracePt t="243626" x="5219700" y="1327150"/>
          <p14:tracePt t="243642" x="5219700" y="1308100"/>
          <p14:tracePt t="243659" x="5232400" y="1276350"/>
          <p14:tracePt t="243676" x="5251450" y="1231900"/>
          <p14:tracePt t="243692" x="5264150" y="1200150"/>
          <p14:tracePt t="243709" x="5270500" y="1187450"/>
          <p14:tracePt t="243726" x="5270500" y="1181100"/>
          <p14:tracePt t="243743" x="5283200" y="1174750"/>
          <p14:tracePt t="243759" x="5302250" y="1168400"/>
          <p14:tracePt t="243776" x="5391150" y="1143000"/>
          <p14:tracePt t="243792" x="5441950" y="1136650"/>
          <p14:tracePt t="243809" x="5473700" y="1136650"/>
          <p14:tracePt t="243826" x="5499100" y="1136650"/>
          <p14:tracePt t="243842" x="5518150" y="1149350"/>
          <p14:tracePt t="243859" x="5530850" y="1168400"/>
          <p14:tracePt t="243876" x="5530850" y="1187450"/>
          <p14:tracePt t="243892" x="5505450" y="1219200"/>
          <p14:tracePt t="243909" x="5441950" y="1250950"/>
          <p14:tracePt t="243927" x="5384800" y="1270000"/>
          <p14:tracePt t="243942" x="5378450" y="1270000"/>
          <p14:tracePt t="243959" x="5353050" y="1276350"/>
          <p14:tracePt t="243976" x="5346700" y="1282700"/>
          <p14:tracePt t="244016" x="5340350" y="1282700"/>
          <p14:tracePt t="244041" x="5340350" y="1289050"/>
          <p14:tracePt t="244663" x="5340350" y="1295400"/>
          <p14:tracePt t="244672" x="5340350" y="1320800"/>
          <p14:tracePt t="244679" x="5340350" y="1365250"/>
          <p14:tracePt t="244692" x="5340350" y="1403350"/>
          <p14:tracePt t="244709" x="5340350" y="1479550"/>
          <p14:tracePt t="244726" x="5340350" y="1562100"/>
          <p14:tracePt t="244742" x="5340350" y="1644650"/>
          <p14:tracePt t="244744" x="5340350" y="1689100"/>
          <p14:tracePt t="244759" x="5334000" y="1784350"/>
          <p14:tracePt t="244776" x="5327650" y="1879600"/>
          <p14:tracePt t="244792" x="5327650" y="1955800"/>
          <p14:tracePt t="244809" x="5327650" y="2038350"/>
          <p14:tracePt t="244826" x="5321300" y="2108200"/>
          <p14:tracePt t="244842" x="5302250" y="2178050"/>
          <p14:tracePt t="244859" x="5276850" y="2254250"/>
          <p14:tracePt t="244876" x="5283200" y="2324100"/>
          <p14:tracePt t="244892" x="5289550" y="2368550"/>
          <p14:tracePt t="244909" x="5289550" y="2432050"/>
          <p14:tracePt t="244926" x="5289550" y="2501900"/>
          <p14:tracePt t="244942" x="5308600" y="2559050"/>
          <p14:tracePt t="244945" x="5321300" y="2584450"/>
          <p14:tracePt t="244960" x="5346700" y="2616200"/>
          <p14:tracePt t="244976" x="5372100" y="2647950"/>
          <p14:tracePt t="244992" x="5391150" y="2660650"/>
          <p14:tracePt t="245009" x="5403850" y="2667000"/>
          <p14:tracePt t="245026" x="5416550" y="2673350"/>
          <p14:tracePt t="245042" x="5435600" y="2679700"/>
          <p14:tracePt t="245059" x="5448300" y="2686050"/>
          <p14:tracePt t="245076" x="5467350" y="2692400"/>
          <p14:tracePt t="245092" x="5473700" y="2698750"/>
          <p14:tracePt t="245109" x="5480050" y="2705100"/>
          <p14:tracePt t="245127" x="5486400" y="2711450"/>
          <p14:tracePt t="245168" x="5486400" y="2724150"/>
          <p14:tracePt t="245184" x="5486400" y="2730500"/>
          <p14:tracePt t="245192" x="5486400" y="2736850"/>
          <p14:tracePt t="245209" x="5486400" y="2755900"/>
          <p14:tracePt t="245226" x="5492750" y="2774950"/>
          <p14:tracePt t="245242" x="5492750" y="2781300"/>
          <p14:tracePt t="245259" x="5492750" y="2794000"/>
          <p14:tracePt t="245276" x="5492750" y="2800350"/>
          <p14:tracePt t="245292" x="5492750" y="2806700"/>
          <p14:tracePt t="245326" x="5492750" y="2813050"/>
          <p14:tracePt t="245359" x="5499100" y="2813050"/>
          <p14:tracePt t="245399" x="5505450" y="2813050"/>
          <p14:tracePt t="245423" x="5511800" y="2813050"/>
          <p14:tracePt t="245608" x="5505450" y="2813050"/>
          <p14:tracePt t="245616" x="5499100" y="2806700"/>
          <p14:tracePt t="245625" x="5486400" y="2800350"/>
          <p14:tracePt t="245642" x="5454650" y="2787650"/>
          <p14:tracePt t="245659" x="5397500" y="2768600"/>
          <p14:tracePt t="245676" x="5314950" y="2743200"/>
          <p14:tracePt t="245692" x="5245100" y="2698750"/>
          <p14:tracePt t="245709" x="5168900" y="2647950"/>
          <p14:tracePt t="245725" x="5124450" y="2609850"/>
          <p14:tracePt t="245742" x="5080000" y="2565400"/>
          <p14:tracePt t="245759" x="5060950" y="2533650"/>
          <p14:tracePt t="245776" x="5054600" y="2495550"/>
          <p14:tracePt t="245792" x="5041900" y="2482850"/>
          <p14:tracePt t="245809" x="5035550" y="2470150"/>
          <p14:tracePt t="245826" x="5029200" y="2463800"/>
          <p14:tracePt t="245842" x="5029200" y="2457450"/>
          <p14:tracePt t="245859" x="5029200" y="2451100"/>
          <p14:tracePt t="245876" x="5022850" y="2438400"/>
          <p14:tracePt t="245892" x="5016500" y="2425700"/>
          <p14:tracePt t="245909" x="5016500" y="2400300"/>
          <p14:tracePt t="245926" x="5016500" y="2381250"/>
          <p14:tracePt t="245942" x="5016500" y="2349500"/>
          <p14:tracePt t="245944" x="5016500" y="2336800"/>
          <p14:tracePt t="245960" x="5016500" y="2311400"/>
          <p14:tracePt t="245976" x="5016500" y="2286000"/>
          <p14:tracePt t="245992" x="5016500" y="2254250"/>
          <p14:tracePt t="246009" x="5016500" y="2235200"/>
          <p14:tracePt t="246026" x="5016500" y="2216150"/>
          <p14:tracePt t="246043" x="5029200" y="2190750"/>
          <p14:tracePt t="246059" x="5035550" y="2165350"/>
          <p14:tracePt t="246076" x="5048250" y="2152650"/>
          <p14:tracePt t="246092" x="5054600" y="2146300"/>
          <p14:tracePt t="246109" x="5060950" y="2127250"/>
          <p14:tracePt t="246126" x="5060950" y="2114550"/>
          <p14:tracePt t="246142" x="5060950" y="2108200"/>
          <p14:tracePt t="246200" x="5067300" y="2108200"/>
          <p14:tracePt t="246248" x="5073650" y="2101850"/>
          <p14:tracePt t="246256" x="5080000" y="2089150"/>
          <p14:tracePt t="246264" x="5092700" y="2070100"/>
          <p14:tracePt t="246275" x="5105400" y="2051050"/>
          <p14:tracePt t="246293" x="5149850" y="1987550"/>
          <p14:tracePt t="246309" x="5213350" y="1905000"/>
          <p14:tracePt t="246326" x="5245100" y="1854200"/>
          <p14:tracePt t="246342" x="5257800" y="1828800"/>
          <p14:tracePt t="246359" x="5264150" y="1828800"/>
          <p14:tracePt t="246392" x="5283200" y="1822450"/>
          <p14:tracePt t="246409" x="5314950" y="1803400"/>
          <p14:tracePt t="246426" x="5346700" y="1784350"/>
          <p14:tracePt t="246442" x="5378450" y="1765300"/>
          <p14:tracePt t="246459" x="5391150" y="1765300"/>
          <p14:tracePt t="246476" x="5397500" y="1752600"/>
          <p14:tracePt t="246492" x="5416550" y="1739900"/>
          <p14:tracePt t="246509" x="5454650" y="1714500"/>
          <p14:tracePt t="246526" x="5486400" y="1663700"/>
          <p14:tracePt t="246543" x="5511800" y="1606550"/>
          <p14:tracePt t="246545" x="5518150" y="1593850"/>
          <p14:tracePt t="246559" x="5524500" y="1574800"/>
          <p14:tracePt t="246576" x="5518150" y="1543050"/>
          <p14:tracePt t="246592" x="5499100" y="1517650"/>
          <p14:tracePt t="246609" x="5486400" y="1479550"/>
          <p14:tracePt t="246626" x="5467350" y="1416050"/>
          <p14:tracePt t="246642" x="5441950" y="1352550"/>
          <p14:tracePt t="246659" x="5429250" y="1308100"/>
          <p14:tracePt t="246676" x="5422900" y="1289050"/>
          <p14:tracePt t="246692" x="5422900" y="1282700"/>
          <p14:tracePt t="246726" x="5435600" y="1276350"/>
          <p14:tracePt t="246743" x="5448300" y="1270000"/>
          <p14:tracePt t="246759" x="5467350" y="1270000"/>
          <p14:tracePt t="246776" x="5486400" y="1314450"/>
          <p14:tracePt t="246792" x="5486400" y="1390650"/>
          <p14:tracePt t="246809" x="5486400" y="1498600"/>
          <p14:tracePt t="246826" x="5473700" y="1600200"/>
          <p14:tracePt t="246842" x="5461000" y="1689100"/>
          <p14:tracePt t="246859" x="5429250" y="1778000"/>
          <p14:tracePt t="246876" x="5378450" y="1835150"/>
          <p14:tracePt t="246892" x="5346700" y="1879600"/>
          <p14:tracePt t="246909" x="5321300" y="1924050"/>
          <p14:tracePt t="246926" x="5302250" y="1949450"/>
          <p14:tracePt t="246942" x="5289550" y="1974850"/>
          <p14:tracePt t="246944" x="5289550" y="1981200"/>
          <p14:tracePt t="246961" x="5289550" y="1993900"/>
          <p14:tracePt t="246977" x="5283200" y="1993900"/>
          <p14:tracePt t="246992" x="5270500" y="2006600"/>
          <p14:tracePt t="247009" x="5264150" y="2032000"/>
          <p14:tracePt t="247026" x="5257800" y="2051050"/>
          <p14:tracePt t="247042" x="5251450" y="2063750"/>
          <p14:tracePt t="247059" x="5238750" y="2076450"/>
          <p14:tracePt t="247076" x="5232400" y="2089150"/>
          <p14:tracePt t="247092" x="5219700" y="2114550"/>
          <p14:tracePt t="247109" x="5207000" y="2139950"/>
          <p14:tracePt t="247126" x="5194300" y="2165350"/>
          <p14:tracePt t="247142" x="5194300" y="2184400"/>
          <p14:tracePt t="247144" x="5187950" y="2184400"/>
          <p14:tracePt t="247160" x="5187950" y="2197100"/>
          <p14:tracePt t="247176" x="5181600" y="2197100"/>
          <p14:tracePt t="247192" x="5175250" y="2203450"/>
          <p14:tracePt t="247209" x="5156200" y="2216150"/>
          <p14:tracePt t="247226" x="5149850" y="2228850"/>
          <p14:tracePt t="247832" x="5137150" y="2216150"/>
          <p14:tracePt t="247840" x="5124450" y="2203450"/>
          <p14:tracePt t="247859" x="5092700" y="2165350"/>
          <p14:tracePt t="247876" x="5048250" y="2114550"/>
          <p14:tracePt t="247892" x="4997450" y="2063750"/>
          <p14:tracePt t="247909" x="4965700" y="2025650"/>
          <p14:tracePt t="247926" x="4946650" y="2006600"/>
          <p14:tracePt t="247943" x="4946650" y="1993900"/>
          <p14:tracePt t="247944" x="4940300" y="1987550"/>
          <p14:tracePt t="247961" x="4940300" y="1981200"/>
          <p14:tracePt t="248512" x="4953000" y="1968500"/>
          <p14:tracePt t="248520" x="4959350" y="1955800"/>
          <p14:tracePt t="248527" x="4959350" y="1943100"/>
          <p14:tracePt t="248542" x="4965700" y="1924050"/>
          <p14:tracePt t="248559" x="5010150" y="1866900"/>
          <p14:tracePt t="248561" x="5041900" y="1841500"/>
          <p14:tracePt t="248576" x="5105400" y="1771650"/>
          <p14:tracePt t="248592" x="5194300" y="1701800"/>
          <p14:tracePt t="248609" x="5283200" y="1644650"/>
          <p14:tracePt t="248626" x="5372100" y="1581150"/>
          <p14:tracePt t="248642" x="5441950" y="1543050"/>
          <p14:tracePt t="248659" x="5473700" y="1524000"/>
          <p14:tracePt t="248676" x="5480050" y="1517650"/>
          <p14:tracePt t="248693" x="5486400" y="1517650"/>
          <p14:tracePt t="248736" x="5480050" y="1517650"/>
          <p14:tracePt t="248823" x="5441950" y="1504950"/>
          <p14:tracePt t="248842" x="5391150" y="1492250"/>
          <p14:tracePt t="248859" x="5340350" y="1460500"/>
          <p14:tracePt t="248876" x="5283200" y="1409700"/>
          <p14:tracePt t="248892" x="5226050" y="1365250"/>
          <p14:tracePt t="248909" x="5175250" y="1320800"/>
          <p14:tracePt t="248925" x="5143500" y="1289050"/>
          <p14:tracePt t="248942" x="5130800" y="1270000"/>
          <p14:tracePt t="248960" x="5124450" y="1244600"/>
          <p14:tracePt t="248976" x="5124450" y="1238250"/>
          <p14:tracePt t="249144" x="5137150" y="1257300"/>
          <p14:tracePt t="249152" x="5162550" y="1295400"/>
          <p14:tracePt t="249160" x="5187950" y="1333500"/>
          <p14:tracePt t="249176" x="5270500" y="1428750"/>
          <p14:tracePt t="249192" x="5340350" y="1504950"/>
          <p14:tracePt t="249209" x="5391150" y="1562100"/>
          <p14:tracePt t="249226" x="5422900" y="1612900"/>
          <p14:tracePt t="249242" x="5441950" y="1644650"/>
          <p14:tracePt t="249259" x="5448300" y="1676400"/>
          <p14:tracePt t="249275" x="5461000" y="1708150"/>
          <p14:tracePt t="249292" x="5473700" y="1739900"/>
          <p14:tracePt t="249309" x="5486400" y="1746250"/>
          <p14:tracePt t="249415" x="5486400" y="1752600"/>
          <p14:tracePt t="249424" x="5486400" y="1758950"/>
          <p14:tracePt t="249442" x="5486400" y="1784350"/>
          <p14:tracePt t="249459" x="5454650" y="1803400"/>
          <p14:tracePt t="249476" x="5403850" y="1835150"/>
          <p14:tracePt t="249492" x="5327650" y="1885950"/>
          <p14:tracePt t="249509" x="5232400" y="1943100"/>
          <p14:tracePt t="249526" x="5149850" y="1993900"/>
          <p14:tracePt t="249542" x="5080000" y="2038350"/>
          <p14:tracePt t="249559" x="5022850" y="2076450"/>
          <p14:tracePt t="249576" x="5003800" y="2095500"/>
          <p14:tracePt t="249592" x="4997450" y="2095500"/>
          <p14:tracePt t="249655" x="4997450" y="2108200"/>
          <p14:tracePt t="249663" x="5010150" y="2127250"/>
          <p14:tracePt t="249672" x="5029200" y="2152650"/>
          <p14:tracePt t="249679" x="5060950" y="2203450"/>
          <p14:tracePt t="249692" x="5086350" y="2247900"/>
          <p14:tracePt t="249709" x="5162550" y="2355850"/>
          <p14:tracePt t="249726" x="5226050" y="2451100"/>
          <p14:tracePt t="249742" x="5308600" y="2540000"/>
          <p14:tracePt t="249744" x="5359400" y="2578100"/>
          <p14:tracePt t="249759" x="5461000" y="2654300"/>
          <p14:tracePt t="249776" x="5575300" y="2736850"/>
          <p14:tracePt t="249792" x="5657850" y="2806700"/>
          <p14:tracePt t="249809" x="5721350" y="2857500"/>
          <p14:tracePt t="249826" x="5740400" y="2876550"/>
          <p14:tracePt t="249842" x="5746750" y="2882900"/>
          <p14:tracePt t="249903" x="5746750" y="2889250"/>
          <p14:tracePt t="249928" x="5746750" y="2895600"/>
          <p14:tracePt t="249959" x="5727700" y="2895600"/>
          <p14:tracePt t="249968" x="5708650" y="2895600"/>
          <p14:tracePt t="249976" x="5689600" y="2895600"/>
          <p14:tracePt t="249992" x="5645150" y="2895600"/>
          <p14:tracePt t="250009" x="5619750" y="2895600"/>
          <p14:tracePt t="250026" x="5600700" y="2895600"/>
          <p14:tracePt t="250042" x="5575300" y="2882900"/>
          <p14:tracePt t="250059" x="5537200" y="2870200"/>
          <p14:tracePt t="250075" x="5518150" y="2857500"/>
          <p14:tracePt t="250093" x="5511800" y="2857500"/>
          <p14:tracePt t="250143" x="5524500" y="2857500"/>
          <p14:tracePt t="250152" x="5562600" y="2857500"/>
          <p14:tracePt t="250161" x="5600700" y="2857500"/>
          <p14:tracePt t="250176" x="5702300" y="2857500"/>
          <p14:tracePt t="250193" x="5829300" y="2851150"/>
          <p14:tracePt t="250209" x="5981700" y="2851150"/>
          <p14:tracePt t="250226" x="6134100" y="2851150"/>
          <p14:tracePt t="250242" x="6254750" y="2851150"/>
          <p14:tracePt t="250260" x="6337300" y="2851150"/>
          <p14:tracePt t="250276" x="6369050" y="2851150"/>
          <p14:tracePt t="250312" x="6375400" y="2851150"/>
          <p14:tracePt t="250463" x="6369050" y="2851150"/>
          <p14:tracePt t="250471" x="6362700" y="2851150"/>
          <p14:tracePt t="250480" x="6356350" y="2851150"/>
          <p14:tracePt t="250511" x="6356350" y="2844800"/>
          <p14:tracePt t="250520" x="6350000" y="2844800"/>
          <p14:tracePt t="250527" x="6350000" y="2838450"/>
          <p14:tracePt t="250542" x="6343650" y="2838450"/>
          <p14:tracePt t="250559" x="6330950" y="2813050"/>
          <p14:tracePt t="250576" x="6311900" y="2794000"/>
          <p14:tracePt t="250592" x="6286500" y="2774950"/>
          <p14:tracePt t="250609" x="6280150" y="2768600"/>
          <p14:tracePt t="250642" x="6273800" y="2768600"/>
          <p14:tracePt t="250676" x="6267450" y="2768600"/>
          <p14:tracePt t="250800" x="6261100" y="2768600"/>
          <p14:tracePt t="251407" x="6242050" y="2774950"/>
          <p14:tracePt t="251426" x="6203950" y="2787650"/>
          <p14:tracePt t="251443" x="6178550" y="2787650"/>
          <p14:tracePt t="251459" x="6134100" y="2787650"/>
          <p14:tracePt t="251476" x="6032500" y="2787650"/>
          <p14:tracePt t="251492" x="5924550" y="2806700"/>
          <p14:tracePt t="251509" x="5829300" y="2806700"/>
          <p14:tracePt t="251526" x="5791200" y="2800350"/>
          <p14:tracePt t="251542" x="5784850" y="2800350"/>
          <p14:tracePt t="251584" x="5778500" y="2800350"/>
          <p14:tracePt t="251600" x="5765800" y="2800350"/>
          <p14:tracePt t="251609" x="5753100" y="2800350"/>
          <p14:tracePt t="251626" x="5727700" y="2800350"/>
          <p14:tracePt t="251642" x="5695950" y="2800350"/>
          <p14:tracePt t="251659" x="5638800" y="2800350"/>
          <p14:tracePt t="251676" x="5530850" y="2800350"/>
          <p14:tracePt t="251693" x="5429250" y="2800350"/>
          <p14:tracePt t="251709" x="5340350" y="2806700"/>
          <p14:tracePt t="251726" x="5302250" y="2825750"/>
          <p14:tracePt t="251742" x="5276850" y="2832100"/>
          <p14:tracePt t="251816" x="5283200" y="2832100"/>
          <p14:tracePt t="251824" x="5308600" y="2832100"/>
          <p14:tracePt t="251842" x="5365750" y="2832100"/>
          <p14:tracePt t="251859" x="5429250" y="2832100"/>
          <p14:tracePt t="251876" x="5499100" y="2832100"/>
          <p14:tracePt t="251892" x="5568950" y="2832100"/>
          <p14:tracePt t="251909" x="5657850" y="2832100"/>
          <p14:tracePt t="251926" x="5759450" y="2844800"/>
          <p14:tracePt t="251942" x="5867400" y="2844800"/>
          <p14:tracePt t="251944" x="5911850" y="2844800"/>
          <p14:tracePt t="251959" x="5949950" y="2844800"/>
          <p14:tracePt t="251976" x="6032500" y="2844800"/>
          <p14:tracePt t="251992" x="6083300" y="2844800"/>
          <p14:tracePt t="252010" x="6115050" y="2844800"/>
          <p14:tracePt t="252026" x="6121400" y="2844800"/>
          <p14:tracePt t="252042" x="6127750" y="2844800"/>
          <p14:tracePt t="252059" x="6134100" y="2844800"/>
          <p14:tracePt t="253480" x="6121400" y="2844800"/>
          <p14:tracePt t="253488" x="6115050" y="2844800"/>
          <p14:tracePt t="253495" x="6108700" y="2844800"/>
          <p14:tracePt t="253511" x="6108700" y="2851150"/>
          <p14:tracePt t="253526" x="6108700" y="2857500"/>
          <p14:tracePt t="253542" x="6108700" y="2870200"/>
          <p14:tracePt t="253584" x="6096000" y="2870200"/>
          <p14:tracePt t="253592" x="6083300" y="2870200"/>
          <p14:tracePt t="253609" x="6032500" y="2870200"/>
          <p14:tracePt t="253626" x="5975350" y="2870200"/>
          <p14:tracePt t="253642" x="5937250" y="2870200"/>
          <p14:tracePt t="253659" x="5918200" y="2870200"/>
          <p14:tracePt t="253676" x="5911850" y="2870200"/>
          <p14:tracePt t="253760" x="5911850" y="2876550"/>
          <p14:tracePt t="253791" x="5899150" y="2882900"/>
          <p14:tracePt t="253809" x="5861050" y="2882900"/>
          <p14:tracePt t="253826" x="5797550" y="2882900"/>
          <p14:tracePt t="253842" x="5740400" y="2889250"/>
          <p14:tracePt t="253859" x="5689600" y="2901950"/>
          <p14:tracePt t="253876" x="5664200" y="2908300"/>
          <p14:tracePt t="253892" x="5638800" y="2908300"/>
          <p14:tracePt t="253909" x="5607050" y="2908300"/>
          <p14:tracePt t="253926" x="5568950" y="2908300"/>
          <p14:tracePt t="253942" x="5524500" y="2908300"/>
          <p14:tracePt t="253944" x="5505450" y="2908300"/>
          <p14:tracePt t="253959" x="5486400" y="2908300"/>
          <p14:tracePt t="253976" x="5448300" y="2908300"/>
          <p14:tracePt t="253992" x="5422900" y="2908300"/>
          <p14:tracePt t="254009" x="5384800" y="2908300"/>
          <p14:tracePt t="254026" x="5334000" y="2908300"/>
          <p14:tracePt t="254042" x="5289550" y="2908300"/>
          <p14:tracePt t="254059" x="5238750" y="2908300"/>
          <p14:tracePt t="254076" x="5162550" y="2908300"/>
          <p14:tracePt t="254092" x="5105400" y="2908300"/>
          <p14:tracePt t="254109" x="5054600" y="2908300"/>
          <p14:tracePt t="254126" x="5029200" y="2908300"/>
          <p14:tracePt t="254247" x="5041900" y="2908300"/>
          <p14:tracePt t="254256" x="5073650" y="2908300"/>
          <p14:tracePt t="254263" x="5105400" y="2908300"/>
          <p14:tracePt t="254276" x="5137150" y="2908300"/>
          <p14:tracePt t="254292" x="5194300" y="2914650"/>
          <p14:tracePt t="254309" x="5226050" y="2933700"/>
          <p14:tracePt t="254326" x="5251450" y="2959100"/>
          <p14:tracePt t="254342" x="5251450" y="2984500"/>
          <p14:tracePt t="254344" x="5251450" y="2990850"/>
          <p14:tracePt t="254359" x="5251450" y="3003550"/>
          <p14:tracePt t="254376" x="5238750" y="3009900"/>
          <p14:tracePt t="254392" x="5213350" y="3016250"/>
          <p14:tracePt t="254409" x="5181600" y="3016250"/>
          <p14:tracePt t="254426" x="5149850" y="2984500"/>
          <p14:tracePt t="254442" x="5111750" y="2933700"/>
          <p14:tracePt t="254459" x="5092700" y="2876550"/>
          <p14:tracePt t="254476" x="5080000" y="2806700"/>
          <p14:tracePt t="254492" x="5073650" y="2743200"/>
          <p14:tracePt t="254509" x="5073650" y="2698750"/>
          <p14:tracePt t="254526" x="5105400" y="2667000"/>
          <p14:tracePt t="254543" x="5162550" y="2641600"/>
          <p14:tracePt t="254544" x="5207000" y="2641600"/>
          <p14:tracePt t="254559" x="5308600" y="2628900"/>
          <p14:tracePt t="254576" x="5441950" y="2628900"/>
          <p14:tracePt t="254592" x="5556250" y="2628900"/>
          <p14:tracePt t="254609" x="5657850" y="2667000"/>
          <p14:tracePt t="254626" x="5727700" y="2711450"/>
          <p14:tracePt t="254642" x="5778500" y="2774950"/>
          <p14:tracePt t="254659" x="5784850" y="2857500"/>
          <p14:tracePt t="254676" x="5753100" y="2946400"/>
          <p14:tracePt t="254692" x="5702300" y="3003550"/>
          <p14:tracePt t="254709" x="5670550" y="3035300"/>
          <p14:tracePt t="254727" x="5594350" y="3060700"/>
          <p14:tracePt t="254742" x="5562600" y="3060700"/>
          <p14:tracePt t="254760" x="5429250" y="3060700"/>
          <p14:tracePt t="254776" x="5334000" y="3041650"/>
          <p14:tracePt t="254792" x="5270500" y="3009900"/>
          <p14:tracePt t="254809" x="5238750" y="2990850"/>
          <p14:tracePt t="254826" x="5219700" y="2965450"/>
          <p14:tracePt t="254842" x="5213350" y="2933700"/>
          <p14:tracePt t="254859" x="5213350" y="2895600"/>
          <p14:tracePt t="254876" x="5213350" y="2870200"/>
          <p14:tracePt t="254892" x="5213350" y="2851150"/>
          <p14:tracePt t="254896" x="5213350" y="2844800"/>
          <p14:tracePt t="254909" x="5213350" y="2832100"/>
          <p14:tracePt t="254926" x="5238750" y="2800350"/>
          <p14:tracePt t="254942" x="5283200" y="2774950"/>
          <p14:tracePt t="254944" x="5314950" y="2762250"/>
          <p14:tracePt t="254959" x="5346700" y="2755900"/>
          <p14:tracePt t="254977" x="5448300" y="2717800"/>
          <p14:tracePt t="254992" x="5524500" y="2717800"/>
          <p14:tracePt t="255009" x="5600700" y="2717800"/>
          <p14:tracePt t="255026" x="5670550" y="2749550"/>
          <p14:tracePt t="255042" x="5765800" y="2800350"/>
          <p14:tracePt t="255059" x="5835650" y="2851150"/>
          <p14:tracePt t="255076" x="5867400" y="2901950"/>
          <p14:tracePt t="255092" x="5873750" y="2946400"/>
          <p14:tracePt t="255109" x="5873750" y="2978150"/>
          <p14:tracePt t="255127" x="5848350" y="2997200"/>
          <p14:tracePt t="255142" x="5810250" y="3003550"/>
          <p14:tracePt t="255160" x="5721350" y="3003550"/>
          <p14:tracePt t="255176" x="5670550" y="3003550"/>
          <p14:tracePt t="255192" x="5626100" y="3003550"/>
          <p14:tracePt t="255209" x="5607050" y="2990850"/>
          <p14:tracePt t="255242" x="5607050" y="2971800"/>
          <p14:tracePt t="255259" x="5607050" y="2952750"/>
          <p14:tracePt t="255276" x="5600700" y="2933700"/>
          <p14:tracePt t="255292" x="5581650" y="2908300"/>
          <p14:tracePt t="255309" x="5556250" y="2876550"/>
          <p14:tracePt t="255326" x="5518150" y="2813050"/>
          <p14:tracePt t="255343" x="5486400" y="2724150"/>
          <p14:tracePt t="255344" x="5467350" y="2673350"/>
          <p14:tracePt t="255359" x="5416550" y="2565400"/>
          <p14:tracePt t="255376" x="5384800" y="2451100"/>
          <p14:tracePt t="255392" x="5365750" y="2362200"/>
          <p14:tracePt t="255410" x="5365750" y="2286000"/>
          <p14:tracePt t="255426" x="5340350" y="2235200"/>
          <p14:tracePt t="255442" x="5340350" y="2216150"/>
          <p14:tracePt t="255459" x="5334000" y="2209800"/>
          <p14:tracePt t="255476" x="5334000" y="2203450"/>
          <p14:tracePt t="255509" x="5334000" y="2197100"/>
          <p14:tracePt t="255800" x="5353050" y="2197100"/>
          <p14:tracePt t="255808" x="5378450" y="2203450"/>
          <p14:tracePt t="255826" x="5441950" y="2241550"/>
          <p14:tracePt t="255842" x="5530850" y="2292350"/>
          <p14:tracePt t="255860" x="5613400" y="2349500"/>
          <p14:tracePt t="255876" x="5683250" y="2400300"/>
          <p14:tracePt t="255892" x="5734050" y="2438400"/>
          <p14:tracePt t="255896" x="5753100" y="2451100"/>
          <p14:tracePt t="255909" x="5759450" y="2457450"/>
          <p14:tracePt t="255926" x="5778500" y="2470150"/>
          <p14:tracePt t="255942" x="5791200" y="2489200"/>
          <p14:tracePt t="255944" x="5803900" y="2501900"/>
          <p14:tracePt t="255960" x="5810250" y="2520950"/>
          <p14:tracePt t="255976" x="5835650" y="2559050"/>
          <p14:tracePt t="255992" x="5861050" y="2590800"/>
          <p14:tracePt t="256009" x="5899150" y="2616200"/>
          <p14:tracePt t="256026" x="5911850" y="2628900"/>
          <p14:tracePt t="256042" x="5943600" y="2641600"/>
          <p14:tracePt t="256059" x="5975350" y="2654300"/>
          <p14:tracePt t="256076" x="6007100" y="2660650"/>
          <p14:tracePt t="256092" x="6045200" y="2673350"/>
          <p14:tracePt t="256109" x="6070600" y="2679700"/>
          <p14:tracePt t="256126" x="6076950" y="2679700"/>
          <p14:tracePt t="256199" x="6076950" y="2686050"/>
          <p14:tracePt t="256207" x="6083300" y="2686050"/>
          <p14:tracePt t="256226" x="6089650" y="2686050"/>
          <p14:tracePt t="256243" x="6096000" y="2686050"/>
          <p14:tracePt t="256260" x="6102350" y="2679700"/>
          <p14:tracePt t="256276" x="6102350" y="2673350"/>
          <p14:tracePt t="256496" x="6096000" y="2673350"/>
          <p14:tracePt t="256512" x="6089650" y="2673350"/>
          <p14:tracePt t="256527" x="6083300" y="2673350"/>
          <p14:tracePt t="256542" x="6064250" y="2673350"/>
          <p14:tracePt t="256559" x="5981700" y="2673350"/>
          <p14:tracePt t="256561" x="5930900" y="2654300"/>
          <p14:tracePt t="256576" x="5822950" y="2609850"/>
          <p14:tracePt t="256592" x="5708650" y="2571750"/>
          <p14:tracePt t="256609" x="5626100" y="2540000"/>
          <p14:tracePt t="256626" x="5549900" y="2476500"/>
          <p14:tracePt t="256643" x="5480050" y="2406650"/>
          <p14:tracePt t="256659" x="5441950" y="2362200"/>
          <p14:tracePt t="256676" x="5435600" y="2349500"/>
          <p14:tracePt t="256692" x="5429250" y="2343150"/>
          <p14:tracePt t="256709" x="5429250" y="2336800"/>
          <p14:tracePt t="256726" x="5429250" y="2330450"/>
          <p14:tracePt t="256759" x="5422900" y="2311400"/>
          <p14:tracePt t="256776" x="5416550" y="2311400"/>
          <p14:tracePt t="256809" x="5410200" y="2311400"/>
          <p14:tracePt t="264919" x="5410200" y="2286000"/>
          <p14:tracePt t="264928" x="5410200" y="2260600"/>
          <p14:tracePt t="264943" x="5410200" y="2228850"/>
          <p14:tracePt t="264959" x="5410200" y="2197100"/>
          <p14:tracePt t="264976" x="5410200" y="2171700"/>
          <p14:tracePt t="264992" x="5410200" y="2152650"/>
          <p14:tracePt t="265009" x="5410200" y="2133600"/>
          <p14:tracePt t="265026" x="5416550" y="2108200"/>
          <p14:tracePt t="265042" x="5429250" y="2089150"/>
          <p14:tracePt t="265060" x="5429250" y="2076450"/>
          <p14:tracePt t="265076" x="5429250" y="2070100"/>
          <p14:tracePt t="265092" x="5441950" y="2063750"/>
          <p14:tracePt t="265109" x="5448300" y="2057400"/>
          <p14:tracePt t="265126" x="5454650" y="2051050"/>
          <p14:tracePt t="265143" x="5461000" y="2044700"/>
          <p14:tracePt t="265159" x="5473700" y="2038350"/>
          <p14:tracePt t="265176" x="5480050" y="2038350"/>
          <p14:tracePt t="265209" x="5486400" y="2038350"/>
          <p14:tracePt t="265226" x="5492750" y="2038350"/>
          <p14:tracePt t="265259" x="5492750" y="2051050"/>
          <p14:tracePt t="265276" x="5492750" y="2063750"/>
          <p14:tracePt t="265293" x="5492750" y="2076450"/>
          <p14:tracePt t="265310" x="5492750" y="2082800"/>
          <p14:tracePt t="265351" x="5492750" y="2089150"/>
          <p14:tracePt t="265440" x="5492750" y="2095500"/>
          <p14:tracePt t="265447" x="5492750" y="2101850"/>
          <p14:tracePt t="265459" x="5492750" y="2108200"/>
          <p14:tracePt t="265492" x="5486400" y="2114550"/>
          <p14:tracePt t="265509" x="5486400" y="2120900"/>
          <p14:tracePt t="265526" x="5486400" y="2127250"/>
          <p14:tracePt t="265543" x="5480050" y="2152650"/>
          <p14:tracePt t="265560" x="5467350" y="2165350"/>
          <p14:tracePt t="265576" x="5448300" y="2184400"/>
          <p14:tracePt t="265592" x="5448300" y="2197100"/>
          <p14:tracePt t="265609" x="5441950" y="2197100"/>
          <p14:tracePt t="265672" x="5441950" y="2203450"/>
          <p14:tracePt t="265680" x="5435600" y="2203450"/>
          <p14:tracePt t="265688" x="5435600" y="2209800"/>
          <p14:tracePt t="265695" x="5429250" y="2216150"/>
          <p14:tracePt t="265709" x="5422900" y="2216150"/>
          <p14:tracePt t="265726" x="5416550" y="2222500"/>
          <p14:tracePt t="265792" x="5403850" y="2222500"/>
          <p14:tracePt t="265799" x="5391150" y="2228850"/>
          <p14:tracePt t="265809" x="5384800" y="2235200"/>
          <p14:tracePt t="265826" x="5359400" y="2235200"/>
          <p14:tracePt t="265843" x="5334000" y="2241550"/>
          <p14:tracePt t="265859" x="5308600" y="2241550"/>
          <p14:tracePt t="265876" x="5264150" y="2228850"/>
          <p14:tracePt t="265894" x="5207000" y="2190750"/>
          <p14:tracePt t="265909" x="5143500" y="2165350"/>
          <p14:tracePt t="265926" x="5067300" y="2133600"/>
          <p14:tracePt t="265928" x="5035550" y="2127250"/>
          <p14:tracePt t="265942" x="5003800" y="2114550"/>
          <p14:tracePt t="265959" x="4921250" y="2089150"/>
          <p14:tracePt t="265976" x="4895850" y="2076450"/>
          <p14:tracePt t="265993" x="4889500" y="2063750"/>
          <p14:tracePt t="266010" x="4883150" y="2057400"/>
          <p14:tracePt t="266026" x="4876800" y="2044700"/>
          <p14:tracePt t="266043" x="4876800" y="2032000"/>
          <p14:tracePt t="266059" x="4864100" y="2019300"/>
          <p14:tracePt t="266076" x="4857750" y="2019300"/>
          <p14:tracePt t="266168" x="4857750" y="2012950"/>
          <p14:tracePt t="266199" x="4864100" y="2012950"/>
          <p14:tracePt t="266208" x="4864100" y="2006600"/>
          <p14:tracePt t="266232" x="4864100" y="2000250"/>
          <p14:tracePt t="266242" x="4870450" y="2000250"/>
          <p14:tracePt t="266259" x="4870450" y="1993900"/>
          <p14:tracePt t="266276" x="4883150" y="1993900"/>
          <p14:tracePt t="266293" x="4889500" y="1987550"/>
          <p14:tracePt t="266309" x="4895850" y="1987550"/>
          <p14:tracePt t="266416" x="4902200" y="1993900"/>
          <p14:tracePt t="266424" x="4902200" y="2000250"/>
          <p14:tracePt t="266442" x="4914900" y="2012950"/>
          <p14:tracePt t="266459" x="4921250" y="2012950"/>
          <p14:tracePt t="266476" x="4933950" y="2019300"/>
          <p14:tracePt t="266493" x="4940300" y="2019300"/>
          <p14:tracePt t="266509" x="4953000" y="2019300"/>
          <p14:tracePt t="266526" x="4965700" y="2025650"/>
          <p14:tracePt t="266543" x="4984750" y="2032000"/>
          <p14:tracePt t="266559" x="5022850" y="2032000"/>
          <p14:tracePt t="266576" x="5054600" y="2038350"/>
          <p14:tracePt t="266592" x="5092700" y="2038350"/>
          <p14:tracePt t="266609" x="5118100" y="2038350"/>
          <p14:tracePt t="266626" x="5124450" y="2038350"/>
          <p14:tracePt t="266643" x="5130800" y="2038350"/>
          <p14:tracePt t="266676" x="5137150" y="2038350"/>
          <p14:tracePt t="266692" x="5143500" y="2038350"/>
          <p14:tracePt t="266709" x="5149850" y="2044700"/>
          <p14:tracePt t="266726" x="5162550" y="2051050"/>
          <p14:tracePt t="266744" x="5175250" y="2051050"/>
          <p14:tracePt t="266759" x="5181600" y="2057400"/>
          <p14:tracePt t="266776" x="5194300" y="2063750"/>
          <p14:tracePt t="266792" x="5207000" y="2070100"/>
          <p14:tracePt t="266809" x="5219700" y="2076450"/>
          <p14:tracePt t="266826" x="5232400" y="2082800"/>
          <p14:tracePt t="266843" x="5238750" y="2095500"/>
          <p14:tracePt t="266859" x="5245100" y="2101850"/>
          <p14:tracePt t="266876" x="5251450" y="2101850"/>
          <p14:tracePt t="266893" x="5264150" y="2108200"/>
          <p14:tracePt t="266909" x="5276850" y="2108200"/>
          <p14:tracePt t="266926" x="5289550" y="2114550"/>
          <p14:tracePt t="266942" x="5295900" y="2114550"/>
          <p14:tracePt t="267199" x="5295900" y="2120900"/>
          <p14:tracePt t="267208" x="5302250" y="2120900"/>
          <p14:tracePt t="273055" x="5302250" y="2133600"/>
          <p14:tracePt t="273063" x="5302250" y="2152650"/>
          <p14:tracePt t="273072" x="5295900" y="2171700"/>
          <p14:tracePt t="273079" x="5289550" y="2190750"/>
          <p14:tracePt t="273092" x="5276850" y="2203450"/>
          <p14:tracePt t="273110" x="5257800" y="2216150"/>
          <p14:tracePt t="273126" x="5251450" y="2222500"/>
          <p14:tracePt t="273159" x="5251450" y="2209800"/>
          <p14:tracePt t="273176" x="5251450" y="2159000"/>
          <p14:tracePt t="273192" x="5251450" y="2095500"/>
          <p14:tracePt t="273209" x="5251450" y="2051050"/>
          <p14:tracePt t="273226" x="5251450" y="2038350"/>
          <p14:tracePt t="273272" x="5257800" y="2038350"/>
          <p14:tracePt t="273280" x="5270500" y="2051050"/>
          <p14:tracePt t="273292" x="5289550" y="2070100"/>
          <p14:tracePt t="273309" x="5327650" y="2089150"/>
          <p14:tracePt t="273326" x="5353050" y="2101850"/>
          <p14:tracePt t="273344" x="5378450" y="2108200"/>
          <p14:tracePt t="273376" x="5384800" y="2108200"/>
          <p14:tracePt t="273392" x="5391150" y="2108200"/>
          <p14:tracePt t="273399" x="5397500" y="2108200"/>
          <p14:tracePt t="273409" x="5403850" y="2108200"/>
          <p14:tracePt t="273426" x="5416550" y="2101850"/>
          <p14:tracePt t="273443" x="5435600" y="2095500"/>
          <p14:tracePt t="273459" x="5461000" y="2095500"/>
          <p14:tracePt t="273476" x="5473700" y="2089150"/>
          <p14:tracePt t="273536" x="5467350" y="2089150"/>
          <p14:tracePt t="273545" x="5448300" y="2089150"/>
          <p14:tracePt t="273551" x="5429250" y="2089150"/>
          <p14:tracePt t="273560" x="5416550" y="2089150"/>
          <p14:tracePt t="273576" x="5397500" y="2089150"/>
          <p14:tracePt t="273592" x="5391150" y="2089150"/>
          <p14:tracePt t="273609" x="5384800" y="2089150"/>
          <p14:tracePt t="273643" x="5391150" y="2082800"/>
          <p14:tracePt t="273659" x="5410200" y="2070100"/>
          <p14:tracePt t="273676" x="5429250" y="2063750"/>
          <p14:tracePt t="273693" x="5435600" y="2063750"/>
          <p14:tracePt t="273726" x="5448300" y="2063750"/>
          <p14:tracePt t="273743" x="5454650" y="2057400"/>
          <p14:tracePt t="273807" x="5454650" y="2076450"/>
          <p14:tracePt t="273815" x="5448300" y="2095500"/>
          <p14:tracePt t="273826" x="5441950" y="2101850"/>
          <p14:tracePt t="273843" x="5435600" y="2133600"/>
          <p14:tracePt t="273860" x="5435600" y="2152650"/>
          <p14:tracePt t="273876" x="5441950" y="2171700"/>
          <p14:tracePt t="273893" x="5454650" y="2190750"/>
          <p14:tracePt t="273896" x="5461000" y="2197100"/>
          <p14:tracePt t="273909" x="5467350" y="2203450"/>
          <p14:tracePt t="273926" x="5480050" y="2228850"/>
          <p14:tracePt t="273943" x="5492750" y="2254250"/>
          <p14:tracePt t="273945" x="5492750" y="2266950"/>
          <p14:tracePt t="273959" x="5492750" y="2292350"/>
          <p14:tracePt t="273976" x="5492750" y="2311400"/>
          <p14:tracePt t="273993" x="5461000" y="2324100"/>
          <p14:tracePt t="274009" x="5429250" y="2336800"/>
          <p14:tracePt t="274026" x="5359400" y="2336800"/>
          <p14:tracePt t="274043" x="5283200" y="2336800"/>
          <p14:tracePt t="274061" x="5219700" y="2336800"/>
          <p14:tracePt t="274076" x="5149850" y="2336800"/>
          <p14:tracePt t="274093" x="5105400" y="2311400"/>
          <p14:tracePt t="274109" x="5067300" y="2273300"/>
          <p14:tracePt t="274126" x="5048250" y="2235200"/>
          <p14:tracePt t="274143" x="5041900" y="2178050"/>
          <p14:tracePt t="274159" x="5060950" y="2146300"/>
          <p14:tracePt t="274176" x="5086350" y="2108200"/>
          <p14:tracePt t="274193" x="5137150" y="2082800"/>
          <p14:tracePt t="274209" x="5194300" y="2063750"/>
          <p14:tracePt t="274226" x="5270500" y="2057400"/>
          <p14:tracePt t="274242" x="5353050" y="2051050"/>
          <p14:tracePt t="274259" x="5429250" y="2051050"/>
          <p14:tracePt t="274276" x="5467350" y="2051050"/>
          <p14:tracePt t="274293" x="5499100" y="2076450"/>
          <p14:tracePt t="274309" x="5518150" y="2101850"/>
          <p14:tracePt t="274327" x="5543550" y="2152650"/>
          <p14:tracePt t="274343" x="5549900" y="2190750"/>
          <p14:tracePt t="274359" x="5549900" y="2222500"/>
          <p14:tracePt t="274376" x="5549900" y="2260600"/>
          <p14:tracePt t="274393" x="5549900" y="2286000"/>
          <p14:tracePt t="274409" x="5524500" y="2298700"/>
          <p14:tracePt t="274426" x="5505450" y="2305050"/>
          <p14:tracePt t="274442" x="5486400" y="2317750"/>
          <p14:tracePt t="274459" x="5461000" y="2324100"/>
          <p14:tracePt t="274476" x="5422900" y="2330450"/>
          <p14:tracePt t="274493" x="5403850" y="2336800"/>
          <p14:tracePt t="274509" x="5391150" y="2343150"/>
          <p14:tracePt t="274526" x="5384800" y="2343150"/>
          <p14:tracePt t="288831" x="5359400" y="2343150"/>
          <p14:tracePt t="288840" x="5334000" y="2343150"/>
          <p14:tracePt t="288847" x="5308600" y="2343150"/>
          <p14:tracePt t="288859" x="5283200" y="2343150"/>
          <p14:tracePt t="288876" x="5245100" y="2336800"/>
          <p14:tracePt t="288893" x="5226050" y="2330450"/>
          <p14:tracePt t="288909" x="5213350" y="2317750"/>
          <p14:tracePt t="288926" x="5200650" y="2305050"/>
          <p14:tracePt t="288943" x="5181600" y="2279650"/>
          <p14:tracePt t="288959" x="5181600" y="2266950"/>
          <p14:tracePt t="288976" x="5175250" y="2247900"/>
          <p14:tracePt t="288993" x="5162550" y="2228850"/>
          <p14:tracePt t="289009" x="5156200" y="2209800"/>
          <p14:tracePt t="289026" x="5149850" y="2184400"/>
          <p14:tracePt t="289043" x="5149850" y="2159000"/>
          <p14:tracePt t="289059" x="5149850" y="2133600"/>
          <p14:tracePt t="289076" x="5149850" y="2114550"/>
          <p14:tracePt t="289093" x="5156200" y="2101850"/>
          <p14:tracePt t="289110" x="5175250" y="2095500"/>
          <p14:tracePt t="289126" x="5200650" y="2089150"/>
          <p14:tracePt t="289129" x="5213350" y="2082800"/>
          <p14:tracePt t="289143" x="5245100" y="2070100"/>
          <p14:tracePt t="289160" x="5270500" y="2063750"/>
          <p14:tracePt t="289176" x="5295900" y="2057400"/>
          <p14:tracePt t="289193" x="5314950" y="2057400"/>
          <p14:tracePt t="289210" x="5334000" y="2057400"/>
          <p14:tracePt t="289226" x="5359400" y="2057400"/>
          <p14:tracePt t="289243" x="5378450" y="2063750"/>
          <p14:tracePt t="289259" x="5391150" y="2070100"/>
          <p14:tracePt t="289276" x="5403850" y="2082800"/>
          <p14:tracePt t="289293" x="5410200" y="2101850"/>
          <p14:tracePt t="289310" x="5410200" y="2120900"/>
          <p14:tracePt t="289326" x="5410200" y="2165350"/>
          <p14:tracePt t="289327" x="5410200" y="2184400"/>
          <p14:tracePt t="289343" x="5410200" y="2209800"/>
          <p14:tracePt t="289359" x="5384800" y="2273300"/>
          <p14:tracePt t="289376" x="5365750" y="2298700"/>
          <p14:tracePt t="289393" x="5340350" y="2305050"/>
          <p14:tracePt t="289410" x="5327650" y="2317750"/>
          <p14:tracePt t="289426" x="5321300" y="2317750"/>
          <p14:tracePt t="289442" x="5314950" y="2324100"/>
          <p14:tracePt t="289459" x="5302250" y="2330450"/>
          <p14:tracePt t="289476" x="5295900" y="2330450"/>
          <p14:tracePt t="289493" x="5276850" y="2330450"/>
          <p14:tracePt t="289510" x="5245100" y="2330450"/>
          <p14:tracePt t="289527" x="5213350" y="2330450"/>
          <p14:tracePt t="289543" x="5187950" y="2317750"/>
          <p14:tracePt t="289560" x="5156200" y="2311400"/>
          <p14:tracePt t="289576" x="5143500" y="2298700"/>
          <p14:tracePt t="289593" x="5137150" y="2292350"/>
          <p14:tracePt t="289609" x="5130800" y="2292350"/>
          <p14:tracePt t="289626" x="5130800" y="2279650"/>
          <p14:tracePt t="289643" x="5124450" y="2266950"/>
          <p14:tracePt t="289659" x="5124450" y="2254250"/>
          <p14:tracePt t="289676" x="5124450" y="2235200"/>
          <p14:tracePt t="289693" x="5124450" y="2222500"/>
          <p14:tracePt t="289709" x="5124450" y="2203450"/>
          <p14:tracePt t="289726" x="5124450" y="2197100"/>
          <p14:tracePt t="289743" x="5124450" y="2184400"/>
          <p14:tracePt t="289759" x="5124450" y="2171700"/>
          <p14:tracePt t="289815" x="5124450" y="2165350"/>
          <p14:tracePt t="289832" x="5124450" y="2159000"/>
          <p14:tracePt t="289847" x="5124450" y="2152650"/>
          <p14:tracePt t="289863" x="5130800" y="2152650"/>
          <p14:tracePt t="289871" x="5130800" y="2146300"/>
          <p14:tracePt t="289887" x="5130800" y="2139950"/>
          <p14:tracePt t="289895" x="5137150" y="2139950"/>
          <p14:tracePt t="289912" x="5143500" y="2133600"/>
          <p14:tracePt t="289926" x="5149850" y="2127250"/>
          <p14:tracePt t="289943" x="5181600" y="2127250"/>
          <p14:tracePt t="289959" x="5207000" y="2120900"/>
          <p14:tracePt t="289976" x="5219700" y="2120900"/>
          <p14:tracePt t="289993" x="5232400" y="2114550"/>
          <p14:tracePt t="290009" x="5245100" y="2114550"/>
          <p14:tracePt t="290026" x="5251450" y="2114550"/>
          <p14:tracePt t="290043" x="5257800" y="2114550"/>
          <p14:tracePt t="290059" x="5276850" y="2114550"/>
          <p14:tracePt t="290076" x="5283200" y="2114550"/>
          <p14:tracePt t="290093" x="5289550" y="2114550"/>
          <p14:tracePt t="290109" x="5295900" y="2120900"/>
          <p14:tracePt t="290127" x="5302250" y="2127250"/>
          <p14:tracePt t="290143" x="5308600" y="2133600"/>
          <p14:tracePt t="290159" x="5308600" y="2171700"/>
          <p14:tracePt t="290176" x="5308600" y="2203450"/>
          <p14:tracePt t="290193" x="5295900" y="2228850"/>
          <p14:tracePt t="290210" x="5283200" y="2241550"/>
          <p14:tracePt t="290227" x="5264150" y="2247900"/>
          <p14:tracePt t="290243" x="5238750" y="2260600"/>
          <p14:tracePt t="290260" x="5207000" y="2266950"/>
          <p14:tracePt t="290276" x="5175250" y="2279650"/>
          <p14:tracePt t="290293" x="5149850" y="2279650"/>
          <p14:tracePt t="290310" x="5130800" y="2279650"/>
          <p14:tracePt t="290326" x="5111750" y="2279650"/>
          <p14:tracePt t="290343" x="5080000" y="2235200"/>
          <p14:tracePt t="290359" x="5060950" y="2197100"/>
          <p14:tracePt t="290376" x="5048250" y="2159000"/>
          <p14:tracePt t="290393" x="5041900" y="2127250"/>
          <p14:tracePt t="290409" x="5041900" y="2108200"/>
          <p14:tracePt t="290426" x="5048250" y="2082800"/>
          <p14:tracePt t="290443" x="5080000" y="2051050"/>
          <p14:tracePt t="290459" x="5118100" y="2032000"/>
          <p14:tracePt t="290476" x="5181600" y="2019300"/>
          <p14:tracePt t="290493" x="5245100" y="2000250"/>
          <p14:tracePt t="290510" x="5289550" y="2000250"/>
          <p14:tracePt t="290527" x="5321300" y="2000250"/>
          <p14:tracePt t="290528" x="5334000" y="2000250"/>
          <p14:tracePt t="290543" x="5346700" y="2012950"/>
          <p14:tracePt t="290560" x="5384800" y="2038350"/>
          <p14:tracePt t="290576" x="5397500" y="2057400"/>
          <p14:tracePt t="290593" x="5403850" y="2089150"/>
          <p14:tracePt t="290609" x="5403850" y="2120900"/>
          <p14:tracePt t="290626" x="5403850" y="2152650"/>
          <p14:tracePt t="290643" x="5384800" y="2184400"/>
          <p14:tracePt t="290659" x="5346700" y="2197100"/>
          <p14:tracePt t="290676" x="5314950" y="2216150"/>
          <p14:tracePt t="290693" x="5270500" y="2228850"/>
          <p14:tracePt t="290709" x="5238750" y="2235200"/>
          <p14:tracePt t="290726" x="5219700" y="2241550"/>
          <p14:tracePt t="290743" x="5207000" y="2241550"/>
          <p14:tracePt t="290744" x="5200650" y="2241550"/>
          <p14:tracePt t="290759" x="5175250" y="2241550"/>
          <p14:tracePt t="290776" x="5156200" y="2228850"/>
          <p14:tracePt t="290793" x="5130800" y="2190750"/>
          <p14:tracePt t="290809" x="5124450" y="2165350"/>
          <p14:tracePt t="290826" x="5118100" y="2120900"/>
          <p14:tracePt t="290843" x="5118100" y="2095500"/>
          <p14:tracePt t="290860" x="5137150" y="2076450"/>
          <p14:tracePt t="290876" x="5156200" y="2063750"/>
          <p14:tracePt t="290893" x="5168900" y="2063750"/>
          <p14:tracePt t="290909" x="5175250" y="2063750"/>
          <p14:tracePt t="290926" x="5181600" y="2063750"/>
          <p14:tracePt t="290943" x="5194300" y="2063750"/>
          <p14:tracePt t="290959" x="5213350" y="2063750"/>
          <p14:tracePt t="290976" x="5219700" y="2063750"/>
          <p14:tracePt t="291009" x="5226050" y="2070100"/>
          <p14:tracePt t="293231" x="5226050" y="2057400"/>
          <p14:tracePt t="293240" x="5232400" y="2044700"/>
          <p14:tracePt t="293247" x="5238750" y="2032000"/>
          <p14:tracePt t="293259" x="5238750" y="2019300"/>
          <p14:tracePt t="293276" x="5251450" y="2000250"/>
          <p14:tracePt t="293293" x="5257800" y="1993900"/>
          <p14:tracePt t="293310" x="5264150" y="1987550"/>
          <p14:tracePt t="293343" x="5276850" y="1987550"/>
          <p14:tracePt t="293360" x="5295900" y="1987550"/>
          <p14:tracePt t="293377" x="5321300" y="1987550"/>
          <p14:tracePt t="293393" x="5340350" y="1987550"/>
          <p14:tracePt t="293409" x="5346700" y="1987550"/>
          <p14:tracePt t="293426" x="5353050" y="1993900"/>
          <p14:tracePt t="293443" x="5378450" y="2019300"/>
          <p14:tracePt t="293459" x="5410200" y="2051050"/>
          <p14:tracePt t="293476" x="5429250" y="2082800"/>
          <p14:tracePt t="293493" x="5441950" y="2108200"/>
          <p14:tracePt t="293510" x="5441950" y="2133600"/>
          <p14:tracePt t="293526" x="5441950" y="2171700"/>
          <p14:tracePt t="293528" x="5441950" y="2190750"/>
          <p14:tracePt t="293543" x="5441950" y="2209800"/>
          <p14:tracePt t="293559" x="5441950" y="2235200"/>
          <p14:tracePt t="293576" x="5435600" y="2241550"/>
          <p14:tracePt t="293593" x="5416550" y="2247900"/>
          <p14:tracePt t="293609" x="5403850" y="2254250"/>
          <p14:tracePt t="293626" x="5384800" y="2254250"/>
          <p14:tracePt t="293642" x="5378450" y="2254250"/>
          <p14:tracePt t="293659" x="5365750" y="2260600"/>
          <p14:tracePt t="293676" x="5340350" y="2266950"/>
          <p14:tracePt t="293693" x="5327650" y="2266950"/>
          <p14:tracePt t="293709" x="5314950" y="2266950"/>
          <p14:tracePt t="293726" x="5295900" y="2266950"/>
          <p14:tracePt t="293744" x="5270500" y="2260600"/>
          <p14:tracePt t="293760" x="5257800" y="2260600"/>
          <p14:tracePt t="293776" x="5232400" y="2241550"/>
          <p14:tracePt t="293793" x="5219700" y="2228850"/>
          <p14:tracePt t="293809" x="5200650" y="2209800"/>
          <p14:tracePt t="293827" x="5181600" y="2190750"/>
          <p14:tracePt t="293843" x="5162550" y="2178050"/>
          <p14:tracePt t="293876" x="5156200" y="2178050"/>
          <p14:tracePt t="293893" x="5156200" y="2165350"/>
          <p14:tracePt t="293909" x="5156200" y="2139950"/>
          <p14:tracePt t="293926" x="5168900" y="2114550"/>
          <p14:tracePt t="293943" x="5187950" y="2101850"/>
          <p14:tracePt t="293959" x="5213350" y="2082800"/>
          <p14:tracePt t="293976" x="5238750" y="2070100"/>
          <p14:tracePt t="293993" x="5270500" y="2057400"/>
          <p14:tracePt t="294009" x="5302250" y="2057400"/>
          <p14:tracePt t="294026" x="5321300" y="2057400"/>
          <p14:tracePt t="294043" x="5346700" y="2057400"/>
          <p14:tracePt t="294059" x="5378450" y="2057400"/>
          <p14:tracePt t="294076" x="5422900" y="2057400"/>
          <p14:tracePt t="294093" x="5448300" y="2057400"/>
          <p14:tracePt t="294109" x="5467350" y="2070100"/>
          <p14:tracePt t="294126" x="5480050" y="2082800"/>
          <p14:tracePt t="294143" x="5486400" y="2108200"/>
          <p14:tracePt t="294145" x="5492750" y="2127250"/>
          <p14:tracePt t="294160" x="5499100" y="2159000"/>
          <p14:tracePt t="294176" x="5505450" y="2190750"/>
          <p14:tracePt t="294193" x="5505450" y="2222500"/>
          <p14:tracePt t="294210" x="5505450" y="2247900"/>
          <p14:tracePt t="294226" x="5486400" y="2273300"/>
          <p14:tracePt t="294243" x="5461000" y="2298700"/>
          <p14:tracePt t="294259" x="5435600" y="2311400"/>
          <p14:tracePt t="294276" x="5416550" y="2324100"/>
          <p14:tracePt t="294293" x="5403850" y="2330450"/>
          <p14:tracePt t="294309" x="5391150" y="2336800"/>
          <p14:tracePt t="294326" x="5372100" y="2349500"/>
          <p14:tracePt t="294343" x="5353050" y="2355850"/>
          <p14:tracePt t="294360" x="5346700" y="2362200"/>
          <p14:tracePt t="294376" x="5340350" y="2362200"/>
          <p14:tracePt t="294807" x="5346700" y="2362200"/>
          <p14:tracePt t="295616" x="5327650" y="2374900"/>
          <p14:tracePt t="295624" x="5302250" y="2381250"/>
          <p14:tracePt t="295643" x="5207000" y="2406650"/>
          <p14:tracePt t="295659" x="5086350" y="2425700"/>
          <p14:tracePt t="295676" x="4991100" y="2457450"/>
          <p14:tracePt t="295693" x="4991100" y="2463800"/>
          <p14:tracePt t="295710" x="5003800" y="2476500"/>
          <p14:tracePt t="295726" x="5010150" y="2482850"/>
          <p14:tracePt t="295743" x="5029200" y="2508250"/>
          <p14:tracePt t="295760" x="5048250" y="2508250"/>
          <p14:tracePt t="295776" x="5054600" y="2508250"/>
          <p14:tracePt t="295793" x="5073650" y="2508250"/>
          <p14:tracePt t="295809" x="5092700" y="2508250"/>
          <p14:tracePt t="295826" x="5105400" y="2508250"/>
          <p14:tracePt t="295859" x="5118100" y="2546350"/>
          <p14:tracePt t="295876" x="5149850" y="2578100"/>
          <p14:tracePt t="295893" x="5213350" y="2597150"/>
          <p14:tracePt t="295909" x="5289550" y="2622550"/>
          <p14:tracePt t="295926" x="5372100" y="2647950"/>
          <p14:tracePt t="295942" x="5435600" y="2679700"/>
          <p14:tracePt t="295944" x="5467350" y="2698750"/>
          <p14:tracePt t="295960" x="5518150" y="2736850"/>
          <p14:tracePt t="295976" x="5530850" y="2774950"/>
          <p14:tracePt t="295993" x="5530850" y="2794000"/>
          <p14:tracePt t="296009" x="5530850" y="2800350"/>
          <p14:tracePt t="296112" x="5524500" y="2794000"/>
          <p14:tracePt t="296120" x="5518150" y="2787650"/>
          <p14:tracePt t="296129" x="5530850" y="2787650"/>
          <p14:tracePt t="296240" x="5530850" y="2800350"/>
          <p14:tracePt t="296247" x="5530850" y="2806700"/>
          <p14:tracePt t="296259" x="5543550" y="2813050"/>
          <p14:tracePt t="296276" x="5562600" y="2825750"/>
          <p14:tracePt t="296293" x="5562600" y="2832100"/>
          <p14:tracePt t="296309" x="5568950" y="2832100"/>
          <p14:tracePt t="296326" x="5568950" y="2844800"/>
          <p14:tracePt t="296344" x="5568950" y="2870200"/>
          <p14:tracePt t="296359" x="5568950" y="2895600"/>
          <p14:tracePt t="296376" x="5562600" y="2927350"/>
          <p14:tracePt t="296393" x="5562600" y="2984500"/>
          <p14:tracePt t="296409" x="5562600" y="3105150"/>
          <p14:tracePt t="296426" x="5556250" y="3238500"/>
          <p14:tracePt t="296443" x="5556250" y="3384550"/>
          <p14:tracePt t="296459" x="5562600" y="3486150"/>
          <p14:tracePt t="296476" x="5581650" y="3568700"/>
          <p14:tracePt t="296493" x="5581650" y="3606800"/>
          <p14:tracePt t="296509" x="5581650" y="3625850"/>
          <p14:tracePt t="296575" x="5581650" y="3619500"/>
          <p14:tracePt t="296584" x="5581650" y="3600450"/>
          <p14:tracePt t="296593" x="5581650" y="3581400"/>
          <p14:tracePt t="296610" x="5581650" y="3536950"/>
          <p14:tracePt t="296626" x="5581650" y="3492500"/>
          <p14:tracePt t="296643" x="5588000" y="3429000"/>
          <p14:tracePt t="296660" x="5613400" y="3340100"/>
          <p14:tracePt t="296677" x="5626100" y="3257550"/>
          <p14:tracePt t="296693" x="5626100" y="3181350"/>
          <p14:tracePt t="296709" x="5619750" y="3136900"/>
          <p14:tracePt t="296726" x="5607050" y="3111500"/>
          <p14:tracePt t="296743" x="5556250" y="3067050"/>
          <p14:tracePt t="296760" x="5505450" y="3035300"/>
          <p14:tracePt t="296776" x="5454650" y="3022600"/>
          <p14:tracePt t="296793" x="5422900" y="3009900"/>
          <p14:tracePt t="296809" x="5397500" y="2997200"/>
          <p14:tracePt t="296826" x="5378450" y="2990850"/>
          <p14:tracePt t="296843" x="5378450" y="2971800"/>
          <p14:tracePt t="296859" x="5378450" y="2933700"/>
          <p14:tracePt t="296876" x="5378450" y="2889250"/>
          <p14:tracePt t="296893" x="5378450" y="2851150"/>
          <p14:tracePt t="296909" x="5378450" y="2819400"/>
          <p14:tracePt t="296926" x="5378450" y="2806700"/>
          <p14:tracePt t="296943" x="5378450" y="2800350"/>
          <p14:tracePt t="296960" x="5378450" y="2794000"/>
          <p14:tracePt t="296993" x="5384800" y="2794000"/>
          <p14:tracePt t="297009" x="5403850" y="2794000"/>
          <p14:tracePt t="297026" x="5422900" y="2800350"/>
          <p14:tracePt t="297043" x="5454650" y="2813050"/>
          <p14:tracePt t="297059" x="5505450" y="2825750"/>
          <p14:tracePt t="297076" x="5581650" y="2851150"/>
          <p14:tracePt t="297093" x="5664200" y="2889250"/>
          <p14:tracePt t="297110" x="5746750" y="2946400"/>
          <p14:tracePt t="297126" x="5810250" y="2971800"/>
          <p14:tracePt t="297143" x="5835650" y="2971800"/>
          <p14:tracePt t="297160" x="5848350" y="2933700"/>
          <p14:tracePt t="297176" x="5848350" y="2876550"/>
          <p14:tracePt t="297193" x="5803900" y="2825750"/>
          <p14:tracePt t="297210" x="5708650" y="2794000"/>
          <p14:tracePt t="297227" x="5588000" y="2762250"/>
          <p14:tracePt t="297243" x="5448300" y="2724150"/>
          <p14:tracePt t="297259" x="5327650" y="2686050"/>
          <p14:tracePt t="297276" x="5251450" y="2647950"/>
          <p14:tracePt t="297293" x="5219700" y="2647950"/>
          <p14:tracePt t="297310" x="5213350" y="2647950"/>
          <p14:tracePt t="297368" x="5207000" y="2647950"/>
          <p14:tracePt t="297376" x="5187950" y="2647950"/>
          <p14:tracePt t="297393" x="5168900" y="2660650"/>
          <p14:tracePt t="297409" x="5156200" y="2660650"/>
          <p14:tracePt t="297456" x="5156200" y="2647950"/>
          <p14:tracePt t="297463" x="5156200" y="2635250"/>
          <p14:tracePt t="297476" x="5149850" y="2622550"/>
          <p14:tracePt t="297493" x="5143500" y="2603500"/>
          <p14:tracePt t="297509" x="5137150" y="2603500"/>
          <p14:tracePt t="297526" x="5137150" y="2597150"/>
          <p14:tracePt t="297568" x="5137150" y="2590800"/>
          <p14:tracePt t="297608" x="5143500" y="2590800"/>
          <p14:tracePt t="297615" x="5149850" y="2584450"/>
          <p14:tracePt t="297626" x="5156200" y="2578100"/>
          <p14:tracePt t="297643" x="5168900" y="2571750"/>
          <p14:tracePt t="297659" x="5181600" y="2559050"/>
          <p14:tracePt t="297676" x="5194300" y="2552700"/>
          <p14:tracePt t="297693" x="5207000" y="2552700"/>
          <p14:tracePt t="297726" x="5219700" y="2552700"/>
          <p14:tracePt t="297743" x="5226050" y="2552700"/>
          <p14:tracePt t="297759" x="5238750" y="2552700"/>
          <p14:tracePt t="297776" x="5251450" y="2552700"/>
          <p14:tracePt t="297793" x="5270500" y="2552700"/>
          <p14:tracePt t="297809" x="5295900" y="2559050"/>
          <p14:tracePt t="297826" x="5334000" y="2584450"/>
          <p14:tracePt t="297843" x="5365750" y="2597150"/>
          <p14:tracePt t="297859" x="5378450" y="2597150"/>
          <p14:tracePt t="297876" x="5378450" y="2609850"/>
          <p14:tracePt t="297893" x="5378450" y="2635250"/>
          <p14:tracePt t="297896" x="5378450" y="2654300"/>
          <p14:tracePt t="297909" x="5378450" y="2679700"/>
          <p14:tracePt t="297926" x="5410200" y="2743200"/>
          <p14:tracePt t="297943" x="5461000" y="2806700"/>
          <p14:tracePt t="297943" x="5499100" y="2832100"/>
          <p14:tracePt t="297960" x="5562600" y="2882900"/>
          <p14:tracePt t="297976" x="5613400" y="2927350"/>
          <p14:tracePt t="297993" x="5645150" y="2965450"/>
          <p14:tracePt t="298009" x="5664200" y="3003550"/>
          <p14:tracePt t="298026" x="5683250" y="3041650"/>
          <p14:tracePt t="298043" x="5715000" y="3092450"/>
          <p14:tracePt t="298061" x="5778500" y="3155950"/>
          <p14:tracePt t="298076" x="5848350" y="3213100"/>
          <p14:tracePt t="298093" x="5911850" y="3282950"/>
          <p14:tracePt t="298110" x="5975350" y="3321050"/>
          <p14:tracePt t="298126" x="6032500" y="3352800"/>
          <p14:tracePt t="298127" x="6045200" y="3359150"/>
          <p14:tracePt t="298144" x="6070600" y="3359150"/>
          <p14:tracePt t="298160" x="6076950" y="3359150"/>
          <p14:tracePt t="298208" x="6096000" y="3359150"/>
          <p14:tracePt t="298226" x="6102350" y="3359150"/>
          <p14:tracePt t="298243" x="6108700" y="3359150"/>
          <p14:tracePt t="298272" x="6108700" y="3352800"/>
          <p14:tracePt t="298288" x="6096000" y="3352800"/>
          <p14:tracePt t="298295" x="6057900" y="3346450"/>
          <p14:tracePt t="298310" x="6013450" y="3346450"/>
          <p14:tracePt t="298326" x="5911850" y="3321050"/>
          <p14:tracePt t="298328" x="5867400" y="3308350"/>
          <p14:tracePt t="298343" x="5822950" y="3302000"/>
          <p14:tracePt t="298360" x="5740400" y="3270250"/>
          <p14:tracePt t="298376" x="5715000" y="3238500"/>
          <p14:tracePt t="298393" x="5702300" y="3175000"/>
          <p14:tracePt t="298409" x="5702300" y="3098800"/>
          <p14:tracePt t="298426" x="5695950" y="3048000"/>
          <p14:tracePt t="298443" x="5689600" y="3003550"/>
          <p14:tracePt t="298460" x="5683250" y="2965450"/>
          <p14:tracePt t="298476" x="5670550" y="2940050"/>
          <p14:tracePt t="298493" x="5664200" y="2921000"/>
          <p14:tracePt t="298510" x="5657850" y="2914650"/>
          <p14:tracePt t="298526" x="5657850" y="2908300"/>
          <p14:tracePt t="298543" x="5657850" y="2889250"/>
          <p14:tracePt t="298559" x="5651500" y="2870200"/>
          <p14:tracePt t="298576" x="5638800" y="2857500"/>
          <p14:tracePt t="298593" x="5613400" y="2844800"/>
          <p14:tracePt t="298610" x="5607050" y="2844800"/>
          <p14:tracePt t="298627" x="5600700" y="2844800"/>
          <p14:tracePt t="298643" x="5588000" y="2844800"/>
          <p14:tracePt t="298660" x="5568950" y="2844800"/>
          <p14:tracePt t="298676" x="5549900" y="2844800"/>
          <p14:tracePt t="298693" x="5537200" y="2838450"/>
          <p14:tracePt t="298751" x="5537200" y="2832100"/>
          <p14:tracePt t="298936" x="5537200" y="2838450"/>
          <p14:tracePt t="298945" x="5537200" y="2844800"/>
          <p14:tracePt t="298952" x="5537200" y="2863850"/>
          <p14:tracePt t="298960" x="5556250" y="2889250"/>
          <p14:tracePt t="298976" x="5581650" y="2946400"/>
          <p14:tracePt t="298993" x="5613400" y="3016250"/>
          <p14:tracePt t="299010" x="5676900" y="3079750"/>
          <p14:tracePt t="299026" x="5765800" y="3130550"/>
          <p14:tracePt t="299043" x="5854700" y="3187700"/>
          <p14:tracePt t="299059" x="5924550" y="3232150"/>
          <p14:tracePt t="299077" x="5949950" y="3257550"/>
          <p14:tracePt t="299093" x="5962650" y="3263900"/>
          <p14:tracePt t="299151" x="5962650" y="3270250"/>
          <p14:tracePt t="299168" x="5962650" y="3282950"/>
          <p14:tracePt t="299176" x="5937250" y="3314700"/>
          <p14:tracePt t="299193" x="5892800" y="3416300"/>
          <p14:tracePt t="299209" x="5829300" y="3511550"/>
          <p14:tracePt t="299226" x="5778500" y="3568700"/>
          <p14:tracePt t="299243" x="5727700" y="3606800"/>
          <p14:tracePt t="299260" x="5702300" y="3625850"/>
          <p14:tracePt t="299276" x="5676900" y="3632200"/>
          <p14:tracePt t="299293" x="5664200" y="3638550"/>
          <p14:tracePt t="299309" x="5651500" y="3638550"/>
          <p14:tracePt t="299352" x="5645150" y="3638550"/>
          <p14:tracePt t="299423" x="5651500" y="3625850"/>
          <p14:tracePt t="299432" x="5664200" y="3600450"/>
          <p14:tracePt t="299443" x="5695950" y="3575050"/>
          <p14:tracePt t="299460" x="5778500" y="3517900"/>
          <p14:tracePt t="299476" x="5880100" y="3448050"/>
          <p14:tracePt t="299493" x="5975350" y="3384550"/>
          <p14:tracePt t="299510" x="6051550" y="3333750"/>
          <p14:tracePt t="299526" x="6076950" y="3308350"/>
          <p14:tracePt t="299528" x="6076950" y="3302000"/>
          <p14:tracePt t="299624" x="6057900" y="3321050"/>
          <p14:tracePt t="299643" x="6038850" y="3359150"/>
          <p14:tracePt t="299659" x="6013450" y="3384550"/>
          <p14:tracePt t="299676" x="5994400" y="3409950"/>
          <p14:tracePt t="299693" x="5975350" y="3416300"/>
          <p14:tracePt t="299710" x="5949950" y="3422650"/>
          <p14:tracePt t="299726" x="5924550" y="3422650"/>
          <p14:tracePt t="299728" x="5918200" y="3422650"/>
          <p14:tracePt t="299743" x="5905500" y="3422650"/>
          <p14:tracePt t="299759" x="5905500" y="3409950"/>
          <p14:tracePt t="299776" x="5905500" y="3365500"/>
          <p14:tracePt t="299793" x="5937250" y="3321050"/>
          <p14:tracePt t="299809" x="5956300" y="3282950"/>
          <p14:tracePt t="299826" x="5969000" y="3257550"/>
          <p14:tracePt t="299843" x="5994400" y="3232150"/>
          <p14:tracePt t="299859" x="6019800" y="3219450"/>
          <p14:tracePt t="299876" x="6051550" y="3206750"/>
          <p14:tracePt t="299893" x="6070600" y="3200400"/>
          <p14:tracePt t="299910" x="6089650" y="3194050"/>
          <p14:tracePt t="299943" x="6102350" y="3194050"/>
          <p14:tracePt t="299959" x="6146800" y="3194050"/>
          <p14:tracePt t="299976" x="6191250" y="3194050"/>
          <p14:tracePt t="299993" x="6216650" y="3194050"/>
          <p14:tracePt t="300026" x="6216650" y="3206750"/>
          <p14:tracePt t="300043" x="6184900" y="3219450"/>
          <p14:tracePt t="300059" x="6165850" y="3219450"/>
          <p14:tracePt t="300076" x="6140450" y="3219450"/>
          <p14:tracePt t="300093" x="6121400" y="3219450"/>
          <p14:tracePt t="300109" x="6108700" y="3181350"/>
          <p14:tracePt t="300127" x="6083300" y="3105150"/>
          <p14:tracePt t="300143" x="6070600" y="3016250"/>
          <p14:tracePt t="300160" x="6089650" y="2990850"/>
          <p14:tracePt t="300176" x="6121400" y="2965450"/>
          <p14:tracePt t="300193" x="6184900" y="2959100"/>
          <p14:tracePt t="300210" x="6261100" y="2978150"/>
          <p14:tracePt t="300227" x="6356350" y="3016250"/>
          <p14:tracePt t="300243" x="6438900" y="3073400"/>
          <p14:tracePt t="300260" x="6521450" y="3143250"/>
          <p14:tracePt t="300276" x="6540500" y="3194050"/>
          <p14:tracePt t="300293" x="6540500" y="3238500"/>
          <p14:tracePt t="300310" x="6515100" y="3282950"/>
          <p14:tracePt t="300326" x="6438900" y="3308350"/>
          <p14:tracePt t="300344" x="6273800" y="3321050"/>
          <p14:tracePt t="300359" x="6134100" y="3314700"/>
          <p14:tracePt t="300376" x="6000750" y="3270250"/>
          <p14:tracePt t="300393" x="5873750" y="3194050"/>
          <p14:tracePt t="300410" x="5765800" y="3111500"/>
          <p14:tracePt t="300426" x="5689600" y="3022600"/>
          <p14:tracePt t="300443" x="5651500" y="2940050"/>
          <p14:tracePt t="300460" x="5626100" y="2870200"/>
          <p14:tracePt t="300476" x="5607050" y="2806700"/>
          <p14:tracePt t="300493" x="5568950" y="2762250"/>
          <p14:tracePt t="300510" x="5518150" y="2724150"/>
          <p14:tracePt t="300526" x="5492750" y="2705100"/>
          <p14:tracePt t="300528" x="5480050" y="2698750"/>
          <p14:tracePt t="300543" x="5467350" y="2686050"/>
          <p14:tracePt t="300560" x="5461000" y="2686050"/>
          <p14:tracePt t="300664" x="5461000" y="2679700"/>
          <p14:tracePt t="300728" x="5461000" y="2686050"/>
          <p14:tracePt t="300736" x="5499100" y="2724150"/>
          <p14:tracePt t="300745" x="5556250" y="2781300"/>
          <p14:tracePt t="300760" x="5689600" y="2895600"/>
          <p14:tracePt t="300776" x="5797550" y="2965450"/>
          <p14:tracePt t="300793" x="5924550" y="3041650"/>
          <p14:tracePt t="300810" x="5988050" y="3067050"/>
          <p14:tracePt t="300826" x="6000750" y="3067050"/>
          <p14:tracePt t="300881" x="6000750" y="3073400"/>
          <p14:tracePt t="300945" x="5988050" y="3079750"/>
          <p14:tracePt t="300951" x="5969000" y="3086100"/>
          <p14:tracePt t="300960" x="5949950" y="3105150"/>
          <p14:tracePt t="300976" x="5886450" y="3143250"/>
          <p14:tracePt t="300993" x="5816600" y="3181350"/>
          <p14:tracePt t="301010" x="5721350" y="3232150"/>
          <p14:tracePt t="301026" x="5632450" y="3282950"/>
          <p14:tracePt t="301043" x="5543550" y="3340100"/>
          <p14:tracePt t="301060" x="5473700" y="3409950"/>
          <p14:tracePt t="301076" x="5435600" y="3467100"/>
          <p14:tracePt t="301093" x="5422900" y="3492500"/>
          <p14:tracePt t="301109" x="5410200" y="3511550"/>
          <p14:tracePt t="301126" x="5410200" y="3517900"/>
          <p14:tracePt t="301255" x="5416550" y="3517900"/>
          <p14:tracePt t="301264" x="5422900" y="3505200"/>
          <p14:tracePt t="301272" x="5441950" y="3498850"/>
          <p14:tracePt t="301279" x="5467350" y="3492500"/>
          <p14:tracePt t="301293" x="5492750" y="3473450"/>
          <p14:tracePt t="301310" x="5575300" y="3435350"/>
          <p14:tracePt t="301326" x="5676900" y="3390900"/>
          <p14:tracePt t="301328" x="5727700" y="3371850"/>
          <p14:tracePt t="301343" x="5784850" y="3346450"/>
          <p14:tracePt t="301360" x="5949950" y="3276600"/>
          <p14:tracePt t="301376" x="6019800" y="3238500"/>
          <p14:tracePt t="301393" x="6064250" y="3200400"/>
          <p14:tracePt t="301410" x="6083300" y="3181350"/>
          <p14:tracePt t="301426" x="6096000" y="3175000"/>
          <p14:tracePt t="301615" x="6089650" y="3175000"/>
          <p14:tracePt t="301631" x="6083300" y="3175000"/>
          <p14:tracePt t="301640" x="6070600" y="3181350"/>
          <p14:tracePt t="301647" x="6051550" y="3187700"/>
          <p14:tracePt t="301660" x="6032500" y="3200400"/>
          <p14:tracePt t="301676" x="5988050" y="3238500"/>
          <p14:tracePt t="301693" x="5937250" y="3263900"/>
          <p14:tracePt t="301710" x="5899150" y="3289300"/>
          <p14:tracePt t="301726" x="5854700" y="3314700"/>
          <p14:tracePt t="301728" x="5835650" y="3327400"/>
          <p14:tracePt t="301743" x="5816600" y="3340100"/>
          <p14:tracePt t="301760" x="5753100" y="3384550"/>
          <p14:tracePt t="301776" x="5715000" y="3403600"/>
          <p14:tracePt t="301793" x="5695950" y="3422650"/>
          <p14:tracePt t="301809" x="5670550" y="3441700"/>
          <p14:tracePt t="301826" x="5638800" y="3448050"/>
          <p14:tracePt t="301843" x="5619750" y="3467100"/>
          <p14:tracePt t="301860" x="5588000" y="3492500"/>
          <p14:tracePt t="301876" x="5530850" y="3511550"/>
          <p14:tracePt t="301893" x="5461000" y="3530600"/>
          <p14:tracePt t="301896" x="5429250" y="3543300"/>
          <p14:tracePt t="301909" x="5416550" y="3549650"/>
          <p14:tracePt t="301943" x="5410200" y="3549650"/>
          <p14:tracePt t="302016" x="5416550" y="3549650"/>
          <p14:tracePt t="302024" x="5435600" y="3543300"/>
          <p14:tracePt t="302031" x="5461000" y="3530600"/>
          <p14:tracePt t="302043" x="5492750" y="3524250"/>
          <p14:tracePt t="302059" x="5543550" y="3505200"/>
          <p14:tracePt t="302076" x="5607050" y="3479800"/>
          <p14:tracePt t="302093" x="5670550" y="3454400"/>
          <p14:tracePt t="302110" x="5721350" y="3422650"/>
          <p14:tracePt t="302127" x="5772150" y="3384550"/>
          <p14:tracePt t="302143" x="5797550" y="3359150"/>
          <p14:tracePt t="302159" x="5867400" y="3276600"/>
          <p14:tracePt t="302176" x="5899150" y="3238500"/>
          <p14:tracePt t="302193" x="5911850" y="3213100"/>
          <p14:tracePt t="302210" x="5930900" y="3194050"/>
          <p14:tracePt t="302226" x="5937250" y="3175000"/>
          <p14:tracePt t="302243" x="5949950" y="3162300"/>
          <p14:tracePt t="302259" x="5949950" y="3155950"/>
          <p14:tracePt t="302392" x="5937250" y="3168650"/>
          <p14:tracePt t="302409" x="5924550" y="3175000"/>
          <p14:tracePt t="302426" x="5911850" y="3181350"/>
          <p14:tracePt t="302443" x="5899150" y="3194050"/>
          <p14:tracePt t="302476" x="5892800" y="3194050"/>
          <p14:tracePt t="302591" x="5899150" y="3194050"/>
          <p14:tracePt t="302609" x="5918200" y="3187700"/>
          <p14:tracePt t="302626" x="5975350" y="3155950"/>
          <p14:tracePt t="302643" x="6013450" y="3136900"/>
          <p14:tracePt t="302659" x="6026150" y="3130550"/>
          <p14:tracePt t="302735" x="6032500" y="3143250"/>
          <p14:tracePt t="302744" x="6032500" y="3149600"/>
          <p14:tracePt t="302760" x="6038850" y="3155950"/>
          <p14:tracePt t="302928" x="6038850" y="3162300"/>
          <p14:tracePt t="302936" x="6038850" y="3168650"/>
          <p14:tracePt t="302951" x="6038850" y="3175000"/>
          <p14:tracePt t="302967" x="6032500" y="3175000"/>
          <p14:tracePt t="302976" x="6032500" y="3181350"/>
          <p14:tracePt t="302993" x="6026150" y="3181350"/>
          <p14:tracePt t="303160" x="6019800" y="3181350"/>
          <p14:tracePt t="303167" x="6019800" y="3187700"/>
          <p14:tracePt t="303183" x="6019800" y="3194050"/>
          <p14:tracePt t="303199" x="6013450" y="3200400"/>
          <p14:tracePt t="303209" x="6007100" y="3206750"/>
          <p14:tracePt t="303226" x="6000750" y="3244850"/>
          <p14:tracePt t="303243" x="5981700" y="3289300"/>
          <p14:tracePt t="303260" x="5969000" y="3333750"/>
          <p14:tracePt t="303276" x="5962650" y="3365500"/>
          <p14:tracePt t="303293" x="5949950" y="3403600"/>
          <p14:tracePt t="303310" x="5930900" y="3441700"/>
          <p14:tracePt t="303326" x="5911850" y="3486150"/>
          <p14:tracePt t="303328" x="5899150" y="3505200"/>
          <p14:tracePt t="303343" x="5880100" y="3530600"/>
          <p14:tracePt t="303359" x="5816600" y="3594100"/>
          <p14:tracePt t="303376" x="5765800" y="3625850"/>
          <p14:tracePt t="303393" x="5695950" y="3644900"/>
          <p14:tracePt t="303410" x="5613400" y="3670300"/>
          <p14:tracePt t="303426" x="5518150" y="3670300"/>
          <p14:tracePt t="303443" x="5429250" y="3670300"/>
          <p14:tracePt t="303460" x="5340350" y="3657600"/>
          <p14:tracePt t="303476" x="5257800" y="3625850"/>
          <p14:tracePt t="303493" x="5168900" y="3594100"/>
          <p14:tracePt t="303509" x="5080000" y="3562350"/>
          <p14:tracePt t="303526" x="4997450" y="3505200"/>
          <p14:tracePt t="303544" x="4914900" y="3435350"/>
          <p14:tracePt t="303560" x="4876800" y="3384550"/>
          <p14:tracePt t="303576" x="4870450" y="3308350"/>
          <p14:tracePt t="303593" x="4870450" y="3225800"/>
          <p14:tracePt t="303609" x="4870450" y="3136900"/>
          <p14:tracePt t="303626" x="4870450" y="3054350"/>
          <p14:tracePt t="303643" x="4870450" y="2997200"/>
          <p14:tracePt t="303660" x="4870450" y="2940050"/>
          <p14:tracePt t="303676" x="4883150" y="2882900"/>
          <p14:tracePt t="303693" x="4914900" y="2819400"/>
          <p14:tracePt t="303710" x="4953000" y="2749550"/>
          <p14:tracePt t="303726" x="4984750" y="2692400"/>
          <p14:tracePt t="303744" x="5041900" y="2647950"/>
          <p14:tracePt t="303760" x="5067300" y="2628900"/>
          <p14:tracePt t="303776" x="5105400" y="2622550"/>
          <p14:tracePt t="303793" x="5156200" y="2609850"/>
          <p14:tracePt t="303811" x="5232400" y="2609850"/>
          <p14:tracePt t="303826" x="5314950" y="2609850"/>
          <p14:tracePt t="303843" x="5403850" y="2609850"/>
          <p14:tracePt t="303860" x="5480050" y="2609850"/>
          <p14:tracePt t="303876" x="5549900" y="2628900"/>
          <p14:tracePt t="303893" x="5619750" y="2660650"/>
          <p14:tracePt t="303910" x="5702300" y="2717800"/>
          <p14:tracePt t="303926" x="5778500" y="2768600"/>
          <p14:tracePt t="303928" x="5810250" y="2800350"/>
          <p14:tracePt t="303944" x="5854700" y="2851150"/>
          <p14:tracePt t="303959" x="5886450" y="2908300"/>
          <p14:tracePt t="303977" x="5905500" y="2965450"/>
          <p14:tracePt t="303993" x="5930900" y="3022600"/>
          <p14:tracePt t="304009" x="5949950" y="3079750"/>
          <p14:tracePt t="304026" x="5962650" y="3130550"/>
          <p14:tracePt t="304043" x="5969000" y="3175000"/>
          <p14:tracePt t="304060" x="5969000" y="3225800"/>
          <p14:tracePt t="304077" x="5956300" y="3276600"/>
          <p14:tracePt t="304093" x="5937250" y="3340100"/>
          <p14:tracePt t="304110" x="5924550" y="3378200"/>
          <p14:tracePt t="304126" x="5911850" y="3416300"/>
          <p14:tracePt t="304127" x="5905500" y="3441700"/>
          <p14:tracePt t="304143" x="5899150" y="3460750"/>
          <p14:tracePt t="304160" x="5861050" y="3511550"/>
          <p14:tracePt t="304178" x="5835650" y="3530600"/>
          <p14:tracePt t="304193" x="5822950" y="3543300"/>
          <p14:tracePt t="305904" x="5822950" y="3562350"/>
          <p14:tracePt t="305911" x="5835650" y="3575050"/>
          <p14:tracePt t="305926" x="5867400" y="3600450"/>
          <p14:tracePt t="305943" x="5943600" y="3663950"/>
          <p14:tracePt t="305944" x="5994400" y="3695700"/>
          <p14:tracePt t="305960" x="6076950" y="3752850"/>
          <p14:tracePt t="305976" x="6140450" y="3797300"/>
          <p14:tracePt t="305993" x="6203950" y="3835400"/>
          <p14:tracePt t="306010" x="6248400" y="3854450"/>
          <p14:tracePt t="306026" x="6273800" y="3867150"/>
          <p14:tracePt t="306043" x="6305550" y="3873500"/>
          <p14:tracePt t="306060" x="6318250" y="3879850"/>
          <p14:tracePt t="306076" x="6324600" y="3886200"/>
          <p14:tracePt t="306904" x="6318250" y="3886200"/>
          <p14:tracePt t="306911" x="6299200" y="3886200"/>
          <p14:tracePt t="306919" x="6292850" y="3886200"/>
          <p14:tracePt t="306928" x="6280150" y="3892550"/>
          <p14:tracePt t="306943" x="6254750" y="3898900"/>
          <p14:tracePt t="306959" x="6229350" y="3905250"/>
          <p14:tracePt t="306976" x="6216650" y="3911600"/>
          <p14:tracePt t="306993" x="6203950" y="3911600"/>
          <p14:tracePt t="307010" x="6197600" y="3911600"/>
          <p14:tracePt t="307026" x="6191250" y="3911600"/>
          <p14:tracePt t="307043" x="6178550" y="3911600"/>
          <p14:tracePt t="307076" x="6165850" y="3911600"/>
          <p14:tracePt t="307093" x="6153150" y="3911600"/>
          <p14:tracePt t="307110" x="6146800" y="3911600"/>
          <p14:tracePt t="307126" x="6134100" y="3911600"/>
          <p14:tracePt t="307128" x="6127750" y="3911600"/>
          <p14:tracePt t="307144" x="6121400" y="3911600"/>
          <p14:tracePt t="307159" x="6115050" y="3911600"/>
          <p14:tracePt t="307176" x="6108700" y="3911600"/>
          <p14:tracePt t="307264" x="6102350" y="3911600"/>
          <p14:tracePt t="307272" x="6096000" y="3911600"/>
          <p14:tracePt t="307279" x="6089650" y="3911600"/>
          <p14:tracePt t="307293" x="6083300" y="3911600"/>
          <p14:tracePt t="307310" x="6070600" y="3911600"/>
          <p14:tracePt t="307326" x="6057900" y="3911600"/>
          <p14:tracePt t="307328" x="6051550" y="3911600"/>
          <p14:tracePt t="307343" x="6045200" y="3911600"/>
          <p14:tracePt t="307359" x="6026150" y="3911600"/>
          <p14:tracePt t="307376" x="6013450" y="3911600"/>
          <p14:tracePt t="307393" x="6007100" y="3911600"/>
          <p14:tracePt t="307410" x="5988050" y="3911600"/>
          <p14:tracePt t="307426" x="5962650" y="3911600"/>
          <p14:tracePt t="307443" x="5943600" y="3911600"/>
          <p14:tracePt t="307460" x="5924550" y="3911600"/>
          <p14:tracePt t="307476" x="5911850" y="3911600"/>
          <p14:tracePt t="307493" x="5892800" y="3911600"/>
          <p14:tracePt t="307510" x="5867400" y="3911600"/>
          <p14:tracePt t="307526" x="5854700" y="3911600"/>
          <p14:tracePt t="307528" x="5842000" y="3911600"/>
          <p14:tracePt t="307545" x="5835650" y="3905250"/>
          <p14:tracePt t="307559" x="5816600" y="3898900"/>
          <p14:tracePt t="307576" x="5797550" y="3892550"/>
          <p14:tracePt t="307593" x="5778500" y="3886200"/>
          <p14:tracePt t="307609" x="5746750" y="3879850"/>
          <p14:tracePt t="307626" x="5715000" y="3860800"/>
          <p14:tracePt t="307643" x="5702300" y="3854450"/>
          <p14:tracePt t="307660" x="5695950" y="3848100"/>
          <p14:tracePt t="307676" x="5695950" y="3835400"/>
          <p14:tracePt t="307694" x="5695950" y="3829050"/>
          <p14:tracePt t="307710" x="5695950" y="3816350"/>
          <p14:tracePt t="307726" x="5702300" y="3803650"/>
          <p14:tracePt t="307728" x="5708650" y="3784600"/>
          <p14:tracePt t="307743" x="5721350" y="3778250"/>
          <p14:tracePt t="307760" x="5759450" y="3721100"/>
          <p14:tracePt t="307776" x="5791200" y="3663950"/>
          <p14:tracePt t="307793" x="5803900" y="3625850"/>
          <p14:tracePt t="307810" x="5810250" y="3587750"/>
          <p14:tracePt t="307826" x="5816600" y="3549650"/>
          <p14:tracePt t="307843" x="5822950" y="3511550"/>
          <p14:tracePt t="307860" x="5829300" y="3460750"/>
          <p14:tracePt t="307876" x="5842000" y="3403600"/>
          <p14:tracePt t="307893" x="5854700" y="3352800"/>
          <p14:tracePt t="307896" x="5861050" y="3333750"/>
          <p14:tracePt t="307910" x="5861050" y="3314700"/>
          <p14:tracePt t="307926" x="5861050" y="3282950"/>
          <p14:tracePt t="307928" x="5861050" y="3276600"/>
          <p14:tracePt t="307943" x="5861050" y="3263900"/>
          <p14:tracePt t="307959" x="5873750" y="3232150"/>
          <p14:tracePt t="307976" x="5880100" y="3200400"/>
          <p14:tracePt t="307993" x="5886450" y="3175000"/>
          <p14:tracePt t="308010" x="5886450" y="3155950"/>
          <p14:tracePt t="308026" x="5886450" y="3143250"/>
          <p14:tracePt t="308043" x="5886450" y="3136900"/>
          <p14:tracePt t="308059" x="5886450" y="3130550"/>
          <p14:tracePt t="308076" x="5880100" y="3124200"/>
          <p14:tracePt t="308093" x="5873750" y="3111500"/>
          <p14:tracePt t="308110" x="5873750" y="3105150"/>
          <p14:tracePt t="308126" x="5867400" y="3105150"/>
          <p14:tracePt t="308240" x="5867400" y="3098800"/>
          <p14:tracePt t="308280" x="5873750" y="3098800"/>
          <p14:tracePt t="308288" x="5880100" y="3098800"/>
          <p14:tracePt t="308303" x="5886450" y="3092450"/>
          <p14:tracePt t="308311" x="5886450" y="3086100"/>
          <p14:tracePt t="308326" x="5886450" y="3073400"/>
          <p14:tracePt t="308343" x="5892800" y="3060700"/>
          <p14:tracePt t="308376" x="5899150" y="3060700"/>
          <p14:tracePt t="308384" x="5899150" y="3054350"/>
          <p14:tracePt t="308408" x="5905500" y="3054350"/>
          <p14:tracePt t="308456" x="5905500" y="3048000"/>
          <p14:tracePt t="308471" x="5918200" y="3041650"/>
          <p14:tracePt t="308487" x="5924550" y="3035300"/>
          <p14:tracePt t="308560" x="5930900" y="3035300"/>
          <p14:tracePt t="308568" x="5937250" y="3035300"/>
          <p14:tracePt t="308576" x="5943600" y="3035300"/>
          <p14:tracePt t="308610" x="5949950" y="3035300"/>
          <p14:tracePt t="308626" x="5962650" y="3035300"/>
          <p14:tracePt t="308643" x="5962650" y="3041650"/>
          <p14:tracePt t="308680" x="5962650" y="3048000"/>
          <p14:tracePt t="308693" x="5969000" y="3048000"/>
          <p14:tracePt t="308710" x="5975350" y="3054350"/>
          <p14:tracePt t="308726" x="5981700" y="3060700"/>
          <p14:tracePt t="308743" x="5981700" y="3073400"/>
          <p14:tracePt t="308759" x="5981700" y="3079750"/>
          <p14:tracePt t="308793" x="5988050" y="3092450"/>
          <p14:tracePt t="308810" x="5988050" y="3098800"/>
          <p14:tracePt t="308826" x="5988050" y="3105150"/>
          <p14:tracePt t="308843" x="5988050" y="3111500"/>
          <p14:tracePt t="309183" x="5994400" y="3111500"/>
          <p14:tracePt t="309192" x="5994400" y="3117850"/>
          <p14:tracePt t="309632" x="5994400" y="3111500"/>
          <p14:tracePt t="309640" x="5975350" y="3098800"/>
          <p14:tracePt t="309647" x="5962650" y="3092450"/>
          <p14:tracePt t="309659" x="5943600" y="3079750"/>
          <p14:tracePt t="309676" x="5911850" y="3067050"/>
          <p14:tracePt t="309693" x="5886450" y="3048000"/>
          <p14:tracePt t="309710" x="5873750" y="3048000"/>
          <p14:tracePt t="309726" x="5861050" y="3035300"/>
          <p14:tracePt t="309728" x="5854700" y="3035300"/>
          <p14:tracePt t="309743" x="5854700" y="3028950"/>
          <p14:tracePt t="309760" x="5816600" y="2997200"/>
          <p14:tracePt t="309776" x="5778500" y="2971800"/>
          <p14:tracePt t="309793" x="5740400" y="2952750"/>
          <p14:tracePt t="309810" x="5702300" y="2940050"/>
          <p14:tracePt t="309826" x="5664200" y="2927350"/>
          <p14:tracePt t="309843" x="5626100" y="2921000"/>
          <p14:tracePt t="309860" x="5594350" y="2914650"/>
          <p14:tracePt t="309876" x="5568950" y="2908300"/>
          <p14:tracePt t="309880" x="5549900" y="2908300"/>
          <p14:tracePt t="309893" x="5543550" y="2908300"/>
          <p14:tracePt t="309909" x="5524500" y="2908300"/>
          <p14:tracePt t="309952" x="5518150" y="2908300"/>
          <p14:tracePt t="309967" x="5511800" y="2914650"/>
          <p14:tracePt t="309983" x="5499100" y="2914650"/>
          <p14:tracePt t="309993" x="5492750" y="2921000"/>
          <p14:tracePt t="310010" x="5480050" y="2927350"/>
          <p14:tracePt t="310026" x="5473700" y="2927350"/>
          <p14:tracePt t="310043" x="5467350" y="2927350"/>
          <p14:tracePt t="310076" x="5461000" y="2927350"/>
          <p14:tracePt t="310093" x="5461000" y="2933700"/>
          <p14:tracePt t="310239" x="5461000" y="2927350"/>
          <p14:tracePt t="310256" x="5467350" y="2927350"/>
          <p14:tracePt t="310263" x="5467350" y="2921000"/>
          <p14:tracePt t="310279" x="5473700" y="2921000"/>
          <p14:tracePt t="310288" x="5473700" y="2914650"/>
          <p14:tracePt t="310295" x="5473700" y="2908300"/>
          <p14:tracePt t="310310" x="5480050" y="2908300"/>
          <p14:tracePt t="310326" x="5486400" y="2895600"/>
          <p14:tracePt t="310328" x="5492750" y="2895600"/>
          <p14:tracePt t="310343" x="5505450" y="2895600"/>
          <p14:tracePt t="310359" x="5505450" y="2889250"/>
          <p14:tracePt t="310400" x="5511800" y="2889250"/>
          <p14:tracePt t="310409" x="5518150" y="2889250"/>
          <p14:tracePt t="310426" x="5524500" y="2889250"/>
          <p14:tracePt t="310443" x="5537200" y="2889250"/>
          <p14:tracePt t="310495" x="5543550" y="2889250"/>
          <p14:tracePt t="310504" x="5556250" y="2889250"/>
          <p14:tracePt t="310511" x="5568950" y="2889250"/>
          <p14:tracePt t="310526" x="5588000" y="2889250"/>
          <p14:tracePt t="310543" x="5626100" y="2889250"/>
          <p14:tracePt t="310544" x="5651500" y="2889250"/>
          <p14:tracePt t="310560" x="5695950" y="2889250"/>
          <p14:tracePt t="310577" x="5715000" y="2889250"/>
          <p14:tracePt t="310593" x="5721350" y="2889250"/>
          <p14:tracePt t="310609" x="5727700" y="2889250"/>
          <p14:tracePt t="310643" x="5734050" y="2889250"/>
          <p14:tracePt t="310660" x="5746750" y="2882900"/>
          <p14:tracePt t="310677" x="5759450" y="2882900"/>
          <p14:tracePt t="310693" x="5765800" y="2876550"/>
          <p14:tracePt t="310776" x="5765800" y="2889250"/>
          <p14:tracePt t="310784" x="5765800" y="2901950"/>
          <p14:tracePt t="310793" x="5765800" y="2921000"/>
          <p14:tracePt t="310809" x="5746750" y="2965450"/>
          <p14:tracePt t="310826" x="5734050" y="3009900"/>
          <p14:tracePt t="310843" x="5708650" y="3054350"/>
          <p14:tracePt t="310860" x="5689600" y="3111500"/>
          <p14:tracePt t="310876" x="5657850" y="3175000"/>
          <p14:tracePt t="310880" x="5645150" y="3200400"/>
          <p14:tracePt t="310893" x="5632450" y="3219450"/>
          <p14:tracePt t="310909" x="5619750" y="3244850"/>
          <p14:tracePt t="310926" x="5607050" y="3257550"/>
          <p14:tracePt t="310943" x="5588000" y="3270250"/>
          <p14:tracePt t="310945" x="5575300" y="3276600"/>
          <p14:tracePt t="310960" x="5556250" y="3282950"/>
          <p14:tracePt t="310976" x="5549900" y="3282950"/>
          <p14:tracePt t="311010" x="5543550" y="3282950"/>
          <p14:tracePt t="311043" x="5549900" y="3282950"/>
          <p14:tracePt t="311061" x="5575300" y="3263900"/>
          <p14:tracePt t="311076" x="5613400" y="3238500"/>
          <p14:tracePt t="311093" x="5670550" y="3213100"/>
          <p14:tracePt t="311109" x="5727700" y="3194050"/>
          <p14:tracePt t="311126" x="5765800" y="3181350"/>
          <p14:tracePt t="311129" x="5784850" y="3175000"/>
          <p14:tracePt t="311143" x="5810250" y="3168650"/>
          <p14:tracePt t="311160" x="5822950" y="3168650"/>
          <p14:tracePt t="311232" x="5822950" y="3181350"/>
          <p14:tracePt t="311240" x="5803900" y="3206750"/>
          <p14:tracePt t="311247" x="5784850" y="3232150"/>
          <p14:tracePt t="311259" x="5765800" y="3263900"/>
          <p14:tracePt t="311276" x="5727700" y="3314700"/>
          <p14:tracePt t="311293" x="5689600" y="3371850"/>
          <p14:tracePt t="311310" x="5645150" y="3416300"/>
          <p14:tracePt t="311326" x="5613400" y="3454400"/>
          <p14:tracePt t="311343" x="5581650" y="3479800"/>
          <p14:tracePt t="311344" x="5575300" y="3492500"/>
          <p14:tracePt t="311359" x="5562600" y="3511550"/>
          <p14:tracePt t="311376" x="5556250" y="3517900"/>
          <p14:tracePt t="311559" x="5556250" y="3511550"/>
          <p14:tracePt t="311576" x="5556250" y="3505200"/>
          <p14:tracePt t="311607" x="5556250" y="3498850"/>
          <p14:tracePt t="311919" x="5562600" y="3498850"/>
          <p14:tracePt t="311935" x="5568950" y="3498850"/>
          <p14:tracePt t="311944" x="5575300" y="3492500"/>
          <p14:tracePt t="311952" x="5581650" y="3492500"/>
          <p14:tracePt t="311960" x="5588000" y="3492500"/>
          <p14:tracePt t="311976" x="5607050" y="3492500"/>
          <p14:tracePt t="311993" x="5619750" y="3486150"/>
          <p14:tracePt t="312010" x="5632450" y="3479800"/>
          <p14:tracePt t="312026" x="5645150" y="3479800"/>
          <p14:tracePt t="312043" x="5657850" y="3473450"/>
          <p14:tracePt t="312103" x="5664200" y="3473450"/>
          <p14:tracePt t="312111" x="5670550" y="3473450"/>
          <p14:tracePt t="312127" x="5676900" y="3467100"/>
          <p14:tracePt t="312135" x="5689600" y="3467100"/>
          <p14:tracePt t="312143" x="5695950" y="3467100"/>
          <p14:tracePt t="312159" x="5708650" y="3467100"/>
          <p14:tracePt t="312177" x="5708650" y="3460750"/>
          <p14:tracePt t="312210" x="5727700" y="3448050"/>
          <p14:tracePt t="312226" x="5753100" y="3441700"/>
          <p14:tracePt t="312243" x="5784850" y="3429000"/>
          <p14:tracePt t="312259" x="5816600" y="3416300"/>
          <p14:tracePt t="312276" x="5816600" y="3409950"/>
          <p14:tracePt t="312488" x="5822950" y="3409950"/>
          <p14:tracePt t="312504" x="5829300" y="3409950"/>
          <p14:tracePt t="312511" x="5835650" y="3397250"/>
          <p14:tracePt t="312520" x="5842000" y="3384550"/>
          <p14:tracePt t="312527" x="5861050" y="3371850"/>
          <p14:tracePt t="312543" x="5905500" y="3340100"/>
          <p14:tracePt t="312559" x="5937250" y="3308350"/>
          <p14:tracePt t="312576" x="5956300" y="3289300"/>
          <p14:tracePt t="312593" x="5962650" y="3282950"/>
          <p14:tracePt t="312609" x="5975350" y="3276600"/>
          <p14:tracePt t="312626" x="5981700" y="3270250"/>
          <p14:tracePt t="312643" x="5988050" y="3263900"/>
          <p14:tracePt t="312659" x="5994400" y="3263900"/>
          <p14:tracePt t="312712" x="5988050" y="3263900"/>
          <p14:tracePt t="312720" x="5975350" y="3263900"/>
          <p14:tracePt t="312727" x="5962650" y="3263900"/>
          <p14:tracePt t="312743" x="5949950" y="3263900"/>
          <p14:tracePt t="312759" x="5873750" y="3295650"/>
          <p14:tracePt t="312776" x="5816600" y="3314700"/>
          <p14:tracePt t="312793" x="5765800" y="3327400"/>
          <p14:tracePt t="312810" x="5727700" y="3340100"/>
          <p14:tracePt t="312826" x="5708650" y="3346450"/>
          <p14:tracePt t="312843" x="5683250" y="3352800"/>
          <p14:tracePt t="312859" x="5657850" y="3352800"/>
          <p14:tracePt t="312876" x="5619750" y="3352800"/>
          <p14:tracePt t="312893" x="5594350" y="3352800"/>
          <p14:tracePt t="312896" x="5575300" y="3352800"/>
          <p14:tracePt t="312910" x="5556250" y="3352800"/>
          <p14:tracePt t="312926" x="5524500" y="3333750"/>
          <p14:tracePt t="312928" x="5505450" y="3321050"/>
          <p14:tracePt t="312943" x="5486400" y="3302000"/>
          <p14:tracePt t="312960" x="5410200" y="3244850"/>
          <p14:tracePt t="312976" x="5353050" y="3206750"/>
          <p14:tracePt t="312993" x="5314950" y="3187700"/>
          <p14:tracePt t="313010" x="5295900" y="3181350"/>
          <p14:tracePt t="313026" x="5295900" y="3168650"/>
          <p14:tracePt t="313043" x="5295900" y="3155950"/>
          <p14:tracePt t="313060" x="5308600" y="3149600"/>
          <p14:tracePt t="313076" x="5321300" y="3130550"/>
          <p14:tracePt t="313093" x="5327650" y="3105150"/>
          <p14:tracePt t="313110" x="5346700" y="3079750"/>
          <p14:tracePt t="313126" x="5365750" y="3048000"/>
          <p14:tracePt t="313128" x="5378450" y="3041650"/>
          <p14:tracePt t="313143" x="5397500" y="3028950"/>
          <p14:tracePt t="313160" x="5422900" y="3009900"/>
          <p14:tracePt t="313176" x="5454650" y="2990850"/>
          <p14:tracePt t="313193" x="5473700" y="2978150"/>
          <p14:tracePt t="313210" x="5486400" y="2959100"/>
          <p14:tracePt t="313226" x="5499100" y="2933700"/>
          <p14:tracePt t="313243" x="5505450" y="2927350"/>
          <p14:tracePt t="313276" x="5511800" y="2927350"/>
          <p14:tracePt t="313416" x="5505450" y="2927350"/>
          <p14:tracePt t="313481" x="5499100" y="2927350"/>
          <p14:tracePt t="313488" x="5492750" y="2927350"/>
          <p14:tracePt t="313495" x="5486400" y="2927350"/>
          <p14:tracePt t="313510" x="5480050" y="2927350"/>
          <p14:tracePt t="313526" x="5480050" y="2914650"/>
          <p14:tracePt t="313528" x="5473700" y="2914650"/>
          <p14:tracePt t="313543" x="5467350" y="2908300"/>
          <p14:tracePt t="313560" x="5454650" y="2901950"/>
          <p14:tracePt t="313576" x="5448300" y="2895600"/>
          <p14:tracePt t="313792" x="5441950" y="2895600"/>
          <p14:tracePt t="313800" x="5422900" y="2895600"/>
          <p14:tracePt t="313839" x="5416550" y="2895600"/>
          <p14:tracePt t="313855" x="5416550" y="2901950"/>
          <p14:tracePt t="313863" x="5403850" y="2908300"/>
          <p14:tracePt t="313872" x="5391150" y="2908300"/>
          <p14:tracePt t="313879" x="5384800" y="2914650"/>
          <p14:tracePt t="313893" x="5372100" y="2921000"/>
          <p14:tracePt t="313910" x="5365750" y="2921000"/>
          <p14:tracePt t="313926" x="5359400" y="2921000"/>
          <p14:tracePt t="313960" x="5353050" y="2921000"/>
          <p14:tracePt t="313976" x="5321300" y="2921000"/>
          <p14:tracePt t="313993" x="5295900" y="2908300"/>
          <p14:tracePt t="314009" x="5276850" y="2901950"/>
          <p14:tracePt t="314026" x="5276850" y="2895600"/>
          <p14:tracePt t="314079" x="5276850" y="2889250"/>
          <p14:tracePt t="314095" x="5276850" y="2882900"/>
          <p14:tracePt t="314344" x="5276850" y="2895600"/>
          <p14:tracePt t="314352" x="5276850" y="2901950"/>
          <p14:tracePt t="314360" x="5276850" y="2914650"/>
          <p14:tracePt t="314376" x="5276850" y="2946400"/>
          <p14:tracePt t="314393" x="5276850" y="3009900"/>
          <p14:tracePt t="314409" x="5270500" y="3092450"/>
          <p14:tracePt t="314426" x="5257800" y="3194050"/>
          <p14:tracePt t="314443" x="5251450" y="3295650"/>
          <p14:tracePt t="314460" x="5251450" y="3371850"/>
          <p14:tracePt t="314476" x="5238750" y="3441700"/>
          <p14:tracePt t="314493" x="5232400" y="3479800"/>
          <p14:tracePt t="314509" x="5226050" y="3505200"/>
          <p14:tracePt t="314526" x="5219700" y="3511550"/>
          <p14:tracePt t="314567" x="5226050" y="3511550"/>
          <p14:tracePt t="314599" x="5226050" y="3505200"/>
          <p14:tracePt t="314608" x="5226050" y="3498850"/>
          <p14:tracePt t="314626" x="5232400" y="3473450"/>
          <p14:tracePt t="314643" x="5232400" y="3429000"/>
          <p14:tracePt t="314659" x="5251450" y="3371850"/>
          <p14:tracePt t="314676" x="5276850" y="3295650"/>
          <p14:tracePt t="314693" x="5302250" y="3206750"/>
          <p14:tracePt t="314709" x="5321300" y="3136900"/>
          <p14:tracePt t="314726" x="5340350" y="3086100"/>
          <p14:tracePt t="314743" x="5353050" y="3028950"/>
          <p14:tracePt t="314744" x="5359400" y="3003550"/>
          <p14:tracePt t="314760" x="5372100" y="2946400"/>
          <p14:tracePt t="314776" x="5384800" y="2908300"/>
          <p14:tracePt t="314793" x="5391150" y="2882900"/>
          <p14:tracePt t="314809" x="5397500" y="2876550"/>
          <p14:tracePt t="314826" x="5397500" y="2870200"/>
          <p14:tracePt t="314843" x="5397500" y="2863850"/>
          <p14:tracePt t="315096" x="5403850" y="2863850"/>
          <p14:tracePt t="315111" x="5410200" y="2863850"/>
          <p14:tracePt t="315400" x="5429250" y="2863850"/>
          <p14:tracePt t="315408" x="5435600" y="2863850"/>
          <p14:tracePt t="315426" x="5461000" y="2863850"/>
          <p14:tracePt t="315443" x="5486400" y="2863850"/>
          <p14:tracePt t="315460" x="5530850" y="2863850"/>
          <p14:tracePt t="315476" x="5588000" y="2863850"/>
          <p14:tracePt t="315493" x="5638800" y="2863850"/>
          <p14:tracePt t="315510" x="5657850" y="2863850"/>
          <p14:tracePt t="315631" x="5645150" y="2863850"/>
          <p14:tracePt t="315640" x="5632450" y="2863850"/>
          <p14:tracePt t="315647" x="5626100" y="2863850"/>
          <p14:tracePt t="315660" x="5619750" y="2863850"/>
          <p14:tracePt t="315677" x="5600700" y="2863850"/>
          <p14:tracePt t="315693" x="5594350" y="2863850"/>
          <p14:tracePt t="315848" x="5594350" y="2857500"/>
          <p14:tracePt t="315920" x="5600700" y="2857500"/>
          <p14:tracePt t="315959" x="5607050" y="2857500"/>
          <p14:tracePt t="315968" x="5607050" y="2851150"/>
          <p14:tracePt t="315976" x="5613400" y="2851150"/>
          <p14:tracePt t="315993" x="5619750" y="2844800"/>
          <p14:tracePt t="316026" x="5626100" y="2844800"/>
          <p14:tracePt t="316059" x="5626100" y="2838450"/>
          <p14:tracePt t="316119" x="5626100" y="2832100"/>
          <p14:tracePt t="316135" x="5632450" y="2832100"/>
          <p14:tracePt t="316159" x="5638800" y="2832100"/>
          <p14:tracePt t="316232" x="5645150" y="2832100"/>
          <p14:tracePt t="316239" x="5651500" y="2832100"/>
          <p14:tracePt t="316247" x="5664200" y="2832100"/>
          <p14:tracePt t="316259" x="5670550" y="2832100"/>
          <p14:tracePt t="316276" x="5676900" y="2832100"/>
          <p14:tracePt t="316293" x="5695950" y="2832100"/>
          <p14:tracePt t="316310" x="5702300" y="2832100"/>
          <p14:tracePt t="316326" x="5708650" y="2832100"/>
          <p14:tracePt t="316343" x="5721350" y="2832100"/>
          <p14:tracePt t="316376" x="5727700" y="2838450"/>
          <p14:tracePt t="316393" x="5740400" y="2844800"/>
          <p14:tracePt t="316410" x="5753100" y="2851150"/>
          <p14:tracePt t="316426" x="5765800" y="2857500"/>
          <p14:tracePt t="316443" x="5772150" y="2863850"/>
          <p14:tracePt t="316459" x="5784850" y="2870200"/>
          <p14:tracePt t="316476" x="5791200" y="2889250"/>
          <p14:tracePt t="316493" x="5803900" y="2895600"/>
          <p14:tracePt t="316509" x="5810250" y="2908300"/>
          <p14:tracePt t="316526" x="5816600" y="2914650"/>
          <p14:tracePt t="316543" x="5816600" y="2921000"/>
          <p14:tracePt t="316559" x="5822950" y="2940050"/>
          <p14:tracePt t="316576" x="5829300" y="2940050"/>
          <p14:tracePt t="316593" x="5835650" y="2946400"/>
          <p14:tracePt t="316610" x="5835650" y="2952750"/>
          <p14:tracePt t="316626" x="5842000" y="2965450"/>
          <p14:tracePt t="316643" x="5854700" y="2978150"/>
          <p14:tracePt t="316660" x="5861050" y="2990850"/>
          <p14:tracePt t="316676" x="5867400" y="3003550"/>
          <p14:tracePt t="316693" x="5873750" y="3009900"/>
          <p14:tracePt t="316710" x="5880100" y="3022600"/>
          <p14:tracePt t="316726" x="5880100" y="3041650"/>
          <p14:tracePt t="316728" x="5886450" y="3041650"/>
          <p14:tracePt t="316744" x="5892800" y="3054350"/>
          <p14:tracePt t="316760" x="5899150" y="3067050"/>
          <p14:tracePt t="316776" x="5911850" y="3079750"/>
          <p14:tracePt t="316793" x="5911850" y="3092450"/>
          <p14:tracePt t="316809" x="5924550" y="3098800"/>
          <p14:tracePt t="316826" x="5930900" y="3105150"/>
          <p14:tracePt t="316843" x="5937250" y="3111500"/>
          <p14:tracePt t="316860" x="5937250" y="3117850"/>
          <p14:tracePt t="316876" x="5949950" y="3130550"/>
          <p14:tracePt t="316893" x="5956300" y="3130550"/>
          <p14:tracePt t="316910" x="5969000" y="3136900"/>
          <p14:tracePt t="316926" x="5981700" y="3155950"/>
          <p14:tracePt t="316944" x="6000750" y="3162300"/>
          <p14:tracePt t="316960" x="6013450" y="3168650"/>
          <p14:tracePt t="316993" x="6019800" y="3175000"/>
          <p14:tracePt t="318311" x="6019800" y="3219450"/>
          <p14:tracePt t="318320" x="6026150" y="3276600"/>
          <p14:tracePt t="318328" x="6026150" y="3346450"/>
          <p14:tracePt t="318343" x="6026150" y="3429000"/>
          <p14:tracePt t="318360" x="6000750" y="3727450"/>
          <p14:tracePt t="318376" x="5949950" y="3943350"/>
          <p14:tracePt t="318393" x="5867400" y="4210050"/>
          <p14:tracePt t="318410" x="5784850" y="4438650"/>
          <p14:tracePt t="318426" x="5746750" y="4565650"/>
          <p14:tracePt t="318479" x="5740400" y="4565650"/>
          <p14:tracePt t="318503" x="5734050" y="4559300"/>
          <p14:tracePt t="318520" x="5727700" y="4552950"/>
          <p14:tracePt t="318528" x="5721350" y="4552950"/>
          <p14:tracePt t="318543" x="5715000" y="4540250"/>
          <p14:tracePt t="318560" x="5702300" y="4527550"/>
          <p14:tracePt t="318576" x="5683250" y="4527550"/>
          <p14:tracePt t="318593" x="5670550" y="4527550"/>
          <p14:tracePt t="318610" x="5670550" y="4533900"/>
          <p14:tracePt t="318626" x="5670550" y="4540250"/>
          <p14:tracePt t="318643" x="5676900" y="4546600"/>
          <p14:tracePt t="318660" x="5683250" y="4546600"/>
          <p14:tracePt t="318712" x="5695950" y="4546600"/>
          <p14:tracePt t="318720" x="5708650" y="4546600"/>
          <p14:tracePt t="318727" x="5727700" y="4546600"/>
          <p14:tracePt t="318743" x="5740400" y="4546600"/>
          <p14:tracePt t="318760" x="5791200" y="4546600"/>
          <p14:tracePt t="318776" x="5822950" y="4546600"/>
          <p14:tracePt t="318793" x="5835650" y="4546600"/>
          <p14:tracePt t="318809" x="5854700" y="4546600"/>
          <p14:tracePt t="318826" x="5861050" y="4546600"/>
          <p14:tracePt t="318860" x="5867400" y="4546600"/>
          <p14:tracePt t="318876" x="5873750" y="4540250"/>
          <p14:tracePt t="318893" x="5892800" y="4540250"/>
          <p14:tracePt t="318910" x="5899150" y="4533900"/>
          <p14:tracePt t="318926" x="5905500" y="4533900"/>
          <p14:tracePt t="319071" x="5905500" y="4546600"/>
          <p14:tracePt t="319079" x="5905500" y="4572000"/>
          <p14:tracePt t="319088" x="5905500" y="4597400"/>
          <p14:tracePt t="319096" x="5905500" y="4622800"/>
          <p14:tracePt t="319109" x="5905500" y="4654550"/>
          <p14:tracePt t="319126" x="5905500" y="4673600"/>
          <p14:tracePt t="319143" x="5924550" y="4692650"/>
          <p14:tracePt t="319160" x="5930900" y="4705350"/>
          <p14:tracePt t="319176" x="5937250" y="4711700"/>
          <p14:tracePt t="319215" x="5943600" y="4711700"/>
          <p14:tracePt t="319226" x="5949950" y="4711700"/>
          <p14:tracePt t="319243" x="5956300" y="4711700"/>
          <p14:tracePt t="319276" x="5962650" y="4711700"/>
          <p14:tracePt t="319448" x="5969000" y="4711700"/>
          <p14:tracePt t="319456" x="5988050" y="4711700"/>
          <p14:tracePt t="319463" x="6013450" y="4711700"/>
          <p14:tracePt t="319476" x="6045200" y="4711700"/>
          <p14:tracePt t="319493" x="6121400" y="4699000"/>
          <p14:tracePt t="319510" x="6203950" y="4667250"/>
          <p14:tracePt t="319526" x="6286500" y="4641850"/>
          <p14:tracePt t="319528" x="6324600" y="4622800"/>
          <p14:tracePt t="319543" x="6419850" y="4597400"/>
          <p14:tracePt t="319560" x="6534150" y="4546600"/>
          <p14:tracePt t="319576" x="6642100" y="4495800"/>
          <p14:tracePt t="319593" x="6680200" y="4470400"/>
          <p14:tracePt t="319610" x="6692900" y="4445000"/>
          <p14:tracePt t="319626" x="6705600" y="4419600"/>
          <p14:tracePt t="319643" x="6711950" y="4381500"/>
          <p14:tracePt t="319660" x="6718300" y="4324350"/>
          <p14:tracePt t="319676" x="6724650" y="4254500"/>
          <p14:tracePt t="319693" x="6705600" y="4216400"/>
          <p14:tracePt t="319710" x="6635750" y="4184650"/>
          <p14:tracePt t="319726" x="6546850" y="4152900"/>
          <p14:tracePt t="319728" x="6489700" y="4140200"/>
          <p14:tracePt t="319743" x="6426200" y="4127500"/>
          <p14:tracePt t="319759" x="6375400" y="4127500"/>
          <p14:tracePt t="319776" x="6350000" y="4127500"/>
          <p14:tracePt t="319793" x="6324600" y="4133850"/>
          <p14:tracePt t="319810" x="6305550" y="4133850"/>
          <p14:tracePt t="319826" x="6273800" y="4133850"/>
          <p14:tracePt t="319843" x="6254750" y="4133850"/>
          <p14:tracePt t="319860" x="6248400" y="4133850"/>
          <p14:tracePt t="319876" x="6242050" y="4133850"/>
          <p14:tracePt t="319893" x="6229350" y="4133850"/>
          <p14:tracePt t="319896" x="6216650" y="4133850"/>
          <p14:tracePt t="319910" x="6203950" y="4140200"/>
          <p14:tracePt t="319926" x="6178550" y="4140200"/>
          <p14:tracePt t="319928" x="6165850" y="4146550"/>
          <p14:tracePt t="319943" x="6127750" y="4152900"/>
          <p14:tracePt t="319960" x="6070600" y="4152900"/>
          <p14:tracePt t="319976" x="6019800" y="4152900"/>
          <p14:tracePt t="319993" x="5975350" y="4159250"/>
          <p14:tracePt t="320010" x="5930900" y="4159250"/>
          <p14:tracePt t="320026" x="5873750" y="4159250"/>
          <p14:tracePt t="320043" x="5816600" y="4159250"/>
          <p14:tracePt t="320060" x="5753100" y="4140200"/>
          <p14:tracePt t="320076" x="5676900" y="4114800"/>
          <p14:tracePt t="320093" x="5607050" y="4089400"/>
          <p14:tracePt t="320110" x="5530850" y="4057650"/>
          <p14:tracePt t="320126" x="5467350" y="4038600"/>
          <p14:tracePt t="320128" x="5454650" y="4038600"/>
          <p14:tracePt t="320143" x="5441950" y="4038600"/>
          <p14:tracePt t="320176" x="5435600" y="4038600"/>
          <p14:tracePt t="320210" x="5422900" y="4083050"/>
          <p14:tracePt t="320226" x="5397500" y="4171950"/>
          <p14:tracePt t="320243" x="5391150" y="4298950"/>
          <p14:tracePt t="320259" x="5365750" y="4470400"/>
          <p14:tracePt t="320276" x="5359400" y="4635500"/>
          <p14:tracePt t="320293" x="5359400" y="4787900"/>
          <p14:tracePt t="320310" x="5346700" y="4927600"/>
          <p14:tracePt t="320326" x="5359400" y="5048250"/>
          <p14:tracePt t="320343" x="5461000" y="5245100"/>
          <p14:tracePt t="320360" x="5549900" y="5346700"/>
          <p14:tracePt t="320376" x="5626100" y="5429250"/>
          <p14:tracePt t="320393" x="5676900" y="5473700"/>
          <p14:tracePt t="320410" x="5695950" y="5492750"/>
          <p14:tracePt t="320426" x="5702300" y="5492750"/>
          <p14:tracePt t="320460" x="5683250" y="5480050"/>
          <p14:tracePt t="320476" x="5645150" y="5467350"/>
          <p14:tracePt t="320552" x="5638800" y="5461000"/>
          <p14:tracePt t="320560" x="5638800" y="5454650"/>
          <p14:tracePt t="320576" x="5632450" y="5448300"/>
          <p14:tracePt t="320593" x="5632450" y="5454650"/>
          <p14:tracePt t="320609" x="5632450" y="5486400"/>
          <p14:tracePt t="320626" x="5632450" y="5518150"/>
          <p14:tracePt t="320643" x="5632450" y="5562600"/>
          <p14:tracePt t="320659" x="5657850" y="5613400"/>
          <p14:tracePt t="320676" x="5657850" y="5657850"/>
          <p14:tracePt t="320693" x="5683250" y="5708650"/>
          <p14:tracePt t="320709" x="5689600" y="5734050"/>
          <p14:tracePt t="320726" x="5689600" y="5740400"/>
          <p14:tracePt t="320743" x="5695950" y="5753100"/>
          <p14:tracePt t="320760" x="5689600" y="5759450"/>
          <p14:tracePt t="320776" x="5670550" y="5784850"/>
          <p14:tracePt t="320793" x="5651500" y="5810250"/>
          <p14:tracePt t="320810" x="5645150" y="5822950"/>
          <p14:tracePt t="320826" x="5638800" y="5829300"/>
          <p14:tracePt t="320843" x="5626100" y="5835650"/>
          <p14:tracePt t="320859" x="5607050" y="5835650"/>
          <p14:tracePt t="320876" x="5575300" y="5848350"/>
          <p14:tracePt t="320893" x="5530850" y="5861050"/>
          <p14:tracePt t="320896" x="5518150" y="5873750"/>
          <p14:tracePt t="320910" x="5505450" y="5880100"/>
          <p14:tracePt t="320926" x="5454650" y="5880100"/>
          <p14:tracePt t="320943" x="5422900" y="5892800"/>
          <p14:tracePt t="320960" x="5391150" y="5905500"/>
          <p14:tracePt t="320976" x="5384800" y="5905500"/>
          <p14:tracePt t="320993" x="5378450" y="5905500"/>
          <p14:tracePt t="321208" x="5397500" y="5905500"/>
          <p14:tracePt t="321215" x="5429250" y="5905500"/>
          <p14:tracePt t="321226" x="5480050" y="5899150"/>
          <p14:tracePt t="321243" x="5619750" y="5892800"/>
          <p14:tracePt t="321260" x="5784850" y="5892800"/>
          <p14:tracePt t="321276" x="5969000" y="5892800"/>
          <p14:tracePt t="321293" x="6146800" y="5892800"/>
          <p14:tracePt t="321310" x="6267450" y="5892800"/>
          <p14:tracePt t="321312" x="6311900" y="5892800"/>
          <p14:tracePt t="321326" x="6350000" y="5892800"/>
          <p14:tracePt t="321344" x="6388100" y="5892800"/>
          <p14:tracePt t="321464" x="6381750" y="5892800"/>
          <p14:tracePt t="321472" x="6381750" y="5899150"/>
          <p14:tracePt t="321479" x="6362700" y="5899150"/>
          <p14:tracePt t="321493" x="6343650" y="5911850"/>
          <p14:tracePt t="321510" x="6286500" y="5937250"/>
          <p14:tracePt t="321526" x="6191250" y="5969000"/>
          <p14:tracePt t="321528" x="6127750" y="5981700"/>
          <p14:tracePt t="321543" x="6070600" y="6000750"/>
          <p14:tracePt t="321560" x="5886450" y="6051550"/>
          <p14:tracePt t="321576" x="5759450" y="6064250"/>
          <p14:tracePt t="321593" x="5657850" y="6070600"/>
          <p14:tracePt t="321609" x="5568950" y="6070600"/>
          <p14:tracePt t="321626" x="5499100" y="6070600"/>
          <p14:tracePt t="321643" x="5448300" y="6076950"/>
          <p14:tracePt t="321659" x="5403850" y="6076950"/>
          <p14:tracePt t="321676" x="5384800" y="6076950"/>
          <p14:tracePt t="321693" x="5372100" y="6076950"/>
          <p14:tracePt t="321709" x="5353050" y="6083300"/>
          <p14:tracePt t="321726" x="5321300" y="6096000"/>
          <p14:tracePt t="321743" x="5270500" y="6108700"/>
          <p14:tracePt t="321760" x="5245100" y="6115050"/>
          <p14:tracePt t="321776" x="5219700" y="6115050"/>
          <p14:tracePt t="321794" x="5207000" y="6115050"/>
          <p14:tracePt t="322039" x="5232400" y="6115050"/>
          <p14:tracePt t="322047" x="5270500" y="6115050"/>
          <p14:tracePt t="322055" x="5308600" y="6115050"/>
          <p14:tracePt t="322063" x="5353050" y="6115050"/>
          <p14:tracePt t="322076" x="5403850" y="6115050"/>
          <p14:tracePt t="322093" x="5518150" y="6115050"/>
          <p14:tracePt t="322110" x="5632450" y="6115050"/>
          <p14:tracePt t="322126" x="5734050" y="6115050"/>
          <p14:tracePt t="322129" x="5772150" y="6115050"/>
          <p14:tracePt t="322143" x="5848350" y="6115050"/>
          <p14:tracePt t="322160" x="5899150" y="6115050"/>
          <p14:tracePt t="322177" x="5937250" y="6115050"/>
          <p14:tracePt t="322193" x="5975350" y="6121400"/>
          <p14:tracePt t="322210" x="6013450" y="6121400"/>
          <p14:tracePt t="322226" x="6038850" y="6121400"/>
          <p14:tracePt t="322260" x="6045200" y="6121400"/>
          <p14:tracePt t="322276" x="6057900" y="6121400"/>
          <p14:tracePt t="322293" x="6089650" y="6121400"/>
          <p14:tracePt t="322310" x="6134100" y="6121400"/>
          <p14:tracePt t="322326" x="6159500" y="6121400"/>
          <p14:tracePt t="322328" x="6165850" y="6121400"/>
          <p14:tracePt t="322343" x="6172200" y="6121400"/>
          <p14:tracePt t="322727" x="6159500" y="6121400"/>
          <p14:tracePt t="322735" x="6134100" y="6121400"/>
          <p14:tracePt t="322744" x="6108700" y="6115050"/>
          <p14:tracePt t="322760" x="6032500" y="6089650"/>
          <p14:tracePt t="322776" x="5937250" y="6051550"/>
          <p14:tracePt t="322793" x="5822950" y="6007100"/>
          <p14:tracePt t="322810" x="5676900" y="5956300"/>
          <p14:tracePt t="322826" x="5562600" y="5918200"/>
          <p14:tracePt t="322843" x="5499100" y="5899150"/>
          <p14:tracePt t="322860" x="5480050" y="5886450"/>
          <p14:tracePt t="322876" x="5480050" y="5873750"/>
          <p14:tracePt t="322909" x="5473700" y="5873750"/>
          <p14:tracePt t="323064" x="5473700" y="5867400"/>
          <p14:tracePt t="323192" x="5480050" y="5867400"/>
          <p14:tracePt t="323208" x="5480050" y="5861050"/>
          <p14:tracePt t="323226" x="5499100" y="5861050"/>
          <p14:tracePt t="323243" x="5530850" y="5861050"/>
          <p14:tracePt t="323260" x="5581650" y="5854700"/>
          <p14:tracePt t="323276" x="5638800" y="5848350"/>
          <p14:tracePt t="323293" x="5715000" y="5842000"/>
          <p14:tracePt t="323310" x="5803900" y="5842000"/>
          <p14:tracePt t="323327" x="5911850" y="5835650"/>
          <p14:tracePt t="323328" x="5975350" y="5835650"/>
          <p14:tracePt t="323344" x="6115050" y="5829300"/>
          <p14:tracePt t="323360" x="6248400" y="5803900"/>
          <p14:tracePt t="323376" x="6356350" y="5803900"/>
          <p14:tracePt t="323393" x="6400800" y="5791200"/>
          <p14:tracePt t="323410" x="6419850" y="5791200"/>
          <p14:tracePt t="323528" x="6400800" y="5791200"/>
          <p14:tracePt t="323536" x="6362700" y="5803900"/>
          <p14:tracePt t="323545" x="6305550" y="5816600"/>
          <p14:tracePt t="323560" x="6172200" y="5861050"/>
          <p14:tracePt t="323576" x="6026150" y="5911850"/>
          <p14:tracePt t="323593" x="5880100" y="5949950"/>
          <p14:tracePt t="323610" x="5791200" y="5981700"/>
          <p14:tracePt t="323626" x="5702300" y="6013450"/>
          <p14:tracePt t="323643" x="5619750" y="6038850"/>
          <p14:tracePt t="323660" x="5562600" y="6045200"/>
          <p14:tracePt t="323676" x="5556250" y="6045200"/>
          <p14:tracePt t="323712" x="5549900" y="6045200"/>
          <p14:tracePt t="323726" x="5537200" y="6045200"/>
          <p14:tracePt t="323743" x="5499100" y="6051550"/>
          <p14:tracePt t="323760" x="5480050" y="6051550"/>
          <p14:tracePt t="323776" x="5467350" y="6051550"/>
          <p14:tracePt t="323793" x="5454650" y="6051550"/>
          <p14:tracePt t="323810" x="5448300" y="6051550"/>
          <p14:tracePt t="323826" x="5441950" y="6057900"/>
          <p14:tracePt t="323843" x="5435600" y="6064250"/>
          <p14:tracePt t="323860" x="5422900" y="6076950"/>
          <p14:tracePt t="323876" x="5416550" y="6076950"/>
          <p14:tracePt t="323913" x="5410200" y="6083300"/>
          <p14:tracePt t="323944" x="5410200" y="6089650"/>
          <p14:tracePt t="323952" x="5403850" y="6089650"/>
          <p14:tracePt t="323961" x="5397500" y="6089650"/>
          <p14:tracePt t="323976" x="5384800" y="6096000"/>
          <p14:tracePt t="323993" x="5372100" y="6102350"/>
          <p14:tracePt t="324010" x="5353050" y="6102350"/>
          <p14:tracePt t="324026" x="5346700" y="6108700"/>
          <p14:tracePt t="324043" x="5340350" y="6108700"/>
          <p14:tracePt t="324168" x="5353050" y="6108700"/>
          <p14:tracePt t="324176" x="5372100" y="6108700"/>
          <p14:tracePt t="324183" x="5391150" y="6108700"/>
          <p14:tracePt t="324193" x="5422900" y="6108700"/>
          <p14:tracePt t="324209" x="5480050" y="6108700"/>
          <p14:tracePt t="324226" x="5549900" y="6108700"/>
          <p14:tracePt t="324243" x="5632450" y="6108700"/>
          <p14:tracePt t="324260" x="5715000" y="6108700"/>
          <p14:tracePt t="324276" x="5791200" y="6108700"/>
          <p14:tracePt t="324293" x="5861050" y="6108700"/>
          <p14:tracePt t="324310" x="5911850" y="6108700"/>
          <p14:tracePt t="324311" x="5930900" y="6108700"/>
          <p14:tracePt t="324326" x="5956300" y="6108700"/>
          <p14:tracePt t="324343" x="6007100" y="6108700"/>
          <p14:tracePt t="324360" x="6032500" y="6102350"/>
          <p14:tracePt t="324376" x="6057900" y="6102350"/>
          <p14:tracePt t="324393" x="6076950" y="6102350"/>
          <p14:tracePt t="324410" x="6083300" y="6096000"/>
          <p14:tracePt t="324426" x="6096000" y="6096000"/>
          <p14:tracePt t="324443" x="6108700" y="6096000"/>
          <p14:tracePt t="324460" x="6127750" y="6096000"/>
          <p14:tracePt t="324476" x="6146800" y="6096000"/>
          <p14:tracePt t="324493" x="6178550" y="6096000"/>
          <p14:tracePt t="324510" x="6203950" y="6096000"/>
          <p14:tracePt t="324527" x="6223000" y="6096000"/>
          <p14:tracePt t="324616" x="6229350" y="6096000"/>
          <p14:tracePt t="324624" x="6235700" y="6096000"/>
          <p14:tracePt t="324631" x="6242050" y="6096000"/>
          <p14:tracePt t="324928" x="6248400" y="6089650"/>
          <p14:tracePt t="324936" x="6254750" y="6076950"/>
          <p14:tracePt t="324944" x="6267450" y="6064250"/>
          <p14:tracePt t="324960" x="6292850" y="6038850"/>
          <p14:tracePt t="324976" x="6305550" y="6013450"/>
          <p14:tracePt t="324993" x="6318250" y="5981700"/>
          <p14:tracePt t="325010" x="6343650" y="5962650"/>
          <p14:tracePt t="325026" x="6375400" y="5937250"/>
          <p14:tracePt t="325043" x="6419850" y="5918200"/>
          <p14:tracePt t="325061" x="6477000" y="5905500"/>
          <p14:tracePt t="325076" x="6521450" y="5905500"/>
          <p14:tracePt t="325093" x="6553200" y="5905500"/>
          <p14:tracePt t="325110" x="6597650" y="5905500"/>
          <p14:tracePt t="325126" x="6642100" y="5905500"/>
          <p14:tracePt t="325143" x="6750050" y="5899150"/>
          <p14:tracePt t="325160" x="6781800" y="5899150"/>
          <p14:tracePt t="325176" x="6794500" y="5905500"/>
          <p14:tracePt t="325210" x="6800850" y="5911850"/>
          <p14:tracePt t="325226" x="6800850" y="5918200"/>
          <p14:tracePt t="325243" x="6800850" y="5924550"/>
          <p14:tracePt t="325260" x="6788150" y="5924550"/>
          <p14:tracePt t="325276" x="6769100" y="5930900"/>
          <p14:tracePt t="325293" x="6737350" y="5937250"/>
          <p14:tracePt t="325310" x="6699250" y="5943600"/>
          <p14:tracePt t="325326" x="6661150" y="5949950"/>
          <p14:tracePt t="325343" x="6604000" y="5962650"/>
          <p14:tracePt t="325360" x="6534150" y="5962650"/>
          <p14:tracePt t="325377" x="6508750" y="5962650"/>
          <p14:tracePt t="325393" x="6483350" y="5962650"/>
          <p14:tracePt t="325410" x="6451600" y="5962650"/>
          <p14:tracePt t="325426" x="6413500" y="5962650"/>
          <p14:tracePt t="325443" x="6362700" y="5962650"/>
          <p14:tracePt t="325460" x="6292850" y="5969000"/>
          <p14:tracePt t="325476" x="6210300" y="5962650"/>
          <p14:tracePt t="325493" x="6115050" y="5930900"/>
          <p14:tracePt t="325510" x="6019800" y="5892800"/>
          <p14:tracePt t="325512" x="5975350" y="5880100"/>
          <p14:tracePt t="325526" x="5930900" y="5867400"/>
          <p14:tracePt t="325544" x="5822950" y="5822950"/>
          <p14:tracePt t="325560" x="5759450" y="5797550"/>
          <p14:tracePt t="325577" x="5695950" y="5753100"/>
          <p14:tracePt t="325593" x="5632450" y="5689600"/>
          <p14:tracePt t="325610" x="5568950" y="5613400"/>
          <p14:tracePt t="325626" x="5505450" y="5530850"/>
          <p14:tracePt t="325643" x="5461000" y="5461000"/>
          <p14:tracePt t="325660" x="5416550" y="5391150"/>
          <p14:tracePt t="325676" x="5365750" y="5314950"/>
          <p14:tracePt t="325693" x="5314950" y="5219700"/>
          <p14:tracePt t="325710" x="5276850" y="5130800"/>
          <p14:tracePt t="325726" x="5251450" y="5041900"/>
          <p14:tracePt t="325728" x="5226050" y="4997450"/>
          <p14:tracePt t="325743" x="5207000" y="4927600"/>
          <p14:tracePt t="325760" x="5187950" y="4870450"/>
          <p14:tracePt t="325776" x="5181600" y="4806950"/>
          <p14:tracePt t="325793" x="5175250" y="4730750"/>
          <p14:tracePt t="325810" x="5162550" y="4654550"/>
          <p14:tracePt t="325826" x="5162550" y="4584700"/>
          <p14:tracePt t="325843" x="5162550" y="4514850"/>
          <p14:tracePt t="325860" x="5162550" y="4438650"/>
          <p14:tracePt t="325877" x="5162550" y="4362450"/>
          <p14:tracePt t="325893" x="5162550" y="4292600"/>
          <p14:tracePt t="325910" x="5162550" y="4235450"/>
          <p14:tracePt t="325912" x="5162550" y="4210050"/>
          <p14:tracePt t="325926" x="5162550" y="4184650"/>
          <p14:tracePt t="325944" x="5162550" y="4102100"/>
          <p14:tracePt t="325960" x="5168900" y="4051300"/>
          <p14:tracePt t="325977" x="5181600" y="4019550"/>
          <p14:tracePt t="325993" x="5187950" y="3981450"/>
          <p14:tracePt t="326010" x="5200650" y="3956050"/>
          <p14:tracePt t="326026" x="5213350" y="3930650"/>
          <p14:tracePt t="326044" x="5232400" y="3911600"/>
          <p14:tracePt t="326060" x="5245100" y="3892550"/>
          <p14:tracePt t="326076" x="5251450" y="3892550"/>
          <p14:tracePt t="326093" x="5264150" y="3886200"/>
          <p14:tracePt t="326110" x="5283200" y="3879850"/>
          <p14:tracePt t="326126" x="5308600" y="3873500"/>
          <p14:tracePt t="326128" x="5327650" y="3873500"/>
          <p14:tracePt t="326143" x="5359400" y="3873500"/>
          <p14:tracePt t="326160" x="5391150" y="3873500"/>
          <p14:tracePt t="326176" x="5416550" y="3873500"/>
          <p14:tracePt t="326193" x="5448300" y="3873500"/>
          <p14:tracePt t="326210" x="5492750" y="3886200"/>
          <p14:tracePt t="326226" x="5543550" y="3905250"/>
          <p14:tracePt t="326243" x="5588000" y="3917950"/>
          <p14:tracePt t="326260" x="5626100" y="3937000"/>
          <p14:tracePt t="326277" x="5645150" y="3956050"/>
          <p14:tracePt t="326293" x="5683250" y="3968750"/>
          <p14:tracePt t="326310" x="5721350" y="4000500"/>
          <p14:tracePt t="326326" x="5759450" y="4025900"/>
          <p14:tracePt t="326328" x="5778500" y="4038600"/>
          <p14:tracePt t="326343" x="5822950" y="4064000"/>
          <p14:tracePt t="326360" x="5880100" y="4089400"/>
          <p14:tracePt t="326376" x="5930900" y="4108450"/>
          <p14:tracePt t="326393" x="5988050" y="4121150"/>
          <p14:tracePt t="326410" x="6038850" y="4140200"/>
          <p14:tracePt t="326426" x="6083300" y="4165600"/>
          <p14:tracePt t="326443" x="6146800" y="4171950"/>
          <p14:tracePt t="326460" x="6210300" y="4171950"/>
          <p14:tracePt t="326476" x="6267450" y="4171950"/>
          <p14:tracePt t="326493" x="6318250" y="4171950"/>
          <p14:tracePt t="326510" x="6369050" y="4171950"/>
          <p14:tracePt t="326527" x="6432550" y="4171950"/>
          <p14:tracePt t="326528" x="6464300" y="4171950"/>
          <p14:tracePt t="326543" x="6521450" y="4171950"/>
          <p14:tracePt t="326560" x="6565900" y="4171950"/>
          <p14:tracePt t="326576" x="6610350" y="4171950"/>
          <p14:tracePt t="326593" x="6642100" y="4171950"/>
          <p14:tracePt t="326610" x="6680200" y="4171950"/>
          <p14:tracePt t="326626" x="6731000" y="4171950"/>
          <p14:tracePt t="326643" x="6788150" y="4171950"/>
          <p14:tracePt t="326660" x="6838950" y="4171950"/>
          <p14:tracePt t="326676" x="6883400" y="4171950"/>
          <p14:tracePt t="326693" x="6921500" y="4171950"/>
          <p14:tracePt t="326710" x="6959600" y="4171950"/>
          <p14:tracePt t="326727" x="6997700" y="4171950"/>
          <p14:tracePt t="326743" x="7061200" y="4171950"/>
          <p14:tracePt t="326759" x="7112000" y="4171950"/>
          <p14:tracePt t="326776" x="7162800" y="4171950"/>
          <p14:tracePt t="326793" x="7207250" y="4178300"/>
          <p14:tracePt t="326810" x="7232650" y="4178300"/>
          <p14:tracePt t="326826" x="7264400" y="4184650"/>
          <p14:tracePt t="326843" x="7315200" y="4203700"/>
          <p14:tracePt t="326859" x="7372350" y="4216400"/>
          <p14:tracePt t="326876" x="7442200" y="4235450"/>
          <p14:tracePt t="326893" x="7499350" y="4248150"/>
          <p14:tracePt t="326896" x="7518400" y="4254500"/>
          <p14:tracePt t="326910" x="7537450" y="4260850"/>
          <p14:tracePt t="326926" x="7556500" y="4273550"/>
          <p14:tracePt t="326929" x="7575550" y="4273550"/>
          <p14:tracePt t="326943" x="7600950" y="4279900"/>
          <p14:tracePt t="326960" x="7651750" y="4286250"/>
          <p14:tracePt t="326976" x="7708900" y="4305300"/>
          <p14:tracePt t="326993" x="7759700" y="4324350"/>
          <p14:tracePt t="327010" x="7804150" y="4337050"/>
          <p14:tracePt t="327027" x="7835900" y="4349750"/>
          <p14:tracePt t="327043" x="7874000" y="4381500"/>
          <p14:tracePt t="327060" x="7924800" y="4413250"/>
          <p14:tracePt t="327076" x="7969250" y="4445000"/>
          <p14:tracePt t="327093" x="8013700" y="4476750"/>
          <p14:tracePt t="327110" x="8039100" y="4502150"/>
          <p14:tracePt t="327127" x="8039100" y="4521200"/>
          <p14:tracePt t="327128" x="8051800" y="4546600"/>
          <p14:tracePt t="327143" x="8051800" y="4559300"/>
          <p14:tracePt t="327160" x="8070850" y="4641850"/>
          <p14:tracePt t="327176" x="8083550" y="4711700"/>
          <p14:tracePt t="327193" x="8108950" y="4775200"/>
          <p14:tracePt t="327210" x="8121650" y="4838700"/>
          <p14:tracePt t="327226" x="8121650" y="4908550"/>
          <p14:tracePt t="327243" x="8128000" y="4965700"/>
          <p14:tracePt t="327260" x="8128000" y="5035550"/>
          <p14:tracePt t="327277" x="8128000" y="5111750"/>
          <p14:tracePt t="327293" x="8121650" y="5175250"/>
          <p14:tracePt t="327310" x="8096250" y="5251450"/>
          <p14:tracePt t="327326" x="8070850" y="5314950"/>
          <p14:tracePt t="327329" x="8058150" y="5346700"/>
          <p14:tracePt t="327343" x="8039100" y="5416550"/>
          <p14:tracePt t="327360" x="8020050" y="5467350"/>
          <p14:tracePt t="327376" x="8001000" y="5518150"/>
          <p14:tracePt t="327393" x="7975600" y="5556250"/>
          <p14:tracePt t="327410" x="7962900" y="5594350"/>
          <p14:tracePt t="327426" x="7943850" y="5645150"/>
          <p14:tracePt t="327443" x="7918450" y="5695950"/>
          <p14:tracePt t="327460" x="7886700" y="5740400"/>
          <p14:tracePt t="327476" x="7854950" y="5791200"/>
          <p14:tracePt t="327493" x="7823200" y="5835650"/>
          <p14:tracePt t="327510" x="7797800" y="5873750"/>
          <p14:tracePt t="327527" x="7759700" y="5899150"/>
          <p14:tracePt t="327528" x="7734300" y="5905500"/>
          <p14:tracePt t="327543" x="7677150" y="5924550"/>
          <p14:tracePt t="327560" x="7626350" y="5943600"/>
          <p14:tracePt t="327576" x="7543800" y="5962650"/>
          <p14:tracePt t="327593" x="7473950" y="5975350"/>
          <p14:tracePt t="327610" x="7391400" y="5975350"/>
          <p14:tracePt t="327626" x="7296150" y="5975350"/>
          <p14:tracePt t="327643" x="7200900" y="5969000"/>
          <p14:tracePt t="327660" x="7118350" y="5969000"/>
          <p14:tracePt t="327676" x="7029450" y="5969000"/>
          <p14:tracePt t="327693" x="6934200" y="5969000"/>
          <p14:tracePt t="327710" x="6858000" y="5969000"/>
          <p14:tracePt t="327711" x="6826250" y="5969000"/>
          <p14:tracePt t="327727" x="6794500" y="5969000"/>
          <p14:tracePt t="327743" x="6699250" y="5969000"/>
          <p14:tracePt t="327760" x="6629400" y="5969000"/>
          <p14:tracePt t="327777" x="6572250" y="5969000"/>
          <p14:tracePt t="327793" x="6483350" y="5949950"/>
          <p14:tracePt t="327810" x="6419850" y="5930900"/>
          <p14:tracePt t="327826" x="6324600" y="5880100"/>
          <p14:tracePt t="327843" x="6248400" y="5848350"/>
          <p14:tracePt t="327860" x="6172200" y="5810250"/>
          <p14:tracePt t="327877" x="6064250" y="5772150"/>
          <p14:tracePt t="327893" x="5943600" y="5727700"/>
          <p14:tracePt t="327897" x="5886450" y="5715000"/>
          <p14:tracePt t="327910" x="5835650" y="5689600"/>
          <p14:tracePt t="327926" x="5746750" y="5645150"/>
          <p14:tracePt t="327928" x="5708650" y="5619750"/>
          <p14:tracePt t="327943" x="5670550" y="5594350"/>
          <p14:tracePt t="327960" x="5568950" y="5518150"/>
          <p14:tracePt t="327976" x="5518150" y="5448300"/>
          <p14:tracePt t="327993" x="5467350" y="5359400"/>
          <p14:tracePt t="328010" x="5410200" y="5264150"/>
          <p14:tracePt t="328026" x="5359400" y="5156200"/>
          <p14:tracePt t="328043" x="5295900" y="5054600"/>
          <p14:tracePt t="328060" x="5264150" y="4959350"/>
          <p14:tracePt t="328077" x="5232400" y="4864100"/>
          <p14:tracePt t="328093" x="5232400" y="4743450"/>
          <p14:tracePt t="328110" x="5232400" y="4616450"/>
          <p14:tracePt t="328126" x="5232400" y="4514850"/>
          <p14:tracePt t="328144" x="5264150" y="4432300"/>
          <p14:tracePt t="328160" x="5314950" y="4381500"/>
          <p14:tracePt t="328176" x="5397500" y="4330700"/>
          <p14:tracePt t="328193" x="5486400" y="4260850"/>
          <p14:tracePt t="328211" x="5556250" y="4216400"/>
          <p14:tracePt t="328226" x="5568950" y="4210050"/>
          <p14:tracePt t="328243" x="5575300" y="4210050"/>
          <p14:tracePt t="328288" x="5594350" y="4210050"/>
          <p14:tracePt t="328296" x="5613400" y="4216400"/>
          <p14:tracePt t="328310" x="5619750" y="4216400"/>
          <p14:tracePt t="328326" x="5632450" y="4222750"/>
          <p14:tracePt t="328343" x="5638800" y="4235450"/>
          <p14:tracePt t="328360" x="5651500" y="4298950"/>
          <p14:tracePt t="328376" x="5689600" y="4375150"/>
          <p14:tracePt t="328393" x="5759450" y="4470400"/>
          <p14:tracePt t="328410" x="5829300" y="4559300"/>
          <p14:tracePt t="328426" x="5880100" y="4654550"/>
          <p14:tracePt t="328443" x="5911850" y="4743450"/>
          <p14:tracePt t="328460" x="5930900" y="4832350"/>
          <p14:tracePt t="328476" x="5930900" y="4889500"/>
          <p14:tracePt t="328493" x="5937250" y="4895850"/>
          <p14:tracePt t="328576" x="5930900" y="4895850"/>
          <p14:tracePt t="328584" x="5930900" y="4902200"/>
          <p14:tracePt t="328593" x="5930900" y="4908550"/>
          <p14:tracePt t="328610" x="5930900" y="4921250"/>
          <p14:tracePt t="328627" x="5924550" y="4927600"/>
          <p14:tracePt t="328643" x="5918200" y="4940300"/>
          <p14:tracePt t="328660" x="5911850" y="4946650"/>
          <p14:tracePt t="328676" x="5911850" y="4959350"/>
          <p14:tracePt t="328693" x="5911850" y="4965700"/>
          <p14:tracePt t="328710" x="5924550" y="4978400"/>
          <p14:tracePt t="328726" x="5949950" y="4978400"/>
          <p14:tracePt t="328728" x="5956300" y="4978400"/>
          <p14:tracePt t="328745" x="5962650" y="4965700"/>
          <p14:tracePt t="328760" x="5962650" y="4953000"/>
          <p14:tracePt t="328777" x="5962650" y="4940300"/>
          <p14:tracePt t="328793" x="5962650" y="4933950"/>
          <p14:tracePt t="328810" x="5969000" y="4921250"/>
          <p14:tracePt t="328826" x="5962650" y="4908550"/>
          <p14:tracePt t="328843" x="5956300" y="4902200"/>
          <p14:tracePt t="328928" x="5949950" y="4902200"/>
          <p14:tracePt t="328936" x="5943600" y="4902200"/>
          <p14:tracePt t="328951" x="5937250" y="4902200"/>
          <p14:tracePt t="328960" x="5930900" y="4902200"/>
          <p14:tracePt t="328976" x="5924550" y="4902200"/>
          <p14:tracePt t="328994" x="5911850" y="4902200"/>
          <p14:tracePt t="329010" x="5886450" y="4895850"/>
          <p14:tracePt t="329027" x="5861050" y="4883150"/>
          <p14:tracePt t="329043" x="5835650" y="4864100"/>
          <p14:tracePt t="329061" x="5822950" y="4838700"/>
          <p14:tracePt t="329076" x="5803900" y="4800600"/>
          <p14:tracePt t="329093" x="5778500" y="4749800"/>
          <p14:tracePt t="329110" x="5765800" y="4699000"/>
          <p14:tracePt t="329126" x="5753100" y="4648200"/>
          <p14:tracePt t="329128" x="5753100" y="4635500"/>
          <p14:tracePt t="329143" x="5753100" y="4597400"/>
          <p14:tracePt t="329160" x="5753100" y="4559300"/>
          <p14:tracePt t="329177" x="5759450" y="4521200"/>
          <p14:tracePt t="329193" x="5772150" y="4483100"/>
          <p14:tracePt t="329210" x="5791200" y="4464050"/>
          <p14:tracePt t="329226" x="5822950" y="4445000"/>
          <p14:tracePt t="329243" x="5861050" y="4432300"/>
          <p14:tracePt t="329260" x="5899150" y="4419600"/>
          <p14:tracePt t="329276" x="5924550" y="4406900"/>
          <p14:tracePt t="329293" x="5962650" y="4406900"/>
          <p14:tracePt t="329310" x="6007100" y="4406900"/>
          <p14:tracePt t="329327" x="6083300" y="4400550"/>
          <p14:tracePt t="329343" x="6115050" y="4400550"/>
          <p14:tracePt t="329360" x="6191250" y="4400550"/>
          <p14:tracePt t="329376" x="6229350" y="4406900"/>
          <p14:tracePt t="329393" x="6261100" y="4419600"/>
          <p14:tracePt t="329410" x="6292850" y="4445000"/>
          <p14:tracePt t="329426" x="6337300" y="4476750"/>
          <p14:tracePt t="329443" x="6362700" y="4521200"/>
          <p14:tracePt t="329461" x="6375400" y="4546600"/>
          <p14:tracePt t="329476" x="6388100" y="4584700"/>
          <p14:tracePt t="329493" x="6388100" y="4622800"/>
          <p14:tracePt t="329510" x="6388100" y="4673600"/>
          <p14:tracePt t="329526" x="6369050" y="4730750"/>
          <p14:tracePt t="329529" x="6362700" y="4756150"/>
          <p14:tracePt t="329543" x="6330950" y="4806950"/>
          <p14:tracePt t="329560" x="6280150" y="4851400"/>
          <p14:tracePt t="329576" x="6184900" y="4889500"/>
          <p14:tracePt t="329593" x="6108700" y="4914900"/>
          <p14:tracePt t="329610" x="6051550" y="4933950"/>
          <p14:tracePt t="329626" x="5988050" y="4933950"/>
          <p14:tracePt t="329644" x="5937250" y="4933950"/>
          <p14:tracePt t="329660" x="5886450" y="4902200"/>
          <p14:tracePt t="329676" x="5835650" y="4864100"/>
          <p14:tracePt t="329693" x="5791200" y="4826000"/>
          <p14:tracePt t="329710" x="5765800" y="4794250"/>
          <p14:tracePt t="329726" x="5765800" y="4781550"/>
          <p14:tracePt t="329743" x="5797550" y="4768850"/>
          <p14:tracePt t="329760" x="5848350" y="4756150"/>
          <p14:tracePt t="329777" x="5930900" y="4756150"/>
          <p14:tracePt t="329793" x="6038850" y="4756150"/>
          <p14:tracePt t="329810" x="6210300" y="4775200"/>
          <p14:tracePt t="329826" x="6388100" y="4826000"/>
          <p14:tracePt t="329843" x="6565900" y="4889500"/>
          <p14:tracePt t="329860" x="6737350" y="4946650"/>
          <p14:tracePt t="329877" x="6845300" y="4991100"/>
          <p14:tracePt t="329893" x="6934200" y="5035550"/>
          <p14:tracePt t="329896" x="6959600" y="5060950"/>
          <p14:tracePt t="329910" x="7004050" y="5086350"/>
          <p14:tracePt t="329926" x="7080250" y="5111750"/>
          <p14:tracePt t="329928" x="7118350" y="5124450"/>
          <p14:tracePt t="329943" x="7131050" y="5130800"/>
          <p14:tracePt t="329960" x="7143750" y="5149850"/>
          <p14:tracePt t="329976" x="7143750" y="5175250"/>
          <p14:tracePt t="329993" x="7156450" y="5207000"/>
          <p14:tracePt t="330010" x="7194550" y="5245100"/>
          <p14:tracePt t="330026" x="7270750" y="5264150"/>
          <p14:tracePt t="330043" x="7327900" y="5289550"/>
          <p14:tracePt t="330060" x="7397750" y="5314950"/>
          <p14:tracePt t="330076" x="7435850" y="5321300"/>
          <p14:tracePt t="330093" x="7442200" y="5321300"/>
          <p14:tracePt t="330110" x="7442200" y="5308600"/>
          <p14:tracePt t="330127" x="7454900" y="5295900"/>
          <p14:tracePt t="330143" x="7493000" y="5295900"/>
          <p14:tracePt t="330160" x="7512050" y="5295900"/>
          <p14:tracePt t="330176" x="7518400" y="5295900"/>
          <p14:tracePt t="330216" x="7524750" y="5295900"/>
          <p14:tracePt t="330280" x="7512050" y="5295900"/>
          <p14:tracePt t="330288" x="7499350" y="5295900"/>
          <p14:tracePt t="330295" x="7493000" y="5295900"/>
          <p14:tracePt t="330310" x="7480300" y="5295900"/>
          <p14:tracePt t="330327" x="7454900" y="5295900"/>
          <p14:tracePt t="330329" x="7442200" y="5295900"/>
          <p14:tracePt t="330343" x="7423150" y="5295900"/>
          <p14:tracePt t="330360" x="7404100" y="5295900"/>
          <p14:tracePt t="330376" x="7378700" y="5302250"/>
          <p14:tracePt t="330393" x="7359650" y="5314950"/>
          <p14:tracePt t="330410" x="7315200" y="5314950"/>
          <p14:tracePt t="330426" x="7270750" y="5314950"/>
          <p14:tracePt t="330443" x="7207250" y="5314950"/>
          <p14:tracePt t="330460" x="7150100" y="5321300"/>
          <p14:tracePt t="330476" x="7112000" y="5321300"/>
          <p14:tracePt t="330493" x="7092950" y="5308600"/>
          <p14:tracePt t="330510" x="7080250" y="5308600"/>
          <p14:tracePt t="330527" x="7061200" y="5289550"/>
          <p14:tracePt t="330529" x="7054850" y="5289550"/>
          <p14:tracePt t="330544" x="7016750" y="5276850"/>
          <p14:tracePt t="330560" x="6978650" y="5270500"/>
          <p14:tracePt t="330576" x="6946900" y="5264150"/>
          <p14:tracePt t="330593" x="6908800" y="5251450"/>
          <p14:tracePt t="330610" x="6877050" y="5238750"/>
          <p14:tracePt t="330626" x="6826250" y="5207000"/>
          <p14:tracePt t="330643" x="6775450" y="5175250"/>
          <p14:tracePt t="330660" x="6737350" y="5149850"/>
          <p14:tracePt t="330676" x="6718300" y="5137150"/>
          <p14:tracePt t="330693" x="6711950" y="5130800"/>
          <p14:tracePt t="330710" x="6711950" y="5118100"/>
          <p14:tracePt t="330712" x="6711950" y="5105400"/>
          <p14:tracePt t="330726" x="6711950" y="5086350"/>
          <p14:tracePt t="330743" x="6731000" y="5029200"/>
          <p14:tracePt t="330760" x="6750050" y="4997450"/>
          <p14:tracePt t="330776" x="6769100" y="4959350"/>
          <p14:tracePt t="330793" x="6800850" y="4927600"/>
          <p14:tracePt t="330810" x="6845300" y="4902200"/>
          <p14:tracePt t="330826" x="6896100" y="4889500"/>
          <p14:tracePt t="330843" x="6959600" y="4883150"/>
          <p14:tracePt t="330860" x="7010400" y="4883150"/>
          <p14:tracePt t="330876" x="7067550" y="4883150"/>
          <p14:tracePt t="330893" x="7131050" y="4883150"/>
          <p14:tracePt t="330910" x="7181850" y="4895850"/>
          <p14:tracePt t="330912" x="7213600" y="4908550"/>
          <p14:tracePt t="330926" x="7226300" y="4914900"/>
          <p14:tracePt t="330943" x="7245350" y="4927600"/>
          <p14:tracePt t="330960" x="7251700" y="4959350"/>
          <p14:tracePt t="330976" x="7258050" y="5010150"/>
          <p14:tracePt t="330993" x="7258050" y="5073650"/>
          <p14:tracePt t="331010" x="7245350" y="5124450"/>
          <p14:tracePt t="331027" x="7213600" y="5168900"/>
          <p14:tracePt t="331044" x="7175500" y="5219700"/>
          <p14:tracePt t="331061" x="7137400" y="5257800"/>
          <p14:tracePt t="331076" x="7099300" y="5295900"/>
          <p14:tracePt t="331093" x="7086600" y="5295900"/>
          <p14:tracePt t="331135" x="7086600" y="5276850"/>
          <p14:tracePt t="331143" x="7086600" y="5251450"/>
          <p14:tracePt t="331160" x="7118350" y="5168900"/>
          <p14:tracePt t="331176" x="7156450" y="5092700"/>
          <p14:tracePt t="331193" x="7200900" y="5016500"/>
          <p14:tracePt t="331209" x="7258050" y="4953000"/>
          <p14:tracePt t="331226" x="7308850" y="4895850"/>
          <p14:tracePt t="331243" x="7366000" y="4857750"/>
          <p14:tracePt t="331260" x="7423150" y="4832350"/>
          <p14:tracePt t="331276" x="7467600" y="4806950"/>
          <p14:tracePt t="331293" x="7518400" y="4781550"/>
          <p14:tracePt t="331310" x="7569200" y="4768850"/>
          <p14:tracePt t="331327" x="7632700" y="4762500"/>
          <p14:tracePt t="331343" x="7689850" y="4743450"/>
          <p14:tracePt t="331360" x="7702550" y="4743450"/>
          <p14:tracePt t="331407" x="7708900" y="4737100"/>
          <p14:tracePt t="331432" x="7715250" y="4737100"/>
          <p14:tracePt t="331487" x="7708900" y="4737100"/>
          <p14:tracePt t="331495" x="7702550" y="4737100"/>
          <p14:tracePt t="331512" x="7696200" y="4737100"/>
          <p14:tracePt t="331526" x="7689850" y="4737100"/>
          <p14:tracePt t="331543" x="7670800" y="4730750"/>
          <p14:tracePt t="331560" x="7626350" y="4718050"/>
          <p14:tracePt t="331576" x="7594600" y="4705350"/>
          <p14:tracePt t="331593" x="7556500" y="4686300"/>
          <p14:tracePt t="331610" x="7524750" y="4667250"/>
          <p14:tracePt t="331626" x="7512050" y="4654550"/>
          <p14:tracePt t="331643" x="7499350" y="4648200"/>
          <p14:tracePt t="331660" x="7493000" y="4641850"/>
          <p14:tracePt t="331676" x="7493000" y="4635500"/>
          <p14:tracePt t="331694" x="7480300" y="4622800"/>
          <p14:tracePt t="331710" x="7461250" y="4597400"/>
          <p14:tracePt t="331711" x="7454900" y="4591050"/>
          <p14:tracePt t="331726" x="7448550" y="4584700"/>
          <p14:tracePt t="331743" x="7435850" y="4572000"/>
          <p14:tracePt t="331760" x="7435850" y="4565650"/>
          <p14:tracePt t="331776" x="7435850" y="4546600"/>
          <p14:tracePt t="331793" x="7442200" y="4521200"/>
          <p14:tracePt t="331810" x="7473950" y="4483100"/>
          <p14:tracePt t="331826" x="7512050" y="4464050"/>
          <p14:tracePt t="331843" x="7556500" y="4445000"/>
          <p14:tracePt t="331860" x="7626350" y="4438650"/>
          <p14:tracePt t="331876" x="7696200" y="4438650"/>
          <p14:tracePt t="331893" x="7740650" y="4438650"/>
          <p14:tracePt t="331896" x="7753350" y="4438650"/>
          <p14:tracePt t="331911" x="7759700" y="4438650"/>
          <p14:tracePt t="331943" x="7759700" y="4495800"/>
          <p14:tracePt t="331960" x="7740650" y="4565650"/>
          <p14:tracePt t="331976" x="7708900" y="4622800"/>
          <p14:tracePt t="331993" x="7664450" y="4660900"/>
          <p14:tracePt t="332010" x="7588250" y="4692650"/>
          <p14:tracePt t="332026" x="7461250" y="4730750"/>
          <p14:tracePt t="332043" x="7277100" y="4775200"/>
          <p14:tracePt t="332060" x="7067550" y="4826000"/>
          <p14:tracePt t="332077" x="6870700" y="4876800"/>
          <p14:tracePt t="332093" x="6673850" y="4895850"/>
          <p14:tracePt t="332110" x="6527800" y="4889500"/>
          <p14:tracePt t="332127" x="6394450" y="4889500"/>
          <p14:tracePt t="332143" x="6242050" y="4889500"/>
          <p14:tracePt t="332160" x="6184900" y="4889500"/>
          <p14:tracePt t="332177" x="6172200" y="4889500"/>
          <p14:tracePt t="332232" x="6165850" y="4889500"/>
          <p14:tracePt t="332240" x="6153150" y="4889500"/>
          <p14:tracePt t="332247" x="6134100" y="4889500"/>
          <p14:tracePt t="332260" x="6115050" y="4883150"/>
          <p14:tracePt t="332276" x="6057900" y="4864100"/>
          <p14:tracePt t="332293" x="6013450" y="4857750"/>
          <p14:tracePt t="332310" x="5981700" y="4857750"/>
          <p14:tracePt t="332327" x="5949950" y="4845050"/>
          <p14:tracePt t="332343" x="5911850" y="4819650"/>
          <p14:tracePt t="332360" x="5899150" y="4813300"/>
          <p14:tracePt t="332408" x="5899150" y="4806950"/>
          <p14:tracePt t="332426" x="5911850" y="4800600"/>
          <p14:tracePt t="332443" x="5930900" y="4787900"/>
          <p14:tracePt t="332460" x="5943600" y="4781550"/>
          <p14:tracePt t="332476" x="5956300" y="4768850"/>
          <p14:tracePt t="332493" x="5981700" y="4762500"/>
          <p14:tracePt t="332510" x="6013450" y="4756150"/>
          <p14:tracePt t="332526" x="6064250" y="4724400"/>
          <p14:tracePt t="332528" x="6083300" y="4705350"/>
          <p14:tracePt t="332543" x="6134100" y="4660900"/>
          <p14:tracePt t="332560" x="6184900" y="4610100"/>
          <p14:tracePt t="332576" x="6235700" y="4565650"/>
          <p14:tracePt t="332593" x="6305550" y="4521200"/>
          <p14:tracePt t="332610" x="6400800" y="4489450"/>
          <p14:tracePt t="332626" x="6496050" y="4464050"/>
          <p14:tracePt t="332643" x="6591300" y="4432300"/>
          <p14:tracePt t="332660" x="6680200" y="4413250"/>
          <p14:tracePt t="332676" x="6750050" y="4413250"/>
          <p14:tracePt t="332693" x="6813550" y="4413250"/>
          <p14:tracePt t="332710" x="6883400" y="4413250"/>
          <p14:tracePt t="332728" x="7004050" y="4413250"/>
          <p14:tracePt t="332743" x="7086600" y="4413250"/>
          <p14:tracePt t="332760" x="7156450" y="4413250"/>
          <p14:tracePt t="332776" x="7239000" y="4413250"/>
          <p14:tracePt t="332793" x="7315200" y="4419600"/>
          <p14:tracePt t="332810" x="7397750" y="4451350"/>
          <p14:tracePt t="332826" x="7461250" y="4476750"/>
          <p14:tracePt t="332843" x="7537450" y="4527550"/>
          <p14:tracePt t="332860" x="7581900" y="4559300"/>
          <p14:tracePt t="332876" x="7613650" y="4597400"/>
          <p14:tracePt t="332893" x="7632700" y="4622800"/>
          <p14:tracePt t="332895" x="7645400" y="4635500"/>
          <p14:tracePt t="332910" x="7651750" y="4648200"/>
          <p14:tracePt t="332926" x="7664450" y="4667250"/>
          <p14:tracePt t="332928" x="7670800" y="4673600"/>
          <p14:tracePt t="332943" x="7670800" y="4679950"/>
          <p14:tracePt t="332960" x="7670800" y="4699000"/>
          <p14:tracePt t="332976" x="7670800" y="4711700"/>
          <p14:tracePt t="332994" x="7670800" y="4718050"/>
          <p14:tracePt t="333010" x="7664450" y="4724400"/>
          <p14:tracePt t="333048" x="7664450" y="4730750"/>
          <p14:tracePt t="333239" x="7664450" y="4724400"/>
          <p14:tracePt t="333247" x="7658100" y="4718050"/>
          <p14:tracePt t="333272" x="7658100" y="4711700"/>
          <p14:tracePt t="333279" x="7658100" y="4705350"/>
          <p14:tracePt t="333423" x="7651750" y="4705350"/>
          <p14:tracePt t="333431" x="7645400" y="4705350"/>
          <p14:tracePt t="333443" x="7632700" y="4705350"/>
          <p14:tracePt t="333460" x="7600950" y="4705350"/>
          <p14:tracePt t="333476" x="7588250" y="4705350"/>
          <p14:tracePt t="333494" x="7556500" y="4692650"/>
          <p14:tracePt t="333510" x="7486650" y="4692650"/>
          <p14:tracePt t="333527" x="7308850" y="4705350"/>
          <p14:tracePt t="333543" x="7181850" y="4718050"/>
          <p14:tracePt t="333560" x="7080250" y="4718050"/>
          <p14:tracePt t="333576" x="7004050" y="4718050"/>
          <p14:tracePt t="333593" x="6946900" y="4718050"/>
          <p14:tracePt t="333610" x="6883400" y="4730750"/>
          <p14:tracePt t="333626" x="6819900" y="4737100"/>
          <p14:tracePt t="333643" x="6775450" y="4756150"/>
          <p14:tracePt t="333660" x="6737350" y="4768850"/>
          <p14:tracePt t="333676" x="6711950" y="4775200"/>
          <p14:tracePt t="333694" x="6692900" y="4794250"/>
          <p14:tracePt t="333710" x="6692900" y="4800600"/>
          <p14:tracePt t="333743" x="6705600" y="4800600"/>
          <p14:tracePt t="333823" x="6711950" y="4794250"/>
          <p14:tracePt t="333831" x="6692900" y="4787900"/>
          <p14:tracePt t="333843" x="6654800" y="4775200"/>
          <p14:tracePt t="333860" x="6572250" y="4762500"/>
          <p14:tracePt t="333876" x="6489700" y="4762500"/>
          <p14:tracePt t="333880" x="6432550" y="4762500"/>
          <p14:tracePt t="333893" x="6394450" y="4762500"/>
          <p14:tracePt t="333909" x="6356350" y="4762500"/>
          <p14:tracePt t="333926" x="6330950" y="4762500"/>
          <p14:tracePt t="333943" x="6318250" y="4762500"/>
          <p14:tracePt t="333960" x="6299200" y="4756150"/>
          <p14:tracePt t="333976" x="6273800" y="4749800"/>
          <p14:tracePt t="333993" x="6254750" y="4743450"/>
          <p14:tracePt t="334010" x="6223000" y="4743450"/>
          <p14:tracePt t="334026" x="6178550" y="4743450"/>
          <p14:tracePt t="334043" x="6121400" y="4743450"/>
          <p14:tracePt t="334060" x="6083300" y="4743450"/>
          <p14:tracePt t="334076" x="6051550" y="4743450"/>
          <p14:tracePt t="334093" x="6038850" y="4756150"/>
          <p14:tracePt t="334160" x="6032500" y="4756150"/>
          <p14:tracePt t="334240" x="6026150" y="4756150"/>
          <p14:tracePt t="334296" x="6026150" y="4749800"/>
          <p14:tracePt t="334520" x="6019800" y="4749800"/>
          <p14:tracePt t="334528" x="6013450" y="4749800"/>
          <p14:tracePt t="334544" x="6000750" y="4749800"/>
          <p14:tracePt t="334560" x="5969000" y="4762500"/>
          <p14:tracePt t="334577" x="5937250" y="4762500"/>
          <p14:tracePt t="334593" x="5911850" y="4762500"/>
          <p14:tracePt t="334610" x="5886450" y="4762500"/>
          <p14:tracePt t="334626" x="5848350" y="4730750"/>
          <p14:tracePt t="334643" x="5816600" y="4705350"/>
          <p14:tracePt t="334660" x="5784850" y="4679950"/>
          <p14:tracePt t="334676" x="5740400" y="4648200"/>
          <p14:tracePt t="334693" x="5715000" y="4641850"/>
          <p14:tracePt t="334710" x="5695950" y="4622800"/>
          <p14:tracePt t="334727" x="5676900" y="4610100"/>
          <p14:tracePt t="334743" x="5657850" y="4565650"/>
          <p14:tracePt t="334760" x="5645150" y="4540250"/>
          <p14:tracePt t="334777" x="5626100" y="4514850"/>
          <p14:tracePt t="334793" x="5600700" y="4508500"/>
          <p14:tracePt t="334810" x="5568950" y="4502150"/>
          <p14:tracePt t="334826" x="5543550" y="4502150"/>
          <p14:tracePt t="334843" x="5518150" y="4502150"/>
          <p14:tracePt t="334860" x="5486400" y="4502150"/>
          <p14:tracePt t="334876" x="5448300" y="4502150"/>
          <p14:tracePt t="334880" x="5429250" y="4502150"/>
          <p14:tracePt t="334893" x="5416550" y="4502150"/>
          <p14:tracePt t="334910" x="5397500" y="4495800"/>
          <p14:tracePt t="334926" x="5378450" y="4476750"/>
          <p14:tracePt t="334928" x="5378450" y="4470400"/>
          <p14:tracePt t="334943" x="5359400" y="4438650"/>
          <p14:tracePt t="334960" x="5340350" y="4400550"/>
          <p14:tracePt t="334977" x="5302250" y="4349750"/>
          <p14:tracePt t="334993" x="5276850" y="4305300"/>
          <p14:tracePt t="335010" x="5270500" y="4267200"/>
          <p14:tracePt t="335027" x="5264150" y="4235450"/>
          <p14:tracePt t="335043" x="5264150" y="4178300"/>
          <p14:tracePt t="335061" x="5276850" y="4140200"/>
          <p14:tracePt t="335076" x="5321300" y="4121150"/>
          <p14:tracePt t="335093" x="5353050" y="4095750"/>
          <p14:tracePt t="335110" x="5391150" y="4083050"/>
          <p14:tracePt t="335127" x="5416550" y="4076700"/>
          <p14:tracePt t="335143" x="5441950" y="4064000"/>
          <p14:tracePt t="335160" x="5467350" y="4057650"/>
          <p14:tracePt t="335178" x="5518150" y="4057650"/>
          <p14:tracePt t="335193" x="5568950" y="4057650"/>
          <p14:tracePt t="335210" x="5607050" y="4057650"/>
          <p14:tracePt t="335226" x="5632450" y="4057650"/>
          <p14:tracePt t="335243" x="5645150" y="4057650"/>
          <p14:tracePt t="335260" x="5657850" y="4057650"/>
          <p14:tracePt t="335276" x="5676900" y="4057650"/>
          <p14:tracePt t="335294" x="5695950" y="4070350"/>
          <p14:tracePt t="335310" x="5721350" y="4083050"/>
          <p14:tracePt t="335327" x="5759450" y="4108450"/>
          <p14:tracePt t="335343" x="5778500" y="4114800"/>
          <p14:tracePt t="335360" x="5797550" y="4140200"/>
          <p14:tracePt t="335376" x="5816600" y="4159250"/>
          <p14:tracePt t="335393" x="5835650" y="4184650"/>
          <p14:tracePt t="335410" x="5848350" y="4210050"/>
          <p14:tracePt t="335426" x="5861050" y="4229100"/>
          <p14:tracePt t="335443" x="5861050" y="4241800"/>
          <p14:tracePt t="335460" x="5867400" y="4260850"/>
          <p14:tracePt t="335476" x="5867400" y="4292600"/>
          <p14:tracePt t="335493" x="5867400" y="4318000"/>
          <p14:tracePt t="335510" x="5867400" y="4349750"/>
          <p14:tracePt t="335527" x="5867400" y="4381500"/>
          <p14:tracePt t="335528" x="5867400" y="4387850"/>
          <p14:tracePt t="335543" x="5867400" y="4400550"/>
          <p14:tracePt t="335560" x="5867400" y="4413250"/>
          <p14:tracePt t="335577" x="5867400" y="4425950"/>
          <p14:tracePt t="335640" x="5867400" y="4432300"/>
          <p14:tracePt t="335647" x="5867400" y="4438650"/>
          <p14:tracePt t="335656" x="5867400" y="4451350"/>
          <p14:tracePt t="335663" x="5867400" y="4457700"/>
          <p14:tracePt t="335676" x="5867400" y="4464050"/>
          <p14:tracePt t="335693" x="5867400" y="4483100"/>
          <p14:tracePt t="335710" x="5867400" y="4489450"/>
          <p14:tracePt t="335727" x="5867400" y="4495800"/>
          <p14:tracePt t="335729" x="5867400" y="4502150"/>
          <p14:tracePt t="335745" x="5867400" y="4514850"/>
          <p14:tracePt t="335760" x="5867400" y="4527550"/>
          <p14:tracePt t="335776" x="5867400" y="4559300"/>
          <p14:tracePt t="335793" x="5861050" y="4591050"/>
          <p14:tracePt t="335810" x="5861050" y="4603750"/>
          <p14:tracePt t="335872" x="5861050" y="4610100"/>
          <p14:tracePt t="335879" x="5861050" y="4622800"/>
          <p14:tracePt t="335888" x="5854700" y="4635500"/>
          <p14:tracePt t="335895" x="5854700" y="4648200"/>
          <p14:tracePt t="335910" x="5848350" y="4654550"/>
          <p14:tracePt t="335927" x="5848350" y="4673600"/>
          <p14:tracePt t="335960" x="5848350" y="4679950"/>
          <p14:tracePt t="335976" x="5848350" y="4692650"/>
          <p14:tracePt t="335993" x="5842000" y="4711700"/>
          <p14:tracePt t="336010" x="5842000" y="4737100"/>
          <p14:tracePt t="336027" x="5842000" y="4749800"/>
          <p14:tracePt t="336127" x="5848350" y="4749800"/>
          <p14:tracePt t="336136" x="5867400" y="4749800"/>
          <p14:tracePt t="336145" x="5886450" y="4743450"/>
          <p14:tracePt t="336160" x="5930900" y="4730750"/>
          <p14:tracePt t="336176" x="5962650" y="4718050"/>
          <p14:tracePt t="336232" x="5969000" y="4718050"/>
          <p14:tracePt t="336247" x="5975350" y="4718050"/>
          <p14:tracePt t="336263" x="5981700" y="4718050"/>
          <p14:tracePt t="336272" x="5988050" y="4718050"/>
          <p14:tracePt t="336279" x="5994400" y="4718050"/>
          <p14:tracePt t="336293" x="6007100" y="4730750"/>
          <p14:tracePt t="336310" x="6026150" y="4749800"/>
          <p14:tracePt t="336326" x="6032500" y="4775200"/>
          <p14:tracePt t="336328" x="6038850" y="4787900"/>
          <p14:tracePt t="336343" x="6051550" y="4832350"/>
          <p14:tracePt t="336360" x="6051550" y="4851400"/>
          <p14:tracePt t="336376" x="6051550" y="4876800"/>
          <p14:tracePt t="336393" x="6051550" y="4889500"/>
          <p14:tracePt t="336410" x="6038850" y="4895850"/>
          <p14:tracePt t="336427" x="6026150" y="4908550"/>
          <p14:tracePt t="336443" x="6013450" y="4921250"/>
          <p14:tracePt t="336460" x="5988050" y="4921250"/>
          <p14:tracePt t="336476" x="5962650" y="4921250"/>
          <p14:tracePt t="336493" x="5937250" y="4921250"/>
          <p14:tracePt t="336510" x="5924550" y="4921250"/>
          <p14:tracePt t="336527" x="5886450" y="4883150"/>
          <p14:tracePt t="336543" x="5854700" y="4864100"/>
          <p14:tracePt t="336560" x="5822950" y="4832350"/>
          <p14:tracePt t="336576" x="5803900" y="4813300"/>
          <p14:tracePt t="336593" x="5791200" y="4775200"/>
          <p14:tracePt t="336610" x="5778500" y="4724400"/>
          <p14:tracePt t="336626" x="5772150" y="4679950"/>
          <p14:tracePt t="336643" x="5765800" y="4641850"/>
          <p14:tracePt t="336660" x="5765800" y="4610100"/>
          <p14:tracePt t="336677" x="5765800" y="4578350"/>
          <p14:tracePt t="336693" x="5791200" y="4559300"/>
          <p14:tracePt t="336710" x="5810250" y="4533900"/>
          <p14:tracePt t="336726" x="5835650" y="4521200"/>
          <p14:tracePt t="336727" x="5861050" y="4514850"/>
          <p14:tracePt t="336743" x="5899150" y="4508500"/>
          <p14:tracePt t="336760" x="5937250" y="4508500"/>
          <p14:tracePt t="336776" x="5988050" y="4508500"/>
          <p14:tracePt t="336793" x="6032500" y="4508500"/>
          <p14:tracePt t="336810" x="6064250" y="4540250"/>
          <p14:tracePt t="336826" x="6096000" y="4572000"/>
          <p14:tracePt t="336844" x="6115050" y="4597400"/>
          <p14:tracePt t="336860" x="6115050" y="4622800"/>
          <p14:tracePt t="336877" x="6115050" y="4660900"/>
          <p14:tracePt t="336893" x="6102350" y="4686300"/>
          <p14:tracePt t="336910" x="6057900" y="4724400"/>
          <p14:tracePt t="336912" x="6026150" y="4737100"/>
          <p14:tracePt t="336928" x="5969000" y="4762500"/>
          <p14:tracePt t="336943" x="5924550" y="4781550"/>
          <p14:tracePt t="336960" x="5880100" y="4794250"/>
          <p14:tracePt t="336976" x="5835650" y="4806950"/>
          <p14:tracePt t="336993" x="5803900" y="4806950"/>
          <p14:tracePt t="337010" x="5772150" y="4800600"/>
          <p14:tracePt t="337027" x="5746750" y="4775200"/>
          <p14:tracePt t="337043" x="5721350" y="4724400"/>
          <p14:tracePt t="337060" x="5702300" y="4679950"/>
          <p14:tracePt t="337076" x="5695950" y="4622800"/>
          <p14:tracePt t="337093" x="5689600" y="4559300"/>
          <p14:tracePt t="337110" x="5689600" y="4502150"/>
          <p14:tracePt t="337126" x="5689600" y="4445000"/>
          <p14:tracePt t="337127" x="5689600" y="4419600"/>
          <p14:tracePt t="337143" x="5695950" y="4387850"/>
          <p14:tracePt t="337160" x="5715000" y="4356100"/>
          <p14:tracePt t="337176" x="5721350" y="4343400"/>
          <p14:tracePt t="337193" x="5721350" y="4337050"/>
          <p14:tracePt t="337247" x="5721350" y="4343400"/>
          <p14:tracePt t="337256" x="5721350" y="4362450"/>
          <p14:tracePt t="337263" x="5708650" y="4381500"/>
          <p14:tracePt t="337276" x="5702300" y="4400550"/>
          <p14:tracePt t="337293" x="5683250" y="4445000"/>
          <p14:tracePt t="337310" x="5664200" y="4489450"/>
          <p14:tracePt t="337327" x="5657850" y="4521200"/>
          <p14:tracePt t="337329" x="5657850" y="4533900"/>
          <p14:tracePt t="337343" x="5657850" y="4552950"/>
          <p14:tracePt t="337360" x="5657850" y="4565650"/>
          <p14:tracePt t="337376" x="5657850" y="4572000"/>
          <p14:tracePt t="337393" x="5670550" y="4572000"/>
          <p14:tracePt t="337410" x="5695950" y="4572000"/>
          <p14:tracePt t="337426" x="5734050" y="4572000"/>
          <p14:tracePt t="337443" x="5759450" y="4572000"/>
          <p14:tracePt t="337460" x="5791200" y="4572000"/>
          <p14:tracePt t="337477" x="5816600" y="4572000"/>
          <p14:tracePt t="337493" x="5822950" y="4565650"/>
          <p14:tracePt t="337510" x="5829300" y="4552950"/>
          <p14:tracePt t="337527" x="5867400" y="4502150"/>
          <p14:tracePt t="337543" x="5873750" y="4457700"/>
          <p14:tracePt t="337560" x="5892800" y="4400550"/>
          <p14:tracePt t="337577" x="5892800" y="4362450"/>
          <p14:tracePt t="337593" x="5899150" y="4343400"/>
          <p14:tracePt t="337610" x="5899150" y="4337050"/>
          <p14:tracePt t="337680" x="5886450" y="4368800"/>
          <p14:tracePt t="337688" x="5854700" y="4387850"/>
          <p14:tracePt t="337695" x="5835650" y="4413250"/>
          <p14:tracePt t="337710" x="5822950" y="4438650"/>
          <p14:tracePt t="337727" x="5803900" y="4464050"/>
          <p14:tracePt t="337728" x="5797550" y="4476750"/>
          <p14:tracePt t="337743" x="5797550" y="4483100"/>
          <p14:tracePt t="337791" x="5803900" y="4457700"/>
          <p14:tracePt t="337810" x="5829300" y="4419600"/>
          <p14:tracePt t="337826" x="5848350" y="4394200"/>
          <p14:tracePt t="337843" x="5867400" y="4381500"/>
          <p14:tracePt t="337860" x="5880100" y="4381500"/>
          <p14:tracePt t="337877" x="5886450" y="4381500"/>
          <p14:tracePt t="337893" x="5892800" y="4406900"/>
          <p14:tracePt t="337896" x="5899150" y="4432300"/>
          <p14:tracePt t="337910" x="5899150" y="4457700"/>
          <p14:tracePt t="337927" x="5918200" y="4502150"/>
          <p14:tracePt t="337943" x="5918200" y="4508500"/>
          <p14:tracePt t="337984" x="5924550" y="4508500"/>
          <p14:tracePt t="337993" x="5930900" y="4495800"/>
          <p14:tracePt t="338010" x="5943600" y="4432300"/>
          <p14:tracePt t="338026" x="5943600" y="4337050"/>
          <p14:tracePt t="338043" x="5943600" y="4229100"/>
          <p14:tracePt t="338060" x="5943600" y="4108450"/>
          <p14:tracePt t="338076" x="5943600" y="4006850"/>
          <p14:tracePt t="338093" x="5969000" y="3956050"/>
          <p14:tracePt t="338110" x="5969000" y="3905250"/>
          <p14:tracePt t="338127" x="5956300" y="3873500"/>
          <p14:tracePt t="338143" x="5949950" y="3867150"/>
          <p14:tracePt t="338160" x="5937250" y="3873500"/>
          <p14:tracePt t="338177" x="5911850" y="3898900"/>
          <p14:tracePt t="338193" x="5905500" y="3911600"/>
          <p14:tracePt t="338210" x="5899150" y="3917950"/>
          <p14:tracePt t="338227" x="5892800" y="3911600"/>
          <p14:tracePt t="338243" x="5873750" y="3886200"/>
          <p14:tracePt t="338260" x="5842000" y="3835400"/>
          <p14:tracePt t="338276" x="5803900" y="3790950"/>
          <p14:tracePt t="338294" x="5759450" y="3765550"/>
          <p14:tracePt t="338310" x="5715000" y="3702050"/>
          <p14:tracePt t="338311" x="5702300" y="3676650"/>
          <p14:tracePt t="338326" x="5676900" y="3638550"/>
          <p14:tracePt t="338343" x="5657850" y="3594100"/>
          <p14:tracePt t="338376" x="5657850" y="3587750"/>
          <p14:tracePt t="338393" x="5657850" y="3575050"/>
          <p14:tracePt t="338410" x="5657850" y="3556000"/>
          <p14:tracePt t="338426" x="5657850" y="3543300"/>
          <p14:tracePt t="338443" x="5645150" y="3536950"/>
          <p14:tracePt t="338460" x="5632450" y="3536950"/>
          <p14:tracePt t="338477" x="5619750" y="3524250"/>
          <p14:tracePt t="338493" x="5607050" y="3511550"/>
          <p14:tracePt t="338510" x="5600700" y="3505200"/>
          <p14:tracePt t="338526" x="5600700" y="3498850"/>
          <p14:tracePt t="338928" x="5607050" y="3505200"/>
          <p14:tracePt t="338936" x="5613400" y="3517900"/>
          <p14:tracePt t="338944" x="5619750" y="3530600"/>
          <p14:tracePt t="338960" x="5645150" y="3568700"/>
          <p14:tracePt t="338977" x="5664200" y="3632200"/>
          <p14:tracePt t="338993" x="5689600" y="3721100"/>
          <p14:tracePt t="339010" x="5734050" y="3841750"/>
          <p14:tracePt t="339027" x="5778500" y="3968750"/>
          <p14:tracePt t="339043" x="5810250" y="4114800"/>
          <p14:tracePt t="339061" x="5842000" y="4248150"/>
          <p14:tracePt t="339077" x="5867400" y="4330700"/>
          <p14:tracePt t="339093" x="5886450" y="4381500"/>
          <p14:tracePt t="339110" x="5892800" y="4406900"/>
          <p14:tracePt t="339126" x="5892800" y="4413250"/>
          <p14:tracePt t="339343" x="5892800" y="4419600"/>
          <p14:tracePt t="339352" x="5892800" y="4432300"/>
          <p14:tracePt t="339360" x="5892800" y="4438650"/>
          <p14:tracePt t="339377" x="5880100" y="4451350"/>
          <p14:tracePt t="339393" x="5873750" y="4457700"/>
          <p14:tracePt t="339431" x="5867400" y="4445000"/>
          <p14:tracePt t="339443" x="5854700" y="4445000"/>
          <p14:tracePt t="339460" x="5835650" y="4425950"/>
          <p14:tracePt t="339476" x="5810250" y="4419600"/>
          <p14:tracePt t="339494" x="5784850" y="4400550"/>
          <p14:tracePt t="339510" x="5765800" y="4387850"/>
          <p14:tracePt t="339656" x="5772150" y="4381500"/>
          <p14:tracePt t="339663" x="5784850" y="4381500"/>
          <p14:tracePt t="339672" x="5797550" y="4381500"/>
          <p14:tracePt t="339693" x="5829300" y="4381500"/>
          <p14:tracePt t="339710" x="5861050" y="4381500"/>
          <p14:tracePt t="339727" x="5892800" y="4381500"/>
          <p14:tracePt t="339760" x="5899150" y="4381500"/>
          <p14:tracePt t="339944" x="5899150" y="4387850"/>
          <p14:tracePt t="339952" x="5899150" y="4400550"/>
          <p14:tracePt t="339961" x="5899150" y="4413250"/>
          <p14:tracePt t="339977" x="5899150" y="4445000"/>
          <p14:tracePt t="339993" x="5892800" y="4483100"/>
          <p14:tracePt t="340010" x="5886450" y="4533900"/>
          <p14:tracePt t="340026" x="5886450" y="4591050"/>
          <p14:tracePt t="340043" x="5880100" y="4679950"/>
          <p14:tracePt t="340060" x="5886450" y="4775200"/>
          <p14:tracePt t="340077" x="5880100" y="4883150"/>
          <p14:tracePt t="340093" x="5899150" y="4972050"/>
          <p14:tracePt t="340110" x="5899150" y="5048250"/>
          <p14:tracePt t="340127" x="5899150" y="5149850"/>
          <p14:tracePt t="340143" x="5892800" y="5200650"/>
          <p14:tracePt t="340160" x="5892800" y="5226050"/>
          <p14:tracePt t="340177" x="5892800" y="5232400"/>
          <p14:tracePt t="340272" x="5886450" y="5232400"/>
          <p14:tracePt t="340280" x="5880100" y="5226050"/>
          <p14:tracePt t="340288" x="5873750" y="5219700"/>
          <p14:tracePt t="340295" x="5867400" y="5213350"/>
          <p14:tracePt t="340310" x="5854700" y="5200650"/>
          <p14:tracePt t="340327" x="5835650" y="5137150"/>
          <p14:tracePt t="340343" x="5835650" y="5067300"/>
          <p14:tracePt t="340360" x="5854700" y="4984750"/>
          <p14:tracePt t="340377" x="5880100" y="4927600"/>
          <p14:tracePt t="340393" x="5911850" y="4876800"/>
          <p14:tracePt t="340410" x="5930900" y="4832350"/>
          <p14:tracePt t="340427" x="5937250" y="4800600"/>
          <p14:tracePt t="340443" x="5949950" y="4781550"/>
          <p14:tracePt t="340460" x="5949950" y="4768850"/>
          <p14:tracePt t="340477" x="5949950" y="4762500"/>
          <p14:tracePt t="340493" x="5949950" y="4756150"/>
          <p14:tracePt t="340592" x="5956300" y="4756150"/>
          <p14:tracePt t="340599" x="5969000" y="4756150"/>
          <p14:tracePt t="340610" x="5988050" y="4756150"/>
          <p14:tracePt t="340627" x="6045200" y="4756150"/>
          <p14:tracePt t="340644" x="6089650" y="4756150"/>
          <p14:tracePt t="340660" x="6115050" y="4756150"/>
          <p14:tracePt t="340677" x="6127750" y="4756150"/>
          <p14:tracePt t="340712" x="6134100" y="4756150"/>
          <p14:tracePt t="340727" x="6134100" y="4775200"/>
          <p14:tracePt t="340743" x="6134100" y="4794250"/>
          <p14:tracePt t="340760" x="6121400" y="4813300"/>
          <p14:tracePt t="340777" x="6108700" y="4832350"/>
          <p14:tracePt t="340793" x="6102350" y="4851400"/>
          <p14:tracePt t="340826" x="6102350" y="4857750"/>
          <p14:tracePt t="340843" x="6089650" y="4864100"/>
          <p14:tracePt t="340860" x="6076950" y="4864100"/>
          <p14:tracePt t="340876" x="6057900" y="4864100"/>
          <p14:tracePt t="340893" x="6026150" y="4864100"/>
          <p14:tracePt t="340910" x="5994400" y="4864100"/>
          <p14:tracePt t="340927" x="5918200" y="4864100"/>
          <p14:tracePt t="340943" x="5880100" y="4851400"/>
          <p14:tracePt t="340960" x="5848350" y="4832350"/>
          <p14:tracePt t="340976" x="5822950" y="4813300"/>
          <p14:tracePt t="340993" x="5803900" y="4781550"/>
          <p14:tracePt t="341010" x="5784850" y="4743450"/>
          <p14:tracePt t="341027" x="5772150" y="4711700"/>
          <p14:tracePt t="341043" x="5746750" y="4673600"/>
          <p14:tracePt t="341060" x="5740400" y="4641850"/>
          <p14:tracePt t="341077" x="5727700" y="4610100"/>
          <p14:tracePt t="341093" x="5727700" y="4578350"/>
          <p14:tracePt t="341110" x="5727700" y="4533900"/>
          <p14:tracePt t="341127" x="5727700" y="4495800"/>
          <p14:tracePt t="341143" x="5727700" y="4470400"/>
          <p14:tracePt t="341160" x="5734050" y="4457700"/>
          <p14:tracePt t="341176" x="5753100" y="4438650"/>
          <p14:tracePt t="341193" x="5784850" y="4419600"/>
          <p14:tracePt t="341210" x="5822950" y="4394200"/>
          <p14:tracePt t="341227" x="5861050" y="4381500"/>
          <p14:tracePt t="341243" x="5911850" y="4368800"/>
          <p14:tracePt t="341260" x="5962650" y="4368800"/>
          <p14:tracePt t="341276" x="6000750" y="4368800"/>
          <p14:tracePt t="341293" x="6032500" y="4368800"/>
          <p14:tracePt t="341310" x="6064250" y="4387850"/>
          <p14:tracePt t="341328" x="6108700" y="4425950"/>
          <p14:tracePt t="341343" x="6134100" y="4457700"/>
          <p14:tracePt t="341360" x="6146800" y="4495800"/>
          <p14:tracePt t="341377" x="6146800" y="4540250"/>
          <p14:tracePt t="341393" x="6134100" y="4578350"/>
          <p14:tracePt t="341410" x="6108700" y="4616450"/>
          <p14:tracePt t="341427" x="6076950" y="4667250"/>
          <p14:tracePt t="341443" x="6019800" y="4705350"/>
          <p14:tracePt t="341460" x="5949950" y="4743450"/>
          <p14:tracePt t="341476" x="5867400" y="4775200"/>
          <p14:tracePt t="341493" x="5803900" y="4794250"/>
          <p14:tracePt t="341510" x="5778500" y="4794250"/>
          <p14:tracePt t="341528" x="5765800" y="4794250"/>
          <p14:tracePt t="341543" x="5746750" y="4743450"/>
          <p14:tracePt t="341560" x="5746750" y="4686300"/>
          <p14:tracePt t="341577" x="5746750" y="4635500"/>
          <p14:tracePt t="341593" x="5746750" y="4597400"/>
          <p14:tracePt t="341610" x="5759450" y="4552950"/>
          <p14:tracePt t="341627" x="5778500" y="4502150"/>
          <p14:tracePt t="341643" x="5797550" y="4445000"/>
          <p14:tracePt t="341660" x="5816600" y="4394200"/>
          <p14:tracePt t="341677" x="5822950" y="4375150"/>
          <p14:tracePt t="341693" x="5822950" y="4362450"/>
          <p14:tracePt t="341710" x="5816600" y="4362450"/>
          <p14:tracePt t="341743" x="5822950" y="4356100"/>
          <p14:tracePt t="341760" x="5822950" y="4349750"/>
          <p14:tracePt t="341777" x="5829300" y="4337050"/>
          <p14:tracePt t="341904" x="5829300" y="4356100"/>
          <p14:tracePt t="341912" x="5829300" y="4381500"/>
          <p14:tracePt t="341927" x="5829300" y="4438650"/>
          <p14:tracePt t="341943" x="5829300" y="4483100"/>
          <p14:tracePt t="341960" x="5816600" y="4514850"/>
          <p14:tracePt t="341977" x="5810250" y="4527550"/>
          <p14:tracePt t="342032" x="5803900" y="4521200"/>
          <p14:tracePt t="342047" x="5803900" y="4514850"/>
          <p14:tracePt t="342057" x="5803900" y="4495800"/>
          <p14:tracePt t="342064" x="5810250" y="4483100"/>
          <p14:tracePt t="342077" x="5816600" y="4470400"/>
          <p14:tracePt t="342093" x="5835650" y="4445000"/>
          <p14:tracePt t="342110" x="5848350" y="4394200"/>
          <p14:tracePt t="342127" x="5867400" y="4337050"/>
          <p14:tracePt t="342143" x="5873750" y="4318000"/>
          <p14:tracePt t="342160" x="5873750" y="4311650"/>
          <p14:tracePt t="342208" x="5880100" y="4311650"/>
          <p14:tracePt t="342226" x="5886450" y="4337050"/>
          <p14:tracePt t="342243" x="5886450" y="4381500"/>
          <p14:tracePt t="342260" x="5886450" y="4425950"/>
          <p14:tracePt t="342277" x="5899150" y="4470400"/>
          <p14:tracePt t="342293" x="5918200" y="4495800"/>
          <p14:tracePt t="342310" x="5918200" y="4502150"/>
          <p14:tracePt t="342343" x="5924550" y="4502150"/>
          <p14:tracePt t="342360" x="5937250" y="4502150"/>
          <p14:tracePt t="342376" x="5969000" y="4495800"/>
          <p14:tracePt t="342393" x="6013450" y="4476750"/>
          <p14:tracePt t="342410" x="6064250" y="4457700"/>
          <p14:tracePt t="342427" x="6089650" y="4438650"/>
          <p14:tracePt t="342443" x="6108700" y="4394200"/>
          <p14:tracePt t="342460" x="6115050" y="4356100"/>
          <p14:tracePt t="342477" x="6115050" y="4343400"/>
          <p14:tracePt t="342512" x="6108700" y="4343400"/>
          <p14:tracePt t="342528" x="6083300" y="4343400"/>
          <p14:tracePt t="342543" x="6051550" y="4381500"/>
          <p14:tracePt t="342560" x="6019800" y="4438650"/>
          <p14:tracePt t="342576" x="5988050" y="4483100"/>
          <p14:tracePt t="342593" x="5975350" y="4508500"/>
          <p14:tracePt t="342610" x="5969000" y="4514850"/>
          <p14:tracePt t="342643" x="5988050" y="4514850"/>
          <p14:tracePt t="342660" x="6013450" y="4489450"/>
          <p14:tracePt t="342677" x="6038850" y="4451350"/>
          <p14:tracePt t="342693" x="6051550" y="4425950"/>
          <p14:tracePt t="342710" x="6070600" y="4425950"/>
          <p14:tracePt t="342712" x="6070600" y="4419600"/>
          <p14:tracePt t="342760" x="6083300" y="4419600"/>
          <p14:tracePt t="342767" x="6083300" y="4432300"/>
          <p14:tracePt t="342776" x="6089650" y="4464050"/>
          <p14:tracePt t="342793" x="6102350" y="4502150"/>
          <p14:tracePt t="342810" x="6115050" y="4533900"/>
          <p14:tracePt t="342827" x="6121400" y="4552950"/>
          <p14:tracePt t="342843" x="6134100" y="4565650"/>
          <p14:tracePt t="342860" x="6146800" y="4565650"/>
          <p14:tracePt t="342877" x="6159500" y="4565650"/>
          <p14:tracePt t="342893" x="6172200" y="4565650"/>
          <p14:tracePt t="342927" x="6172200" y="4572000"/>
          <p14:tracePt t="342936" x="6172200" y="4584700"/>
          <p14:tracePt t="342944" x="6172200" y="4597400"/>
          <p14:tracePt t="342960" x="6146800" y="4622800"/>
          <p14:tracePt t="342976" x="6108700" y="4667250"/>
          <p14:tracePt t="342994" x="6032500" y="4705350"/>
          <p14:tracePt t="343010" x="5956300" y="4737100"/>
          <p14:tracePt t="343027" x="5892800" y="4756150"/>
          <p14:tracePt t="343043" x="5829300" y="4762500"/>
          <p14:tracePt t="343060" x="5784850" y="4762500"/>
          <p14:tracePt t="343077" x="5753100" y="4756150"/>
          <p14:tracePt t="343093" x="5721350" y="4737100"/>
          <p14:tracePt t="343110" x="5689600" y="4705350"/>
          <p14:tracePt t="343127" x="5657850" y="4641850"/>
          <p14:tracePt t="343143" x="5632450" y="4572000"/>
          <p14:tracePt t="343160" x="5619750" y="4521200"/>
          <p14:tracePt t="343177" x="5619750" y="4464050"/>
          <p14:tracePt t="343193" x="5626100" y="4425950"/>
          <p14:tracePt t="343210" x="5638800" y="4381500"/>
          <p14:tracePt t="343226" x="5657850" y="4343400"/>
          <p14:tracePt t="343243" x="5676900" y="4324350"/>
          <p14:tracePt t="343260" x="5715000" y="4298950"/>
          <p14:tracePt t="343277" x="5772150" y="4298950"/>
          <p14:tracePt t="343293" x="5842000" y="4298950"/>
          <p14:tracePt t="343310" x="5905500" y="4298950"/>
          <p14:tracePt t="343327" x="5988050" y="4311650"/>
          <p14:tracePt t="343343" x="6038850" y="4349750"/>
          <p14:tracePt t="343360" x="6076950" y="4406900"/>
          <p14:tracePt t="343377" x="6102350" y="4476750"/>
          <p14:tracePt t="343393" x="6115050" y="4540250"/>
          <p14:tracePt t="343410" x="6115050" y="4616450"/>
          <p14:tracePt t="343426" x="6089650" y="4679950"/>
          <p14:tracePt t="343443" x="6057900" y="4749800"/>
          <p14:tracePt t="343460" x="6013450" y="4813300"/>
          <p14:tracePt t="343477" x="5943600" y="4832350"/>
          <p14:tracePt t="343493" x="5867400" y="4832350"/>
          <p14:tracePt t="343510" x="5810250" y="4832350"/>
          <p14:tracePt t="343527" x="5772150" y="4819650"/>
          <p14:tracePt t="343543" x="5740400" y="4768850"/>
          <p14:tracePt t="343560" x="5695950" y="4699000"/>
          <p14:tracePt t="343577" x="5670550" y="4616450"/>
          <p14:tracePt t="343593" x="5657850" y="4533900"/>
          <p14:tracePt t="343610" x="5676900" y="4483100"/>
          <p14:tracePt t="343627" x="5702300" y="4445000"/>
          <p14:tracePt t="343643" x="5727700" y="4406900"/>
          <p14:tracePt t="343660" x="5765800" y="4387850"/>
          <p14:tracePt t="343678" x="5822950" y="4381500"/>
          <p14:tracePt t="343693" x="5892800" y="4381500"/>
          <p14:tracePt t="343695" x="5937250" y="4381500"/>
          <p14:tracePt t="343710" x="5969000" y="4381500"/>
          <p14:tracePt t="343727" x="6057900" y="4400550"/>
          <p14:tracePt t="343743" x="6096000" y="4438650"/>
          <p14:tracePt t="343760" x="6115050" y="4495800"/>
          <p14:tracePt t="343776" x="6127750" y="4572000"/>
          <p14:tracePt t="343793" x="6134100" y="4648200"/>
          <p14:tracePt t="343810" x="6089650" y="4730750"/>
          <p14:tracePt t="343827" x="6045200" y="4813300"/>
          <p14:tracePt t="343843" x="6007100" y="4864100"/>
          <p14:tracePt t="343860" x="5988050" y="4876800"/>
          <p14:tracePt t="343877" x="5981700" y="4876800"/>
          <p14:tracePt t="343893" x="5975350" y="4876800"/>
          <p14:tracePt t="343910" x="5969000" y="4876800"/>
          <p14:tracePt t="343927" x="5956300" y="4864100"/>
          <p14:tracePt t="343943" x="5943600" y="4857750"/>
          <p14:tracePt t="343960" x="5924550" y="4851400"/>
          <p14:tracePt t="343977" x="5905500" y="4838700"/>
          <p14:tracePt t="343993" x="5899150" y="4826000"/>
          <p14:tracePt t="344010" x="5892800" y="4826000"/>
          <p14:tracePt t="344027" x="5886450" y="4826000"/>
          <p14:tracePt t="344043" x="5880100" y="4845050"/>
          <p14:tracePt t="344136" x="5886450" y="4845050"/>
          <p14:tracePt t="344208" x="5899150" y="4857750"/>
          <p14:tracePt t="344227" x="5937250" y="4902200"/>
          <p14:tracePt t="344243" x="5962650" y="4940300"/>
          <p14:tracePt t="344260" x="5988050" y="4972050"/>
          <p14:tracePt t="344277" x="6026150" y="4997450"/>
          <p14:tracePt t="344293" x="6045200" y="5003800"/>
          <p14:tracePt t="344310" x="6051550" y="5003800"/>
          <p14:tracePt t="344327" x="6057900" y="5010150"/>
          <p14:tracePt t="344343" x="6070600" y="5016500"/>
          <p14:tracePt t="344360" x="6070600" y="5022850"/>
          <p14:tracePt t="344376" x="6096000" y="5029200"/>
          <p14:tracePt t="344393" x="6121400" y="5041900"/>
          <p14:tracePt t="344410" x="6140450" y="5048250"/>
          <p14:tracePt t="344427" x="6165850" y="5060950"/>
          <p14:tracePt t="344443" x="6184900" y="5060950"/>
          <p14:tracePt t="344460" x="6203950" y="5060950"/>
          <p14:tracePt t="344477" x="6223000" y="5060950"/>
          <p14:tracePt t="344493" x="6235700" y="5035550"/>
          <p14:tracePt t="344510" x="6248400" y="5003800"/>
          <p14:tracePt t="344527" x="6261100" y="4965700"/>
          <p14:tracePt t="344529" x="6267450" y="4946650"/>
          <p14:tracePt t="344543" x="6273800" y="4914900"/>
          <p14:tracePt t="344560" x="6280150" y="4902200"/>
          <p14:tracePt t="344577" x="6292850" y="4895850"/>
          <p14:tracePt t="344593" x="6299200" y="4883150"/>
          <p14:tracePt t="344610" x="6305550" y="4883150"/>
          <p14:tracePt t="344627" x="6330950" y="4870450"/>
          <p14:tracePt t="344643" x="6375400" y="4857750"/>
          <p14:tracePt t="344660" x="6426200" y="4838700"/>
          <p14:tracePt t="344676" x="6470650" y="4819650"/>
          <p14:tracePt t="344693" x="6483350" y="4813300"/>
          <p14:tracePt t="344727" x="6489700" y="4813300"/>
          <p14:tracePt t="344743" x="6496050" y="4813300"/>
          <p14:tracePt t="344760" x="6540500" y="4813300"/>
          <p14:tracePt t="344776" x="6572250" y="4813300"/>
          <p14:tracePt t="344793" x="6604000" y="4826000"/>
          <p14:tracePt t="344810" x="6629400" y="4845050"/>
          <p14:tracePt t="344826" x="6648450" y="4857750"/>
          <p14:tracePt t="344843" x="6667500" y="4876800"/>
          <p14:tracePt t="344860" x="6686550" y="4889500"/>
          <p14:tracePt t="344877" x="6699250" y="4895850"/>
          <p14:tracePt t="344880" x="6705600" y="4902200"/>
          <p14:tracePt t="344912" x="6705600" y="4908550"/>
          <p14:tracePt t="344920" x="6711950" y="4914900"/>
          <p14:tracePt t="344928" x="6711950" y="4927600"/>
          <p14:tracePt t="344944" x="6711950" y="4933950"/>
          <p14:tracePt t="344960" x="6737350" y="4959350"/>
          <p14:tracePt t="344977" x="6756400" y="4997450"/>
          <p14:tracePt t="344993" x="6775450" y="5029200"/>
          <p14:tracePt t="345010" x="6788150" y="5060950"/>
          <p14:tracePt t="345027" x="6807200" y="5086350"/>
          <p14:tracePt t="345043" x="6813550" y="5105400"/>
          <p14:tracePt t="345060" x="6832600" y="5130800"/>
          <p14:tracePt t="345076" x="6838950" y="5137150"/>
          <p14:tracePt t="345093" x="6845300" y="5137150"/>
          <p14:tracePt t="345126" x="6851650" y="5137150"/>
          <p14:tracePt t="345143" x="6858000" y="5137150"/>
          <p14:tracePt t="345160" x="6883400" y="5149850"/>
          <p14:tracePt t="345177" x="6908800" y="5156200"/>
          <p14:tracePt t="345193" x="6927850" y="5168900"/>
          <p14:tracePt t="345210" x="6946900" y="5168900"/>
          <p14:tracePt t="345227" x="6959600" y="5175250"/>
          <p14:tracePt t="345243" x="6965950" y="5181600"/>
          <p14:tracePt t="345296" x="6972300" y="5181600"/>
          <p14:tracePt t="345304" x="6978650" y="5181600"/>
          <p14:tracePt t="345312" x="6985000" y="5181600"/>
          <p14:tracePt t="345327" x="7004050" y="5181600"/>
          <p14:tracePt t="345343" x="7042150" y="5181600"/>
          <p14:tracePt t="345360" x="7080250" y="5181600"/>
          <p14:tracePt t="345377" x="7124700" y="5181600"/>
          <p14:tracePt t="345393" x="7156450" y="5181600"/>
          <p14:tracePt t="345410" x="7162800" y="5181600"/>
          <p14:tracePt t="345568" x="7169150" y="5181600"/>
          <p14:tracePt t="345576" x="7175500" y="5181600"/>
          <p14:tracePt t="345593" x="7188200" y="5187950"/>
          <p14:tracePt t="345610" x="7194550" y="5194300"/>
          <p14:tracePt t="345643" x="7194550" y="5207000"/>
          <p14:tracePt t="345660" x="7194550" y="5213350"/>
          <p14:tracePt t="345676" x="7194550" y="5226050"/>
          <p14:tracePt t="345693" x="7200900" y="5232400"/>
          <p14:tracePt t="345710" x="7200900" y="5238750"/>
          <p14:tracePt t="345991" x="7200900" y="5245100"/>
          <p14:tracePt t="346010" x="7200900" y="5264150"/>
          <p14:tracePt t="346026" x="7200900" y="5289550"/>
          <p14:tracePt t="346043" x="7200900" y="5314950"/>
          <p14:tracePt t="346061" x="7200900" y="5334000"/>
          <p14:tracePt t="346077" x="7200900" y="5340350"/>
          <p14:tracePt t="346240" x="7194550" y="5340350"/>
          <p14:tracePt t="346247" x="7188200" y="5340350"/>
          <p14:tracePt t="346272" x="7181850" y="5340350"/>
          <p14:tracePt t="346296" x="7175500" y="5340350"/>
          <p14:tracePt t="346368" x="7175500" y="5334000"/>
          <p14:tracePt t="346391" x="7175500" y="5327650"/>
          <p14:tracePt t="346410" x="7175500" y="5321300"/>
          <p14:tracePt t="346504" x="7175500" y="5314950"/>
          <p14:tracePt t="346520" x="7175500" y="5308600"/>
          <p14:tracePt t="346528" x="7169150" y="5308600"/>
          <p14:tracePt t="346536" x="7169150" y="5302250"/>
          <p14:tracePt t="346544" x="7169150" y="5295900"/>
          <p14:tracePt t="346560" x="7162800" y="5295900"/>
          <p14:tracePt t="346607" x="7162800" y="5289550"/>
          <p14:tracePt t="346624" x="7162800" y="5283200"/>
          <p14:tracePt t="346736" x="7162800" y="5276850"/>
          <p14:tracePt t="346967" x="7162800" y="5270500"/>
          <p14:tracePt t="347087" x="7156450" y="5270500"/>
          <p14:tracePt t="347408" x="7156450" y="5276850"/>
          <p14:tracePt t="347426" x="7156450" y="5283200"/>
          <p14:tracePt t="347443" x="7156450" y="5295900"/>
          <p14:tracePt t="347460" x="7156450" y="5308600"/>
          <p14:tracePt t="347476" x="7156450" y="5334000"/>
          <p14:tracePt t="347493" x="7156450" y="5353050"/>
          <p14:tracePt t="347510" x="7156450" y="5365750"/>
          <p14:tracePt t="347527" x="7156450" y="5384800"/>
          <p14:tracePt t="347576" x="7156450" y="5391150"/>
          <p14:tracePt t="347584" x="7156450" y="5397500"/>
          <p14:tracePt t="347599" x="7156450" y="5403850"/>
          <p14:tracePt t="347610" x="7156450" y="5410200"/>
          <p14:tracePt t="347627" x="7162800" y="5416550"/>
          <p14:tracePt t="347695" x="7162800" y="5422900"/>
          <p14:tracePt t="347711" x="7169150" y="5422900"/>
          <p14:tracePt t="347735" x="7175500" y="5429250"/>
          <p14:tracePt t="347751" x="7181850" y="5429250"/>
          <p14:tracePt t="347761" x="7194550" y="5435600"/>
          <p14:tracePt t="347777" x="7207250" y="5441950"/>
          <p14:tracePt t="347793" x="7219950" y="5448300"/>
          <p14:tracePt t="347810" x="7226300" y="5448300"/>
          <p14:tracePt t="347827" x="7226300" y="5454650"/>
          <p14:tracePt t="347920" x="7226300" y="5461000"/>
          <p14:tracePt t="347944" x="7219950" y="5461000"/>
          <p14:tracePt t="347952" x="7213600" y="5461000"/>
          <p14:tracePt t="347967" x="7207250" y="5461000"/>
          <p14:tracePt t="347983" x="7200900" y="5467350"/>
          <p14:tracePt t="347993" x="7188200" y="5467350"/>
          <p14:tracePt t="348010" x="7181850" y="5467350"/>
          <p14:tracePt t="348027" x="7169150" y="5467350"/>
          <p14:tracePt t="348043" x="7156450" y="5467350"/>
          <p14:tracePt t="348060" x="7150100" y="5467350"/>
          <p14:tracePt t="348077" x="7137400" y="5467350"/>
          <p14:tracePt t="348093" x="7124700" y="5467350"/>
          <p14:tracePt t="348110" x="7112000" y="5467350"/>
          <p14:tracePt t="348127" x="7080250" y="5467350"/>
          <p14:tracePt t="348143" x="7061200" y="5467350"/>
          <p14:tracePt t="348160" x="7054850" y="5467350"/>
          <p14:tracePt t="348176" x="7048500" y="5467350"/>
          <p14:tracePt t="348240" x="7029450" y="5467350"/>
          <p14:tracePt t="348264" x="7016750" y="5467350"/>
          <p14:tracePt t="348368" x="7010400" y="5467350"/>
          <p14:tracePt t="348456" x="7004050" y="5467350"/>
          <p14:tracePt t="348472" x="6997700" y="5467350"/>
          <p14:tracePt t="348495" x="6991350" y="5467350"/>
          <p14:tracePt t="348504" x="6985000" y="5467350"/>
          <p14:tracePt t="348511" x="6978650" y="5467350"/>
          <p14:tracePt t="348527" x="6972300" y="5467350"/>
          <p14:tracePt t="348543" x="6965950" y="5467350"/>
          <p14:tracePt t="348752" x="6978650" y="5467350"/>
          <p14:tracePt t="348760" x="6991350" y="5467350"/>
          <p14:tracePt t="348776" x="7023100" y="5467350"/>
          <p14:tracePt t="348793" x="7048500" y="5467350"/>
          <p14:tracePt t="348810" x="7061200" y="5473700"/>
          <p14:tracePt t="348826" x="7080250" y="5486400"/>
          <p14:tracePt t="348843" x="7092950" y="5486400"/>
          <p14:tracePt t="348860" x="7105650" y="5486400"/>
          <p14:tracePt t="348904" x="7112000" y="5486400"/>
          <p14:tracePt t="348911" x="7131050" y="5486400"/>
          <p14:tracePt t="348927" x="7156450" y="5486400"/>
          <p14:tracePt t="348943" x="7181850" y="5486400"/>
          <p14:tracePt t="348960" x="7194550" y="5486400"/>
          <p14:tracePt t="348977" x="7207250" y="5486400"/>
          <p14:tracePt t="349400" x="7213600" y="5486400"/>
          <p14:tracePt t="349824" x="7213600" y="5492750"/>
          <p14:tracePt t="349831" x="7213600" y="5511800"/>
          <p14:tracePt t="349843" x="7213600" y="5518150"/>
          <p14:tracePt t="349860" x="7213600" y="5543550"/>
          <p14:tracePt t="349877" x="7213600" y="5562600"/>
          <p14:tracePt t="349879" x="7213600" y="5568950"/>
          <p14:tracePt t="349893" x="7213600" y="5575300"/>
          <p14:tracePt t="349910" x="7213600" y="5581650"/>
          <p14:tracePt t="349927" x="7213600" y="5588000"/>
          <p14:tracePt t="349929" x="7213600" y="5594350"/>
          <p14:tracePt t="349945" x="7213600" y="5607050"/>
          <p14:tracePt t="349960" x="7213600" y="5626100"/>
          <p14:tracePt t="349977" x="7213600" y="5638800"/>
          <p14:tracePt t="349993" x="7213600" y="5651500"/>
          <p14:tracePt t="350010" x="7213600" y="5657850"/>
          <p14:tracePt t="350240" x="7213600" y="5664200"/>
          <p14:tracePt t="350280" x="7213600" y="5670550"/>
          <p14:tracePt t="350288" x="7200900" y="5670550"/>
          <p14:tracePt t="350295" x="7181850" y="5670550"/>
          <p14:tracePt t="350310" x="7156450" y="5670550"/>
          <p14:tracePt t="350327" x="7105650" y="5670550"/>
          <p14:tracePt t="350343" x="7086600" y="5670550"/>
          <p14:tracePt t="350360" x="7073900" y="5670550"/>
          <p14:tracePt t="350377" x="7067550" y="5670550"/>
          <p14:tracePt t="350393" x="7061200" y="5670550"/>
          <p14:tracePt t="350410" x="7054850" y="5670550"/>
          <p14:tracePt t="350426" x="7048500" y="5670550"/>
          <p14:tracePt t="350443" x="7035800" y="5670550"/>
          <p14:tracePt t="350460" x="7023100" y="5670550"/>
          <p14:tracePt t="350476" x="7016750" y="5670550"/>
          <p14:tracePt t="350510" x="7010400" y="5670550"/>
          <p14:tracePt t="350527" x="6985000" y="5670550"/>
          <p14:tracePt t="350543" x="6965950" y="5670550"/>
          <p14:tracePt t="350560" x="6946900" y="5670550"/>
          <p14:tracePt t="350593" x="6940550" y="5670550"/>
          <p14:tracePt t="350610" x="6940550" y="5664200"/>
          <p14:tracePt t="350643" x="6940550" y="5651500"/>
          <p14:tracePt t="350660" x="6934200" y="5638800"/>
          <p14:tracePt t="350676" x="6927850" y="5626100"/>
          <p14:tracePt t="350693" x="6921500" y="5607050"/>
          <p14:tracePt t="350710" x="6915150" y="5588000"/>
          <p14:tracePt t="350727" x="6908800" y="5562600"/>
          <p14:tracePt t="350743" x="6902450" y="5543550"/>
          <p14:tracePt t="350760" x="6902450" y="5518150"/>
          <p14:tracePt t="350777" x="6902450" y="5492750"/>
          <p14:tracePt t="350793" x="6902450" y="5473700"/>
          <p14:tracePt t="350810" x="6902450" y="5461000"/>
          <p14:tracePt t="350826" x="6902450" y="5454650"/>
          <p14:tracePt t="350843" x="6915150" y="5441950"/>
          <p14:tracePt t="350860" x="6927850" y="5435600"/>
          <p14:tracePt t="350877" x="6946900" y="5422900"/>
          <p14:tracePt t="350880" x="6953250" y="5422900"/>
          <p14:tracePt t="350893" x="6972300" y="5416550"/>
          <p14:tracePt t="350910" x="6997700" y="5410200"/>
          <p14:tracePt t="350927" x="7016750" y="5410200"/>
          <p14:tracePt t="350929" x="7029450" y="5410200"/>
          <p14:tracePt t="350943" x="7054850" y="5410200"/>
          <p14:tracePt t="350960" x="7086600" y="5410200"/>
          <p14:tracePt t="350976" x="7124700" y="5410200"/>
          <p14:tracePt t="350994" x="7162800" y="5410200"/>
          <p14:tracePt t="351010" x="7194550" y="5410200"/>
          <p14:tracePt t="351026" x="7213600" y="5410200"/>
          <p14:tracePt t="351043" x="7239000" y="5410200"/>
          <p14:tracePt t="351060" x="7264400" y="5422900"/>
          <p14:tracePt t="351076" x="7283450" y="5422900"/>
          <p14:tracePt t="351093" x="7302500" y="5435600"/>
          <p14:tracePt t="351127" x="7308850" y="5435600"/>
          <p14:tracePt t="351143" x="7308850" y="5448300"/>
          <p14:tracePt t="351160" x="7308850" y="5467350"/>
          <p14:tracePt t="351176" x="7315200" y="5492750"/>
          <p14:tracePt t="351193" x="7315200" y="5524500"/>
          <p14:tracePt t="351210" x="7302500" y="5549900"/>
          <p14:tracePt t="351227" x="7289800" y="5581650"/>
          <p14:tracePt t="351243" x="7270750" y="5607050"/>
          <p14:tracePt t="351260" x="7258050" y="5638800"/>
          <p14:tracePt t="351276" x="7245350" y="5664200"/>
          <p14:tracePt t="351293" x="7239000" y="5683250"/>
          <p14:tracePt t="351310" x="7232650" y="5689600"/>
          <p14:tracePt t="351327" x="7232650" y="5695950"/>
          <p14:tracePt t="351360" x="7226300" y="5695950"/>
          <p14:tracePt t="351377" x="7219950" y="5695950"/>
          <p14:tracePt t="351448" x="7207250" y="5695950"/>
          <p14:tracePt t="351456" x="7194550" y="5695950"/>
          <p14:tracePt t="351463" x="7169150" y="5695950"/>
          <p14:tracePt t="351476" x="7156450" y="5695950"/>
          <p14:tracePt t="351493" x="7118350" y="5708650"/>
          <p14:tracePt t="351510" x="7086600" y="5708650"/>
          <p14:tracePt t="351527" x="7073900" y="5715000"/>
          <p14:tracePt t="351568" x="7067550" y="5715000"/>
          <p14:tracePt t="351576" x="7067550" y="5708650"/>
          <p14:tracePt t="351593" x="7061200" y="5702300"/>
          <p14:tracePt t="351610" x="7054850" y="5695950"/>
          <p14:tracePt t="351627" x="7048500" y="5689600"/>
          <p14:tracePt t="351643" x="7042150" y="5676900"/>
          <p14:tracePt t="351660" x="7035800" y="5670550"/>
          <p14:tracePt t="351676" x="7035800" y="5657850"/>
          <p14:tracePt t="351693" x="7029450" y="5651500"/>
          <p14:tracePt t="351744" x="7023100" y="5651500"/>
          <p14:tracePt t="351752" x="7023100" y="5645150"/>
          <p14:tracePt t="351761" x="7010400" y="5632450"/>
          <p14:tracePt t="351776" x="7004050" y="5613400"/>
          <p14:tracePt t="351793" x="6991350" y="5581650"/>
          <p14:tracePt t="351810" x="6985000" y="5562600"/>
          <p14:tracePt t="351826" x="6978650" y="5549900"/>
          <p14:tracePt t="351843" x="6972300" y="5543550"/>
          <p14:tracePt t="351860" x="6965950" y="5537200"/>
          <p14:tracePt t="351877" x="6965950" y="5524500"/>
          <p14:tracePt t="351893" x="6965950" y="5499100"/>
          <p14:tracePt t="351897" x="6965950" y="5492750"/>
          <p14:tracePt t="351910" x="6965950" y="5480050"/>
          <p14:tracePt t="351927" x="6965950" y="5461000"/>
          <p14:tracePt t="351929" x="6965950" y="5448300"/>
          <p14:tracePt t="351952" x="6972300" y="5448300"/>
          <p14:tracePt t="351960" x="6978650" y="5441950"/>
          <p14:tracePt t="351977" x="6991350" y="5435600"/>
          <p14:tracePt t="351993" x="6997700" y="5429250"/>
          <p14:tracePt t="352010" x="7010400" y="5422900"/>
          <p14:tracePt t="352027" x="7029450" y="5416550"/>
          <p14:tracePt t="352043" x="7048500" y="5416550"/>
          <p14:tracePt t="352061" x="7080250" y="5416550"/>
          <p14:tracePt t="352077" x="7118350" y="5416550"/>
          <p14:tracePt t="352093" x="7156450" y="5416550"/>
          <p14:tracePt t="352110" x="7181850" y="5416550"/>
          <p14:tracePt t="352184" x="7188200" y="5416550"/>
          <p14:tracePt t="352192" x="7194550" y="5416550"/>
          <p14:tracePt t="352210" x="7213600" y="5429250"/>
          <p14:tracePt t="352227" x="7226300" y="5441950"/>
          <p14:tracePt t="352243" x="7226300" y="5448300"/>
          <p14:tracePt t="352260" x="7232650" y="5461000"/>
          <p14:tracePt t="352277" x="7245350" y="5480050"/>
          <p14:tracePt t="352294" x="7264400" y="5492750"/>
          <p14:tracePt t="352310" x="7264400" y="5511800"/>
          <p14:tracePt t="352327" x="7270750" y="5543550"/>
          <p14:tracePt t="352343" x="7270750" y="5562600"/>
          <p14:tracePt t="352360" x="7245350" y="5581650"/>
          <p14:tracePt t="352376" x="7213600" y="5613400"/>
          <p14:tracePt t="352393" x="7188200" y="5645150"/>
          <p14:tracePt t="352410" x="7175500" y="5657850"/>
          <p14:tracePt t="352426" x="7162800" y="5670550"/>
          <p14:tracePt t="352443" x="7150100" y="5676900"/>
          <p14:tracePt t="352460" x="7137400" y="5689600"/>
          <p14:tracePt t="352476" x="7124700" y="5689600"/>
          <p14:tracePt t="352493" x="7124700" y="5695950"/>
          <p14:tracePt t="352510" x="7112000" y="5695950"/>
          <p14:tracePt t="352527" x="7092950" y="5695950"/>
          <p14:tracePt t="352543" x="7080250" y="5695950"/>
          <p14:tracePt t="352560" x="7054850" y="5695950"/>
          <p14:tracePt t="352577" x="7023100" y="5695950"/>
          <p14:tracePt t="352593" x="6997700" y="5695950"/>
          <p14:tracePt t="352610" x="6991350" y="5689600"/>
          <p14:tracePt t="352626" x="6985000" y="5689600"/>
          <p14:tracePt t="352784" x="6978650" y="5689600"/>
          <p14:tracePt t="352792" x="6978650" y="5683250"/>
          <p14:tracePt t="352810" x="6972300" y="5676900"/>
          <p14:tracePt t="352826" x="6959600" y="5664200"/>
          <p14:tracePt t="352843" x="6959600" y="5657850"/>
          <p14:tracePt t="352860" x="6953250" y="5645150"/>
          <p14:tracePt t="352876" x="6953250" y="5638800"/>
          <p14:tracePt t="352893" x="6946900" y="5626100"/>
          <p14:tracePt t="352910" x="6946900" y="5613400"/>
          <p14:tracePt t="352927" x="6940550" y="5594350"/>
          <p14:tracePt t="352928" x="6934200" y="5588000"/>
          <p14:tracePt t="352943" x="6934200" y="5581650"/>
          <p14:tracePt t="352960" x="6934200" y="5575300"/>
          <p14:tracePt t="352976" x="6934200" y="5568950"/>
          <p14:tracePt t="352993" x="6934200" y="5556250"/>
          <p14:tracePt t="353010" x="6934200" y="5543550"/>
          <p14:tracePt t="353027" x="6934200" y="5530850"/>
          <p14:tracePt t="353043" x="6934200" y="5518150"/>
          <p14:tracePt t="353060" x="6934200" y="5511800"/>
          <p14:tracePt t="353104" x="6940550" y="5511800"/>
          <p14:tracePt t="353112" x="6940550" y="5505450"/>
          <p14:tracePt t="353127" x="6953250" y="5499100"/>
          <p14:tracePt t="353143" x="6959600" y="5492750"/>
          <p14:tracePt t="353160" x="6972300" y="5480050"/>
          <p14:tracePt t="353177" x="6985000" y="5480050"/>
          <p14:tracePt t="353193" x="6997700" y="5473700"/>
          <p14:tracePt t="353232" x="7004050" y="5473700"/>
          <p14:tracePt t="353243" x="7010400" y="5473700"/>
          <p14:tracePt t="353260" x="7023100" y="5473700"/>
          <p14:tracePt t="353277" x="7029450" y="5473700"/>
          <p14:tracePt t="353293" x="7048500" y="5473700"/>
          <p14:tracePt t="353310" x="7067550" y="5473700"/>
          <p14:tracePt t="353327" x="7080250" y="5473700"/>
          <p14:tracePt t="353343" x="7092950" y="5473700"/>
          <p14:tracePt t="353447" x="7092950" y="5480050"/>
          <p14:tracePt t="353456" x="7105650" y="5480050"/>
          <p14:tracePt t="353480" x="7112000" y="5480050"/>
          <p14:tracePt t="353488" x="7118350" y="5480050"/>
          <p14:tracePt t="353504" x="7124700" y="5480050"/>
          <p14:tracePt t="353512" x="7131050" y="5480050"/>
          <p14:tracePt t="353527" x="7143750" y="5480050"/>
          <p14:tracePt t="353632" x="7143750" y="5486400"/>
          <p14:tracePt t="353639" x="7150100" y="5492750"/>
          <p14:tracePt t="353647" x="7162800" y="5499100"/>
          <p14:tracePt t="353660" x="7175500" y="5511800"/>
          <p14:tracePt t="353677" x="7194550" y="5524500"/>
          <p14:tracePt t="353694" x="7219950" y="5537200"/>
          <p14:tracePt t="353710" x="7239000" y="5556250"/>
          <p14:tracePt t="353767" x="7245350" y="5556250"/>
          <p14:tracePt t="353783" x="7251700" y="5556250"/>
          <p14:tracePt t="353792" x="7251700" y="5562600"/>
          <p14:tracePt t="353810" x="7258050" y="5568950"/>
          <p14:tracePt t="353843" x="7258050" y="5581650"/>
          <p14:tracePt t="353860" x="7258050" y="5594350"/>
          <p14:tracePt t="353877" x="7264400" y="5613400"/>
          <p14:tracePt t="353893" x="7264400" y="5619750"/>
          <p14:tracePt t="353911" x="7264400" y="5626100"/>
          <p14:tracePt t="353960" x="7264400" y="5632450"/>
          <p14:tracePt t="354072" x="7258050" y="5632450"/>
          <p14:tracePt t="354087" x="7251700" y="5632450"/>
          <p14:tracePt t="354096" x="7251700" y="5638800"/>
          <p14:tracePt t="354135" x="7245350" y="5638800"/>
          <p14:tracePt t="354144" x="7245350" y="5645150"/>
          <p14:tracePt t="354160" x="7226300" y="5651500"/>
          <p14:tracePt t="354178" x="7207250" y="5664200"/>
          <p14:tracePt t="354193" x="7194550" y="5664200"/>
          <p14:tracePt t="354210" x="7181850" y="5670550"/>
          <p14:tracePt t="354227" x="7169150" y="5676900"/>
          <p14:tracePt t="354243" x="7137400" y="5676900"/>
          <p14:tracePt t="354260" x="7112000" y="5676900"/>
          <p14:tracePt t="354277" x="7086600" y="5676900"/>
          <p14:tracePt t="354293" x="7061200" y="5676900"/>
          <p14:tracePt t="354310" x="7035800" y="5676900"/>
          <p14:tracePt t="354327" x="7010400" y="5676900"/>
          <p14:tracePt t="354329" x="7004050" y="5676900"/>
          <p14:tracePt t="354343" x="6991350" y="5664200"/>
          <p14:tracePt t="354360" x="6985000" y="5664200"/>
          <p14:tracePt t="354377" x="6965950" y="5651500"/>
          <p14:tracePt t="354393" x="6953250" y="5638800"/>
          <p14:tracePt t="354410" x="6940550" y="5626100"/>
          <p14:tracePt t="354427" x="6940550" y="5607050"/>
          <p14:tracePt t="354443" x="6927850" y="5581650"/>
          <p14:tracePt t="354460" x="6915150" y="5556250"/>
          <p14:tracePt t="354477" x="6915150" y="5543550"/>
          <p14:tracePt t="354493" x="6915150" y="5537200"/>
          <p14:tracePt t="354510" x="6915150" y="5518150"/>
          <p14:tracePt t="354527" x="6927850" y="5505450"/>
          <p14:tracePt t="354543" x="6946900" y="5480050"/>
          <p14:tracePt t="354560" x="6959600" y="5461000"/>
          <p14:tracePt t="354576" x="6972300" y="5448300"/>
          <p14:tracePt t="354593" x="6978650" y="5435600"/>
          <p14:tracePt t="354610" x="6985000" y="5435600"/>
          <p14:tracePt t="354643" x="6997700" y="5422900"/>
          <p14:tracePt t="354660" x="7010400" y="5422900"/>
          <p14:tracePt t="354677" x="7023100" y="5416550"/>
          <p14:tracePt t="354693" x="7035800" y="5416550"/>
          <p14:tracePt t="354710" x="7042150" y="5416550"/>
          <p14:tracePt t="354712" x="7054850" y="5416550"/>
          <p14:tracePt t="354727" x="7061200" y="5416550"/>
          <p14:tracePt t="354729" x="7073900" y="5416550"/>
          <p14:tracePt t="354743" x="7086600" y="5416550"/>
          <p14:tracePt t="354760" x="7112000" y="5435600"/>
          <p14:tracePt t="354777" x="7137400" y="5448300"/>
          <p14:tracePt t="354793" x="7162800" y="5454650"/>
          <p14:tracePt t="354810" x="7175500" y="5461000"/>
          <p14:tracePt t="354826" x="7188200" y="5467350"/>
          <p14:tracePt t="354843" x="7188200" y="5473700"/>
          <p14:tracePt t="354860" x="7194550" y="5480050"/>
          <p14:tracePt t="354877" x="7207250" y="5486400"/>
          <p14:tracePt t="354880" x="7207250" y="5499100"/>
          <p14:tracePt t="354893" x="7213600" y="5505450"/>
          <p14:tracePt t="354910" x="7219950" y="5518150"/>
          <p14:tracePt t="354927" x="7219950" y="5537200"/>
          <p14:tracePt t="354943" x="7226300" y="5556250"/>
          <p14:tracePt t="354960" x="7226300" y="5581650"/>
          <p14:tracePt t="354977" x="7226300" y="5594350"/>
          <p14:tracePt t="354993" x="7226300" y="5613400"/>
          <p14:tracePt t="355010" x="7226300" y="5626100"/>
          <p14:tracePt t="355027" x="7226300" y="5638800"/>
          <p14:tracePt t="355043" x="7226300" y="5651500"/>
          <p14:tracePt t="355060" x="7213600" y="5664200"/>
          <p14:tracePt t="355077" x="7200900" y="5676900"/>
          <p14:tracePt t="355093" x="7194550" y="5689600"/>
          <p14:tracePt t="355110" x="7188200" y="5689600"/>
          <p14:tracePt t="355127" x="7162800" y="5695950"/>
          <p14:tracePt t="355143" x="7124700" y="5695950"/>
          <p14:tracePt t="355160" x="7086600" y="5702300"/>
          <p14:tracePt t="355176" x="7054850" y="5708650"/>
          <p14:tracePt t="355193" x="7035800" y="5708650"/>
          <p14:tracePt t="355210" x="7023100" y="5708650"/>
          <p14:tracePt t="355227" x="7016750" y="5708650"/>
          <p14:tracePt t="355243" x="7010400" y="5702300"/>
          <p14:tracePt t="355260" x="6991350" y="5683250"/>
          <p14:tracePt t="355277" x="6965950" y="5664200"/>
          <p14:tracePt t="355293" x="6953250" y="5638800"/>
          <p14:tracePt t="355310" x="6940550" y="5626100"/>
          <p14:tracePt t="355327" x="6934200" y="5613400"/>
          <p14:tracePt t="355329" x="6927850" y="5607050"/>
          <p14:tracePt t="355345" x="6921500" y="5600700"/>
          <p14:tracePt t="355360" x="6921500" y="5594350"/>
          <p14:tracePt t="355377" x="6921500" y="5588000"/>
          <p14:tracePt t="355393" x="6915150" y="5581650"/>
          <p14:tracePt t="355410" x="6915150" y="5562600"/>
          <p14:tracePt t="355427" x="6915150" y="5543550"/>
          <p14:tracePt t="355443" x="6915150" y="5530850"/>
          <p14:tracePt t="355460" x="6915150" y="5524500"/>
          <p14:tracePt t="355477" x="6927850" y="5524500"/>
          <p14:tracePt t="355493" x="6934200" y="5511800"/>
          <p14:tracePt t="355510" x="6946900" y="5505450"/>
          <p14:tracePt t="355527" x="6959600" y="5499100"/>
          <p14:tracePt t="355545" x="6965950" y="5499100"/>
          <p14:tracePt t="355560" x="6978650" y="5499100"/>
          <p14:tracePt t="355577" x="6991350" y="5499100"/>
          <p14:tracePt t="355593" x="7016750" y="5499100"/>
          <p14:tracePt t="355610" x="7042150" y="5499100"/>
          <p14:tracePt t="355627" x="7073900" y="5499100"/>
          <p14:tracePt t="355643" x="7099300" y="5499100"/>
          <p14:tracePt t="355660" x="7112000" y="5499100"/>
          <p14:tracePt t="355727" x="7124700" y="5499100"/>
          <p14:tracePt t="355744" x="7131050" y="5499100"/>
          <p14:tracePt t="355760" x="7143750" y="5505450"/>
          <p14:tracePt t="355776" x="7156450" y="5524500"/>
          <p14:tracePt t="355793" x="7156450" y="5537200"/>
          <p14:tracePt t="355810" x="7162800" y="5562600"/>
          <p14:tracePt t="355827" x="7169150" y="5568950"/>
          <p14:tracePt t="355843" x="7169150" y="5581650"/>
          <p14:tracePt t="355860" x="7169150" y="5600700"/>
          <p14:tracePt t="355877" x="7169150" y="5613400"/>
          <p14:tracePt t="355893" x="7169150" y="5626100"/>
          <p14:tracePt t="355910" x="7169150" y="5632450"/>
          <p14:tracePt t="355927" x="7162800" y="5638800"/>
          <p14:tracePt t="355943" x="7156450" y="5645150"/>
          <p14:tracePt t="355960" x="7150100" y="5651500"/>
          <p14:tracePt t="356152" x="7143750" y="5651500"/>
          <p14:tracePt t="356160" x="7137400" y="5651500"/>
          <p14:tracePt t="356176" x="7131050" y="5651500"/>
          <p14:tracePt t="356193" x="7105650" y="5664200"/>
          <p14:tracePt t="356210" x="7054850" y="5689600"/>
          <p14:tracePt t="356227" x="6997700" y="5734050"/>
          <p14:tracePt t="356243" x="6959600" y="5791200"/>
          <p14:tracePt t="356260" x="6915150" y="5842000"/>
          <p14:tracePt t="356277" x="6883400" y="5861050"/>
          <p14:tracePt t="356293" x="6845300" y="5886450"/>
          <p14:tracePt t="356310" x="6807200" y="5886450"/>
          <p14:tracePt t="356327" x="6769100" y="5899150"/>
          <p14:tracePt t="356329" x="6750050" y="5905500"/>
          <p14:tracePt t="356343" x="6724650" y="5918200"/>
          <p14:tracePt t="356376" x="6718300" y="5918200"/>
          <p14:tracePt t="357087" x="6711950" y="5911850"/>
          <p14:tracePt t="357095" x="6705600" y="5911850"/>
          <p14:tracePt t="357112" x="6699250" y="5911850"/>
          <p14:tracePt t="357127" x="6692900" y="5899150"/>
          <p14:tracePt t="357143" x="6680200" y="5899150"/>
          <p14:tracePt t="357160" x="6667500" y="5886450"/>
          <p14:tracePt t="357177" x="6661150" y="5867400"/>
          <p14:tracePt t="357193" x="6654800" y="5854700"/>
          <p14:tracePt t="357210" x="6654800" y="5842000"/>
          <p14:tracePt t="357227" x="6654800" y="5822950"/>
          <p14:tracePt t="357243" x="6654800" y="5803900"/>
          <p14:tracePt t="357260" x="6654800" y="5791200"/>
          <p14:tracePt t="357277" x="6648450" y="5778500"/>
          <p14:tracePt t="357293" x="6648450" y="5759450"/>
          <p14:tracePt t="357310" x="6648450" y="5740400"/>
          <p14:tracePt t="357327" x="6648450" y="5715000"/>
          <p14:tracePt t="357343" x="6648450" y="5695950"/>
          <p14:tracePt t="357360" x="6654800" y="5670550"/>
          <p14:tracePt t="357377" x="6661150" y="5657850"/>
          <p14:tracePt t="357393" x="6673850" y="5638800"/>
          <p14:tracePt t="357410" x="6686550" y="5626100"/>
          <p14:tracePt t="357427" x="6686550" y="5613400"/>
          <p14:tracePt t="357443" x="6686550" y="5607050"/>
          <p14:tracePt t="357460" x="6692900" y="5594350"/>
          <p14:tracePt t="357477" x="6705600" y="5581650"/>
          <p14:tracePt t="357493" x="6718300" y="5562600"/>
          <p14:tracePt t="357510" x="6724650" y="5549900"/>
          <p14:tracePt t="357527" x="6743700" y="5524500"/>
          <p14:tracePt t="357543" x="6750050" y="5524500"/>
          <p14:tracePt t="357560" x="6762750" y="5505450"/>
          <p14:tracePt t="357577" x="6775450" y="5492750"/>
          <p14:tracePt t="357593" x="6794500" y="5480050"/>
          <p14:tracePt t="357610" x="6813550" y="5467350"/>
          <p14:tracePt t="357627" x="6838950" y="5461000"/>
          <p14:tracePt t="357643" x="6858000" y="5454650"/>
          <p14:tracePt t="357660" x="6864350" y="5448300"/>
          <p14:tracePt t="357676" x="6870700" y="5448300"/>
          <p14:tracePt t="357693" x="6877050" y="5441950"/>
          <p14:tracePt t="357710" x="6889750" y="5435600"/>
          <p14:tracePt t="357727" x="6915150" y="5422900"/>
          <p14:tracePt t="357743" x="6927850" y="5422900"/>
          <p14:tracePt t="357760" x="6927850" y="5403850"/>
          <p14:tracePt t="357776" x="6934200" y="5403850"/>
          <p14:tracePt t="357810" x="6940550" y="5403850"/>
          <p14:tracePt t="357826" x="6940550" y="5397500"/>
          <p14:tracePt t="357860" x="6946900" y="5397500"/>
          <p14:tracePt t="357894" x="6953250" y="5397500"/>
          <p14:tracePt t="358936" x="6959600" y="5397500"/>
          <p14:tracePt t="359040" x="6965950" y="5397500"/>
          <p14:tracePt t="359160" x="6991350" y="5403850"/>
          <p14:tracePt t="359168" x="7023100" y="5410200"/>
          <p14:tracePt t="359177" x="7061200" y="5422900"/>
          <p14:tracePt t="359193" x="7137400" y="5454650"/>
          <p14:tracePt t="359210" x="7213600" y="5499100"/>
          <p14:tracePt t="359227" x="7270750" y="5543550"/>
          <p14:tracePt t="359243" x="7321550" y="5575300"/>
          <p14:tracePt t="359260" x="7340600" y="5588000"/>
          <p14:tracePt t="359277" x="7353300" y="5600700"/>
          <p14:tracePt t="359293" x="7359650" y="5607050"/>
          <p14:tracePt t="359327" x="7359650" y="5626100"/>
          <p14:tracePt t="359343" x="7359650" y="5645150"/>
          <p14:tracePt t="359360" x="7359650" y="5651500"/>
          <p14:tracePt t="359393" x="7359650" y="5664200"/>
          <p14:tracePt t="359410" x="7359650" y="5670550"/>
          <p14:tracePt t="359427" x="7353300" y="5689600"/>
          <p14:tracePt t="359443" x="7353300" y="5715000"/>
          <p14:tracePt t="359460" x="7353300" y="5727700"/>
          <p14:tracePt t="359477" x="7353300" y="5734050"/>
          <p14:tracePt t="359672" x="7353300" y="5740400"/>
          <p14:tracePt t="359679" x="7353300" y="5746750"/>
          <p14:tracePt t="359695" x="7353300" y="5753100"/>
          <p14:tracePt t="359710" x="7366000" y="5753100"/>
          <p14:tracePt t="359727" x="7385050" y="5765800"/>
          <p14:tracePt t="359743" x="7397750" y="5772150"/>
          <p14:tracePt t="359760" x="7410450" y="5778500"/>
          <p14:tracePt t="359855" x="7416800" y="5778500"/>
          <p14:tracePt t="359864" x="7429500" y="5778500"/>
          <p14:tracePt t="359872" x="7435850" y="5778500"/>
          <p14:tracePt t="359880" x="7454900" y="5778500"/>
          <p14:tracePt t="359893" x="7473950" y="5778500"/>
          <p14:tracePt t="359910" x="7512050" y="5791200"/>
          <p14:tracePt t="359927" x="7531100" y="5797550"/>
          <p14:tracePt t="359929" x="7531100" y="5803900"/>
          <p14:tracePt t="360192" x="7537450" y="5803900"/>
          <p14:tracePt t="360256" x="7537450" y="5810250"/>
          <p14:tracePt t="360263" x="7537450" y="5816600"/>
          <p14:tracePt t="360352" x="7531100" y="5816600"/>
          <p14:tracePt t="360360" x="7524750" y="5816600"/>
          <p14:tracePt t="360376" x="7518400" y="5816600"/>
          <p14:tracePt t="360383" x="7512050" y="5816600"/>
          <p14:tracePt t="360393" x="7505700" y="5816600"/>
          <p14:tracePt t="360410" x="7493000" y="5822950"/>
          <p14:tracePt t="360427" x="7480300" y="5822950"/>
          <p14:tracePt t="360443" x="7467600" y="5822950"/>
          <p14:tracePt t="360460" x="7461250" y="5822950"/>
          <p14:tracePt t="360493" x="7454900" y="5822950"/>
          <p14:tracePt t="360510" x="7442200" y="5822950"/>
          <p14:tracePt t="360527" x="7442200" y="5810250"/>
          <p14:tracePt t="360528" x="7442200" y="5803900"/>
          <p14:tracePt t="360543" x="7435850" y="5791200"/>
          <p14:tracePt t="360560" x="7435850" y="5778500"/>
          <p14:tracePt t="360576" x="7435850" y="5772150"/>
          <p14:tracePt t="360593" x="7435850" y="5746750"/>
          <p14:tracePt t="360610" x="7435850" y="5740400"/>
          <p14:tracePt t="360627" x="7442200" y="5727700"/>
          <p14:tracePt t="360643" x="7461250" y="5715000"/>
          <p14:tracePt t="360660" x="7480300" y="5708650"/>
          <p14:tracePt t="360677" x="7499350" y="5702300"/>
          <p14:tracePt t="360693" x="7537450" y="5695950"/>
          <p14:tracePt t="360710" x="7581900" y="5695950"/>
          <p14:tracePt t="360727" x="7626350" y="5695950"/>
          <p14:tracePt t="360728" x="7651750" y="5702300"/>
          <p14:tracePt t="360743" x="7696200" y="5715000"/>
          <p14:tracePt t="360760" x="7715250" y="5727700"/>
          <p14:tracePt t="360777" x="7727950" y="5746750"/>
          <p14:tracePt t="360793" x="7740650" y="5772150"/>
          <p14:tracePt t="360810" x="7740650" y="5816600"/>
          <p14:tracePt t="360826" x="7740650" y="5854700"/>
          <p14:tracePt t="360843" x="7721600" y="5880100"/>
          <p14:tracePt t="360860" x="7689850" y="5899150"/>
          <p14:tracePt t="360877" x="7664450" y="5911850"/>
          <p14:tracePt t="360880" x="7632700" y="5918200"/>
          <p14:tracePt t="360893" x="7607300" y="5924550"/>
          <p14:tracePt t="360910" x="7550150" y="5924550"/>
          <p14:tracePt t="360927" x="7512050" y="5924550"/>
          <p14:tracePt t="360929" x="7505700" y="5924550"/>
          <p14:tracePt t="360943" x="7493000" y="5924550"/>
          <p14:tracePt t="361047" x="7486650" y="5924550"/>
          <p14:tracePt t="361168" x="7493000" y="5924550"/>
          <p14:tracePt t="361176" x="7499350" y="5924550"/>
          <p14:tracePt t="361191" x="7505700" y="5924550"/>
          <p14:tracePt t="361210" x="7512050" y="5924550"/>
          <p14:tracePt t="361227" x="7524750" y="5918200"/>
          <p14:tracePt t="361243" x="7531100" y="5886450"/>
          <p14:tracePt t="361260" x="7543800" y="5848350"/>
          <p14:tracePt t="361277" x="7550150" y="5816600"/>
          <p14:tracePt t="361293" x="7556500" y="5791200"/>
          <p14:tracePt t="361310" x="7556500" y="5753100"/>
          <p14:tracePt t="361327" x="7543800" y="5740400"/>
          <p14:tracePt t="361344" x="7518400" y="5702300"/>
          <p14:tracePt t="361360" x="7486650" y="5683250"/>
          <p14:tracePt t="361377" x="7467600" y="5670550"/>
          <p14:tracePt t="361393" x="7448550" y="5657850"/>
          <p14:tracePt t="361410" x="7435850" y="5651500"/>
          <p14:tracePt t="361427" x="7416800" y="5645150"/>
          <p14:tracePt t="361443" x="7391400" y="5632450"/>
          <p14:tracePt t="361460" x="7346950" y="5607050"/>
          <p14:tracePt t="361477" x="7302500" y="5588000"/>
          <p14:tracePt t="361493" x="7258050" y="5575300"/>
          <p14:tracePt t="361510" x="7200900" y="5556250"/>
          <p14:tracePt t="361527" x="7150100" y="5537200"/>
          <p14:tracePt t="361529" x="7131050" y="5524500"/>
          <p14:tracePt t="361543" x="7105650" y="5518150"/>
          <p14:tracePt t="361560" x="7092950" y="5518150"/>
          <p14:tracePt t="361577" x="7086600" y="5511800"/>
          <p14:tracePt t="361623" x="7067550" y="5511800"/>
          <p14:tracePt t="361631" x="7048500" y="5511800"/>
          <p14:tracePt t="361643" x="7029450" y="5511800"/>
          <p14:tracePt t="361660" x="6997700" y="5511800"/>
          <p14:tracePt t="361677" x="6978650" y="5511800"/>
          <p14:tracePt t="361693" x="6965950" y="5511800"/>
          <p14:tracePt t="361710" x="6959600" y="5511800"/>
          <p14:tracePt t="362367" x="6965950" y="5511800"/>
          <p14:tracePt t="362472" x="6965950" y="5518150"/>
          <p14:tracePt t="362495" x="6965950" y="5524500"/>
          <p14:tracePt t="362504" x="6959600" y="5543550"/>
          <p14:tracePt t="362511" x="6953250" y="5562600"/>
          <p14:tracePt t="362527" x="6946900" y="5588000"/>
          <p14:tracePt t="362544" x="6915150" y="5657850"/>
          <p14:tracePt t="362561" x="6883400" y="5702300"/>
          <p14:tracePt t="362577" x="6845300" y="5727700"/>
          <p14:tracePt t="362593" x="6819900" y="5759450"/>
          <p14:tracePt t="362610" x="6775450" y="5784850"/>
          <p14:tracePt t="362627" x="6743700" y="5810250"/>
          <p14:tracePt t="362643" x="6718300" y="5835650"/>
          <p14:tracePt t="362660" x="6699250" y="5848350"/>
          <p14:tracePt t="362677" x="6686550" y="5854700"/>
          <p14:tracePt t="362693" x="6680200" y="5861050"/>
          <p14:tracePt t="362710" x="6680200" y="5867400"/>
          <p14:tracePt t="362760" x="6680200" y="5861050"/>
          <p14:tracePt t="362776" x="6680200" y="5854700"/>
          <p14:tracePt t="362793" x="6680200" y="5848350"/>
          <p14:tracePt t="362810" x="6680200" y="5829300"/>
          <p14:tracePt t="362827" x="6686550" y="5797550"/>
          <p14:tracePt t="362843" x="6711950" y="5772150"/>
          <p14:tracePt t="362860" x="6762750" y="5734050"/>
          <p14:tracePt t="362877" x="6819900" y="5702300"/>
          <p14:tracePt t="362893" x="6877050" y="5670550"/>
          <p14:tracePt t="362910" x="6927850" y="5645150"/>
          <p14:tracePt t="362927" x="6985000" y="5607050"/>
          <p14:tracePt t="362943" x="7029450" y="5581650"/>
          <p14:tracePt t="362960" x="7067550" y="5562600"/>
          <p14:tracePt t="362977" x="7099300" y="5543550"/>
          <p14:tracePt t="362993" x="7105650" y="5530850"/>
          <p14:tracePt t="363119" x="7099300" y="5530850"/>
          <p14:tracePt t="363128" x="7092950" y="5530850"/>
          <p14:tracePt t="363135" x="7086600" y="5537200"/>
          <p14:tracePt t="363144" x="7080250" y="5543550"/>
          <p14:tracePt t="363160" x="7067550" y="5549900"/>
          <p14:tracePt t="363178" x="7048500" y="5556250"/>
          <p14:tracePt t="363193" x="7016750" y="5581650"/>
          <p14:tracePt t="363210" x="6978650" y="5607050"/>
          <p14:tracePt t="363227" x="6921500" y="5645150"/>
          <p14:tracePt t="363243" x="6864350" y="5689600"/>
          <p14:tracePt t="363260" x="6781800" y="5727700"/>
          <p14:tracePt t="363277" x="6705600" y="5772150"/>
          <p14:tracePt t="363293" x="6654800" y="5803900"/>
          <p14:tracePt t="363310" x="6604000" y="5822950"/>
          <p14:tracePt t="363327" x="6584950" y="5829300"/>
          <p14:tracePt t="363400" x="6591300" y="5829300"/>
          <p14:tracePt t="363408" x="6597650" y="5816600"/>
          <p14:tracePt t="363415" x="6610350" y="5791200"/>
          <p14:tracePt t="363427" x="6629400" y="5772150"/>
          <p14:tracePt t="363443" x="6667500" y="5715000"/>
          <p14:tracePt t="363460" x="6718300" y="5664200"/>
          <p14:tracePt t="363477" x="6788150" y="5613400"/>
          <p14:tracePt t="363494" x="6851650" y="5556250"/>
          <p14:tracePt t="363510" x="6927850" y="5511800"/>
          <p14:tracePt t="363512" x="6959600" y="5492750"/>
          <p14:tracePt t="363527" x="6985000" y="5480050"/>
          <p14:tracePt t="363543" x="7035800" y="5448300"/>
          <p14:tracePt t="363560" x="7042150" y="5441950"/>
          <p14:tracePt t="363647" x="7048500" y="5441950"/>
          <p14:tracePt t="363663" x="7054850" y="5441950"/>
          <p14:tracePt t="363680" x="7061200" y="5441950"/>
          <p14:tracePt t="363688" x="7067550" y="5441950"/>
          <p14:tracePt t="363695" x="7080250" y="5448300"/>
          <p14:tracePt t="363710" x="7092950" y="5454650"/>
          <p14:tracePt t="363728" x="7150100" y="5473700"/>
          <p14:tracePt t="363743" x="7162800" y="5486400"/>
          <p14:tracePt t="363760" x="7169150" y="5486400"/>
          <p14:tracePt t="363928" x="7175500" y="5480050"/>
          <p14:tracePt t="363936" x="7175500" y="5461000"/>
          <p14:tracePt t="363944" x="7181850" y="5441950"/>
          <p14:tracePt t="363960" x="7194550" y="5403850"/>
          <p14:tracePt t="363977" x="7200900" y="5365750"/>
          <p14:tracePt t="363993" x="7200900" y="5327650"/>
          <p14:tracePt t="364010" x="7200900" y="5289550"/>
          <p14:tracePt t="364027" x="7200900" y="5251450"/>
          <p14:tracePt t="364044" x="7200900" y="5226050"/>
          <p14:tracePt t="364061" x="7200900" y="5194300"/>
          <p14:tracePt t="364077" x="7200900" y="5168900"/>
          <p14:tracePt t="364093" x="7200900" y="5143500"/>
          <p14:tracePt t="364110" x="7200900" y="5118100"/>
          <p14:tracePt t="364127" x="7200900" y="5092700"/>
          <p14:tracePt t="364143" x="7200900" y="5080000"/>
          <p14:tracePt t="365904" x="7188200" y="5080000"/>
          <p14:tracePt t="365911" x="7181850" y="5080000"/>
          <p14:tracePt t="365927" x="7181850" y="5092700"/>
          <p14:tracePt t="365943" x="7162800" y="5149850"/>
          <p14:tracePt t="365960" x="7150100" y="5194300"/>
          <p14:tracePt t="365977" x="7150100" y="5264150"/>
          <p14:tracePt t="365994" x="7156450" y="5334000"/>
          <p14:tracePt t="366010" x="7277100" y="5422900"/>
          <p14:tracePt t="366027" x="7435850" y="5505450"/>
          <p14:tracePt t="366043" x="7537450" y="5530850"/>
          <p14:tracePt t="366060" x="7639050" y="5530850"/>
          <p14:tracePt t="366077" x="7696200" y="5499100"/>
          <p14:tracePt t="366093" x="7727950" y="5448300"/>
          <p14:tracePt t="366110" x="7734300" y="5391150"/>
          <p14:tracePt t="366127" x="7747000" y="5340350"/>
          <p14:tracePt t="366144" x="7778750" y="5276850"/>
          <p14:tracePt t="366160" x="7791450" y="5213350"/>
          <p14:tracePt t="366177" x="7816850" y="5162550"/>
          <p14:tracePt t="366193" x="7835900" y="5124450"/>
          <p14:tracePt t="366210" x="7848600" y="5099050"/>
          <p14:tracePt t="366227" x="7854950" y="5092700"/>
          <p14:tracePt t="366272" x="7854950" y="5099050"/>
          <p14:tracePt t="366280" x="7854950" y="5105400"/>
          <p14:tracePt t="366293" x="7854950" y="5118100"/>
          <p14:tracePt t="366310" x="7861300" y="5149850"/>
          <p14:tracePt t="366327" x="7886700" y="5219700"/>
          <p14:tracePt t="366343" x="7899400" y="5276850"/>
          <p14:tracePt t="366360" x="7905750" y="5334000"/>
          <p14:tracePt t="366377" x="7899400" y="5391150"/>
          <p14:tracePt t="366394" x="7899400" y="5454650"/>
          <p14:tracePt t="366410" x="7899400" y="5518150"/>
          <p14:tracePt t="366427" x="7880350" y="5581650"/>
          <p14:tracePt t="366443" x="7867650" y="5638800"/>
          <p14:tracePt t="366460" x="7854950" y="5683250"/>
          <p14:tracePt t="366477" x="7842250" y="5715000"/>
          <p14:tracePt t="366493" x="7810500" y="5740400"/>
          <p14:tracePt t="366510" x="7766050" y="5772150"/>
          <p14:tracePt t="366527" x="7664450" y="5803900"/>
          <p14:tracePt t="366543" x="7588250" y="5829300"/>
          <p14:tracePt t="366560" x="7524750" y="5861050"/>
          <p14:tracePt t="366577" x="7461250" y="5880100"/>
          <p14:tracePt t="366594" x="7378700" y="5899150"/>
          <p14:tracePt t="366610" x="7302500" y="5918200"/>
          <p14:tracePt t="366627" x="7232650" y="5949950"/>
          <p14:tracePt t="366643" x="7137400" y="5949950"/>
          <p14:tracePt t="366660" x="7061200" y="5949950"/>
          <p14:tracePt t="366677" x="6972300" y="5937250"/>
          <p14:tracePt t="366694" x="6889750" y="5937250"/>
          <p14:tracePt t="366710" x="6807200" y="5937250"/>
          <p14:tracePt t="366727" x="6737350" y="5937250"/>
          <p14:tracePt t="366743" x="6604000" y="5930900"/>
          <p14:tracePt t="366760" x="6502400" y="5892800"/>
          <p14:tracePt t="366777" x="6400800" y="5854700"/>
          <p14:tracePt t="366793" x="6311900" y="5816600"/>
          <p14:tracePt t="366810" x="6235700" y="5784850"/>
          <p14:tracePt t="366827" x="6153150" y="5734050"/>
          <p14:tracePt t="366843" x="6057900" y="5670550"/>
          <p14:tracePt t="366860" x="5962650" y="5600700"/>
          <p14:tracePt t="366877" x="5886450" y="5524500"/>
          <p14:tracePt t="366893" x="5816600" y="5461000"/>
          <p14:tracePt t="366896" x="5791200" y="5435600"/>
          <p14:tracePt t="366910" x="5753100" y="5397500"/>
          <p14:tracePt t="366927" x="5657850" y="5302250"/>
          <p14:tracePt t="366943" x="5607050" y="5219700"/>
          <p14:tracePt t="366960" x="5556250" y="5111750"/>
          <p14:tracePt t="366977" x="5518150" y="4997450"/>
          <p14:tracePt t="366993" x="5480050" y="4876800"/>
          <p14:tracePt t="367010" x="5467350" y="4781550"/>
          <p14:tracePt t="367027" x="5467350" y="4679950"/>
          <p14:tracePt t="367044" x="5467350" y="4572000"/>
          <p14:tracePt t="367060" x="5505450" y="4470400"/>
          <p14:tracePt t="367077" x="5568950" y="4362450"/>
          <p14:tracePt t="367093" x="5638800" y="4298950"/>
          <p14:tracePt t="367110" x="5715000" y="4260850"/>
          <p14:tracePt t="367127" x="5848350" y="4216400"/>
          <p14:tracePt t="367143" x="5943600" y="4184650"/>
          <p14:tracePt t="367160" x="6038850" y="4184650"/>
          <p14:tracePt t="367177" x="6140450" y="4184650"/>
          <p14:tracePt t="367193" x="6248400" y="4184650"/>
          <p14:tracePt t="367210" x="6362700" y="4184650"/>
          <p14:tracePt t="367227" x="6477000" y="4184650"/>
          <p14:tracePt t="367243" x="6584950" y="4184650"/>
          <p14:tracePt t="367260" x="6699250" y="4197350"/>
          <p14:tracePt t="367277" x="6807200" y="4229100"/>
          <p14:tracePt t="367293" x="6934200" y="4241800"/>
          <p14:tracePt t="367310" x="7073900" y="4286250"/>
          <p14:tracePt t="367327" x="7245350" y="4356100"/>
          <p14:tracePt t="367343" x="7372350" y="4400550"/>
          <p14:tracePt t="367360" x="7524750" y="4464050"/>
          <p14:tracePt t="367377" x="7696200" y="4559300"/>
          <p14:tracePt t="367393" x="7861300" y="4667250"/>
          <p14:tracePt t="367410" x="8013700" y="4787900"/>
          <p14:tracePt t="367427" x="8108950" y="4921250"/>
          <p14:tracePt t="367443" x="8128000" y="5054600"/>
          <p14:tracePt t="367460" x="8108950" y="5213350"/>
          <p14:tracePt t="367477" x="8026400" y="5378450"/>
          <p14:tracePt t="367493" x="7874000" y="5499100"/>
          <p14:tracePt t="367510" x="7696200" y="5594350"/>
          <p14:tracePt t="367527" x="7543800" y="5670550"/>
          <p14:tracePt t="367528" x="7467600" y="5689600"/>
          <p14:tracePt t="367544" x="7346950" y="5721350"/>
          <p14:tracePt t="367560" x="7239000" y="5695950"/>
          <p14:tracePt t="367578" x="7124700" y="5632450"/>
          <p14:tracePt t="367593" x="6991350" y="5543550"/>
          <p14:tracePt t="367610" x="6858000" y="5422900"/>
          <p14:tracePt t="367627" x="6705600" y="5276850"/>
          <p14:tracePt t="367643" x="6578600" y="5149850"/>
          <p14:tracePt t="367660" x="6477000" y="5048250"/>
          <p14:tracePt t="367677" x="6400800" y="4972050"/>
          <p14:tracePt t="367694" x="6362700" y="4914900"/>
          <p14:tracePt t="367710" x="6350000" y="4883150"/>
          <p14:tracePt t="367712" x="6350000" y="4870450"/>
          <p14:tracePt t="367727" x="6356350" y="4864100"/>
          <p14:tracePt t="367743" x="6381750" y="4826000"/>
          <p14:tracePt t="367760" x="6388100" y="4794250"/>
          <p14:tracePt t="367777" x="6394450" y="4762500"/>
          <p14:tracePt t="367793" x="6407150" y="4737100"/>
          <p14:tracePt t="367810" x="6407150" y="4711700"/>
          <p14:tracePt t="367827" x="6407150" y="4673600"/>
          <p14:tracePt t="367843" x="6407150" y="4622800"/>
          <p14:tracePt t="367860" x="6407150" y="4591050"/>
          <p14:tracePt t="367877" x="6400800" y="4572000"/>
          <p14:tracePt t="367936" x="6400800" y="4565650"/>
          <p14:tracePt t="367944" x="6400800" y="4559300"/>
          <p14:tracePt t="367952" x="6400800" y="4552950"/>
          <p14:tracePt t="367960" x="6400800" y="4546600"/>
          <p14:tracePt t="367977" x="6400800" y="4540250"/>
          <p14:tracePt t="368119" x="6413500" y="4540250"/>
          <p14:tracePt t="368127" x="6445250" y="4540250"/>
          <p14:tracePt t="368135" x="6477000" y="4514850"/>
          <p14:tracePt t="368144" x="6540500" y="4502150"/>
          <p14:tracePt t="368160" x="6673850" y="4489450"/>
          <p14:tracePt t="368178" x="6838950" y="4489450"/>
          <p14:tracePt t="368193" x="7010400" y="4489450"/>
          <p14:tracePt t="368210" x="7156450" y="4489450"/>
          <p14:tracePt t="368227" x="7277100" y="4489450"/>
          <p14:tracePt t="368244" x="7397750" y="4489450"/>
          <p14:tracePt t="368260" x="7493000" y="4489450"/>
          <p14:tracePt t="368277" x="7581900" y="4489450"/>
          <p14:tracePt t="368294" x="7645400" y="4489450"/>
          <p14:tracePt t="368310" x="7689850" y="4489450"/>
          <p14:tracePt t="368312" x="7702550" y="4489450"/>
          <p14:tracePt t="368327" x="7727950" y="4489450"/>
          <p14:tracePt t="368343" x="7740650" y="4483100"/>
          <p14:tracePt t="368360" x="7778750" y="4483100"/>
          <p14:tracePt t="368377" x="7823200" y="4489450"/>
          <p14:tracePt t="368393" x="7874000" y="4495800"/>
          <p14:tracePt t="368410" x="7880350" y="4495800"/>
          <p14:tracePt t="368536" x="7867650" y="4495800"/>
          <p14:tracePt t="368544" x="7829550" y="4495800"/>
          <p14:tracePt t="368560" x="7708900" y="4495800"/>
          <p14:tracePt t="368577" x="7537450" y="4495800"/>
          <p14:tracePt t="368593" x="7372350" y="4495800"/>
          <p14:tracePt t="368610" x="7169150" y="4495800"/>
          <p14:tracePt t="368627" x="6978650" y="4495800"/>
          <p14:tracePt t="368644" x="6800850" y="4495800"/>
          <p14:tracePt t="368660" x="6648450" y="4495800"/>
          <p14:tracePt t="368677" x="6502400" y="4502150"/>
          <p14:tracePt t="368693" x="6394450" y="4508500"/>
          <p14:tracePt t="368710" x="6362700" y="4521200"/>
          <p14:tracePt t="368727" x="6350000" y="4521200"/>
          <p14:tracePt t="368896" x="6350000" y="4527550"/>
          <p14:tracePt t="368920" x="6350000" y="4540250"/>
          <p14:tracePt t="368928" x="6350000" y="4559300"/>
          <p14:tracePt t="368936" x="6350000" y="4572000"/>
          <p14:tracePt t="368944" x="6350000" y="4584700"/>
          <p14:tracePt t="368960" x="6343650" y="4603750"/>
          <p14:tracePt t="368977" x="6330950" y="4616450"/>
          <p14:tracePt t="368993" x="6318250" y="4629150"/>
          <p14:tracePt t="369010" x="6299200" y="4648200"/>
          <p14:tracePt t="369027" x="6267450" y="4654550"/>
          <p14:tracePt t="369043" x="6242050" y="4667250"/>
          <p14:tracePt t="369060" x="6216650" y="4673600"/>
          <p14:tracePt t="369077" x="6203950" y="4673600"/>
          <p14:tracePt t="369093" x="6191250" y="4673600"/>
          <p14:tracePt t="369247" x="6191250" y="4667250"/>
          <p14:tracePt t="369255" x="6191250" y="4660900"/>
          <p14:tracePt t="369272" x="6191250" y="4654550"/>
          <p14:tracePt t="369440" x="6191250" y="4641850"/>
          <p14:tracePt t="369447" x="6191250" y="4635500"/>
          <p14:tracePt t="369456" x="6191250" y="4622800"/>
          <p14:tracePt t="369477" x="6210300" y="4591050"/>
          <p14:tracePt t="369493" x="6235700" y="4565650"/>
          <p14:tracePt t="369510" x="6261100" y="4533900"/>
          <p14:tracePt t="369527" x="6299200" y="4508500"/>
          <p14:tracePt t="369544" x="6369050" y="4457700"/>
          <p14:tracePt t="369560" x="6426200" y="4425950"/>
          <p14:tracePt t="369577" x="6521450" y="4400550"/>
          <p14:tracePt t="369593" x="6604000" y="4375150"/>
          <p14:tracePt t="369610" x="6699250" y="4368800"/>
          <p14:tracePt t="369627" x="6800850" y="4368800"/>
          <p14:tracePt t="369643" x="6896100" y="4368800"/>
          <p14:tracePt t="369660" x="7016750" y="4368800"/>
          <p14:tracePt t="369677" x="7131050" y="4368800"/>
          <p14:tracePt t="369693" x="7239000" y="4368800"/>
          <p14:tracePt t="369710" x="7334250" y="4368800"/>
          <p14:tracePt t="369727" x="7448550" y="4381500"/>
          <p14:tracePt t="369743" x="7499350" y="4406900"/>
          <p14:tracePt t="369760" x="7550150" y="4425950"/>
          <p14:tracePt t="369777" x="7569200" y="4432300"/>
          <p14:tracePt t="369793" x="7575550" y="4432300"/>
          <p14:tracePt t="369831" x="7575550" y="4438650"/>
          <p14:tracePt t="369855" x="7575550" y="4445000"/>
          <p14:tracePt t="369960" x="7550150" y="4445000"/>
          <p14:tracePt t="369968" x="7493000" y="4445000"/>
          <p14:tracePt t="369977" x="7423150" y="4445000"/>
          <p14:tracePt t="369993" x="7239000" y="4445000"/>
          <p14:tracePt t="370010" x="7029450" y="4451350"/>
          <p14:tracePt t="370027" x="6845300" y="4451350"/>
          <p14:tracePt t="370044" x="6686550" y="4451350"/>
          <p14:tracePt t="370060" x="6553200" y="4451350"/>
          <p14:tracePt t="370077" x="6464300" y="4470400"/>
          <p14:tracePt t="370093" x="6438900" y="4483100"/>
          <p14:tracePt t="370110" x="6413500" y="4489450"/>
          <p14:tracePt t="370127" x="6375400" y="4508500"/>
          <p14:tracePt t="370143" x="6350000" y="4521200"/>
          <p14:tracePt t="370160" x="6318250" y="4521200"/>
          <p14:tracePt t="370177" x="6299200" y="4527550"/>
          <p14:tracePt t="370193" x="6286500" y="4527550"/>
          <p14:tracePt t="370210" x="6273800" y="4527550"/>
          <p14:tracePt t="370227" x="6254750" y="4527550"/>
          <p14:tracePt t="370243" x="6235700" y="4527550"/>
          <p14:tracePt t="370400" x="6229350" y="4527550"/>
          <p14:tracePt t="370664" x="6229350" y="4521200"/>
          <p14:tracePt t="370672" x="6229350" y="4514850"/>
          <p14:tracePt t="370928" x="6223000" y="4514850"/>
          <p14:tracePt t="370945" x="6216650" y="4514850"/>
          <p14:tracePt t="370952" x="6210300" y="4514850"/>
          <p14:tracePt t="370960" x="6197600" y="4514850"/>
          <p14:tracePt t="370977" x="6178550" y="4514850"/>
          <p14:tracePt t="370993" x="6140450" y="4514850"/>
          <p14:tracePt t="371010" x="6121400" y="4514850"/>
          <p14:tracePt t="371027" x="6115050" y="4502150"/>
          <p14:tracePt t="371043" x="6115050" y="4476750"/>
          <p14:tracePt t="371060" x="6115050" y="4445000"/>
          <p14:tracePt t="371077" x="6127750" y="4413250"/>
          <p14:tracePt t="371093" x="6153150" y="4394200"/>
          <p14:tracePt t="371110" x="6184900" y="4387850"/>
          <p14:tracePt t="371127" x="6229350" y="4381500"/>
          <p14:tracePt t="371143" x="6292850" y="4381500"/>
          <p14:tracePt t="371160" x="6343650" y="4381500"/>
          <p14:tracePt t="371177" x="6381750" y="4413250"/>
          <p14:tracePt t="371193" x="6407150" y="4445000"/>
          <p14:tracePt t="371210" x="6413500" y="4470400"/>
          <p14:tracePt t="371227" x="6413500" y="4502150"/>
          <p14:tracePt t="371243" x="6407150" y="4527550"/>
          <p14:tracePt t="371260" x="6369050" y="4552950"/>
          <p14:tracePt t="371277" x="6324600" y="4572000"/>
          <p14:tracePt t="371293" x="6280150" y="4578350"/>
          <p14:tracePt t="371310" x="6254750" y="4578350"/>
          <p14:tracePt t="371327" x="6235700" y="4578350"/>
          <p14:tracePt t="371344" x="6235700" y="4565650"/>
          <p14:tracePt t="371360" x="6254750" y="4546600"/>
          <p14:tracePt t="371377" x="6311900" y="4508500"/>
          <p14:tracePt t="371394" x="6413500" y="4470400"/>
          <p14:tracePt t="371410" x="6572250" y="4445000"/>
          <p14:tracePt t="371427" x="6781800" y="4445000"/>
          <p14:tracePt t="371443" x="6985000" y="4445000"/>
          <p14:tracePt t="371460" x="7169150" y="4445000"/>
          <p14:tracePt t="371477" x="7327900" y="4438650"/>
          <p14:tracePt t="371493" x="7454900" y="4457700"/>
          <p14:tracePt t="371510" x="7531100" y="4483100"/>
          <p14:tracePt t="371527" x="7594600" y="4508500"/>
          <p14:tracePt t="371528" x="7607300" y="4508500"/>
          <p14:tracePt t="371543" x="7620000" y="4521200"/>
          <p14:tracePt t="371560" x="7626350" y="4521200"/>
          <p14:tracePt t="371594" x="7600950" y="4527550"/>
          <p14:tracePt t="371610" x="7581900" y="4533900"/>
          <p14:tracePt t="371627" x="7575550" y="4559300"/>
          <p14:tracePt t="371643" x="7569200" y="4572000"/>
          <p14:tracePt t="371660" x="7569200" y="4578350"/>
          <p14:tracePt t="371677" x="7556500" y="4578350"/>
          <p14:tracePt t="371693" x="7537450" y="4578350"/>
          <p14:tracePt t="371710" x="7499350" y="4578350"/>
          <p14:tracePt t="371727" x="7442200" y="4540250"/>
          <p14:tracePt t="371729" x="7416800" y="4514850"/>
          <p14:tracePt t="371743" x="7404100" y="4476750"/>
          <p14:tracePt t="371760" x="7404100" y="4438650"/>
          <p14:tracePt t="371777" x="7416800" y="4413250"/>
          <p14:tracePt t="371793" x="7473950" y="4394200"/>
          <p14:tracePt t="371810" x="7531100" y="4375150"/>
          <p14:tracePt t="371827" x="7556500" y="4375150"/>
          <p14:tracePt t="371860" x="7556500" y="4387850"/>
          <p14:tracePt t="371877" x="7556500" y="4432300"/>
          <p14:tracePt t="371894" x="7531100" y="4470400"/>
          <p14:tracePt t="371911" x="7505700" y="4489450"/>
          <p14:tracePt t="371912" x="7493000" y="4502150"/>
          <p14:tracePt t="371927" x="7404100" y="4533900"/>
          <p14:tracePt t="371944" x="7239000" y="4546600"/>
          <p14:tracePt t="371960" x="7029450" y="4552950"/>
          <p14:tracePt t="371977" x="6800850" y="4546600"/>
          <p14:tracePt t="371993" x="6623050" y="4540250"/>
          <p14:tracePt t="372010" x="6464300" y="4533900"/>
          <p14:tracePt t="372027" x="6343650" y="4502150"/>
          <p14:tracePt t="372043" x="6286500" y="4495800"/>
          <p14:tracePt t="372060" x="6280150" y="4495800"/>
          <p14:tracePt t="372094" x="6280150" y="4489450"/>
          <p14:tracePt t="372110" x="6273800" y="4489450"/>
          <p14:tracePt t="372112" x="6267450" y="4489450"/>
          <p14:tracePt t="372128" x="6261100" y="4489450"/>
          <p14:tracePt t="372144" x="6254750" y="4483100"/>
          <p14:tracePt t="372160" x="6254750" y="4476750"/>
          <p14:tracePt t="372177" x="6248400" y="4470400"/>
          <p14:tracePt t="372194" x="6242050" y="4470400"/>
          <p14:tracePt t="372210" x="6210300" y="4451350"/>
          <p14:tracePt t="372227" x="6184900" y="4445000"/>
          <p14:tracePt t="372243" x="6178550" y="4438650"/>
          <p14:tracePt t="372260" x="6172200" y="4438650"/>
          <p14:tracePt t="372881" x="6172200" y="4432300"/>
          <p14:tracePt t="372919" x="6178550" y="4432300"/>
          <p14:tracePt t="372929" x="6184900" y="4432300"/>
          <p14:tracePt t="372944" x="6191250" y="4432300"/>
          <p14:tracePt t="372960" x="6210300" y="4432300"/>
          <p14:tracePt t="372977" x="6229350" y="4432300"/>
          <p14:tracePt t="372993" x="6248400" y="4432300"/>
          <p14:tracePt t="373010" x="6273800" y="4432300"/>
          <p14:tracePt t="373027" x="6286500" y="4432300"/>
          <p14:tracePt t="373043" x="6299200" y="4432300"/>
          <p14:tracePt t="373060" x="6305550" y="4432300"/>
          <p14:tracePt t="373077" x="6311900" y="4432300"/>
          <p14:tracePt t="373094" x="6318250" y="4432300"/>
          <p14:tracePt t="373110" x="6337300" y="4432300"/>
          <p14:tracePt t="373111" x="6343650" y="4432300"/>
          <p14:tracePt t="373127" x="6350000" y="4432300"/>
          <p14:tracePt t="373143" x="6407150" y="4432300"/>
          <p14:tracePt t="373160" x="6438900" y="4432300"/>
          <p14:tracePt t="373176" x="6457950" y="4432300"/>
          <p14:tracePt t="373193" x="6470650" y="4432300"/>
          <p14:tracePt t="373210" x="6489700" y="4432300"/>
          <p14:tracePt t="373227" x="6508750" y="4432300"/>
          <p14:tracePt t="373243" x="6534150" y="4432300"/>
          <p14:tracePt t="373260" x="6553200" y="4432300"/>
          <p14:tracePt t="373277" x="6565900" y="4432300"/>
          <p14:tracePt t="373293" x="6572250" y="4432300"/>
          <p14:tracePt t="373310" x="6584950" y="4432300"/>
          <p14:tracePt t="373327" x="6604000" y="4432300"/>
          <p14:tracePt t="373329" x="6610350" y="4432300"/>
          <p14:tracePt t="373344" x="6623050" y="4432300"/>
          <p14:tracePt t="373400" x="6629400" y="4432300"/>
          <p14:tracePt t="373423" x="6635750" y="4432300"/>
          <p14:tracePt t="373432" x="6648450" y="4432300"/>
          <p14:tracePt t="373443" x="6661150" y="4432300"/>
          <p14:tracePt t="373460" x="6692900" y="4432300"/>
          <p14:tracePt t="373477" x="6737350" y="4432300"/>
          <p14:tracePt t="373494" x="6769100" y="4432300"/>
          <p14:tracePt t="373510" x="6807200" y="4432300"/>
          <p14:tracePt t="373512" x="6819900" y="4432300"/>
          <p14:tracePt t="373527" x="6845300" y="4432300"/>
          <p14:tracePt t="373544" x="6851650" y="4432300"/>
          <p14:tracePt t="373560" x="6864350" y="4432300"/>
          <p14:tracePt t="373577" x="6870700" y="4432300"/>
          <p14:tracePt t="373594" x="6877050" y="4432300"/>
          <p14:tracePt t="373610" x="6883400" y="4432300"/>
          <p14:tracePt t="373627" x="6896100" y="4432300"/>
          <p14:tracePt t="373643" x="6902450" y="4432300"/>
          <p14:tracePt t="373660" x="6908800" y="4432300"/>
          <p14:tracePt t="373677" x="6927850" y="4432300"/>
          <p14:tracePt t="373693" x="6946900" y="4432300"/>
          <p14:tracePt t="373710" x="6965950" y="4432300"/>
          <p14:tracePt t="373727" x="6972300" y="4432300"/>
          <p14:tracePt t="373767" x="6978650" y="4432300"/>
          <p14:tracePt t="373777" x="6991350" y="4432300"/>
          <p14:tracePt t="373793" x="7010400" y="4432300"/>
          <p14:tracePt t="373810" x="7035800" y="4432300"/>
          <p14:tracePt t="373827" x="7067550" y="4432300"/>
          <p14:tracePt t="373843" x="7092950" y="4432300"/>
          <p14:tracePt t="373860" x="7112000" y="4432300"/>
          <p14:tracePt t="373877" x="7131050" y="4432300"/>
          <p14:tracePt t="373894" x="7156450" y="4432300"/>
          <p14:tracePt t="373910" x="7181850" y="4432300"/>
          <p14:tracePt t="373912" x="7188200" y="4432300"/>
          <p14:tracePt t="373927" x="7200900" y="4432300"/>
          <p14:tracePt t="373944" x="7245350" y="4432300"/>
          <p14:tracePt t="373960" x="7283450" y="4432300"/>
          <p14:tracePt t="373977" x="7334250" y="4432300"/>
          <p14:tracePt t="373994" x="7385050" y="4432300"/>
          <p14:tracePt t="374010" x="7429500" y="4432300"/>
          <p14:tracePt t="374027" x="7473950" y="4432300"/>
          <p14:tracePt t="374044" x="7505700" y="4432300"/>
          <p14:tracePt t="374060" x="7537450" y="4425950"/>
          <p14:tracePt t="374077" x="7550150" y="4425950"/>
          <p14:tracePt t="374110" x="7537450" y="4425950"/>
          <p14:tracePt t="374127" x="7435850" y="4457700"/>
          <p14:tracePt t="374129" x="7372350" y="4476750"/>
          <p14:tracePt t="374144" x="7277100" y="4514850"/>
          <p14:tracePt t="374160" x="7181850" y="4540250"/>
          <p14:tracePt t="374177" x="7080250" y="4565650"/>
          <p14:tracePt t="374193" x="6997700" y="4584700"/>
          <p14:tracePt t="374210" x="6934200" y="4597400"/>
          <p14:tracePt t="374227" x="6902450" y="4610100"/>
          <p14:tracePt t="374243" x="6870700" y="4610100"/>
          <p14:tracePt t="374260" x="6851650" y="4610100"/>
          <p14:tracePt t="374277" x="6832600" y="4610100"/>
          <p14:tracePt t="374293" x="6819900" y="4610100"/>
          <p14:tracePt t="374310" x="6794500" y="4597400"/>
          <p14:tracePt t="374327" x="6756400" y="4584700"/>
          <p14:tracePt t="374329" x="6737350" y="4572000"/>
          <p14:tracePt t="374343" x="6724650" y="4552950"/>
          <p14:tracePt t="374360" x="6699250" y="4527550"/>
          <p14:tracePt t="374377" x="6692900" y="4521200"/>
          <p14:tracePt t="374394" x="6686550" y="4502150"/>
          <p14:tracePt t="374410" x="6686550" y="4483100"/>
          <p14:tracePt t="374427" x="6686550" y="4464050"/>
          <p14:tracePt t="374443" x="6686550" y="4457700"/>
          <p14:tracePt t="374460" x="6686550" y="4451350"/>
          <p14:tracePt t="374477" x="6686550" y="4445000"/>
          <p14:tracePt t="374494" x="6692900" y="4438650"/>
          <p14:tracePt t="374510" x="6699250" y="4425950"/>
          <p14:tracePt t="374512" x="6705600" y="4413250"/>
          <p14:tracePt t="374527" x="6711950" y="4400550"/>
          <p14:tracePt t="374543" x="6724650" y="4387850"/>
          <p14:tracePt t="374560" x="6743700" y="4381500"/>
          <p14:tracePt t="374577" x="6756400" y="4375150"/>
          <p14:tracePt t="374593" x="6775450" y="4362450"/>
          <p14:tracePt t="374610" x="6807200" y="4362450"/>
          <p14:tracePt t="374627" x="6838950" y="4349750"/>
          <p14:tracePt t="374644" x="6870700" y="4337050"/>
          <p14:tracePt t="374660" x="6908800" y="4337050"/>
          <p14:tracePt t="374677" x="6940550" y="4337050"/>
          <p14:tracePt t="374694" x="6965950" y="4337050"/>
          <p14:tracePt t="374710" x="6991350" y="4337050"/>
          <p14:tracePt t="374712" x="7004050" y="4337050"/>
          <p14:tracePt t="374727" x="7016750" y="4337050"/>
          <p14:tracePt t="374743" x="7054850" y="4337050"/>
          <p14:tracePt t="374760" x="7073900" y="4337050"/>
          <p14:tracePt t="374777" x="7099300" y="4337050"/>
          <p14:tracePt t="374793" x="7131050" y="4337050"/>
          <p14:tracePt t="374810" x="7156450" y="4343400"/>
          <p14:tracePt t="374827" x="7175500" y="4349750"/>
          <p14:tracePt t="374844" x="7188200" y="4356100"/>
          <p14:tracePt t="374860" x="7194550" y="4375150"/>
          <p14:tracePt t="374877" x="7200900" y="4400550"/>
          <p14:tracePt t="374893" x="7200900" y="4432300"/>
          <p14:tracePt t="374910" x="7200900" y="4476750"/>
          <p14:tracePt t="374912" x="7200900" y="4502150"/>
          <p14:tracePt t="374927" x="7194550" y="4527550"/>
          <p14:tracePt t="374944" x="7156450" y="4616450"/>
          <p14:tracePt t="374960" x="7112000" y="4679950"/>
          <p14:tracePt t="374977" x="7073900" y="4724400"/>
          <p14:tracePt t="374994" x="7035800" y="4756150"/>
          <p14:tracePt t="375010" x="6985000" y="4775200"/>
          <p14:tracePt t="375027" x="6946900" y="4781550"/>
          <p14:tracePt t="375043" x="6915150" y="4781550"/>
          <p14:tracePt t="375061" x="6877050" y="4781550"/>
          <p14:tracePt t="375077" x="6826250" y="4768850"/>
          <p14:tracePt t="375094" x="6750050" y="4743450"/>
          <p14:tracePt t="375110" x="6635750" y="4705350"/>
          <p14:tracePt t="375112" x="6572250" y="4686300"/>
          <p14:tracePt t="375127" x="6464300" y="4667250"/>
          <p14:tracePt t="375143" x="6375400" y="4648200"/>
          <p14:tracePt t="375160" x="6337300" y="4648200"/>
          <p14:tracePt t="375177" x="6324600" y="4648200"/>
          <p14:tracePt t="375216" x="6324600" y="4641850"/>
          <p14:tracePt t="375227" x="6324600" y="4635500"/>
          <p14:tracePt t="375243" x="6299200" y="4622800"/>
          <p14:tracePt t="375260" x="6280150" y="4603750"/>
          <p14:tracePt t="375277" x="6254750" y="4591050"/>
          <p14:tracePt t="375293" x="6229350" y="4572000"/>
          <p14:tracePt t="375310" x="6216650" y="4552950"/>
          <p14:tracePt t="375327" x="6210300" y="4546600"/>
          <p14:tracePt t="375344" x="6210300" y="4540250"/>
          <p14:tracePt t="375464" x="6210300" y="4533900"/>
          <p14:tracePt t="375472" x="6210300" y="4527550"/>
          <p14:tracePt t="375479" x="6216650" y="4527550"/>
          <p14:tracePt t="375495" x="6216650" y="4521200"/>
          <p14:tracePt t="375510" x="6216650" y="4514850"/>
          <p14:tracePt t="375527" x="6216650" y="4508500"/>
          <p14:tracePt t="375583" x="6223000" y="4508500"/>
          <p14:tracePt t="375592" x="6223000" y="4502150"/>
          <p14:tracePt t="375680" x="6223000" y="4495800"/>
          <p14:tracePt t="375703" x="6223000" y="4489450"/>
          <p14:tracePt t="375711" x="6235700" y="4489450"/>
          <p14:tracePt t="375728" x="6254750" y="4476750"/>
          <p14:tracePt t="375744" x="6273800" y="4470400"/>
          <p14:tracePt t="375760" x="6292850" y="4464050"/>
          <p14:tracePt t="375777" x="6311900" y="4464050"/>
          <p14:tracePt t="375793" x="6337300" y="4464050"/>
          <p14:tracePt t="375810" x="6369050" y="4464050"/>
          <p14:tracePt t="375827" x="6413500" y="4464050"/>
          <p14:tracePt t="375843" x="6464300" y="4464050"/>
          <p14:tracePt t="375860" x="6508750" y="4464050"/>
          <p14:tracePt t="375877" x="6559550" y="4464050"/>
          <p14:tracePt t="375893" x="6604000" y="4464050"/>
          <p14:tracePt t="375896" x="6623050" y="4464050"/>
          <p14:tracePt t="375910" x="6635750" y="4464050"/>
          <p14:tracePt t="375927" x="6654800" y="4464050"/>
          <p14:tracePt t="375928" x="6673850" y="4464050"/>
          <p14:tracePt t="375943" x="6711950" y="4464050"/>
          <p14:tracePt t="375960" x="6756400" y="4464050"/>
          <p14:tracePt t="375977" x="6813550" y="4464050"/>
          <p14:tracePt t="375994" x="6858000" y="4464050"/>
          <p14:tracePt t="376010" x="6908800" y="4464050"/>
          <p14:tracePt t="376027" x="6953250" y="4464050"/>
          <p14:tracePt t="376044" x="6997700" y="4464050"/>
          <p14:tracePt t="376060" x="7048500" y="4464050"/>
          <p14:tracePt t="376077" x="7086600" y="4464050"/>
          <p14:tracePt t="376093" x="7131050" y="4464050"/>
          <p14:tracePt t="376110" x="7175500" y="4464050"/>
          <p14:tracePt t="376128" x="7251700" y="4464050"/>
          <p14:tracePt t="376143" x="7321550" y="4451350"/>
          <p14:tracePt t="376160" x="7378700" y="4445000"/>
          <p14:tracePt t="376177" x="7448550" y="4445000"/>
          <p14:tracePt t="376194" x="7486650" y="4425950"/>
          <p14:tracePt t="376210" x="7524750" y="4413250"/>
          <p14:tracePt t="376227" x="7556500" y="4406900"/>
          <p14:tracePt t="376243" x="7581900" y="4406900"/>
          <p14:tracePt t="376260" x="7607300" y="4406900"/>
          <p14:tracePt t="376311" x="7613650" y="4406900"/>
          <p14:tracePt t="376399" x="7620000" y="4406900"/>
          <p14:tracePt t="377192" x="7620000" y="4413250"/>
          <p14:tracePt t="377200" x="7620000" y="4438650"/>
          <p14:tracePt t="377210" x="7620000" y="4476750"/>
          <p14:tracePt t="377227" x="7607300" y="4552950"/>
          <p14:tracePt t="377243" x="7588250" y="4603750"/>
          <p14:tracePt t="377260" x="7581900" y="4635500"/>
          <p14:tracePt t="377277" x="7569200" y="4654550"/>
          <p14:tracePt t="377294" x="7562850" y="4679950"/>
          <p14:tracePt t="377310" x="7550150" y="4679950"/>
          <p14:tracePt t="377312" x="7543800" y="4686300"/>
          <p14:tracePt t="377329" x="7537450" y="4686300"/>
          <p14:tracePt t="377343" x="7493000" y="4686300"/>
          <p14:tracePt t="377360" x="7397750" y="4686300"/>
          <p14:tracePt t="377377" x="7264400" y="4686300"/>
          <p14:tracePt t="377394" x="7092950" y="4686300"/>
          <p14:tracePt t="377410" x="6889750" y="4673600"/>
          <p14:tracePt t="377427" x="6724650" y="4660900"/>
          <p14:tracePt t="377443" x="6591300" y="4641850"/>
          <p14:tracePt t="377460" x="6483350" y="4610100"/>
          <p14:tracePt t="377477" x="6394450" y="4584700"/>
          <p14:tracePt t="377493" x="6324600" y="4572000"/>
          <p14:tracePt t="377510" x="6299200" y="4565650"/>
          <p14:tracePt t="377568" x="6292850" y="4565650"/>
          <p14:tracePt t="377576" x="6280150" y="4565650"/>
          <p14:tracePt t="377594" x="6248400" y="4552950"/>
          <p14:tracePt t="377610" x="6229350" y="4546600"/>
          <p14:tracePt t="377627" x="6223000" y="4540250"/>
          <p14:tracePt t="377880" x="6223000" y="4533900"/>
          <p14:tracePt t="377888" x="6235700" y="4527550"/>
          <p14:tracePt t="377895" x="6242050" y="4527550"/>
          <p14:tracePt t="377910" x="6248400" y="4521200"/>
          <p14:tracePt t="377927" x="6261100" y="4502150"/>
          <p14:tracePt t="377928" x="6261100" y="4495800"/>
          <p14:tracePt t="377943" x="6273800" y="4470400"/>
          <p14:tracePt t="377960" x="6280150" y="4457700"/>
          <p14:tracePt t="377977" x="6286500" y="4445000"/>
          <p14:tracePt t="377994" x="6292850" y="4438650"/>
          <p14:tracePt t="378010" x="6292850" y="4425950"/>
          <p14:tracePt t="378027" x="6305550" y="4419600"/>
          <p14:tracePt t="378044" x="6318250" y="4419600"/>
          <p14:tracePt t="378060" x="6318250" y="4413250"/>
          <p14:tracePt t="378093" x="6337300" y="4400550"/>
          <p14:tracePt t="378110" x="6350000" y="4394200"/>
          <p14:tracePt t="378127" x="6362700" y="4387850"/>
          <p14:tracePt t="378144" x="6375400" y="4375150"/>
          <p14:tracePt t="378160" x="6375400" y="4368800"/>
          <p14:tracePt t="378177" x="6381750" y="4368800"/>
          <p14:tracePt t="378215" x="6381750" y="4362450"/>
          <p14:tracePt t="378232" x="6381750" y="4356100"/>
          <p14:tracePt t="378243" x="6394450" y="4349750"/>
          <p14:tracePt t="378260" x="6426200" y="4330700"/>
          <p14:tracePt t="378277" x="6464300" y="4318000"/>
          <p14:tracePt t="378293" x="6496050" y="4305300"/>
          <p14:tracePt t="378310" x="6521450" y="4298950"/>
          <p14:tracePt t="378327" x="6534150" y="4292600"/>
          <p14:tracePt t="378328" x="6540500" y="4292600"/>
          <p14:tracePt t="378343" x="6540500" y="4286250"/>
          <p14:tracePt t="378360" x="6553200" y="4286250"/>
          <p14:tracePt t="378377" x="6565900" y="4273550"/>
          <p14:tracePt t="378393" x="6597650" y="4267200"/>
          <p14:tracePt t="378410" x="6629400" y="4254500"/>
          <p14:tracePt t="378427" x="6648450" y="4241800"/>
          <p14:tracePt t="378443" x="6667500" y="4241800"/>
          <p14:tracePt t="378460" x="6673850" y="4241800"/>
          <p14:tracePt t="378477" x="6699250" y="4235450"/>
          <p14:tracePt t="378493" x="6731000" y="4222750"/>
          <p14:tracePt t="378510" x="6775450" y="4210050"/>
          <p14:tracePt t="378528" x="6832600" y="4210050"/>
          <p14:tracePt t="378543" x="6864350" y="4210050"/>
          <p14:tracePt t="378560" x="6896100" y="4210050"/>
          <p14:tracePt t="378577" x="6927850" y="4210050"/>
          <p14:tracePt t="378594" x="6972300" y="4210050"/>
          <p14:tracePt t="378610" x="7029450" y="4210050"/>
          <p14:tracePt t="378627" x="7080250" y="4210050"/>
          <p14:tracePt t="378644" x="7105650" y="4210050"/>
          <p14:tracePt t="378660" x="7118350" y="4210050"/>
          <p14:tracePt t="378677" x="7143750" y="4210050"/>
          <p14:tracePt t="378694" x="7188200" y="4210050"/>
          <p14:tracePt t="378710" x="7239000" y="4210050"/>
          <p14:tracePt t="378712" x="7264400" y="4210050"/>
          <p14:tracePt t="378727" x="7296150" y="4210050"/>
          <p14:tracePt t="378743" x="7372350" y="4210050"/>
          <p14:tracePt t="378760" x="7410450" y="4210050"/>
          <p14:tracePt t="378777" x="7442200" y="4210050"/>
          <p14:tracePt t="378794" x="7493000" y="4210050"/>
          <p14:tracePt t="378810" x="7524750" y="4210050"/>
          <p14:tracePt t="378827" x="7543800" y="4216400"/>
          <p14:tracePt t="378843" x="7550150" y="4222750"/>
          <p14:tracePt t="378860" x="7562850" y="4235450"/>
          <p14:tracePt t="378877" x="7575550" y="4248150"/>
          <p14:tracePt t="378894" x="7594600" y="4267200"/>
          <p14:tracePt t="378910" x="7613650" y="4286250"/>
          <p14:tracePt t="378912" x="7626350" y="4298950"/>
          <p14:tracePt t="378927" x="7645400" y="4318000"/>
          <p14:tracePt t="378944" x="7683500" y="4356100"/>
          <p14:tracePt t="378960" x="7696200" y="4381500"/>
          <p14:tracePt t="378977" x="7708900" y="4400550"/>
          <p14:tracePt t="378994" x="7708900" y="4406900"/>
          <p14:tracePt t="379010" x="7708900" y="4425950"/>
          <p14:tracePt t="379027" x="7708900" y="4445000"/>
          <p14:tracePt t="379044" x="7715250" y="4470400"/>
          <p14:tracePt t="379060" x="7721600" y="4495800"/>
          <p14:tracePt t="379077" x="7727950" y="4514850"/>
          <p14:tracePt t="379093" x="7734300" y="4533900"/>
          <p14:tracePt t="379110" x="7734300" y="4540250"/>
          <p14:tracePt t="379127" x="7734300" y="4552950"/>
          <p14:tracePt t="379143" x="7740650" y="4565650"/>
          <p14:tracePt t="379160" x="7740650" y="4578350"/>
          <p14:tracePt t="379177" x="7740650" y="4597400"/>
          <p14:tracePt t="379193" x="7740650" y="4603750"/>
          <p14:tracePt t="379210" x="7740650" y="4610100"/>
          <p14:tracePt t="379227" x="7740650" y="4622800"/>
          <p14:tracePt t="379243" x="7747000" y="4629150"/>
          <p14:tracePt t="379260" x="7747000" y="4648200"/>
          <p14:tracePt t="379277" x="7753350" y="4660900"/>
          <p14:tracePt t="379294" x="7753350" y="4667250"/>
          <p14:tracePt t="379488" x="7753350" y="4673600"/>
          <p14:tracePt t="379759" x="7759700" y="4673600"/>
          <p14:tracePt t="380472" x="7772400" y="4679950"/>
          <p14:tracePt t="380479" x="7785100" y="4686300"/>
          <p14:tracePt t="380493" x="7791450" y="4699000"/>
          <p14:tracePt t="380510" x="7810500" y="4730750"/>
          <p14:tracePt t="380528" x="7810500" y="4800600"/>
          <p14:tracePt t="380544" x="7797800" y="4845050"/>
          <p14:tracePt t="380560" x="7797800" y="4864100"/>
          <p14:tracePt t="380720" x="7804150" y="4864100"/>
          <p14:tracePt t="380728" x="7804150" y="4857750"/>
          <p14:tracePt t="380736" x="7829550" y="4851400"/>
          <p14:tracePt t="380744" x="7861300" y="4838700"/>
          <p14:tracePt t="380760" x="7918450" y="4806950"/>
          <p14:tracePt t="380777" x="8001000" y="4768850"/>
          <p14:tracePt t="380793" x="8108950" y="4705350"/>
          <p14:tracePt t="380810" x="8197850" y="4616450"/>
          <p14:tracePt t="380827" x="8274050" y="4514850"/>
          <p14:tracePt t="380844" x="8299450" y="4476750"/>
          <p14:tracePt t="380860" x="8305800" y="4464050"/>
          <p14:tracePt t="380877" x="8305800" y="4457700"/>
          <p14:tracePt t="380894" x="8305800" y="4451350"/>
          <p14:tracePt t="380910" x="8305800" y="4432300"/>
          <p14:tracePt t="380912" x="8305800" y="4425950"/>
          <p14:tracePt t="380952" x="8293100" y="4425950"/>
          <p14:tracePt t="380960" x="8274050" y="4425950"/>
          <p14:tracePt t="380977" x="8248650" y="4432300"/>
          <p14:tracePt t="380993" x="8210550" y="4445000"/>
          <p14:tracePt t="381010" x="8178800" y="4451350"/>
          <p14:tracePt t="381027" x="8115300" y="4457700"/>
          <p14:tracePt t="381043" x="8020050" y="4457700"/>
          <p14:tracePt t="381060" x="7899400" y="4457700"/>
          <p14:tracePt t="381077" x="7766050" y="4445000"/>
          <p14:tracePt t="381093" x="7651750" y="4438650"/>
          <p14:tracePt t="381110" x="7505700" y="4394200"/>
          <p14:tracePt t="381112" x="7429500" y="4368800"/>
          <p14:tracePt t="381127" x="7346950" y="4343400"/>
          <p14:tracePt t="381143" x="7156450" y="4241800"/>
          <p14:tracePt t="381160" x="7067550" y="4178300"/>
          <p14:tracePt t="381177" x="7004050" y="4140200"/>
          <p14:tracePt t="381193" x="6946900" y="4114800"/>
          <p14:tracePt t="381210" x="6908800" y="4070350"/>
          <p14:tracePt t="381227" x="6889750" y="4006850"/>
          <p14:tracePt t="381244" x="6870700" y="3943350"/>
          <p14:tracePt t="381260" x="6819900" y="3879850"/>
          <p14:tracePt t="381277" x="6794500" y="3873500"/>
          <p14:tracePt t="381310" x="6788150" y="3873500"/>
          <p14:tracePt t="381328" x="6807200" y="3873500"/>
          <p14:tracePt t="381344" x="6883400" y="3873500"/>
          <p14:tracePt t="381360" x="7004050" y="3873500"/>
          <p14:tracePt t="381377" x="7156450" y="3886200"/>
          <p14:tracePt t="381394" x="7321550" y="3905250"/>
          <p14:tracePt t="381410" x="7448550" y="3905250"/>
          <p14:tracePt t="381427" x="7537450" y="3905250"/>
          <p14:tracePt t="381444" x="7575550" y="3898900"/>
          <p14:tracePt t="381460" x="7588250" y="3898900"/>
          <p14:tracePt t="381477" x="7588250" y="3905250"/>
          <p14:tracePt t="381494" x="7594600" y="3911600"/>
          <p14:tracePt t="381510" x="7620000" y="3930650"/>
          <p14:tracePt t="381512" x="7651750" y="3930650"/>
          <p14:tracePt t="381527" x="7683500" y="3930650"/>
          <p14:tracePt t="381544" x="7740650" y="3930650"/>
          <p14:tracePt t="381560" x="7747000" y="3930650"/>
          <p14:tracePt t="381599" x="7753350" y="3930650"/>
          <p14:tracePt t="381610" x="7766050" y="3930650"/>
          <p14:tracePt t="381627" x="7816850" y="3930650"/>
          <p14:tracePt t="381643" x="7880350" y="3930650"/>
          <p14:tracePt t="381660" x="7943850" y="3930650"/>
          <p14:tracePt t="381677" x="7969250" y="3930650"/>
          <p14:tracePt t="381694" x="7969250" y="3924300"/>
          <p14:tracePt t="381727" x="7981950" y="3924300"/>
          <p14:tracePt t="381744" x="7994650" y="3924300"/>
          <p14:tracePt t="381760" x="7994650" y="3937000"/>
          <p14:tracePt t="381807" x="8001000" y="3937000"/>
          <p14:tracePt t="381815" x="8001000" y="3930650"/>
          <p14:tracePt t="381827" x="8007350" y="3930650"/>
          <p14:tracePt t="381844" x="8013700" y="3924300"/>
          <p14:tracePt t="381860" x="8026400" y="3924300"/>
          <p14:tracePt t="381877" x="8045450" y="3917950"/>
          <p14:tracePt t="381894" x="8070850" y="3886200"/>
          <p14:tracePt t="381910" x="8121650" y="3816350"/>
          <p14:tracePt t="381912" x="8147050" y="3752850"/>
          <p14:tracePt t="381927" x="8172450" y="3695700"/>
          <p14:tracePt t="381943" x="8210550" y="3556000"/>
          <p14:tracePt t="381960" x="8235950" y="3505200"/>
          <p14:tracePt t="381977" x="8242300" y="3454400"/>
          <p14:tracePt t="381993" x="8255000" y="3409950"/>
          <p14:tracePt t="382010" x="8255000" y="3371850"/>
          <p14:tracePt t="382027" x="8255000" y="3340100"/>
          <p14:tracePt t="382043" x="8261350" y="3327400"/>
          <p14:tracePt t="382061" x="8267700" y="3314700"/>
          <p14:tracePt t="382077" x="8267700" y="3289300"/>
          <p14:tracePt t="382093" x="8267700" y="3263900"/>
          <p14:tracePt t="382110" x="8267700" y="3225800"/>
          <p14:tracePt t="382112" x="8267700" y="3213100"/>
          <p14:tracePt t="382128" x="8267700" y="3200400"/>
          <p14:tracePt t="382143" x="8267700" y="3194050"/>
          <p14:tracePt t="382177" x="8274050" y="3187700"/>
          <p14:tracePt t="382194" x="8274050" y="3175000"/>
          <p14:tracePt t="382210" x="8280400" y="3155950"/>
          <p14:tracePt t="382263" x="8280400" y="3168650"/>
          <p14:tracePt t="382272" x="8267700" y="3219450"/>
          <p14:tracePt t="382279" x="8248650" y="3270250"/>
          <p14:tracePt t="382293" x="8223250" y="3333750"/>
          <p14:tracePt t="382310" x="8172450" y="3435350"/>
          <p14:tracePt t="382327" x="8134350" y="3536950"/>
          <p14:tracePt t="382328" x="8115300" y="3587750"/>
          <p14:tracePt t="382344" x="8077200" y="3702050"/>
          <p14:tracePt t="382360" x="8058150" y="3790950"/>
          <p14:tracePt t="382377" x="8039100" y="3873500"/>
          <p14:tracePt t="382394" x="8026400" y="3924300"/>
          <p14:tracePt t="382410" x="8026400" y="3930650"/>
          <p14:tracePt t="382472" x="8032750" y="3917950"/>
          <p14:tracePt t="382480" x="8039100" y="3898900"/>
          <p14:tracePt t="382488" x="8051800" y="3879850"/>
          <p14:tracePt t="382495" x="8070850" y="3854450"/>
          <p14:tracePt t="382510" x="8096250" y="3822700"/>
          <p14:tracePt t="382528" x="8178800" y="3702050"/>
          <p14:tracePt t="382543" x="8248650" y="3644900"/>
          <p14:tracePt t="382560" x="8305800" y="3600450"/>
          <p14:tracePt t="382577" x="8343900" y="3549650"/>
          <p14:tracePt t="382593" x="8362950" y="3505200"/>
          <p14:tracePt t="382610" x="8375650" y="3460750"/>
          <p14:tracePt t="382627" x="8388350" y="3416300"/>
          <p14:tracePt t="382644" x="8394700" y="3359150"/>
          <p14:tracePt t="382660" x="8394700" y="3327400"/>
          <p14:tracePt t="382677" x="8394700" y="3308350"/>
          <p14:tracePt t="382694" x="8369300" y="3295650"/>
          <p14:tracePt t="382710" x="8343900" y="3276600"/>
          <p14:tracePt t="382712" x="8331200" y="3276600"/>
          <p14:tracePt t="382728" x="8312150" y="3270250"/>
          <p14:tracePt t="382744" x="8299450" y="3263900"/>
          <p14:tracePt t="382760" x="8280400" y="3257550"/>
          <p14:tracePt t="382777" x="8274050" y="3244850"/>
          <p14:tracePt t="382794" x="8267700" y="3238500"/>
          <p14:tracePt t="382810" x="8261350" y="3238500"/>
          <p14:tracePt t="382872" x="8248650" y="3238500"/>
          <p14:tracePt t="382879" x="8242300" y="3232150"/>
          <p14:tracePt t="382888" x="8235950" y="3232150"/>
          <p14:tracePt t="382895" x="8229600" y="3232150"/>
          <p14:tracePt t="382959" x="8216900" y="3232150"/>
          <p14:tracePt t="382967" x="8197850" y="3232150"/>
          <p14:tracePt t="382977" x="8172450" y="3232150"/>
          <p14:tracePt t="382994" x="8121650" y="3232150"/>
          <p14:tracePt t="383010" x="8077200" y="3232150"/>
          <p14:tracePt t="383027" x="8058150" y="3232150"/>
          <p14:tracePt t="383044" x="8026400" y="3232150"/>
          <p14:tracePt t="383060" x="7994650" y="3206750"/>
          <p14:tracePt t="383077" x="7956550" y="3175000"/>
          <p14:tracePt t="383094" x="7943850" y="3130550"/>
          <p14:tracePt t="383110" x="7943850" y="3079750"/>
          <p14:tracePt t="383127" x="7950200" y="3035300"/>
          <p14:tracePt t="383144" x="7994650" y="2971800"/>
          <p14:tracePt t="383160" x="8039100" y="2940050"/>
          <p14:tracePt t="383177" x="8096250" y="2921000"/>
          <p14:tracePt t="383193" x="8153400" y="2914650"/>
          <p14:tracePt t="383210" x="8216900" y="2914650"/>
          <p14:tracePt t="383227" x="8286750" y="2914650"/>
          <p14:tracePt t="383243" x="8337550" y="2940050"/>
          <p14:tracePt t="383260" x="8382000" y="2971800"/>
          <p14:tracePt t="383277" x="8413750" y="3016250"/>
          <p14:tracePt t="383294" x="8420100" y="3060700"/>
          <p14:tracePt t="383310" x="8420100" y="3111500"/>
          <p14:tracePt t="383312" x="8394700" y="3136900"/>
          <p14:tracePt t="383327" x="8343900" y="3175000"/>
          <p14:tracePt t="383343" x="8299450" y="3213100"/>
          <p14:tracePt t="383360" x="8261350" y="3244850"/>
          <p14:tracePt t="383377" x="8229600" y="3257550"/>
          <p14:tracePt t="383393" x="8210550" y="3270250"/>
          <p14:tracePt t="383472" x="8223250" y="3270250"/>
          <p14:tracePt t="383479" x="8229600" y="3270250"/>
          <p14:tracePt t="383488" x="8242300" y="3270250"/>
          <p14:tracePt t="383495" x="8255000" y="3270250"/>
          <p14:tracePt t="383510" x="8267700" y="3270250"/>
          <p14:tracePt t="383527" x="8293100" y="3270250"/>
          <p14:tracePt t="383528" x="8305800" y="3270250"/>
          <p14:tracePt t="383543" x="8337550" y="3270250"/>
          <p14:tracePt t="383560" x="8356600" y="3270250"/>
          <p14:tracePt t="383577" x="8369300" y="3270250"/>
          <p14:tracePt t="383696" x="8375650" y="3270250"/>
          <p14:tracePt t="383727" x="8382000" y="3257550"/>
          <p14:tracePt t="383736" x="8394700" y="3257550"/>
          <p14:tracePt t="383744" x="8401050" y="3257550"/>
          <p14:tracePt t="383760" x="8426450" y="3244850"/>
          <p14:tracePt t="383839" x="8432800" y="3244850"/>
          <p14:tracePt t="383855" x="8432800" y="3251200"/>
          <p14:tracePt t="383863" x="8432800" y="3270250"/>
          <p14:tracePt t="383872" x="8432800" y="3289300"/>
          <p14:tracePt t="383879" x="8432800" y="3321050"/>
          <p14:tracePt t="383897" x="8432800" y="3371850"/>
          <p14:tracePt t="383911" x="8432800" y="3416300"/>
          <p14:tracePt t="383928" x="8388350" y="3524250"/>
          <p14:tracePt t="383944" x="8375650" y="3619500"/>
          <p14:tracePt t="383960" x="8369300" y="3676650"/>
          <p14:tracePt t="383977" x="8356600" y="3714750"/>
          <p14:tracePt t="383994" x="8350250" y="3759200"/>
          <p14:tracePt t="384010" x="8337550" y="3803650"/>
          <p14:tracePt t="384027" x="8312150" y="3860800"/>
          <p14:tracePt t="384044" x="8299450" y="3911600"/>
          <p14:tracePt t="384060" x="8293100" y="3937000"/>
          <p14:tracePt t="384077" x="8286750" y="3937000"/>
          <p14:tracePt t="384216" x="8299450" y="3937000"/>
          <p14:tracePt t="384224" x="8318500" y="3937000"/>
          <p14:tracePt t="384231" x="8337550" y="3943350"/>
          <p14:tracePt t="384244" x="8369300" y="3943350"/>
          <p14:tracePt t="384260" x="8445500" y="3956050"/>
          <p14:tracePt t="384277" x="8496300" y="3975100"/>
          <p14:tracePt t="384293" x="8502650" y="3981450"/>
          <p14:tracePt t="384310" x="8502650" y="3987800"/>
          <p14:tracePt t="384376" x="8502650" y="3968750"/>
          <p14:tracePt t="384383" x="8496300" y="3937000"/>
          <p14:tracePt t="384393" x="8489950" y="3898900"/>
          <p14:tracePt t="384410" x="8464550" y="3835400"/>
          <p14:tracePt t="384427" x="8445500" y="3803650"/>
          <p14:tracePt t="384444" x="8439150" y="3771900"/>
          <p14:tracePt t="384460" x="8426450" y="3746500"/>
          <p14:tracePt t="384477" x="8420100" y="3714750"/>
          <p14:tracePt t="384494" x="8420100" y="3663950"/>
          <p14:tracePt t="384510" x="8420100" y="3632200"/>
          <p14:tracePt t="384527" x="8420100" y="3606800"/>
          <p14:tracePt t="384544" x="8413750" y="3568700"/>
          <p14:tracePt t="384560" x="8413750" y="3543300"/>
          <p14:tracePt t="384577" x="8407400" y="3530600"/>
          <p14:tracePt t="384594" x="8407400" y="3517900"/>
          <p14:tracePt t="384610" x="8407400" y="3505200"/>
          <p14:tracePt t="384627" x="8401050" y="3505200"/>
          <p14:tracePt t="384644" x="8401050" y="3498850"/>
          <p14:tracePt t="384660" x="8401050" y="3492500"/>
          <p14:tracePt t="384677" x="8407400" y="3486150"/>
          <p14:tracePt t="384728" x="8413750" y="3486150"/>
          <p14:tracePt t="384736" x="8426450" y="3479800"/>
          <p14:tracePt t="384744" x="8439150" y="3479800"/>
          <p14:tracePt t="384760" x="8464550" y="3467100"/>
          <p14:tracePt t="384777" x="8502650" y="3467100"/>
          <p14:tracePt t="384794" x="8515350" y="3460750"/>
          <p14:tracePt t="384810" x="8528050" y="3460750"/>
          <p14:tracePt t="385247" x="8528050" y="3479800"/>
          <p14:tracePt t="385256" x="8528050" y="3492500"/>
          <p14:tracePt t="385263" x="8528050" y="3505200"/>
          <p14:tracePt t="385277" x="8528050" y="3524250"/>
          <p14:tracePt t="385294" x="8547100" y="3556000"/>
          <p14:tracePt t="385310" x="8572500" y="3594100"/>
          <p14:tracePt t="385327" x="8578850" y="3638550"/>
          <p14:tracePt t="385344" x="8578850" y="3670300"/>
          <p14:tracePt t="385360" x="8578850" y="3695700"/>
          <p14:tracePt t="385377" x="8572500" y="3708400"/>
          <p14:tracePt t="385511" x="8578850" y="3714750"/>
          <p14:tracePt t="385520" x="8585200" y="3721100"/>
          <p14:tracePt t="385544" x="8591550" y="3727450"/>
          <p14:tracePt t="385552" x="8591550" y="3733800"/>
          <p14:tracePt t="385561" x="8591550" y="3740150"/>
          <p14:tracePt t="385577" x="8604250" y="3752850"/>
          <p14:tracePt t="385593" x="8610600" y="3765550"/>
          <p14:tracePt t="385610" x="8610600" y="3778250"/>
          <p14:tracePt t="385627" x="8610600" y="3784600"/>
          <p14:tracePt t="385643" x="8616950" y="3803650"/>
          <p14:tracePt t="385660" x="8623300" y="3835400"/>
          <p14:tracePt t="385677" x="8629650" y="3854450"/>
          <p14:tracePt t="385694" x="8636000" y="3867150"/>
          <p14:tracePt t="385711" x="8642350" y="3873500"/>
          <p14:tracePt t="385743" x="8642350" y="3879850"/>
          <p14:tracePt t="385760" x="8629650" y="3892550"/>
          <p14:tracePt t="385777" x="8623300" y="3911600"/>
          <p14:tracePt t="385793" x="8616950" y="3943350"/>
          <p14:tracePt t="385810" x="8604250" y="3975100"/>
          <p14:tracePt t="385827" x="8591550" y="4025900"/>
          <p14:tracePt t="385844" x="8572500" y="4064000"/>
          <p14:tracePt t="385860" x="8553450" y="4102100"/>
          <p14:tracePt t="385877" x="8547100" y="4121150"/>
          <p14:tracePt t="385880" x="8547100" y="4127500"/>
          <p14:tracePt t="385893" x="8540750" y="4127500"/>
          <p14:tracePt t="385913" x="8521700" y="4133850"/>
          <p14:tracePt t="385927" x="8509000" y="4140200"/>
          <p14:tracePt t="385944" x="8489950" y="4146550"/>
          <p14:tracePt t="385960" x="8477250" y="4152900"/>
          <p14:tracePt t="385977" x="8470900" y="4152900"/>
          <p14:tracePt t="386024" x="8464550" y="4152900"/>
          <p14:tracePt t="386031" x="8458200" y="4152900"/>
          <p14:tracePt t="386064" x="8451850" y="4152900"/>
          <p14:tracePt t="386072" x="8439150" y="4152900"/>
          <p14:tracePt t="386080" x="8426450" y="4152900"/>
          <p14:tracePt t="386093" x="8413750" y="4152900"/>
          <p14:tracePt t="386110" x="8394700" y="4152900"/>
          <p14:tracePt t="386112" x="8375650" y="4140200"/>
          <p14:tracePt t="386127" x="8350250" y="4127500"/>
          <p14:tracePt t="386143" x="8337550" y="4121150"/>
          <p14:tracePt t="386160" x="8318500" y="4102100"/>
          <p14:tracePt t="386177" x="8312150" y="4076700"/>
          <p14:tracePt t="386193" x="8293100" y="4044950"/>
          <p14:tracePt t="386210" x="8280400" y="4006850"/>
          <p14:tracePt t="386227" x="8261350" y="3956050"/>
          <p14:tracePt t="386244" x="8242300" y="3898900"/>
          <p14:tracePt t="386260" x="8216900" y="3848100"/>
          <p14:tracePt t="386277" x="8210550" y="3822700"/>
          <p14:tracePt t="386294" x="8210550" y="3797300"/>
          <p14:tracePt t="386310" x="8210550" y="3765550"/>
          <p14:tracePt t="386312" x="8210550" y="3740150"/>
          <p14:tracePt t="386328" x="8210550" y="3670300"/>
          <p14:tracePt t="386344" x="8210550" y="3613150"/>
          <p14:tracePt t="386360" x="8210550" y="3575050"/>
          <p14:tracePt t="386377" x="8210550" y="3549650"/>
          <p14:tracePt t="386393" x="8216900" y="3511550"/>
          <p14:tracePt t="386410" x="8242300" y="3473450"/>
          <p14:tracePt t="386427" x="8261350" y="3416300"/>
          <p14:tracePt t="386444" x="8280400" y="3359150"/>
          <p14:tracePt t="386460" x="8286750" y="3333750"/>
          <p14:tracePt t="386477" x="8299450" y="3321050"/>
          <p14:tracePt t="386494" x="8318500" y="3302000"/>
          <p14:tracePt t="386510" x="8343900" y="3282950"/>
          <p14:tracePt t="386528" x="8388350" y="3251200"/>
          <p14:tracePt t="386544" x="8413750" y="3225800"/>
          <p14:tracePt t="386560" x="8432800" y="3219450"/>
          <p14:tracePt t="386577" x="8477250" y="3219450"/>
          <p14:tracePt t="386594" x="8509000" y="3219450"/>
          <p14:tracePt t="386610" x="8515350" y="3219450"/>
          <p14:tracePt t="386627" x="8521700" y="3219450"/>
          <p14:tracePt t="386643" x="8534400" y="3219450"/>
          <p14:tracePt t="386660" x="8547100" y="3219450"/>
          <p14:tracePt t="386677" x="8572500" y="3244850"/>
          <p14:tracePt t="386693" x="8597900" y="3270250"/>
          <p14:tracePt t="386710" x="8616950" y="3295650"/>
          <p14:tracePt t="386727" x="8636000" y="3321050"/>
          <p14:tracePt t="386743" x="8642350" y="3327400"/>
          <p14:tracePt t="386777" x="8642350" y="3333750"/>
          <p14:tracePt t="386794" x="8642350" y="3340100"/>
          <p14:tracePt t="386831" x="8642350" y="3346450"/>
          <p14:tracePt t="387104" x="8642350" y="3352800"/>
          <p14:tracePt t="387111" x="8642350" y="3371850"/>
          <p14:tracePt t="387119" x="8642350" y="3397250"/>
          <p14:tracePt t="387128" x="8642350" y="3435350"/>
          <p14:tracePt t="387143" x="8642350" y="3492500"/>
          <p14:tracePt t="387160" x="8642350" y="3543300"/>
          <p14:tracePt t="387177" x="8642350" y="3600450"/>
          <p14:tracePt t="387193" x="8642350" y="3651250"/>
          <p14:tracePt t="387210" x="8642350" y="3721100"/>
          <p14:tracePt t="387227" x="8623300" y="3765550"/>
          <p14:tracePt t="387243" x="8610600" y="3797300"/>
          <p14:tracePt t="387260" x="8604250" y="3816350"/>
          <p14:tracePt t="387277" x="8585200" y="3829050"/>
          <p14:tracePt t="387294" x="8585200" y="3835400"/>
          <p14:tracePt t="387310" x="8578850" y="3835400"/>
          <p14:tracePt t="387343" x="8578850" y="3841750"/>
          <p14:tracePt t="387360" x="8559800" y="3841750"/>
          <p14:tracePt t="387377" x="8534400" y="3854450"/>
          <p14:tracePt t="387393" x="8515350" y="3860800"/>
          <p14:tracePt t="387410" x="8489950" y="3867150"/>
          <p14:tracePt t="387427" x="8464550" y="3879850"/>
          <p14:tracePt t="387443" x="8432800" y="3892550"/>
          <p14:tracePt t="387460" x="8388350" y="3917950"/>
          <p14:tracePt t="387477" x="8337550" y="3943350"/>
          <p14:tracePt t="387494" x="8299450" y="3968750"/>
          <p14:tracePt t="387510" x="8286750" y="3975100"/>
          <p14:tracePt t="387527" x="8280400" y="3975100"/>
          <p14:tracePt t="387608" x="8274050" y="3975100"/>
          <p14:tracePt t="387632" x="8274050" y="3968750"/>
          <p14:tracePt t="387643" x="8267700" y="3962400"/>
          <p14:tracePt t="387660" x="8255000" y="3943350"/>
          <p14:tracePt t="387677" x="8248650" y="3937000"/>
          <p14:tracePt t="387694" x="8248650" y="3930650"/>
          <p14:tracePt t="387710" x="8248650" y="3911600"/>
          <p14:tracePt t="387728" x="8248650" y="3854450"/>
          <p14:tracePt t="387743" x="8248650" y="3829050"/>
          <p14:tracePt t="387799" x="8255000" y="3829050"/>
          <p14:tracePt t="387816" x="8261350" y="3829050"/>
          <p14:tracePt t="387824" x="8274050" y="3829050"/>
          <p14:tracePt t="387831" x="8280400" y="3829050"/>
          <p14:tracePt t="387844" x="8286750" y="3829050"/>
          <p14:tracePt t="387860" x="8305800" y="3829050"/>
          <p14:tracePt t="387877" x="8331200" y="3829050"/>
          <p14:tracePt t="387893" x="8356600" y="3829050"/>
          <p14:tracePt t="387896" x="8362950" y="3829050"/>
          <p14:tracePt t="387910" x="8375650" y="3829050"/>
          <p14:tracePt t="387927" x="8432800" y="3829050"/>
          <p14:tracePt t="387944" x="8458200" y="3829050"/>
          <p14:tracePt t="388112" x="8458200" y="3822700"/>
          <p14:tracePt t="388119" x="8458200" y="3803650"/>
          <p14:tracePt t="388128" x="8458200" y="3778250"/>
          <p14:tracePt t="388143" x="8464550" y="3708400"/>
          <p14:tracePt t="388160" x="8502650" y="3594100"/>
          <p14:tracePt t="388177" x="8515350" y="3517900"/>
          <p14:tracePt t="388194" x="8528050" y="3492500"/>
          <p14:tracePt t="388210" x="8528050" y="3473450"/>
          <p14:tracePt t="388227" x="8534400" y="3467100"/>
          <p14:tracePt t="388328" x="8521700" y="3473450"/>
          <p14:tracePt t="388336" x="8509000" y="3505200"/>
          <p14:tracePt t="388344" x="8496300" y="3556000"/>
          <p14:tracePt t="388360" x="8458200" y="3683000"/>
          <p14:tracePt t="388377" x="8413750" y="3822700"/>
          <p14:tracePt t="388394" x="8388350" y="3943350"/>
          <p14:tracePt t="388410" x="8382000" y="4032250"/>
          <p14:tracePt t="388427" x="8388350" y="4102100"/>
          <p14:tracePt t="388444" x="8388350" y="4108450"/>
          <p14:tracePt t="388480" x="8388350" y="4102100"/>
          <p14:tracePt t="388493" x="8388350" y="4095750"/>
          <p14:tracePt t="388510" x="8388350" y="4064000"/>
          <p14:tracePt t="388527" x="8413750" y="4019550"/>
          <p14:tracePt t="388544" x="8426450" y="4006850"/>
          <p14:tracePt t="388560" x="8432800" y="4006850"/>
          <p14:tracePt t="388594" x="8401050" y="4006850"/>
          <p14:tracePt t="388610" x="8350250" y="4019550"/>
          <p14:tracePt t="388627" x="8242300" y="4070350"/>
          <p14:tracePt t="388644" x="8064500" y="4140200"/>
          <p14:tracePt t="388660" x="7816850" y="4273550"/>
          <p14:tracePt t="388677" x="7543800" y="4425950"/>
          <p14:tracePt t="388694" x="7346950" y="4540250"/>
          <p14:tracePt t="388710" x="7188200" y="4616450"/>
          <p14:tracePt t="388727" x="7029450" y="4724400"/>
          <p14:tracePt t="388743" x="6946900" y="4800600"/>
          <p14:tracePt t="388760" x="6858000" y="4883150"/>
          <p14:tracePt t="388777" x="6794500" y="4953000"/>
          <p14:tracePt t="388793" x="6769100" y="4978400"/>
          <p14:tracePt t="388810" x="6762750" y="4978400"/>
          <p14:tracePt t="388827" x="6750050" y="4978400"/>
          <p14:tracePt t="388844" x="6718300" y="4978400"/>
          <p14:tracePt t="388860" x="6667500" y="4978400"/>
          <p14:tracePt t="388877" x="6597650" y="4978400"/>
          <p14:tracePt t="388894" x="6527800" y="4978400"/>
          <p14:tracePt t="388910" x="6457950" y="4965700"/>
          <p14:tracePt t="388912" x="6432550" y="4959350"/>
          <p14:tracePt t="388927" x="6394450" y="4946650"/>
          <p14:tracePt t="388944" x="6381750" y="4946650"/>
          <p14:tracePt t="388960" x="6369050" y="4940300"/>
          <p14:tracePt t="389023" x="6369050" y="4933950"/>
          <p14:tracePt t="389031" x="6369050" y="4921250"/>
          <p14:tracePt t="389040" x="6356350" y="4908550"/>
          <p14:tracePt t="389060" x="6311900" y="4870450"/>
          <p14:tracePt t="389077" x="6273800" y="4845050"/>
          <p14:tracePt t="389094" x="6235700" y="4819650"/>
          <p14:tracePt t="389110" x="6210300" y="4800600"/>
          <p14:tracePt t="389112" x="6203950" y="4787900"/>
          <p14:tracePt t="389127" x="6191250" y="4768850"/>
          <p14:tracePt t="389144" x="6178550" y="4737100"/>
          <p14:tracePt t="389160" x="6159500" y="4699000"/>
          <p14:tracePt t="389177" x="6153150" y="4679950"/>
          <p14:tracePt t="389255" x="6153150" y="4673600"/>
          <p14:tracePt t="389263" x="6153150" y="4667250"/>
          <p14:tracePt t="389271" x="6153150" y="4648200"/>
          <p14:tracePt t="389279" x="6153150" y="4629150"/>
          <p14:tracePt t="389293" x="6153150" y="4597400"/>
          <p14:tracePt t="389310" x="6153150" y="4521200"/>
          <p14:tracePt t="389327" x="6153150" y="4413250"/>
          <p14:tracePt t="389329" x="6153150" y="4356100"/>
          <p14:tracePt t="389344" x="6140450" y="4229100"/>
          <p14:tracePt t="389360" x="6140450" y="4127500"/>
          <p14:tracePt t="389377" x="6140450" y="4013200"/>
          <p14:tracePt t="389393" x="6140450" y="3873500"/>
          <p14:tracePt t="389410" x="6115050" y="3759200"/>
          <p14:tracePt t="389427" x="6070600" y="3670300"/>
          <p14:tracePt t="389443" x="6026150" y="3600450"/>
          <p14:tracePt t="389460" x="6000750" y="3556000"/>
          <p14:tracePt t="389477" x="6000750" y="3536950"/>
          <p14:tracePt t="389494" x="6000750" y="3511550"/>
          <p14:tracePt t="389510" x="6000750" y="3467100"/>
          <p14:tracePt t="389512" x="6000750" y="3441700"/>
          <p14:tracePt t="389527" x="6000750" y="3416300"/>
          <p14:tracePt t="389544" x="5981700" y="3397250"/>
          <p14:tracePt t="389560" x="5969000" y="3390900"/>
          <p14:tracePt t="389577" x="5962650" y="3390900"/>
          <p14:tracePt t="389594" x="5937250" y="3390900"/>
          <p14:tracePt t="389610" x="5905500" y="3390900"/>
          <p14:tracePt t="389627" x="5873750" y="3390900"/>
          <p14:tracePt t="389644" x="5848350" y="3390900"/>
          <p14:tracePt t="389660" x="5835650" y="3390900"/>
          <p14:tracePt t="389696" x="5842000" y="3390900"/>
          <p14:tracePt t="389710" x="5861050" y="3390900"/>
          <p14:tracePt t="389727" x="5905500" y="3378200"/>
          <p14:tracePt t="389729" x="5930900" y="3365500"/>
          <p14:tracePt t="389744" x="5988050" y="3333750"/>
          <p14:tracePt t="389760" x="6045200" y="3308350"/>
          <p14:tracePt t="389777" x="6115050" y="3282950"/>
          <p14:tracePt t="389794" x="6191250" y="3263900"/>
          <p14:tracePt t="389810" x="6267450" y="3238500"/>
          <p14:tracePt t="389827" x="6324600" y="3206750"/>
          <p14:tracePt t="389844" x="6337300" y="3200400"/>
          <p14:tracePt t="389927" x="6343650" y="3200400"/>
          <p14:tracePt t="389992" x="6337300" y="3200400"/>
          <p14:tracePt t="390143" x="6330950" y="3200400"/>
          <p14:tracePt t="390152" x="6330950" y="3206750"/>
          <p14:tracePt t="390160" x="6324600" y="3232150"/>
          <p14:tracePt t="390177" x="6273800" y="3289300"/>
          <p14:tracePt t="390193" x="6242050" y="3346450"/>
          <p14:tracePt t="390210" x="6216650" y="3384550"/>
          <p14:tracePt t="390227" x="6191250" y="3429000"/>
          <p14:tracePt t="390244" x="6172200" y="3473450"/>
          <p14:tracePt t="390260" x="6153150" y="3511550"/>
          <p14:tracePt t="390277" x="6134100" y="3543300"/>
          <p14:tracePt t="390294" x="6127750" y="3549650"/>
          <p14:tracePt t="390335" x="6127750" y="3556000"/>
          <p14:tracePt t="390344" x="6127750" y="3562350"/>
          <p14:tracePt t="390360" x="6096000" y="3606800"/>
          <p14:tracePt t="390377" x="6064250" y="3676650"/>
          <p14:tracePt t="390394" x="6038850" y="3733800"/>
          <p14:tracePt t="390410" x="6019800" y="3778250"/>
          <p14:tracePt t="390427" x="6000750" y="3816350"/>
          <p14:tracePt t="390443" x="5988050" y="3848100"/>
          <p14:tracePt t="390460" x="5969000" y="3873500"/>
          <p14:tracePt t="390477" x="5943600" y="3898900"/>
          <p14:tracePt t="390494" x="5924550" y="3911600"/>
          <p14:tracePt t="390510" x="5911850" y="3911600"/>
          <p14:tracePt t="390528" x="5905500" y="3911600"/>
          <p14:tracePt t="390543" x="5899150" y="3892550"/>
          <p14:tracePt t="390560" x="5892800" y="3860800"/>
          <p14:tracePt t="390577" x="5892800" y="3822700"/>
          <p14:tracePt t="390593" x="5892800" y="3771900"/>
          <p14:tracePt t="390610" x="5905500" y="3733800"/>
          <p14:tracePt t="390627" x="5949950" y="3695700"/>
          <p14:tracePt t="390644" x="6000750" y="3663950"/>
          <p14:tracePt t="390660" x="6032500" y="3663950"/>
          <p14:tracePt t="390677" x="6070600" y="3663950"/>
          <p14:tracePt t="390693" x="6102350" y="3695700"/>
          <p14:tracePt t="390710" x="6134100" y="3746500"/>
          <p14:tracePt t="390727" x="6146800" y="3822700"/>
          <p14:tracePt t="390744" x="6146800" y="3860800"/>
          <p14:tracePt t="390760" x="6134100" y="3873500"/>
          <p14:tracePt t="390777" x="6121400" y="3892550"/>
          <p14:tracePt t="390794" x="6102350" y="3898900"/>
          <p14:tracePt t="390827" x="6115050" y="3898900"/>
          <p14:tracePt t="390844" x="6153150" y="3898900"/>
          <p14:tracePt t="390860" x="6229350" y="3898900"/>
          <p14:tracePt t="390877" x="6292850" y="3898900"/>
          <p14:tracePt t="390880" x="6318250" y="3898900"/>
          <p14:tracePt t="390893" x="6343650" y="3898900"/>
          <p14:tracePt t="390910" x="6381750" y="3911600"/>
          <p14:tracePt t="390912" x="6400800" y="3911600"/>
          <p14:tracePt t="390928" x="6432550" y="3930650"/>
          <p14:tracePt t="390944" x="6464300" y="3949700"/>
          <p14:tracePt t="390960" x="6489700" y="3968750"/>
          <p14:tracePt t="390977" x="6502400" y="3975100"/>
          <p14:tracePt t="391047" x="6502400" y="3968750"/>
          <p14:tracePt t="391056" x="6496050" y="3956050"/>
          <p14:tracePt t="391063" x="6489700" y="3937000"/>
          <p14:tracePt t="391077" x="6489700" y="3911600"/>
          <p14:tracePt t="391094" x="6489700" y="3860800"/>
          <p14:tracePt t="391110" x="6489700" y="3810000"/>
          <p14:tracePt t="391127" x="6540500" y="3771900"/>
          <p14:tracePt t="391143" x="6591300" y="3752850"/>
          <p14:tracePt t="391160" x="6661150" y="3746500"/>
          <p14:tracePt t="391177" x="6705600" y="3746500"/>
          <p14:tracePt t="391193" x="6724650" y="3746500"/>
          <p14:tracePt t="391210" x="6750050" y="3790950"/>
          <p14:tracePt t="391227" x="6762750" y="3841750"/>
          <p14:tracePt t="391243" x="6750050" y="3892550"/>
          <p14:tracePt t="391260" x="6718300" y="3943350"/>
          <p14:tracePt t="391277" x="6692900" y="3975100"/>
          <p14:tracePt t="391294" x="6680200" y="3987800"/>
          <p14:tracePt t="391310" x="6667500" y="3994150"/>
          <p14:tracePt t="391328" x="6654800" y="3994150"/>
          <p14:tracePt t="391344" x="6642100" y="3994150"/>
          <p14:tracePt t="391360" x="6629400" y="3981450"/>
          <p14:tracePt t="391377" x="6616700" y="3975100"/>
          <p14:tracePt t="391887" x="6616700" y="3981450"/>
          <p14:tracePt t="391895" x="6616700" y="4000500"/>
          <p14:tracePt t="391910" x="6616700" y="4025900"/>
          <p14:tracePt t="391927" x="6597650" y="4140200"/>
          <p14:tracePt t="391943" x="6565900" y="4216400"/>
          <p14:tracePt t="391960" x="6540500" y="4298950"/>
          <p14:tracePt t="391977" x="6515100" y="4375150"/>
          <p14:tracePt t="391994" x="6483350" y="4457700"/>
          <p14:tracePt t="392010" x="6464300" y="4514850"/>
          <p14:tracePt t="392027" x="6464300" y="4527550"/>
          <p14:tracePt t="392061" x="6457950" y="4527550"/>
          <p14:tracePt t="392096" x="6457950" y="4533900"/>
          <p14:tracePt t="392112" x="6457950" y="4540250"/>
          <p14:tracePt t="392168" x="6457950" y="4546600"/>
          <p14:tracePt t="392176" x="6445250" y="4546600"/>
          <p14:tracePt t="392193" x="6432550" y="4565650"/>
          <p14:tracePt t="392210" x="6413500" y="4578350"/>
          <p14:tracePt t="392227" x="6407150" y="4591050"/>
          <p14:tracePt t="392244" x="6400800" y="4591050"/>
          <p14:tracePt t="392260" x="6381750" y="4591050"/>
          <p14:tracePt t="392277" x="6350000" y="4603750"/>
          <p14:tracePt t="392294" x="6318250" y="4616450"/>
          <p14:tracePt t="392310" x="6280150" y="4629150"/>
          <p14:tracePt t="392327" x="6254750" y="4635500"/>
          <p14:tracePt t="392343" x="6223000" y="4635500"/>
          <p14:tracePt t="392360" x="6203950" y="4635500"/>
          <p14:tracePt t="392377" x="6178550" y="4635500"/>
          <p14:tracePt t="392394" x="6153150" y="4635500"/>
          <p14:tracePt t="392410" x="6134100" y="4648200"/>
          <p14:tracePt t="392427" x="6115050" y="4648200"/>
          <p14:tracePt t="392443" x="6108700" y="4648200"/>
          <p14:tracePt t="392460" x="6102350" y="4648200"/>
          <p14:tracePt t="392477" x="6089650" y="4654550"/>
          <p14:tracePt t="392494" x="6089650" y="4660900"/>
          <p14:tracePt t="392510" x="6070600" y="4667250"/>
          <p14:tracePt t="392512" x="6057900" y="4673600"/>
          <p14:tracePt t="392527" x="6045200" y="4686300"/>
          <p14:tracePt t="392543" x="6038850" y="4686300"/>
          <p14:tracePt t="393031" x="6032500" y="4686300"/>
          <p14:tracePt t="393048" x="6026150" y="4686300"/>
          <p14:tracePt t="393127" x="6019800" y="4686300"/>
          <p14:tracePt t="393136" x="6013450" y="4686300"/>
          <p14:tracePt t="393336" x="6007100" y="4679950"/>
          <p14:tracePt t="393352" x="6000750" y="4673600"/>
          <p14:tracePt t="393360" x="5994400" y="4667250"/>
          <p14:tracePt t="393377" x="5981700" y="4660900"/>
          <p14:tracePt t="393394" x="5962650" y="4654550"/>
          <p14:tracePt t="393410" x="5937250" y="4641850"/>
          <p14:tracePt t="393427" x="5918200" y="4635500"/>
          <p14:tracePt t="393444" x="5905500" y="4629150"/>
          <p14:tracePt t="393460" x="5892800" y="4629150"/>
          <p14:tracePt t="393477" x="5892800" y="4622800"/>
          <p14:tracePt t="393528" x="5886450" y="4616450"/>
          <p14:tracePt t="393560" x="5886450" y="4610100"/>
          <p14:tracePt t="393568" x="5886450" y="4603750"/>
          <p14:tracePt t="393577" x="5880100" y="4597400"/>
          <p14:tracePt t="393594" x="5880100" y="4584700"/>
          <p14:tracePt t="393610" x="5873750" y="4565650"/>
          <p14:tracePt t="393627" x="5873750" y="4552950"/>
          <p14:tracePt t="393644" x="5873750" y="4540250"/>
          <p14:tracePt t="393660" x="5873750" y="4533900"/>
          <p14:tracePt t="393677" x="5873750" y="4527550"/>
          <p14:tracePt t="393693" x="5880100" y="4514850"/>
          <p14:tracePt t="393711" x="5886450" y="4508500"/>
          <p14:tracePt t="393727" x="5892800" y="4502150"/>
          <p14:tracePt t="393744" x="5899150" y="4502150"/>
          <p14:tracePt t="393760" x="5905500" y="4502150"/>
          <p14:tracePt t="393777" x="5911850" y="4495800"/>
          <p14:tracePt t="393794" x="5930900" y="4495800"/>
          <p14:tracePt t="393810" x="5943600" y="4495800"/>
          <p14:tracePt t="393896" x="5943600" y="4508500"/>
          <p14:tracePt t="393904" x="5943600" y="4521200"/>
          <p14:tracePt t="393911" x="5930900" y="4527550"/>
          <p14:tracePt t="393927" x="5924550" y="4540250"/>
          <p14:tracePt t="393944" x="5905500" y="4559300"/>
          <p14:tracePt t="393960" x="5899150" y="4559300"/>
          <p14:tracePt t="393977" x="5886450" y="4565650"/>
          <p14:tracePt t="393994" x="5867400" y="4565650"/>
          <p14:tracePt t="394010" x="5861050" y="4565650"/>
          <p14:tracePt t="394111" x="5861050" y="4578350"/>
          <p14:tracePt t="394120" x="5861050" y="4591050"/>
          <p14:tracePt t="394129" x="5861050" y="4603750"/>
          <p14:tracePt t="394144" x="5854700" y="4660900"/>
          <p14:tracePt t="394160" x="5842000" y="4699000"/>
          <p14:tracePt t="394177" x="5829300" y="4737100"/>
          <p14:tracePt t="394194" x="5810250" y="4762500"/>
          <p14:tracePt t="394210" x="5791200" y="4781550"/>
          <p14:tracePt t="394227" x="5778500" y="4806950"/>
          <p14:tracePt t="394244" x="5753100" y="4819650"/>
          <p14:tracePt t="394260" x="5740400" y="4826000"/>
          <p14:tracePt t="394294" x="5727700" y="4826000"/>
          <p14:tracePt t="394310" x="5715000" y="4826000"/>
          <p14:tracePt t="394327" x="5702300" y="4819650"/>
          <p14:tracePt t="394344" x="5695950" y="4794250"/>
          <p14:tracePt t="394360" x="5708650" y="4775200"/>
          <p14:tracePt t="394377" x="5734050" y="4743450"/>
          <p14:tracePt t="394394" x="5772150" y="4730750"/>
          <p14:tracePt t="394410" x="5797550" y="4724400"/>
          <p14:tracePt t="394427" x="5822950" y="4718050"/>
          <p14:tracePt t="394444" x="5842000" y="4730750"/>
          <p14:tracePt t="394460" x="5854700" y="4749800"/>
          <p14:tracePt t="394477" x="5861050" y="4781550"/>
          <p14:tracePt t="394493" x="5854700" y="4813300"/>
          <p14:tracePt t="394510" x="5829300" y="4845050"/>
          <p14:tracePt t="394527" x="5810250" y="4870450"/>
          <p14:tracePt t="394544" x="5797550" y="4870450"/>
          <p14:tracePt t="394560" x="5791200" y="4870450"/>
          <p14:tracePt t="394600" x="5797550" y="4870450"/>
          <p14:tracePt t="394610" x="5803900" y="4870450"/>
          <p14:tracePt t="394627" x="5816600" y="4857750"/>
          <p14:tracePt t="394644" x="5822950" y="4845050"/>
          <p14:tracePt t="394660" x="5829300" y="4838700"/>
          <p14:tracePt t="394677" x="5842000" y="4832350"/>
          <p14:tracePt t="394775" x="5842000" y="4838700"/>
          <p14:tracePt t="394823" x="5835650" y="4838700"/>
          <p14:tracePt t="394855" x="5848350" y="4826000"/>
          <p14:tracePt t="394863" x="5848350" y="4813300"/>
          <p14:tracePt t="394871" x="5861050" y="4806950"/>
          <p14:tracePt t="394880" x="5867400" y="4794250"/>
          <p14:tracePt t="394894" x="5873750" y="4781550"/>
          <p14:tracePt t="394910" x="5886450" y="4756150"/>
          <p14:tracePt t="394912" x="5892800" y="4749800"/>
          <p14:tracePt t="394927" x="5911850" y="4724400"/>
          <p14:tracePt t="394944" x="5918200" y="4724400"/>
          <p14:tracePt t="394960" x="5930900" y="4705350"/>
          <p14:tracePt t="394977" x="5943600" y="4679950"/>
          <p14:tracePt t="394994" x="5949950" y="4641850"/>
          <p14:tracePt t="395010" x="5956300" y="4616450"/>
          <p14:tracePt t="395027" x="5962650" y="4603750"/>
          <p14:tracePt t="395096" x="5962650" y="4597400"/>
          <p14:tracePt t="395104" x="5962650" y="4584700"/>
          <p14:tracePt t="395111" x="5962650" y="4578350"/>
          <p14:tracePt t="395128" x="5962650" y="4546600"/>
          <p14:tracePt t="395144" x="5962650" y="4527550"/>
          <p14:tracePt t="395161" x="5962650" y="4514850"/>
          <p14:tracePt t="395177" x="5962650" y="4495800"/>
          <p14:tracePt t="395195" x="5962650" y="4483100"/>
          <p14:tracePt t="395210" x="5962650" y="4476750"/>
          <p14:tracePt t="395424" x="5956300" y="4476750"/>
          <p14:tracePt t="395431" x="5949950" y="4476750"/>
          <p14:tracePt t="395456" x="5943600" y="4489450"/>
          <p14:tracePt t="395463" x="5943600" y="4502150"/>
          <p14:tracePt t="395472" x="5937250" y="4508500"/>
          <p14:tracePt t="395479" x="5930900" y="4521200"/>
          <p14:tracePt t="395494" x="5930900" y="4527550"/>
          <p14:tracePt t="395510" x="5918200" y="4565650"/>
          <p14:tracePt t="395513" x="5918200" y="4578350"/>
          <p14:tracePt t="395527" x="5911850" y="4603750"/>
          <p14:tracePt t="395543" x="5905500" y="4622800"/>
          <p14:tracePt t="395560" x="5899150" y="4641850"/>
          <p14:tracePt t="395577" x="5880100" y="4654550"/>
          <p14:tracePt t="395594" x="5873750" y="4667250"/>
          <p14:tracePt t="395610" x="5867400" y="4686300"/>
          <p14:tracePt t="395627" x="5861050" y="4718050"/>
          <p14:tracePt t="395644" x="5854700" y="4749800"/>
          <p14:tracePt t="395660" x="5854700" y="4781550"/>
          <p14:tracePt t="395677" x="5854700" y="4813300"/>
          <p14:tracePt t="395694" x="5848350" y="4838700"/>
          <p14:tracePt t="395711" x="5848350" y="4876800"/>
          <p14:tracePt t="395712" x="5848350" y="4895850"/>
          <p14:tracePt t="395727" x="5848350" y="4927600"/>
          <p14:tracePt t="395744" x="5848350" y="4940300"/>
          <p14:tracePt t="395777" x="5848350" y="4946650"/>
          <p14:tracePt t="396464" x="5854700" y="4946650"/>
          <p14:tracePt t="396472" x="5867400" y="4946650"/>
          <p14:tracePt t="396479" x="5873750" y="4946650"/>
          <p14:tracePt t="396493" x="5892800" y="4953000"/>
          <p14:tracePt t="396510" x="5949950" y="4959350"/>
          <p14:tracePt t="396527" x="6197600" y="4972050"/>
          <p14:tracePt t="396544" x="6438900" y="4959350"/>
          <p14:tracePt t="396560" x="6724650" y="4914900"/>
          <p14:tracePt t="396577" x="7042150" y="4832350"/>
          <p14:tracePt t="396594" x="7346950" y="4730750"/>
          <p14:tracePt t="396610" x="7626350" y="4629150"/>
          <p14:tracePt t="396627" x="7867650" y="4533900"/>
          <p14:tracePt t="396643" x="8032750" y="4445000"/>
          <p14:tracePt t="396660" x="8153400" y="4362450"/>
          <p14:tracePt t="396677" x="8235950" y="4286250"/>
          <p14:tracePt t="396694" x="8305800" y="4229100"/>
          <p14:tracePt t="396696" x="8324850" y="4203700"/>
          <p14:tracePt t="396710" x="8337550" y="4171950"/>
          <p14:tracePt t="396728" x="8369300" y="4133850"/>
          <p14:tracePt t="396744" x="8388350" y="4089400"/>
          <p14:tracePt t="396760" x="8401050" y="4032250"/>
          <p14:tracePt t="396777" x="8407400" y="3968750"/>
          <p14:tracePt t="396794" x="8413750" y="3905250"/>
          <p14:tracePt t="396810" x="8413750" y="3873500"/>
          <p14:tracePt t="396827" x="8413750" y="3854450"/>
          <p14:tracePt t="396844" x="8420100" y="3829050"/>
          <p14:tracePt t="396861" x="8420100" y="3784600"/>
          <p14:tracePt t="396877" x="8420100" y="3708400"/>
          <p14:tracePt t="396880" x="8420100" y="3663950"/>
          <p14:tracePt t="396894" x="8413750" y="3619500"/>
          <p14:tracePt t="396910" x="8382000" y="3524250"/>
          <p14:tracePt t="396927" x="8356600" y="3448050"/>
          <p14:tracePt t="396929" x="8343900" y="3422650"/>
          <p14:tracePt t="396944" x="8337550" y="3384550"/>
          <p14:tracePt t="396960" x="8337550" y="3340100"/>
          <p14:tracePt t="396977" x="8337550" y="3295650"/>
          <p14:tracePt t="396994" x="8337550" y="3270250"/>
          <p14:tracePt t="397010" x="8337550" y="3257550"/>
          <p14:tracePt t="397027" x="8337550" y="3251200"/>
          <p14:tracePt t="397060" x="8337550" y="3238500"/>
          <p14:tracePt t="397077" x="8337550" y="3225800"/>
          <p14:tracePt t="397094" x="8337550" y="3219450"/>
          <p14:tracePt t="397159" x="8331200" y="3219450"/>
          <p14:tracePt t="397167" x="8331200" y="3213100"/>
          <p14:tracePt t="397177" x="8324850" y="3206750"/>
          <p14:tracePt t="397193" x="8312150" y="3206750"/>
          <p14:tracePt t="397210" x="8293100" y="3200400"/>
          <p14:tracePt t="397247" x="8286750" y="3200400"/>
          <p14:tracePt t="397328" x="8286750" y="3194050"/>
          <p14:tracePt t="397336" x="8280400" y="3194050"/>
          <p14:tracePt t="397768" x="8280400" y="3200400"/>
          <p14:tracePt t="397776" x="8280400" y="3213100"/>
          <p14:tracePt t="397794" x="8280400" y="3244850"/>
          <p14:tracePt t="397810" x="8280400" y="3282950"/>
          <p14:tracePt t="397827" x="8280400" y="3321050"/>
          <p14:tracePt t="397844" x="8280400" y="3346450"/>
          <p14:tracePt t="397860" x="8280400" y="3352800"/>
          <p14:tracePt t="397877" x="8280400" y="3371850"/>
          <p14:tracePt t="397880" x="8280400" y="3378200"/>
          <p14:tracePt t="397893" x="8280400" y="3384550"/>
          <p14:tracePt t="397910" x="8280400" y="3397250"/>
          <p14:tracePt t="397927" x="8274050" y="3416300"/>
          <p14:tracePt t="397943" x="8267700" y="3429000"/>
          <p14:tracePt t="397960" x="8267700" y="3435350"/>
          <p14:tracePt t="398015" x="8267700" y="3448050"/>
          <p14:tracePt t="398023" x="8267700" y="3454400"/>
          <p14:tracePt t="398031" x="8261350" y="3454400"/>
          <p14:tracePt t="398043" x="8255000" y="3467100"/>
          <p14:tracePt t="398060" x="8255000" y="3473450"/>
          <p14:tracePt t="398120" x="8255000" y="3486150"/>
          <p14:tracePt t="398128" x="8255000" y="3498850"/>
          <p14:tracePt t="398144" x="8255000" y="3536950"/>
          <p14:tracePt t="398160" x="8255000" y="3581400"/>
          <p14:tracePt t="398177" x="8255000" y="3632200"/>
          <p14:tracePt t="398193" x="8255000" y="3695700"/>
          <p14:tracePt t="398210" x="8255000" y="3765550"/>
          <p14:tracePt t="398227" x="8255000" y="3848100"/>
          <p14:tracePt t="398244" x="8248650" y="3911600"/>
          <p14:tracePt t="398260" x="8242300" y="3956050"/>
          <p14:tracePt t="398277" x="8242300" y="3962400"/>
          <p14:tracePt t="398359" x="8248650" y="3962400"/>
          <p14:tracePt t="398376" x="8261350" y="3962400"/>
          <p14:tracePt t="398394" x="8274050" y="3962400"/>
          <p14:tracePt t="398410" x="8305800" y="3962400"/>
          <p14:tracePt t="398427" x="8331200" y="3956050"/>
          <p14:tracePt t="398444" x="8350250" y="3949700"/>
          <p14:tracePt t="398460" x="8362950" y="3937000"/>
          <p14:tracePt t="398477" x="8369300" y="3924300"/>
          <p14:tracePt t="398494" x="8375650" y="3892550"/>
          <p14:tracePt t="398510" x="8375650" y="3816350"/>
          <p14:tracePt t="398527" x="8375650" y="3721100"/>
          <p14:tracePt t="398529" x="8375650" y="3683000"/>
          <p14:tracePt t="398544" x="8369300" y="3625850"/>
          <p14:tracePt t="398560" x="8337550" y="3581400"/>
          <p14:tracePt t="398577" x="8324850" y="3562350"/>
          <p14:tracePt t="398594" x="8312150" y="3543300"/>
          <p14:tracePt t="398627" x="8312150" y="3530600"/>
          <p14:tracePt t="398644" x="8312150" y="3511550"/>
          <p14:tracePt t="398660" x="8299450" y="3492500"/>
          <p14:tracePt t="398677" x="8286750" y="3460750"/>
          <p14:tracePt t="398694" x="8280400" y="3441700"/>
          <p14:tracePt t="398710" x="8280400" y="3422650"/>
          <p14:tracePt t="398712" x="8280400" y="3416300"/>
          <p14:tracePt t="398727" x="8280400" y="3397250"/>
          <p14:tracePt t="398744" x="8280400" y="3384550"/>
          <p14:tracePt t="398792" x="8293100" y="3384550"/>
          <p14:tracePt t="398799" x="8312150" y="3384550"/>
          <p14:tracePt t="398810" x="8331200" y="3384550"/>
          <p14:tracePt t="398827" x="8375650" y="3384550"/>
          <p14:tracePt t="398844" x="8426450" y="3384550"/>
          <p14:tracePt t="398860" x="8464550" y="3384550"/>
          <p14:tracePt t="398877" x="8470900" y="3384550"/>
          <p14:tracePt t="398895" x="8470900" y="3390900"/>
          <p14:tracePt t="398910" x="8470900" y="3403600"/>
          <p14:tracePt t="398927" x="8470900" y="3467100"/>
          <p14:tracePt t="398944" x="8489950" y="3498850"/>
          <p14:tracePt t="398960" x="8496300" y="3536950"/>
          <p14:tracePt t="398977" x="8509000" y="3562350"/>
          <p14:tracePt t="398994" x="8509000" y="3587750"/>
          <p14:tracePt t="399010" x="8509000" y="3619500"/>
          <p14:tracePt t="399027" x="8515350" y="3638550"/>
          <p14:tracePt t="399044" x="8521700" y="3651250"/>
          <p14:tracePt t="399061" x="8521700" y="3676650"/>
          <p14:tracePt t="399077" x="8521700" y="3702050"/>
          <p14:tracePt t="399094" x="8521700" y="3727450"/>
          <p14:tracePt t="399110" x="8521700" y="3759200"/>
          <p14:tracePt t="399112" x="8521700" y="3771900"/>
          <p14:tracePt t="399127" x="8521700" y="3778250"/>
          <p14:tracePt t="399144" x="8521700" y="3810000"/>
          <p14:tracePt t="399160" x="8521700" y="3829050"/>
          <p14:tracePt t="399177" x="8521700" y="3841750"/>
          <p14:tracePt t="399194" x="8515350" y="3854450"/>
          <p14:tracePt t="399227" x="8509000" y="3854450"/>
          <p14:tracePt t="399243" x="8502650" y="3854450"/>
          <p14:tracePt t="399260" x="8502650" y="3860800"/>
          <p14:tracePt t="399277" x="8489950" y="3873500"/>
          <p14:tracePt t="399294" x="8477250" y="3892550"/>
          <p14:tracePt t="399311" x="8470900" y="3905250"/>
          <p14:tracePt t="399352" x="8464550" y="3905250"/>
          <p14:tracePt t="399383" x="8458200" y="3905250"/>
          <p14:tracePt t="399400" x="8458200" y="3892550"/>
          <p14:tracePt t="399408" x="8458200" y="3879850"/>
          <p14:tracePt t="399415" x="8451850" y="3860800"/>
          <p14:tracePt t="399427" x="8451850" y="3841750"/>
          <p14:tracePt t="399444" x="8445500" y="3810000"/>
          <p14:tracePt t="399460" x="8445500" y="3771900"/>
          <p14:tracePt t="399477" x="8445500" y="3733800"/>
          <p14:tracePt t="399494" x="8445500" y="3702050"/>
          <p14:tracePt t="399510" x="8445500" y="3670300"/>
          <p14:tracePt t="399512" x="8445500" y="3657600"/>
          <p14:tracePt t="399527" x="8445500" y="3625850"/>
          <p14:tracePt t="399544" x="8445500" y="3600450"/>
          <p14:tracePt t="399560" x="8445500" y="3575050"/>
          <p14:tracePt t="399577" x="8445500" y="3562350"/>
          <p14:tracePt t="399594" x="8445500" y="3543300"/>
          <p14:tracePt t="399610" x="8445500" y="3524250"/>
          <p14:tracePt t="399627" x="8445500" y="3505200"/>
          <p14:tracePt t="399644" x="8445500" y="3473450"/>
          <p14:tracePt t="399660" x="8445500" y="3435350"/>
          <p14:tracePt t="399677" x="8439150" y="3409950"/>
          <p14:tracePt t="399694" x="8432800" y="3397250"/>
          <p14:tracePt t="399710" x="8432800" y="3390900"/>
          <p14:tracePt t="399744" x="8432800" y="3378200"/>
          <p14:tracePt t="399760" x="8439150" y="3359150"/>
          <p14:tracePt t="399777" x="8451850" y="3333750"/>
          <p14:tracePt t="399794" x="8458200" y="3321050"/>
          <p14:tracePt t="399810" x="8458200" y="3308350"/>
          <p14:tracePt t="399827" x="8458200" y="3302000"/>
          <p14:tracePt t="399844" x="8464550" y="3289300"/>
          <p14:tracePt t="399860" x="8477250" y="3282950"/>
          <p14:tracePt t="399877" x="8483600" y="3276600"/>
          <p14:tracePt t="399894" x="8496300" y="3276600"/>
          <p14:tracePt t="399910" x="8502650" y="3270250"/>
          <p14:tracePt t="399927" x="8515350" y="3270250"/>
          <p14:tracePt t="399943" x="8528050" y="3270250"/>
          <p14:tracePt t="399960" x="8559800" y="3270250"/>
          <p14:tracePt t="399977" x="8591550" y="3270250"/>
          <p14:tracePt t="399994" x="8616950" y="3270250"/>
          <p14:tracePt t="400011" x="8642350" y="3270250"/>
          <p14:tracePt t="400027" x="8661400" y="3276600"/>
          <p14:tracePt t="400044" x="8661400" y="3295650"/>
          <p14:tracePt t="400061" x="8680450" y="3321050"/>
          <p14:tracePt t="400077" x="8686800" y="3359150"/>
          <p14:tracePt t="400079" x="8686800" y="3378200"/>
          <p14:tracePt t="400094" x="8686800" y="3390900"/>
          <p14:tracePt t="400111" x="8686800" y="3454400"/>
          <p14:tracePt t="400127" x="8680450" y="3505200"/>
          <p14:tracePt t="400144" x="8674100" y="3543300"/>
          <p14:tracePt t="400161" x="8661400" y="3575050"/>
          <p14:tracePt t="400177" x="8648700" y="3619500"/>
          <p14:tracePt t="400193" x="8616950" y="3657600"/>
          <p14:tracePt t="400210" x="8585200" y="3695700"/>
          <p14:tracePt t="400227" x="8559800" y="3714750"/>
          <p14:tracePt t="400244" x="8540750" y="3733800"/>
          <p14:tracePt t="400261" x="8528050" y="3746500"/>
          <p14:tracePt t="400277" x="8515350" y="3752850"/>
          <p14:tracePt t="400294" x="8509000" y="3759200"/>
          <p14:tracePt t="400327" x="8502650" y="3759200"/>
          <p14:tracePt t="400344" x="8496300" y="3759200"/>
          <p14:tracePt t="400720" x="8483600" y="3759200"/>
          <p14:tracePt t="400729" x="8477250" y="3759200"/>
          <p14:tracePt t="400735" x="8470900" y="3759200"/>
          <p14:tracePt t="400767" x="8464550" y="3759200"/>
          <p14:tracePt t="400824" x="8464550" y="3752850"/>
          <p14:tracePt t="400831" x="8458200" y="3752850"/>
          <p14:tracePt t="400844" x="8458200" y="3746500"/>
          <p14:tracePt t="400860" x="8458200" y="3740150"/>
          <p14:tracePt t="400877" x="8451850" y="3727450"/>
          <p14:tracePt t="400894" x="8451850" y="3714750"/>
          <p14:tracePt t="400896" x="8445500" y="3708400"/>
          <p14:tracePt t="400910" x="8445500" y="3695700"/>
          <p14:tracePt t="400927" x="8439150" y="3676650"/>
          <p14:tracePt t="400944" x="8432800" y="3657600"/>
          <p14:tracePt t="400960" x="8420100" y="3632200"/>
          <p14:tracePt t="400977" x="8413750" y="3600450"/>
          <p14:tracePt t="400994" x="8407400" y="3568700"/>
          <p14:tracePt t="401011" x="8407400" y="3543300"/>
          <p14:tracePt t="401027" x="8407400" y="3511550"/>
          <p14:tracePt t="401044" x="8407400" y="3479800"/>
          <p14:tracePt t="401060" x="8407400" y="3454400"/>
          <p14:tracePt t="401077" x="8407400" y="3409950"/>
          <p14:tracePt t="401094" x="8407400" y="3378200"/>
          <p14:tracePt t="401110" x="8407400" y="3346450"/>
          <p14:tracePt t="401112" x="8407400" y="3327400"/>
          <p14:tracePt t="401127" x="8426450" y="3295650"/>
          <p14:tracePt t="401144" x="8445500" y="3270250"/>
          <p14:tracePt t="401160" x="8464550" y="3251200"/>
          <p14:tracePt t="401177" x="8489950" y="3232150"/>
          <p14:tracePt t="401194" x="8515350" y="3213100"/>
          <p14:tracePt t="401210" x="8553450" y="3206750"/>
          <p14:tracePt t="401227" x="8591550" y="3206750"/>
          <p14:tracePt t="401244" x="8623300" y="3206750"/>
          <p14:tracePt t="401260" x="8642350" y="3206750"/>
          <p14:tracePt t="401277" x="8648700" y="3206750"/>
          <p14:tracePt t="401312" x="8667750" y="3225800"/>
          <p14:tracePt t="401327" x="8686800" y="3238500"/>
          <p14:tracePt t="401344" x="8731250" y="3276600"/>
          <p14:tracePt t="401360" x="8743950" y="3302000"/>
          <p14:tracePt t="401377" x="8750300" y="3327400"/>
          <p14:tracePt t="401394" x="8756650" y="3359150"/>
          <p14:tracePt t="401410" x="8756650" y="3397250"/>
          <p14:tracePt t="401427" x="8756650" y="3441700"/>
          <p14:tracePt t="401444" x="8756650" y="3486150"/>
          <p14:tracePt t="401460" x="8756650" y="3530600"/>
          <p14:tracePt t="401477" x="8750300" y="3575050"/>
          <p14:tracePt t="401494" x="8737600" y="3619500"/>
          <p14:tracePt t="401512" x="8705850" y="3663950"/>
          <p14:tracePt t="401527" x="8699500" y="3689350"/>
          <p14:tracePt t="401544" x="8686800" y="3708400"/>
          <p14:tracePt t="401560" x="8674100" y="3721100"/>
          <p14:tracePt t="401577" x="8661400" y="3727450"/>
          <p14:tracePt t="401594" x="8655050" y="3733800"/>
          <p14:tracePt t="401632" x="8648700" y="3733800"/>
          <p14:tracePt t="401696" x="8648700" y="3740150"/>
          <p14:tracePt t="403272" x="8642350" y="3740150"/>
          <p14:tracePt t="403808" x="8636000" y="3740150"/>
          <p14:tracePt t="403879" x="8629650" y="3740150"/>
          <p14:tracePt t="403895" x="8629650" y="3746500"/>
          <p14:tracePt t="403920" x="8616950" y="3746500"/>
          <p14:tracePt t="403928" x="8616950" y="3752850"/>
          <p14:tracePt t="403944" x="8610600" y="3752850"/>
          <p14:tracePt t="403961" x="8604250" y="3752850"/>
          <p14:tracePt t="403978" x="8604250" y="3759200"/>
          <p14:tracePt t="403994" x="8597900" y="3759200"/>
          <p14:tracePt t="404027" x="8591550" y="3759200"/>
          <p14:tracePt t="404704" x="8585200" y="3759200"/>
          <p14:tracePt t="404767" x="8578850" y="3765550"/>
          <p14:tracePt t="404784" x="8572500" y="3765550"/>
          <p14:tracePt t="404792" x="8572500" y="3771900"/>
          <p14:tracePt t="404799" x="8559800" y="3771900"/>
          <p14:tracePt t="404810" x="8559800" y="3778250"/>
          <p14:tracePt t="404827" x="8553450" y="3778250"/>
          <p14:tracePt t="404872" x="8547100" y="3771900"/>
          <p14:tracePt t="404888" x="8547100" y="3765550"/>
          <p14:tracePt t="404903" x="8547100" y="3752850"/>
          <p14:tracePt t="404912" x="8547100" y="3746500"/>
          <p14:tracePt t="404927" x="8528050" y="3733800"/>
          <p14:tracePt t="404944" x="8515350" y="3708400"/>
          <p14:tracePt t="404960" x="8502650" y="3670300"/>
          <p14:tracePt t="404977" x="8502650" y="3625850"/>
          <p14:tracePt t="404994" x="8489950" y="3581400"/>
          <p14:tracePt t="405010" x="8489950" y="3556000"/>
          <p14:tracePt t="405027" x="8489950" y="3530600"/>
          <p14:tracePt t="405043" x="8489950" y="3498850"/>
          <p14:tracePt t="405061" x="8489950" y="3467100"/>
          <p14:tracePt t="405077" x="8496300" y="3429000"/>
          <p14:tracePt t="405094" x="8509000" y="3397250"/>
          <p14:tracePt t="405111" x="8540750" y="3371850"/>
          <p14:tracePt t="405127" x="8553450" y="3365500"/>
          <p14:tracePt t="405144" x="8585200" y="3352800"/>
          <p14:tracePt t="405161" x="8597900" y="3352800"/>
          <p14:tracePt t="405177" x="8604250" y="3352800"/>
          <p14:tracePt t="405194" x="8616950" y="3352800"/>
          <p14:tracePt t="405210" x="8623300" y="3352800"/>
          <p14:tracePt t="405227" x="8629650" y="3378200"/>
          <p14:tracePt t="405244" x="8629650" y="3409950"/>
          <p14:tracePt t="405260" x="8623300" y="3441700"/>
          <p14:tracePt t="405277" x="8604250" y="3479800"/>
          <p14:tracePt t="405294" x="8566150" y="3492500"/>
          <p14:tracePt t="405310" x="8540750" y="3505200"/>
          <p14:tracePt t="405312" x="8528050" y="3505200"/>
          <p14:tracePt t="405327" x="8515350" y="3505200"/>
          <p14:tracePt t="405344" x="8509000" y="3505200"/>
          <p14:tracePt t="405361" x="8509000" y="3498850"/>
          <p14:tracePt t="405377" x="8502650" y="3479800"/>
          <p14:tracePt t="405394" x="8496300" y="3448050"/>
          <p14:tracePt t="405411" x="8496300" y="3416300"/>
          <p14:tracePt t="405427" x="8496300" y="3390900"/>
          <p14:tracePt t="405444" x="8509000" y="3371850"/>
          <p14:tracePt t="405461" x="8534400" y="3359150"/>
          <p14:tracePt t="405477" x="8547100" y="3359150"/>
          <p14:tracePt t="405493" x="8553450" y="3359150"/>
          <p14:tracePt t="405527" x="8572500" y="3390900"/>
          <p14:tracePt t="405545" x="8572500" y="3403600"/>
          <p14:tracePt t="405560" x="8566150" y="3435350"/>
          <p14:tracePt t="405577" x="8534400" y="3460750"/>
          <p14:tracePt t="405594" x="8509000" y="3473450"/>
          <p14:tracePt t="405610" x="8483600" y="3479800"/>
          <p14:tracePt t="405627" x="8470900" y="3479800"/>
          <p14:tracePt t="405660" x="8470900" y="3473450"/>
          <p14:tracePt t="405677" x="8470900" y="3448050"/>
          <p14:tracePt t="405694" x="8489950" y="3435350"/>
          <p14:tracePt t="405736" x="8483600" y="3435350"/>
          <p14:tracePt t="405744" x="8458200" y="3435350"/>
          <p14:tracePt t="405760" x="8362950" y="3435350"/>
          <p14:tracePt t="405777" x="8210550" y="3435350"/>
          <p14:tracePt t="405794" x="8026400" y="3435350"/>
          <p14:tracePt t="405811" x="7816850" y="3435350"/>
          <p14:tracePt t="405827" x="7607300" y="3435350"/>
          <p14:tracePt t="405844" x="7385050" y="3435350"/>
          <p14:tracePt t="405860" x="7150100" y="3429000"/>
          <p14:tracePt t="405877" x="6934200" y="3371850"/>
          <p14:tracePt t="405894" x="6731000" y="3321050"/>
          <p14:tracePt t="405910" x="6540500" y="3282950"/>
          <p14:tracePt t="405927" x="6292850" y="3213100"/>
          <p14:tracePt t="405944" x="6134100" y="3155950"/>
          <p14:tracePt t="405960" x="6013450" y="3149600"/>
          <p14:tracePt t="405977" x="5924550" y="3124200"/>
          <p14:tracePt t="405994" x="5842000" y="3092450"/>
          <p14:tracePt t="406011" x="5759450" y="3060700"/>
          <p14:tracePt t="406027" x="5695950" y="3035300"/>
          <p14:tracePt t="406044" x="5657850" y="3022600"/>
          <p14:tracePt t="406061" x="5651500" y="3016250"/>
          <p14:tracePt t="406077" x="5645150" y="3003550"/>
          <p14:tracePt t="406094" x="5638800" y="2978150"/>
          <p14:tracePt t="406112" x="5613400" y="2946400"/>
          <p14:tracePt t="406127" x="5581650" y="2927350"/>
          <p14:tracePt t="406144" x="5549900" y="2914650"/>
          <p14:tracePt t="406161" x="5505450" y="2901950"/>
          <p14:tracePt t="406177" x="5461000" y="2876550"/>
          <p14:tracePt t="406194" x="5416550" y="2863850"/>
          <p14:tracePt t="406210" x="5397500" y="2857500"/>
          <p14:tracePt t="406227" x="5391150" y="2857500"/>
          <p14:tracePt t="406244" x="5384800" y="2851150"/>
          <p14:tracePt t="406277" x="5378450" y="2844800"/>
          <p14:tracePt t="406479" x="5384800" y="2844800"/>
          <p14:tracePt t="406488" x="5403850" y="2844800"/>
          <p14:tracePt t="406495" x="5429250" y="2838450"/>
          <p14:tracePt t="406510" x="5448300" y="2838450"/>
          <p14:tracePt t="406527" x="5511800" y="2838450"/>
          <p14:tracePt t="406529" x="5537200" y="2832100"/>
          <p14:tracePt t="406544" x="5607050" y="2832100"/>
          <p14:tracePt t="406561" x="5676900" y="2832100"/>
          <p14:tracePt t="406577" x="5734050" y="2832100"/>
          <p14:tracePt t="406594" x="5784850" y="2832100"/>
          <p14:tracePt t="406610" x="5829300" y="2832100"/>
          <p14:tracePt t="406627" x="5861050" y="2838450"/>
          <p14:tracePt t="406644" x="5899150" y="2851150"/>
          <p14:tracePt t="406660" x="5930900" y="2863850"/>
          <p14:tracePt t="406677" x="5969000" y="2889250"/>
          <p14:tracePt t="406694" x="6000750" y="2908300"/>
          <p14:tracePt t="406710" x="6032500" y="2933700"/>
          <p14:tracePt t="406727" x="6070600" y="2978150"/>
          <p14:tracePt t="406744" x="6096000" y="3016250"/>
          <p14:tracePt t="406760" x="6121400" y="3060700"/>
          <p14:tracePt t="406777" x="6146800" y="3092450"/>
          <p14:tracePt t="406794" x="6172200" y="3117850"/>
          <p14:tracePt t="406810" x="6203950" y="3143250"/>
          <p14:tracePt t="406827" x="6242050" y="3162300"/>
          <p14:tracePt t="406844" x="6292850" y="3181350"/>
          <p14:tracePt t="406860" x="6343650" y="3200400"/>
          <p14:tracePt t="406877" x="6407150" y="3225800"/>
          <p14:tracePt t="406894" x="6470650" y="3232150"/>
          <p14:tracePt t="406911" x="6553200" y="3232150"/>
          <p14:tracePt t="406913" x="6591300" y="3225800"/>
          <p14:tracePt t="406927" x="6667500" y="3194050"/>
          <p14:tracePt t="406944" x="6750050" y="3181350"/>
          <p14:tracePt t="406961" x="6807200" y="3175000"/>
          <p14:tracePt t="406977" x="6858000" y="3175000"/>
          <p14:tracePt t="406994" x="6908800" y="3175000"/>
          <p14:tracePt t="407011" x="6972300" y="3162300"/>
          <p14:tracePt t="407027" x="7035800" y="3143250"/>
          <p14:tracePt t="407044" x="7099300" y="3124200"/>
          <p14:tracePt t="407060" x="7143750" y="3105150"/>
          <p14:tracePt t="407078" x="7181850" y="3092450"/>
          <p14:tracePt t="407094" x="7213600" y="3086100"/>
          <p14:tracePt t="407095" x="7232650" y="3079750"/>
          <p14:tracePt t="407110" x="7239000" y="3073400"/>
          <p14:tracePt t="407127" x="7296150" y="3067050"/>
          <p14:tracePt t="407144" x="7346950" y="3067050"/>
          <p14:tracePt t="407160" x="7391400" y="3067050"/>
          <p14:tracePt t="407177" x="7435850" y="3067050"/>
          <p14:tracePt t="407194" x="7480300" y="3067050"/>
          <p14:tracePt t="407211" x="7537450" y="3067050"/>
          <p14:tracePt t="407227" x="7600950" y="3067050"/>
          <p14:tracePt t="407244" x="7645400" y="3067050"/>
          <p14:tracePt t="407260" x="7683500" y="3067050"/>
          <p14:tracePt t="407277" x="7727950" y="3079750"/>
          <p14:tracePt t="407294" x="7772400" y="3092450"/>
          <p14:tracePt t="407311" x="7835900" y="3124200"/>
          <p14:tracePt t="407327" x="7874000" y="3136900"/>
          <p14:tracePt t="407344" x="7912100" y="3162300"/>
          <p14:tracePt t="407361" x="7937500" y="3181350"/>
          <p14:tracePt t="407377" x="7962900" y="3200400"/>
          <p14:tracePt t="407394" x="7988300" y="3219450"/>
          <p14:tracePt t="407410" x="8026400" y="3244850"/>
          <p14:tracePt t="407427" x="8070850" y="3270250"/>
          <p14:tracePt t="407444" x="8108950" y="3289300"/>
          <p14:tracePt t="407460" x="8147050" y="3302000"/>
          <p14:tracePt t="407477" x="8166100" y="3327400"/>
          <p14:tracePt t="407494" x="8191500" y="3340100"/>
          <p14:tracePt t="407511" x="8235950" y="3365500"/>
          <p14:tracePt t="407512" x="8255000" y="3371850"/>
          <p14:tracePt t="407527" x="8293100" y="3390900"/>
          <p14:tracePt t="407544" x="8312150" y="3390900"/>
          <p14:tracePt t="407561" x="8331200" y="3397250"/>
          <p14:tracePt t="407577" x="8343900" y="3403600"/>
          <p14:tracePt t="407594" x="8362950" y="3409950"/>
          <p14:tracePt t="407610" x="8388350" y="3409950"/>
          <p14:tracePt t="407627" x="8432800" y="3429000"/>
          <p14:tracePt t="407644" x="8464550" y="3429000"/>
          <p14:tracePt t="407661" x="8470900" y="3441700"/>
          <p14:tracePt t="407711" x="8477250" y="3441700"/>
          <p14:tracePt t="408376" x="8464550" y="3441700"/>
          <p14:tracePt t="408394" x="8432800" y="3441700"/>
          <p14:tracePt t="408410" x="8369300" y="3441700"/>
          <p14:tracePt t="408427" x="8235950" y="3479800"/>
          <p14:tracePt t="408444" x="8077200" y="3543300"/>
          <p14:tracePt t="408460" x="7867650" y="3657600"/>
          <p14:tracePt t="408477" x="7613650" y="3759200"/>
          <p14:tracePt t="408494" x="7334250" y="3879850"/>
          <p14:tracePt t="408511" x="7010400" y="4019550"/>
          <p14:tracePt t="408527" x="6896100" y="4070350"/>
          <p14:tracePt t="408544" x="6800850" y="4108450"/>
          <p14:tracePt t="408561" x="6724650" y="4140200"/>
          <p14:tracePt t="408577" x="6667500" y="4159250"/>
          <p14:tracePt t="408594" x="6623050" y="4171950"/>
          <p14:tracePt t="408610" x="6572250" y="4184650"/>
          <p14:tracePt t="408627" x="6534150" y="4197350"/>
          <p14:tracePt t="408644" x="6483350" y="4197350"/>
          <p14:tracePt t="408661" x="6438900" y="4197350"/>
          <p14:tracePt t="408677" x="6375400" y="4197350"/>
          <p14:tracePt t="408694" x="6292850" y="4197350"/>
          <p14:tracePt t="408710" x="6210300" y="4197350"/>
          <p14:tracePt t="408712" x="6178550" y="4197350"/>
          <p14:tracePt t="408727" x="6127750" y="4191000"/>
          <p14:tracePt t="408744" x="6108700" y="4184650"/>
          <p14:tracePt t="408761" x="6096000" y="4171950"/>
          <p14:tracePt t="408777" x="6089650" y="4152900"/>
          <p14:tracePt t="408794" x="6070600" y="4127500"/>
          <p14:tracePt t="408811" x="6057900" y="4102100"/>
          <p14:tracePt t="408827" x="6032500" y="4089400"/>
          <p14:tracePt t="408844" x="5994400" y="4051300"/>
          <p14:tracePt t="408860" x="5962650" y="4019550"/>
          <p14:tracePt t="408877" x="5905500" y="3987800"/>
          <p14:tracePt t="408880" x="5880100" y="3975100"/>
          <p14:tracePt t="408894" x="5861050" y="3968750"/>
          <p14:tracePt t="408911" x="5842000" y="3962400"/>
          <p14:tracePt t="408912" x="5829300" y="3962400"/>
          <p14:tracePt t="408927" x="5816600" y="3949700"/>
          <p14:tracePt t="408944" x="5810250" y="3943350"/>
          <p14:tracePt t="408961" x="5778500" y="3911600"/>
          <p14:tracePt t="408977" x="5727700" y="3873500"/>
          <p14:tracePt t="408994" x="5651500" y="3822700"/>
          <p14:tracePt t="409011" x="5594350" y="3771900"/>
          <p14:tracePt t="409027" x="5543550" y="3727450"/>
          <p14:tracePt t="409044" x="5511800" y="3676650"/>
          <p14:tracePt t="409060" x="5473700" y="3625850"/>
          <p14:tracePt t="409077" x="5461000" y="3600450"/>
          <p14:tracePt t="409096" x="5454650" y="3575050"/>
          <p14:tracePt t="409111" x="5454650" y="3562350"/>
          <p14:tracePt t="409127" x="5454650" y="3530600"/>
          <p14:tracePt t="409144" x="5454650" y="3511550"/>
          <p14:tracePt t="409177" x="5454650" y="3505200"/>
          <p14:tracePt t="409194" x="5441950" y="3498850"/>
          <p14:tracePt t="409210" x="5422900" y="3498850"/>
          <p14:tracePt t="409227" x="5403850" y="3498850"/>
          <p14:tracePt t="409244" x="5378450" y="3498850"/>
          <p14:tracePt t="409261" x="5359400" y="3505200"/>
          <p14:tracePt t="409277" x="5346700" y="3511550"/>
          <p14:tracePt t="409294" x="5340350" y="3517900"/>
          <p14:tracePt t="409311" x="5340350" y="3536950"/>
          <p14:tracePt t="409327" x="5340350" y="3556000"/>
          <p14:tracePt t="409343" x="5340350" y="3562350"/>
          <p14:tracePt t="409360" x="5340350" y="3568700"/>
          <p14:tracePt t="409377" x="5359400" y="3581400"/>
          <p14:tracePt t="409393" x="5378450" y="3587750"/>
          <p14:tracePt t="409411" x="5397500" y="3587750"/>
          <p14:tracePt t="409427" x="5403850" y="3587750"/>
          <p14:tracePt t="409460" x="5416550" y="3587750"/>
          <p14:tracePt t="409477" x="5435600" y="3594100"/>
          <p14:tracePt t="409494" x="5454650" y="3594100"/>
          <p14:tracePt t="409527" x="5454650" y="3613150"/>
          <p14:tracePt t="409544" x="5422900" y="3644900"/>
          <p14:tracePt t="409561" x="5403850" y="3676650"/>
          <p14:tracePt t="409577" x="5391150" y="3689350"/>
          <p14:tracePt t="409615" x="5384800" y="3689350"/>
          <p14:tracePt t="409627" x="5378450" y="3695700"/>
          <p14:tracePt t="409644" x="5365750" y="3702050"/>
          <p14:tracePt t="409660" x="5353050" y="3708400"/>
          <p14:tracePt t="409677" x="5340350" y="3708400"/>
          <p14:tracePt t="409694" x="5334000" y="3708400"/>
          <p14:tracePt t="409752" x="5334000" y="3695700"/>
          <p14:tracePt t="409760" x="5334000" y="3689350"/>
          <p14:tracePt t="409777" x="5340350" y="3663950"/>
          <p14:tracePt t="409794" x="5359400" y="3638550"/>
          <p14:tracePt t="409810" x="5397500" y="3619500"/>
          <p14:tracePt t="409827" x="5435600" y="3600450"/>
          <p14:tracePt t="409844" x="5467350" y="3587750"/>
          <p14:tracePt t="409860" x="5499100" y="3587750"/>
          <p14:tracePt t="409877" x="5537200" y="3587750"/>
          <p14:tracePt t="409894" x="5568950" y="3587750"/>
          <p14:tracePt t="409911" x="5600700" y="3594100"/>
          <p14:tracePt t="409927" x="5619750" y="3613150"/>
          <p14:tracePt t="409944" x="5632450" y="3632200"/>
          <p14:tracePt t="409960" x="5632450" y="3651250"/>
          <p14:tracePt t="409977" x="5638800" y="3657600"/>
          <p14:tracePt t="409994" x="5638800" y="3683000"/>
          <p14:tracePt t="410010" x="5607050" y="3714750"/>
          <p14:tracePt t="410027" x="5581650" y="3733800"/>
          <p14:tracePt t="410044" x="5556250" y="3746500"/>
          <p14:tracePt t="410062" x="5537200" y="3746500"/>
          <p14:tracePt t="410077" x="5518150" y="3746500"/>
          <p14:tracePt t="410094" x="5492750" y="3746500"/>
          <p14:tracePt t="410111" x="5429250" y="3746500"/>
          <p14:tracePt t="410127" x="5403850" y="3727450"/>
          <p14:tracePt t="410144" x="5378450" y="3702050"/>
          <p14:tracePt t="410160" x="5346700" y="3663950"/>
          <p14:tracePt t="410177" x="5327650" y="3625850"/>
          <p14:tracePt t="410194" x="5314950" y="3594100"/>
          <p14:tracePt t="410210" x="5302250" y="3556000"/>
          <p14:tracePt t="410227" x="5295900" y="3511550"/>
          <p14:tracePt t="410244" x="5283200" y="3460750"/>
          <p14:tracePt t="410260" x="5270500" y="3422650"/>
          <p14:tracePt t="410277" x="5270500" y="3397250"/>
          <p14:tracePt t="410294" x="5270500" y="3371850"/>
          <p14:tracePt t="410311" x="5283200" y="3340100"/>
          <p14:tracePt t="410327" x="5302250" y="3321050"/>
          <p14:tracePt t="410344" x="5334000" y="3314700"/>
          <p14:tracePt t="410360" x="5372100" y="3302000"/>
          <p14:tracePt t="410377" x="5397500" y="3295650"/>
          <p14:tracePt t="410394" x="5416550" y="3295650"/>
          <p14:tracePt t="410410" x="5448300" y="3295650"/>
          <p14:tracePt t="410428" x="5473700" y="3295650"/>
          <p14:tracePt t="410444" x="5511800" y="3314700"/>
          <p14:tracePt t="410461" x="5537200" y="3333750"/>
          <p14:tracePt t="410477" x="5543550" y="3352800"/>
          <p14:tracePt t="410494" x="5543550" y="3378200"/>
          <p14:tracePt t="410511" x="5524500" y="3429000"/>
          <p14:tracePt t="410527" x="5499100" y="3448050"/>
          <p14:tracePt t="410544" x="5480050" y="3460750"/>
          <p14:tracePt t="410560" x="5441950" y="3467100"/>
          <p14:tracePt t="410577" x="5403850" y="3479800"/>
          <p14:tracePt t="410594" x="5359400" y="3492500"/>
          <p14:tracePt t="410610" x="5308600" y="3492500"/>
          <p14:tracePt t="410627" x="5264150" y="3492500"/>
          <p14:tracePt t="410644" x="5226050" y="3492500"/>
          <p14:tracePt t="410661" x="5194300" y="3492500"/>
          <p14:tracePt t="410677" x="5168900" y="3473450"/>
          <p14:tracePt t="410694" x="5143500" y="3454400"/>
          <p14:tracePt t="410696" x="5130800" y="3441700"/>
          <p14:tracePt t="410712" x="5118100" y="3409950"/>
          <p14:tracePt t="410727" x="5118100" y="3365500"/>
          <p14:tracePt t="410744" x="5118100" y="3321050"/>
          <p14:tracePt t="410760" x="5118100" y="3295650"/>
          <p14:tracePt t="410777" x="5143500" y="3276600"/>
          <p14:tracePt t="410794" x="5194300" y="3263900"/>
          <p14:tracePt t="410811" x="5257800" y="3251200"/>
          <p14:tracePt t="410828" x="5334000" y="3251200"/>
          <p14:tracePt t="410844" x="5403850" y="3257550"/>
          <p14:tracePt t="410860" x="5480050" y="3257550"/>
          <p14:tracePt t="410877" x="5549900" y="3270250"/>
          <p14:tracePt t="410894" x="5594350" y="3289300"/>
          <p14:tracePt t="410912" x="5632450" y="3346450"/>
          <p14:tracePt t="410927" x="5651500" y="3384550"/>
          <p14:tracePt t="410945" x="5651500" y="3429000"/>
          <p14:tracePt t="410961" x="5632450" y="3460750"/>
          <p14:tracePt t="410977" x="5588000" y="3498850"/>
          <p14:tracePt t="410994" x="5530850" y="3524250"/>
          <p14:tracePt t="411010" x="5461000" y="3549650"/>
          <p14:tracePt t="411027" x="5403850" y="3549650"/>
          <p14:tracePt t="411044" x="5340350" y="3549650"/>
          <p14:tracePt t="411060" x="5289550" y="3549650"/>
          <p14:tracePt t="411077" x="5264150" y="3543300"/>
          <p14:tracePt t="411094" x="5238750" y="3517900"/>
          <p14:tracePt t="411095" x="5232400" y="3498850"/>
          <p14:tracePt t="411111" x="5219700" y="3448050"/>
          <p14:tracePt t="411127" x="5219700" y="3397250"/>
          <p14:tracePt t="411144" x="5219700" y="3346450"/>
          <p14:tracePt t="411160" x="5251450" y="3308350"/>
          <p14:tracePt t="411177" x="5283200" y="3276600"/>
          <p14:tracePt t="411194" x="5340350" y="3276600"/>
          <p14:tracePt t="411210" x="5397500" y="3263900"/>
          <p14:tracePt t="411227" x="5454650" y="3263900"/>
          <p14:tracePt t="411244" x="5505450" y="3263900"/>
          <p14:tracePt t="411260" x="5556250" y="3270250"/>
          <p14:tracePt t="411277" x="5581650" y="3302000"/>
          <p14:tracePt t="411294" x="5600700" y="3340100"/>
          <p14:tracePt t="411295" x="5600700" y="3365500"/>
          <p14:tracePt t="411311" x="5600700" y="3416300"/>
          <p14:tracePt t="411327" x="5581650" y="3460750"/>
          <p14:tracePt t="411344" x="5518150" y="3505200"/>
          <p14:tracePt t="411361" x="5454650" y="3536950"/>
          <p14:tracePt t="411377" x="5416550" y="3543300"/>
          <p14:tracePt t="411394" x="5391150" y="3543300"/>
          <p14:tracePt t="411410" x="5372100" y="3543300"/>
          <p14:tracePt t="411427" x="5365750" y="3536950"/>
          <p14:tracePt t="411444" x="5353050" y="3524250"/>
          <p14:tracePt t="411460" x="5353050" y="3492500"/>
          <p14:tracePt t="411477" x="5353050" y="3460750"/>
          <p14:tracePt t="411494" x="5346700" y="3429000"/>
          <p14:tracePt t="411511" x="5346700" y="3403600"/>
          <p14:tracePt t="411528" x="5346700" y="3397250"/>
          <p14:tracePt t="411544" x="5353050" y="3371850"/>
          <p14:tracePt t="411560" x="5365750" y="3346450"/>
          <p14:tracePt t="411577" x="5372100" y="3327400"/>
          <p14:tracePt t="411594" x="5384800" y="3321050"/>
          <p14:tracePt t="411611" x="5416550" y="3321050"/>
          <p14:tracePt t="411627" x="5448300" y="3314700"/>
          <p14:tracePt t="411644" x="5486400" y="3327400"/>
          <p14:tracePt t="411661" x="5530850" y="3340100"/>
          <p14:tracePt t="411677" x="5568950" y="3359150"/>
          <p14:tracePt t="411694" x="5581650" y="3397250"/>
          <p14:tracePt t="411696" x="5588000" y="3416300"/>
          <p14:tracePt t="411710" x="5588000" y="3435350"/>
          <p14:tracePt t="411727" x="5588000" y="3486150"/>
          <p14:tracePt t="411744" x="5568950" y="3505200"/>
          <p14:tracePt t="411761" x="5543550" y="3511550"/>
          <p14:tracePt t="411778" x="5518150" y="3517900"/>
          <p14:tracePt t="411794" x="5486400" y="3517900"/>
          <p14:tracePt t="411810" x="5473700" y="3517900"/>
          <p14:tracePt t="411827" x="5467350" y="3517900"/>
          <p14:tracePt t="411845" x="5461000" y="3511550"/>
          <p14:tracePt t="411860" x="5461000" y="3505200"/>
          <p14:tracePt t="411877" x="5461000" y="3498850"/>
          <p14:tracePt t="411894" x="5461000" y="3492500"/>
          <p14:tracePt t="411911" x="5461000" y="3486150"/>
          <p14:tracePt t="412183" x="5461000" y="3479800"/>
          <p14:tracePt t="412192" x="5461000" y="3473450"/>
          <p14:tracePt t="412210" x="5461000" y="3467100"/>
          <p14:tracePt t="412227" x="5461000" y="3460750"/>
          <p14:tracePt t="412244" x="5505450" y="3435350"/>
          <p14:tracePt t="412260" x="5613400" y="3403600"/>
          <p14:tracePt t="412277" x="5753100" y="3352800"/>
          <p14:tracePt t="412294" x="5956300" y="3282950"/>
          <p14:tracePt t="412311" x="6318250" y="3181350"/>
          <p14:tracePt t="412327" x="6597650" y="3149600"/>
          <p14:tracePt t="412344" x="6896100" y="3136900"/>
          <p14:tracePt t="412361" x="7213600" y="3105150"/>
          <p14:tracePt t="412377" x="7512050" y="3067050"/>
          <p14:tracePt t="412394" x="7727950" y="3016250"/>
          <p14:tracePt t="412410" x="7874000" y="2965450"/>
          <p14:tracePt t="412427" x="7975600" y="2927350"/>
          <p14:tracePt t="412444" x="8058150" y="2889250"/>
          <p14:tracePt t="412461" x="8108950" y="2838450"/>
          <p14:tracePt t="412477" x="8147050" y="2762250"/>
          <p14:tracePt t="412494" x="8172450" y="2698750"/>
          <p14:tracePt t="412511" x="8191500" y="2647950"/>
          <p14:tracePt t="412527" x="8191500" y="2635250"/>
          <p14:tracePt t="412544" x="8197850" y="2635250"/>
          <p14:tracePt t="412561" x="8204200" y="2616200"/>
          <p14:tracePt t="412577" x="8235950" y="2578100"/>
          <p14:tracePt t="412594" x="8274050" y="2520950"/>
          <p14:tracePt t="412611" x="8286750" y="2470150"/>
          <p14:tracePt t="412627" x="8293100" y="2444750"/>
          <p14:tracePt t="412644" x="8299450" y="2432050"/>
          <p14:tracePt t="412661" x="8305800" y="2406650"/>
          <p14:tracePt t="412677" x="8318500" y="2374900"/>
          <p14:tracePt t="412694" x="8324850" y="2349500"/>
          <p14:tracePt t="412711" x="8324850" y="2336800"/>
          <p14:tracePt t="412864" x="8331200" y="2336800"/>
          <p14:tracePt t="412879" x="8337550" y="2336800"/>
          <p14:tracePt t="412912" x="8318500" y="2336800"/>
          <p14:tracePt t="412920" x="8293100" y="2336800"/>
          <p14:tracePt t="412928" x="8267700" y="2336800"/>
          <p14:tracePt t="412944" x="8223250" y="2336800"/>
          <p14:tracePt t="412961" x="8185150" y="2336800"/>
          <p14:tracePt t="412977" x="8115300" y="2336800"/>
          <p14:tracePt t="412994" x="8013700" y="2336800"/>
          <p14:tracePt t="413011" x="7880350" y="2336800"/>
          <p14:tracePt t="413027" x="7715250" y="2336800"/>
          <p14:tracePt t="413044" x="7543800" y="2336800"/>
          <p14:tracePt t="413060" x="7397750" y="2330450"/>
          <p14:tracePt t="413077" x="7308850" y="2311400"/>
          <p14:tracePt t="413094" x="7207250" y="2286000"/>
          <p14:tracePt t="413111" x="7092950" y="2247900"/>
          <p14:tracePt t="413112" x="7023100" y="2228850"/>
          <p14:tracePt t="413127" x="6908800" y="2197100"/>
          <p14:tracePt t="413144" x="6826250" y="2171700"/>
          <p14:tracePt t="413160" x="6781800" y="2159000"/>
          <p14:tracePt t="413177" x="6724650" y="2120900"/>
          <p14:tracePt t="413194" x="6705600" y="2095500"/>
          <p14:tracePt t="413211" x="6699250" y="2089150"/>
          <p14:tracePt t="413264" x="6705600" y="2089150"/>
          <p14:tracePt t="413279" x="6711950" y="2089150"/>
          <p14:tracePt t="413328" x="6711950" y="2101850"/>
          <p14:tracePt t="413336" x="6711950" y="2120900"/>
          <p14:tracePt t="413344" x="6711950" y="2139950"/>
          <p14:tracePt t="413360" x="6705600" y="2190750"/>
          <p14:tracePt t="413377" x="6673850" y="2273300"/>
          <p14:tracePt t="413394" x="6623050" y="2374900"/>
          <p14:tracePt t="413410" x="6565900" y="2514600"/>
          <p14:tracePt t="413427" x="6496050" y="2686050"/>
          <p14:tracePt t="413444" x="6413500" y="2876550"/>
          <p14:tracePt t="413460" x="6324600" y="3067050"/>
          <p14:tracePt t="413477" x="6210300" y="3187700"/>
          <p14:tracePt t="413494" x="6140450" y="3244850"/>
          <p14:tracePt t="413511" x="6108700" y="3276600"/>
          <p14:tracePt t="413527" x="6076950" y="3282950"/>
          <p14:tracePt t="413544" x="6038850" y="3302000"/>
          <p14:tracePt t="413561" x="6000750" y="3314700"/>
          <p14:tracePt t="413577" x="5969000" y="3327400"/>
          <p14:tracePt t="413594" x="5930900" y="3333750"/>
          <p14:tracePt t="413610" x="5905500" y="3340100"/>
          <p14:tracePt t="413627" x="5880100" y="3352800"/>
          <p14:tracePt t="413644" x="5842000" y="3365500"/>
          <p14:tracePt t="413661" x="5803900" y="3378200"/>
          <p14:tracePt t="413677" x="5765800" y="3390900"/>
          <p14:tracePt t="413694" x="5759450" y="3390900"/>
          <p14:tracePt t="413711" x="5734050" y="3390900"/>
          <p14:tracePt t="413727" x="5695950" y="3390900"/>
          <p14:tracePt t="413744" x="5651500" y="3390900"/>
          <p14:tracePt t="413761" x="5600700" y="3390900"/>
          <p14:tracePt t="413777" x="5556250" y="3390900"/>
          <p14:tracePt t="413794" x="5518150" y="3390900"/>
          <p14:tracePt t="413810" x="5461000" y="3390900"/>
          <p14:tracePt t="413827" x="5416550" y="3390900"/>
          <p14:tracePt t="413844" x="5384800" y="3390900"/>
          <p14:tracePt t="413861" x="5365750" y="3390900"/>
          <p14:tracePt t="413877" x="5334000" y="3390900"/>
          <p14:tracePt t="413894" x="5308600" y="3390900"/>
          <p14:tracePt t="413896" x="5302250" y="3390900"/>
          <p14:tracePt t="413911" x="5302250" y="3365500"/>
          <p14:tracePt t="413927" x="5302250" y="3340100"/>
          <p14:tracePt t="413944" x="5302250" y="3308350"/>
          <p14:tracePt t="413960" x="5302250" y="3282950"/>
          <p14:tracePt t="413977" x="5302250" y="3257550"/>
          <p14:tracePt t="413994" x="5327650" y="3244850"/>
          <p14:tracePt t="414010" x="5359400" y="3238500"/>
          <p14:tracePt t="414027" x="5403850" y="3238500"/>
          <p14:tracePt t="414044" x="5486400" y="3232150"/>
          <p14:tracePt t="414060" x="5600700" y="3200400"/>
          <p14:tracePt t="414077" x="5740400" y="3136900"/>
          <p14:tracePt t="414094" x="5880100" y="3035300"/>
          <p14:tracePt t="414110" x="5988050" y="2882900"/>
          <p14:tracePt t="414127" x="6108700" y="2597150"/>
          <p14:tracePt t="414144" x="6159500" y="2438400"/>
          <p14:tracePt t="414160" x="6178550" y="2286000"/>
          <p14:tracePt t="414177" x="6178550" y="2171700"/>
          <p14:tracePt t="414194" x="6140450" y="2082800"/>
          <p14:tracePt t="414210" x="6121400" y="2038350"/>
          <p14:tracePt t="414227" x="6115050" y="1993900"/>
          <p14:tracePt t="414244" x="6146800" y="1924050"/>
          <p14:tracePt t="414260" x="6191250" y="1847850"/>
          <p14:tracePt t="414277" x="6223000" y="1809750"/>
          <p14:tracePt t="414294" x="6235700" y="1803400"/>
          <p14:tracePt t="414336" x="6242050" y="1803400"/>
          <p14:tracePt t="414344" x="6254750" y="1803400"/>
          <p14:tracePt t="414360" x="6286500" y="1822450"/>
          <p14:tracePt t="414377" x="6311900" y="1841500"/>
          <p14:tracePt t="414394" x="6343650" y="1860550"/>
          <p14:tracePt t="414410" x="6375400" y="1879600"/>
          <p14:tracePt t="414427" x="6413500" y="1892300"/>
          <p14:tracePt t="414444" x="6457950" y="1905000"/>
          <p14:tracePt t="414461" x="6502400" y="1924050"/>
          <p14:tracePt t="414477" x="6521450" y="1924050"/>
          <p14:tracePt t="414494" x="6527800" y="1924050"/>
          <p14:tracePt t="414559" x="6534150" y="1924050"/>
          <p14:tracePt t="414591" x="6534150" y="1930400"/>
          <p14:tracePt t="414599" x="6540500" y="1930400"/>
          <p14:tracePt t="414616" x="6546850" y="1930400"/>
          <p14:tracePt t="414627" x="6553200" y="1930400"/>
          <p14:tracePt t="414644" x="6565900" y="1936750"/>
          <p14:tracePt t="414660" x="6591300" y="1936750"/>
          <p14:tracePt t="414677" x="6610350" y="1936750"/>
          <p14:tracePt t="414694" x="6629400" y="1943100"/>
          <p14:tracePt t="414711" x="6642100" y="1949450"/>
          <p14:tracePt t="414744" x="6654800" y="1949450"/>
          <p14:tracePt t="414761" x="6667500" y="1968500"/>
          <p14:tracePt t="414777" x="6680200" y="1974850"/>
          <p14:tracePt t="414794" x="6699250" y="1981200"/>
          <p14:tracePt t="414811" x="6711950" y="1981200"/>
          <p14:tracePt t="414827" x="6724650" y="1987550"/>
          <p14:tracePt t="414844" x="6737350" y="1993900"/>
          <p14:tracePt t="414860" x="6756400" y="1993900"/>
          <p14:tracePt t="414878" x="6781800" y="1993900"/>
          <p14:tracePt t="414894" x="6813550" y="2012950"/>
          <p14:tracePt t="414895" x="6826250" y="2012950"/>
          <p14:tracePt t="414912" x="6864350" y="2012950"/>
          <p14:tracePt t="414927" x="6896100" y="2025650"/>
          <p14:tracePt t="414944" x="6934200" y="2025650"/>
          <p14:tracePt t="414960" x="6972300" y="2038350"/>
          <p14:tracePt t="414977" x="6997700" y="2044700"/>
          <p14:tracePt t="414994" x="7016750" y="2044700"/>
          <p14:tracePt t="415011" x="7042150" y="2051050"/>
          <p14:tracePt t="415027" x="7061200" y="2051050"/>
          <p14:tracePt t="415044" x="7086600" y="2057400"/>
          <p14:tracePt t="415061" x="7137400" y="2076450"/>
          <p14:tracePt t="415077" x="7181850" y="2089150"/>
          <p14:tracePt t="415094" x="7226300" y="2101850"/>
          <p14:tracePt t="415111" x="7283450" y="2120900"/>
          <p14:tracePt t="415127" x="7296150" y="2127250"/>
          <p14:tracePt t="415144" x="7327900" y="2139950"/>
          <p14:tracePt t="415160" x="7353300" y="2139950"/>
          <p14:tracePt t="415177" x="7391400" y="2146300"/>
          <p14:tracePt t="415194" x="7429500" y="2159000"/>
          <p14:tracePt t="415210" x="7461250" y="2159000"/>
          <p14:tracePt t="415227" x="7505700" y="2159000"/>
          <p14:tracePt t="415244" x="7550150" y="2165350"/>
          <p14:tracePt t="415260" x="7594600" y="2178050"/>
          <p14:tracePt t="415277" x="7632700" y="2197100"/>
          <p14:tracePt t="415294" x="7664450" y="2203450"/>
          <p14:tracePt t="415311" x="7708900" y="2216150"/>
          <p14:tracePt t="415327" x="7734300" y="2222500"/>
          <p14:tracePt t="415344" x="7753350" y="2228850"/>
          <p14:tracePt t="415360" x="7766050" y="2235200"/>
          <p14:tracePt t="415377" x="7778750" y="2241550"/>
          <p14:tracePt t="415394" x="7791450" y="2254250"/>
          <p14:tracePt t="415410" x="7797800" y="2254250"/>
          <p14:tracePt t="415427" x="7810500" y="2260600"/>
          <p14:tracePt t="415444" x="7823200" y="2260600"/>
          <p14:tracePt t="415461" x="7823200" y="2266950"/>
          <p14:tracePt t="415477" x="7829550" y="2273300"/>
          <p14:tracePt t="415494" x="7842250" y="2273300"/>
          <p14:tracePt t="415512" x="7848600" y="2286000"/>
          <p14:tracePt t="415527" x="7861300" y="2292350"/>
          <p14:tracePt t="415544" x="7867650" y="2298700"/>
          <p14:tracePt t="415560" x="7880350" y="2305050"/>
          <p14:tracePt t="415577" x="7893050" y="2317750"/>
          <p14:tracePt t="415594" x="7899400" y="2324100"/>
          <p14:tracePt t="415610" x="7912100" y="2330450"/>
          <p14:tracePt t="415627" x="7924800" y="2336800"/>
          <p14:tracePt t="415644" x="7931150" y="2343150"/>
          <p14:tracePt t="415660" x="7931150" y="2349500"/>
          <p14:tracePt t="415677" x="7937500" y="2355850"/>
          <p14:tracePt t="415694" x="7943850" y="2368550"/>
          <p14:tracePt t="415696" x="7950200" y="2374900"/>
          <p14:tracePt t="415711" x="7950200" y="2387600"/>
          <p14:tracePt t="415727" x="7956550" y="2393950"/>
          <p14:tracePt t="415744" x="7956550" y="2406650"/>
          <p14:tracePt t="415760" x="7962900" y="2413000"/>
          <p14:tracePt t="415777" x="7962900" y="2438400"/>
          <p14:tracePt t="415794" x="7969250" y="2470150"/>
          <p14:tracePt t="415810" x="7981950" y="2495550"/>
          <p14:tracePt t="415828" x="7981950" y="2508250"/>
          <p14:tracePt t="415844" x="7981950" y="2520950"/>
          <p14:tracePt t="415861" x="7981950" y="2540000"/>
          <p14:tracePt t="415877" x="7981950" y="2565400"/>
          <p14:tracePt t="415896" x="7969250" y="2616200"/>
          <p14:tracePt t="415911" x="7950200" y="2641600"/>
          <p14:tracePt t="415927" x="7937500" y="2660650"/>
          <p14:tracePt t="415944" x="7918450" y="2673350"/>
          <p14:tracePt t="415960" x="7893050" y="2686050"/>
          <p14:tracePt t="415977" x="7854950" y="2711450"/>
          <p14:tracePt t="415994" x="7829550" y="2736850"/>
          <p14:tracePt t="416010" x="7785100" y="2762250"/>
          <p14:tracePt t="416027" x="7747000" y="2768600"/>
          <p14:tracePt t="416044" x="7721600" y="2781300"/>
          <p14:tracePt t="416061" x="7689850" y="2787650"/>
          <p14:tracePt t="416077" x="7670800" y="2794000"/>
          <p14:tracePt t="416094" x="7651750" y="2806700"/>
          <p14:tracePt t="416111" x="7613650" y="2813050"/>
          <p14:tracePt t="416127" x="7588250" y="2819400"/>
          <p14:tracePt t="416145" x="7569200" y="2825750"/>
          <p14:tracePt t="416160" x="7537450" y="2838450"/>
          <p14:tracePt t="416177" x="7512050" y="2844800"/>
          <p14:tracePt t="416196" x="7486650" y="2844800"/>
          <p14:tracePt t="416211" x="7461250" y="2851150"/>
          <p14:tracePt t="416227" x="7429500" y="2857500"/>
          <p14:tracePt t="416244" x="7378700" y="2857500"/>
          <p14:tracePt t="416261" x="7327900" y="2863850"/>
          <p14:tracePt t="416277" x="7289800" y="2870200"/>
          <p14:tracePt t="416294" x="7270750" y="2876550"/>
          <p14:tracePt t="416312" x="7239000" y="2876550"/>
          <p14:tracePt t="416327" x="7207250" y="2876550"/>
          <p14:tracePt t="416344" x="7169150" y="2876550"/>
          <p14:tracePt t="416361" x="7124700" y="2882900"/>
          <p14:tracePt t="416377" x="7092950" y="2882900"/>
          <p14:tracePt t="416394" x="7061200" y="2889250"/>
          <p14:tracePt t="416410" x="7035800" y="2889250"/>
          <p14:tracePt t="416427" x="7004050" y="2889250"/>
          <p14:tracePt t="416444" x="6972300" y="2889250"/>
          <p14:tracePt t="416461" x="6953250" y="2895600"/>
          <p14:tracePt t="416477" x="6934200" y="2895600"/>
          <p14:tracePt t="416494" x="6908800" y="2895600"/>
          <p14:tracePt t="416511" x="6877050" y="2895600"/>
          <p14:tracePt t="416527" x="6864350" y="2895600"/>
          <p14:tracePt t="416544" x="6838950" y="2895600"/>
          <p14:tracePt t="416560" x="6819900" y="2895600"/>
          <p14:tracePt t="416577" x="6800850" y="2895600"/>
          <p14:tracePt t="416594" x="6781800" y="2895600"/>
          <p14:tracePt t="416611" x="6762750" y="2895600"/>
          <p14:tracePt t="416627" x="6731000" y="2895600"/>
          <p14:tracePt t="416644" x="6705600" y="2895600"/>
          <p14:tracePt t="416660" x="6673850" y="2895600"/>
          <p14:tracePt t="416677" x="6642100" y="2895600"/>
          <p14:tracePt t="416694" x="6629400" y="2895600"/>
          <p14:tracePt t="416711" x="6623050" y="2901950"/>
          <p14:tracePt t="416727" x="6610350" y="2901950"/>
          <p14:tracePt t="416744" x="6591300" y="2914650"/>
          <p14:tracePt t="416760" x="6572250" y="2914650"/>
          <p14:tracePt t="416777" x="6559550" y="2927350"/>
          <p14:tracePt t="416794" x="6553200" y="2933700"/>
          <p14:tracePt t="416811" x="6534150" y="2940050"/>
          <p14:tracePt t="416827" x="6508750" y="2946400"/>
          <p14:tracePt t="416844" x="6483350" y="2959100"/>
          <p14:tracePt t="416861" x="6451600" y="2971800"/>
          <p14:tracePt t="416877" x="6419850" y="2978150"/>
          <p14:tracePt t="416894" x="6394450" y="2990850"/>
          <p14:tracePt t="416896" x="6388100" y="2997200"/>
          <p14:tracePt t="416911" x="6369050" y="2997200"/>
          <p14:tracePt t="416927" x="6343650" y="3009900"/>
          <p14:tracePt t="416944" x="6324600" y="3022600"/>
          <p14:tracePt t="416960" x="6299200" y="3028950"/>
          <p14:tracePt t="416977" x="6280150" y="3035300"/>
          <p14:tracePt t="416994" x="6261100" y="3041650"/>
          <p14:tracePt t="417010" x="6242050" y="3054350"/>
          <p14:tracePt t="417027" x="6210300" y="3060700"/>
          <p14:tracePt t="417044" x="6178550" y="3067050"/>
          <p14:tracePt t="417060" x="6159500" y="3073400"/>
          <p14:tracePt t="417077" x="6140450" y="3079750"/>
          <p14:tracePt t="417094" x="6127750" y="3086100"/>
          <p14:tracePt t="417096" x="6121400" y="3086100"/>
          <p14:tracePt t="417111" x="6102350" y="3092450"/>
          <p14:tracePt t="417127" x="6083300" y="3098800"/>
          <p14:tracePt t="417144" x="6051550" y="3111500"/>
          <p14:tracePt t="417160" x="6013450" y="3117850"/>
          <p14:tracePt t="417177" x="5981700" y="3130550"/>
          <p14:tracePt t="417196" x="5949950" y="3143250"/>
          <p14:tracePt t="417211" x="5937250" y="3149600"/>
          <p14:tracePt t="417227" x="5899150" y="3162300"/>
          <p14:tracePt t="417244" x="5861050" y="3168650"/>
          <p14:tracePt t="417261" x="5829300" y="3187700"/>
          <p14:tracePt t="417277" x="5803900" y="3219450"/>
          <p14:tracePt t="417294" x="5772150" y="3238500"/>
          <p14:tracePt t="417311" x="5746750" y="3244850"/>
          <p14:tracePt t="417312" x="5727700" y="3244850"/>
          <p14:tracePt t="417327" x="5708650" y="3257550"/>
          <p14:tracePt t="417344" x="5689600" y="3270250"/>
          <p14:tracePt t="417361" x="5645150" y="3282950"/>
          <p14:tracePt t="417377" x="5588000" y="3295650"/>
          <p14:tracePt t="417394" x="5530850" y="3321050"/>
          <p14:tracePt t="417411" x="5480050" y="3333750"/>
          <p14:tracePt t="417427" x="5441950" y="3346450"/>
          <p14:tracePt t="417444" x="5403850" y="3359150"/>
          <p14:tracePt t="417461" x="5353050" y="3365500"/>
          <p14:tracePt t="417477" x="5308600" y="3371850"/>
          <p14:tracePt t="417494" x="5270500" y="3371850"/>
          <p14:tracePt t="417511" x="5245100" y="3371850"/>
          <p14:tracePt t="417527" x="5232400" y="3371850"/>
          <p14:tracePt t="417952" x="5232400" y="3378200"/>
          <p14:tracePt t="417961" x="5232400" y="3384550"/>
          <p14:tracePt t="417977" x="5232400" y="3390900"/>
          <p14:tracePt t="417994" x="5219700" y="3422650"/>
          <p14:tracePt t="418011" x="5219700" y="3460750"/>
          <p14:tracePt t="418027" x="5219700" y="3498850"/>
          <p14:tracePt t="418044" x="5226050" y="3505200"/>
          <p14:tracePt t="418060" x="5232400" y="3505200"/>
          <p14:tracePt t="418094" x="5232400" y="3498850"/>
          <p14:tracePt t="418111" x="5219700" y="3473450"/>
          <p14:tracePt t="418127" x="5200650" y="3454400"/>
          <p14:tracePt t="418144" x="5175250" y="3429000"/>
          <p14:tracePt t="418160" x="5162550" y="3403600"/>
          <p14:tracePt t="418177" x="5149850" y="3365500"/>
          <p14:tracePt t="418194" x="5149850" y="3333750"/>
          <p14:tracePt t="418210" x="5175250" y="3308350"/>
          <p14:tracePt t="418227" x="5213350" y="3282950"/>
          <p14:tracePt t="418244" x="5270500" y="3276600"/>
          <p14:tracePt t="418260" x="5340350" y="3276600"/>
          <p14:tracePt t="418277" x="5403850" y="3276600"/>
          <p14:tracePt t="418294" x="5461000" y="3302000"/>
          <p14:tracePt t="418311" x="5480050" y="3327400"/>
          <p14:tracePt t="418312" x="5486400" y="3340100"/>
          <p14:tracePt t="418327" x="5486400" y="3384550"/>
          <p14:tracePt t="418344" x="5461000" y="3416300"/>
          <p14:tracePt t="418360" x="5416550" y="3454400"/>
          <p14:tracePt t="418377" x="5378450" y="3467100"/>
          <p14:tracePt t="418394" x="5334000" y="3473450"/>
          <p14:tracePt t="418411" x="5270500" y="3473450"/>
          <p14:tracePt t="418427" x="5226050" y="3448050"/>
          <p14:tracePt t="418444" x="5200650" y="3422650"/>
          <p14:tracePt t="418461" x="5194300" y="3397250"/>
          <p14:tracePt t="418477" x="5219700" y="3359150"/>
          <p14:tracePt t="418494" x="5276850" y="3333750"/>
          <p14:tracePt t="418511" x="5359400" y="3308350"/>
          <p14:tracePt t="418527" x="5378450" y="3308350"/>
          <p14:tracePt t="418544" x="5397500" y="3308350"/>
          <p14:tracePt t="418560" x="5410200" y="3333750"/>
          <p14:tracePt t="418577" x="5422900" y="3365500"/>
          <p14:tracePt t="418594" x="5429250" y="3384550"/>
          <p14:tracePt t="418611" x="5441950" y="3409950"/>
          <p14:tracePt t="418628" x="5448300" y="3416300"/>
          <p14:tracePt t="418644" x="5448300" y="3422650"/>
          <p14:tracePt t="418661" x="5435600" y="3429000"/>
          <p14:tracePt t="418677" x="5416550" y="3429000"/>
          <p14:tracePt t="418694" x="5403850" y="3435350"/>
          <p14:tracePt t="418712" x="5391150" y="3435350"/>
          <p14:tracePt t="418727" x="5378450" y="3441700"/>
          <p14:tracePt t="418744" x="5359400" y="3448050"/>
          <p14:tracePt t="418761" x="5340350" y="3454400"/>
          <p14:tracePt t="418777" x="5327650" y="3467100"/>
          <p14:tracePt t="418794" x="5327650" y="3473450"/>
          <p14:tracePt t="418810" x="5327650" y="3479800"/>
          <p14:tracePt t="418827" x="5334000" y="3486150"/>
          <p14:tracePt t="418844" x="5340350" y="3505200"/>
          <p14:tracePt t="418861" x="5353050" y="3524250"/>
          <p14:tracePt t="418877" x="5372100" y="3530600"/>
          <p14:tracePt t="418894" x="5410200" y="3530600"/>
          <p14:tracePt t="418897" x="5441950" y="3530600"/>
          <p14:tracePt t="418911" x="5511800" y="3530600"/>
          <p14:tracePt t="418927" x="5600700" y="3511550"/>
          <p14:tracePt t="418944" x="5695950" y="3498850"/>
          <p14:tracePt t="418960" x="5791200" y="3479800"/>
          <p14:tracePt t="418977" x="5899150" y="3448050"/>
          <p14:tracePt t="418994" x="6045200" y="3390900"/>
          <p14:tracePt t="419011" x="6235700" y="3321050"/>
          <p14:tracePt t="419027" x="6413500" y="3263900"/>
          <p14:tracePt t="419044" x="6559550" y="3213100"/>
          <p14:tracePt t="419060" x="6661150" y="3206750"/>
          <p14:tracePt t="419077" x="6692900" y="3206750"/>
          <p14:tracePt t="419111" x="6667500" y="3206750"/>
          <p14:tracePt t="419127" x="6635750" y="3219450"/>
          <p14:tracePt t="419144" x="6584950" y="3232150"/>
          <p14:tracePt t="419160" x="6527800" y="3251200"/>
          <p14:tracePt t="419177" x="6432550" y="3282950"/>
          <p14:tracePt t="419194" x="6311900" y="3327400"/>
          <p14:tracePt t="419210" x="6184900" y="3365500"/>
          <p14:tracePt t="419227" x="6051550" y="3409950"/>
          <p14:tracePt t="419244" x="5937250" y="3448050"/>
          <p14:tracePt t="419261" x="5822950" y="3467100"/>
          <p14:tracePt t="419277" x="5721350" y="3486150"/>
          <p14:tracePt t="419294" x="5626100" y="3511550"/>
          <p14:tracePt t="419312" x="5511800" y="3549650"/>
          <p14:tracePt t="419327" x="5461000" y="3562350"/>
          <p14:tracePt t="419344" x="5435600" y="3575050"/>
          <p14:tracePt t="419361" x="5429250" y="3575050"/>
          <p14:tracePt t="419407" x="5441950" y="3575050"/>
          <p14:tracePt t="419415" x="5461000" y="3568700"/>
          <p14:tracePt t="419427" x="5492750" y="3549650"/>
          <p14:tracePt t="419444" x="5594350" y="3498850"/>
          <p14:tracePt t="419461" x="5734050" y="3409950"/>
          <p14:tracePt t="419478" x="5880100" y="3295650"/>
          <p14:tracePt t="419494" x="6013450" y="3206750"/>
          <p14:tracePt t="419512" x="6115050" y="3130550"/>
          <p14:tracePt t="419527" x="6140450" y="3111500"/>
          <p14:tracePt t="419544" x="6146800" y="3098800"/>
          <p14:tracePt t="419600" x="6140450" y="3098800"/>
          <p14:tracePt t="419607" x="6134100" y="3098800"/>
          <p14:tracePt t="419615" x="6121400" y="3098800"/>
          <p14:tracePt t="419627" x="6096000" y="3111500"/>
          <p14:tracePt t="419644" x="6051550" y="3149600"/>
          <p14:tracePt t="419660" x="6000750" y="3181350"/>
          <p14:tracePt t="419677" x="5943600" y="3219450"/>
          <p14:tracePt t="419694" x="5873750" y="3263900"/>
          <p14:tracePt t="419711" x="5765800" y="3340100"/>
          <p14:tracePt t="419727" x="5715000" y="3371850"/>
          <p14:tracePt t="419744" x="5664200" y="3403600"/>
          <p14:tracePt t="419760" x="5607050" y="3435350"/>
          <p14:tracePt t="419777" x="5581650" y="3454400"/>
          <p14:tracePt t="419794" x="5575300" y="3467100"/>
          <p14:tracePt t="419827" x="5568950" y="3467100"/>
          <p14:tracePt t="419844" x="5581650" y="3467100"/>
          <p14:tracePt t="419861" x="5619750" y="3448050"/>
          <p14:tracePt t="419877" x="5702300" y="3397250"/>
          <p14:tracePt t="419894" x="5810250" y="3321050"/>
          <p14:tracePt t="419897" x="5873750" y="3282950"/>
          <p14:tracePt t="419911" x="5994400" y="3213100"/>
          <p14:tracePt t="419927" x="6089650" y="3143250"/>
          <p14:tracePt t="419944" x="6159500" y="3086100"/>
          <p14:tracePt t="419961" x="6210300" y="3028950"/>
          <p14:tracePt t="419977" x="6242050" y="3003550"/>
          <p14:tracePt t="419994" x="6254750" y="2990850"/>
          <p14:tracePt t="420047" x="6254750" y="3003550"/>
          <p14:tracePt t="420056" x="6254750" y="3016250"/>
          <p14:tracePt t="420063" x="6235700" y="3028950"/>
          <p14:tracePt t="420077" x="6223000" y="3048000"/>
          <p14:tracePt t="420094" x="6184900" y="3092450"/>
          <p14:tracePt t="420111" x="6102350" y="3187700"/>
          <p14:tracePt t="420127" x="6032500" y="3276600"/>
          <p14:tracePt t="420144" x="5949950" y="3359150"/>
          <p14:tracePt t="420160" x="5854700" y="3422650"/>
          <p14:tracePt t="420177" x="5765800" y="3473450"/>
          <p14:tracePt t="420194" x="5695950" y="3524250"/>
          <p14:tracePt t="420211" x="5638800" y="3556000"/>
          <p14:tracePt t="420227" x="5607050" y="3575050"/>
          <p14:tracePt t="420244" x="5594350" y="3581400"/>
          <p14:tracePt t="420319" x="5607050" y="3556000"/>
          <p14:tracePt t="420329" x="5638800" y="3530600"/>
          <p14:tracePt t="420344" x="5708650" y="3479800"/>
          <p14:tracePt t="420361" x="5816600" y="3403600"/>
          <p14:tracePt t="420377" x="5962650" y="3302000"/>
          <p14:tracePt t="420394" x="6115050" y="3181350"/>
          <p14:tracePt t="420411" x="6216650" y="3079750"/>
          <p14:tracePt t="420427" x="6267450" y="3022600"/>
          <p14:tracePt t="420444" x="6292850" y="2997200"/>
          <p14:tracePt t="420461" x="6292850" y="2990850"/>
          <p14:tracePt t="420477" x="6286500" y="2990850"/>
          <p14:tracePt t="420494" x="6273800" y="2997200"/>
          <p14:tracePt t="420511" x="6223000" y="3035300"/>
          <p14:tracePt t="420527" x="6153150" y="3079750"/>
          <p14:tracePt t="420544" x="6070600" y="3130550"/>
          <p14:tracePt t="420560" x="5969000" y="3219450"/>
          <p14:tracePt t="420577" x="5842000" y="3295650"/>
          <p14:tracePt t="420594" x="5727700" y="3371850"/>
          <p14:tracePt t="420611" x="5632450" y="3441700"/>
          <p14:tracePt t="420627" x="5562600" y="3492500"/>
          <p14:tracePt t="420644" x="5492750" y="3530600"/>
          <p14:tracePt t="420661" x="5467350" y="3549650"/>
          <p14:tracePt t="420677" x="5448300" y="3556000"/>
          <p14:tracePt t="420694" x="5435600" y="3568700"/>
          <p14:tracePt t="420710" x="5429250" y="3568700"/>
          <p14:tracePt t="420727" x="5391150" y="3587750"/>
          <p14:tracePt t="420744" x="5365750" y="3594100"/>
          <p14:tracePt t="420761" x="5359400" y="3594100"/>
          <p14:tracePt t="420864" x="5378450" y="3587750"/>
          <p14:tracePt t="420872" x="5410200" y="3575050"/>
          <p14:tracePt t="420880" x="5454650" y="3549650"/>
          <p14:tracePt t="420894" x="5505450" y="3517900"/>
          <p14:tracePt t="420911" x="5632450" y="3473450"/>
          <p14:tracePt t="420913" x="5702300" y="3454400"/>
          <p14:tracePt t="420927" x="5835650" y="3378200"/>
          <p14:tracePt t="420944" x="5949950" y="3276600"/>
          <p14:tracePt t="420961" x="6051550" y="3194050"/>
          <p14:tracePt t="420977" x="6115050" y="3149600"/>
          <p14:tracePt t="420994" x="6153150" y="3124200"/>
          <p14:tracePt t="421010" x="6165850" y="3117850"/>
          <p14:tracePt t="421063" x="6146800" y="3117850"/>
          <p14:tracePt t="421071" x="6121400" y="3130550"/>
          <p14:tracePt t="421079" x="6089650" y="3155950"/>
          <p14:tracePt t="421094" x="6051550" y="3175000"/>
          <p14:tracePt t="421111" x="5937250" y="3251200"/>
          <p14:tracePt t="421127" x="5848350" y="3295650"/>
          <p14:tracePt t="421144" x="5772150" y="3352800"/>
          <p14:tracePt t="421160" x="5715000" y="3390900"/>
          <p14:tracePt t="421177" x="5657850" y="3422650"/>
          <p14:tracePt t="421194" x="5607050" y="3460750"/>
          <p14:tracePt t="421211" x="5562600" y="3486150"/>
          <p14:tracePt t="421227" x="5530850" y="3505200"/>
          <p14:tracePt t="421244" x="5505450" y="3517900"/>
          <p14:tracePt t="421261" x="5486400" y="3524250"/>
          <p14:tracePt t="421277" x="5480050" y="3530600"/>
          <p14:tracePt t="421294" x="5473700" y="3530600"/>
          <p14:tracePt t="421448" x="5480050" y="3530600"/>
          <p14:tracePt t="421456" x="5486400" y="3530600"/>
          <p14:tracePt t="421463" x="5492750" y="3530600"/>
          <p14:tracePt t="421477" x="5499100" y="3517900"/>
          <p14:tracePt t="421494" x="5524500" y="3492500"/>
          <p14:tracePt t="421511" x="5575300" y="3460750"/>
          <p14:tracePt t="421527" x="5613400" y="3435350"/>
          <p14:tracePt t="421545" x="5689600" y="3403600"/>
          <p14:tracePt t="421560" x="5810250" y="3327400"/>
          <p14:tracePt t="421577" x="5949950" y="3238500"/>
          <p14:tracePt t="421594" x="6057900" y="3175000"/>
          <p14:tracePt t="421611" x="6115050" y="3130550"/>
          <p14:tracePt t="421627" x="6153150" y="3111500"/>
          <p14:tracePt t="421644" x="6165850" y="3098800"/>
          <p14:tracePt t="421661" x="6191250" y="3086100"/>
          <p14:tracePt t="421677" x="6203950" y="3073400"/>
          <p14:tracePt t="421887" x="6203950" y="3086100"/>
          <p14:tracePt t="421895" x="6191250" y="3098800"/>
          <p14:tracePt t="421911" x="6134100" y="3136900"/>
          <p14:tracePt t="421927" x="6051550" y="3187700"/>
          <p14:tracePt t="421944" x="5969000" y="3282950"/>
          <p14:tracePt t="421961" x="5880100" y="3352800"/>
          <p14:tracePt t="421977" x="5810250" y="3403600"/>
          <p14:tracePt t="421994" x="5765800" y="3435350"/>
          <p14:tracePt t="422011" x="5734050" y="3454400"/>
          <p14:tracePt t="422027" x="5715000" y="3473450"/>
          <p14:tracePt t="422044" x="5695950" y="3479800"/>
          <p14:tracePt t="422061" x="5683250" y="3486150"/>
          <p14:tracePt t="422077" x="5676900" y="3486150"/>
          <p14:tracePt t="422094" x="5670550" y="3486150"/>
          <p14:tracePt t="422111" x="5651500" y="3486150"/>
          <p14:tracePt t="422127" x="5638800" y="3492500"/>
          <p14:tracePt t="422144" x="5638800" y="3498850"/>
          <p14:tracePt t="422161" x="5638800" y="3505200"/>
          <p14:tracePt t="422177" x="5638800" y="3511550"/>
          <p14:tracePt t="422194" x="5632450" y="3511550"/>
          <p14:tracePt t="422227" x="5626100" y="3517900"/>
          <p14:tracePt t="422244" x="5613400" y="3524250"/>
          <p14:tracePt t="422260" x="5600700" y="3530600"/>
          <p14:tracePt t="422448" x="5600700" y="3524250"/>
          <p14:tracePt t="422464" x="5600700" y="3517900"/>
          <p14:tracePt t="422479" x="5600700" y="3511550"/>
          <p14:tracePt t="422528" x="5607050" y="3511550"/>
          <p14:tracePt t="422553" x="5613400" y="3511550"/>
          <p14:tracePt t="422623" x="5613400" y="3505200"/>
          <p14:tracePt t="422736" x="5619750" y="3505200"/>
          <p14:tracePt t="422744" x="5626100" y="3492500"/>
          <p14:tracePt t="422761" x="5651500" y="3473450"/>
          <p14:tracePt t="422777" x="5715000" y="3441700"/>
          <p14:tracePt t="422794" x="5791200" y="3403600"/>
          <p14:tracePt t="422811" x="5873750" y="3346450"/>
          <p14:tracePt t="422827" x="5969000" y="3302000"/>
          <p14:tracePt t="422844" x="6064250" y="3251200"/>
          <p14:tracePt t="422861" x="6146800" y="3187700"/>
          <p14:tracePt t="422877" x="6210300" y="3130550"/>
          <p14:tracePt t="422894" x="6242050" y="3105150"/>
          <p14:tracePt t="422896" x="6248400" y="3092450"/>
          <p14:tracePt t="422911" x="6254750" y="3086100"/>
          <p14:tracePt t="422984" x="6254750" y="3092450"/>
          <p14:tracePt t="423008" x="6254750" y="3098800"/>
          <p14:tracePt t="423023" x="6248400" y="3098800"/>
          <p14:tracePt t="423031" x="6235700" y="3098800"/>
          <p14:tracePt t="423044" x="6210300" y="3098800"/>
          <p14:tracePt t="423061" x="6153150" y="3117850"/>
          <p14:tracePt t="423077" x="6089650" y="3130550"/>
          <p14:tracePt t="423095" x="6026150" y="3162300"/>
          <p14:tracePt t="423111" x="5988050" y="3175000"/>
          <p14:tracePt t="423127" x="5943600" y="3194050"/>
          <p14:tracePt t="423145" x="5892800" y="3200400"/>
          <p14:tracePt t="423160" x="5854700" y="3213100"/>
          <p14:tracePt t="423178" x="5835650" y="3213100"/>
          <p14:tracePt t="423210" x="5829300" y="3213100"/>
          <p14:tracePt t="423244" x="5822950" y="3213100"/>
          <p14:tracePt t="423262" x="5810250" y="3213100"/>
          <p14:tracePt t="423278" x="5803900" y="3213100"/>
          <p14:tracePt t="423359" x="5816600" y="3213100"/>
          <p14:tracePt t="423377" x="5854700" y="3213100"/>
          <p14:tracePt t="423394" x="5911850" y="3213100"/>
          <p14:tracePt t="423411" x="5975350" y="3206750"/>
          <p14:tracePt t="423428" x="6045200" y="3187700"/>
          <p14:tracePt t="423444" x="6089650" y="3175000"/>
          <p14:tracePt t="423461" x="6127750" y="3162300"/>
          <p14:tracePt t="423478" x="6140450" y="3162300"/>
          <p14:tracePt t="423656" x="6127750" y="3175000"/>
          <p14:tracePt t="423663" x="6115050" y="3200400"/>
          <p14:tracePt t="423672" x="6096000" y="3219450"/>
          <p14:tracePt t="423679" x="6083300" y="3244850"/>
          <p14:tracePt t="423694" x="6057900" y="3270250"/>
          <p14:tracePt t="423711" x="5988050" y="3346450"/>
          <p14:tracePt t="423727" x="5962650" y="3371850"/>
          <p14:tracePt t="423744" x="5943600" y="3384550"/>
          <p14:tracePt t="423760" x="5937250" y="3390900"/>
          <p14:tracePt t="423831" x="5937250" y="3397250"/>
          <p14:tracePt t="423840" x="5911850" y="3403600"/>
          <p14:tracePt t="423847" x="5892800" y="3416300"/>
          <p14:tracePt t="423861" x="5873750" y="3422650"/>
          <p14:tracePt t="423877" x="5829300" y="3441700"/>
          <p14:tracePt t="423880" x="5803900" y="3448050"/>
          <p14:tracePt t="423894" x="5784850" y="3454400"/>
          <p14:tracePt t="423912" x="5715000" y="3498850"/>
          <p14:tracePt t="423927" x="5670550" y="3517900"/>
          <p14:tracePt t="423944" x="5645150" y="3536950"/>
          <p14:tracePt t="423961" x="5632450" y="3543300"/>
          <p14:tracePt t="424056" x="5638800" y="3530600"/>
          <p14:tracePt t="424063" x="5657850" y="3517900"/>
          <p14:tracePt t="424073" x="5683250" y="3498850"/>
          <p14:tracePt t="424079" x="5715000" y="3479800"/>
          <p14:tracePt t="424094" x="5753100" y="3454400"/>
          <p14:tracePt t="424112" x="5861050" y="3371850"/>
          <p14:tracePt t="424128" x="5918200" y="3340100"/>
          <p14:tracePt t="424144" x="5956300" y="3321050"/>
          <p14:tracePt t="424161" x="5981700" y="3302000"/>
          <p14:tracePt t="424178" x="5994400" y="3295650"/>
          <p14:tracePt t="424194" x="6000750" y="3289300"/>
          <p14:tracePt t="424211" x="6000750" y="3282950"/>
          <p14:tracePt t="424304" x="5994400" y="3282950"/>
          <p14:tracePt t="424313" x="5981700" y="3282950"/>
          <p14:tracePt t="424319" x="5962650" y="3282950"/>
          <p14:tracePt t="424329" x="5937250" y="3302000"/>
          <p14:tracePt t="424344" x="5867400" y="3346450"/>
          <p14:tracePt t="424360" x="5797550" y="3390900"/>
          <p14:tracePt t="424378" x="5721350" y="3429000"/>
          <p14:tracePt t="424394" x="5670550" y="3479800"/>
          <p14:tracePt t="424410" x="5607050" y="3511550"/>
          <p14:tracePt t="424427" x="5543550" y="3549650"/>
          <p14:tracePt t="424444" x="5492750" y="3581400"/>
          <p14:tracePt t="424462" x="5461000" y="3594100"/>
          <p14:tracePt t="424478" x="5461000" y="3600450"/>
          <p14:tracePt t="424535" x="5461000" y="3594100"/>
          <p14:tracePt t="424545" x="5461000" y="3581400"/>
          <p14:tracePt t="424561" x="5492750" y="3562350"/>
          <p14:tracePt t="424577" x="5543550" y="3511550"/>
          <p14:tracePt t="424594" x="5588000" y="3460750"/>
          <p14:tracePt t="424612" x="5632450" y="3397250"/>
          <p14:tracePt t="424627" x="5695950" y="3359150"/>
          <p14:tracePt t="424645" x="5753100" y="3327400"/>
          <p14:tracePt t="424660" x="5791200" y="3295650"/>
          <p14:tracePt t="424677" x="5835650" y="3263900"/>
          <p14:tracePt t="424694" x="5873750" y="3219450"/>
          <p14:tracePt t="424696" x="5892800" y="3200400"/>
          <p14:tracePt t="424711" x="5918200" y="3175000"/>
          <p14:tracePt t="424727" x="5930900" y="3162300"/>
          <p14:tracePt t="424744" x="5937250" y="3155950"/>
          <p14:tracePt t="424761" x="5943600" y="3155950"/>
          <p14:tracePt t="424777" x="5956300" y="3143250"/>
          <p14:tracePt t="424794" x="5969000" y="3136900"/>
          <p14:tracePt t="424811" x="5975350" y="3136900"/>
          <p14:tracePt t="424887" x="5962650" y="3136900"/>
          <p14:tracePt t="424895" x="5943600" y="3155950"/>
          <p14:tracePt t="424912" x="5892800" y="3187700"/>
          <p14:tracePt t="424927" x="5835650" y="3232150"/>
          <p14:tracePt t="424944" x="5765800" y="3276600"/>
          <p14:tracePt t="424960" x="5689600" y="3321050"/>
          <p14:tracePt t="424977" x="5632450" y="3371850"/>
          <p14:tracePt t="424994" x="5562600" y="3409950"/>
          <p14:tracePt t="425011" x="5505450" y="3448050"/>
          <p14:tracePt t="425028" x="5448300" y="3486150"/>
          <p14:tracePt t="425044" x="5410200" y="3511550"/>
          <p14:tracePt t="425060" x="5384800" y="3530600"/>
          <p14:tracePt t="425077" x="5378450" y="3536950"/>
          <p14:tracePt t="425094" x="5372100" y="3536950"/>
          <p14:tracePt t="425127" x="5372100" y="3511550"/>
          <p14:tracePt t="425144" x="5403850" y="3473450"/>
          <p14:tracePt t="425161" x="5435600" y="3435350"/>
          <p14:tracePt t="425177" x="5486400" y="3403600"/>
          <p14:tracePt t="425194" x="5543550" y="3365500"/>
          <p14:tracePt t="425211" x="5632450" y="3314700"/>
          <p14:tracePt t="425228" x="5727700" y="3270250"/>
          <p14:tracePt t="425244" x="5810250" y="3238500"/>
          <p14:tracePt t="425261" x="5880100" y="3213100"/>
          <p14:tracePt t="425277" x="5930900" y="3187700"/>
          <p14:tracePt t="425294" x="5975350" y="3149600"/>
          <p14:tracePt t="425311" x="6032500" y="3124200"/>
          <p14:tracePt t="425328" x="6057900" y="3111500"/>
          <p14:tracePt t="425344" x="6064250" y="3105150"/>
          <p14:tracePt t="425361" x="6064250" y="3098800"/>
          <p14:tracePt t="425440" x="6064250" y="3105150"/>
          <p14:tracePt t="425448" x="6064250" y="3111500"/>
          <p14:tracePt t="425456" x="6045200" y="3124200"/>
          <p14:tracePt t="425463" x="6019800" y="3143250"/>
          <p14:tracePt t="425478" x="5994400" y="3162300"/>
          <p14:tracePt t="425495" x="5873750" y="3232150"/>
          <p14:tracePt t="425512" x="5784850" y="3289300"/>
          <p14:tracePt t="425527" x="5702300" y="3340100"/>
          <p14:tracePt t="425544" x="5632450" y="3403600"/>
          <p14:tracePt t="425561" x="5562600" y="3454400"/>
          <p14:tracePt t="425577" x="5505450" y="3486150"/>
          <p14:tracePt t="425594" x="5480050" y="3498850"/>
          <p14:tracePt t="425610" x="5480050" y="3505200"/>
          <p14:tracePt t="425672" x="5480050" y="3498850"/>
          <p14:tracePt t="425679" x="5480050" y="3486150"/>
          <p14:tracePt t="425695" x="5511800" y="3467100"/>
          <p14:tracePt t="425712" x="5562600" y="3441700"/>
          <p14:tracePt t="425728" x="5632450" y="3390900"/>
          <p14:tracePt t="425744" x="5759450" y="3340100"/>
          <p14:tracePt t="425760" x="5861050" y="3276600"/>
          <p14:tracePt t="425777" x="5943600" y="3232150"/>
          <p14:tracePt t="425795" x="5988050" y="3200400"/>
          <p14:tracePt t="425811" x="6013450" y="3187700"/>
          <p14:tracePt t="425828" x="6026150" y="3181350"/>
          <p14:tracePt t="425896" x="6026150" y="3187700"/>
          <p14:tracePt t="425904" x="6026150" y="3194050"/>
          <p14:tracePt t="425912" x="6026150" y="3206750"/>
          <p14:tracePt t="425927" x="6007100" y="3219450"/>
          <p14:tracePt t="425944" x="5988050" y="3251200"/>
          <p14:tracePt t="425961" x="5949950" y="3257550"/>
          <p14:tracePt t="425977" x="5924550" y="3289300"/>
          <p14:tracePt t="425994" x="5873750" y="3327400"/>
          <p14:tracePt t="426010" x="5803900" y="3384550"/>
          <p14:tracePt t="426028" x="5721350" y="3441700"/>
          <p14:tracePt t="426044" x="5638800" y="3492500"/>
          <p14:tracePt t="426060" x="5575300" y="3524250"/>
          <p14:tracePt t="426078" x="5530850" y="3530600"/>
          <p14:tracePt t="426095" x="5499100" y="3543300"/>
          <p14:tracePt t="426112" x="5486400" y="3549650"/>
          <p14:tracePt t="426127" x="5467350" y="3556000"/>
          <p14:tracePt t="426145" x="5454650" y="3562350"/>
          <p14:tracePt t="426232" x="5467350" y="3556000"/>
          <p14:tracePt t="426240" x="5486400" y="3543300"/>
          <p14:tracePt t="426247" x="5505450" y="3530600"/>
          <p14:tracePt t="426261" x="5530850" y="3524250"/>
          <p14:tracePt t="426278" x="5600700" y="3498850"/>
          <p14:tracePt t="426295" x="5734050" y="3422650"/>
          <p14:tracePt t="426311" x="5822950" y="3365500"/>
          <p14:tracePt t="426328" x="5886450" y="3327400"/>
          <p14:tracePt t="426344" x="5924550" y="3295650"/>
          <p14:tracePt t="426361" x="5949950" y="3270250"/>
          <p14:tracePt t="426378" x="5975350" y="3244850"/>
          <p14:tracePt t="426394" x="6007100" y="3225800"/>
          <p14:tracePt t="426410" x="6032500" y="3206750"/>
          <p14:tracePt t="426428" x="6045200" y="3206750"/>
          <p14:tracePt t="426444" x="6045200" y="3200400"/>
          <p14:tracePt t="426481" x="6038850" y="3200400"/>
          <p14:tracePt t="426494" x="6019800" y="3213100"/>
          <p14:tracePt t="426512" x="5924550" y="3282950"/>
          <p14:tracePt t="426527" x="5835650" y="3333750"/>
          <p14:tracePt t="426544" x="5734050" y="3390900"/>
          <p14:tracePt t="426561" x="5645150" y="3448050"/>
          <p14:tracePt t="426577" x="5581650" y="3479800"/>
          <p14:tracePt t="426594" x="5537200" y="3511550"/>
          <p14:tracePt t="426611" x="5499100" y="3536950"/>
          <p14:tracePt t="426628" x="5480050" y="3556000"/>
          <p14:tracePt t="426644" x="5473700" y="3556000"/>
          <p14:tracePt t="426696" x="5486400" y="3556000"/>
          <p14:tracePt t="426704" x="5499100" y="3556000"/>
          <p14:tracePt t="426712" x="5511800" y="3543300"/>
          <p14:tracePt t="426727" x="5575300" y="3505200"/>
          <p14:tracePt t="426744" x="5657850" y="3448050"/>
          <p14:tracePt t="426760" x="5753100" y="3397250"/>
          <p14:tracePt t="426777" x="5861050" y="3333750"/>
          <p14:tracePt t="426794" x="5949950" y="3276600"/>
          <p14:tracePt t="426811" x="6019800" y="3219450"/>
          <p14:tracePt t="426827" x="6051550" y="3194050"/>
          <p14:tracePt t="426844" x="6070600" y="3181350"/>
          <p14:tracePt t="426861" x="6083300" y="3175000"/>
          <p14:tracePt t="426928" x="6057900" y="3194050"/>
          <p14:tracePt t="426936" x="6026150" y="3219450"/>
          <p14:tracePt t="426944" x="5994400" y="3251200"/>
          <p14:tracePt t="426961" x="5899150" y="3302000"/>
          <p14:tracePt t="426978" x="5822950" y="3378200"/>
          <p14:tracePt t="426995" x="5727700" y="3435350"/>
          <p14:tracePt t="427011" x="5670550" y="3479800"/>
          <p14:tracePt t="427028" x="5638800" y="3511550"/>
          <p14:tracePt t="427044" x="5619750" y="3517900"/>
          <p14:tracePt t="427063" x="5619750" y="3524250"/>
          <p14:tracePt t="427128" x="5632450" y="3517900"/>
          <p14:tracePt t="427136" x="5683250" y="3492500"/>
          <p14:tracePt t="427144" x="5721350" y="3460750"/>
          <p14:tracePt t="427161" x="5822950" y="3384550"/>
          <p14:tracePt t="427178" x="5918200" y="3308350"/>
          <p14:tracePt t="427194" x="6000750" y="3257550"/>
          <p14:tracePt t="427210" x="6032500" y="3225800"/>
          <p14:tracePt t="427227" x="6038850" y="3219450"/>
          <p14:tracePt t="427296" x="6032500" y="3219450"/>
          <p14:tracePt t="427304" x="6026150" y="3219450"/>
          <p14:tracePt t="427312" x="6013450" y="3232150"/>
          <p14:tracePt t="427327" x="5975350" y="3251200"/>
          <p14:tracePt t="427344" x="5924550" y="3295650"/>
          <p14:tracePt t="427360" x="5880100" y="3340100"/>
          <p14:tracePt t="427377" x="5835650" y="3371850"/>
          <p14:tracePt t="427394" x="5810250" y="3403600"/>
          <p14:tracePt t="427411" x="5784850" y="3422650"/>
          <p14:tracePt t="427427" x="5759450" y="3441700"/>
          <p14:tracePt t="427444" x="5740400" y="3454400"/>
          <p14:tracePt t="427461" x="5734050" y="3460750"/>
          <p14:tracePt t="427477" x="5727700" y="3460750"/>
          <p14:tracePt t="427494" x="5721350" y="3467100"/>
          <p14:tracePt t="427527" x="5715000" y="3473450"/>
          <p14:tracePt t="427544" x="5702300" y="3479800"/>
          <p14:tracePt t="427561" x="5683250" y="3492500"/>
          <p14:tracePt t="427577" x="5670550" y="3517900"/>
          <p14:tracePt t="427594" x="5657850" y="3530600"/>
          <p14:tracePt t="427611" x="5638800" y="3536950"/>
          <p14:tracePt t="427627" x="5619750" y="3543300"/>
          <p14:tracePt t="427644" x="5588000" y="3556000"/>
          <p14:tracePt t="427661" x="5556250" y="3575050"/>
          <p14:tracePt t="427677" x="5524500" y="3594100"/>
          <p14:tracePt t="427694" x="5505450" y="3606800"/>
          <p14:tracePt t="427799" x="5511800" y="3606800"/>
          <p14:tracePt t="427808" x="5518150" y="3606800"/>
          <p14:tracePt t="427815" x="5524500" y="3606800"/>
          <p14:tracePt t="427827" x="5530850" y="3606800"/>
          <p14:tracePt t="427844" x="5543550" y="3594100"/>
          <p14:tracePt t="427861" x="5556250" y="3587750"/>
          <p14:tracePt t="427878" x="5562600" y="3581400"/>
          <p14:tracePt t="427911" x="5575300" y="3575050"/>
          <p14:tracePt t="427927" x="5607050" y="3549650"/>
          <p14:tracePt t="427944" x="5632450" y="3536950"/>
          <p14:tracePt t="427961" x="5645150" y="3530600"/>
          <p14:tracePt t="428111" x="5651500" y="3530600"/>
          <p14:tracePt t="428136" x="5651500" y="3524250"/>
          <p14:tracePt t="428144" x="5664200" y="3524250"/>
          <p14:tracePt t="428160" x="5695950" y="3524250"/>
          <p14:tracePt t="428177" x="5702300" y="3517900"/>
          <p14:tracePt t="428194" x="5708650" y="3517900"/>
          <p14:tracePt t="428336" x="5708650" y="3511550"/>
          <p14:tracePt t="428344" x="5708650" y="3505200"/>
          <p14:tracePt t="428361" x="5727700" y="3486150"/>
          <p14:tracePt t="428377" x="5753100" y="3467100"/>
          <p14:tracePt t="428394" x="5772150" y="3441700"/>
          <p14:tracePt t="428411" x="5778500" y="3422650"/>
          <p14:tracePt t="428427" x="5784850" y="3409950"/>
          <p14:tracePt t="428445" x="5797550" y="3397250"/>
          <p14:tracePt t="428461" x="5810250" y="3378200"/>
          <p14:tracePt t="428477" x="5822950" y="3359150"/>
          <p14:tracePt t="428494" x="5835650" y="3333750"/>
          <p14:tracePt t="428511" x="5842000" y="3321050"/>
          <p14:tracePt t="428513" x="5848350" y="3308350"/>
          <p14:tracePt t="428527" x="5867400" y="3295650"/>
          <p14:tracePt t="428544" x="5886450" y="3276600"/>
          <p14:tracePt t="428560" x="5918200" y="3257550"/>
          <p14:tracePt t="428577" x="5949950" y="3232150"/>
          <p14:tracePt t="428594" x="5988050" y="3200400"/>
          <p14:tracePt t="428610" x="6019800" y="3175000"/>
          <p14:tracePt t="428627" x="6051550" y="3155950"/>
          <p14:tracePt t="428644" x="6070600" y="3143250"/>
          <p14:tracePt t="428661" x="6083300" y="3136900"/>
          <p14:tracePt t="428677" x="6089650" y="3130550"/>
          <p14:tracePt t="428694" x="6096000" y="3130550"/>
          <p14:tracePt t="428711" x="6096000" y="3124200"/>
          <p14:tracePt t="428799" x="6096000" y="3130550"/>
          <p14:tracePt t="429656" x="6102350" y="3130550"/>
          <p14:tracePt t="429664" x="6127750" y="3130550"/>
          <p14:tracePt t="429672" x="6159500" y="3130550"/>
          <p14:tracePt t="429679" x="6197600" y="3130550"/>
          <p14:tracePt t="429695" x="6286500" y="3124200"/>
          <p14:tracePt t="429712" x="6375400" y="3124200"/>
          <p14:tracePt t="429728" x="6502400" y="3117850"/>
          <p14:tracePt t="429745" x="6635750" y="3092450"/>
          <p14:tracePt t="429761" x="6781800" y="3073400"/>
          <p14:tracePt t="429778" x="6927850" y="3054350"/>
          <p14:tracePt t="429795" x="7010400" y="3041650"/>
          <p14:tracePt t="429812" x="7061200" y="3016250"/>
          <p14:tracePt t="429827" x="7105650" y="3003550"/>
          <p14:tracePt t="429845" x="7124700" y="2997200"/>
          <p14:tracePt t="429935" x="7131050" y="2997200"/>
          <p14:tracePt t="431031" x="7118350" y="3003550"/>
          <p14:tracePt t="431040" x="7086600" y="3028950"/>
          <p14:tracePt t="431047" x="7042150" y="3048000"/>
          <p14:tracePt t="431061" x="6997700" y="3073400"/>
          <p14:tracePt t="431078" x="6858000" y="3143250"/>
          <p14:tracePt t="431094" x="6648450" y="3213100"/>
          <p14:tracePt t="431096" x="6540500" y="3244850"/>
          <p14:tracePt t="431112" x="6330950" y="3308350"/>
          <p14:tracePt t="431128" x="6121400" y="3378200"/>
          <p14:tracePt t="431145" x="5962650" y="3435350"/>
          <p14:tracePt t="431161" x="5854700" y="3473450"/>
          <p14:tracePt t="431177" x="5810250" y="3479800"/>
          <p14:tracePt t="431195" x="5803900" y="3486150"/>
          <p14:tracePt t="431256" x="5803900" y="3479800"/>
          <p14:tracePt t="431295" x="5797550" y="3479800"/>
          <p14:tracePt t="431312" x="5784850" y="3479800"/>
          <p14:tracePt t="431320" x="5772150" y="3479800"/>
          <p14:tracePt t="431328" x="5759450" y="3479800"/>
          <p14:tracePt t="431344" x="5734050" y="3473450"/>
          <p14:tracePt t="431361" x="5715000" y="3467100"/>
          <p14:tracePt t="431377" x="5702300" y="3467100"/>
          <p14:tracePt t="431395" x="5676900" y="3467100"/>
          <p14:tracePt t="431411" x="5638800" y="3467100"/>
          <p14:tracePt t="431428" x="5594350" y="3467100"/>
          <p14:tracePt t="431444" x="5568950" y="3467100"/>
          <p14:tracePt t="431461" x="5549900" y="3460750"/>
          <p14:tracePt t="431477" x="5537200" y="3448050"/>
          <p14:tracePt t="431494" x="5537200" y="3429000"/>
          <p14:tracePt t="431496" x="5537200" y="3416300"/>
          <p14:tracePt t="431511" x="5537200" y="3390900"/>
          <p14:tracePt t="431528" x="5537200" y="3365500"/>
          <p14:tracePt t="431545" x="5537200" y="3352800"/>
          <p14:tracePt t="431561" x="5543550" y="3346450"/>
          <p14:tracePt t="431600" x="5530850" y="3346450"/>
          <p14:tracePt t="431610" x="5524500" y="3346450"/>
          <p14:tracePt t="431628" x="5480050" y="3365500"/>
          <p14:tracePt t="431644" x="5410200" y="3390900"/>
          <p14:tracePt t="431661" x="5302250" y="3448050"/>
          <p14:tracePt t="431677" x="5162550" y="3505200"/>
          <p14:tracePt t="431694" x="5048250" y="3562350"/>
          <p14:tracePt t="431711" x="4940300" y="3619500"/>
          <p14:tracePt t="431727" x="4927600" y="3632200"/>
          <p14:tracePt t="431744" x="4921250" y="3632200"/>
          <p14:tracePt t="431815" x="4921250" y="3625850"/>
          <p14:tracePt t="431823" x="4927600" y="3606800"/>
          <p14:tracePt t="431831" x="4940300" y="3587750"/>
          <p14:tracePt t="431844" x="4946650" y="3562350"/>
          <p14:tracePt t="431861" x="4953000" y="3498850"/>
          <p14:tracePt t="431877" x="4953000" y="3441700"/>
          <p14:tracePt t="431880" x="4953000" y="3409950"/>
          <p14:tracePt t="431894" x="4959350" y="3378200"/>
          <p14:tracePt t="431911" x="4978400" y="3314700"/>
          <p14:tracePt t="431928" x="4984750" y="3295650"/>
          <p14:tracePt t="431944" x="4997450" y="3282950"/>
          <p14:tracePt t="431961" x="5003800" y="3276600"/>
          <p14:tracePt t="431978" x="5010150" y="3270250"/>
          <p14:tracePt t="432048" x="5016500" y="3270250"/>
          <p14:tracePt t="432057" x="5022850" y="3270250"/>
          <p14:tracePt t="432063" x="5029200" y="3270250"/>
          <p14:tracePt t="432079" x="5041900" y="3270250"/>
          <p14:tracePt t="432094" x="5054600" y="3270250"/>
          <p14:tracePt t="432112" x="5149850" y="3327400"/>
          <p14:tracePt t="432127" x="5226050" y="3384550"/>
          <p14:tracePt t="432144" x="5302250" y="3441700"/>
          <p14:tracePt t="432161" x="5372100" y="3505200"/>
          <p14:tracePt t="432177" x="5422900" y="3562350"/>
          <p14:tracePt t="432195" x="5454650" y="3606800"/>
          <p14:tracePt t="432211" x="5467350" y="3632200"/>
          <p14:tracePt t="432227" x="5473700" y="3644900"/>
          <p14:tracePt t="432335" x="5473700" y="3638550"/>
          <p14:tracePt t="432344" x="5473700" y="3619500"/>
          <p14:tracePt t="432361" x="5461000" y="3543300"/>
          <p14:tracePt t="432377" x="5429250" y="3454400"/>
          <p14:tracePt t="432394" x="5410200" y="3346450"/>
          <p14:tracePt t="432411" x="5422900" y="3295650"/>
          <p14:tracePt t="432427" x="5422900" y="3270250"/>
          <p14:tracePt t="432461" x="5416550" y="3270250"/>
          <p14:tracePt t="432477" x="5384800" y="3302000"/>
          <p14:tracePt t="432494" x="5327650" y="3327400"/>
          <p14:tracePt t="432496" x="5289550" y="3352800"/>
          <p14:tracePt t="432512" x="5213350" y="3397250"/>
          <p14:tracePt t="432527" x="5111750" y="3448050"/>
          <p14:tracePt t="432544" x="4997450" y="3492500"/>
          <p14:tracePt t="432561" x="4895850" y="3530600"/>
          <p14:tracePt t="432577" x="4819650" y="3549650"/>
          <p14:tracePt t="432594" x="4787900" y="3556000"/>
          <p14:tracePt t="432611" x="4781550" y="3556000"/>
          <p14:tracePt t="432644" x="4768850" y="3556000"/>
          <p14:tracePt t="432661" x="4768850" y="3511550"/>
          <p14:tracePt t="432677" x="4768850" y="3467100"/>
          <p14:tracePt t="432695" x="4781550" y="3403600"/>
          <p14:tracePt t="432711" x="4806950" y="3365500"/>
          <p14:tracePt t="432728" x="4826000" y="3333750"/>
          <p14:tracePt t="432744" x="4838700" y="3321050"/>
          <p14:tracePt t="432761" x="4845050" y="3314700"/>
          <p14:tracePt t="432777" x="4851400" y="3308350"/>
          <p14:tracePt t="432794" x="4857750" y="3308350"/>
          <p14:tracePt t="432811" x="4864100" y="3308350"/>
          <p14:tracePt t="432827" x="4895850" y="3333750"/>
          <p14:tracePt t="432844" x="4940300" y="3378200"/>
          <p14:tracePt t="432861" x="4997450" y="3429000"/>
          <p14:tracePt t="432877" x="5060950" y="3473450"/>
          <p14:tracePt t="432880" x="5086350" y="3505200"/>
          <p14:tracePt t="432894" x="5118100" y="3536950"/>
          <p14:tracePt t="432911" x="5181600" y="3606800"/>
          <p14:tracePt t="432913" x="5207000" y="3638550"/>
          <p14:tracePt t="432927" x="5245100" y="3683000"/>
          <p14:tracePt t="432944" x="5264150" y="3714750"/>
          <p14:tracePt t="432961" x="5276850" y="3740150"/>
          <p14:tracePt t="432977" x="5283200" y="3765550"/>
          <p14:tracePt t="432994" x="5289550" y="3790950"/>
          <p14:tracePt t="433011" x="5308600" y="3816350"/>
          <p14:tracePt t="433027" x="5314950" y="3822700"/>
          <p14:tracePt t="433088" x="5321300" y="3822700"/>
          <p14:tracePt t="433096" x="5334000" y="3822700"/>
          <p14:tracePt t="433104" x="5353050" y="3822700"/>
          <p14:tracePt t="433112" x="5378450" y="3810000"/>
          <p14:tracePt t="433127" x="5448300" y="3784600"/>
          <p14:tracePt t="433145" x="5549900" y="3752850"/>
          <p14:tracePt t="433161" x="5715000" y="3733800"/>
          <p14:tracePt t="433177" x="5930900" y="3702050"/>
          <p14:tracePt t="433194" x="6223000" y="3663950"/>
          <p14:tracePt t="433211" x="6565900" y="3600450"/>
          <p14:tracePt t="433227" x="6972300" y="3549650"/>
          <p14:tracePt t="433244" x="7366000" y="3505200"/>
          <p14:tracePt t="433261" x="7740650" y="3486150"/>
          <p14:tracePt t="433278" x="8039100" y="3454400"/>
          <p14:tracePt t="433294" x="8255000" y="3416300"/>
          <p14:tracePt t="433296" x="8350250" y="3403600"/>
          <p14:tracePt t="433311" x="8477250" y="3397250"/>
          <p14:tracePt t="433327" x="8566150" y="3390900"/>
          <p14:tracePt t="433344" x="8604250" y="3371850"/>
          <p14:tracePt t="433361" x="8616950" y="3365500"/>
          <p14:tracePt t="433377" x="8629650" y="3352800"/>
          <p14:tracePt t="433394" x="8648700" y="3352800"/>
          <p14:tracePt t="433410" x="8667750" y="3340100"/>
          <p14:tracePt t="433427" x="8674100" y="3333750"/>
          <p14:tracePt t="433444" x="8674100" y="3327400"/>
          <p14:tracePt t="433461" x="8674100" y="3321050"/>
          <p14:tracePt t="433477" x="8674100" y="3314700"/>
          <p14:tracePt t="433512" x="8667750" y="3314700"/>
          <p14:tracePt t="433535" x="8648700" y="3308350"/>
          <p14:tracePt t="433544" x="8636000" y="3302000"/>
          <p14:tracePt t="433561" x="8597900" y="3295650"/>
          <p14:tracePt t="433578" x="8534400" y="3289300"/>
          <p14:tracePt t="433594" x="8451850" y="3276600"/>
          <p14:tracePt t="433611" x="8362950" y="3276600"/>
          <p14:tracePt t="433627" x="8280400" y="3270250"/>
          <p14:tracePt t="433644" x="8197850" y="3263900"/>
          <p14:tracePt t="433661" x="8140700" y="3251200"/>
          <p14:tracePt t="433677" x="8096250" y="3251200"/>
          <p14:tracePt t="433694" x="8070850" y="3251200"/>
          <p14:tracePt t="433711" x="8064500" y="3251200"/>
          <p14:tracePt t="433744" x="8058150" y="3251200"/>
          <p14:tracePt t="433761" x="8026400" y="3244850"/>
          <p14:tracePt t="433777" x="7975600" y="3219450"/>
          <p14:tracePt t="433794" x="7924800" y="3206750"/>
          <p14:tracePt t="433811" x="7880350" y="3187700"/>
          <p14:tracePt t="433827" x="7854950" y="3162300"/>
          <p14:tracePt t="433844" x="7829550" y="3143250"/>
          <p14:tracePt t="433860" x="7804150" y="3111500"/>
          <p14:tracePt t="433877" x="7797800" y="3086100"/>
          <p14:tracePt t="433880" x="7797800" y="3079750"/>
          <p14:tracePt t="433894" x="7804150" y="3067050"/>
          <p14:tracePt t="433911" x="7848600" y="3041650"/>
          <p14:tracePt t="433912" x="7880350" y="3028950"/>
          <p14:tracePt t="433927" x="7975600" y="3009900"/>
          <p14:tracePt t="433944" x="8077200" y="3016250"/>
          <p14:tracePt t="433961" x="8178800" y="3016250"/>
          <p14:tracePt t="433977" x="8267700" y="3022600"/>
          <p14:tracePt t="433994" x="8324850" y="3048000"/>
          <p14:tracePt t="434010" x="8331200" y="3086100"/>
          <p14:tracePt t="434027" x="8337550" y="3149600"/>
          <p14:tracePt t="434044" x="8337550" y="3219450"/>
          <p14:tracePt t="434061" x="8331200" y="3282950"/>
          <p14:tracePt t="434077" x="8305800" y="3327400"/>
          <p14:tracePt t="434079" x="8286750" y="3346450"/>
          <p14:tracePt t="434094" x="8255000" y="3359150"/>
          <p14:tracePt t="434111" x="8191500" y="3378200"/>
          <p14:tracePt t="434112" x="8153400" y="3390900"/>
          <p14:tracePt t="434127" x="8070850" y="3390900"/>
          <p14:tracePt t="434144" x="8026400" y="3390900"/>
          <p14:tracePt t="434161" x="8007350" y="3390900"/>
          <p14:tracePt t="434177" x="7994650" y="3384550"/>
          <p14:tracePt t="434194" x="7988300" y="3371850"/>
          <p14:tracePt t="434211" x="7988300" y="3359150"/>
          <p14:tracePt t="434227" x="7981950" y="3346450"/>
          <p14:tracePt t="434244" x="7981950" y="3333750"/>
          <p14:tracePt t="434319" x="7988300" y="3333750"/>
          <p14:tracePt t="434328" x="7988300" y="3346450"/>
          <p14:tracePt t="434344" x="8013700" y="3352800"/>
          <p14:tracePt t="434360" x="8045450" y="3352800"/>
          <p14:tracePt t="434377" x="8089900" y="3352800"/>
          <p14:tracePt t="434394" x="8121650" y="3352800"/>
          <p14:tracePt t="434410" x="8147050" y="3340100"/>
          <p14:tracePt t="434427" x="8159750" y="3327400"/>
          <p14:tracePt t="434444" x="8166100" y="3302000"/>
          <p14:tracePt t="434461" x="8185150" y="3276600"/>
          <p14:tracePt t="434477" x="8197850" y="3257550"/>
          <p14:tracePt t="434495" x="8216900" y="3244850"/>
          <p14:tracePt t="434512" x="8235950" y="3232150"/>
          <p14:tracePt t="434528" x="8248650" y="3219450"/>
          <p14:tracePt t="434544" x="8255000" y="3219450"/>
          <p14:tracePt t="434561" x="8261350" y="3213100"/>
          <p14:tracePt t="434577" x="8267700" y="3213100"/>
          <p14:tracePt t="434595" x="8267700" y="3206750"/>
          <p14:tracePt t="434631" x="8267700" y="3213100"/>
          <p14:tracePt t="434644" x="8267700" y="3232150"/>
          <p14:tracePt t="434661" x="8267700" y="3289300"/>
          <p14:tracePt t="434678" x="8267700" y="3365500"/>
          <p14:tracePt t="434695" x="8255000" y="3524250"/>
          <p14:tracePt t="434712" x="8255000" y="3638550"/>
          <p14:tracePt t="434728" x="8255000" y="3746500"/>
          <p14:tracePt t="434744" x="8235950" y="3829050"/>
          <p14:tracePt t="434761" x="8210550" y="3879850"/>
          <p14:tracePt t="434777" x="8210550" y="3886200"/>
          <p14:tracePt t="434824" x="8210550" y="3873500"/>
          <p14:tracePt t="434831" x="8216900" y="3860800"/>
          <p14:tracePt t="434844" x="8216900" y="3841750"/>
          <p14:tracePt t="434861" x="8242300" y="3822700"/>
          <p14:tracePt t="434877" x="8267700" y="3797300"/>
          <p14:tracePt t="434880" x="8280400" y="3784600"/>
          <p14:tracePt t="434895" x="8318500" y="3759200"/>
          <p14:tracePt t="434911" x="8350250" y="3746500"/>
          <p14:tracePt t="434928" x="8369300" y="3733800"/>
          <p14:tracePt t="434945" x="8388350" y="3695700"/>
          <p14:tracePt t="434961" x="8407400" y="3625850"/>
          <p14:tracePt t="434977" x="8407400" y="3549650"/>
          <p14:tracePt t="434994" x="8407400" y="3486150"/>
          <p14:tracePt t="435011" x="8382000" y="3454400"/>
          <p14:tracePt t="435028" x="8350250" y="3429000"/>
          <p14:tracePt t="435044" x="8331200" y="3403600"/>
          <p14:tracePt t="435061" x="8318500" y="3397250"/>
          <p14:tracePt t="435119" x="8318500" y="3390900"/>
          <p14:tracePt t="435152" x="8331200" y="3390900"/>
          <p14:tracePt t="435160" x="8350250" y="3390900"/>
          <p14:tracePt t="435177" x="8382000" y="3390900"/>
          <p14:tracePt t="435195" x="8401050" y="3390900"/>
          <p14:tracePt t="435272" x="8407400" y="3390900"/>
          <p14:tracePt t="435279" x="8413750" y="3403600"/>
          <p14:tracePt t="435288" x="8432800" y="3422650"/>
          <p14:tracePt t="435295" x="8439150" y="3435350"/>
          <p14:tracePt t="435312" x="8470900" y="3460750"/>
          <p14:tracePt t="435327" x="8496300" y="3479800"/>
          <p14:tracePt t="435344" x="8515350" y="3498850"/>
          <p14:tracePt t="435361" x="8528050" y="3511550"/>
          <p14:tracePt t="435377" x="8534400" y="3536950"/>
          <p14:tracePt t="435394" x="8534400" y="3549650"/>
          <p14:tracePt t="435411" x="8528050" y="3568700"/>
          <p14:tracePt t="435428" x="8502650" y="3568700"/>
          <p14:tracePt t="435445" x="8470900" y="3568700"/>
          <p14:tracePt t="435461" x="8445500" y="3568700"/>
          <p14:tracePt t="435477" x="8420100" y="3568700"/>
          <p14:tracePt t="435494" x="8401050" y="3562350"/>
          <p14:tracePt t="435512" x="8362950" y="3505200"/>
          <p14:tracePt t="435527" x="8343900" y="3454400"/>
          <p14:tracePt t="435544" x="8343900" y="3416300"/>
          <p14:tracePt t="435561" x="8343900" y="3384550"/>
          <p14:tracePt t="435577" x="8356600" y="3359150"/>
          <p14:tracePt t="435595" x="8382000" y="3327400"/>
          <p14:tracePt t="435611" x="8426450" y="3295650"/>
          <p14:tracePt t="435627" x="8483600" y="3289300"/>
          <p14:tracePt t="435644" x="8534400" y="3289300"/>
          <p14:tracePt t="435661" x="8559800" y="3289300"/>
          <p14:tracePt t="435677" x="8591550" y="3327400"/>
          <p14:tracePt t="435694" x="8604250" y="3365500"/>
          <p14:tracePt t="435696" x="8610600" y="3390900"/>
          <p14:tracePt t="435712" x="8610600" y="3441700"/>
          <p14:tracePt t="435727" x="8610600" y="3486150"/>
          <p14:tracePt t="435744" x="8572500" y="3511550"/>
          <p14:tracePt t="435761" x="8547100" y="3524250"/>
          <p14:tracePt t="435777" x="8528050" y="3524250"/>
          <p14:tracePt t="435840" x="8521700" y="3524250"/>
          <p14:tracePt t="435847" x="8521700" y="3511550"/>
          <p14:tracePt t="435856" x="8521700" y="3505200"/>
          <p14:tracePt t="435863" x="8521700" y="3492500"/>
          <p14:tracePt t="435877" x="8515350" y="3486150"/>
          <p14:tracePt t="435879" x="8515350" y="3479800"/>
          <p14:tracePt t="436096" x="8509000" y="3479800"/>
          <p14:tracePt t="436103" x="8496300" y="3473450"/>
          <p14:tracePt t="436113" x="8483600" y="3473450"/>
          <p14:tracePt t="436128" x="8458200" y="3473450"/>
          <p14:tracePt t="436144" x="8439150" y="3473450"/>
          <p14:tracePt t="436161" x="8426450" y="3460750"/>
          <p14:tracePt t="436177" x="8407400" y="3454400"/>
          <p14:tracePt t="436194" x="8375650" y="3435350"/>
          <p14:tracePt t="436212" x="8350250" y="3416300"/>
          <p14:tracePt t="436227" x="8331200" y="3403600"/>
          <p14:tracePt t="436244" x="8318500" y="3390900"/>
          <p14:tracePt t="436296" x="8318500" y="3384550"/>
          <p14:tracePt t="436304" x="8318500" y="3378200"/>
          <p14:tracePt t="436313" x="8318500" y="3371850"/>
          <p14:tracePt t="436329" x="8312150" y="3365500"/>
          <p14:tracePt t="436551" x="8312150" y="3359150"/>
          <p14:tracePt t="436560" x="8312150" y="3352800"/>
          <p14:tracePt t="436577" x="8312150" y="3327400"/>
          <p14:tracePt t="436594" x="8299450" y="3295650"/>
          <p14:tracePt t="436612" x="8293100" y="3270250"/>
          <p14:tracePt t="436627" x="8286750" y="3244850"/>
          <p14:tracePt t="436645" x="8286750" y="3206750"/>
          <p14:tracePt t="436661" x="8280400" y="3181350"/>
          <p14:tracePt t="436678" x="8280400" y="3162300"/>
          <p14:tracePt t="436694" x="8286750" y="3162300"/>
          <p14:tracePt t="436736" x="8293100" y="3162300"/>
          <p14:tracePt t="436856" x="8286750" y="3162300"/>
          <p14:tracePt t="436863" x="8280400" y="3175000"/>
          <p14:tracePt t="436871" x="8286750" y="3187700"/>
          <p14:tracePt t="436879" x="8293100" y="3200400"/>
          <p14:tracePt t="436894" x="8305800" y="3219450"/>
          <p14:tracePt t="436912" x="8369300" y="3257550"/>
          <p14:tracePt t="436927" x="8420100" y="3295650"/>
          <p14:tracePt t="436944" x="8458200" y="3308350"/>
          <p14:tracePt t="436961" x="8470900" y="3340100"/>
          <p14:tracePt t="436977" x="8489950" y="3365500"/>
          <p14:tracePt t="436994" x="8509000" y="3378200"/>
          <p14:tracePt t="437011" x="8515350" y="3378200"/>
          <p14:tracePt t="437136" x="8515350" y="3371850"/>
          <p14:tracePt t="437279" x="8515350" y="3378200"/>
          <p14:tracePt t="437400" x="8515350" y="3384550"/>
          <p14:tracePt t="437464" x="8521700" y="3390900"/>
          <p14:tracePt t="437512" x="8515350" y="3384550"/>
          <p14:tracePt t="437583" x="8515350" y="3390900"/>
          <p14:tracePt t="437664" x="8521700" y="3397250"/>
          <p14:tracePt t="437927" x="8528050" y="3403600"/>
          <p14:tracePt t="438272" x="8521700" y="3403600"/>
          <p14:tracePt t="438287" x="8515350" y="3403600"/>
          <p14:tracePt t="438632" x="8509000" y="3403600"/>
          <p14:tracePt t="438640" x="8502650" y="3403600"/>
          <p14:tracePt t="438647" x="8496300" y="3403600"/>
          <p14:tracePt t="438660" x="8489950" y="3403600"/>
          <p14:tracePt t="438677" x="8483600" y="3403600"/>
          <p14:tracePt t="438711" x="8470900" y="3403600"/>
          <p14:tracePt t="438727" x="8458200" y="3403600"/>
          <p14:tracePt t="438744" x="8445500" y="3403600"/>
          <p14:tracePt t="438760" x="8439150" y="3403600"/>
          <p14:tracePt t="438808" x="8432800" y="3403600"/>
          <p14:tracePt t="438815" x="8426450" y="3403600"/>
          <p14:tracePt t="438827" x="8420100" y="3403600"/>
          <p14:tracePt t="438844" x="8407400" y="3403600"/>
          <p14:tracePt t="438861" x="8401050" y="3403600"/>
          <p14:tracePt t="438877" x="8394700" y="3403600"/>
          <p14:tracePt t="438912" x="8388350" y="3397250"/>
          <p14:tracePt t="438920" x="8382000" y="3390900"/>
          <p14:tracePt t="438936" x="8375650" y="3384550"/>
          <p14:tracePt t="438944" x="8369300" y="3378200"/>
          <p14:tracePt t="438961" x="8362950" y="3371850"/>
          <p14:tracePt t="438977" x="8350250" y="3359150"/>
          <p14:tracePt t="438994" x="8343900" y="3346450"/>
          <p14:tracePt t="439011" x="8337550" y="3333750"/>
          <p14:tracePt t="439027" x="8337550" y="3321050"/>
          <p14:tracePt t="439044" x="8331200" y="3314700"/>
          <p14:tracePt t="439061" x="8331200" y="3308350"/>
          <p14:tracePt t="439104" x="8331200" y="3302000"/>
          <p14:tracePt t="439120" x="8324850" y="3295650"/>
          <p14:tracePt t="439128" x="8324850" y="3289300"/>
          <p14:tracePt t="439162" x="8324850" y="3276600"/>
          <p14:tracePt t="439178" x="8324850" y="3270250"/>
          <p14:tracePt t="439288" x="8318500" y="3270250"/>
          <p14:tracePt t="439296" x="8312150" y="3270250"/>
          <p14:tracePt t="439311" x="8261350" y="3289300"/>
          <p14:tracePt t="439327" x="8121650" y="3327400"/>
          <p14:tracePt t="439344" x="7880350" y="3397250"/>
          <p14:tracePt t="439361" x="7512050" y="3454400"/>
          <p14:tracePt t="439377" x="7086600" y="3473450"/>
          <p14:tracePt t="439394" x="6800850" y="3467100"/>
          <p14:tracePt t="439411" x="6610350" y="3460750"/>
          <p14:tracePt t="439427" x="6438900" y="3429000"/>
          <p14:tracePt t="439444" x="6318250" y="3416300"/>
          <p14:tracePt t="439461" x="6223000" y="3416300"/>
          <p14:tracePt t="439477" x="6153150" y="3422650"/>
          <p14:tracePt t="439494" x="6051550" y="3422650"/>
          <p14:tracePt t="439510" x="5911850" y="3416300"/>
          <p14:tracePt t="439512" x="5829300" y="3409950"/>
          <p14:tracePt t="439527" x="5670550" y="3365500"/>
          <p14:tracePt t="439544" x="5549900" y="3321050"/>
          <p14:tracePt t="439561" x="5467350" y="3289300"/>
          <p14:tracePt t="439577" x="5397500" y="3238500"/>
          <p14:tracePt t="439594" x="5365750" y="3187700"/>
          <p14:tracePt t="439611" x="5365750" y="3149600"/>
          <p14:tracePt t="439628" x="5365750" y="3130550"/>
          <p14:tracePt t="439644" x="5365750" y="3124200"/>
          <p14:tracePt t="439677" x="5365750" y="3117850"/>
          <p14:tracePt t="439711" x="5308600" y="3117850"/>
          <p14:tracePt t="439727" x="5283200" y="3130550"/>
          <p14:tracePt t="439744" x="5264150" y="3149600"/>
          <p14:tracePt t="439761" x="5264150" y="3200400"/>
          <p14:tracePt t="439777" x="5264150" y="3257550"/>
          <p14:tracePt t="439794" x="5302250" y="3302000"/>
          <p14:tracePt t="439811" x="5365750" y="3340100"/>
          <p14:tracePt t="439828" x="5467350" y="3384550"/>
          <p14:tracePt t="439844" x="5600700" y="3422650"/>
          <p14:tracePt t="439861" x="5753100" y="3435350"/>
          <p14:tracePt t="439878" x="5867400" y="3429000"/>
          <p14:tracePt t="439894" x="5975350" y="3403600"/>
          <p14:tracePt t="439897" x="6038850" y="3384550"/>
          <p14:tracePt t="439911" x="6096000" y="3371850"/>
          <p14:tracePt t="439928" x="6254750" y="3302000"/>
          <p14:tracePt t="439944" x="6337300" y="3244850"/>
          <p14:tracePt t="439961" x="6413500" y="3194050"/>
          <p14:tracePt t="439977" x="6483350" y="3143250"/>
          <p14:tracePt t="439994" x="6553200" y="3098800"/>
          <p14:tracePt t="440011" x="6623050" y="3073400"/>
          <p14:tracePt t="440027" x="6673850" y="3060700"/>
          <p14:tracePt t="440044" x="6711950" y="3054350"/>
          <p14:tracePt t="440061" x="6756400" y="3035300"/>
          <p14:tracePt t="440077" x="6807200" y="3016250"/>
          <p14:tracePt t="440094" x="6851650" y="3009900"/>
          <p14:tracePt t="440111" x="6902450" y="3009900"/>
          <p14:tracePt t="440127" x="6985000" y="2997200"/>
          <p14:tracePt t="440145" x="7054850" y="2997200"/>
          <p14:tracePt t="440161" x="7131050" y="2990850"/>
          <p14:tracePt t="440177" x="7219950" y="2990850"/>
          <p14:tracePt t="440194" x="7283450" y="2990850"/>
          <p14:tracePt t="440211" x="7321550" y="2990850"/>
          <p14:tracePt t="440227" x="7353300" y="2990850"/>
          <p14:tracePt t="440244" x="7385050" y="3003550"/>
          <p14:tracePt t="440261" x="7423150" y="3009900"/>
          <p14:tracePt t="440277" x="7480300" y="3009900"/>
          <p14:tracePt t="440294" x="7524750" y="3009900"/>
          <p14:tracePt t="440311" x="7575550" y="3009900"/>
          <p14:tracePt t="440312" x="7613650" y="3009900"/>
          <p14:tracePt t="440327" x="7683500" y="3009900"/>
          <p14:tracePt t="440344" x="7766050" y="3003550"/>
          <p14:tracePt t="440361" x="7861300" y="3003550"/>
          <p14:tracePt t="440377" x="7931150" y="3003550"/>
          <p14:tracePt t="440394" x="7969250" y="3009900"/>
          <p14:tracePt t="440411" x="7994650" y="3022600"/>
          <p14:tracePt t="440427" x="8026400" y="3041650"/>
          <p14:tracePt t="440444" x="8058150" y="3060700"/>
          <p14:tracePt t="440461" x="8089900" y="3079750"/>
          <p14:tracePt t="440478" x="8115300" y="3098800"/>
          <p14:tracePt t="440494" x="8134350" y="3117850"/>
          <p14:tracePt t="440511" x="8159750" y="3143250"/>
          <p14:tracePt t="440512" x="8172450" y="3149600"/>
          <p14:tracePt t="440527" x="8204200" y="3175000"/>
          <p14:tracePt t="440544" x="8223250" y="3200400"/>
          <p14:tracePt t="440561" x="8242300" y="3219450"/>
          <p14:tracePt t="440577" x="8255000" y="3251200"/>
          <p14:tracePt t="440594" x="8261350" y="3282950"/>
          <p14:tracePt t="440611" x="8261350" y="3314700"/>
          <p14:tracePt t="440627" x="8267700" y="3340100"/>
          <p14:tracePt t="440644" x="8274050" y="3365500"/>
          <p14:tracePt t="440661" x="8286750" y="3390900"/>
          <p14:tracePt t="440678" x="8312150" y="3416300"/>
          <p14:tracePt t="440694" x="8356600" y="3435350"/>
          <p14:tracePt t="440696" x="8375650" y="3441700"/>
          <p14:tracePt t="440711" x="8407400" y="3448050"/>
          <p14:tracePt t="440727" x="8496300" y="3454400"/>
          <p14:tracePt t="440744" x="8553450" y="3454400"/>
          <p14:tracePt t="440761" x="8572500" y="3454400"/>
          <p14:tracePt t="440778" x="8578850" y="3448050"/>
          <p14:tracePt t="440794" x="8585200" y="3441700"/>
          <p14:tracePt t="440811" x="8597900" y="3429000"/>
          <p14:tracePt t="440828" x="8597900" y="3422650"/>
          <p14:tracePt t="440844" x="8604250" y="3422650"/>
          <p14:tracePt t="440991" x="8604250" y="3416300"/>
          <p14:tracePt t="441007" x="8604250" y="3409950"/>
          <p14:tracePt t="441016" x="8604250" y="3403600"/>
          <p14:tracePt t="441032" x="8610600" y="3397250"/>
          <p14:tracePt t="441044" x="8616950" y="3390900"/>
          <p14:tracePt t="441061" x="8623300" y="3384550"/>
          <p14:tracePt t="441077" x="8623300" y="3365500"/>
          <p14:tracePt t="441094" x="8629650" y="3359150"/>
          <p14:tracePt t="441144" x="8623300" y="3359150"/>
          <p14:tracePt t="441152" x="8616950" y="3359150"/>
          <p14:tracePt t="441160" x="8604250" y="3359150"/>
          <p14:tracePt t="441177" x="8591550" y="3365500"/>
          <p14:tracePt t="441194" x="8578850" y="3384550"/>
          <p14:tracePt t="441211" x="8572500" y="3390900"/>
          <p14:tracePt t="441227" x="8566150" y="3403600"/>
          <p14:tracePt t="441244" x="8547100" y="3409950"/>
          <p14:tracePt t="441261" x="8540750" y="3409950"/>
          <p14:tracePt t="441277" x="8528050" y="3409950"/>
          <p14:tracePt t="441294" x="8528050" y="3416300"/>
          <p14:tracePt t="441400" x="8528050" y="3409950"/>
          <p14:tracePt t="441408" x="8534400" y="3409950"/>
          <p14:tracePt t="441480" x="8521700" y="3403600"/>
          <p14:tracePt t="441495" x="8521700" y="3397250"/>
          <p14:tracePt t="441511" x="8515350" y="3397250"/>
          <p14:tracePt t="441527" x="8502650" y="3371850"/>
          <p14:tracePt t="441544" x="8502650" y="3359150"/>
          <p14:tracePt t="441561" x="8502650" y="3340100"/>
          <p14:tracePt t="441577" x="8509000" y="3340100"/>
          <p14:tracePt t="441594" x="8534400" y="3340100"/>
          <p14:tracePt t="441611" x="8540750" y="3340100"/>
          <p14:tracePt t="441627" x="8547100" y="3371850"/>
          <p14:tracePt t="441644" x="8553450" y="3397250"/>
          <p14:tracePt t="441661" x="8559800" y="3429000"/>
          <p14:tracePt t="441677" x="8559800" y="3448050"/>
          <p14:tracePt t="441694" x="8559800" y="3454400"/>
          <p14:tracePt t="441711" x="8547100" y="3454400"/>
          <p14:tracePt t="441728" x="8515350" y="3454400"/>
          <p14:tracePt t="441744" x="8502650" y="3454400"/>
          <p14:tracePt t="441761" x="8496300" y="3448050"/>
          <p14:tracePt t="441778" x="8502650" y="3435350"/>
          <p14:tracePt t="441795" x="8521700" y="3422650"/>
          <p14:tracePt t="441811" x="8540750" y="3409950"/>
          <p14:tracePt t="441827" x="8553450" y="3403600"/>
          <p14:tracePt t="441861" x="8559800" y="3403600"/>
          <p14:tracePt t="441897" x="8559800" y="3409950"/>
          <p14:tracePt t="442360" x="8553450" y="3409950"/>
          <p14:tracePt t="442377" x="8547100" y="3409950"/>
          <p14:tracePt t="442399" x="8540750" y="3416300"/>
          <p14:tracePt t="442479" x="8534400" y="3416300"/>
          <p14:tracePt t="442488" x="8528050" y="3416300"/>
          <p14:tracePt t="442495" x="8521700" y="3416300"/>
          <p14:tracePt t="442511" x="8515350" y="3416300"/>
          <p14:tracePt t="442528" x="8502650" y="3409950"/>
          <p14:tracePt t="442544" x="8477250" y="3397250"/>
          <p14:tracePt t="442561" x="8451850" y="3390900"/>
          <p14:tracePt t="442577" x="8432800" y="3378200"/>
          <p14:tracePt t="442594" x="8407400" y="3359150"/>
          <p14:tracePt t="442611" x="8388350" y="3340100"/>
          <p14:tracePt t="442627" x="8362950" y="3321050"/>
          <p14:tracePt t="442644" x="8350250" y="3314700"/>
          <p14:tracePt t="442661" x="8331200" y="3302000"/>
          <p14:tracePt t="442677" x="8305800" y="3270250"/>
          <p14:tracePt t="442694" x="8286750" y="3244850"/>
          <p14:tracePt t="442711" x="8255000" y="3213100"/>
          <p14:tracePt t="442727" x="8216900" y="3194050"/>
          <p14:tracePt t="442744" x="8197850" y="3181350"/>
          <p14:tracePt t="442761" x="8178800" y="3168650"/>
          <p14:tracePt t="442778" x="8147050" y="3143250"/>
          <p14:tracePt t="442794" x="8108950" y="3130550"/>
          <p14:tracePt t="442811" x="8070850" y="3111500"/>
          <p14:tracePt t="442827" x="8032750" y="3105150"/>
          <p14:tracePt t="442844" x="7975600" y="3092450"/>
          <p14:tracePt t="442861" x="7931150" y="3092450"/>
          <p14:tracePt t="442877" x="7861300" y="3086100"/>
          <p14:tracePt t="442880" x="7829550" y="3086100"/>
          <p14:tracePt t="442894" x="7785100" y="3086100"/>
          <p14:tracePt t="442911" x="7696200" y="3079750"/>
          <p14:tracePt t="442912" x="7651750" y="3079750"/>
          <p14:tracePt t="442927" x="7556500" y="3079750"/>
          <p14:tracePt t="442944" x="7461250" y="3060700"/>
          <p14:tracePt t="442961" x="7385050" y="3054350"/>
          <p14:tracePt t="442977" x="7302500" y="3060700"/>
          <p14:tracePt t="442994" x="7207250" y="3041650"/>
          <p14:tracePt t="443011" x="7118350" y="2990850"/>
          <p14:tracePt t="443027" x="7042150" y="2940050"/>
          <p14:tracePt t="443044" x="6978650" y="2895600"/>
          <p14:tracePt t="443063" x="6902450" y="2851150"/>
          <p14:tracePt t="443077" x="6877050" y="2832100"/>
          <p14:tracePt t="443094" x="6826250" y="2806700"/>
          <p14:tracePt t="443111" x="6769100" y="2762250"/>
          <p14:tracePt t="443127" x="6680200" y="2673350"/>
          <p14:tracePt t="443144" x="6654800" y="2654300"/>
          <p14:tracePt t="443161" x="6648450" y="2654300"/>
          <p14:tracePt t="443328" x="6654800" y="2660650"/>
          <p14:tracePt t="443336" x="6667500" y="2673350"/>
          <p14:tracePt t="443344" x="6673850" y="2679700"/>
          <p14:tracePt t="443361" x="6692900" y="2692400"/>
          <p14:tracePt t="443378" x="6718300" y="2698750"/>
          <p14:tracePt t="443394" x="6756400" y="2711450"/>
          <p14:tracePt t="443411" x="6826250" y="2743200"/>
          <p14:tracePt t="443428" x="6902450" y="2768600"/>
          <p14:tracePt t="443444" x="6953250" y="2787650"/>
          <p14:tracePt t="443461" x="6972300" y="2794000"/>
          <p14:tracePt t="443535" x="6978650" y="2794000"/>
          <p14:tracePt t="443672" x="6985000" y="2794000"/>
          <p14:tracePt t="443679" x="7004050" y="2806700"/>
          <p14:tracePt t="443688" x="7029450" y="2825750"/>
          <p14:tracePt t="443695" x="7067550" y="2844800"/>
          <p14:tracePt t="443711" x="7137400" y="2908300"/>
          <p14:tracePt t="443727" x="7239000" y="2990850"/>
          <p14:tracePt t="443744" x="7385050" y="3079750"/>
          <p14:tracePt t="443761" x="7562850" y="3181350"/>
          <p14:tracePt t="443777" x="7708900" y="3270250"/>
          <p14:tracePt t="443794" x="7804150" y="3346450"/>
          <p14:tracePt t="443811" x="7886700" y="3403600"/>
          <p14:tracePt t="443828" x="7943850" y="3429000"/>
          <p14:tracePt t="443844" x="7981950" y="3441700"/>
          <p14:tracePt t="443861" x="7994650" y="3441700"/>
          <p14:tracePt t="443877" x="8026400" y="3441700"/>
          <p14:tracePt t="443880" x="8032750" y="3441700"/>
          <p14:tracePt t="443894" x="8045450" y="3441700"/>
          <p14:tracePt t="443911" x="8077200" y="3454400"/>
          <p14:tracePt t="443913" x="8096250" y="3460750"/>
          <p14:tracePt t="443928" x="8128000" y="3473450"/>
          <p14:tracePt t="443944" x="8178800" y="3492500"/>
          <p14:tracePt t="443961" x="8235950" y="3498850"/>
          <p14:tracePt t="443977" x="8280400" y="3505200"/>
          <p14:tracePt t="443994" x="8305800" y="3505200"/>
          <p14:tracePt t="444011" x="8324850" y="3505200"/>
          <p14:tracePt t="444027" x="8350250" y="3498850"/>
          <p14:tracePt t="444044" x="8375650" y="3492500"/>
          <p14:tracePt t="444060" x="8394700" y="3479800"/>
          <p14:tracePt t="444077" x="8413750" y="3473450"/>
          <p14:tracePt t="444094" x="8432800" y="3467100"/>
          <p14:tracePt t="444097" x="8439150" y="3460750"/>
          <p14:tracePt t="444111" x="8445500" y="3460750"/>
          <p14:tracePt t="444127" x="8445500" y="3454400"/>
          <p14:tracePt t="444144" x="8451850" y="3448050"/>
          <p14:tracePt t="444161" x="8470900" y="3435350"/>
          <p14:tracePt t="444177" x="8489950" y="3429000"/>
          <p14:tracePt t="444194" x="8496300" y="3429000"/>
          <p14:tracePt t="444211" x="8502650" y="3429000"/>
          <p14:tracePt t="444384" x="8496300" y="3429000"/>
          <p14:tracePt t="444407" x="8489950" y="3429000"/>
          <p14:tracePt t="444415" x="8483600" y="3429000"/>
          <p14:tracePt t="444424" x="8464550" y="3429000"/>
          <p14:tracePt t="444431" x="8458200" y="3429000"/>
          <p14:tracePt t="444444" x="8439150" y="3429000"/>
          <p14:tracePt t="444461" x="8401050" y="3429000"/>
          <p14:tracePt t="444478" x="8356600" y="3422650"/>
          <p14:tracePt t="444495" x="8331200" y="3416300"/>
          <p14:tracePt t="444496" x="8318500" y="3409950"/>
          <p14:tracePt t="444511" x="8312150" y="3409950"/>
          <p14:tracePt t="444527" x="8267700" y="3397250"/>
          <p14:tracePt t="444544" x="8229600" y="3365500"/>
          <p14:tracePt t="444561" x="8178800" y="3327400"/>
          <p14:tracePt t="444578" x="8134350" y="3289300"/>
          <p14:tracePt t="444595" x="8102600" y="3238500"/>
          <p14:tracePt t="444611" x="8083550" y="3194050"/>
          <p14:tracePt t="444628" x="8083550" y="3155950"/>
          <p14:tracePt t="444644" x="8070850" y="3130550"/>
          <p14:tracePt t="444661" x="8064500" y="3111500"/>
          <p14:tracePt t="444677" x="8064500" y="3105150"/>
          <p14:tracePt t="444695" x="8058150" y="3105150"/>
          <p14:tracePt t="444696" x="8058150" y="3098800"/>
          <p14:tracePt t="444720" x="8051800" y="3098800"/>
          <p14:tracePt t="444728" x="8039100" y="3098800"/>
          <p14:tracePt t="444744" x="8007350" y="3098800"/>
          <p14:tracePt t="444761" x="7950200" y="3098800"/>
          <p14:tracePt t="444777" x="7886700" y="3098800"/>
          <p14:tracePt t="444794" x="7816850" y="3098800"/>
          <p14:tracePt t="444811" x="7734300" y="3073400"/>
          <p14:tracePt t="444828" x="7639050" y="3035300"/>
          <p14:tracePt t="444845" x="7543800" y="2965450"/>
          <p14:tracePt t="444861" x="7423150" y="2882900"/>
          <p14:tracePt t="444877" x="7327900" y="2819400"/>
          <p14:tracePt t="444880" x="7315200" y="2813050"/>
          <p14:tracePt t="444894" x="7289800" y="2794000"/>
          <p14:tracePt t="444911" x="7270750" y="2781300"/>
          <p14:tracePt t="444944" x="7283450" y="2781300"/>
          <p14:tracePt t="444952" x="7308850" y="2781300"/>
          <p14:tracePt t="444960" x="7346950" y="2800350"/>
          <p14:tracePt t="444978" x="7461250" y="2863850"/>
          <p14:tracePt t="444994" x="7645400" y="2940050"/>
          <p14:tracePt t="445011" x="7867650" y="3041650"/>
          <p14:tracePt t="445028" x="8083550" y="3124200"/>
          <p14:tracePt t="445044" x="8235950" y="3175000"/>
          <p14:tracePt t="445061" x="8299450" y="3181350"/>
          <p14:tracePt t="445094" x="8299450" y="3175000"/>
          <p14:tracePt t="445111" x="8299450" y="3168650"/>
          <p14:tracePt t="445127" x="8267700" y="3143250"/>
          <p14:tracePt t="445144" x="8242300" y="3124200"/>
          <p14:tracePt t="445162" x="8229600" y="3117850"/>
          <p14:tracePt t="445177" x="8216900" y="3117850"/>
          <p14:tracePt t="445194" x="8178800" y="3155950"/>
          <p14:tracePt t="445211" x="8121650" y="3238500"/>
          <p14:tracePt t="445227" x="8045450" y="3346450"/>
          <p14:tracePt t="445244" x="7918450" y="3448050"/>
          <p14:tracePt t="445261" x="7740650" y="3530600"/>
          <p14:tracePt t="445278" x="7556500" y="3587750"/>
          <p14:tracePt t="445294" x="7416800" y="3625850"/>
          <p14:tracePt t="445295" x="7372350" y="3644900"/>
          <p14:tracePt t="445311" x="7334250" y="3663950"/>
          <p14:tracePt t="445328" x="7270750" y="3702050"/>
          <p14:tracePt t="445344" x="7264400" y="3708400"/>
          <p14:tracePt t="445377" x="7359650" y="3689350"/>
          <p14:tracePt t="445394" x="7486650" y="3644900"/>
          <p14:tracePt t="445411" x="7664450" y="3587750"/>
          <p14:tracePt t="445427" x="7842250" y="3543300"/>
          <p14:tracePt t="445444" x="7981950" y="3479800"/>
          <p14:tracePt t="445461" x="8102600" y="3397250"/>
          <p14:tracePt t="445477" x="8172450" y="3327400"/>
          <p14:tracePt t="445494" x="8210550" y="3257550"/>
          <p14:tracePt t="445511" x="8216900" y="3219450"/>
          <p14:tracePt t="445512" x="8216900" y="3200400"/>
          <p14:tracePt t="445527" x="8216900" y="3181350"/>
          <p14:tracePt t="445544" x="8204200" y="3168650"/>
          <p14:tracePt t="445561" x="8197850" y="3168650"/>
          <p14:tracePt t="445578" x="8185150" y="3168650"/>
          <p14:tracePt t="445594" x="8153400" y="3219450"/>
          <p14:tracePt t="445611" x="8096250" y="3333750"/>
          <p14:tracePt t="445627" x="8032750" y="3505200"/>
          <p14:tracePt t="445644" x="7962900" y="3714750"/>
          <p14:tracePt t="445661" x="7912100" y="3987800"/>
          <p14:tracePt t="445678" x="7880350" y="4210050"/>
          <p14:tracePt t="445694" x="7867650" y="4349750"/>
          <p14:tracePt t="445696" x="7854950" y="4381500"/>
          <p14:tracePt t="445711" x="7854950" y="4394200"/>
          <p14:tracePt t="445728" x="7861300" y="4400550"/>
          <p14:tracePt t="445744" x="7861300" y="4394200"/>
          <p14:tracePt t="445761" x="7861300" y="4362450"/>
          <p14:tracePt t="445777" x="7874000" y="4337050"/>
          <p14:tracePt t="445794" x="7874000" y="4311650"/>
          <p14:tracePt t="445811" x="7886700" y="4279900"/>
          <p14:tracePt t="445827" x="7886700" y="4254500"/>
          <p14:tracePt t="445845" x="7886700" y="4203700"/>
          <p14:tracePt t="445861" x="7905750" y="4140200"/>
          <p14:tracePt t="445877" x="7937500" y="4064000"/>
          <p14:tracePt t="445880" x="7962900" y="4025900"/>
          <p14:tracePt t="445894" x="7988300" y="3975100"/>
          <p14:tracePt t="445911" x="8051800" y="3841750"/>
          <p14:tracePt t="445927" x="8077200" y="3759200"/>
          <p14:tracePt t="445944" x="8102600" y="3695700"/>
          <p14:tracePt t="445961" x="8128000" y="3657600"/>
          <p14:tracePt t="445977" x="8128000" y="3644900"/>
          <p14:tracePt t="446011" x="8128000" y="3651250"/>
          <p14:tracePt t="446027" x="8128000" y="3708400"/>
          <p14:tracePt t="446044" x="8089900" y="3784600"/>
          <p14:tracePt t="446061" x="8045450" y="3930650"/>
          <p14:tracePt t="446077" x="7975600" y="4133850"/>
          <p14:tracePt t="446094" x="7893050" y="4337050"/>
          <p14:tracePt t="446111" x="7778750" y="4597400"/>
          <p14:tracePt t="446127" x="7696200" y="4743450"/>
          <p14:tracePt t="446144" x="7600950" y="4870450"/>
          <p14:tracePt t="446161" x="7499350" y="4991100"/>
          <p14:tracePt t="446177" x="7391400" y="5105400"/>
          <p14:tracePt t="446194" x="7334250" y="5194300"/>
          <p14:tracePt t="446211" x="7321550" y="5213350"/>
          <p14:tracePt t="446247" x="7321550" y="5200650"/>
          <p14:tracePt t="446261" x="7321550" y="5181600"/>
          <p14:tracePt t="446277" x="7353300" y="5149850"/>
          <p14:tracePt t="446295" x="7372350" y="5118100"/>
          <p14:tracePt t="446311" x="7397750" y="5080000"/>
          <p14:tracePt t="446327" x="7416800" y="5048250"/>
          <p14:tracePt t="446344" x="7435850" y="4997450"/>
          <p14:tracePt t="446361" x="7467600" y="4908550"/>
          <p14:tracePt t="446377" x="7499350" y="4800600"/>
          <p14:tracePt t="446395" x="7531100" y="4743450"/>
          <p14:tracePt t="446411" x="7537450" y="4699000"/>
          <p14:tracePt t="446427" x="7543800" y="4679950"/>
          <p14:tracePt t="446444" x="7550150" y="4660900"/>
          <p14:tracePt t="446461" x="7562850" y="4629150"/>
          <p14:tracePt t="446477" x="7588250" y="4572000"/>
          <p14:tracePt t="446494" x="7645400" y="4464050"/>
          <p14:tracePt t="446496" x="7677150" y="4394200"/>
          <p14:tracePt t="446511" x="7702550" y="4337050"/>
          <p14:tracePt t="446528" x="7778750" y="4178300"/>
          <p14:tracePt t="446544" x="7848600" y="4064000"/>
          <p14:tracePt t="446561" x="7943850" y="3937000"/>
          <p14:tracePt t="446577" x="8026400" y="3797300"/>
          <p14:tracePt t="446594" x="8089900" y="3721100"/>
          <p14:tracePt t="446611" x="8096250" y="3702050"/>
          <p14:tracePt t="446627" x="8096250" y="3695700"/>
          <p14:tracePt t="446664" x="8096250" y="3702050"/>
          <p14:tracePt t="446687" x="8089900" y="3702050"/>
          <p14:tracePt t="446695" x="8089900" y="3708400"/>
          <p14:tracePt t="446711" x="8083550" y="3708400"/>
          <p14:tracePt t="446728" x="8070850" y="3721100"/>
          <p14:tracePt t="446744" x="8070850" y="3733800"/>
          <p14:tracePt t="446761" x="8064500" y="3740150"/>
          <p14:tracePt t="446778" x="8064500" y="3752850"/>
          <p14:tracePt t="446794" x="8064500" y="3759200"/>
          <p14:tracePt t="446811" x="8064500" y="3765550"/>
          <p14:tracePt t="446828" x="8064500" y="3771900"/>
          <p14:tracePt t="446844" x="8064500" y="3778250"/>
          <p14:tracePt t="446861" x="8058150" y="3778250"/>
          <p14:tracePt t="446877" x="8051800" y="3778250"/>
          <p14:tracePt t="446894" x="8051800" y="3784600"/>
          <p14:tracePt t="446911" x="8045450" y="3790950"/>
          <p14:tracePt t="446960" x="8045450" y="3797300"/>
          <p14:tracePt t="447064" x="8051800" y="3797300"/>
          <p14:tracePt t="447072" x="8064500" y="3784600"/>
          <p14:tracePt t="447079" x="8083550" y="3765550"/>
          <p14:tracePt t="447094" x="8102600" y="3746500"/>
          <p14:tracePt t="447111" x="8166100" y="3708400"/>
          <p14:tracePt t="447128" x="8210550" y="3676650"/>
          <p14:tracePt t="447144" x="8255000" y="3644900"/>
          <p14:tracePt t="447161" x="8299450" y="3606800"/>
          <p14:tracePt t="447177" x="8375650" y="3587750"/>
          <p14:tracePt t="447194" x="8420100" y="3575050"/>
          <p14:tracePt t="447211" x="8432800" y="3556000"/>
          <p14:tracePt t="447227" x="8445500" y="3549650"/>
          <p14:tracePt t="447244" x="8445500" y="3536950"/>
          <p14:tracePt t="447328" x="8439150" y="3536950"/>
          <p14:tracePt t="447344" x="8432800" y="3536950"/>
          <p14:tracePt t="447383" x="8426450" y="3536950"/>
          <p14:tracePt t="447399" x="8420100" y="3530600"/>
          <p14:tracePt t="447608" x="8420100" y="3524250"/>
          <p14:tracePt t="447615" x="8420100" y="3517900"/>
          <p14:tracePt t="447631" x="8407400" y="3517900"/>
          <p14:tracePt t="447644" x="8388350" y="3505200"/>
          <p14:tracePt t="447661" x="8331200" y="3486150"/>
          <p14:tracePt t="447678" x="8274050" y="3460750"/>
          <p14:tracePt t="447694" x="8223250" y="3416300"/>
          <p14:tracePt t="447697" x="8197850" y="3384550"/>
          <p14:tracePt t="447711" x="8178800" y="3352800"/>
          <p14:tracePt t="447727" x="8128000" y="3263900"/>
          <p14:tracePt t="447744" x="8128000" y="3244850"/>
          <p14:tracePt t="447761" x="8140700" y="3225800"/>
          <p14:tracePt t="447777" x="8197850" y="3194050"/>
          <p14:tracePt t="447794" x="8274050" y="3168650"/>
          <p14:tracePt t="447811" x="8356600" y="3149600"/>
          <p14:tracePt t="447828" x="8445500" y="3130550"/>
          <p14:tracePt t="447844" x="8502650" y="3130550"/>
          <p14:tracePt t="447861" x="8534400" y="3149600"/>
          <p14:tracePt t="447877" x="8559800" y="3200400"/>
          <p14:tracePt t="447880" x="8566150" y="3232150"/>
          <p14:tracePt t="447894" x="8572500" y="3270250"/>
          <p14:tracePt t="447911" x="8559800" y="3346450"/>
          <p14:tracePt t="447912" x="8540750" y="3384550"/>
          <p14:tracePt t="447928" x="8483600" y="3454400"/>
          <p14:tracePt t="447944" x="8401050" y="3517900"/>
          <p14:tracePt t="447961" x="8324850" y="3549650"/>
          <p14:tracePt t="447978" x="8267700" y="3562350"/>
          <p14:tracePt t="447994" x="8223250" y="3549650"/>
          <p14:tracePt t="448011" x="8191500" y="3517900"/>
          <p14:tracePt t="448027" x="8159750" y="3435350"/>
          <p14:tracePt t="448044" x="8147050" y="3346450"/>
          <p14:tracePt t="448063" x="8159750" y="3244850"/>
          <p14:tracePt t="448077" x="8178800" y="3225800"/>
          <p14:tracePt t="448094" x="8216900" y="3200400"/>
          <p14:tracePt t="448097" x="8261350" y="3194050"/>
          <p14:tracePt t="448111" x="8305800" y="3194050"/>
          <p14:tracePt t="448128" x="8439150" y="3194050"/>
          <p14:tracePt t="448144" x="8496300" y="3213100"/>
          <p14:tracePt t="448161" x="8496300" y="3244850"/>
          <p14:tracePt t="448178" x="8496300" y="3295650"/>
          <p14:tracePt t="448194" x="8477250" y="3346450"/>
          <p14:tracePt t="448211" x="8451850" y="3384550"/>
          <p14:tracePt t="448227" x="8426450" y="3409950"/>
          <p14:tracePt t="448244" x="8407400" y="3422650"/>
          <p14:tracePt t="448261" x="8388350" y="3429000"/>
          <p14:tracePt t="448277" x="8369300" y="3435350"/>
          <p14:tracePt t="448294" x="8350250" y="3435350"/>
          <p14:tracePt t="448311" x="8343900" y="3435350"/>
          <p14:tracePt t="448328" x="8337550" y="3435350"/>
          <p14:tracePt t="448463" x="8331200" y="3435350"/>
          <p14:tracePt t="448472" x="8324850" y="3435350"/>
          <p14:tracePt t="448479" x="8312150" y="3435350"/>
          <p14:tracePt t="448494" x="8305800" y="3435350"/>
          <p14:tracePt t="451959" x="8299450" y="3435350"/>
          <p14:tracePt t="451967" x="8299450" y="3416300"/>
          <p14:tracePt t="451977" x="8299450" y="3390900"/>
          <p14:tracePt t="451994" x="8299450" y="3346450"/>
          <p14:tracePt t="452011" x="8299450" y="3314700"/>
          <p14:tracePt t="452027" x="8299450" y="3295650"/>
          <p14:tracePt t="452044" x="8299450" y="3289300"/>
          <p14:tracePt t="452077" x="8312150" y="3282950"/>
          <p14:tracePt t="452094" x="8343900" y="3276600"/>
          <p14:tracePt t="452111" x="8369300" y="3276600"/>
          <p14:tracePt t="452112" x="8382000" y="3276600"/>
          <p14:tracePt t="452128" x="8401050" y="3302000"/>
          <p14:tracePt t="452144" x="8413750" y="3340100"/>
          <p14:tracePt t="452161" x="8420100" y="3346450"/>
          <p14:tracePt t="452208" x="8413750" y="3352800"/>
          <p14:tracePt t="452215" x="8401050" y="3359150"/>
          <p14:tracePt t="452227" x="8382000" y="3371850"/>
          <p14:tracePt t="452244" x="8331200" y="3397250"/>
          <p14:tracePt t="452261" x="8280400" y="3403600"/>
          <p14:tracePt t="452278" x="8255000" y="3403600"/>
          <p14:tracePt t="452295" x="8242300" y="3403600"/>
          <p14:tracePt t="452297" x="8242300" y="3397250"/>
          <p14:tracePt t="452311" x="8242300" y="3390900"/>
          <p14:tracePt t="452344" x="8248650" y="3384550"/>
          <p14:tracePt t="452361" x="8255000" y="3365500"/>
          <p14:tracePt t="452377" x="8267700" y="3359150"/>
          <p14:tracePt t="452480" x="8274050" y="3359150"/>
          <p14:tracePt t="452680" x="8267700" y="3359150"/>
          <p14:tracePt t="452703" x="8261350" y="3359150"/>
          <p14:tracePt t="452728" x="8255000" y="3359150"/>
          <p14:tracePt t="452736" x="8255000" y="3365500"/>
          <p14:tracePt t="452984" x="8242300" y="3365500"/>
          <p14:tracePt t="452992" x="8210550" y="3365500"/>
          <p14:tracePt t="453011" x="8108950" y="3390900"/>
          <p14:tracePt t="453027" x="7975600" y="3416300"/>
          <p14:tracePt t="453044" x="7778750" y="3416300"/>
          <p14:tracePt t="453061" x="7531100" y="3416300"/>
          <p14:tracePt t="453078" x="7251700" y="3416300"/>
          <p14:tracePt t="453095" x="6915150" y="3416300"/>
          <p14:tracePt t="453097" x="6756400" y="3416300"/>
          <p14:tracePt t="453111" x="6470650" y="3416300"/>
          <p14:tracePt t="453128" x="6203950" y="3416300"/>
          <p14:tracePt t="453145" x="5994400" y="3416300"/>
          <p14:tracePt t="453161" x="5822950" y="3416300"/>
          <p14:tracePt t="453177" x="5727700" y="3409950"/>
          <p14:tracePt t="453194" x="5651500" y="3403600"/>
          <p14:tracePt t="453211" x="5588000" y="3384550"/>
          <p14:tracePt t="453228" x="5530850" y="3378200"/>
          <p14:tracePt t="453245" x="5511800" y="3378200"/>
          <p14:tracePt t="453480" x="5511800" y="3365500"/>
          <p14:tracePt t="453488" x="5511800" y="3359150"/>
          <p14:tracePt t="453495" x="5524500" y="3346450"/>
          <p14:tracePt t="453511" x="5549900" y="3340100"/>
          <p14:tracePt t="453528" x="5670550" y="3295650"/>
          <p14:tracePt t="453544" x="5753100" y="3263900"/>
          <p14:tracePt t="453561" x="5861050" y="3232150"/>
          <p14:tracePt t="453578" x="6019800" y="3200400"/>
          <p14:tracePt t="453594" x="6223000" y="3181350"/>
          <p14:tracePt t="453611" x="6426200" y="3175000"/>
          <p14:tracePt t="453627" x="6610350" y="3168650"/>
          <p14:tracePt t="453644" x="6800850" y="3168650"/>
          <p14:tracePt t="453661" x="6997700" y="3168650"/>
          <p14:tracePt t="453677" x="7207250" y="3168650"/>
          <p14:tracePt t="453694" x="7404100" y="3168650"/>
          <p14:tracePt t="453697" x="7486650" y="3168650"/>
          <p14:tracePt t="453711" x="7569200" y="3168650"/>
          <p14:tracePt t="453728" x="7753350" y="3175000"/>
          <p14:tracePt t="453744" x="7823200" y="3181350"/>
          <p14:tracePt t="453761" x="7912100" y="3194050"/>
          <p14:tracePt t="453777" x="8001000" y="3213100"/>
          <p14:tracePt t="453794" x="8115300" y="3219450"/>
          <p14:tracePt t="453811" x="8229600" y="3232150"/>
          <p14:tracePt t="453827" x="8318500" y="3232150"/>
          <p14:tracePt t="453844" x="8388350" y="3257550"/>
          <p14:tracePt t="453861" x="8451850" y="3270250"/>
          <p14:tracePt t="453878" x="8515350" y="3270250"/>
          <p14:tracePt t="453880" x="8540750" y="3276600"/>
          <p14:tracePt t="453894" x="8566150" y="3276600"/>
          <p14:tracePt t="453911" x="8616950" y="3276600"/>
          <p14:tracePt t="453912" x="8636000" y="3276600"/>
          <p14:tracePt t="453928" x="8648700" y="3276600"/>
          <p14:tracePt t="453944" x="8655050" y="3282950"/>
          <p14:tracePt t="454144" x="8648700" y="3282950"/>
          <p14:tracePt t="454152" x="8642350" y="3282950"/>
          <p14:tracePt t="454161" x="8629650" y="3282950"/>
          <p14:tracePt t="454178" x="8610600" y="3282950"/>
          <p14:tracePt t="454194" x="8585200" y="3282950"/>
          <p14:tracePt t="454211" x="8559800" y="3282950"/>
          <p14:tracePt t="454228" x="8534400" y="3282950"/>
          <p14:tracePt t="454244" x="8502650" y="3282950"/>
          <p14:tracePt t="454261" x="8477250" y="3282950"/>
          <p14:tracePt t="454277" x="8445500" y="3282950"/>
          <p14:tracePt t="454294" x="8407400" y="3282950"/>
          <p14:tracePt t="454311" x="8369300" y="3282950"/>
          <p14:tracePt t="454327" x="8337550" y="3282950"/>
          <p14:tracePt t="454344" x="8324850" y="3282950"/>
          <p14:tracePt t="454361" x="8318500" y="3276600"/>
          <p14:tracePt t="454378" x="8305800" y="3257550"/>
          <p14:tracePt t="454394" x="8286750" y="3244850"/>
          <p14:tracePt t="454411" x="8274050" y="3238500"/>
          <p14:tracePt t="454428" x="8267700" y="3232150"/>
          <p14:tracePt t="454444" x="8255000" y="3219450"/>
          <p14:tracePt t="454504" x="8255000" y="3213100"/>
          <p14:tracePt t="454560" x="8261350" y="3213100"/>
          <p14:tracePt t="454577" x="8286750" y="3213100"/>
          <p14:tracePt t="454594" x="8318500" y="3213100"/>
          <p14:tracePt t="454611" x="8350250" y="3213100"/>
          <p14:tracePt t="454628" x="8382000" y="3225800"/>
          <p14:tracePt t="454644" x="8420100" y="3251200"/>
          <p14:tracePt t="454661" x="8445500" y="3276600"/>
          <p14:tracePt t="454678" x="8464550" y="3302000"/>
          <p14:tracePt t="454694" x="8477250" y="3321050"/>
          <p14:tracePt t="454711" x="8477250" y="3327400"/>
          <p14:tracePt t="454728" x="8483600" y="3352800"/>
          <p14:tracePt t="454744" x="8502650" y="3378200"/>
          <p14:tracePt t="454761" x="8515350" y="3397250"/>
          <p14:tracePt t="454778" x="8540750" y="3422650"/>
          <p14:tracePt t="454794" x="8547100" y="3422650"/>
          <p14:tracePt t="454811" x="8547100" y="3429000"/>
          <p14:tracePt t="455080" x="8540750" y="3429000"/>
          <p14:tracePt t="455088" x="8534400" y="3429000"/>
          <p14:tracePt t="455152" x="8528050" y="3429000"/>
          <p14:tracePt t="455160" x="8521700" y="3435350"/>
          <p14:tracePt t="455178" x="8509000" y="3435350"/>
          <p14:tracePt t="455194" x="8502650" y="3435350"/>
          <p14:tracePt t="455256" x="8496300" y="3435350"/>
          <p14:tracePt t="455280" x="8489950" y="3435350"/>
          <p14:tracePt t="455416" x="8483600" y="3435350"/>
          <p14:tracePt t="455432" x="8477250" y="3435350"/>
          <p14:tracePt t="455447" x="8470900" y="3435350"/>
          <p14:tracePt t="455456" x="8464550" y="3429000"/>
          <p14:tracePt t="455463" x="8458200" y="3429000"/>
          <p14:tracePt t="455478" x="8451850" y="3429000"/>
          <p14:tracePt t="455552" x="8445500" y="3429000"/>
          <p14:tracePt t="455560" x="8439150" y="3422650"/>
          <p14:tracePt t="455578" x="8439150" y="3416300"/>
          <p14:tracePt t="455594" x="8426450" y="3403600"/>
          <p14:tracePt t="455611" x="8420100" y="3397250"/>
          <p14:tracePt t="455628" x="8407400" y="3384550"/>
          <p14:tracePt t="455661" x="8401050" y="3378200"/>
          <p14:tracePt t="455677" x="8401050" y="3365500"/>
          <p14:tracePt t="455694" x="8401050" y="3359150"/>
          <p14:tracePt t="455711" x="8401050" y="3352800"/>
          <p14:tracePt t="455728" x="8401050" y="3346450"/>
          <p14:tracePt t="455744" x="8401050" y="3340100"/>
          <p14:tracePt t="455863" x="8407400" y="3340100"/>
          <p14:tracePt t="455871" x="8413750" y="3333750"/>
          <p14:tracePt t="455880" x="8413750" y="3327400"/>
          <p14:tracePt t="455894" x="8426450" y="3327400"/>
          <p14:tracePt t="455911" x="8426450" y="3321050"/>
          <p14:tracePt t="455928" x="8432800" y="3321050"/>
          <p14:tracePt t="455944" x="8445500" y="3321050"/>
          <p14:tracePt t="455961" x="8451850" y="3321050"/>
          <p14:tracePt t="455977" x="8458200" y="3321050"/>
          <p14:tracePt t="455994" x="8470900" y="3321050"/>
          <p14:tracePt t="456011" x="8483600" y="3321050"/>
          <p14:tracePt t="456027" x="8496300" y="3321050"/>
          <p14:tracePt t="456044" x="8502650" y="3321050"/>
          <p14:tracePt t="456062" x="8509000" y="3321050"/>
          <p14:tracePt t="456136" x="8515350" y="3321050"/>
          <p14:tracePt t="456144" x="8528050" y="3321050"/>
          <p14:tracePt t="456161" x="8534400" y="3327400"/>
          <p14:tracePt t="456177" x="8540750" y="3333750"/>
          <p14:tracePt t="456194" x="8547100" y="3340100"/>
          <p14:tracePt t="456211" x="8553450" y="3352800"/>
          <p14:tracePt t="456228" x="8559800" y="3359150"/>
          <p14:tracePt t="456244" x="8559800" y="3365500"/>
          <p14:tracePt t="456261" x="8559800" y="3371850"/>
          <p14:tracePt t="456294" x="8559800" y="3378200"/>
          <p14:tracePt t="456311" x="8559800" y="3384550"/>
          <p14:tracePt t="456328" x="8559800" y="3390900"/>
          <p14:tracePt t="456344" x="8553450" y="3397250"/>
          <p14:tracePt t="456383" x="8553450" y="3403600"/>
          <p14:tracePt t="456399" x="8547100" y="3403600"/>
          <p14:tracePt t="456411" x="8547100" y="3409950"/>
          <p14:tracePt t="456427" x="8547100" y="3416300"/>
          <p14:tracePt t="456444" x="8534400" y="3429000"/>
          <p14:tracePt t="456461" x="8528050" y="3429000"/>
          <p14:tracePt t="456478" x="8521700" y="3429000"/>
          <p14:tracePt t="456494" x="8515350" y="3429000"/>
          <p14:tracePt t="456527" x="8483600" y="3429000"/>
          <p14:tracePt t="456544" x="8458200" y="3429000"/>
          <p14:tracePt t="456561" x="8432800" y="3429000"/>
          <p14:tracePt t="456578" x="8420100" y="3429000"/>
          <p14:tracePt t="456594" x="8413750" y="3429000"/>
          <p14:tracePt t="456611" x="8407400" y="3429000"/>
          <p14:tracePt t="456627" x="8401050" y="3429000"/>
          <p14:tracePt t="456644" x="8401050" y="3422650"/>
          <p14:tracePt t="456678" x="8388350" y="3409950"/>
          <p14:tracePt t="456694" x="8356600" y="3390900"/>
          <p14:tracePt t="456712" x="8324850" y="3384550"/>
          <p14:tracePt t="456728" x="8318500" y="3378200"/>
          <p14:tracePt t="456744" x="8312150" y="3371850"/>
          <p14:tracePt t="456783" x="8312150" y="3365500"/>
          <p14:tracePt t="456794" x="8312150" y="3359150"/>
          <p14:tracePt t="456811" x="8312150" y="3352800"/>
          <p14:tracePt t="456828" x="8312150" y="3346450"/>
          <p14:tracePt t="456844" x="8312150" y="3340100"/>
          <p14:tracePt t="456861" x="8318500" y="3333750"/>
          <p14:tracePt t="456878" x="8324850" y="3333750"/>
          <p14:tracePt t="456894" x="8337550" y="3327400"/>
          <p14:tracePt t="456911" x="8343900" y="3327400"/>
          <p14:tracePt t="456927" x="8350250" y="3327400"/>
          <p14:tracePt t="456944" x="8356600" y="3321050"/>
          <p14:tracePt t="456961" x="8369300" y="3321050"/>
          <p14:tracePt t="456978" x="8401050" y="3321050"/>
          <p14:tracePt t="456994" x="8420100" y="3321050"/>
          <p14:tracePt t="457011" x="8439150" y="3321050"/>
          <p14:tracePt t="457028" x="8445500" y="3327400"/>
          <p14:tracePt t="457045" x="8458200" y="3340100"/>
          <p14:tracePt t="457063" x="8489950" y="3371850"/>
          <p14:tracePt t="457078" x="8502650" y="3384550"/>
          <p14:tracePt t="457094" x="8509000" y="3390900"/>
          <p14:tracePt t="457111" x="8515350" y="3403600"/>
          <p14:tracePt t="457144" x="8515350" y="3409950"/>
          <p14:tracePt t="457161" x="8515350" y="3422650"/>
          <p14:tracePt t="457178" x="8515350" y="3435350"/>
          <p14:tracePt t="457194" x="8502650" y="3448050"/>
          <p14:tracePt t="457211" x="8496300" y="3460750"/>
          <p14:tracePt t="457227" x="8489950" y="3467100"/>
          <p14:tracePt t="457244" x="8483600" y="3467100"/>
          <p14:tracePt t="457296" x="8477250" y="3467100"/>
          <p14:tracePt t="457304" x="8464550" y="3467100"/>
          <p14:tracePt t="457313" x="8458200" y="3467100"/>
          <p14:tracePt t="457327" x="8445500" y="3460750"/>
          <p14:tracePt t="457344" x="8432800" y="3454400"/>
          <p14:tracePt t="457361" x="8426450" y="3448050"/>
          <p14:tracePt t="457378" x="8426450" y="3435350"/>
          <p14:tracePt t="457394" x="8426450" y="3422650"/>
          <p14:tracePt t="457411" x="8426450" y="3409950"/>
          <p14:tracePt t="457428" x="8420100" y="3397250"/>
          <p14:tracePt t="457444" x="8420100" y="3390900"/>
          <p14:tracePt t="457461" x="8420100" y="3378200"/>
          <p14:tracePt t="457477" x="8420100" y="3371850"/>
          <p14:tracePt t="457494" x="8420100" y="3365500"/>
          <p14:tracePt t="457512" x="8420100" y="3352800"/>
          <p14:tracePt t="457544" x="8420100" y="3346450"/>
          <p14:tracePt t="457561" x="8426450" y="3346450"/>
          <p14:tracePt t="457594" x="8432800" y="3340100"/>
          <p14:tracePt t="457611" x="8432800" y="3333750"/>
          <p14:tracePt t="457628" x="8439150" y="3327400"/>
          <p14:tracePt t="457644" x="8445500" y="3327400"/>
          <p14:tracePt t="457661" x="8445500" y="3321050"/>
          <p14:tracePt t="457728" x="8451850" y="3321050"/>
          <p14:tracePt t="457744" x="8458200" y="3327400"/>
          <p14:tracePt t="457863" x="8445500" y="3327400"/>
          <p14:tracePt t="457871" x="8439150" y="3327400"/>
          <p14:tracePt t="457879" x="8426450" y="3327400"/>
          <p14:tracePt t="457894" x="8413750" y="3321050"/>
          <p14:tracePt t="457911" x="8350250" y="3270250"/>
          <p14:tracePt t="457928" x="8305800" y="3244850"/>
          <p14:tracePt t="457945" x="8274050" y="3225800"/>
          <p14:tracePt t="457961" x="8274050" y="3219450"/>
          <p14:tracePt t="457978" x="8267700" y="3213100"/>
          <p14:tracePt t="458011" x="8267700" y="3206750"/>
          <p14:tracePt t="458027" x="8267700" y="3200400"/>
          <p14:tracePt t="458044" x="8255000" y="3194050"/>
          <p14:tracePt t="458061" x="8235950" y="3187700"/>
          <p14:tracePt t="458078" x="8223250" y="3175000"/>
          <p14:tracePt t="458096" x="8216900" y="3168650"/>
          <p14:tracePt t="458111" x="8216900" y="3162300"/>
          <p14:tracePt t="458127" x="8210550" y="3155950"/>
          <p14:tracePt t="458144" x="8204200" y="3149600"/>
          <p14:tracePt t="458161" x="8204200" y="3143250"/>
          <p14:tracePt t="458271" x="8197850" y="3143250"/>
          <p14:tracePt t="458279" x="8191500" y="3143250"/>
          <p14:tracePt t="458295" x="8178800" y="3143250"/>
          <p14:tracePt t="458304" x="8166100" y="3143250"/>
          <p14:tracePt t="458312" x="8153400" y="3149600"/>
          <p14:tracePt t="458327" x="8140700" y="3155950"/>
          <p14:tracePt t="458344" x="8121650" y="3155950"/>
          <p14:tracePt t="458361" x="8096250" y="3155950"/>
          <p14:tracePt t="458377" x="8077200" y="3149600"/>
          <p14:tracePt t="458394" x="8058150" y="3130550"/>
          <p14:tracePt t="458411" x="8051800" y="3111500"/>
          <p14:tracePt t="458428" x="8045450" y="3098800"/>
          <p14:tracePt t="458444" x="8045450" y="3079750"/>
          <p14:tracePt t="458461" x="8045450" y="3060700"/>
          <p14:tracePt t="458478" x="8045450" y="3041650"/>
          <p14:tracePt t="458494" x="8064500" y="3022600"/>
          <p14:tracePt t="458497" x="8077200" y="3016250"/>
          <p14:tracePt t="458511" x="8102600" y="3009900"/>
          <p14:tracePt t="458528" x="8159750" y="2984500"/>
          <p14:tracePt t="458544" x="8191500" y="2971800"/>
          <p14:tracePt t="458561" x="8216900" y="2965450"/>
          <p14:tracePt t="458578" x="8248650" y="2965450"/>
          <p14:tracePt t="458594" x="8261350" y="2965450"/>
          <p14:tracePt t="458611" x="8280400" y="2965450"/>
          <p14:tracePt t="458627" x="8299450" y="2965450"/>
          <p14:tracePt t="458645" x="8324850" y="2971800"/>
          <p14:tracePt t="458661" x="8343900" y="2978150"/>
          <p14:tracePt t="458677" x="8343900" y="2984500"/>
          <p14:tracePt t="458711" x="8362950" y="3009900"/>
          <p14:tracePt t="458728" x="8369300" y="3016250"/>
          <p14:tracePt t="458744" x="8382000" y="3028950"/>
          <p14:tracePt t="458761" x="8382000" y="3035300"/>
          <p14:tracePt t="458777" x="8382000" y="3048000"/>
          <p14:tracePt t="458794" x="8382000" y="3060700"/>
          <p14:tracePt t="458811" x="8382000" y="3073400"/>
          <p14:tracePt t="458827" x="8388350" y="3086100"/>
          <p14:tracePt t="458844" x="8394700" y="3098800"/>
          <p14:tracePt t="458861" x="8401050" y="3117850"/>
          <p14:tracePt t="458878" x="8401050" y="3136900"/>
          <p14:tracePt t="458894" x="8401050" y="3155950"/>
          <p14:tracePt t="458896" x="8401050" y="3162300"/>
          <p14:tracePt t="458911" x="8401050" y="3181350"/>
          <p14:tracePt t="458927" x="8388350" y="3206750"/>
          <p14:tracePt t="458944" x="8350250" y="3219450"/>
          <p14:tracePt t="458961" x="8293100" y="3238500"/>
          <p14:tracePt t="458978" x="8235950" y="3251200"/>
          <p14:tracePt t="458994" x="8191500" y="3263900"/>
          <p14:tracePt t="459011" x="8153400" y="3270250"/>
          <p14:tracePt t="459028" x="8115300" y="3270250"/>
          <p14:tracePt t="459044" x="8070850" y="3263900"/>
          <p14:tracePt t="459061" x="8020050" y="3251200"/>
          <p14:tracePt t="459078" x="7981950" y="3225800"/>
          <p14:tracePt t="459080" x="7962900" y="3213100"/>
          <p14:tracePt t="459094" x="7943850" y="3200400"/>
          <p14:tracePt t="459111" x="7931150" y="3168650"/>
          <p14:tracePt t="459128" x="7924800" y="3143250"/>
          <p14:tracePt t="459144" x="7924800" y="3105150"/>
          <p14:tracePt t="459161" x="7931150" y="3060700"/>
          <p14:tracePt t="459177" x="7943850" y="3035300"/>
          <p14:tracePt t="459194" x="7956550" y="3016250"/>
          <p14:tracePt t="459211" x="7981950" y="3009900"/>
          <p14:tracePt t="459228" x="8032750" y="3009900"/>
          <p14:tracePt t="459244" x="8102600" y="3009900"/>
          <p14:tracePt t="459261" x="8159750" y="3009900"/>
          <p14:tracePt t="459278" x="8210550" y="3009900"/>
          <p14:tracePt t="459294" x="8255000" y="3016250"/>
          <p14:tracePt t="459296" x="8267700" y="3028950"/>
          <p14:tracePt t="459311" x="8286750" y="3054350"/>
          <p14:tracePt t="459328" x="8286750" y="3098800"/>
          <p14:tracePt t="459344" x="8286750" y="3136900"/>
          <p14:tracePt t="459361" x="8286750" y="3162300"/>
          <p14:tracePt t="459377" x="8274050" y="3187700"/>
          <p14:tracePt t="459394" x="8229600" y="3200400"/>
          <p14:tracePt t="459411" x="8185150" y="3219450"/>
          <p14:tracePt t="459428" x="8153400" y="3232150"/>
          <p14:tracePt t="459444" x="8147050" y="3232150"/>
          <p14:tracePt t="459461" x="8147050" y="3238500"/>
          <p14:tracePt t="459477" x="8147050" y="3232150"/>
          <p14:tracePt t="459494" x="8140700" y="3206750"/>
          <p14:tracePt t="459511" x="8140700" y="3194050"/>
          <p14:tracePt t="459528" x="8140700" y="3181350"/>
          <p14:tracePt t="459544" x="8153400" y="3181350"/>
          <p14:tracePt t="459561" x="8172450" y="3181350"/>
          <p14:tracePt t="459578" x="8204200" y="3181350"/>
          <p14:tracePt t="459594" x="8229600" y="3181350"/>
          <p14:tracePt t="459611" x="8248650" y="3194050"/>
          <p14:tracePt t="459628" x="8286750" y="3225800"/>
          <p14:tracePt t="459644" x="8324850" y="3263900"/>
          <p14:tracePt t="459661" x="8369300" y="3295650"/>
          <p14:tracePt t="459678" x="8413750" y="3321050"/>
          <p14:tracePt t="459694" x="8445500" y="3333750"/>
          <p14:tracePt t="459696" x="8470900" y="3346450"/>
          <p14:tracePt t="459711" x="8489950" y="3359150"/>
          <p14:tracePt t="459727" x="8502650" y="3365500"/>
          <p14:tracePt t="459784" x="8509000" y="3365500"/>
          <p14:tracePt t="459800" x="8509000" y="3371850"/>
          <p14:tracePt t="459839" x="8515350" y="3378200"/>
          <p14:tracePt t="459847" x="8515350" y="3384550"/>
          <p14:tracePt t="459856" x="8521700" y="3390900"/>
          <p14:tracePt t="459863" x="8528050" y="3397250"/>
          <p14:tracePt t="459877" x="8534400" y="3409950"/>
          <p14:tracePt t="459894" x="8540750" y="3429000"/>
          <p14:tracePt t="459912" x="8547100" y="3448050"/>
          <p14:tracePt t="459928" x="8547100" y="3454400"/>
          <p14:tracePt t="459992" x="8547100" y="3460750"/>
          <p14:tracePt t="459999" x="8547100" y="3467100"/>
          <p14:tracePt t="460031" x="8540750" y="3467100"/>
          <p14:tracePt t="460047" x="8534400" y="3467100"/>
          <p14:tracePt t="460072" x="8521700" y="3467100"/>
          <p14:tracePt t="460079" x="8509000" y="3467100"/>
          <p14:tracePt t="460094" x="8496300" y="3467100"/>
          <p14:tracePt t="460111" x="8477250" y="3467100"/>
          <p14:tracePt t="460127" x="8464550" y="3454400"/>
          <p14:tracePt t="460144" x="8458200" y="3435350"/>
          <p14:tracePt t="460161" x="8458200" y="3422650"/>
          <p14:tracePt t="460177" x="8458200" y="3409950"/>
          <p14:tracePt t="460194" x="8458200" y="3403600"/>
          <p14:tracePt t="460211" x="8458200" y="3397250"/>
          <p14:tracePt t="460244" x="8458200" y="3390900"/>
          <p14:tracePt t="460261" x="8458200" y="3384550"/>
          <p14:tracePt t="460294" x="8458200" y="3378200"/>
          <p14:tracePt t="460328" x="8464550" y="3371850"/>
          <p14:tracePt t="460344" x="8470900" y="3371850"/>
          <p14:tracePt t="460361" x="8483600" y="3365500"/>
          <p14:tracePt t="460378" x="8489950" y="3359150"/>
          <p14:tracePt t="460394" x="8502650" y="3359150"/>
          <p14:tracePt t="460411" x="8509000" y="3359150"/>
          <p14:tracePt t="460428" x="8515350" y="3359150"/>
          <p14:tracePt t="460461" x="8521700" y="3359150"/>
          <p14:tracePt t="460494" x="8528050" y="3365500"/>
          <p14:tracePt t="460511" x="8534400" y="3371850"/>
          <p14:tracePt t="460527" x="8540750" y="3384550"/>
          <p14:tracePt t="460688" x="8540750" y="3390900"/>
          <p14:tracePt t="460695" x="8540750" y="3397250"/>
          <p14:tracePt t="460711" x="8540750" y="3422650"/>
          <p14:tracePt t="460728" x="8540750" y="3441700"/>
          <p14:tracePt t="460744" x="8528050" y="3460750"/>
          <p14:tracePt t="460761" x="8528050" y="3473450"/>
          <p14:tracePt t="460778" x="8515350" y="3473450"/>
          <p14:tracePt t="460795" x="8509000" y="3473450"/>
          <p14:tracePt t="460811" x="8502650" y="3473450"/>
          <p14:tracePt t="460828" x="8496300" y="3473450"/>
          <p14:tracePt t="460844" x="8477250" y="3473450"/>
          <p14:tracePt t="460861" x="8464550" y="3460750"/>
          <p14:tracePt t="460878" x="8458200" y="3454400"/>
          <p14:tracePt t="460894" x="8458200" y="3448050"/>
          <p14:tracePt t="460911" x="8458200" y="3429000"/>
          <p14:tracePt t="460928" x="8458200" y="3422650"/>
          <p14:tracePt t="460944" x="8477250" y="3416300"/>
          <p14:tracePt t="460961" x="8489950" y="3416300"/>
          <p14:tracePt t="460977" x="8496300" y="3416300"/>
          <p14:tracePt t="461011" x="8502650" y="3416300"/>
          <p14:tracePt t="461044" x="8509000" y="3435350"/>
          <p14:tracePt t="461061" x="8509000" y="3441700"/>
          <p14:tracePt t="461094" x="8502650" y="3441700"/>
          <p14:tracePt t="461111" x="8489950" y="3441700"/>
          <p14:tracePt t="461113" x="8483600" y="3441700"/>
          <p14:tracePt t="461127" x="8477250" y="3441700"/>
          <p14:tracePt t="461144" x="8470900" y="3441700"/>
          <p14:tracePt t="461161" x="8470900" y="3429000"/>
          <p14:tracePt t="461178" x="8470900" y="3422650"/>
          <p14:tracePt t="461215" x="8477250" y="3416300"/>
          <p14:tracePt t="461231" x="8483600" y="3422650"/>
          <p14:tracePt t="461244" x="8489950" y="3429000"/>
          <p14:tracePt t="461261" x="8496300" y="3429000"/>
          <p14:tracePt t="461278" x="8509000" y="3435350"/>
          <p14:tracePt t="461552" x="8509000" y="3429000"/>
          <p14:tracePt t="461567" x="8509000" y="3422650"/>
          <p14:tracePt t="461615" x="8509000" y="3416300"/>
          <p14:tracePt t="461640" x="8515350" y="3416300"/>
          <p14:tracePt t="461664" x="8521700" y="3416300"/>
          <p14:tracePt t="461688" x="8521700" y="3409950"/>
          <p14:tracePt t="461696" x="8521700" y="3403600"/>
          <p14:tracePt t="461704" x="8528050" y="3403600"/>
          <p14:tracePt t="461727" x="8534400" y="3403600"/>
          <p14:tracePt t="461735" x="8540750" y="3397250"/>
          <p14:tracePt t="461744" x="8540750" y="3390900"/>
          <p14:tracePt t="461761" x="8553450" y="3384550"/>
          <p14:tracePt t="461778" x="8566150" y="3378200"/>
          <p14:tracePt t="461794" x="8578850" y="3365500"/>
          <p14:tracePt t="461811" x="8585200" y="3359150"/>
          <p14:tracePt t="461880" x="8591550" y="3359150"/>
          <p14:tracePt t="461943" x="8591550" y="3365500"/>
          <p14:tracePt t="462112" x="8591550" y="3371850"/>
          <p14:tracePt t="462120" x="8591550" y="3378200"/>
          <p14:tracePt t="462135" x="8591550" y="3384550"/>
          <p14:tracePt t="462144" x="8585200" y="3384550"/>
          <p14:tracePt t="462167" x="8578850" y="3390900"/>
          <p14:tracePt t="462192" x="8572500" y="3390900"/>
          <p14:tracePt t="462200" x="8559800" y="3390900"/>
          <p14:tracePt t="462211" x="8540750" y="3390900"/>
          <p14:tracePt t="462228" x="8489950" y="3390900"/>
          <p14:tracePt t="462244" x="8439150" y="3390900"/>
          <p14:tracePt t="462261" x="8394700" y="3390900"/>
          <p14:tracePt t="462278" x="8362950" y="3390900"/>
          <p14:tracePt t="462294" x="8350250" y="3390900"/>
          <p14:tracePt t="462311" x="8343900" y="3378200"/>
          <p14:tracePt t="462328" x="8318500" y="3333750"/>
          <p14:tracePt t="462344" x="8299450" y="3314700"/>
          <p14:tracePt t="462361" x="8286750" y="3289300"/>
          <p14:tracePt t="462377" x="8280400" y="3270250"/>
          <p14:tracePt t="462395" x="8274050" y="3251200"/>
          <p14:tracePt t="462411" x="8261350" y="3219450"/>
          <p14:tracePt t="462427" x="8248650" y="3187700"/>
          <p14:tracePt t="462444" x="8242300" y="3162300"/>
          <p14:tracePt t="462461" x="8235950" y="3155950"/>
          <p14:tracePt t="462478" x="8235950" y="3149600"/>
          <p14:tracePt t="462512" x="8235950" y="3143250"/>
          <p14:tracePt t="462528" x="8229600" y="3143250"/>
          <p14:tracePt t="462544" x="8223250" y="3143250"/>
          <p14:tracePt t="462561" x="8223250" y="3136900"/>
          <p14:tracePt t="462776" x="8229600" y="3143250"/>
          <p14:tracePt t="462794" x="8235950" y="3162300"/>
          <p14:tracePt t="462811" x="8242300" y="3168650"/>
          <p14:tracePt t="462828" x="8248650" y="3175000"/>
          <p14:tracePt t="462844" x="8255000" y="3181350"/>
          <p14:tracePt t="462976" x="8255000" y="3187700"/>
          <p14:tracePt t="462994" x="8255000" y="3194050"/>
          <p14:tracePt t="463011" x="8274050" y="3200400"/>
          <p14:tracePt t="463028" x="8280400" y="3200400"/>
          <p14:tracePt t="463061" x="8280400" y="3206750"/>
          <p14:tracePt t="463077" x="8286750" y="3206750"/>
          <p14:tracePt t="463111" x="8293100" y="3206750"/>
          <p14:tracePt t="463152" x="8299450" y="3206750"/>
          <p14:tracePt t="463161" x="8299450" y="3213100"/>
          <p14:tracePt t="463178" x="8312150" y="3238500"/>
          <p14:tracePt t="463194" x="8331200" y="3251200"/>
          <p14:tracePt t="463211" x="8350250" y="3263900"/>
          <p14:tracePt t="463227" x="8356600" y="3270250"/>
          <p14:tracePt t="463320" x="8356600" y="3263900"/>
          <p14:tracePt t="463328" x="8356600" y="3257550"/>
          <p14:tracePt t="463351" x="8356600" y="3251200"/>
          <p14:tracePt t="463391" x="8356600" y="3244850"/>
          <p14:tracePt t="463399" x="8356600" y="3238500"/>
          <p14:tracePt t="463411" x="8356600" y="3232150"/>
          <p14:tracePt t="463427" x="8356600" y="3219450"/>
          <p14:tracePt t="463444" x="8356600" y="3200400"/>
          <p14:tracePt t="463461" x="8356600" y="3187700"/>
          <p14:tracePt t="463478" x="8356600" y="3181350"/>
          <p14:tracePt t="463494" x="8350250" y="3175000"/>
          <p14:tracePt t="463511" x="8337550" y="3155950"/>
          <p14:tracePt t="463528" x="8324850" y="3143250"/>
          <p14:tracePt t="463544" x="8318500" y="3136900"/>
          <p14:tracePt t="463561" x="8312150" y="3130550"/>
          <p14:tracePt t="463578" x="8305800" y="3130550"/>
          <p14:tracePt t="463594" x="8299450" y="3130550"/>
          <p14:tracePt t="463611" x="8286750" y="3136900"/>
          <p14:tracePt t="463628" x="8267700" y="3136900"/>
          <p14:tracePt t="463645" x="8248650" y="3149600"/>
          <p14:tracePt t="463661" x="8216900" y="3162300"/>
          <p14:tracePt t="463678" x="8191500" y="3168650"/>
          <p14:tracePt t="463694" x="8172450" y="3181350"/>
          <p14:tracePt t="463695" x="8159750" y="3181350"/>
          <p14:tracePt t="463712" x="8128000" y="3187700"/>
          <p14:tracePt t="463728" x="8083550" y="3200400"/>
          <p14:tracePt t="463745" x="8039100" y="3206750"/>
          <p14:tracePt t="463761" x="8007350" y="3213100"/>
          <p14:tracePt t="463777" x="7962900" y="3213100"/>
          <p14:tracePt t="463794" x="7931150" y="3213100"/>
          <p14:tracePt t="463811" x="7905750" y="3213100"/>
          <p14:tracePt t="463828" x="7874000" y="3213100"/>
          <p14:tracePt t="463844" x="7823200" y="3213100"/>
          <p14:tracePt t="463861" x="7759700" y="3200400"/>
          <p14:tracePt t="463878" x="7683500" y="3162300"/>
          <p14:tracePt t="463894" x="7620000" y="3130550"/>
          <p14:tracePt t="463896" x="7581900" y="3117850"/>
          <p14:tracePt t="463911" x="7543800" y="3098800"/>
          <p14:tracePt t="463928" x="7473950" y="3073400"/>
          <p14:tracePt t="463944" x="7448550" y="3067050"/>
          <p14:tracePt t="463961" x="7429500" y="3060700"/>
          <p14:tracePt t="463978" x="7429500" y="3048000"/>
          <p14:tracePt t="463994" x="7416800" y="3035300"/>
          <p14:tracePt t="464011" x="7385050" y="3016250"/>
          <p14:tracePt t="464028" x="7366000" y="3003550"/>
          <p14:tracePt t="464044" x="7353300" y="3003550"/>
          <p14:tracePt t="464061" x="7353300" y="2997200"/>
          <p14:tracePt t="464097" x="7346950" y="2997200"/>
          <p14:tracePt t="464112" x="7340600" y="2997200"/>
          <p14:tracePt t="464312" x="7353300" y="3009900"/>
          <p14:tracePt t="464320" x="7378700" y="3022600"/>
          <p14:tracePt t="464328" x="7423150" y="3060700"/>
          <p14:tracePt t="464344" x="7524750" y="3143250"/>
          <p14:tracePt t="464361" x="7658100" y="3238500"/>
          <p14:tracePt t="464378" x="7772400" y="3321050"/>
          <p14:tracePt t="464394" x="7861300" y="3378200"/>
          <p14:tracePt t="464411" x="7937500" y="3429000"/>
          <p14:tracePt t="464428" x="8026400" y="3467100"/>
          <p14:tracePt t="464444" x="8096250" y="3492500"/>
          <p14:tracePt t="464461" x="8153400" y="3511550"/>
          <p14:tracePt t="464478" x="8166100" y="3524250"/>
          <p14:tracePt t="464494" x="8178800" y="3530600"/>
          <p14:tracePt t="464527" x="8185150" y="3530600"/>
          <p14:tracePt t="464544" x="8185150" y="3524250"/>
          <p14:tracePt t="464561" x="8197850" y="3517900"/>
          <p14:tracePt t="464578" x="8216900" y="3517900"/>
          <p14:tracePt t="464595" x="8242300" y="3517900"/>
          <p14:tracePt t="464611" x="8248650" y="3517900"/>
          <p14:tracePt t="464627" x="8261350" y="3517900"/>
          <p14:tracePt t="464644" x="8267700" y="3517900"/>
          <p14:tracePt t="465008" x="8274050" y="3517900"/>
          <p14:tracePt t="465015" x="8280400" y="3517900"/>
          <p14:tracePt t="465024" x="8293100" y="3517900"/>
          <p14:tracePt t="465031" x="8305800" y="3517900"/>
          <p14:tracePt t="465044" x="8312150" y="3517900"/>
          <p14:tracePt t="465061" x="8331200" y="3517900"/>
          <p14:tracePt t="465077" x="8343900" y="3517900"/>
          <p14:tracePt t="465094" x="8356600" y="3517900"/>
          <p14:tracePt t="465232" x="8362950" y="3517900"/>
          <p14:tracePt t="465304" x="8369300" y="3524250"/>
          <p14:tracePt t="465496" x="8369300" y="3517900"/>
          <p14:tracePt t="465647" x="8375650" y="3517900"/>
          <p14:tracePt t="465680" x="8375650" y="3524250"/>
          <p14:tracePt t="465736" x="8375650" y="3530600"/>
          <p14:tracePt t="466136" x="8388350" y="3530600"/>
          <p14:tracePt t="466144" x="8407400" y="3530600"/>
          <p14:tracePt t="466161" x="8445500" y="3530600"/>
          <p14:tracePt t="466177" x="8477250" y="3530600"/>
          <p14:tracePt t="466194" x="8502650" y="3530600"/>
          <p14:tracePt t="466211" x="8515350" y="3530600"/>
          <p14:tracePt t="466288" x="8521700" y="3530600"/>
          <p14:tracePt t="466439" x="8521700" y="3536950"/>
          <p14:tracePt t="466463" x="8521700" y="3543300"/>
          <p14:tracePt t="466640" x="8528050" y="3543300"/>
          <p14:tracePt t="466648" x="8534400" y="3543300"/>
          <p14:tracePt t="466656" x="8534400" y="3549650"/>
          <p14:tracePt t="466672" x="8547100" y="3556000"/>
          <p14:tracePt t="466688" x="8553450" y="3556000"/>
          <p14:tracePt t="466696" x="8559800" y="3556000"/>
          <p14:tracePt t="466711" x="8572500" y="3568700"/>
          <p14:tracePt t="466727" x="8585200" y="3581400"/>
          <p14:tracePt t="466744" x="8591550" y="3594100"/>
          <p14:tracePt t="466761" x="8591550" y="3600450"/>
          <p14:tracePt t="466778" x="8591550" y="3613150"/>
          <p14:tracePt t="466794" x="8597900" y="3619500"/>
          <p14:tracePt t="466811" x="8597900" y="3625850"/>
          <p14:tracePt t="466847" x="8597900" y="3632200"/>
          <p14:tracePt t="466904" x="8597900" y="3638550"/>
          <p14:tracePt t="466919" x="8597900" y="3644900"/>
          <p14:tracePt t="466936" x="8604250" y="3644900"/>
          <p14:tracePt t="466975" x="8604250" y="3651250"/>
          <p14:tracePt t="467160" x="8597900" y="3651250"/>
          <p14:tracePt t="467216" x="8597900" y="3644900"/>
          <p14:tracePt t="467272" x="8597900" y="3638550"/>
          <p14:tracePt t="467287" x="8597900" y="3632200"/>
          <p14:tracePt t="467376" x="8597900" y="3625850"/>
          <p14:tracePt t="467496" x="8597900" y="3632200"/>
          <p14:tracePt t="467552" x="8604250" y="3632200"/>
          <p14:tracePt t="467727" x="8597900" y="3632200"/>
          <p14:tracePt t="467784" x="8604250" y="3632200"/>
          <p14:tracePt t="467903" x="8597900" y="3632200"/>
          <p14:tracePt t="467983" x="8591550" y="3632200"/>
          <p14:tracePt t="468008" x="8585200" y="3632200"/>
          <p14:tracePt t="468015" x="8578850" y="3644900"/>
          <p14:tracePt t="468028" x="8578850" y="3651250"/>
          <p14:tracePt t="468044" x="8566150" y="3683000"/>
          <p14:tracePt t="468061" x="8547100" y="3727450"/>
          <p14:tracePt t="468078" x="8528050" y="3765550"/>
          <p14:tracePt t="468094" x="8515350" y="3790950"/>
          <p14:tracePt t="468111" x="8509000" y="3822700"/>
          <p14:tracePt t="468127" x="8502650" y="3854450"/>
          <p14:tracePt t="468144" x="8496300" y="3879850"/>
          <p14:tracePt t="468161" x="8496300" y="3898900"/>
          <p14:tracePt t="468178" x="8496300" y="3905250"/>
          <p14:tracePt t="468194" x="8489950" y="3905250"/>
          <p14:tracePt t="469816" x="8496300" y="3905250"/>
          <p14:tracePt t="469840" x="8502650" y="3905250"/>
          <p14:tracePt t="469847" x="8509000" y="3898900"/>
          <p14:tracePt t="469856" x="8509000" y="3892550"/>
          <p14:tracePt t="469863" x="8521700" y="3886200"/>
          <p14:tracePt t="469877" x="8534400" y="3879850"/>
          <p14:tracePt t="469894" x="8566150" y="3873500"/>
          <p14:tracePt t="469911" x="8604250" y="3860800"/>
          <p14:tracePt t="469928" x="8623300" y="3860800"/>
          <p14:tracePt t="469944" x="8623300" y="3854450"/>
          <p14:tracePt t="469961" x="8629650" y="3854450"/>
          <p14:tracePt t="470072" x="8636000" y="3854450"/>
          <p14:tracePt t="470103" x="8636000" y="3860800"/>
          <p14:tracePt t="470200" x="8636000" y="3867150"/>
          <p14:tracePt t="470215" x="8623300" y="3873500"/>
          <p14:tracePt t="470224" x="8610600" y="3873500"/>
          <p14:tracePt t="470231" x="8591550" y="3873500"/>
          <p14:tracePt t="470244" x="8566150" y="3873500"/>
          <p14:tracePt t="470261" x="8534400" y="3873500"/>
          <p14:tracePt t="470277" x="8502650" y="3879850"/>
          <p14:tracePt t="470294" x="8464550" y="3867150"/>
          <p14:tracePt t="470311" x="8445500" y="3854450"/>
          <p14:tracePt t="470313" x="8439150" y="3854450"/>
          <p14:tracePt t="470352" x="8445500" y="3841750"/>
          <p14:tracePt t="470360" x="8451850" y="3822700"/>
          <p14:tracePt t="470377" x="8464550" y="3771900"/>
          <p14:tracePt t="470394" x="8483600" y="3695700"/>
          <p14:tracePt t="470411" x="8496300" y="3632200"/>
          <p14:tracePt t="470428" x="8496300" y="3581400"/>
          <p14:tracePt t="470444" x="8496300" y="3543300"/>
          <p14:tracePt t="470461" x="8496300" y="3524250"/>
          <p14:tracePt t="470478" x="8496300" y="3517900"/>
          <p14:tracePt t="470552" x="8496300" y="3511550"/>
          <p14:tracePt t="470560" x="8496300" y="3498850"/>
          <p14:tracePt t="470578" x="8496300" y="3486150"/>
          <p14:tracePt t="470703" x="8502650" y="3486150"/>
          <p14:tracePt t="470712" x="8509000" y="3486150"/>
          <p14:tracePt t="470728" x="8528050" y="3492500"/>
          <p14:tracePt t="470744" x="8553450" y="3498850"/>
          <p14:tracePt t="470761" x="8559800" y="3486150"/>
          <p14:tracePt t="470778" x="8559800" y="3454400"/>
          <p14:tracePt t="470794" x="8559800" y="3435350"/>
          <p14:tracePt t="470811" x="8553450" y="3416300"/>
          <p14:tracePt t="470828" x="8547100" y="3403600"/>
          <p14:tracePt t="470845" x="8534400" y="3390900"/>
          <p14:tracePt t="470861" x="8515350" y="3371850"/>
          <p14:tracePt t="470878" x="8496300" y="3352800"/>
          <p14:tracePt t="470894" x="8464550" y="3333750"/>
          <p14:tracePt t="470911" x="8445500" y="3321050"/>
          <p14:tracePt t="470913" x="8439150" y="3321050"/>
          <p14:tracePt t="471040" x="8432800" y="3321050"/>
          <p14:tracePt t="471088" x="8426450" y="3321050"/>
          <p14:tracePt t="471143" x="8420100" y="3321050"/>
          <p14:tracePt t="471161" x="8388350" y="3302000"/>
          <p14:tracePt t="471178" x="8350250" y="3276600"/>
          <p14:tracePt t="471194" x="8331200" y="3263900"/>
          <p14:tracePt t="471211" x="8324850" y="3251200"/>
          <p14:tracePt t="471227" x="8324850" y="3244850"/>
          <p14:tracePt t="471261" x="8324850" y="3238500"/>
          <p14:tracePt t="471278" x="8324850" y="3232150"/>
          <p14:tracePt t="471352" x="8318500" y="3232150"/>
          <p14:tracePt t="471359" x="8318500" y="3225800"/>
          <p14:tracePt t="471783" x="8312150" y="3225800"/>
          <p14:tracePt t="471864" x="8312150" y="3232150"/>
          <p14:tracePt t="472208" x="8318500" y="3232150"/>
          <p14:tracePt t="472232" x="8324850" y="3232150"/>
          <p14:tracePt t="472248" x="8331200" y="3232150"/>
          <p14:tracePt t="472712" x="8337550" y="3232150"/>
          <p14:tracePt t="472872" x="8331200" y="3232150"/>
          <p14:tracePt t="472879" x="8331200" y="3238500"/>
          <p14:tracePt t="473112" x="8337550" y="3238500"/>
          <p14:tracePt t="473120" x="8337550" y="3232150"/>
          <p14:tracePt t="473159" x="8337550" y="3225800"/>
          <p14:tracePt t="473752" x="8337550" y="3238500"/>
          <p14:tracePt t="473760" x="8343900" y="3238500"/>
          <p14:tracePt t="473778" x="8362950" y="3257550"/>
          <p14:tracePt t="473794" x="8369300" y="3270250"/>
          <p14:tracePt t="473811" x="8382000" y="3276600"/>
          <p14:tracePt t="473827" x="8394700" y="3289300"/>
          <p14:tracePt t="473861" x="8401050" y="3302000"/>
          <p14:tracePt t="473878" x="8407400" y="3302000"/>
          <p14:tracePt t="473894" x="8407400" y="3314700"/>
          <p14:tracePt t="473896" x="8407400" y="3321050"/>
          <p14:tracePt t="473912" x="8413750" y="3321050"/>
          <p14:tracePt t="473928" x="8413750" y="3327400"/>
          <p14:tracePt t="474016" x="8413750" y="3333750"/>
          <p14:tracePt t="474063" x="8420100" y="3333750"/>
          <p14:tracePt t="474136" x="8420100" y="3340100"/>
          <p14:tracePt t="474151" x="8420100" y="3346450"/>
          <p14:tracePt t="474167" x="8426450" y="3352800"/>
          <p14:tracePt t="474176" x="8432800" y="3359150"/>
          <p14:tracePt t="474194" x="8439150" y="3384550"/>
          <p14:tracePt t="474211" x="8439150" y="3403600"/>
          <p14:tracePt t="474228" x="8439150" y="3416300"/>
          <p14:tracePt t="474244" x="8439150" y="3422650"/>
          <p14:tracePt t="474261" x="8432800" y="3429000"/>
          <p14:tracePt t="474294" x="8420100" y="3422650"/>
          <p14:tracePt t="474311" x="8394700" y="3422650"/>
          <p14:tracePt t="474328" x="8369300" y="3422650"/>
          <p14:tracePt t="474344" x="8350250" y="3416300"/>
          <p14:tracePt t="474378" x="8337550" y="3416300"/>
          <p14:tracePt t="474394" x="8337550" y="3403600"/>
          <p14:tracePt t="474411" x="8324850" y="3397250"/>
          <p14:tracePt t="474428" x="8318500" y="3390900"/>
          <p14:tracePt t="474444" x="8312150" y="3384550"/>
          <p14:tracePt t="474461" x="8312150" y="3378200"/>
          <p14:tracePt t="474477" x="8312150" y="3371850"/>
          <p14:tracePt t="474494" x="8305800" y="3359150"/>
          <p14:tracePt t="474511" x="8299450" y="3346450"/>
          <p14:tracePt t="474513" x="8299450" y="3340100"/>
          <p14:tracePt t="474528" x="8293100" y="3327400"/>
          <p14:tracePt t="474545" x="8293100" y="3314700"/>
          <p14:tracePt t="474561" x="8293100" y="3289300"/>
          <p14:tracePt t="474578" x="8293100" y="3263900"/>
          <p14:tracePt t="474594" x="8293100" y="3232150"/>
          <p14:tracePt t="474611" x="8293100" y="3213100"/>
          <p14:tracePt t="474629" x="8293100" y="3200400"/>
          <p14:tracePt t="474644" x="8293100" y="3194050"/>
          <p14:tracePt t="474661" x="8293100" y="3181350"/>
          <p14:tracePt t="474678" x="8293100" y="3175000"/>
          <p14:tracePt t="475000" x="8293100" y="3181350"/>
          <p14:tracePt t="475008" x="8280400" y="3181350"/>
          <p14:tracePt t="475015" x="8267700" y="3194050"/>
          <p14:tracePt t="475027" x="8261350" y="3200400"/>
          <p14:tracePt t="475044" x="8248650" y="3206750"/>
          <p14:tracePt t="475061" x="8235950" y="3206750"/>
          <p14:tracePt t="475078" x="8229600" y="3206750"/>
          <p14:tracePt t="475111" x="8229600" y="3213100"/>
          <p14:tracePt t="475647" x="8223250" y="3213100"/>
          <p14:tracePt t="476280" x="8235950" y="3213100"/>
          <p14:tracePt t="476287" x="8242300" y="3213100"/>
          <p14:tracePt t="476295" x="8261350" y="3232150"/>
          <p14:tracePt t="476311" x="8280400" y="3238500"/>
          <p14:tracePt t="476328" x="8305800" y="3244850"/>
          <p14:tracePt t="476344" x="8318500" y="3251200"/>
          <p14:tracePt t="476361" x="8331200" y="3251200"/>
          <p14:tracePt t="476408" x="8331200" y="3257550"/>
          <p14:tracePt t="476536" x="8343900" y="3257550"/>
          <p14:tracePt t="476551" x="8350250" y="3257550"/>
          <p14:tracePt t="476560" x="8356600" y="3257550"/>
          <p14:tracePt t="476696" x="8362950" y="3257550"/>
          <p14:tracePt t="476728" x="8369300" y="3257550"/>
          <p14:tracePt t="476752" x="8375650" y="3257550"/>
          <p14:tracePt t="476768" x="8375650" y="3251200"/>
          <p14:tracePt t="477055" x="8375650" y="3257550"/>
          <p14:tracePt t="477231" x="8375650" y="3251200"/>
          <p14:tracePt t="477272" x="8375650" y="3244850"/>
          <p14:tracePt t="477288" x="8375650" y="3238500"/>
          <p14:tracePt t="477296" x="8382000" y="3238500"/>
          <p14:tracePt t="477304" x="8382000" y="3232150"/>
          <p14:tracePt t="477320" x="8382000" y="3225800"/>
          <p14:tracePt t="477336" x="8382000" y="3219450"/>
          <p14:tracePt t="477351" x="8382000" y="3213100"/>
          <p14:tracePt t="477367" x="8382000" y="3206750"/>
          <p14:tracePt t="477664" x="8382000" y="3200400"/>
          <p14:tracePt t="477696" x="8382000" y="3194050"/>
          <p14:tracePt t="477728" x="8388350" y="3194050"/>
          <p14:tracePt t="477736" x="8394700" y="3194050"/>
          <p14:tracePt t="477745" x="8394700" y="3187700"/>
          <p14:tracePt t="477831" x="8394700" y="3194050"/>
          <p14:tracePt t="477840" x="8394700" y="3200400"/>
          <p14:tracePt t="477847" x="8394700" y="3206750"/>
          <p14:tracePt t="477861" x="8394700" y="3213100"/>
          <p14:tracePt t="477878" x="8394700" y="3225800"/>
          <p14:tracePt t="477880" x="8394700" y="3232150"/>
          <p14:tracePt t="477894" x="8394700" y="3238500"/>
          <p14:tracePt t="477911" x="8394700" y="3257550"/>
          <p14:tracePt t="477928" x="8394700" y="3270250"/>
          <p14:tracePt t="478016" x="8401050" y="3270250"/>
          <p14:tracePt t="478128" x="8394700" y="3270250"/>
          <p14:tracePt t="478175" x="8382000" y="3270250"/>
          <p14:tracePt t="478183" x="8369300" y="3270250"/>
          <p14:tracePt t="478194" x="8356600" y="3270250"/>
          <p14:tracePt t="478211" x="8318500" y="3263900"/>
          <p14:tracePt t="478228" x="8286750" y="3263900"/>
          <p14:tracePt t="478244" x="8274050" y="3257550"/>
          <p14:tracePt t="478261" x="8267700" y="3257550"/>
          <p14:tracePt t="478328" x="8261350" y="3257550"/>
          <p14:tracePt t="478336" x="8255000" y="3257550"/>
          <p14:tracePt t="478344" x="8248650" y="3257550"/>
          <p14:tracePt t="478361" x="8235950" y="3257550"/>
          <p14:tracePt t="478378" x="8229600" y="3257550"/>
          <p14:tracePt t="478415" x="8229600" y="3251200"/>
          <p14:tracePt t="478431" x="8229600" y="3244850"/>
          <p14:tracePt t="478455" x="8229600" y="3238500"/>
          <p14:tracePt t="478472" x="8229600" y="3232150"/>
          <p14:tracePt t="478575" x="8229600" y="3225800"/>
          <p14:tracePt t="478608" x="8229600" y="3219450"/>
          <p14:tracePt t="478631" x="8223250" y="3219450"/>
          <p14:tracePt t="478639" x="8223250" y="3213100"/>
          <p14:tracePt t="478647" x="8216900" y="3213100"/>
          <p14:tracePt t="478661" x="8210550" y="3213100"/>
          <p14:tracePt t="478678" x="8191500" y="3213100"/>
          <p14:tracePt t="478695" x="8153400" y="3213100"/>
          <p14:tracePt t="478711" x="8140700" y="3213100"/>
          <p14:tracePt t="478728" x="8134350" y="3213100"/>
          <p14:tracePt t="478745" x="8128000" y="3219450"/>
          <p14:tracePt t="478761" x="8115300" y="3219450"/>
          <p14:tracePt t="478778" x="8102600" y="3219450"/>
          <p14:tracePt t="478794" x="8089900" y="3225800"/>
          <p14:tracePt t="478811" x="8083550" y="3225800"/>
          <p14:tracePt t="478828" x="8077200" y="3225800"/>
          <p14:tracePt t="478844" x="8070850" y="3219450"/>
          <p14:tracePt t="478861" x="8051800" y="3206750"/>
          <p14:tracePt t="478878" x="8026400" y="3187700"/>
          <p14:tracePt t="478894" x="8007350" y="3168650"/>
          <p14:tracePt t="478896" x="7994650" y="3155950"/>
          <p14:tracePt t="478911" x="7981950" y="3149600"/>
          <p14:tracePt t="478928" x="7975600" y="3124200"/>
          <p14:tracePt t="478944" x="7969250" y="3111500"/>
          <p14:tracePt t="478961" x="7969250" y="3098800"/>
          <p14:tracePt t="478978" x="7988300" y="3079750"/>
          <p14:tracePt t="478994" x="7994650" y="3067050"/>
          <p14:tracePt t="479012" x="8007350" y="3048000"/>
          <p14:tracePt t="479028" x="8020050" y="3035300"/>
          <p14:tracePt t="479044" x="8032750" y="3028950"/>
          <p14:tracePt t="479061" x="8051800" y="3022600"/>
          <p14:tracePt t="479078" x="8070850" y="3016250"/>
          <p14:tracePt t="479094" x="8096250" y="3016250"/>
          <p14:tracePt t="479096" x="8115300" y="3016250"/>
          <p14:tracePt t="479111" x="8128000" y="3016250"/>
          <p14:tracePt t="479128" x="8172450" y="3016250"/>
          <p14:tracePt t="479145" x="8210550" y="3016250"/>
          <p14:tracePt t="479161" x="8248650" y="3016250"/>
          <p14:tracePt t="479178" x="8255000" y="3016250"/>
          <p14:tracePt t="479194" x="8261350" y="3016250"/>
          <p14:tracePt t="479239" x="8267700" y="3016250"/>
          <p14:tracePt t="479247" x="8280400" y="3016250"/>
          <p14:tracePt t="479261" x="8293100" y="3016250"/>
          <p14:tracePt t="479278" x="8312150" y="3035300"/>
          <p14:tracePt t="479294" x="8324850" y="3041650"/>
          <p14:tracePt t="479297" x="8331200" y="3041650"/>
          <p14:tracePt t="479336" x="8337550" y="3048000"/>
          <p14:tracePt t="479344" x="8343900" y="3054350"/>
          <p14:tracePt t="479361" x="8362950" y="3060700"/>
          <p14:tracePt t="479378" x="8369300" y="3067050"/>
          <p14:tracePt t="479394" x="8375650" y="3073400"/>
          <p14:tracePt t="479432" x="8382000" y="3079750"/>
          <p14:tracePt t="479444" x="8382000" y="3086100"/>
          <p14:tracePt t="479461" x="8394700" y="3098800"/>
          <p14:tracePt t="479478" x="8407400" y="3117850"/>
          <p14:tracePt t="479479" x="8407400" y="3124200"/>
          <p14:tracePt t="479494" x="8407400" y="3130550"/>
          <p14:tracePt t="479511" x="8407400" y="3143250"/>
          <p14:tracePt t="479513" x="8407400" y="3149600"/>
          <p14:tracePt t="479528" x="8407400" y="3168650"/>
          <p14:tracePt t="479544" x="8401050" y="3187700"/>
          <p14:tracePt t="479561" x="8388350" y="3206750"/>
          <p14:tracePt t="479578" x="8375650" y="3213100"/>
          <p14:tracePt t="479595" x="8362950" y="3219450"/>
          <p14:tracePt t="479611" x="8356600" y="3219450"/>
          <p14:tracePt t="479628" x="8337550" y="3225800"/>
          <p14:tracePt t="479645" x="8318500" y="3232150"/>
          <p14:tracePt t="479662" x="8286750" y="3238500"/>
          <p14:tracePt t="479678" x="8274050" y="3244850"/>
          <p14:tracePt t="479695" x="8267700" y="3244850"/>
          <p14:tracePt t="479776" x="8274050" y="3244850"/>
          <p14:tracePt t="479807" x="8280400" y="3244850"/>
          <p14:tracePt t="479815" x="8286750" y="3244850"/>
          <p14:tracePt t="479828" x="8286750" y="3238500"/>
          <p14:tracePt t="479895" x="8286750" y="3232150"/>
          <p14:tracePt t="479912" x="8293100" y="3232150"/>
          <p14:tracePt t="479928" x="8299450" y="3219450"/>
          <p14:tracePt t="479961" x="8305800" y="3213100"/>
          <p14:tracePt t="479977" x="8312150" y="3213100"/>
          <p14:tracePt t="479994" x="8312150" y="3206750"/>
          <p14:tracePt t="480011" x="8318500" y="3206750"/>
          <p14:tracePt t="480028" x="8324850" y="3206750"/>
          <p14:tracePt t="480044" x="8343900" y="3206750"/>
          <p14:tracePt t="480062" x="8369300" y="3206750"/>
          <p14:tracePt t="480078" x="8382000" y="3206750"/>
          <p14:tracePt t="480095" x="8394700" y="3206750"/>
          <p14:tracePt t="480111" x="8401050" y="3206750"/>
          <p14:tracePt t="480200" x="8401050" y="3213100"/>
          <p14:tracePt t="480208" x="8401050" y="3219450"/>
          <p14:tracePt t="480231" x="8401050" y="3225800"/>
          <p14:tracePt t="480240" x="8401050" y="3232150"/>
          <p14:tracePt t="480304" x="8394700" y="3232150"/>
          <p14:tracePt t="480343" x="8394700" y="3238500"/>
          <p14:tracePt t="480351" x="8394700" y="3244850"/>
          <p14:tracePt t="480368" x="8388350" y="3244850"/>
          <p14:tracePt t="480378" x="8388350" y="3251200"/>
          <p14:tracePt t="480394" x="8382000" y="3263900"/>
          <p14:tracePt t="480411" x="8382000" y="3270250"/>
          <p14:tracePt t="480427" x="8375650" y="3270250"/>
          <p14:tracePt t="480444" x="8375650" y="3276600"/>
          <p14:tracePt t="480481" x="8375650" y="3282950"/>
          <p14:tracePt t="480494" x="8369300" y="3282950"/>
          <p14:tracePt t="480511" x="8369300" y="3295650"/>
          <p14:tracePt t="480528" x="8362950" y="3302000"/>
          <p14:tracePt t="480544" x="8362950" y="3308350"/>
          <p14:tracePt t="480561" x="8362950" y="3321050"/>
          <p14:tracePt t="480578" x="8362950" y="3327400"/>
          <p14:tracePt t="480594" x="8362950" y="3333750"/>
          <p14:tracePt t="480663" x="8362950" y="3340100"/>
          <p14:tracePt t="480672" x="8362950" y="3346450"/>
          <p14:tracePt t="480687" x="8362950" y="3352800"/>
          <p14:tracePt t="480704" x="8362950" y="3359150"/>
          <p14:tracePt t="480712" x="8362950" y="3365500"/>
          <p14:tracePt t="480729" x="8362950" y="3371850"/>
          <p14:tracePt t="480744" x="8362950" y="3390900"/>
          <p14:tracePt t="480761" x="8362950" y="3403600"/>
          <p14:tracePt t="480778" x="8362950" y="3409950"/>
          <p14:tracePt t="480872" x="8369300" y="3409950"/>
          <p14:tracePt t="480879" x="8375650" y="3409950"/>
          <p14:tracePt t="480894" x="8382000" y="3409950"/>
          <p14:tracePt t="480911" x="8413750" y="3409950"/>
          <p14:tracePt t="480928" x="8432800" y="3409950"/>
          <p14:tracePt t="480945" x="8439150" y="3409950"/>
          <p14:tracePt t="480961" x="8451850" y="3409950"/>
          <p14:tracePt t="480978" x="8458200" y="3409950"/>
          <p14:tracePt t="480994" x="8470900" y="3409950"/>
          <p14:tracePt t="481011" x="8470900" y="3403600"/>
          <p14:tracePt t="481103" x="8477250" y="3403600"/>
          <p14:tracePt t="481112" x="8483600" y="3403600"/>
          <p14:tracePt t="481121" x="8496300" y="3403600"/>
          <p14:tracePt t="481129" x="8509000" y="3409950"/>
          <p14:tracePt t="481144" x="8540750" y="3435350"/>
          <p14:tracePt t="481161" x="8566150" y="3454400"/>
          <p14:tracePt t="481178" x="8591550" y="3473450"/>
          <p14:tracePt t="481194" x="8610600" y="3486150"/>
          <p14:tracePt t="481211" x="8616950" y="3492500"/>
          <p14:tracePt t="481228" x="8616950" y="3511550"/>
          <p14:tracePt t="481244" x="8616950" y="3517900"/>
          <p14:tracePt t="481278" x="8610600" y="3517900"/>
          <p14:tracePt t="481295" x="8597900" y="3524250"/>
          <p14:tracePt t="481311" x="8578850" y="3530600"/>
          <p14:tracePt t="481328" x="8559800" y="3536950"/>
          <p14:tracePt t="481345" x="8534400" y="3536950"/>
          <p14:tracePt t="481362" x="8515350" y="3536950"/>
          <p14:tracePt t="481378" x="8502650" y="3536950"/>
          <p14:tracePt t="481394" x="8489950" y="3536950"/>
          <p14:tracePt t="481411" x="8483600" y="3536950"/>
          <p14:tracePt t="481428" x="8477250" y="3536950"/>
          <p14:tracePt t="481444" x="8470900" y="3530600"/>
          <p14:tracePt t="481461" x="8464550" y="3517900"/>
          <p14:tracePt t="481478" x="8458200" y="3492500"/>
          <p14:tracePt t="481494" x="8451850" y="3467100"/>
          <p14:tracePt t="481496" x="8445500" y="3454400"/>
          <p14:tracePt t="481511" x="8445500" y="3441700"/>
          <p14:tracePt t="481528" x="8445500" y="3422650"/>
          <p14:tracePt t="481544" x="8445500" y="3416300"/>
          <p14:tracePt t="481561" x="8451850" y="3397250"/>
          <p14:tracePt t="481578" x="8458200" y="3371850"/>
          <p14:tracePt t="481595" x="8464550" y="3352800"/>
          <p14:tracePt t="481611" x="8477250" y="3340100"/>
          <p14:tracePt t="481628" x="8489950" y="3321050"/>
          <p14:tracePt t="481644" x="8502650" y="3308350"/>
          <p14:tracePt t="481661" x="8528050" y="3295650"/>
          <p14:tracePt t="481678" x="8553450" y="3282950"/>
          <p14:tracePt t="481694" x="8572500" y="3276600"/>
          <p14:tracePt t="481711" x="8591550" y="3276600"/>
          <p14:tracePt t="481728" x="8604250" y="3276600"/>
          <p14:tracePt t="481744" x="8623300" y="3276600"/>
          <p14:tracePt t="481761" x="8648700" y="3276600"/>
          <p14:tracePt t="481778" x="8661400" y="3282950"/>
          <p14:tracePt t="481794" x="8674100" y="3289300"/>
          <p14:tracePt t="481960" x="8674100" y="3302000"/>
          <p14:tracePt t="481978" x="8680450" y="3321050"/>
          <p14:tracePt t="481994" x="8680450" y="3346450"/>
          <p14:tracePt t="482011" x="8686800" y="3371850"/>
          <p14:tracePt t="482028" x="8686800" y="3397250"/>
          <p14:tracePt t="482045" x="8686800" y="3422650"/>
          <p14:tracePt t="482061" x="8686800" y="3448050"/>
          <p14:tracePt t="482078" x="8686800" y="3479800"/>
          <p14:tracePt t="482095" x="8674100" y="3498850"/>
          <p14:tracePt t="482096" x="8667750" y="3505200"/>
          <p14:tracePt t="482111" x="8661400" y="3524250"/>
          <p14:tracePt t="482128" x="8642350" y="3543300"/>
          <p14:tracePt t="482145" x="8616950" y="3562350"/>
          <p14:tracePt t="482162" x="8597900" y="3575050"/>
          <p14:tracePt t="482215" x="8591550" y="3575050"/>
          <p14:tracePt t="482224" x="8578850" y="3575050"/>
          <p14:tracePt t="482231" x="8572500" y="3575050"/>
          <p14:tracePt t="482244" x="8559800" y="3581400"/>
          <p14:tracePt t="482261" x="8540750" y="3587750"/>
          <p14:tracePt t="482295" x="8534400" y="3587750"/>
          <p14:tracePt t="482344" x="8534400" y="3594100"/>
          <p14:tracePt t="482352" x="8528050" y="3600450"/>
          <p14:tracePt t="482361" x="8521700" y="3606800"/>
          <p14:tracePt t="482378" x="8515350" y="3644900"/>
          <p14:tracePt t="482395" x="8496300" y="3689350"/>
          <p14:tracePt t="482411" x="8477250" y="3746500"/>
          <p14:tracePt t="482428" x="8451850" y="3790950"/>
          <p14:tracePt t="482444" x="8439150" y="3829050"/>
          <p14:tracePt t="482461" x="8432800" y="3854450"/>
          <p14:tracePt t="482478" x="8420100" y="3873500"/>
          <p14:tracePt t="482495" x="8407400" y="3873500"/>
          <p14:tracePt t="482528" x="8401050" y="3873500"/>
          <p14:tracePt t="482536" x="8401050" y="3879850"/>
          <p14:tracePt t="482544" x="8388350" y="3879850"/>
          <p14:tracePt t="482561" x="8375650" y="3886200"/>
          <p14:tracePt t="482578" x="8369300" y="3886200"/>
          <p14:tracePt t="482952" x="8362950" y="3886200"/>
          <p14:tracePt t="483375" x="8369300" y="3886200"/>
          <p14:tracePt t="483391" x="8375650" y="3879850"/>
          <p14:tracePt t="483400" x="8375650" y="3867150"/>
          <p14:tracePt t="483411" x="8382000" y="3867150"/>
          <p14:tracePt t="483428" x="8388350" y="3841750"/>
          <p14:tracePt t="483444" x="8394700" y="3822700"/>
          <p14:tracePt t="483461" x="8407400" y="3803650"/>
          <p14:tracePt t="483478" x="8420100" y="3797300"/>
          <p14:tracePt t="483495" x="8445500" y="3790950"/>
          <p14:tracePt t="483511" x="8464550" y="3784600"/>
          <p14:tracePt t="483528" x="8489950" y="3784600"/>
          <p14:tracePt t="483545" x="8515350" y="3784600"/>
          <p14:tracePt t="483561" x="8540750" y="3784600"/>
          <p14:tracePt t="483578" x="8566150" y="3784600"/>
          <p14:tracePt t="483594" x="8572500" y="3784600"/>
          <p14:tracePt t="483664" x="8578850" y="3784600"/>
          <p14:tracePt t="483672" x="8585200" y="3784600"/>
          <p14:tracePt t="483720" x="8585200" y="3778250"/>
          <p14:tracePt t="483743" x="8591550" y="3778250"/>
          <p14:tracePt t="483761" x="8597900" y="3790950"/>
          <p14:tracePt t="483778" x="8610600" y="3790950"/>
          <p14:tracePt t="483811" x="8623300" y="3790950"/>
          <p14:tracePt t="483828" x="8636000" y="3790950"/>
          <p14:tracePt t="483844" x="8655050" y="3790950"/>
          <p14:tracePt t="483861" x="8680450" y="3790950"/>
          <p14:tracePt t="483878" x="8705850" y="3790950"/>
          <p14:tracePt t="483894" x="8718550" y="3790950"/>
          <p14:tracePt t="483911" x="8724900" y="3790950"/>
          <p14:tracePt t="483928" x="8724900" y="3778250"/>
          <p14:tracePt t="483944" x="8724900" y="3759200"/>
          <p14:tracePt t="483961" x="8724900" y="3727450"/>
          <p14:tracePt t="483978" x="8724900" y="3683000"/>
          <p14:tracePt t="483994" x="8705850" y="3632200"/>
          <p14:tracePt t="484012" x="8674100" y="3562350"/>
          <p14:tracePt t="484028" x="8642350" y="3473450"/>
          <p14:tracePt t="484044" x="8610600" y="3384550"/>
          <p14:tracePt t="484064" x="8623300" y="3327400"/>
          <p14:tracePt t="484078" x="8623300" y="3321050"/>
          <p14:tracePt t="484095" x="8623300" y="3295650"/>
          <p14:tracePt t="484096" x="8623300" y="3289300"/>
          <p14:tracePt t="484111" x="8616950" y="3270250"/>
          <p14:tracePt t="484128" x="8616950" y="3257550"/>
          <p14:tracePt t="484144" x="8610600" y="3251200"/>
          <p14:tracePt t="484161" x="8610600" y="3244850"/>
          <p14:tracePt t="484178" x="8610600" y="3232150"/>
          <p14:tracePt t="484194" x="8597900" y="3219450"/>
          <p14:tracePt t="484212" x="8572500" y="3206750"/>
          <p14:tracePt t="484228" x="8540750" y="3200400"/>
          <p14:tracePt t="484244" x="8521700" y="3194050"/>
          <p14:tracePt t="484261" x="8509000" y="3194050"/>
          <p14:tracePt t="484298" x="8502650" y="3194050"/>
          <p14:tracePt t="484336" x="8496300" y="3194050"/>
          <p14:tracePt t="484343" x="8489950" y="3200400"/>
          <p14:tracePt t="484361" x="8483600" y="3206750"/>
          <p14:tracePt t="484378" x="8470900" y="3213100"/>
          <p14:tracePt t="484395" x="8464550" y="3219450"/>
          <p14:tracePt t="484411" x="8451850" y="3225800"/>
          <p14:tracePt t="484428" x="8420100" y="3232150"/>
          <p14:tracePt t="484444" x="8401050" y="3244850"/>
          <p14:tracePt t="484461" x="8369300" y="3251200"/>
          <p14:tracePt t="484478" x="8350250" y="3251200"/>
          <p14:tracePt t="484495" x="8331200" y="3251200"/>
          <p14:tracePt t="484497" x="8318500" y="3251200"/>
          <p14:tracePt t="484511" x="8293100" y="3251200"/>
          <p14:tracePt t="484528" x="8274050" y="3251200"/>
          <p14:tracePt t="484545" x="8248650" y="3251200"/>
          <p14:tracePt t="484561" x="8223250" y="3251200"/>
          <p14:tracePt t="484578" x="8204200" y="3251200"/>
          <p14:tracePt t="484594" x="8191500" y="3251200"/>
          <p14:tracePt t="484611" x="8172450" y="3251200"/>
          <p14:tracePt t="484628" x="8166100" y="3251200"/>
          <p14:tracePt t="484664" x="8159750" y="3244850"/>
          <p14:tracePt t="484678" x="8159750" y="3238500"/>
          <p14:tracePt t="484695" x="8134350" y="3225800"/>
          <p14:tracePt t="484711" x="8108950" y="3213100"/>
          <p14:tracePt t="484728" x="8096250" y="3213100"/>
          <p14:tracePt t="484744" x="8096250" y="3206750"/>
          <p14:tracePt t="484761" x="8089900" y="3200400"/>
          <p14:tracePt t="484778" x="8089900" y="3187700"/>
          <p14:tracePt t="484794" x="8089900" y="3181350"/>
          <p14:tracePt t="484811" x="8089900" y="3175000"/>
          <p14:tracePt t="484828" x="8089900" y="3168650"/>
          <p14:tracePt t="484844" x="8083550" y="3149600"/>
          <p14:tracePt t="484861" x="8083550" y="3136900"/>
          <p14:tracePt t="484878" x="8083550" y="3130550"/>
          <p14:tracePt t="484960" x="8083550" y="3124200"/>
          <p14:tracePt t="484976" x="8083550" y="3117850"/>
          <p14:tracePt t="484995" x="8096250" y="3111500"/>
          <p14:tracePt t="485028" x="8115300" y="3117850"/>
          <p14:tracePt t="485044" x="8153400" y="3136900"/>
          <p14:tracePt t="485061" x="8204200" y="3155950"/>
          <p14:tracePt t="485078" x="8235950" y="3162300"/>
          <p14:tracePt t="485080" x="8255000" y="3168650"/>
          <p14:tracePt t="485097" x="8261350" y="3168650"/>
          <p14:tracePt t="485128" x="8267700" y="3168650"/>
          <p14:tracePt t="485136" x="8274050" y="3168650"/>
          <p14:tracePt t="485168" x="8280400" y="3168650"/>
          <p14:tracePt t="485223" x="8286750" y="3168650"/>
          <p14:tracePt t="485232" x="8293100" y="3168650"/>
          <p14:tracePt t="485240" x="8305800" y="3168650"/>
          <p14:tracePt t="485247" x="8318500" y="3168650"/>
          <p14:tracePt t="485261" x="8324850" y="3168650"/>
          <p14:tracePt t="485343" x="8324850" y="3181350"/>
          <p14:tracePt t="485361" x="8324850" y="3200400"/>
          <p14:tracePt t="485378" x="8305800" y="3225800"/>
          <p14:tracePt t="485394" x="8248650" y="3238500"/>
          <p14:tracePt t="485411" x="8166100" y="3263900"/>
          <p14:tracePt t="485429" x="8077200" y="3295650"/>
          <p14:tracePt t="485444" x="8032750" y="3295650"/>
          <p14:tracePt t="485488" x="8032750" y="3289300"/>
          <p14:tracePt t="485503" x="8026400" y="3282950"/>
          <p14:tracePt t="485512" x="8026400" y="3276600"/>
          <p14:tracePt t="485528" x="8026400" y="3270250"/>
          <p14:tracePt t="485545" x="8020050" y="3257550"/>
          <p14:tracePt t="485561" x="8013700" y="3244850"/>
          <p14:tracePt t="485578" x="8007350" y="3232150"/>
          <p14:tracePt t="485595" x="8007350" y="3213100"/>
          <p14:tracePt t="485612" x="8001000" y="3206750"/>
          <p14:tracePt t="485628" x="8001000" y="3194050"/>
          <p14:tracePt t="485645" x="7988300" y="3194050"/>
          <p14:tracePt t="485661" x="7988300" y="3175000"/>
          <p14:tracePt t="485678" x="7988300" y="3162300"/>
          <p14:tracePt t="485696" x="7969250" y="3092450"/>
          <p14:tracePt t="485711" x="7962900" y="3060700"/>
          <p14:tracePt t="485728" x="7956550" y="3041650"/>
          <p14:tracePt t="485745" x="7956550" y="3028950"/>
          <p14:tracePt t="485761" x="7950200" y="3009900"/>
          <p14:tracePt t="485778" x="7950200" y="2984500"/>
          <p14:tracePt t="485794" x="7950200" y="2959100"/>
          <p14:tracePt t="485811" x="7950200" y="2940050"/>
          <p14:tracePt t="485828" x="7950200" y="2927350"/>
          <p14:tracePt t="485844" x="7950200" y="2914650"/>
          <p14:tracePt t="485878" x="7956550" y="2914650"/>
          <p14:tracePt t="485881" x="7956550" y="2908300"/>
          <p14:tracePt t="485895" x="7981950" y="2901950"/>
          <p14:tracePt t="485911" x="8001000" y="2895600"/>
          <p14:tracePt t="485928" x="8058150" y="2895600"/>
          <p14:tracePt t="485944" x="8115300" y="2895600"/>
          <p14:tracePt t="485961" x="8191500" y="2895600"/>
          <p14:tracePt t="485978" x="8274050" y="2889250"/>
          <p14:tracePt t="485994" x="8350250" y="2901950"/>
          <p14:tracePt t="486011" x="8407400" y="2901950"/>
          <p14:tracePt t="486028" x="8426450" y="2901950"/>
          <p14:tracePt t="486072" x="8432800" y="2901950"/>
          <p14:tracePt t="486215" x="8432800" y="2908300"/>
          <p14:tracePt t="486224" x="8432800" y="2914650"/>
          <p14:tracePt t="486231" x="8432800" y="2927350"/>
          <p14:tracePt t="486244" x="8432800" y="2940050"/>
          <p14:tracePt t="486261" x="8432800" y="2984500"/>
          <p14:tracePt t="486278" x="8432800" y="3041650"/>
          <p14:tracePt t="486295" x="8432800" y="3162300"/>
          <p14:tracePt t="486311" x="8432800" y="3232150"/>
          <p14:tracePt t="486328" x="8432800" y="3270250"/>
          <p14:tracePt t="486344" x="8432800" y="3302000"/>
          <p14:tracePt t="486362" x="8426450" y="3308350"/>
          <p14:tracePt t="486432" x="8420100" y="3308350"/>
          <p14:tracePt t="486440" x="8420100" y="3302000"/>
          <p14:tracePt t="486447" x="8413750" y="3295650"/>
          <p14:tracePt t="486461" x="8401050" y="3295650"/>
          <p14:tracePt t="486478" x="8375650" y="3282950"/>
          <p14:tracePt t="486495" x="8331200" y="3270250"/>
          <p14:tracePt t="486511" x="8293100" y="3270250"/>
          <p14:tracePt t="486528" x="8255000" y="3263900"/>
          <p14:tracePt t="486544" x="8235950" y="3263900"/>
          <p14:tracePt t="486639" x="8235950" y="3257550"/>
          <p14:tracePt t="486671" x="8235950" y="3251200"/>
          <p14:tracePt t="486679" x="8242300" y="3251200"/>
          <p14:tracePt t="486688" x="8242300" y="3244850"/>
          <p14:tracePt t="486696" x="8248650" y="3238500"/>
          <p14:tracePt t="486711" x="8255000" y="3213100"/>
          <p14:tracePt t="486728" x="8261350" y="3213100"/>
          <p14:tracePt t="486744" x="8261350" y="3206750"/>
          <p14:tracePt t="486761" x="8267700" y="3200400"/>
          <p14:tracePt t="486778" x="8267700" y="3194050"/>
          <p14:tracePt t="486840" x="8267700" y="3187700"/>
          <p14:tracePt t="486903" x="8274050" y="3187700"/>
          <p14:tracePt t="486912" x="8280400" y="3187700"/>
          <p14:tracePt t="486928" x="8293100" y="3187700"/>
          <p14:tracePt t="486945" x="8299450" y="3187700"/>
          <p14:tracePt t="486961" x="8312150" y="3187700"/>
          <p14:tracePt t="486978" x="8324850" y="3187700"/>
          <p14:tracePt t="486994" x="8337550" y="3187700"/>
          <p14:tracePt t="487011" x="8350250" y="3187700"/>
          <p14:tracePt t="487028" x="8369300" y="3187700"/>
          <p14:tracePt t="487045" x="8388350" y="3187700"/>
          <p14:tracePt t="487061" x="8401050" y="3187700"/>
          <p14:tracePt t="487078" x="8413750" y="3187700"/>
          <p14:tracePt t="487094" x="8420100" y="3187700"/>
          <p14:tracePt t="487200" x="8413750" y="3187700"/>
          <p14:tracePt t="487216" x="8413750" y="3194050"/>
          <p14:tracePt t="487231" x="8407400" y="3194050"/>
          <p14:tracePt t="487248" x="8407400" y="3181350"/>
          <p14:tracePt t="487255" x="8401050" y="3175000"/>
          <p14:tracePt t="487263" x="8394700" y="3155950"/>
          <p14:tracePt t="487278" x="8388350" y="3136900"/>
          <p14:tracePt t="487296" x="8337550" y="3067050"/>
          <p14:tracePt t="487311" x="8312150" y="3028950"/>
          <p14:tracePt t="487328" x="8286750" y="2990850"/>
          <p14:tracePt t="487344" x="8274050" y="2965450"/>
          <p14:tracePt t="487361" x="8261350" y="2914650"/>
          <p14:tracePt t="487378" x="8242300" y="2863850"/>
          <p14:tracePt t="487394" x="8229600" y="2838450"/>
          <p14:tracePt t="487411" x="8229600" y="2825750"/>
          <p14:tracePt t="487428" x="8229600" y="2819400"/>
          <p14:tracePt t="487444" x="8229600" y="2806700"/>
          <p14:tracePt t="487461" x="8235950" y="2800350"/>
          <p14:tracePt t="487494" x="8235950" y="2794000"/>
          <p14:tracePt t="487560" x="8242300" y="2794000"/>
          <p14:tracePt t="487624" x="8235950" y="2794000"/>
          <p14:tracePt t="487632" x="8229600" y="2794000"/>
          <p14:tracePt t="487640" x="8210550" y="2787650"/>
          <p14:tracePt t="487647" x="8197850" y="2787650"/>
          <p14:tracePt t="487661" x="8178800" y="2781300"/>
          <p14:tracePt t="487678" x="8140700" y="2768600"/>
          <p14:tracePt t="487695" x="8089900" y="2749550"/>
          <p14:tracePt t="487711" x="8070850" y="2743200"/>
          <p14:tracePt t="487728" x="8064500" y="2743200"/>
          <p14:tracePt t="487768" x="8064500" y="2736850"/>
          <p14:tracePt t="487855" x="8070850" y="2736850"/>
          <p14:tracePt t="487864" x="8077200" y="2736850"/>
          <p14:tracePt t="487872" x="8089900" y="2736850"/>
          <p14:tracePt t="487880" x="8102600" y="2736850"/>
          <p14:tracePt t="487895" x="8134350" y="2736850"/>
          <p14:tracePt t="487911" x="8197850" y="2736850"/>
          <p14:tracePt t="487928" x="8267700" y="2736850"/>
          <p14:tracePt t="487945" x="8337550" y="2730500"/>
          <p14:tracePt t="487961" x="8382000" y="2730500"/>
          <p14:tracePt t="487978" x="8401050" y="2730500"/>
          <p14:tracePt t="488031" x="8394700" y="2730500"/>
          <p14:tracePt t="488047" x="8388350" y="2730500"/>
          <p14:tracePt t="488056" x="8382000" y="2730500"/>
          <p14:tracePt t="488063" x="8375650" y="2743200"/>
          <p14:tracePt t="488078" x="8356600" y="2749550"/>
          <p14:tracePt t="488095" x="8274050" y="2787650"/>
          <p14:tracePt t="488111" x="8223250" y="2813050"/>
          <p14:tracePt t="488128" x="8185150" y="2825750"/>
          <p14:tracePt t="488144" x="8166100" y="2838450"/>
          <p14:tracePt t="488161" x="8153400" y="2838450"/>
          <p14:tracePt t="488178" x="8147050" y="2838450"/>
          <p14:tracePt t="488194" x="8134350" y="2838450"/>
          <p14:tracePt t="488211" x="8128000" y="2838450"/>
          <p14:tracePt t="488228" x="8121650" y="2838450"/>
          <p14:tracePt t="488244" x="8115300" y="2838450"/>
          <p14:tracePt t="488278" x="8115300" y="2844800"/>
          <p14:tracePt t="488311" x="8108950" y="2844800"/>
          <p14:tracePt t="488360" x="8115300" y="2844800"/>
          <p14:tracePt t="488367" x="8140700" y="2844800"/>
          <p14:tracePt t="488378" x="8178800" y="2844800"/>
          <p14:tracePt t="488395" x="8261350" y="2844800"/>
          <p14:tracePt t="488412" x="8350250" y="2844800"/>
          <p14:tracePt t="488428" x="8432800" y="2851150"/>
          <p14:tracePt t="488444" x="8477250" y="2844800"/>
          <p14:tracePt t="488461" x="8489950" y="2844800"/>
          <p14:tracePt t="488497" x="8489950" y="2851150"/>
          <p14:tracePt t="488511" x="8477250" y="2851150"/>
          <p14:tracePt t="488528" x="8458200" y="2863850"/>
          <p14:tracePt t="488544" x="8413750" y="2876550"/>
          <p14:tracePt t="488561" x="8350250" y="2889250"/>
          <p14:tracePt t="488578" x="8293100" y="2901950"/>
          <p14:tracePt t="488594" x="8235950" y="2921000"/>
          <p14:tracePt t="488611" x="8197850" y="2927350"/>
          <p14:tracePt t="488628" x="8166100" y="2927350"/>
          <p14:tracePt t="488644" x="8147050" y="2927350"/>
          <p14:tracePt t="488661" x="8147050" y="2933700"/>
          <p14:tracePt t="488678" x="8140700" y="2933700"/>
          <p14:tracePt t="488694" x="8134350" y="2933700"/>
          <p14:tracePt t="488711" x="8121650" y="2933700"/>
          <p14:tracePt t="488728" x="8108950" y="2933700"/>
          <p14:tracePt t="488744" x="8096250" y="2933700"/>
          <p14:tracePt t="488761" x="8089900" y="2933700"/>
          <p14:tracePt t="488856" x="8089900" y="2940050"/>
          <p14:tracePt t="488903" x="8108950" y="2940050"/>
          <p14:tracePt t="488912" x="8134350" y="2940050"/>
          <p14:tracePt t="488928" x="8210550" y="2940050"/>
          <p14:tracePt t="488944" x="8293100" y="2940050"/>
          <p14:tracePt t="488961" x="8375650" y="2940050"/>
          <p14:tracePt t="488978" x="8445500" y="2940050"/>
          <p14:tracePt t="488994" x="8470900" y="2940050"/>
          <p14:tracePt t="489011" x="8477250" y="2940050"/>
          <p14:tracePt t="489160" x="8464550" y="2940050"/>
          <p14:tracePt t="489167" x="8458200" y="2940050"/>
          <p14:tracePt t="489178" x="8445500" y="2940050"/>
          <p14:tracePt t="489194" x="8426450" y="2946400"/>
          <p14:tracePt t="489211" x="8420100" y="2946400"/>
          <p14:tracePt t="489280" x="8420100" y="2952750"/>
          <p14:tracePt t="489288" x="8420100" y="2959100"/>
          <p14:tracePt t="489296" x="8426450" y="2959100"/>
          <p14:tracePt t="489335" x="8432800" y="2959100"/>
          <p14:tracePt t="489407" x="8426450" y="2959100"/>
          <p14:tracePt t="489415" x="8420100" y="2959100"/>
          <p14:tracePt t="489424" x="8407400" y="2959100"/>
          <p14:tracePt t="489431" x="8388350" y="2959100"/>
          <p14:tracePt t="489444" x="8369300" y="2959100"/>
          <p14:tracePt t="489461" x="8324850" y="2959100"/>
          <p14:tracePt t="489478" x="8274050" y="2959100"/>
          <p14:tracePt t="489495" x="8223250" y="2959100"/>
          <p14:tracePt t="489511" x="8197850" y="2959100"/>
          <p14:tracePt t="489600" x="8204200" y="2959100"/>
          <p14:tracePt t="489608" x="8204200" y="2952750"/>
          <p14:tracePt t="489615" x="8204200" y="2946400"/>
          <p14:tracePt t="489631" x="8210550" y="2946400"/>
          <p14:tracePt t="489644" x="8210550" y="2940050"/>
          <p14:tracePt t="489661" x="8210550" y="2933700"/>
          <p14:tracePt t="489768" x="8197850" y="2933700"/>
          <p14:tracePt t="489776" x="8191500" y="2927350"/>
          <p14:tracePt t="489795" x="8172450" y="2921000"/>
          <p14:tracePt t="489811" x="8172450" y="2914650"/>
          <p14:tracePt t="489828" x="8166100" y="2908300"/>
          <p14:tracePt t="489844" x="8159750" y="2901950"/>
          <p14:tracePt t="489861" x="8153400" y="2901950"/>
          <p14:tracePt t="489878" x="8153400" y="2895600"/>
          <p14:tracePt t="489894" x="8153400" y="2889250"/>
          <p14:tracePt t="489911" x="8153400" y="2882900"/>
          <p14:tracePt t="489928" x="8159750" y="2882900"/>
          <p14:tracePt t="489944" x="8172450" y="2876550"/>
          <p14:tracePt t="489961" x="8185150" y="2876550"/>
          <p14:tracePt t="489978" x="8197850" y="2870200"/>
          <p14:tracePt t="489994" x="8204200" y="2863850"/>
          <p14:tracePt t="490011" x="8216900" y="2863850"/>
          <p14:tracePt t="490028" x="8223250" y="2863850"/>
          <p14:tracePt t="490044" x="8229600" y="2863850"/>
          <p14:tracePt t="490061" x="8235950" y="2863850"/>
          <p14:tracePt t="490078" x="8248650" y="2863850"/>
          <p14:tracePt t="490095" x="8248650" y="2895600"/>
          <p14:tracePt t="490111" x="8255000" y="2914650"/>
          <p14:tracePt t="490128" x="8255000" y="2933700"/>
          <p14:tracePt t="490144" x="8242300" y="2946400"/>
          <p14:tracePt t="490161" x="8223250" y="2946400"/>
          <p14:tracePt t="490178" x="8216900" y="2946400"/>
          <p14:tracePt t="490194" x="8204200" y="2946400"/>
          <p14:tracePt t="490211" x="8204200" y="2940050"/>
          <p14:tracePt t="490228" x="8204200" y="2921000"/>
          <p14:tracePt t="490244" x="8216900" y="2901950"/>
          <p14:tracePt t="490261" x="8229600" y="2882900"/>
          <p14:tracePt t="490278" x="8255000" y="2870200"/>
          <p14:tracePt t="490296" x="8324850" y="2870200"/>
          <p14:tracePt t="490311" x="8369300" y="2870200"/>
          <p14:tracePt t="490328" x="8401050" y="2870200"/>
          <p14:tracePt t="490345" x="8420100" y="2870200"/>
          <p14:tracePt t="490361" x="8420100" y="2876550"/>
          <p14:tracePt t="490378" x="8420100" y="2889250"/>
          <p14:tracePt t="490394" x="8420100" y="2908300"/>
          <p14:tracePt t="490411" x="8407400" y="2914650"/>
          <p14:tracePt t="490428" x="8401050" y="2921000"/>
          <p14:tracePt t="490444" x="8394700" y="2921000"/>
          <p14:tracePt t="490512" x="8401050" y="2908300"/>
          <p14:tracePt t="490520" x="8413750" y="2895600"/>
          <p14:tracePt t="490529" x="8420100" y="2889250"/>
          <p14:tracePt t="490544" x="8470900" y="2870200"/>
          <p14:tracePt t="490561" x="8521700" y="2857500"/>
          <p14:tracePt t="490578" x="8572500" y="2857500"/>
          <p14:tracePt t="490594" x="8597900" y="2857500"/>
          <p14:tracePt t="490612" x="8604250" y="2857500"/>
          <p14:tracePt t="490628" x="8604250" y="2863850"/>
          <p14:tracePt t="490644" x="8604250" y="2889250"/>
          <p14:tracePt t="490662" x="8604250" y="2914650"/>
          <p14:tracePt t="490678" x="8604250" y="2933700"/>
          <p14:tracePt t="490680" x="8597900" y="2940050"/>
          <p14:tracePt t="490695" x="8572500" y="2952750"/>
          <p14:tracePt t="490711" x="8547100" y="2959100"/>
          <p14:tracePt t="490728" x="8534400" y="2959100"/>
          <p14:tracePt t="490775" x="8534400" y="2946400"/>
          <p14:tracePt t="490783" x="8547100" y="2927350"/>
          <p14:tracePt t="490794" x="8559800" y="2914650"/>
          <p14:tracePt t="490812" x="8591550" y="2895600"/>
          <p14:tracePt t="490828" x="8623300" y="2889250"/>
          <p14:tracePt t="490845" x="8648700" y="2882900"/>
          <p14:tracePt t="490861" x="8661400" y="2876550"/>
          <p14:tracePt t="490878" x="8674100" y="2876550"/>
          <p14:tracePt t="490894" x="8674100" y="2882900"/>
          <p14:tracePt t="490911" x="8680450" y="2914650"/>
          <p14:tracePt t="490928" x="8680450" y="2933700"/>
          <p14:tracePt t="490945" x="8674100" y="2940050"/>
          <p14:tracePt t="490961" x="8674100" y="2946400"/>
          <p14:tracePt t="490978" x="8667750" y="2946400"/>
          <p14:tracePt t="491011" x="8680450" y="2946400"/>
          <p14:tracePt t="491028" x="8699500" y="2933700"/>
          <p14:tracePt t="491045" x="8712200" y="2921000"/>
          <p14:tracePt t="491061" x="8718550" y="2921000"/>
          <p14:tracePt t="491119" x="8712200" y="2921000"/>
          <p14:tracePt t="491129" x="8680450" y="2921000"/>
          <p14:tracePt t="491144" x="8616950" y="2933700"/>
          <p14:tracePt t="491161" x="8566150" y="2946400"/>
          <p14:tracePt t="491178" x="8509000" y="2946400"/>
          <p14:tracePt t="491194" x="8470900" y="2946400"/>
          <p14:tracePt t="491212" x="8426450" y="2946400"/>
          <p14:tracePt t="491228" x="8382000" y="2946400"/>
          <p14:tracePt t="491245" x="8343900" y="2933700"/>
          <p14:tracePt t="491261" x="8312150" y="2933700"/>
          <p14:tracePt t="491278" x="8267700" y="2927350"/>
          <p14:tracePt t="491295" x="8235950" y="2927350"/>
          <p14:tracePt t="491368" x="8229600" y="2921000"/>
          <p14:tracePt t="491376" x="8223250" y="2914650"/>
          <p14:tracePt t="491394" x="8197850" y="2908300"/>
          <p14:tracePt t="491411" x="8178800" y="2901950"/>
          <p14:tracePt t="491428" x="8166100" y="2895600"/>
          <p14:tracePt t="491444" x="8153400" y="2882900"/>
          <p14:tracePt t="491461" x="8147050" y="2882900"/>
          <p14:tracePt t="491478" x="8134350" y="2882900"/>
          <p14:tracePt t="491480" x="8128000" y="2882900"/>
          <p14:tracePt t="491512" x="8128000" y="2876550"/>
          <p14:tracePt t="491632" x="8128000" y="2870200"/>
          <p14:tracePt t="491656" x="8128000" y="2863850"/>
          <p14:tracePt t="491663" x="8128000" y="2857500"/>
          <p14:tracePt t="491752" x="8121650" y="2857500"/>
          <p14:tracePt t="491760" x="8115300" y="2857500"/>
          <p14:tracePt t="491778" x="8115300" y="2851150"/>
          <p14:tracePt t="491794" x="8102600" y="2851150"/>
          <p14:tracePt t="491828" x="8089900" y="2851150"/>
          <p14:tracePt t="491845" x="8083550" y="2851150"/>
          <p14:tracePt t="491882" x="8077200" y="2851150"/>
          <p14:tracePt t="491894" x="8070850" y="2857500"/>
          <p14:tracePt t="491911" x="8051800" y="2863850"/>
          <p14:tracePt t="491928" x="8045450" y="2876550"/>
          <p14:tracePt t="491945" x="8039100" y="2876550"/>
          <p14:tracePt t="491961" x="8039100" y="2895600"/>
          <p14:tracePt t="491978" x="8032750" y="2908300"/>
          <p14:tracePt t="491994" x="8026400" y="2921000"/>
          <p14:tracePt t="492011" x="8020050" y="2933700"/>
          <p14:tracePt t="492028" x="8020050" y="2946400"/>
          <p14:tracePt t="492044" x="8020050" y="2959100"/>
          <p14:tracePt t="492063" x="8032750" y="2959100"/>
          <p14:tracePt t="492078" x="8045450" y="2965450"/>
          <p14:tracePt t="492095" x="8077200" y="2965450"/>
          <p14:tracePt t="492111" x="8102600" y="2965450"/>
          <p14:tracePt t="492128" x="8121650" y="2965450"/>
          <p14:tracePt t="492144" x="8140700" y="2965450"/>
          <p14:tracePt t="492161" x="8159750" y="2965450"/>
          <p14:tracePt t="492178" x="8178800" y="2965450"/>
          <p14:tracePt t="492195" x="8191500" y="2965450"/>
          <p14:tracePt t="492211" x="8204200" y="2959100"/>
          <p14:tracePt t="492228" x="8223250" y="2952750"/>
          <p14:tracePt t="492244" x="8235950" y="2946400"/>
          <p14:tracePt t="492281" x="8248650" y="2946400"/>
          <p14:tracePt t="492296" x="8255000" y="2946400"/>
          <p14:tracePt t="492311" x="8274050" y="2946400"/>
          <p14:tracePt t="492329" x="8293100" y="2946400"/>
          <p14:tracePt t="492345" x="8299450" y="2946400"/>
          <p14:tracePt t="492361" x="8305800" y="2946400"/>
          <p14:tracePt t="492378" x="8312150" y="2946400"/>
          <p14:tracePt t="492423" x="8318500" y="2946400"/>
          <p14:tracePt t="492440" x="8324850" y="2946400"/>
          <p14:tracePt t="492463" x="8331200" y="2946400"/>
          <p14:tracePt t="492472" x="8337550" y="2946400"/>
          <p14:tracePt t="492480" x="8337550" y="2952750"/>
          <p14:tracePt t="492600" x="8337550" y="2959100"/>
          <p14:tracePt t="492608" x="8331200" y="2965450"/>
          <p14:tracePt t="492615" x="8331200" y="2978150"/>
          <p14:tracePt t="492628" x="8324850" y="2978150"/>
          <p14:tracePt t="492645" x="8318500" y="2984500"/>
          <p14:tracePt t="492661" x="8318500" y="2997200"/>
          <p14:tracePt t="492678" x="8312150" y="3009900"/>
          <p14:tracePt t="492680" x="8305800" y="3016250"/>
          <p14:tracePt t="492694" x="8299450" y="3022600"/>
          <p14:tracePt t="492711" x="8299450" y="3035300"/>
          <p14:tracePt t="492728" x="8293100" y="3035300"/>
          <p14:tracePt t="492744" x="8293100" y="3041650"/>
          <p14:tracePt t="492778" x="8280400" y="3041650"/>
          <p14:tracePt t="492794" x="8267700" y="3048000"/>
          <p14:tracePt t="492811" x="8255000" y="3054350"/>
          <p14:tracePt t="492828" x="8255000" y="3060700"/>
          <p14:tracePt t="492844" x="8248650" y="3060700"/>
          <p14:tracePt t="492881" x="8242300" y="3067050"/>
          <p14:tracePt t="492894" x="8235950" y="3073400"/>
          <p14:tracePt t="493152" x="8242300" y="3073400"/>
          <p14:tracePt t="493160" x="8248650" y="3073400"/>
          <p14:tracePt t="493178" x="8261350" y="3054350"/>
          <p14:tracePt t="493194" x="8280400" y="3035300"/>
          <p14:tracePt t="493211" x="8293100" y="3016250"/>
          <p14:tracePt t="493228" x="8318500" y="3003550"/>
          <p14:tracePt t="493245" x="8331200" y="2971800"/>
          <p14:tracePt t="493261" x="8356600" y="2940050"/>
          <p14:tracePt t="493278" x="8388350" y="2921000"/>
          <p14:tracePt t="493295" x="8407400" y="2914650"/>
          <p14:tracePt t="493311" x="8413750" y="2901950"/>
          <p14:tracePt t="493345" x="8420100" y="2901950"/>
          <p14:tracePt t="493361" x="8432800" y="2901950"/>
          <p14:tracePt t="493378" x="8439150" y="2895600"/>
          <p14:tracePt t="493456" x="8439150" y="2889250"/>
          <p14:tracePt t="493495" x="8432800" y="2889250"/>
          <p14:tracePt t="493504" x="8426450" y="2882900"/>
          <p14:tracePt t="493512" x="8420100" y="2882900"/>
          <p14:tracePt t="493528" x="8394700" y="2882900"/>
          <p14:tracePt t="493545" x="8362950" y="2882900"/>
          <p14:tracePt t="493561" x="8343900" y="2895600"/>
          <p14:tracePt t="493578" x="8324850" y="2914650"/>
          <p14:tracePt t="493595" x="8299450" y="2927350"/>
          <p14:tracePt t="493611" x="8293100" y="2952750"/>
          <p14:tracePt t="493628" x="8286750" y="2971800"/>
          <p14:tracePt t="493644" x="8286750" y="2978150"/>
          <p14:tracePt t="493661" x="8286750" y="2984500"/>
          <p14:tracePt t="493678" x="8286750" y="3003550"/>
          <p14:tracePt t="493695" x="8324850" y="3028950"/>
          <p14:tracePt t="493711" x="8337550" y="3035300"/>
          <p14:tracePt t="493728" x="8350250" y="3035300"/>
          <p14:tracePt t="493745" x="8356600" y="3041650"/>
          <p14:tracePt t="493762" x="8362950" y="3041650"/>
          <p14:tracePt t="493816" x="8362950" y="3048000"/>
          <p14:tracePt t="493824" x="8362950" y="3054350"/>
          <p14:tracePt t="493831" x="8362950" y="3060700"/>
          <p14:tracePt t="493848" x="8362950" y="3073400"/>
          <p14:tracePt t="493861" x="8362950" y="3079750"/>
          <p14:tracePt t="493878" x="8350250" y="3092450"/>
          <p14:tracePt t="493895" x="8331200" y="3098800"/>
          <p14:tracePt t="493911" x="8299450" y="3098800"/>
          <p14:tracePt t="493928" x="8261350" y="3098800"/>
          <p14:tracePt t="493944" x="8242300" y="3098800"/>
          <p14:tracePt t="494288" x="8242300" y="3105150"/>
          <p14:tracePt t="494296" x="8242300" y="3111500"/>
          <p14:tracePt t="494304" x="8242300" y="3130550"/>
          <p14:tracePt t="494312" x="8242300" y="3149600"/>
          <p14:tracePt t="494328" x="8280400" y="3206750"/>
          <p14:tracePt t="494344" x="8318500" y="3270250"/>
          <p14:tracePt t="494361" x="8356600" y="3333750"/>
          <p14:tracePt t="494378" x="8394700" y="3390900"/>
          <p14:tracePt t="494395" x="8413750" y="3435350"/>
          <p14:tracePt t="494411" x="8432800" y="3460750"/>
          <p14:tracePt t="494428" x="8439150" y="3473450"/>
          <p14:tracePt t="494444" x="8439150" y="3479800"/>
          <p14:tracePt t="494461" x="8439150" y="3486150"/>
          <p14:tracePt t="494478" x="8445500" y="3492500"/>
          <p14:tracePt t="494495" x="8451850" y="3505200"/>
          <p14:tracePt t="494576" x="8458200" y="3505200"/>
          <p14:tracePt t="494595" x="8483600" y="3524250"/>
          <p14:tracePt t="494611" x="8509000" y="3524250"/>
          <p14:tracePt t="494628" x="8540750" y="3524250"/>
          <p14:tracePt t="494644" x="8572500" y="3524250"/>
          <p14:tracePt t="494662" x="8597900" y="3511550"/>
          <p14:tracePt t="494678" x="8610600" y="3505200"/>
          <p14:tracePt t="494680" x="8623300" y="3505200"/>
          <p14:tracePt t="494695" x="8648700" y="3492500"/>
          <p14:tracePt t="494711" x="8674100" y="3467100"/>
          <p14:tracePt t="494728" x="8699500" y="3441700"/>
          <p14:tracePt t="494744" x="8718550" y="3422650"/>
          <p14:tracePt t="494761" x="8724900" y="3409950"/>
          <p14:tracePt t="494778" x="8737600" y="3403600"/>
          <p14:tracePt t="494795" x="8750300" y="3390900"/>
          <p14:tracePt t="494811" x="8763000" y="3390900"/>
          <p14:tracePt t="494828" x="8769350" y="3390900"/>
          <p14:tracePt t="494845" x="8782050" y="3390900"/>
          <p14:tracePt t="494878" x="8794750" y="3409950"/>
          <p14:tracePt t="494894" x="8807450" y="3422650"/>
          <p14:tracePt t="494911" x="8813800" y="3429000"/>
          <p14:tracePt t="494951" x="8820150" y="3435350"/>
          <p14:tracePt t="494976" x="8820150" y="3441700"/>
          <p14:tracePt t="494983" x="8820150" y="3454400"/>
          <p14:tracePt t="494994" x="8826500" y="3460750"/>
          <p14:tracePt t="495011" x="8832850" y="3486150"/>
          <p14:tracePt t="495028" x="8845550" y="3505200"/>
          <p14:tracePt t="495045" x="8845550" y="3536950"/>
          <p14:tracePt t="495061" x="8845550" y="3581400"/>
          <p14:tracePt t="495078" x="8845550" y="3632200"/>
          <p14:tracePt t="495080" x="8845550" y="3663950"/>
          <p14:tracePt t="495095" x="8845550" y="3714750"/>
          <p14:tracePt t="495111" x="8845550" y="3765550"/>
          <p14:tracePt t="495128" x="8845550" y="3810000"/>
          <p14:tracePt t="495145" x="8832850" y="3848100"/>
          <p14:tracePt t="495161" x="8807450" y="3879850"/>
          <p14:tracePt t="495178" x="8801100" y="3892550"/>
          <p14:tracePt t="495195" x="8794750" y="3905250"/>
          <p14:tracePt t="495211" x="8782050" y="3911600"/>
          <p14:tracePt t="495228" x="8756650" y="3917950"/>
          <p14:tracePt t="495245" x="8724900" y="3924300"/>
          <p14:tracePt t="495261" x="8699500" y="3930650"/>
          <p14:tracePt t="495278" x="8661400" y="3930650"/>
          <p14:tracePt t="495295" x="8623300" y="3930650"/>
          <p14:tracePt t="495297" x="8597900" y="3930650"/>
          <p14:tracePt t="495311" x="8540750" y="3917950"/>
          <p14:tracePt t="495328" x="8489950" y="3892550"/>
          <p14:tracePt t="495345" x="8445500" y="3873500"/>
          <p14:tracePt t="495361" x="8401050" y="3854450"/>
          <p14:tracePt t="495378" x="8375650" y="3841750"/>
          <p14:tracePt t="495395" x="8343900" y="3829050"/>
          <p14:tracePt t="495411" x="8305800" y="3810000"/>
          <p14:tracePt t="495428" x="8261350" y="3778250"/>
          <p14:tracePt t="495444" x="8229600" y="3746500"/>
          <p14:tracePt t="495461" x="8204200" y="3727450"/>
          <p14:tracePt t="495478" x="8197850" y="3727450"/>
          <p14:tracePt t="495495" x="8191500" y="3721100"/>
          <p14:tracePt t="495497" x="8185150" y="3708400"/>
          <p14:tracePt t="495511" x="8178800" y="3670300"/>
          <p14:tracePt t="495528" x="8159750" y="3619500"/>
          <p14:tracePt t="495545" x="8147050" y="3575050"/>
          <p14:tracePt t="495561" x="8128000" y="3543300"/>
          <p14:tracePt t="495578" x="8121650" y="3524250"/>
          <p14:tracePt t="495595" x="8121650" y="3498850"/>
          <p14:tracePt t="495612" x="8121650" y="3473450"/>
          <p14:tracePt t="495628" x="8121650" y="3460750"/>
          <p14:tracePt t="495645" x="8121650" y="3448050"/>
          <p14:tracePt t="495661" x="8128000" y="3422650"/>
          <p14:tracePt t="495678" x="8140700" y="3397250"/>
          <p14:tracePt t="495695" x="8153400" y="3333750"/>
          <p14:tracePt t="495711" x="8159750" y="3308350"/>
          <p14:tracePt t="495728" x="8159750" y="3295650"/>
          <p14:tracePt t="495745" x="8166100" y="3276600"/>
          <p14:tracePt t="495761" x="8166100" y="3244850"/>
          <p14:tracePt t="495778" x="8178800" y="3213100"/>
          <p14:tracePt t="495794" x="8185150" y="3187700"/>
          <p14:tracePt t="495811" x="8197850" y="3162300"/>
          <p14:tracePt t="495828" x="8204200" y="3130550"/>
          <p14:tracePt t="495845" x="8216900" y="3098800"/>
          <p14:tracePt t="495862" x="8223250" y="3067050"/>
          <p14:tracePt t="495878" x="8242300" y="3048000"/>
          <p14:tracePt t="495880" x="8248650" y="3028950"/>
          <p14:tracePt t="495895" x="8267700" y="2997200"/>
          <p14:tracePt t="495911" x="8286750" y="2971800"/>
          <p14:tracePt t="495928" x="8293100" y="2952750"/>
          <p14:tracePt t="495944" x="8299450" y="2940050"/>
          <p14:tracePt t="495978" x="8305800" y="2940050"/>
          <p14:tracePt t="495995" x="8324850" y="2933700"/>
          <p14:tracePt t="496011" x="8356600" y="2927350"/>
          <p14:tracePt t="496028" x="8401050" y="2921000"/>
          <p14:tracePt t="496045" x="8464550" y="2921000"/>
          <p14:tracePt t="496061" x="8528050" y="2921000"/>
          <p14:tracePt t="496078" x="8591550" y="2921000"/>
          <p14:tracePt t="496095" x="8699500" y="2921000"/>
          <p14:tracePt t="496111" x="8756650" y="2921000"/>
          <p14:tracePt t="496128" x="8763000" y="2921000"/>
          <p14:tracePt t="496191" x="8763000" y="2927350"/>
          <p14:tracePt t="496200" x="8769350" y="2927350"/>
          <p14:tracePt t="496312" x="8769350" y="2933700"/>
          <p14:tracePt t="496328" x="8769350" y="2940050"/>
          <p14:tracePt t="496344" x="8769350" y="2965450"/>
          <p14:tracePt t="496361" x="8769350" y="3003550"/>
          <p14:tracePt t="496378" x="8769350" y="3054350"/>
          <p14:tracePt t="496395" x="8769350" y="3105150"/>
          <p14:tracePt t="496411" x="8769350" y="3162300"/>
          <p14:tracePt t="496428" x="8769350" y="3225800"/>
          <p14:tracePt t="496444" x="8769350" y="3295650"/>
          <p14:tracePt t="496461" x="8769350" y="3371850"/>
          <p14:tracePt t="496478" x="8775700" y="3441700"/>
          <p14:tracePt t="496495" x="8775700" y="3511550"/>
          <p14:tracePt t="496497" x="8775700" y="3549650"/>
          <p14:tracePt t="496511" x="8782050" y="3625850"/>
          <p14:tracePt t="496528" x="8788400" y="3702050"/>
          <p14:tracePt t="496545" x="8782050" y="3790950"/>
          <p14:tracePt t="496561" x="8775700" y="3879850"/>
          <p14:tracePt t="496578" x="8775700" y="3975100"/>
          <p14:tracePt t="496595" x="8775700" y="4032250"/>
          <p14:tracePt t="496612" x="8775700" y="4051300"/>
          <p14:tracePt t="496655" x="8769350" y="4051300"/>
          <p14:tracePt t="496663" x="8763000" y="4051300"/>
          <p14:tracePt t="496680" x="8756650" y="4051300"/>
          <p14:tracePt t="496695" x="8750300" y="4051300"/>
          <p14:tracePt t="496711" x="8661400" y="4051300"/>
          <p14:tracePt t="496728" x="8566150" y="4051300"/>
          <p14:tracePt t="496745" x="8483600" y="4057650"/>
          <p14:tracePt t="496761" x="8420100" y="4013200"/>
          <p14:tracePt t="496778" x="8356600" y="3975100"/>
          <p14:tracePt t="496794" x="8324850" y="3968750"/>
          <p14:tracePt t="496811" x="8318500" y="3962400"/>
          <p14:tracePt t="496845" x="8318500" y="3943350"/>
          <p14:tracePt t="496861" x="8324850" y="3892550"/>
          <p14:tracePt t="496878" x="8350250" y="3816350"/>
          <p14:tracePt t="496895" x="8382000" y="3695700"/>
          <p14:tracePt t="496911" x="8401050" y="3632200"/>
          <p14:tracePt t="496928" x="8426450" y="3556000"/>
          <p14:tracePt t="496944" x="8451850" y="3460750"/>
          <p14:tracePt t="496961" x="8451850" y="3397250"/>
          <p14:tracePt t="496978" x="8451850" y="3384550"/>
          <p14:tracePt t="496994" x="8445500" y="3378200"/>
          <p14:tracePt t="497103" x="8439150" y="3378200"/>
          <p14:tracePt t="497296" x="8439150" y="3371850"/>
          <p14:tracePt t="497304" x="8439150" y="3365500"/>
          <p14:tracePt t="497343" x="8445500" y="3365500"/>
          <p14:tracePt t="497512" x="8445500" y="3359150"/>
          <p14:tracePt t="497528" x="8445500" y="3352800"/>
          <p14:tracePt t="497552" x="8451850" y="3352800"/>
          <p14:tracePt t="497583" x="8451850" y="3346450"/>
          <p14:tracePt t="497600" x="8458200" y="3346450"/>
          <p14:tracePt t="497623" x="8458200" y="3340100"/>
          <p14:tracePt t="497655" x="8464550" y="3340100"/>
          <p14:tracePt t="497736" x="8470900" y="3352800"/>
          <p14:tracePt t="497744" x="8470900" y="3384550"/>
          <p14:tracePt t="497761" x="8464550" y="3448050"/>
          <p14:tracePt t="497778" x="8445500" y="3511550"/>
          <p14:tracePt t="497794" x="8445500" y="3568700"/>
          <p14:tracePt t="497812" x="8445500" y="3600450"/>
          <p14:tracePt t="497828" x="8445500" y="3625850"/>
          <p14:tracePt t="497845" x="8445500" y="3638550"/>
          <p14:tracePt t="497992" x="8445500" y="3644900"/>
          <p14:tracePt t="498071" x="8445500" y="3632200"/>
          <p14:tracePt t="498079" x="8445500" y="3619500"/>
          <p14:tracePt t="498095" x="8445500" y="3600450"/>
          <p14:tracePt t="498111" x="8445500" y="3581400"/>
          <p14:tracePt t="498128" x="8445500" y="3549650"/>
          <p14:tracePt t="498144" x="8458200" y="3505200"/>
          <p14:tracePt t="498162" x="8477250" y="3454400"/>
          <p14:tracePt t="498178" x="8483600" y="3429000"/>
          <p14:tracePt t="498195" x="8496300" y="3416300"/>
          <p14:tracePt t="498212" x="8496300" y="3403600"/>
          <p14:tracePt t="498228" x="8502650" y="3403600"/>
          <p14:tracePt t="498261" x="8502650" y="3397250"/>
          <p14:tracePt t="498368" x="8502650" y="3403600"/>
          <p14:tracePt t="498376" x="8502650" y="3416300"/>
          <p14:tracePt t="498394" x="8502650" y="3460750"/>
          <p14:tracePt t="498411" x="8502650" y="3511550"/>
          <p14:tracePt t="498428" x="8502650" y="3549650"/>
          <p14:tracePt t="498444" x="8502650" y="3581400"/>
          <p14:tracePt t="498461" x="8502650" y="3613150"/>
          <p14:tracePt t="498478" x="8502650" y="3644900"/>
          <p14:tracePt t="498495" x="8502650" y="3676650"/>
          <p14:tracePt t="498497" x="8502650" y="3695700"/>
          <p14:tracePt t="498511" x="8502650" y="3727450"/>
          <p14:tracePt t="498528" x="8502650" y="3752850"/>
          <p14:tracePt t="498544" x="8502650" y="3784600"/>
          <p14:tracePt t="498562" x="8496300" y="3810000"/>
          <p14:tracePt t="498578" x="8496300" y="3829050"/>
          <p14:tracePt t="498595" x="8496300" y="3848100"/>
          <p14:tracePt t="498611" x="8489950" y="3860800"/>
          <p14:tracePt t="498628" x="8483600" y="3873500"/>
          <p14:tracePt t="498644" x="8477250" y="3879850"/>
          <p14:tracePt t="498807" x="8477250" y="3860800"/>
          <p14:tracePt t="498815" x="8483600" y="3835400"/>
          <p14:tracePt t="498828" x="8489950" y="3822700"/>
          <p14:tracePt t="498845" x="8489950" y="3790950"/>
          <p14:tracePt t="498861" x="8489950" y="3778250"/>
          <p14:tracePt t="498895" x="8477250" y="3778250"/>
          <p14:tracePt t="498911" x="8439150" y="3778250"/>
          <p14:tracePt t="498928" x="8401050" y="3778250"/>
          <p14:tracePt t="498944" x="8356600" y="3778250"/>
          <p14:tracePt t="498961" x="8318500" y="3778250"/>
          <p14:tracePt t="498978" x="8299450" y="3778250"/>
          <p14:tracePt t="498994" x="8293100" y="3778250"/>
          <p14:tracePt t="499032" x="8293100" y="3771900"/>
          <p14:tracePt t="499044" x="8286750" y="3765550"/>
          <p14:tracePt t="499063" x="8286750" y="3752850"/>
          <p14:tracePt t="499078" x="8286750" y="3746500"/>
          <p14:tracePt t="499095" x="8280400" y="3746500"/>
          <p14:tracePt t="499097" x="8280400" y="3740150"/>
          <p14:tracePt t="499113" x="8280400" y="3733800"/>
          <p14:tracePt t="499128" x="8274050" y="3733800"/>
          <p14:tracePt t="499208" x="8274050" y="3727450"/>
          <p14:tracePt t="499215" x="8280400" y="3721100"/>
          <p14:tracePt t="499228" x="8280400" y="3714750"/>
          <p14:tracePt t="499245" x="8286750" y="3702050"/>
          <p14:tracePt t="499261" x="8293100" y="3689350"/>
          <p14:tracePt t="499278" x="8299450" y="3670300"/>
          <p14:tracePt t="499295" x="8312150" y="3657600"/>
          <p14:tracePt t="499297" x="8312150" y="3638550"/>
          <p14:tracePt t="499311" x="8324850" y="3600450"/>
          <p14:tracePt t="499328" x="8350250" y="3549650"/>
          <p14:tracePt t="499345" x="8382000" y="3498850"/>
          <p14:tracePt t="499362" x="8401050" y="3467100"/>
          <p14:tracePt t="499378" x="8432800" y="3454400"/>
          <p14:tracePt t="499394" x="8464550" y="3435350"/>
          <p14:tracePt t="499411" x="8496300" y="3416300"/>
          <p14:tracePt t="499428" x="8521700" y="3397250"/>
          <p14:tracePt t="499444" x="8534400" y="3384550"/>
          <p14:tracePt t="499461" x="8534400" y="3378200"/>
          <p14:tracePt t="499513" x="8540750" y="3378200"/>
          <p14:tracePt t="499520" x="8547100" y="3378200"/>
          <p14:tracePt t="499528" x="8553450" y="3378200"/>
          <p14:tracePt t="499544" x="8559800" y="3378200"/>
          <p14:tracePt t="499896" x="8559800" y="3390900"/>
          <p14:tracePt t="499904" x="8559800" y="3403600"/>
          <p14:tracePt t="499912" x="8559800" y="3422650"/>
          <p14:tracePt t="499928" x="8547100" y="3479800"/>
          <p14:tracePt t="499945" x="8528050" y="3530600"/>
          <p14:tracePt t="499961" x="8528050" y="3562350"/>
          <p14:tracePt t="499978" x="8528050" y="3600450"/>
          <p14:tracePt t="499995" x="8528050" y="3632200"/>
          <p14:tracePt t="500011" x="8528050" y="3676650"/>
          <p14:tracePt t="500028" x="8528050" y="3708400"/>
          <p14:tracePt t="500045" x="8528050" y="3727450"/>
          <p14:tracePt t="500061" x="8528050" y="3740150"/>
          <p14:tracePt t="500078" x="8528050" y="3746500"/>
          <p14:tracePt t="500096" x="8521700" y="3765550"/>
          <p14:tracePt t="500112" x="8521700" y="3771900"/>
          <p14:tracePt t="500216" x="8521700" y="3778250"/>
          <p14:tracePt t="500431" x="8521700" y="3765550"/>
          <p14:tracePt t="500440" x="8521700" y="3752850"/>
          <p14:tracePt t="500447" x="8521700" y="3727450"/>
          <p14:tracePt t="500461" x="8521700" y="3702050"/>
          <p14:tracePt t="500478" x="8528050" y="3663950"/>
          <p14:tracePt t="500495" x="8534400" y="3638550"/>
          <p14:tracePt t="500608" x="8534400" y="3644900"/>
          <p14:tracePt t="500615" x="8534400" y="3651250"/>
          <p14:tracePt t="500628" x="8534400" y="3657600"/>
          <p14:tracePt t="500645" x="8528050" y="3670300"/>
          <p14:tracePt t="500662" x="8521700" y="3683000"/>
          <p14:tracePt t="500678" x="8515350" y="3689350"/>
          <p14:tracePt t="500695" x="8515350" y="3695700"/>
          <p14:tracePt t="500792" x="8515350" y="3683000"/>
          <p14:tracePt t="500799" x="8515350" y="3670300"/>
          <p14:tracePt t="500811" x="8515350" y="3651250"/>
          <p14:tracePt t="500828" x="8515350" y="3619500"/>
          <p14:tracePt t="500844" x="8515350" y="3594100"/>
          <p14:tracePt t="500862" x="8515350" y="3556000"/>
          <p14:tracePt t="500878" x="8540750" y="3517900"/>
          <p14:tracePt t="500880" x="8540750" y="3505200"/>
          <p14:tracePt t="500895" x="8540750" y="3498850"/>
          <p14:tracePt t="500911" x="8553450" y="3479800"/>
          <p14:tracePt t="501008" x="8547100" y="3473450"/>
          <p14:tracePt t="501047" x="8547100" y="3467100"/>
          <p14:tracePt t="501056" x="8547100" y="3460750"/>
          <p14:tracePt t="501071" x="8547100" y="3454400"/>
          <p14:tracePt t="501088" x="8547100" y="3448050"/>
          <p14:tracePt t="501160" x="8540750" y="3448050"/>
          <p14:tracePt t="501167" x="8534400" y="3448050"/>
          <p14:tracePt t="501232" x="8528050" y="3448050"/>
          <p14:tracePt t="501272" x="8528050" y="3441700"/>
          <p14:tracePt t="501280" x="8528050" y="3435350"/>
          <p14:tracePt t="501288" x="8528050" y="3422650"/>
          <p14:tracePt t="501297" x="8528050" y="3416300"/>
          <p14:tracePt t="501311" x="8528050" y="3409950"/>
          <p14:tracePt t="501376" x="8528050" y="3416300"/>
          <p14:tracePt t="501416" x="8521700" y="3416300"/>
          <p14:tracePt t="501439" x="8515350" y="3416300"/>
          <p14:tracePt t="501448" x="8509000" y="3422650"/>
          <p14:tracePt t="501455" x="8496300" y="3429000"/>
          <p14:tracePt t="501463" x="8477250" y="3429000"/>
          <p14:tracePt t="501478" x="8451850" y="3429000"/>
          <p14:tracePt t="501495" x="8362950" y="3371850"/>
          <p14:tracePt t="501511" x="8305800" y="3314700"/>
          <p14:tracePt t="501528" x="8255000" y="3251200"/>
          <p14:tracePt t="501545" x="8210550" y="3187700"/>
          <p14:tracePt t="501561" x="8191500" y="3155950"/>
          <p14:tracePt t="501578" x="8191500" y="3130550"/>
          <p14:tracePt t="501595" x="8185150" y="3111500"/>
          <p14:tracePt t="501611" x="8185150" y="3098800"/>
          <p14:tracePt t="501628" x="8185150" y="3092450"/>
          <p14:tracePt t="501815" x="8185150" y="3105150"/>
          <p14:tracePt t="501824" x="8185150" y="3117850"/>
          <p14:tracePt t="501831" x="8185150" y="3143250"/>
          <p14:tracePt t="501844" x="8185150" y="3181350"/>
          <p14:tracePt t="501862" x="8185150" y="3263900"/>
          <p14:tracePt t="501878" x="8185150" y="3340100"/>
          <p14:tracePt t="501880" x="8197850" y="3378200"/>
          <p14:tracePt t="501895" x="8235950" y="3448050"/>
          <p14:tracePt t="501911" x="8274050" y="3505200"/>
          <p14:tracePt t="501928" x="8286750" y="3517900"/>
          <p14:tracePt t="501968" x="8293100" y="3517900"/>
          <p14:tracePt t="502064" x="8293100" y="3524250"/>
          <p14:tracePt t="502072" x="8293100" y="3543300"/>
          <p14:tracePt t="502079" x="8293100" y="3556000"/>
          <p14:tracePt t="502094" x="8318500" y="3594100"/>
          <p14:tracePt t="502111" x="8350250" y="3632200"/>
          <p14:tracePt t="502128" x="8401050" y="3670300"/>
          <p14:tracePt t="502144" x="8464550" y="3714750"/>
          <p14:tracePt t="502161" x="8534400" y="3752850"/>
          <p14:tracePt t="502178" x="8591550" y="3790950"/>
          <p14:tracePt t="502194" x="8623300" y="3810000"/>
          <p14:tracePt t="502211" x="8629650" y="3816350"/>
          <p14:tracePt t="502228" x="8636000" y="3816350"/>
          <p14:tracePt t="502352" x="8642350" y="3816350"/>
          <p14:tracePt t="502360" x="8655050" y="3822700"/>
          <p14:tracePt t="502378" x="8661400" y="3822700"/>
          <p14:tracePt t="502448" x="8655050" y="3822700"/>
          <p14:tracePt t="502464" x="8655050" y="3829050"/>
          <p14:tracePt t="502479" x="8648700" y="3835400"/>
          <p14:tracePt t="502497" x="8636000" y="3835400"/>
          <p14:tracePt t="502512" x="8623300" y="3841750"/>
          <p14:tracePt t="502528" x="8572500" y="3860800"/>
          <p14:tracePt t="502545" x="8496300" y="3886200"/>
          <p14:tracePt t="502562" x="8407400" y="3905250"/>
          <p14:tracePt t="502578" x="8331200" y="3917950"/>
          <p14:tracePt t="502595" x="8299450" y="3917950"/>
          <p14:tracePt t="502611" x="8286750" y="3917950"/>
          <p14:tracePt t="502664" x="8286750" y="3911600"/>
          <p14:tracePt t="502672" x="8286750" y="3886200"/>
          <p14:tracePt t="502680" x="8286750" y="3867150"/>
          <p14:tracePt t="502695" x="8286750" y="3790950"/>
          <p14:tracePt t="502711" x="8286750" y="3708400"/>
          <p14:tracePt t="502728" x="8286750" y="3606800"/>
          <p14:tracePt t="502745" x="8286750" y="3524250"/>
          <p14:tracePt t="502761" x="8286750" y="3460750"/>
          <p14:tracePt t="502778" x="8286750" y="3403600"/>
          <p14:tracePt t="502795" x="8286750" y="3340100"/>
          <p14:tracePt t="502811" x="8274050" y="3289300"/>
          <p14:tracePt t="502828" x="8267700" y="3263900"/>
          <p14:tracePt t="502845" x="8267700" y="3257550"/>
          <p14:tracePt t="502904" x="8267700" y="3251200"/>
          <p14:tracePt t="502943" x="8274050" y="3251200"/>
          <p14:tracePt t="502961" x="8305800" y="3251200"/>
          <p14:tracePt t="502978" x="8350250" y="3244850"/>
          <p14:tracePt t="502996" x="8413750" y="3225800"/>
          <p14:tracePt t="503011" x="8496300" y="3213100"/>
          <p14:tracePt t="503028" x="8578850" y="3194050"/>
          <p14:tracePt t="503045" x="8648700" y="3194050"/>
          <p14:tracePt t="503061" x="8705850" y="3187700"/>
          <p14:tracePt t="503078" x="8750300" y="3187700"/>
          <p14:tracePt t="503095" x="8782050" y="3175000"/>
          <p14:tracePt t="503151" x="8788400" y="3175000"/>
          <p14:tracePt t="503160" x="8794750" y="3175000"/>
          <p14:tracePt t="503312" x="8794750" y="3187700"/>
          <p14:tracePt t="503320" x="8794750" y="3206750"/>
          <p14:tracePt t="503329" x="8794750" y="3238500"/>
          <p14:tracePt t="503344" x="8794750" y="3327400"/>
          <p14:tracePt t="503361" x="8794750" y="3454400"/>
          <p14:tracePt t="503378" x="8794750" y="3568700"/>
          <p14:tracePt t="503395" x="8769350" y="3676650"/>
          <p14:tracePt t="503412" x="8769350" y="3752850"/>
          <p14:tracePt t="503428" x="8763000" y="3822700"/>
          <p14:tracePt t="503445" x="8769350" y="3892550"/>
          <p14:tracePt t="503462" x="8769350" y="3956050"/>
          <p14:tracePt t="503478" x="8769350" y="3981450"/>
          <p14:tracePt t="503504" x="8769350" y="3987800"/>
          <p14:tracePt t="503776" x="8775700" y="3987800"/>
          <p14:tracePt t="503783" x="8775700" y="3981450"/>
          <p14:tracePt t="504576" x="8769350" y="3981450"/>
          <p14:tracePt t="504583" x="8724900" y="3981450"/>
          <p14:tracePt t="504594" x="8686800" y="3981450"/>
          <p14:tracePt t="504611" x="8597900" y="3981450"/>
          <p14:tracePt t="504628" x="8502650" y="3981450"/>
          <p14:tracePt t="504645" x="8420100" y="3981450"/>
          <p14:tracePt t="504662" x="8382000" y="3981450"/>
          <p14:tracePt t="504678" x="8356600" y="3981450"/>
          <p14:tracePt t="504680" x="8343900" y="3981450"/>
          <p14:tracePt t="504695" x="8331200" y="3981450"/>
          <p14:tracePt t="504711" x="8324850" y="3981450"/>
          <p14:tracePt t="504784" x="8331200" y="3981450"/>
          <p14:tracePt t="504799" x="8337550" y="3981450"/>
          <p14:tracePt t="504808" x="8343900" y="3994150"/>
          <p14:tracePt t="504815" x="8343900" y="4006850"/>
          <p14:tracePt t="504828" x="8350250" y="4025900"/>
          <p14:tracePt t="504845" x="8356600" y="4064000"/>
          <p14:tracePt t="504862" x="8369300" y="4102100"/>
          <p14:tracePt t="504878" x="8375650" y="4140200"/>
          <p14:tracePt t="504880" x="8382000" y="4159250"/>
          <p14:tracePt t="504895" x="8388350" y="4191000"/>
          <p14:tracePt t="504911" x="8388350" y="4222750"/>
          <p14:tracePt t="504928" x="8388350" y="4254500"/>
          <p14:tracePt t="504945" x="8388350" y="4286250"/>
          <p14:tracePt t="504961" x="8388350" y="4311650"/>
          <p14:tracePt t="504978" x="8382000" y="4330700"/>
          <p14:tracePt t="504994" x="8375650" y="4349750"/>
          <p14:tracePt t="505011" x="8375650" y="4362450"/>
          <p14:tracePt t="505104" x="8369300" y="4368800"/>
          <p14:tracePt t="505112" x="8362950" y="4368800"/>
          <p14:tracePt t="505128" x="8356600" y="4375150"/>
          <p14:tracePt t="505145" x="8350250" y="4381500"/>
          <p14:tracePt t="505178" x="8343900" y="4381500"/>
          <p14:tracePt t="505195" x="8337550" y="4381500"/>
          <p14:tracePt t="505400" x="8343900" y="4381500"/>
          <p14:tracePt t="505648" x="8356600" y="4381500"/>
          <p14:tracePt t="505656" x="8375650" y="4381500"/>
          <p14:tracePt t="505663" x="8407400" y="4381500"/>
          <p14:tracePt t="505678" x="8432800" y="4381500"/>
          <p14:tracePt t="505695" x="8515350" y="4381500"/>
          <p14:tracePt t="505711" x="8547100" y="4375150"/>
          <p14:tracePt t="505728" x="8585200" y="4381500"/>
          <p14:tracePt t="505745" x="8597900" y="4381500"/>
          <p14:tracePt t="505778" x="8610600" y="4381500"/>
          <p14:tracePt t="505794" x="8616950" y="4387850"/>
          <p14:tracePt t="506472" x="8610600" y="4387850"/>
          <p14:tracePt t="506616" x="8616950" y="4381500"/>
          <p14:tracePt t="506624" x="8623300" y="4375150"/>
          <p14:tracePt t="506631" x="8629650" y="4375150"/>
          <p14:tracePt t="506644" x="8636000" y="4375150"/>
          <p14:tracePt t="506661" x="8655050" y="4368800"/>
          <p14:tracePt t="506678" x="8686800" y="4362450"/>
          <p14:tracePt t="506695" x="8712200" y="4356100"/>
          <p14:tracePt t="506711" x="8743950" y="4356100"/>
          <p14:tracePt t="506728" x="8750300" y="4356100"/>
          <p14:tracePt t="506783" x="8756650" y="4356100"/>
          <p14:tracePt t="506792" x="8769350" y="4356100"/>
          <p14:tracePt t="506799" x="8775700" y="4356100"/>
          <p14:tracePt t="506811" x="8788400" y="4356100"/>
          <p14:tracePt t="506828" x="8794750" y="4356100"/>
          <p14:tracePt t="506845" x="8801100" y="4356100"/>
          <p14:tracePt t="507024" x="8801100" y="4362450"/>
          <p14:tracePt t="507048" x="8801100" y="4375150"/>
          <p14:tracePt t="507056" x="8801100" y="4387850"/>
          <p14:tracePt t="507063" x="8801100" y="4394200"/>
          <p14:tracePt t="507078" x="8794750" y="4406900"/>
          <p14:tracePt t="507095" x="8782050" y="4432300"/>
          <p14:tracePt t="507096" x="8782050" y="4445000"/>
          <p14:tracePt t="507111" x="8769350" y="4464050"/>
          <p14:tracePt t="507128" x="8750300" y="4464050"/>
          <p14:tracePt t="507145" x="8718550" y="4476750"/>
          <p14:tracePt t="507161" x="8686800" y="4489450"/>
          <p14:tracePt t="507178" x="8629650" y="4502150"/>
          <p14:tracePt t="507195" x="8559800" y="4502150"/>
          <p14:tracePt t="507211" x="8509000" y="4508500"/>
          <p14:tracePt t="507228" x="8470900" y="4508500"/>
          <p14:tracePt t="507245" x="8445500" y="4502150"/>
          <p14:tracePt t="507261" x="8401050" y="4483100"/>
          <p14:tracePt t="507278" x="8356600" y="4464050"/>
          <p14:tracePt t="507295" x="8305800" y="4438650"/>
          <p14:tracePt t="507311" x="8280400" y="4419600"/>
          <p14:tracePt t="507328" x="8255000" y="4387850"/>
          <p14:tracePt t="507344" x="8229600" y="4356100"/>
          <p14:tracePt t="507361" x="8197850" y="4318000"/>
          <p14:tracePt t="507378" x="8178800" y="4298950"/>
          <p14:tracePt t="507395" x="8166100" y="4286250"/>
          <p14:tracePt t="507411" x="8159750" y="4279900"/>
          <p14:tracePt t="507428" x="8159750" y="4267200"/>
          <p14:tracePt t="507445" x="8159750" y="4241800"/>
          <p14:tracePt t="507462" x="8159750" y="4216400"/>
          <p14:tracePt t="507478" x="8159750" y="4184650"/>
          <p14:tracePt t="507480" x="8159750" y="4171950"/>
          <p14:tracePt t="507495" x="8159750" y="4159250"/>
          <p14:tracePt t="507511" x="8159750" y="4127500"/>
          <p14:tracePt t="507528" x="8159750" y="4114800"/>
          <p14:tracePt t="507544" x="8172450" y="4102100"/>
          <p14:tracePt t="507561" x="8178800" y="4089400"/>
          <p14:tracePt t="507578" x="8204200" y="4076700"/>
          <p14:tracePt t="507595" x="8229600" y="4057650"/>
          <p14:tracePt t="507611" x="8274050" y="4057650"/>
          <p14:tracePt t="507628" x="8318500" y="4044950"/>
          <p14:tracePt t="507645" x="8356600" y="4032250"/>
          <p14:tracePt t="507661" x="8388350" y="4025900"/>
          <p14:tracePt t="507678" x="8426450" y="4025900"/>
          <p14:tracePt t="507695" x="8483600" y="4025900"/>
          <p14:tracePt t="507711" x="8528050" y="4025900"/>
          <p14:tracePt t="507728" x="8572500" y="4025900"/>
          <p14:tracePt t="507744" x="8610600" y="4025900"/>
          <p14:tracePt t="507761" x="8623300" y="4025900"/>
          <p14:tracePt t="507778" x="8636000" y="4025900"/>
          <p14:tracePt t="507795" x="8655050" y="4025900"/>
          <p14:tracePt t="507811" x="8667750" y="4025900"/>
          <p14:tracePt t="507828" x="8680450" y="4025900"/>
          <p14:tracePt t="507861" x="8686800" y="4032250"/>
          <p14:tracePt t="507878" x="8699500" y="4044950"/>
          <p14:tracePt t="507895" x="8718550" y="4064000"/>
          <p14:tracePt t="507896" x="8737600" y="4083050"/>
          <p14:tracePt t="507911" x="8756650" y="4102100"/>
          <p14:tracePt t="507928" x="8775700" y="4114800"/>
          <p14:tracePt t="507944" x="8788400" y="4127500"/>
          <p14:tracePt t="507961" x="8807450" y="4146550"/>
          <p14:tracePt t="507978" x="8820150" y="4171950"/>
          <p14:tracePt t="507995" x="8826500" y="4191000"/>
          <p14:tracePt t="508011" x="8839200" y="4203700"/>
          <p14:tracePt t="508028" x="8839200" y="4210050"/>
          <p14:tracePt t="508044" x="8845550" y="4222750"/>
          <p14:tracePt t="508061" x="8858250" y="4229100"/>
          <p14:tracePt t="508078" x="8870950" y="4248150"/>
          <p14:tracePt t="508095" x="8883650" y="4254500"/>
          <p14:tracePt t="508096" x="8890000" y="4254500"/>
          <p14:tracePt t="508111" x="8896350" y="4254500"/>
          <p14:tracePt t="508159" x="8896350" y="4260850"/>
          <p14:tracePt t="508167" x="8896350" y="4267200"/>
          <p14:tracePt t="508200" x="8896350" y="4273550"/>
          <p14:tracePt t="508208" x="8896350" y="4279900"/>
          <p14:tracePt t="508224" x="8896350" y="4286250"/>
          <p14:tracePt t="508231" x="8896350" y="4292600"/>
          <p14:tracePt t="508245" x="8896350" y="4298950"/>
          <p14:tracePt t="508261" x="8896350" y="4318000"/>
          <p14:tracePt t="508278" x="8896350" y="4337050"/>
          <p14:tracePt t="508295" x="8883650" y="4356100"/>
          <p14:tracePt t="508296" x="8877300" y="4375150"/>
          <p14:tracePt t="508311" x="8864600" y="4400550"/>
          <p14:tracePt t="508328" x="8851900" y="4419600"/>
          <p14:tracePt t="508345" x="8839200" y="4432300"/>
          <p14:tracePt t="508361" x="8826500" y="4445000"/>
          <p14:tracePt t="508378" x="8820150" y="4451350"/>
          <p14:tracePt t="508395" x="8807450" y="4457700"/>
          <p14:tracePt t="508411" x="8794750" y="4470400"/>
          <p14:tracePt t="508428" x="8775700" y="4476750"/>
          <p14:tracePt t="508445" x="8756650" y="4483100"/>
          <p14:tracePt t="508461" x="8731250" y="4489450"/>
          <p14:tracePt t="508479" x="8705850" y="4495800"/>
          <p14:tracePt t="508495" x="8680450" y="4508500"/>
          <p14:tracePt t="508512" x="8642350" y="4521200"/>
          <p14:tracePt t="508528" x="8623300" y="4527550"/>
          <p14:tracePt t="508545" x="8604250" y="4533900"/>
          <p14:tracePt t="508561" x="8578850" y="4533900"/>
          <p14:tracePt t="508578" x="8559800" y="4533900"/>
          <p14:tracePt t="508595" x="8521700" y="4533900"/>
          <p14:tracePt t="508611" x="8477250" y="4533900"/>
          <p14:tracePt t="508628" x="8451850" y="4533900"/>
          <p14:tracePt t="508644" x="8413750" y="4533900"/>
          <p14:tracePt t="508661" x="8382000" y="4533900"/>
          <p14:tracePt t="508678" x="8356600" y="4533900"/>
          <p14:tracePt t="508696" x="8331200" y="4527550"/>
          <p14:tracePt t="508711" x="8318500" y="4514850"/>
          <p14:tracePt t="508728" x="8299450" y="4502150"/>
          <p14:tracePt t="508745" x="8280400" y="4489450"/>
          <p14:tracePt t="508761" x="8267700" y="4476750"/>
          <p14:tracePt t="508778" x="8255000" y="4457700"/>
          <p14:tracePt t="508795" x="8242300" y="4445000"/>
          <p14:tracePt t="508812" x="8242300" y="4425950"/>
          <p14:tracePt t="508828" x="8235950" y="4400550"/>
          <p14:tracePt t="508845" x="8229600" y="4381500"/>
          <p14:tracePt t="508861" x="8223250" y="4343400"/>
          <p14:tracePt t="508878" x="8223250" y="4311650"/>
          <p14:tracePt t="508880" x="8223250" y="4298950"/>
          <p14:tracePt t="508895" x="8223250" y="4273550"/>
          <p14:tracePt t="508912" x="8223250" y="4248150"/>
          <p14:tracePt t="508928" x="8229600" y="4222750"/>
          <p14:tracePt t="508944" x="8248650" y="4203700"/>
          <p14:tracePt t="508961" x="8261350" y="4178300"/>
          <p14:tracePt t="508978" x="8274050" y="4152900"/>
          <p14:tracePt t="508995" x="8293100" y="4127500"/>
          <p14:tracePt t="509012" x="8312150" y="4121150"/>
          <p14:tracePt t="509028" x="8331200" y="4108450"/>
          <p14:tracePt t="509045" x="8369300" y="4095750"/>
          <p14:tracePt t="509062" x="8401050" y="4089400"/>
          <p14:tracePt t="509078" x="8445500" y="4083050"/>
          <p14:tracePt t="509080" x="8464550" y="4083050"/>
          <p14:tracePt t="509095" x="8489950" y="4076700"/>
          <p14:tracePt t="509111" x="8547100" y="4076700"/>
          <p14:tracePt t="509128" x="8591550" y="4076700"/>
          <p14:tracePt t="509145" x="8642350" y="4076700"/>
          <p14:tracePt t="509161" x="8680450" y="4076700"/>
          <p14:tracePt t="509178" x="8712200" y="4076700"/>
          <p14:tracePt t="509195" x="8724900" y="4076700"/>
          <p14:tracePt t="509228" x="8731250" y="4076700"/>
          <p14:tracePt t="509245" x="8756650" y="4076700"/>
          <p14:tracePt t="509261" x="8775700" y="4076700"/>
          <p14:tracePt t="509278" x="8775700" y="4083050"/>
          <p14:tracePt t="509295" x="8782050" y="4089400"/>
          <p14:tracePt t="509311" x="8788400" y="4121150"/>
          <p14:tracePt t="509328" x="8801100" y="4140200"/>
          <p14:tracePt t="509345" x="8807450" y="4159250"/>
          <p14:tracePt t="509361" x="8813800" y="4171950"/>
          <p14:tracePt t="509378" x="8813800" y="4184650"/>
          <p14:tracePt t="509395" x="8813800" y="4197350"/>
          <p14:tracePt t="509411" x="8813800" y="4222750"/>
          <p14:tracePt t="509428" x="8813800" y="4254500"/>
          <p14:tracePt t="509445" x="8813800" y="4298950"/>
          <p14:tracePt t="509461" x="8813800" y="4330700"/>
          <p14:tracePt t="509478" x="8813800" y="4362450"/>
          <p14:tracePt t="509496" x="8807450" y="4425950"/>
          <p14:tracePt t="509511" x="8775700" y="4451350"/>
          <p14:tracePt t="509528" x="8737600" y="4476750"/>
          <p14:tracePt t="509545" x="8686800" y="4495800"/>
          <p14:tracePt t="509561" x="8610600" y="4527550"/>
          <p14:tracePt t="509578" x="8521700" y="4546600"/>
          <p14:tracePt t="509595" x="8432800" y="4546600"/>
          <p14:tracePt t="509611" x="8369300" y="4546600"/>
          <p14:tracePt t="509628" x="8337550" y="4546600"/>
          <p14:tracePt t="509645" x="8331200" y="4546600"/>
          <p14:tracePt t="509661" x="8331200" y="4540250"/>
          <p14:tracePt t="510055" x="8331200" y="4527550"/>
          <p14:tracePt t="510063" x="8331200" y="4514850"/>
          <p14:tracePt t="510078" x="8331200" y="4508500"/>
          <p14:tracePt t="510095" x="8331200" y="4470400"/>
          <p14:tracePt t="510112" x="8331200" y="4406900"/>
          <p14:tracePt t="510128" x="8331200" y="4375150"/>
          <p14:tracePt t="510145" x="8331200" y="4362450"/>
          <p14:tracePt t="510178" x="8337550" y="4356100"/>
          <p14:tracePt t="510195" x="8343900" y="4324350"/>
          <p14:tracePt t="510212" x="8356600" y="4286250"/>
          <p14:tracePt t="510228" x="8375650" y="4241800"/>
          <p14:tracePt t="510245" x="8401050" y="4203700"/>
          <p14:tracePt t="510261" x="8407400" y="4165600"/>
          <p14:tracePt t="510278" x="8432800" y="4140200"/>
          <p14:tracePt t="510295" x="8439150" y="4121150"/>
          <p14:tracePt t="510312" x="8458200" y="4095750"/>
          <p14:tracePt t="510328" x="8483600" y="4083050"/>
          <p14:tracePt t="510345" x="8515350" y="4064000"/>
          <p14:tracePt t="510361" x="8553450" y="4051300"/>
          <p14:tracePt t="510378" x="8591550" y="4038600"/>
          <p14:tracePt t="510394" x="8616950" y="4044950"/>
          <p14:tracePt t="510411" x="8648700" y="4044950"/>
          <p14:tracePt t="510428" x="8693150" y="4044950"/>
          <p14:tracePt t="510445" x="8750300" y="4051300"/>
          <p14:tracePt t="510462" x="8807450" y="4076700"/>
          <p14:tracePt t="510478" x="8858250" y="4095750"/>
          <p14:tracePt t="510495" x="8890000" y="4108450"/>
          <p14:tracePt t="510511" x="8921750" y="4114800"/>
          <p14:tracePt t="510528" x="8934450" y="4127500"/>
          <p14:tracePt t="510561" x="8934450" y="4146550"/>
          <p14:tracePt t="510578" x="8934450" y="4184650"/>
          <p14:tracePt t="510596" x="8934450" y="4241800"/>
          <p14:tracePt t="510611" x="8934450" y="4292600"/>
          <p14:tracePt t="510628" x="8915400" y="4362450"/>
          <p14:tracePt t="510645" x="8883650" y="4432300"/>
          <p14:tracePt t="510662" x="8851900" y="4483100"/>
          <p14:tracePt t="510678" x="8813800" y="4508500"/>
          <p14:tracePt t="510695" x="8782050" y="4521200"/>
          <p14:tracePt t="510696" x="8769350" y="4527550"/>
          <p14:tracePt t="510712" x="8731250" y="4533900"/>
          <p14:tracePt t="510728" x="8680450" y="4546600"/>
          <p14:tracePt t="510745" x="8610600" y="4546600"/>
          <p14:tracePt t="510761" x="8534400" y="4552950"/>
          <p14:tracePt t="510778" x="8470900" y="4546600"/>
          <p14:tracePt t="510795" x="8401050" y="4527550"/>
          <p14:tracePt t="510811" x="8350250" y="4508500"/>
          <p14:tracePt t="510828" x="8286750" y="4483100"/>
          <p14:tracePt t="510845" x="8248650" y="4470400"/>
          <p14:tracePt t="510862" x="8235950" y="4457700"/>
          <p14:tracePt t="510878" x="8223250" y="4445000"/>
          <p14:tracePt t="510880" x="8216900" y="4432300"/>
          <p14:tracePt t="510895" x="8210550" y="4425950"/>
          <p14:tracePt t="510911" x="8191500" y="4387850"/>
          <p14:tracePt t="510928" x="8172450" y="4356100"/>
          <p14:tracePt t="510944" x="8172450" y="4349750"/>
          <p14:tracePt t="510962" x="8172450" y="4337050"/>
          <p14:tracePt t="510978" x="8172450" y="4311650"/>
          <p14:tracePt t="510995" x="8166100" y="4286250"/>
          <p14:tracePt t="511011" x="8159750" y="4260850"/>
          <p14:tracePt t="511028" x="8159750" y="4235450"/>
          <p14:tracePt t="511045" x="8166100" y="4216400"/>
          <p14:tracePt t="511061" x="8172450" y="4191000"/>
          <p14:tracePt t="511078" x="8185150" y="4165600"/>
          <p14:tracePt t="511095" x="8204200" y="4146550"/>
          <p14:tracePt t="511111" x="8255000" y="4121150"/>
          <p14:tracePt t="511128" x="8305800" y="4095750"/>
          <p14:tracePt t="511144" x="8356600" y="4070350"/>
          <p14:tracePt t="511161" x="8401050" y="4057650"/>
          <p14:tracePt t="511178" x="8426450" y="4057650"/>
          <p14:tracePt t="511195" x="8451850" y="4057650"/>
          <p14:tracePt t="511211" x="8470900" y="4057650"/>
          <p14:tracePt t="511228" x="8502650" y="4057650"/>
          <p14:tracePt t="511244" x="8534400" y="4057650"/>
          <p14:tracePt t="511261" x="8566150" y="4057650"/>
          <p14:tracePt t="511278" x="8597900" y="4057650"/>
          <p14:tracePt t="511295" x="8623300" y="4057650"/>
          <p14:tracePt t="511311" x="8680450" y="4057650"/>
          <p14:tracePt t="511328" x="8724900" y="4064000"/>
          <p14:tracePt t="511345" x="8763000" y="4076700"/>
          <p14:tracePt t="511361" x="8801100" y="4089400"/>
          <p14:tracePt t="511378" x="8832850" y="4095750"/>
          <p14:tracePt t="511395" x="8839200" y="4095750"/>
          <p14:tracePt t="511428" x="8845550" y="4102100"/>
          <p14:tracePt t="511444" x="8864600" y="4108450"/>
          <p14:tracePt t="511461" x="8877300" y="4114800"/>
          <p14:tracePt t="511478" x="8883650" y="4121150"/>
          <p14:tracePt t="511544" x="8890000" y="4121150"/>
          <p14:tracePt t="511568" x="8890000" y="4127500"/>
          <p14:tracePt t="511647" x="8883650" y="4127500"/>
          <p14:tracePt t="511656" x="8877300" y="4127500"/>
          <p14:tracePt t="511672" x="8870950" y="4127500"/>
          <p14:tracePt t="511680" x="8864600" y="4127500"/>
          <p14:tracePt t="511694" x="8851900" y="4127500"/>
          <p14:tracePt t="511712" x="8794750" y="4127500"/>
          <p14:tracePt t="511728" x="8756650" y="4127500"/>
          <p14:tracePt t="511745" x="8705850" y="4127500"/>
          <p14:tracePt t="511761" x="8680450" y="4127500"/>
          <p14:tracePt t="511778" x="8648700" y="4127500"/>
          <p14:tracePt t="511795" x="8629650" y="4127500"/>
          <p14:tracePt t="511811" x="8610600" y="4127500"/>
          <p14:tracePt t="511828" x="8585200" y="4127500"/>
          <p14:tracePt t="511845" x="8559800" y="4127500"/>
          <p14:tracePt t="511862" x="8540750" y="4127500"/>
          <p14:tracePt t="511878" x="8534400" y="4127500"/>
          <p14:tracePt t="511895" x="8528050" y="4127500"/>
          <p14:tracePt t="511951" x="8521700" y="4127500"/>
          <p14:tracePt t="511960" x="8515350" y="4127500"/>
          <p14:tracePt t="511978" x="8502650" y="4127500"/>
          <p14:tracePt t="511995" x="8496300" y="4121150"/>
          <p14:tracePt t="512012" x="8489950" y="4121150"/>
          <p14:tracePt t="512028" x="8483600" y="4095750"/>
          <p14:tracePt t="512045" x="8477250" y="4083050"/>
          <p14:tracePt t="512061" x="8458200" y="4044950"/>
          <p14:tracePt t="512078" x="8451850" y="4025900"/>
          <p14:tracePt t="512095" x="8445500" y="4025900"/>
          <p14:tracePt t="512111" x="8445500" y="4006850"/>
          <p14:tracePt t="512128" x="8439150" y="3987800"/>
          <p14:tracePt t="512145" x="8432800" y="3968750"/>
          <p14:tracePt t="512161" x="8420100" y="3943350"/>
          <p14:tracePt t="512178" x="8407400" y="3911600"/>
          <p14:tracePt t="512196" x="8401050" y="3879850"/>
          <p14:tracePt t="512211" x="8388350" y="3848100"/>
          <p14:tracePt t="512228" x="8382000" y="3816350"/>
          <p14:tracePt t="512245" x="8375650" y="3778250"/>
          <p14:tracePt t="512261" x="8362950" y="3752850"/>
          <p14:tracePt t="512279" x="8356600" y="3740150"/>
          <p14:tracePt t="512295" x="8350250" y="3721100"/>
          <p14:tracePt t="512311" x="8343900" y="3689350"/>
          <p14:tracePt t="512328" x="8331200" y="3651250"/>
          <p14:tracePt t="512345" x="8331200" y="3619500"/>
          <p14:tracePt t="512361" x="8305800" y="3581400"/>
          <p14:tracePt t="512378" x="8280400" y="3549650"/>
          <p14:tracePt t="512394" x="8267700" y="3530600"/>
          <p14:tracePt t="512411" x="8261350" y="3517900"/>
          <p14:tracePt t="512428" x="8242300" y="3486150"/>
          <p14:tracePt t="512444" x="8229600" y="3473450"/>
          <p14:tracePt t="512461" x="8229600" y="3467100"/>
          <p14:tracePt t="512478" x="8223250" y="3454400"/>
          <p14:tracePt t="512495" x="8204200" y="3429000"/>
          <p14:tracePt t="512511" x="8191500" y="3409950"/>
          <p14:tracePt t="512528" x="8178800" y="3365500"/>
          <p14:tracePt t="512545" x="8159750" y="3333750"/>
          <p14:tracePt t="512561" x="8153400" y="3302000"/>
          <p14:tracePt t="512578" x="8147050" y="3282950"/>
          <p14:tracePt t="512595" x="8147050" y="3251200"/>
          <p14:tracePt t="512611" x="8147050" y="3213100"/>
          <p14:tracePt t="512628" x="8147050" y="3168650"/>
          <p14:tracePt t="512645" x="8147050" y="3130550"/>
          <p14:tracePt t="512662" x="8147050" y="3105150"/>
          <p14:tracePt t="512678" x="8147050" y="3092450"/>
          <p14:tracePt t="512680" x="8153400" y="3086100"/>
          <p14:tracePt t="512695" x="8159750" y="3086100"/>
          <p14:tracePt t="512711" x="8178800" y="3067050"/>
          <p14:tracePt t="512728" x="8191500" y="3054350"/>
          <p14:tracePt t="512745" x="8204200" y="3048000"/>
          <p14:tracePt t="512762" x="8223250" y="3048000"/>
          <p14:tracePt t="512778" x="8248650" y="3035300"/>
          <p14:tracePt t="512795" x="8293100" y="3035300"/>
          <p14:tracePt t="512811" x="8350250" y="3035300"/>
          <p14:tracePt t="512828" x="8407400" y="3035300"/>
          <p14:tracePt t="512845" x="8445500" y="3035300"/>
          <p14:tracePt t="512861" x="8451850" y="3035300"/>
          <p14:tracePt t="512880" x="8458200" y="3035300"/>
          <p14:tracePt t="512911" x="8509000" y="3041650"/>
          <p14:tracePt t="512928" x="8553450" y="3048000"/>
          <p14:tracePt t="512945" x="8591550" y="3060700"/>
          <p14:tracePt t="512961" x="8604250" y="3073400"/>
          <p14:tracePt t="512978" x="8610600" y="3079750"/>
          <p14:tracePt t="512995" x="8623300" y="3098800"/>
          <p14:tracePt t="513011" x="8648700" y="3130550"/>
          <p14:tracePt t="513028" x="8674100" y="3168650"/>
          <p14:tracePt t="513045" x="8693150" y="3187700"/>
          <p14:tracePt t="513063" x="8705850" y="3213100"/>
          <p14:tracePt t="513078" x="8712200" y="3225800"/>
          <p14:tracePt t="513095" x="8718550" y="3244850"/>
          <p14:tracePt t="513111" x="8731250" y="3282950"/>
          <p14:tracePt t="513128" x="8743950" y="3321050"/>
          <p14:tracePt t="513145" x="8750300" y="3346450"/>
          <p14:tracePt t="513161" x="8756650" y="3371850"/>
          <p14:tracePt t="513178" x="8763000" y="3390900"/>
          <p14:tracePt t="513196" x="8769350" y="3429000"/>
          <p14:tracePt t="513211" x="8782050" y="3473450"/>
          <p14:tracePt t="513228" x="8794750" y="3505200"/>
          <p14:tracePt t="513245" x="8813800" y="3543300"/>
          <p14:tracePt t="513261" x="8820150" y="3562350"/>
          <p14:tracePt t="513278" x="8820150" y="3594100"/>
          <p14:tracePt t="513295" x="8820150" y="3638550"/>
          <p14:tracePt t="513297" x="8820150" y="3663950"/>
          <p14:tracePt t="513312" x="8826500" y="3721100"/>
          <p14:tracePt t="513328" x="8845550" y="3778250"/>
          <p14:tracePt t="513345" x="8851900" y="3816350"/>
          <p14:tracePt t="513361" x="8858250" y="3854450"/>
          <p14:tracePt t="513378" x="8877300" y="3898900"/>
          <p14:tracePt t="513395" x="8877300" y="3949700"/>
          <p14:tracePt t="513411" x="8877300" y="3975100"/>
          <p14:tracePt t="513428" x="8877300" y="4032250"/>
          <p14:tracePt t="513445" x="8877300" y="4076700"/>
          <p14:tracePt t="513462" x="8883650" y="4114800"/>
          <p14:tracePt t="513478" x="8883650" y="4133850"/>
          <p14:tracePt t="513480" x="8883650" y="4140200"/>
          <p14:tracePt t="513495" x="8870950" y="4146550"/>
          <p14:tracePt t="513511" x="8851900" y="4184650"/>
          <p14:tracePt t="513528" x="8832850" y="4222750"/>
          <p14:tracePt t="513545" x="8820150" y="4273550"/>
          <p14:tracePt t="513561" x="8788400" y="4311650"/>
          <p14:tracePt t="513578" x="8763000" y="4356100"/>
          <p14:tracePt t="513595" x="8731250" y="4394200"/>
          <p14:tracePt t="513611" x="8699500" y="4419600"/>
          <p14:tracePt t="513628" x="8667750" y="4445000"/>
          <p14:tracePt t="513645" x="8636000" y="4464050"/>
          <p14:tracePt t="513661" x="8597900" y="4483100"/>
          <p14:tracePt t="513679" x="8572500" y="4495800"/>
          <p14:tracePt t="513695" x="8502650" y="4495800"/>
          <p14:tracePt t="513711" x="8458200" y="4502150"/>
          <p14:tracePt t="513728" x="8426450" y="4502150"/>
          <p14:tracePt t="513745" x="8401050" y="4502150"/>
          <p14:tracePt t="513761" x="8382000" y="4502150"/>
          <p14:tracePt t="513778" x="8350250" y="4502150"/>
          <p14:tracePt t="513795" x="8305800" y="4489450"/>
          <p14:tracePt t="513811" x="8274050" y="4457700"/>
          <p14:tracePt t="513828" x="8242300" y="4419600"/>
          <p14:tracePt t="513845" x="8216900" y="4387850"/>
          <p14:tracePt t="513861" x="8204200" y="4362450"/>
          <p14:tracePt t="513878" x="8197850" y="4330700"/>
          <p14:tracePt t="513895" x="8197850" y="4279900"/>
          <p14:tracePt t="513911" x="8204200" y="4210050"/>
          <p14:tracePt t="513928" x="8235950" y="4171950"/>
          <p14:tracePt t="513945" x="8255000" y="4127500"/>
          <p14:tracePt t="513961" x="8286750" y="4076700"/>
          <p14:tracePt t="513978" x="8305800" y="4019550"/>
          <p14:tracePt t="513994" x="8324850" y="3943350"/>
          <p14:tracePt t="514011" x="8337550" y="3886200"/>
          <p14:tracePt t="514028" x="8337550" y="3841750"/>
          <p14:tracePt t="514045" x="8337550" y="3803650"/>
          <p14:tracePt t="514061" x="8337550" y="3759200"/>
          <p14:tracePt t="514078" x="8337550" y="3683000"/>
          <p14:tracePt t="514094" x="8331200" y="3600450"/>
          <p14:tracePt t="514095" x="8331200" y="3556000"/>
          <p14:tracePt t="514111" x="8312150" y="3511550"/>
          <p14:tracePt t="514128" x="8305800" y="3492500"/>
          <p14:tracePt t="514144" x="8305800" y="3479800"/>
          <p14:tracePt t="514161" x="8305800" y="3460750"/>
          <p14:tracePt t="514178" x="8305800" y="3429000"/>
          <p14:tracePt t="514194" x="8305800" y="3384550"/>
          <p14:tracePt t="514211" x="8299450" y="3359150"/>
          <p14:tracePt t="514244" x="8299450" y="3352800"/>
          <p14:tracePt t="514278" x="8305800" y="3333750"/>
          <p14:tracePt t="514294" x="8318500" y="3314700"/>
          <p14:tracePt t="514311" x="8324850" y="3302000"/>
          <p14:tracePt t="514703" x="8318500" y="3302000"/>
          <p14:tracePt t="519336" x="8318500" y="3295650"/>
          <p14:tracePt t="519344" x="8318500" y="3282950"/>
          <p14:tracePt t="519351" x="8305800" y="3276600"/>
          <p14:tracePt t="519361" x="8293100" y="3270250"/>
          <p14:tracePt t="519378" x="8274050" y="3263900"/>
          <p14:tracePt t="519395" x="8248650" y="3257550"/>
          <p14:tracePt t="519411" x="8223250" y="3251200"/>
          <p14:tracePt t="519428" x="8223250" y="3244850"/>
          <p14:tracePt t="519583" x="8216900" y="3244850"/>
          <p14:tracePt t="519592" x="8210550" y="3244850"/>
          <p14:tracePt t="519599" x="8197850" y="3244850"/>
          <p14:tracePt t="519611" x="8185150" y="3244850"/>
          <p14:tracePt t="519628" x="8147050" y="3244850"/>
          <p14:tracePt t="519645" x="8108950" y="3244850"/>
          <p14:tracePt t="519661" x="8083550" y="3225800"/>
          <p14:tracePt t="519678" x="8051800" y="3206750"/>
          <p14:tracePt t="519695" x="8032750" y="3181350"/>
          <p14:tracePt t="519696" x="8020050" y="3168650"/>
          <p14:tracePt t="519711" x="8013700" y="3136900"/>
          <p14:tracePt t="519728" x="8001000" y="3105150"/>
          <p14:tracePt t="519745" x="7994650" y="3073400"/>
          <p14:tracePt t="519761" x="7988300" y="3054350"/>
          <p14:tracePt t="519778" x="7988300" y="3022600"/>
          <p14:tracePt t="519795" x="7988300" y="3003550"/>
          <p14:tracePt t="519811" x="7994650" y="2984500"/>
          <p14:tracePt t="519828" x="8007350" y="2971800"/>
          <p14:tracePt t="519845" x="8020050" y="2971800"/>
          <p14:tracePt t="519861" x="8045450" y="2965450"/>
          <p14:tracePt t="519878" x="8077200" y="2959100"/>
          <p14:tracePt t="519881" x="8102600" y="2959100"/>
          <p14:tracePt t="519895" x="8121650" y="2959100"/>
          <p14:tracePt t="519911" x="8185150" y="2959100"/>
          <p14:tracePt t="519928" x="8223250" y="2971800"/>
          <p14:tracePt t="519945" x="8255000" y="2990850"/>
          <p14:tracePt t="519961" x="8286750" y="3022600"/>
          <p14:tracePt t="519978" x="8293100" y="3048000"/>
          <p14:tracePt t="519995" x="8293100" y="3092450"/>
          <p14:tracePt t="520011" x="8293100" y="3168650"/>
          <p14:tracePt t="520028" x="8261350" y="3251200"/>
          <p14:tracePt t="520045" x="8223250" y="3321050"/>
          <p14:tracePt t="520062" x="8197850" y="3352800"/>
          <p14:tracePt t="520078" x="8191500" y="3365500"/>
          <p14:tracePt t="520095" x="8191500" y="3371850"/>
          <p14:tracePt t="520167" x="8197850" y="3371850"/>
          <p14:tracePt t="520176" x="8204200" y="3371850"/>
          <p14:tracePt t="520183" x="8210550" y="3365500"/>
          <p14:tracePt t="520195" x="8216900" y="3359150"/>
          <p14:tracePt t="520211" x="8223250" y="3352800"/>
          <p14:tracePt t="520245" x="8229600" y="3365500"/>
          <p14:tracePt t="520261" x="8248650" y="3409950"/>
          <p14:tracePt t="520278" x="8286750" y="3479800"/>
          <p14:tracePt t="520295" x="8331200" y="3625850"/>
          <p14:tracePt t="520312" x="8343900" y="3714750"/>
          <p14:tracePt t="520328" x="8343900" y="3803650"/>
          <p14:tracePt t="520345" x="8343900" y="3879850"/>
          <p14:tracePt t="520361" x="8337550" y="3943350"/>
          <p14:tracePt t="520378" x="8337550" y="4019550"/>
          <p14:tracePt t="520395" x="8337550" y="4102100"/>
          <p14:tracePt t="520411" x="8337550" y="4171950"/>
          <p14:tracePt t="520428" x="8337550" y="4222750"/>
          <p14:tracePt t="520445" x="8337550" y="4241800"/>
          <p14:tracePt t="520461" x="8337550" y="4248150"/>
          <p14:tracePt t="520478" x="8343900" y="4260850"/>
          <p14:tracePt t="520495" x="8350250" y="4286250"/>
          <p14:tracePt t="520511" x="8356600" y="4298950"/>
          <p14:tracePt t="520529" x="8356600" y="4305300"/>
          <p14:tracePt t="520545" x="8356600" y="4318000"/>
          <p14:tracePt t="520562" x="8375650" y="4337050"/>
          <p14:tracePt t="520578" x="8382000" y="4356100"/>
          <p14:tracePt t="520595" x="8394700" y="4362450"/>
          <p14:tracePt t="520611" x="8401050" y="4368800"/>
          <p14:tracePt t="520645" x="8420100" y="4368800"/>
          <p14:tracePt t="520661" x="8445500" y="4368800"/>
          <p14:tracePt t="520678" x="8458200" y="4375150"/>
          <p14:tracePt t="520695" x="8477250" y="4381500"/>
          <p14:tracePt t="520711" x="8489950" y="4387850"/>
          <p14:tracePt t="520864" x="8496300" y="4387850"/>
          <p14:tracePt t="520880" x="8502650" y="4387850"/>
          <p14:tracePt t="520888" x="8509000" y="4387850"/>
          <p14:tracePt t="520897" x="8515350" y="4387850"/>
          <p14:tracePt t="520912" x="8540750" y="4375150"/>
          <p14:tracePt t="520928" x="8559800" y="4356100"/>
          <p14:tracePt t="520945" x="8572500" y="4337050"/>
          <p14:tracePt t="520962" x="8585200" y="4337050"/>
          <p14:tracePt t="520978" x="8585200" y="4330700"/>
          <p14:tracePt t="521119" x="8585200" y="4337050"/>
          <p14:tracePt t="521208" x="8591550" y="4343400"/>
          <p14:tracePt t="521615" x="8591550" y="4330700"/>
          <p14:tracePt t="521624" x="8591550" y="4311650"/>
          <p14:tracePt t="521631" x="8591550" y="4298950"/>
          <p14:tracePt t="521645" x="8597900" y="4279900"/>
          <p14:tracePt t="521662" x="8610600" y="4235450"/>
          <p14:tracePt t="521678" x="8616950" y="4203700"/>
          <p14:tracePt t="521679" x="8623300" y="4191000"/>
          <p14:tracePt t="521695" x="8623300" y="4178300"/>
          <p14:tracePt t="521711" x="8636000" y="4146550"/>
          <p14:tracePt t="521728" x="8642350" y="4127500"/>
          <p14:tracePt t="521745" x="8648700" y="4114800"/>
          <p14:tracePt t="521762" x="8648700" y="4108450"/>
          <p14:tracePt t="522184" x="8642350" y="4108450"/>
          <p14:tracePt t="522199" x="8629650" y="4095750"/>
          <p14:tracePt t="522208" x="8616950" y="4083050"/>
          <p14:tracePt t="522215" x="8604250" y="4070350"/>
          <p14:tracePt t="522228" x="8597900" y="4064000"/>
          <p14:tracePt t="522245" x="8585200" y="4044950"/>
          <p14:tracePt t="522261" x="8572500" y="4032250"/>
          <p14:tracePt t="522278" x="8559800" y="4025900"/>
          <p14:tracePt t="522295" x="8559800" y="4013200"/>
          <p14:tracePt t="522297" x="8553450" y="4013200"/>
          <p14:tracePt t="522311" x="8540750" y="4006850"/>
          <p14:tracePt t="522328" x="8534400" y="3994150"/>
          <p14:tracePt t="522345" x="8521700" y="3981450"/>
          <p14:tracePt t="522362" x="8515350" y="3975100"/>
          <p14:tracePt t="522552" x="8515350" y="3968750"/>
          <p14:tracePt t="522568" x="8515350" y="3962400"/>
          <p14:tracePt t="522576" x="8509000" y="3962400"/>
          <p14:tracePt t="522583" x="8502650" y="3956050"/>
          <p14:tracePt t="522599" x="8502650" y="3949700"/>
          <p14:tracePt t="522611" x="8496300" y="3949700"/>
          <p14:tracePt t="522672" x="8489950" y="3949700"/>
          <p14:tracePt t="524271" x="8489950" y="3924300"/>
          <p14:tracePt t="524279" x="8489950" y="3898900"/>
          <p14:tracePt t="524295" x="8489950" y="3892550"/>
          <p14:tracePt t="524311" x="8489950" y="3854450"/>
          <p14:tracePt t="524328" x="8489950" y="3835400"/>
          <p14:tracePt t="524345" x="8477250" y="3816350"/>
          <p14:tracePt t="524362" x="8445500" y="3784600"/>
          <p14:tracePt t="524379" x="8439150" y="3759200"/>
          <p14:tracePt t="524395" x="8432800" y="3727450"/>
          <p14:tracePt t="524411" x="8426450" y="3689350"/>
          <p14:tracePt t="524428" x="8420100" y="3644900"/>
          <p14:tracePt t="524445" x="8401050" y="3581400"/>
          <p14:tracePt t="524462" x="8382000" y="3524250"/>
          <p14:tracePt t="524478" x="8369300" y="3486150"/>
          <p14:tracePt t="524495" x="8356600" y="3454400"/>
          <p14:tracePt t="524497" x="8356600" y="3441700"/>
          <p14:tracePt t="524511" x="8356600" y="3429000"/>
          <p14:tracePt t="524528" x="8356600" y="3416300"/>
          <p14:tracePt t="524545" x="8356600" y="3403600"/>
          <p14:tracePt t="524562" x="8350250" y="3397250"/>
          <p14:tracePt t="524578" x="8343900" y="3384550"/>
          <p14:tracePt t="524595" x="8337550" y="3371850"/>
          <p14:tracePt t="524611" x="8324850" y="3365500"/>
          <p14:tracePt t="524628" x="8324850" y="3359150"/>
          <p14:tracePt t="524661" x="8324850" y="3352800"/>
          <p14:tracePt t="524695" x="8324850" y="3282950"/>
          <p14:tracePt t="524711" x="8324850" y="3213100"/>
          <p14:tracePt t="524728" x="8324850" y="3136900"/>
          <p14:tracePt t="524745" x="8324850" y="3022600"/>
          <p14:tracePt t="524761" x="8331200" y="2895600"/>
          <p14:tracePt t="524778" x="8350250" y="2800350"/>
          <p14:tracePt t="524795" x="8362950" y="2736850"/>
          <p14:tracePt t="524811" x="8369300" y="2679700"/>
          <p14:tracePt t="524828" x="8369300" y="2641600"/>
          <p14:tracePt t="524845" x="8369300" y="2597150"/>
          <p14:tracePt t="524862" x="8369300" y="2540000"/>
          <p14:tracePt t="524878" x="8369300" y="2489200"/>
          <p14:tracePt t="524880" x="8369300" y="2457450"/>
          <p14:tracePt t="524895" x="8369300" y="2432050"/>
          <p14:tracePt t="524911" x="8382000" y="2317750"/>
          <p14:tracePt t="524928" x="8388350" y="2203450"/>
          <p14:tracePt t="524945" x="8388350" y="2089150"/>
          <p14:tracePt t="524962" x="8388350" y="2012950"/>
          <p14:tracePt t="524978" x="8394700" y="1981200"/>
          <p14:tracePt t="524995" x="8394700" y="1974850"/>
          <p14:tracePt t="525011" x="8401050" y="1974850"/>
          <p14:tracePt t="525028" x="8401050" y="1962150"/>
          <p14:tracePt t="525045" x="8401050" y="1943100"/>
          <p14:tracePt t="525061" x="8401050" y="1917700"/>
          <p14:tracePt t="525078" x="8401050" y="1879600"/>
          <p14:tracePt t="525095" x="8401050" y="1847850"/>
          <p14:tracePt t="525112" x="8401050" y="1784350"/>
          <p14:tracePt t="525128" x="8401050" y="1727200"/>
          <p14:tracePt t="525145" x="8401050" y="1670050"/>
          <p14:tracePt t="525162" x="8388350" y="1612900"/>
          <p14:tracePt t="525178" x="8388350" y="1593850"/>
          <p14:tracePt t="525212" x="8382000" y="1593850"/>
          <p14:tracePt t="525245" x="8382000" y="1587500"/>
          <p14:tracePt t="525278" x="8375650" y="1587500"/>
          <p14:tracePt t="525311" x="8362950" y="1612900"/>
          <p14:tracePt t="525328" x="8337550" y="1695450"/>
          <p14:tracePt t="525345" x="8318500" y="1784350"/>
          <p14:tracePt t="525361" x="8324850" y="1879600"/>
          <p14:tracePt t="525378" x="8324850" y="1987550"/>
          <p14:tracePt t="525395" x="8324850" y="2108200"/>
          <p14:tracePt t="525411" x="8331200" y="2247900"/>
          <p14:tracePt t="525429" x="8331200" y="2374900"/>
          <p14:tracePt t="525445" x="8324850" y="2489200"/>
          <p14:tracePt t="525462" x="8331200" y="2590800"/>
          <p14:tracePt t="525478" x="8331200" y="2679700"/>
          <p14:tracePt t="525481" x="8324850" y="2711450"/>
          <p14:tracePt t="525495" x="8324850" y="2755900"/>
          <p14:tracePt t="525511" x="8305800" y="2787650"/>
          <p14:tracePt t="525615" x="8305800" y="2794000"/>
          <p14:tracePt t="525624" x="8305800" y="2800350"/>
          <p14:tracePt t="525631" x="8305800" y="2806700"/>
          <p14:tracePt t="525647" x="8305800" y="2813050"/>
          <p14:tracePt t="525671" x="8305800" y="2819400"/>
          <p14:tracePt t="525687" x="8305800" y="2825750"/>
          <p14:tracePt t="525696" x="8305800" y="2844800"/>
          <p14:tracePt t="525711" x="8299450" y="2901950"/>
          <p14:tracePt t="525728" x="8280400" y="2990850"/>
          <p14:tracePt t="525745" x="8248650" y="3067050"/>
          <p14:tracePt t="525761" x="8242300" y="3124200"/>
          <p14:tracePt t="525779" x="8242300" y="3143250"/>
          <p14:tracePt t="525795" x="8235950" y="3149600"/>
          <p14:tracePt t="525812" x="8235950" y="3155950"/>
          <p14:tracePt t="525848" x="8229600" y="3155950"/>
          <p14:tracePt t="525861" x="8223250" y="3155950"/>
          <p14:tracePt t="525878" x="8216900" y="3155950"/>
          <p14:tracePt t="525895" x="8210550" y="3155950"/>
          <p14:tracePt t="530815" x="8210550" y="3168650"/>
          <p14:tracePt t="530824" x="8210550" y="3175000"/>
          <p14:tracePt t="530944" x="8216900" y="3175000"/>
          <p14:tracePt t="531064" x="8210550" y="3175000"/>
          <p14:tracePt t="531360" x="8223250" y="3175000"/>
          <p14:tracePt t="531378" x="8255000" y="3175000"/>
          <p14:tracePt t="531395" x="8274050" y="3175000"/>
          <p14:tracePt t="531411" x="8312150" y="3175000"/>
          <p14:tracePt t="531428" x="8343900" y="3181350"/>
          <p14:tracePt t="531445" x="8356600" y="3181350"/>
          <p14:tracePt t="531528" x="8356600" y="3187700"/>
          <p14:tracePt t="531536" x="8362950" y="3187700"/>
          <p14:tracePt t="531544" x="8362950" y="3194050"/>
          <p14:tracePt t="531562" x="8375650" y="3238500"/>
          <p14:tracePt t="531578" x="8394700" y="3295650"/>
          <p14:tracePt t="531595" x="8401050" y="3352800"/>
          <p14:tracePt t="531612" x="8407400" y="3409950"/>
          <p14:tracePt t="531628" x="8413750" y="3448050"/>
          <p14:tracePt t="531645" x="8413750" y="3486150"/>
          <p14:tracePt t="531662" x="8413750" y="3536950"/>
          <p14:tracePt t="531678" x="8413750" y="3600450"/>
          <p14:tracePt t="531680" x="8420100" y="3644900"/>
          <p14:tracePt t="531695" x="8420100" y="3676650"/>
          <p14:tracePt t="531712" x="8420100" y="3784600"/>
          <p14:tracePt t="531729" x="8420100" y="3854450"/>
          <p14:tracePt t="531745" x="8420100" y="3930650"/>
          <p14:tracePt t="531762" x="8420100" y="3975100"/>
          <p14:tracePt t="531778" x="8420100" y="4006850"/>
          <p14:tracePt t="531795" x="8420100" y="4013200"/>
          <p14:tracePt t="531811" x="8426450" y="4019550"/>
          <p14:tracePt t="531828" x="8432800" y="4038600"/>
          <p14:tracePt t="531845" x="8432800" y="4057650"/>
          <p14:tracePt t="531862" x="8432800" y="4070350"/>
          <p14:tracePt t="531879" x="8432800" y="4076700"/>
          <p14:tracePt t="531960" x="8432800" y="4057650"/>
          <p14:tracePt t="531978" x="8439150" y="4006850"/>
          <p14:tracePt t="531995" x="8445500" y="3962400"/>
          <p14:tracePt t="532011" x="8445500" y="3892550"/>
          <p14:tracePt t="532028" x="8445500" y="3822700"/>
          <p14:tracePt t="532045" x="8458200" y="3746500"/>
          <p14:tracePt t="532061" x="8477250" y="3683000"/>
          <p14:tracePt t="532078" x="8509000" y="3632200"/>
          <p14:tracePt t="532095" x="8521700" y="3581400"/>
          <p14:tracePt t="532111" x="8534400" y="3568700"/>
          <p14:tracePt t="532128" x="8547100" y="3556000"/>
          <p14:tracePt t="532145" x="8559800" y="3549650"/>
          <p14:tracePt t="532303" x="8559800" y="3543300"/>
          <p14:tracePt t="532320" x="8559800" y="3536950"/>
          <p14:tracePt t="532328" x="8559800" y="3524250"/>
          <p14:tracePt t="532336" x="8547100" y="3511550"/>
          <p14:tracePt t="532345" x="8540750" y="3498850"/>
          <p14:tracePt t="532362" x="8528050" y="3467100"/>
          <p14:tracePt t="532378" x="8515350" y="3429000"/>
          <p14:tracePt t="532395" x="8509000" y="3416300"/>
          <p14:tracePt t="532411" x="8502650" y="3403600"/>
          <p14:tracePt t="532428" x="8496300" y="3384550"/>
          <p14:tracePt t="532445" x="8496300" y="3359150"/>
          <p14:tracePt t="532461" x="8483600" y="3333750"/>
          <p14:tracePt t="532479" x="8470900" y="3302000"/>
          <p14:tracePt t="532495" x="8470900" y="3289300"/>
          <p14:tracePt t="532511" x="8451850" y="3263900"/>
          <p14:tracePt t="532528" x="8439150" y="3244850"/>
          <p14:tracePt t="532545" x="8426450" y="3225800"/>
          <p14:tracePt t="532562" x="8413750" y="3200400"/>
          <p14:tracePt t="532578" x="8394700" y="3175000"/>
          <p14:tracePt t="532595" x="8382000" y="3149600"/>
          <p14:tracePt t="532611" x="8369300" y="3130550"/>
          <p14:tracePt t="532628" x="8356600" y="3124200"/>
          <p14:tracePt t="532645" x="8356600" y="3117850"/>
          <p14:tracePt t="532679" x="8350250" y="3111500"/>
          <p14:tracePt t="532712" x="8337550" y="3098800"/>
          <p14:tracePt t="532728" x="8331200" y="3092450"/>
          <p14:tracePt t="533824" x="8318500" y="3092450"/>
          <p14:tracePt t="533831" x="8312150" y="3092450"/>
          <p14:tracePt t="533839" x="8305800" y="3092450"/>
          <p14:tracePt t="533847" x="8299450" y="3092450"/>
          <p14:tracePt t="533880" x="8293100" y="3092450"/>
          <p14:tracePt t="533887" x="8286750" y="3092450"/>
          <p14:tracePt t="533904" x="8280400" y="3092450"/>
          <p14:tracePt t="535040" x="8280400" y="3105150"/>
          <p14:tracePt t="535047" x="8280400" y="3130550"/>
          <p14:tracePt t="535056" x="8280400" y="3162300"/>
          <p14:tracePt t="535063" x="8280400" y="3194050"/>
          <p14:tracePt t="535078" x="8280400" y="3238500"/>
          <p14:tracePt t="535095" x="8312150" y="3321050"/>
          <p14:tracePt t="535097" x="8337550" y="3359150"/>
          <p14:tracePt t="535111" x="8362950" y="3416300"/>
          <p14:tracePt t="535128" x="8375650" y="3441700"/>
          <p14:tracePt t="535145" x="8375650" y="3448050"/>
          <p14:tracePt t="535200" x="8375650" y="3454400"/>
          <p14:tracePt t="535208" x="8382000" y="3473450"/>
          <p14:tracePt t="535215" x="8388350" y="3492500"/>
          <p14:tracePt t="535228" x="8394700" y="3505200"/>
          <p14:tracePt t="535245" x="8394700" y="3549650"/>
          <p14:tracePt t="535262" x="8401050" y="3562350"/>
          <p14:tracePt t="535278" x="8401050" y="3568700"/>
          <p14:tracePt t="535327" x="8401050" y="3594100"/>
          <p14:tracePt t="535335" x="8401050" y="3625850"/>
          <p14:tracePt t="535345" x="8401050" y="3663950"/>
          <p14:tracePt t="535361" x="8401050" y="3740150"/>
          <p14:tracePt t="535379" x="8401050" y="3816350"/>
          <p14:tracePt t="535395" x="8388350" y="3898900"/>
          <p14:tracePt t="535411" x="8382000" y="4013200"/>
          <p14:tracePt t="535428" x="8382000" y="4133850"/>
          <p14:tracePt t="535445" x="8388350" y="4222750"/>
          <p14:tracePt t="535462" x="8401050" y="4286250"/>
          <p14:tracePt t="535478" x="8401050" y="4311650"/>
          <p14:tracePt t="535495" x="8401050" y="4324350"/>
          <p14:tracePt t="535512" x="8407400" y="4337050"/>
          <p14:tracePt t="535528" x="8432800" y="4362450"/>
          <p14:tracePt t="535545" x="8451850" y="4387850"/>
          <p14:tracePt t="535562" x="8470900" y="4400550"/>
          <p14:tracePt t="535578" x="8477250" y="4406900"/>
          <p14:tracePt t="535595" x="8489950" y="4406900"/>
          <p14:tracePt t="535611" x="8509000" y="4432300"/>
          <p14:tracePt t="535628" x="8540750" y="4476750"/>
          <p14:tracePt t="535645" x="8585200" y="4521200"/>
          <p14:tracePt t="535661" x="8629650" y="4533900"/>
          <p14:tracePt t="535678" x="8661400" y="4546600"/>
          <p14:tracePt t="535695" x="8705850" y="4546600"/>
          <p14:tracePt t="535711" x="8775700" y="4546600"/>
          <p14:tracePt t="535728" x="8813800" y="4546600"/>
          <p14:tracePt t="535745" x="8839200" y="4533900"/>
          <p14:tracePt t="535761" x="8890000" y="4508500"/>
          <p14:tracePt t="535778" x="8940800" y="4476750"/>
          <p14:tracePt t="535795" x="8972550" y="4425950"/>
          <p14:tracePt t="535811" x="8991600" y="4368800"/>
          <p14:tracePt t="535828" x="9004300" y="4324350"/>
          <p14:tracePt t="535845" x="9023350" y="4273550"/>
          <p14:tracePt t="535861" x="9042400" y="4210050"/>
          <p14:tracePt t="535878" x="9067800" y="4133850"/>
          <p14:tracePt t="535895" x="9080500" y="4019550"/>
          <p14:tracePt t="535911" x="9080500" y="3962400"/>
          <p14:tracePt t="535928" x="9067800" y="3924300"/>
          <p14:tracePt t="535946" x="9067800" y="3879850"/>
          <p14:tracePt t="535961" x="9067800" y="3822700"/>
          <p14:tracePt t="535978" x="9061450" y="3778250"/>
          <p14:tracePt t="535995" x="9036050" y="3740150"/>
          <p14:tracePt t="536012" x="9017000" y="3702050"/>
          <p14:tracePt t="536029" x="8985250" y="3663950"/>
          <p14:tracePt t="536045" x="8953500" y="3632200"/>
          <p14:tracePt t="536062" x="8921750" y="3600450"/>
          <p14:tracePt t="536081" x="8877300" y="3556000"/>
          <p14:tracePt t="536095" x="8858250" y="3549650"/>
          <p14:tracePt t="536111" x="8839200" y="3536950"/>
          <p14:tracePt t="536128" x="8820150" y="3524250"/>
          <p14:tracePt t="536146" x="8788400" y="3505200"/>
          <p14:tracePt t="536162" x="8743950" y="3479800"/>
          <p14:tracePt t="536178" x="8705850" y="3454400"/>
          <p14:tracePt t="536195" x="8667750" y="3435350"/>
          <p14:tracePt t="536212" x="8642350" y="3429000"/>
          <p14:tracePt t="536228" x="8616950" y="3409950"/>
          <p14:tracePt t="536245" x="8591550" y="3390900"/>
          <p14:tracePt t="536262" x="8566150" y="3371850"/>
          <p14:tracePt t="536279" x="8528050" y="3359150"/>
          <p14:tracePt t="536295" x="8521700" y="3359150"/>
          <p14:tracePt t="536311" x="8515350" y="3359150"/>
          <p14:tracePt t="536328" x="8509000" y="3359150"/>
          <p14:tracePt t="536361" x="8502650" y="3359150"/>
          <p14:tracePt t="536378" x="8483600" y="3359150"/>
          <p14:tracePt t="536395" x="8451850" y="3371850"/>
          <p14:tracePt t="536411" x="8426450" y="3384550"/>
          <p14:tracePt t="536429" x="8413750" y="3403600"/>
          <p14:tracePt t="536445" x="8401050" y="3416300"/>
          <p14:tracePt t="536462" x="8394700" y="3435350"/>
          <p14:tracePt t="536478" x="8394700" y="3454400"/>
          <p14:tracePt t="536480" x="8394700" y="3467100"/>
          <p14:tracePt t="536495" x="8388350" y="3473450"/>
          <p14:tracePt t="536512" x="8369300" y="3530600"/>
          <p14:tracePt t="536529" x="8350250" y="3587750"/>
          <p14:tracePt t="536545" x="8343900" y="3638550"/>
          <p14:tracePt t="536561" x="8324850" y="3676650"/>
          <p14:tracePt t="536578" x="8305800" y="3727450"/>
          <p14:tracePt t="536595" x="8293100" y="3778250"/>
          <p14:tracePt t="536611" x="8274050" y="3835400"/>
          <p14:tracePt t="536628" x="8261350" y="3898900"/>
          <p14:tracePt t="536646" x="8242300" y="3962400"/>
          <p14:tracePt t="536662" x="8235950" y="4013200"/>
          <p14:tracePt t="536664" x="8223250" y="4032250"/>
          <p14:tracePt t="536679" x="8216900" y="4076700"/>
          <p14:tracePt t="536695" x="8210550" y="4102100"/>
          <p14:tracePt t="536711" x="8185150" y="4203700"/>
          <p14:tracePt t="536728" x="8166100" y="4260850"/>
          <p14:tracePt t="536745" x="8159750" y="4305300"/>
          <p14:tracePt t="536762" x="8159750" y="4349750"/>
          <p14:tracePt t="536778" x="8159750" y="4381500"/>
          <p14:tracePt t="536795" x="8172450" y="4419600"/>
          <p14:tracePt t="536812" x="8197850" y="4457700"/>
          <p14:tracePt t="536828" x="8204200" y="4483100"/>
          <p14:tracePt t="536845" x="8216900" y="4502150"/>
          <p14:tracePt t="536861" x="8223250" y="4527550"/>
          <p14:tracePt t="536878" x="8229600" y="4552950"/>
          <p14:tracePt t="536895" x="8242300" y="4584700"/>
          <p14:tracePt t="536897" x="8255000" y="4591050"/>
          <p14:tracePt t="536911" x="8286750" y="4603750"/>
          <p14:tracePt t="536928" x="8312150" y="4610100"/>
          <p14:tracePt t="536945" x="8343900" y="4610100"/>
          <p14:tracePt t="536962" x="8382000" y="4610100"/>
          <p14:tracePt t="536978" x="8413750" y="4610100"/>
          <p14:tracePt t="536995" x="8458200" y="4597400"/>
          <p14:tracePt t="537011" x="8509000" y="4578350"/>
          <p14:tracePt t="537029" x="8547100" y="4552950"/>
          <p14:tracePt t="537046" x="8591550" y="4540250"/>
          <p14:tracePt t="537062" x="8629650" y="4514850"/>
          <p14:tracePt t="537064" x="8655050" y="4502150"/>
          <p14:tracePt t="537079" x="8699500" y="4476750"/>
          <p14:tracePt t="537095" x="8718550" y="4464050"/>
          <p14:tracePt t="537111" x="8756650" y="4425950"/>
          <p14:tracePt t="537128" x="8782050" y="4381500"/>
          <p14:tracePt t="537146" x="8820150" y="4318000"/>
          <p14:tracePt t="537162" x="8832850" y="4260850"/>
          <p14:tracePt t="537178" x="8851900" y="4203700"/>
          <p14:tracePt t="537195" x="8870950" y="4152900"/>
          <p14:tracePt t="537212" x="8877300" y="4095750"/>
          <p14:tracePt t="537228" x="8883650" y="4025900"/>
          <p14:tracePt t="537245" x="8870950" y="3943350"/>
          <p14:tracePt t="537262" x="8870950" y="3860800"/>
          <p14:tracePt t="537280" x="8870950" y="3778250"/>
          <p14:tracePt t="537295" x="8870950" y="3752850"/>
          <p14:tracePt t="537311" x="8870950" y="3695700"/>
          <p14:tracePt t="537328" x="8858250" y="3657600"/>
          <p14:tracePt t="537345" x="8851900" y="3613150"/>
          <p14:tracePt t="537362" x="8832850" y="3562350"/>
          <p14:tracePt t="537378" x="8807450" y="3517900"/>
          <p14:tracePt t="537395" x="8782050" y="3479800"/>
          <p14:tracePt t="537411" x="8756650" y="3448050"/>
          <p14:tracePt t="537428" x="8731250" y="3409950"/>
          <p14:tracePt t="537445" x="8718550" y="3390900"/>
          <p14:tracePt t="537461" x="8699500" y="3352800"/>
          <p14:tracePt t="537478" x="8686800" y="3333750"/>
          <p14:tracePt t="537495" x="8674100" y="3321050"/>
          <p14:tracePt t="537497" x="8661400" y="3308350"/>
          <p14:tracePt t="537511" x="8642350" y="3302000"/>
          <p14:tracePt t="537529" x="8629650" y="3295650"/>
          <p14:tracePt t="537545" x="8610600" y="3289300"/>
          <p14:tracePt t="537561" x="8597900" y="3289300"/>
          <p14:tracePt t="537578" x="8585200" y="3282950"/>
          <p14:tracePt t="537595" x="8566150" y="3276600"/>
          <p14:tracePt t="537612" x="8540750" y="3270250"/>
          <p14:tracePt t="537628" x="8528050" y="3270250"/>
          <p14:tracePt t="537645" x="8515350" y="3270250"/>
          <p14:tracePt t="537662" x="8496300" y="3270250"/>
          <p14:tracePt t="537678" x="8483600" y="3270250"/>
          <p14:tracePt t="537680" x="8477250" y="3270250"/>
          <p14:tracePt t="537695" x="8470900" y="3276600"/>
          <p14:tracePt t="537711" x="8439150" y="3282950"/>
          <p14:tracePt t="537728" x="8413750" y="3282950"/>
          <p14:tracePt t="537745" x="8388350" y="3295650"/>
          <p14:tracePt t="537762" x="8356600" y="3308350"/>
          <p14:tracePt t="537778" x="8331200" y="3327400"/>
          <p14:tracePt t="537795" x="8305800" y="3359150"/>
          <p14:tracePt t="537812" x="8293100" y="3384550"/>
          <p14:tracePt t="537828" x="8286750" y="3397250"/>
          <p14:tracePt t="537845" x="8280400" y="3403600"/>
          <p14:tracePt t="537861" x="8280400" y="3422650"/>
          <p14:tracePt t="537879" x="8267700" y="3454400"/>
          <p14:tracePt t="537895" x="8267700" y="3479800"/>
          <p14:tracePt t="537912" x="8255000" y="3511550"/>
          <p14:tracePt t="537928" x="8248650" y="3562350"/>
          <p14:tracePt t="537945" x="8242300" y="3606800"/>
          <p14:tracePt t="537961" x="8242300" y="3644900"/>
          <p14:tracePt t="537978" x="8242300" y="3676650"/>
          <p14:tracePt t="537995" x="8242300" y="3702050"/>
          <p14:tracePt t="538012" x="8242300" y="3733800"/>
          <p14:tracePt t="538028" x="8242300" y="3778250"/>
          <p14:tracePt t="538045" x="8235950" y="3829050"/>
          <p14:tracePt t="538062" x="8235950" y="3886200"/>
          <p14:tracePt t="538080" x="8235950" y="3975100"/>
          <p14:tracePt t="538095" x="8235950" y="4000500"/>
          <p14:tracePt t="538111" x="8235950" y="4083050"/>
          <p14:tracePt t="538128" x="8235950" y="4133850"/>
          <p14:tracePt t="538145" x="8235950" y="4171950"/>
          <p14:tracePt t="538161" x="8235950" y="4210050"/>
          <p14:tracePt t="538178" x="8235950" y="4241800"/>
          <p14:tracePt t="538195" x="8235950" y="4279900"/>
          <p14:tracePt t="538211" x="8235950" y="4318000"/>
          <p14:tracePt t="538228" x="8235950" y="4349750"/>
          <p14:tracePt t="538245" x="8235950" y="4362450"/>
          <p14:tracePt t="538261" x="8235950" y="4381500"/>
          <p14:tracePt t="538279" x="8235950" y="4394200"/>
          <p14:tracePt t="538295" x="8235950" y="4413250"/>
          <p14:tracePt t="538311" x="8223250" y="4451350"/>
          <p14:tracePt t="538328" x="8223250" y="4483100"/>
          <p14:tracePt t="538345" x="8223250" y="4514850"/>
          <p14:tracePt t="538362" x="8223250" y="4540250"/>
          <p14:tracePt t="538378" x="8223250" y="4565650"/>
          <p14:tracePt t="538395" x="8223250" y="4584700"/>
          <p14:tracePt t="538411" x="8223250" y="4610100"/>
          <p14:tracePt t="538428" x="8223250" y="4629150"/>
          <p14:tracePt t="538445" x="8223250" y="4635500"/>
          <p14:tracePt t="538462" x="8235950" y="4635500"/>
          <p14:tracePt t="538479" x="8274050" y="4648200"/>
          <p14:tracePt t="538495" x="8293100" y="4654550"/>
          <p14:tracePt t="538511" x="8343900" y="4667250"/>
          <p14:tracePt t="538528" x="8382000" y="4667250"/>
          <p14:tracePt t="538545" x="8432800" y="4667250"/>
          <p14:tracePt t="538561" x="8483600" y="4654550"/>
          <p14:tracePt t="538579" x="8534400" y="4641850"/>
          <p14:tracePt t="538595" x="8572500" y="4622800"/>
          <p14:tracePt t="538612" x="8610600" y="4610100"/>
          <p14:tracePt t="538628" x="8629650" y="4603750"/>
          <p14:tracePt t="538645" x="8648700" y="4591050"/>
          <p14:tracePt t="538662" x="8674100" y="4578350"/>
          <p14:tracePt t="538679" x="8712200" y="4559300"/>
          <p14:tracePt t="538695" x="8718550" y="4552950"/>
          <p14:tracePt t="538712" x="8750300" y="4495800"/>
          <p14:tracePt t="538728" x="8775700" y="4445000"/>
          <p14:tracePt t="538745" x="8801100" y="4387850"/>
          <p14:tracePt t="538761" x="8826500" y="4337050"/>
          <p14:tracePt t="538778" x="8845550" y="4286250"/>
          <p14:tracePt t="538795" x="8864600" y="4241800"/>
          <p14:tracePt t="538811" x="8883650" y="4191000"/>
          <p14:tracePt t="538828" x="8883650" y="4133850"/>
          <p14:tracePt t="538845" x="8883650" y="4076700"/>
          <p14:tracePt t="538861" x="8883650" y="4013200"/>
          <p14:tracePt t="538880" x="8883650" y="3943350"/>
          <p14:tracePt t="538895" x="8883650" y="3873500"/>
          <p14:tracePt t="538912" x="8883650" y="3803650"/>
          <p14:tracePt t="538928" x="8877300" y="3746500"/>
          <p14:tracePt t="538945" x="8864600" y="3708400"/>
          <p14:tracePt t="538962" x="8839200" y="3663950"/>
          <p14:tracePt t="538978" x="8826500" y="3625850"/>
          <p14:tracePt t="538995" x="8813800" y="3581400"/>
          <p14:tracePt t="539012" x="8794750" y="3530600"/>
          <p14:tracePt t="539028" x="8769350" y="3492500"/>
          <p14:tracePt t="539045" x="8756650" y="3473450"/>
          <p14:tracePt t="539062" x="8743950" y="3460750"/>
          <p14:tracePt t="539079" x="8743950" y="3441700"/>
          <p14:tracePt t="539095" x="8737600" y="3416300"/>
          <p14:tracePt t="539112" x="8731250" y="3403600"/>
          <p14:tracePt t="539128" x="8718550" y="3390900"/>
          <p14:tracePt t="539145" x="8705850" y="3378200"/>
          <p14:tracePt t="539161" x="8693150" y="3371850"/>
          <p14:tracePt t="539178" x="8686800" y="3371850"/>
          <p14:tracePt t="539195" x="8686800" y="3365500"/>
          <p14:tracePt t="539228" x="8680450" y="3365500"/>
          <p14:tracePt t="539245" x="8674100" y="3365500"/>
          <p14:tracePt t="539262" x="8655050" y="3352800"/>
          <p14:tracePt t="539279" x="8623300" y="3340100"/>
          <p14:tracePt t="539295" x="8604250" y="3333750"/>
          <p14:tracePt t="539312" x="8591550" y="3333750"/>
          <p14:tracePt t="539328" x="8578850" y="3327400"/>
          <p14:tracePt t="539345" x="8566150" y="3321050"/>
          <p14:tracePt t="539362" x="8547100" y="3314700"/>
          <p14:tracePt t="539378" x="8528050" y="3308350"/>
          <p14:tracePt t="539395" x="8515350" y="3302000"/>
          <p14:tracePt t="539411" x="8509000" y="3302000"/>
          <p14:tracePt t="539471" x="8509000" y="3295650"/>
          <p14:tracePt t="539560" x="8502650" y="3295650"/>
          <p14:tracePt t="539576" x="8496300" y="3295650"/>
          <p14:tracePt t="539592" x="8489950" y="3295650"/>
          <p14:tracePt t="539607" x="8483600" y="3295650"/>
          <p14:tracePt t="539615" x="8483600" y="3289300"/>
          <p14:tracePt t="539648" x="8477250" y="3289300"/>
          <p14:tracePt t="539656" x="8470900" y="3289300"/>
          <p14:tracePt t="539672" x="8458200" y="3289300"/>
          <p14:tracePt t="539680" x="8445500" y="3289300"/>
          <p14:tracePt t="539695" x="8426450" y="3302000"/>
          <p14:tracePt t="539712" x="8401050" y="3308350"/>
          <p14:tracePt t="539728" x="8382000" y="3314700"/>
          <p14:tracePt t="539745" x="8350250" y="3321050"/>
          <p14:tracePt t="539761" x="8337550" y="3333750"/>
          <p14:tracePt t="539779" x="8331200" y="3333750"/>
          <p14:tracePt t="539795" x="8331200" y="3340100"/>
          <p14:tracePt t="539812" x="8331200" y="3346450"/>
          <p14:tracePt t="539828" x="8324850" y="3352800"/>
          <p14:tracePt t="539845" x="8318500" y="3365500"/>
          <p14:tracePt t="539862" x="8305800" y="3378200"/>
          <p14:tracePt t="539879" x="8299450" y="3403600"/>
          <p14:tracePt t="539895" x="8286750" y="3409950"/>
          <p14:tracePt t="539912" x="8286750" y="3422650"/>
          <p14:tracePt t="539928" x="8280400" y="3435350"/>
          <p14:tracePt t="539945" x="8280400" y="3454400"/>
          <p14:tracePt t="539962" x="8274050" y="3473450"/>
          <p14:tracePt t="539978" x="8274050" y="3498850"/>
          <p14:tracePt t="539995" x="8274050" y="3530600"/>
          <p14:tracePt t="540012" x="8274050" y="3562350"/>
          <p14:tracePt t="540028" x="8274050" y="3581400"/>
          <p14:tracePt t="540045" x="8274050" y="3600450"/>
          <p14:tracePt t="540061" x="8274050" y="3625850"/>
          <p14:tracePt t="540078" x="8274050" y="3657600"/>
          <p14:tracePt t="540095" x="8274050" y="3714750"/>
          <p14:tracePt t="540111" x="8274050" y="3746500"/>
          <p14:tracePt t="540129" x="8274050" y="3778250"/>
          <p14:tracePt t="540145" x="8274050" y="3803650"/>
          <p14:tracePt t="540162" x="8274050" y="3835400"/>
          <p14:tracePt t="540178" x="8274050" y="3873500"/>
          <p14:tracePt t="540195" x="8274050" y="3905250"/>
          <p14:tracePt t="540211" x="8274050" y="3937000"/>
          <p14:tracePt t="540228" x="8274050" y="3975100"/>
          <p14:tracePt t="540245" x="8274050" y="4019550"/>
          <p14:tracePt t="540261" x="8274050" y="4064000"/>
          <p14:tracePt t="540279" x="8274050" y="4108450"/>
          <p14:tracePt t="540295" x="8274050" y="4159250"/>
          <p14:tracePt t="540311" x="8274050" y="4184650"/>
          <p14:tracePt t="540328" x="8274050" y="4216400"/>
          <p14:tracePt t="540345" x="8274050" y="4254500"/>
          <p14:tracePt t="540362" x="8274050" y="4286250"/>
          <p14:tracePt t="540378" x="8274050" y="4318000"/>
          <p14:tracePt t="540395" x="8274050" y="4349750"/>
          <p14:tracePt t="540412" x="8274050" y="4387850"/>
          <p14:tracePt t="540428" x="8274050" y="4438650"/>
          <p14:tracePt t="540445" x="8274050" y="4476750"/>
          <p14:tracePt t="540462" x="8280400" y="4508500"/>
          <p14:tracePt t="540479" x="8305800" y="4559300"/>
          <p14:tracePt t="540495" x="8337550" y="4591050"/>
          <p14:tracePt t="540511" x="8362950" y="4616450"/>
          <p14:tracePt t="540528" x="8401050" y="4629150"/>
          <p14:tracePt t="540545" x="8426450" y="4635500"/>
          <p14:tracePt t="540561" x="8439150" y="4635500"/>
          <p14:tracePt t="540579" x="8464550" y="4635500"/>
          <p14:tracePt t="540595" x="8502650" y="4635500"/>
          <p14:tracePt t="540612" x="8540750" y="4622800"/>
          <p14:tracePt t="540628" x="8597900" y="4597400"/>
          <p14:tracePt t="540645" x="8661400" y="4584700"/>
          <p14:tracePt t="540662" x="8705850" y="4559300"/>
          <p14:tracePt t="540679" x="8750300" y="4508500"/>
          <p14:tracePt t="540695" x="8763000" y="4483100"/>
          <p14:tracePt t="540711" x="8801100" y="4387850"/>
          <p14:tracePt t="540728" x="8826500" y="4324350"/>
          <p14:tracePt t="540745" x="8851900" y="4254500"/>
          <p14:tracePt t="540762" x="8877300" y="4210050"/>
          <p14:tracePt t="540779" x="8896350" y="4165600"/>
          <p14:tracePt t="540795" x="8902700" y="4114800"/>
          <p14:tracePt t="540811" x="8902700" y="4064000"/>
          <p14:tracePt t="540828" x="8902700" y="4019550"/>
          <p14:tracePt t="540845" x="8902700" y="3968750"/>
          <p14:tracePt t="540862" x="8902700" y="3911600"/>
          <p14:tracePt t="540879" x="8902700" y="3854450"/>
          <p14:tracePt t="540895" x="8902700" y="3841750"/>
          <p14:tracePt t="540912" x="8902700" y="3790950"/>
          <p14:tracePt t="540928" x="8902700" y="3759200"/>
          <p14:tracePt t="540945" x="8902700" y="3727450"/>
          <p14:tracePt t="540962" x="8902700" y="3689350"/>
          <p14:tracePt t="540979" x="8902700" y="3651250"/>
          <p14:tracePt t="540995" x="8902700" y="3613150"/>
          <p14:tracePt t="541011" x="8902700" y="3568700"/>
          <p14:tracePt t="541028" x="8902700" y="3543300"/>
          <p14:tracePt t="541045" x="8883650" y="3505200"/>
          <p14:tracePt t="541062" x="8864600" y="3473450"/>
          <p14:tracePt t="541079" x="8832850" y="3441700"/>
          <p14:tracePt t="541097" x="8826500" y="3435350"/>
          <p14:tracePt t="541112" x="8820150" y="3429000"/>
          <p14:tracePt t="541128" x="8801100" y="3409950"/>
          <p14:tracePt t="541145" x="8782050" y="3390900"/>
          <p14:tracePt t="541161" x="8775700" y="3384550"/>
          <p14:tracePt t="541179" x="8763000" y="3378200"/>
          <p14:tracePt t="541195" x="8750300" y="3371850"/>
          <p14:tracePt t="541211" x="8737600" y="3359150"/>
          <p14:tracePt t="541228" x="8718550" y="3352800"/>
          <p14:tracePt t="541245" x="8674100" y="3321050"/>
          <p14:tracePt t="541262" x="8642350" y="3308350"/>
          <p14:tracePt t="541279" x="8604250" y="3295650"/>
          <p14:tracePt t="541295" x="8585200" y="3295650"/>
          <p14:tracePt t="541312" x="8566150" y="3289300"/>
          <p14:tracePt t="541328" x="8553450" y="3282950"/>
          <p14:tracePt t="541345" x="8534400" y="3276600"/>
          <p14:tracePt t="541361" x="8509000" y="3276600"/>
          <p14:tracePt t="541379" x="8489950" y="3270250"/>
          <p14:tracePt t="541395" x="8477250" y="3270250"/>
          <p14:tracePt t="541428" x="8470900" y="3270250"/>
          <p14:tracePt t="541445" x="8464550" y="3270250"/>
          <p14:tracePt t="541462" x="8445500" y="3270250"/>
          <p14:tracePt t="541478" x="8426450" y="3270250"/>
          <p14:tracePt t="541495" x="8407400" y="3270250"/>
          <p14:tracePt t="541512" x="8401050" y="3270250"/>
          <p14:tracePt t="541528" x="8394700" y="3270250"/>
          <p14:tracePt t="541545" x="8388350" y="3282950"/>
          <p14:tracePt t="541561" x="8375650" y="3302000"/>
          <p14:tracePt t="541579" x="8356600" y="3321050"/>
          <p14:tracePt t="541596" x="8350250" y="3340100"/>
          <p14:tracePt t="541611" x="8337550" y="3378200"/>
          <p14:tracePt t="541628" x="8324850" y="3416300"/>
          <p14:tracePt t="541645" x="8312150" y="3454400"/>
          <p14:tracePt t="541662" x="8312150" y="3492500"/>
          <p14:tracePt t="541679" x="8305800" y="3549650"/>
          <p14:tracePt t="541695" x="8305800" y="3587750"/>
          <p14:tracePt t="541712" x="8305800" y="3625850"/>
          <p14:tracePt t="541728" x="8305800" y="3651250"/>
          <p14:tracePt t="541745" x="8299450" y="3683000"/>
          <p14:tracePt t="541762" x="8299450" y="3714750"/>
          <p14:tracePt t="541778" x="8299450" y="3765550"/>
          <p14:tracePt t="541795" x="8299450" y="3797300"/>
          <p14:tracePt t="541812" x="8312150" y="3835400"/>
          <p14:tracePt t="541828" x="8324850" y="3886200"/>
          <p14:tracePt t="541845" x="8331200" y="3937000"/>
          <p14:tracePt t="541861" x="8337550" y="3987800"/>
          <p14:tracePt t="541879" x="8337550" y="4057650"/>
          <p14:tracePt t="541895" x="8350250" y="4095750"/>
          <p14:tracePt t="541911" x="8350250" y="4121150"/>
          <p14:tracePt t="541928" x="8350250" y="4127500"/>
          <p14:tracePt t="541945" x="8350250" y="4133850"/>
          <p14:tracePt t="541962" x="8350250" y="4152900"/>
          <p14:tracePt t="541978" x="8350250" y="4165600"/>
          <p14:tracePt t="541995" x="8356600" y="4184650"/>
          <p14:tracePt t="542012" x="8356600" y="4191000"/>
          <p14:tracePt t="542028" x="8356600" y="4197350"/>
          <p14:tracePt t="542045" x="8356600" y="4203700"/>
          <p14:tracePt t="542080" x="8362950" y="4229100"/>
          <p14:tracePt t="542095" x="8369300" y="4248150"/>
          <p14:tracePt t="542111" x="8375650" y="4267200"/>
          <p14:tracePt t="542129" x="8388350" y="4286250"/>
          <p14:tracePt t="542145" x="8401050" y="4298950"/>
          <p14:tracePt t="542162" x="8407400" y="4311650"/>
          <p14:tracePt t="542178" x="8413750" y="4318000"/>
          <p14:tracePt t="542195" x="8413750" y="4324350"/>
          <p14:tracePt t="542248" x="8426450" y="4330700"/>
          <p14:tracePt t="542255" x="8426450" y="4337050"/>
          <p14:tracePt t="542263" x="8439150" y="4337050"/>
          <p14:tracePt t="542295" x="8451850" y="4337050"/>
          <p14:tracePt t="542311" x="8470900" y="4343400"/>
          <p14:tracePt t="542328" x="8489950" y="4349750"/>
          <p14:tracePt t="542345" x="8515350" y="4356100"/>
          <p14:tracePt t="542362" x="8534400" y="4362450"/>
          <p14:tracePt t="542379" x="8540750" y="4362450"/>
          <p14:tracePt t="542395" x="8547100" y="4362450"/>
          <p14:tracePt t="542464" x="8553450" y="4362450"/>
          <p14:tracePt t="542472" x="8566150" y="4368800"/>
          <p14:tracePt t="542480" x="8578850" y="4368800"/>
          <p14:tracePt t="542495" x="8591550" y="4375150"/>
          <p14:tracePt t="542512" x="8597900" y="4381500"/>
          <p14:tracePt t="543511" x="8597900" y="4375150"/>
          <p14:tracePt t="543528" x="8604250" y="4362450"/>
          <p14:tracePt t="543535" x="8604250" y="4356100"/>
          <p14:tracePt t="543545" x="8610600" y="4356100"/>
          <p14:tracePt t="543562" x="8616950" y="4337050"/>
          <p14:tracePt t="543578" x="8629650" y="4330700"/>
          <p14:tracePt t="543595" x="8636000" y="4318000"/>
          <p14:tracePt t="543611" x="8642350" y="4305300"/>
          <p14:tracePt t="543629" x="8642350" y="4292600"/>
          <p14:tracePt t="543645" x="8648700" y="4286250"/>
          <p14:tracePt t="543662" x="8648700" y="4273550"/>
          <p14:tracePt t="543679" x="8648700" y="4260850"/>
          <p14:tracePt t="543680" x="8648700" y="4254500"/>
          <p14:tracePt t="543695" x="8655050" y="4248150"/>
          <p14:tracePt t="543712" x="8655050" y="4241800"/>
          <p14:tracePt t="543728" x="8655050" y="4235450"/>
          <p14:tracePt t="543761" x="8661400" y="4229100"/>
          <p14:tracePt t="543778" x="8661400" y="4222750"/>
          <p14:tracePt t="543795" x="8667750" y="4216400"/>
          <p14:tracePt t="543812" x="8667750" y="4210050"/>
          <p14:tracePt t="543829" x="8667750" y="4197350"/>
          <p14:tracePt t="543861" x="8674100" y="4191000"/>
          <p14:tracePt t="543878" x="8674100" y="4184650"/>
          <p14:tracePt t="543880" x="8674100" y="4178300"/>
          <p14:tracePt t="543895" x="8680450" y="4159250"/>
          <p14:tracePt t="543912" x="8693150" y="4146550"/>
          <p14:tracePt t="543928" x="8693150" y="4127500"/>
          <p14:tracePt t="543945" x="8699500" y="4114800"/>
          <p14:tracePt t="543962" x="8699500" y="4102100"/>
          <p14:tracePt t="543979" x="8705850" y="4089400"/>
          <p14:tracePt t="543995" x="8705850" y="4083050"/>
          <p14:tracePt t="544012" x="8705850" y="4076700"/>
          <p14:tracePt t="544028" x="8705850" y="4064000"/>
          <p14:tracePt t="544045" x="8705850" y="4044950"/>
          <p14:tracePt t="544062" x="8705850" y="4032250"/>
          <p14:tracePt t="544079" x="8712200" y="4019550"/>
          <p14:tracePt t="544081" x="8712200" y="4013200"/>
          <p14:tracePt t="544095" x="8718550" y="4006850"/>
          <p14:tracePt t="544111" x="8724900" y="3968750"/>
          <p14:tracePt t="544128" x="8724900" y="3930650"/>
          <p14:tracePt t="544145" x="8724900" y="3905250"/>
          <p14:tracePt t="544162" x="8724900" y="3886200"/>
          <p14:tracePt t="544179" x="8724900" y="3867150"/>
          <p14:tracePt t="544196" x="8724900" y="3848100"/>
          <p14:tracePt t="544212" x="8724900" y="3822700"/>
          <p14:tracePt t="544228" x="8731250" y="3797300"/>
          <p14:tracePt t="544245" x="8731250" y="3765550"/>
          <p14:tracePt t="544262" x="8731250" y="3740150"/>
          <p14:tracePt t="544279" x="8731250" y="3702050"/>
          <p14:tracePt t="544295" x="8731250" y="3683000"/>
          <p14:tracePt t="544312" x="8731250" y="3651250"/>
          <p14:tracePt t="544328" x="8731250" y="3613150"/>
          <p14:tracePt t="544345" x="8731250" y="3581400"/>
          <p14:tracePt t="544362" x="8731250" y="3556000"/>
          <p14:tracePt t="544379" x="8731250" y="3536950"/>
          <p14:tracePt t="544395" x="8731250" y="3517900"/>
          <p14:tracePt t="544412" x="8731250" y="3498850"/>
          <p14:tracePt t="544429" x="8731250" y="3467100"/>
          <p14:tracePt t="544445" x="8731250" y="3454400"/>
          <p14:tracePt t="544461" x="8731250" y="3429000"/>
          <p14:tracePt t="544478" x="8731250" y="3416300"/>
          <p14:tracePt t="544480" x="8731250" y="3409950"/>
          <p14:tracePt t="544495" x="8731250" y="3390900"/>
          <p14:tracePt t="544512" x="8712200" y="3340100"/>
          <p14:tracePt t="544528" x="8699500" y="3308350"/>
          <p14:tracePt t="544545" x="8693150" y="3282950"/>
          <p14:tracePt t="544562" x="8686800" y="3270250"/>
          <p14:tracePt t="544578" x="8674100" y="3263900"/>
          <p14:tracePt t="544595" x="8674100" y="3257550"/>
          <p14:tracePt t="544612" x="8661400" y="3251200"/>
          <p14:tracePt t="544628" x="8642350" y="3238500"/>
          <p14:tracePt t="544645" x="8616950" y="3225800"/>
          <p14:tracePt t="544661" x="8578850" y="3213100"/>
          <p14:tracePt t="544679" x="8528050" y="3200400"/>
          <p14:tracePt t="544695" x="8515350" y="3194050"/>
          <p14:tracePt t="544711" x="8502650" y="3187700"/>
          <p14:tracePt t="544776" x="8496300" y="3187700"/>
          <p14:tracePt t="544799" x="8489950" y="3194050"/>
          <p14:tracePt t="544808" x="8483600" y="3200400"/>
          <p14:tracePt t="544815" x="8477250" y="3206750"/>
          <p14:tracePt t="544828" x="8464550" y="3206750"/>
          <p14:tracePt t="544845" x="8451850" y="3219450"/>
          <p14:tracePt t="544862" x="8439150" y="3219450"/>
          <p14:tracePt t="544878" x="8426450" y="3219450"/>
          <p14:tracePt t="544880" x="8426450" y="3225800"/>
          <p14:tracePt t="544912" x="8426450" y="3232150"/>
          <p14:tracePt t="544920" x="8413750" y="3238500"/>
          <p14:tracePt t="544944" x="8407400" y="3238500"/>
          <p14:tracePt t="544960" x="8407400" y="3244850"/>
          <p14:tracePt t="546424" x="8407400" y="3251200"/>
          <p14:tracePt t="546431" x="8407400" y="3270250"/>
          <p14:tracePt t="546439" x="8407400" y="3289300"/>
          <p14:tracePt t="546447" x="8401050" y="3302000"/>
          <p14:tracePt t="546461" x="8401050" y="3321050"/>
          <p14:tracePt t="546479" x="8401050" y="3352800"/>
          <p14:tracePt t="546480" x="8401050" y="3371850"/>
          <p14:tracePt t="546495" x="8401050" y="3384550"/>
          <p14:tracePt t="546512" x="8382000" y="3429000"/>
          <p14:tracePt t="546528" x="8375650" y="3448050"/>
          <p14:tracePt t="546545" x="8375650" y="3473450"/>
          <p14:tracePt t="546562" x="8375650" y="3492500"/>
          <p14:tracePt t="546578" x="8369300" y="3505200"/>
          <p14:tracePt t="546595" x="8369300" y="3511550"/>
          <p14:tracePt t="546611" x="8362950" y="3517900"/>
          <p14:tracePt t="546628" x="8362950" y="3530600"/>
          <p14:tracePt t="546645" x="8362950" y="3543300"/>
          <p14:tracePt t="546661" x="8356600" y="3556000"/>
          <p14:tracePt t="546679" x="8356600" y="3568700"/>
          <p14:tracePt t="546695" x="8356600" y="3587750"/>
          <p14:tracePt t="546712" x="8350250" y="3600450"/>
          <p14:tracePt t="546728" x="8350250" y="3619500"/>
          <p14:tracePt t="546745" x="8350250" y="3638550"/>
          <p14:tracePt t="546762" x="8350250" y="3644900"/>
          <p14:tracePt t="546778" x="8350250" y="3657600"/>
          <p14:tracePt t="546795" x="8350250" y="3663950"/>
          <p14:tracePt t="546811" x="8350250" y="3676650"/>
          <p14:tracePt t="546828" x="8350250" y="3695700"/>
          <p14:tracePt t="546845" x="8350250" y="3721100"/>
          <p14:tracePt t="546861" x="8350250" y="3740150"/>
          <p14:tracePt t="546878" x="8350250" y="3765550"/>
          <p14:tracePt t="546895" x="8350250" y="3784600"/>
          <p14:tracePt t="546911" x="8350250" y="3816350"/>
          <p14:tracePt t="546929" x="8350250" y="3829050"/>
          <p14:tracePt t="546945" x="8350250" y="3854450"/>
          <p14:tracePt t="546961" x="8350250" y="3879850"/>
          <p14:tracePt t="546978" x="8350250" y="3911600"/>
          <p14:tracePt t="546995" x="8350250" y="3943350"/>
          <p14:tracePt t="547011" x="8350250" y="3981450"/>
          <p14:tracePt t="547029" x="8350250" y="4006850"/>
          <p14:tracePt t="547045" x="8350250" y="4025900"/>
          <p14:tracePt t="547062" x="8350250" y="4051300"/>
          <p14:tracePt t="547080" x="8350250" y="4102100"/>
          <p14:tracePt t="547095" x="8350250" y="4121150"/>
          <p14:tracePt t="547112" x="8343900" y="4171950"/>
          <p14:tracePt t="547129" x="8343900" y="4203700"/>
          <p14:tracePt t="547146" x="8343900" y="4229100"/>
          <p14:tracePt t="547161" x="8337550" y="4260850"/>
          <p14:tracePt t="547178" x="8337550" y="4298950"/>
          <p14:tracePt t="547195" x="8337550" y="4330700"/>
          <p14:tracePt t="547212" x="8337550" y="4356100"/>
          <p14:tracePt t="547228" x="8337550" y="4368800"/>
          <p14:tracePt t="547245" x="8337550" y="4387850"/>
          <p14:tracePt t="547262" x="8337550" y="4413250"/>
          <p14:tracePt t="547278" x="8337550" y="4451350"/>
          <p14:tracePt t="547295" x="8337550" y="4489450"/>
          <p14:tracePt t="547297" x="8337550" y="4508500"/>
          <p14:tracePt t="547312" x="8337550" y="4540250"/>
          <p14:tracePt t="547328" x="8337550" y="4565650"/>
          <p14:tracePt t="547345" x="8337550" y="4584700"/>
          <p14:tracePt t="547362" x="8337550" y="4597400"/>
          <p14:tracePt t="547379" x="8343900" y="4610100"/>
          <p14:tracePt t="547395" x="8350250" y="4616450"/>
          <p14:tracePt t="547412" x="8362950" y="4635500"/>
          <p14:tracePt t="547429" x="8382000" y="4654550"/>
          <p14:tracePt t="547445" x="8394700" y="4667250"/>
          <p14:tracePt t="547462" x="8401050" y="4673600"/>
          <p14:tracePt t="547478" x="8413750" y="4679950"/>
          <p14:tracePt t="547495" x="8439150" y="4686300"/>
          <p14:tracePt t="547512" x="8451850" y="4692650"/>
          <p14:tracePt t="547528" x="8477250" y="4699000"/>
          <p14:tracePt t="547545" x="8509000" y="4711700"/>
          <p14:tracePt t="547562" x="8534400" y="4711700"/>
          <p14:tracePt t="547578" x="8559800" y="4711700"/>
          <p14:tracePt t="547595" x="8585200" y="4711700"/>
          <p14:tracePt t="547612" x="8610600" y="4705350"/>
          <p14:tracePt t="547629" x="8636000" y="4673600"/>
          <p14:tracePt t="547645" x="8667750" y="4641850"/>
          <p14:tracePt t="547662" x="8699500" y="4597400"/>
          <p14:tracePt t="547679" x="8724900" y="4565650"/>
          <p14:tracePt t="547680" x="8743950" y="4546600"/>
          <p14:tracePt t="547695" x="8756650" y="4527550"/>
          <p14:tracePt t="547712" x="8769350" y="4502150"/>
          <p14:tracePt t="547728" x="8775700" y="4476750"/>
          <p14:tracePt t="547745" x="8801100" y="4432300"/>
          <p14:tracePt t="547761" x="8813800" y="4381500"/>
          <p14:tracePt t="547779" x="8845550" y="4324350"/>
          <p14:tracePt t="547795" x="8864600" y="4260850"/>
          <p14:tracePt t="547812" x="8870950" y="4216400"/>
          <p14:tracePt t="547828" x="8870950" y="4165600"/>
          <p14:tracePt t="547845" x="8870950" y="4114800"/>
          <p14:tracePt t="547862" x="8870950" y="4064000"/>
          <p14:tracePt t="547880" x="8870950" y="3968750"/>
          <p14:tracePt t="547895" x="8870950" y="3898900"/>
          <p14:tracePt t="547912" x="8870950" y="3848100"/>
          <p14:tracePt t="547928" x="8870950" y="3810000"/>
          <p14:tracePt t="547945" x="8870950" y="3784600"/>
          <p14:tracePt t="547962" x="8870950" y="3765550"/>
          <p14:tracePt t="547978" x="8870950" y="3733800"/>
          <p14:tracePt t="547995" x="8870950" y="3683000"/>
          <p14:tracePt t="548012" x="8870950" y="3638550"/>
          <p14:tracePt t="548028" x="8870950" y="3587750"/>
          <p14:tracePt t="548045" x="8864600" y="3568700"/>
          <p14:tracePt t="548062" x="8858250" y="3536950"/>
          <p14:tracePt t="548080" x="8832850" y="3498850"/>
          <p14:tracePt t="548095" x="8820150" y="3454400"/>
          <p14:tracePt t="548112" x="8801100" y="3409950"/>
          <p14:tracePt t="548128" x="8794750" y="3397250"/>
          <p14:tracePt t="548145" x="8788400" y="3378200"/>
          <p14:tracePt t="548162" x="8775700" y="3359150"/>
          <p14:tracePt t="548178" x="8763000" y="3346450"/>
          <p14:tracePt t="548195" x="8756650" y="3333750"/>
          <p14:tracePt t="548211" x="8743950" y="3321050"/>
          <p14:tracePt t="548229" x="8737600" y="3308350"/>
          <p14:tracePt t="548245" x="8731250" y="3302000"/>
          <p14:tracePt t="548278" x="8724900" y="3295650"/>
          <p14:tracePt t="548312" x="8712200" y="3282950"/>
          <p14:tracePt t="548328" x="8693150" y="3270250"/>
          <p14:tracePt t="548345" x="8680450" y="3263900"/>
          <p14:tracePt t="548362" x="8661400" y="3251200"/>
          <p14:tracePt t="548378" x="8648700" y="3244850"/>
          <p14:tracePt t="548396" x="8629650" y="3244850"/>
          <p14:tracePt t="548412" x="8610600" y="3238500"/>
          <p14:tracePt t="548428" x="8578850" y="3225800"/>
          <p14:tracePt t="548445" x="8547100" y="3213100"/>
          <p14:tracePt t="548462" x="8515350" y="3194050"/>
          <p14:tracePt t="548478" x="8470900" y="3194050"/>
          <p14:tracePt t="548480" x="8445500" y="3187700"/>
          <p14:tracePt t="548495" x="8407400" y="3181350"/>
          <p14:tracePt t="548511" x="8382000" y="3181350"/>
          <p14:tracePt t="548528" x="8369300" y="3181350"/>
          <p14:tracePt t="548545" x="8362950" y="3181350"/>
          <p14:tracePt t="548671" x="8350250" y="3181350"/>
          <p14:tracePt t="548680" x="8343900" y="3181350"/>
          <p14:tracePt t="548687" x="8331200" y="3181350"/>
          <p14:tracePt t="548697" x="8324850" y="3181350"/>
          <p14:tracePt t="548712" x="8312150" y="3181350"/>
          <p14:tracePt t="548728" x="8305800" y="3181350"/>
          <p14:tracePt t="548745" x="8299450" y="3187700"/>
          <p14:tracePt t="548761" x="8293100" y="3187700"/>
          <p14:tracePt t="548778" x="8280400" y="3200400"/>
          <p14:tracePt t="548795" x="8261350" y="3213100"/>
          <p14:tracePt t="548812" x="8255000" y="3238500"/>
          <p14:tracePt t="548828" x="8248650" y="3251200"/>
          <p14:tracePt t="548845" x="8242300" y="3263900"/>
          <p14:tracePt t="548862" x="8242300" y="3270250"/>
          <p14:tracePt t="548879" x="8235950" y="3270250"/>
          <p14:tracePt t="548895" x="8235950" y="3276600"/>
          <p14:tracePt t="548912" x="8235950" y="3282950"/>
          <p14:tracePt t="548945" x="8235950" y="3289300"/>
          <p14:tracePt t="549040" x="8235950" y="3282950"/>
          <p14:tracePt t="549080" x="8235950" y="3276600"/>
          <p14:tracePt t="549088" x="8242300" y="3276600"/>
          <p14:tracePt t="549096" x="8242300" y="3270250"/>
          <p14:tracePt t="549128" x="8248650" y="3270250"/>
          <p14:tracePt t="549145" x="8255000" y="3270250"/>
          <p14:tracePt t="549162" x="8274050" y="3270250"/>
          <p14:tracePt t="549178" x="8286750" y="3270250"/>
          <p14:tracePt t="549195" x="8293100" y="3263900"/>
          <p14:tracePt t="549212" x="8299450" y="3263900"/>
          <p14:tracePt t="549287" x="8299450" y="3257550"/>
          <p14:tracePt t="549295" x="8299450" y="3244850"/>
          <p14:tracePt t="550208" x="8299450" y="3251200"/>
          <p14:tracePt t="551055" x="8299450" y="3263900"/>
          <p14:tracePt t="551063" x="8299450" y="3270250"/>
          <p14:tracePt t="551078" x="8305800" y="3276600"/>
          <p14:tracePt t="551095" x="8318500" y="3308350"/>
          <p14:tracePt t="551112" x="8331200" y="3340100"/>
          <p14:tracePt t="551128" x="8343900" y="3371850"/>
          <p14:tracePt t="551145" x="8343900" y="3397250"/>
          <p14:tracePt t="551162" x="8343900" y="3416300"/>
          <p14:tracePt t="551178" x="8343900" y="3435350"/>
          <p14:tracePt t="551195" x="8350250" y="3454400"/>
          <p14:tracePt t="551212" x="8356600" y="3467100"/>
          <p14:tracePt t="551279" x="8356600" y="3473450"/>
          <p14:tracePt t="551288" x="8362950" y="3479800"/>
          <p14:tracePt t="551304" x="8369300" y="3479800"/>
          <p14:tracePt t="551312" x="8375650" y="3479800"/>
          <p14:tracePt t="551328" x="8382000" y="3486150"/>
          <p14:tracePt t="551345" x="8388350" y="3486150"/>
          <p14:tracePt t="551408" x="8394700" y="3486150"/>
          <p14:tracePt t="551423" x="8401050" y="3492500"/>
          <p14:tracePt t="551431" x="8407400" y="3492500"/>
          <p14:tracePt t="551440" x="8420100" y="3492500"/>
          <p14:tracePt t="551447" x="8426450" y="3492500"/>
          <p14:tracePt t="551472" x="8432800" y="3492500"/>
          <p14:tracePt t="551568" x="8439150" y="3492500"/>
          <p14:tracePt t="551583" x="8445500" y="3492500"/>
          <p14:tracePt t="551632" x="8451850" y="3492500"/>
          <p14:tracePt t="551640" x="8464550" y="3492500"/>
          <p14:tracePt t="551647" x="8477250" y="3492500"/>
          <p14:tracePt t="551662" x="8489950" y="3492500"/>
          <p14:tracePt t="551679" x="8502650" y="3479800"/>
          <p14:tracePt t="551696" x="8515350" y="3473450"/>
          <p14:tracePt t="551712" x="8515350" y="3467100"/>
          <p14:tracePt t="552071" x="8515350" y="3460750"/>
          <p14:tracePt t="552080" x="8515350" y="3454400"/>
          <p14:tracePt t="552111" x="8515350" y="3448050"/>
          <p14:tracePt t="552120" x="8515350" y="3441700"/>
          <p14:tracePt t="552136" x="8515350" y="3435350"/>
          <p14:tracePt t="552145" x="8515350" y="3429000"/>
          <p14:tracePt t="552179" x="8515350" y="3422650"/>
          <p14:tracePt t="552212" x="8515350" y="3416300"/>
          <p14:tracePt t="552375" x="8515350" y="3429000"/>
          <p14:tracePt t="552383" x="8521700" y="3435350"/>
          <p14:tracePt t="552395" x="8528050" y="3448050"/>
          <p14:tracePt t="552412" x="8534400" y="3473450"/>
          <p14:tracePt t="552428" x="8534400" y="3492500"/>
          <p14:tracePt t="552445" x="8534400" y="3524250"/>
          <p14:tracePt t="552462" x="8534400" y="3575050"/>
          <p14:tracePt t="552478" x="8540750" y="3638550"/>
          <p14:tracePt t="552480" x="8540750" y="3663950"/>
          <p14:tracePt t="552495" x="8553450" y="3708400"/>
          <p14:tracePt t="552512" x="8553450" y="3727450"/>
          <p14:tracePt t="552528" x="8559800" y="3740150"/>
          <p14:tracePt t="552545" x="8559800" y="3759200"/>
          <p14:tracePt t="552562" x="8566150" y="3797300"/>
          <p14:tracePt t="552578" x="8566150" y="3854450"/>
          <p14:tracePt t="552595" x="8566150" y="3905250"/>
          <p14:tracePt t="552612" x="8578850" y="3943350"/>
          <p14:tracePt t="552628" x="8578850" y="3949700"/>
          <p14:tracePt t="552645" x="8578850" y="3956050"/>
          <p14:tracePt t="552662" x="8578850" y="3962400"/>
          <p14:tracePt t="552678" x="8578850" y="3975100"/>
          <p14:tracePt t="552695" x="8578850" y="3987800"/>
          <p14:tracePt t="552728" x="8578850" y="3994150"/>
          <p14:tracePt t="552775" x="8578850" y="4000500"/>
          <p14:tracePt t="552783" x="8578850" y="4006850"/>
          <p14:tracePt t="552856" x="8578850" y="4013200"/>
          <p14:tracePt t="552919" x="8585200" y="4013200"/>
          <p14:tracePt t="552928" x="8585200" y="4006850"/>
          <p14:tracePt t="552945" x="8585200" y="4000500"/>
          <p14:tracePt t="552962" x="8585200" y="3987800"/>
          <p14:tracePt t="552978" x="8585200" y="3981450"/>
          <p14:tracePt t="552995" x="8585200" y="3962400"/>
          <p14:tracePt t="553012" x="8585200" y="3949700"/>
          <p14:tracePt t="553028" x="8578850" y="3937000"/>
          <p14:tracePt t="553045" x="8572500" y="3930650"/>
          <p14:tracePt t="553062" x="8566150" y="3924300"/>
          <p14:tracePt t="553080" x="8566150" y="3917950"/>
          <p14:tracePt t="553095" x="8566150" y="3905250"/>
          <p14:tracePt t="553112" x="8559800" y="3892550"/>
          <p14:tracePt t="553145" x="8559800" y="3886200"/>
          <p14:tracePt t="553162" x="8553450" y="3886200"/>
          <p14:tracePt t="553544" x="8553450" y="3873500"/>
          <p14:tracePt t="553562" x="8553450" y="3816350"/>
          <p14:tracePt t="553578" x="8553450" y="3740150"/>
          <p14:tracePt t="553595" x="8547100" y="3676650"/>
          <p14:tracePt t="553611" x="8547100" y="3638550"/>
          <p14:tracePt t="553628" x="8534400" y="3606800"/>
          <p14:tracePt t="553645" x="8534400" y="3587750"/>
          <p14:tracePt t="553661" x="8534400" y="3556000"/>
          <p14:tracePt t="553679" x="8534400" y="3536950"/>
          <p14:tracePt t="553695" x="8534400" y="3524250"/>
          <p14:tracePt t="553711" x="8534400" y="3511550"/>
          <p14:tracePt t="553729" x="8534400" y="3492500"/>
          <p14:tracePt t="553745" x="8534400" y="3467100"/>
          <p14:tracePt t="553762" x="8534400" y="3448050"/>
          <p14:tracePt t="553778" x="8534400" y="3435350"/>
          <p14:tracePt t="553795" x="8534400" y="3422650"/>
          <p14:tracePt t="553812" x="8534400" y="3409950"/>
          <p14:tracePt t="553828" x="8534400" y="3390900"/>
          <p14:tracePt t="553845" x="8534400" y="3371850"/>
          <p14:tracePt t="553862" x="8534400" y="3365500"/>
          <p14:tracePt t="553919" x="8534400" y="3352800"/>
          <p14:tracePt t="553992" x="8534400" y="3359150"/>
          <p14:tracePt t="553999" x="8534400" y="3378200"/>
          <p14:tracePt t="554008" x="8534400" y="3403600"/>
          <p14:tracePt t="554015" x="8534400" y="3429000"/>
          <p14:tracePt t="554028" x="8534400" y="3454400"/>
          <p14:tracePt t="554045" x="8534400" y="3543300"/>
          <p14:tracePt t="554062" x="8521700" y="3625850"/>
          <p14:tracePt t="554080" x="8521700" y="3733800"/>
          <p14:tracePt t="554095" x="8528050" y="3790950"/>
          <p14:tracePt t="554112" x="8528050" y="3829050"/>
          <p14:tracePt t="554128" x="8528050" y="3854450"/>
          <p14:tracePt t="554145" x="8528050" y="3867150"/>
          <p14:tracePt t="554162" x="8528050" y="3873500"/>
          <p14:tracePt t="554263" x="8528050" y="3867150"/>
          <p14:tracePt t="554271" x="8528050" y="3860800"/>
          <p14:tracePt t="554280" x="8528050" y="3848100"/>
          <p14:tracePt t="554295" x="8534400" y="3822700"/>
          <p14:tracePt t="554312" x="8547100" y="3771900"/>
          <p14:tracePt t="554328" x="8553450" y="3702050"/>
          <p14:tracePt t="554345" x="8553450" y="3644900"/>
          <p14:tracePt t="554361" x="8553450" y="3606800"/>
          <p14:tracePt t="554378" x="8553450" y="3581400"/>
          <p14:tracePt t="554396" x="8553450" y="3556000"/>
          <p14:tracePt t="554412" x="8566150" y="3517900"/>
          <p14:tracePt t="554428" x="8566150" y="3479800"/>
          <p14:tracePt t="554445" x="8578850" y="3448050"/>
          <p14:tracePt t="554462" x="8578850" y="3429000"/>
          <p14:tracePt t="554736" x="8578850" y="3435350"/>
          <p14:tracePt t="554744" x="8578850" y="3441700"/>
          <p14:tracePt t="554762" x="8578850" y="3454400"/>
          <p14:tracePt t="554778" x="8572500" y="3479800"/>
          <p14:tracePt t="554795" x="8553450" y="3536950"/>
          <p14:tracePt t="554812" x="8534400" y="3619500"/>
          <p14:tracePt t="554828" x="8515350" y="3721100"/>
          <p14:tracePt t="554845" x="8509000" y="3778250"/>
          <p14:tracePt t="554862" x="8509000" y="3822700"/>
          <p14:tracePt t="554879" x="8509000" y="3879850"/>
          <p14:tracePt t="554895" x="8509000" y="3911600"/>
          <p14:tracePt t="554912" x="8509000" y="3937000"/>
          <p14:tracePt t="554929" x="8509000" y="3943350"/>
          <p14:tracePt t="554945" x="8502650" y="3943350"/>
          <p14:tracePt t="555040" x="8502650" y="3930650"/>
          <p14:tracePt t="555047" x="8509000" y="3911600"/>
          <p14:tracePt t="555055" x="8509000" y="3879850"/>
          <p14:tracePt t="555063" x="8509000" y="3841750"/>
          <p14:tracePt t="555079" x="8515350" y="3803650"/>
          <p14:tracePt t="555095" x="8528050" y="3670300"/>
          <p14:tracePt t="555112" x="8528050" y="3619500"/>
          <p14:tracePt t="555128" x="8534400" y="3587750"/>
          <p14:tracePt t="555145" x="8540750" y="3549650"/>
          <p14:tracePt t="555162" x="8540750" y="3505200"/>
          <p14:tracePt t="555179" x="8547100" y="3467100"/>
          <p14:tracePt t="555195" x="8553450" y="3454400"/>
          <p14:tracePt t="555212" x="8553450" y="3441700"/>
          <p14:tracePt t="555229" x="8559800" y="3441700"/>
          <p14:tracePt t="555245" x="8559800" y="3435350"/>
          <p14:tracePt t="555312" x="8553450" y="3435350"/>
          <p14:tracePt t="555360" x="8553450" y="3441700"/>
          <p14:tracePt t="555379" x="8547100" y="3454400"/>
          <p14:tracePt t="555395" x="8547100" y="3460750"/>
          <p14:tracePt t="555412" x="8547100" y="3467100"/>
          <p14:tracePt t="555429" x="8547100" y="3479800"/>
          <p14:tracePt t="555445" x="8547100" y="3517900"/>
          <p14:tracePt t="555462" x="8547100" y="3581400"/>
          <p14:tracePt t="555479" x="8547100" y="3676650"/>
          <p14:tracePt t="555495" x="8547100" y="3740150"/>
          <p14:tracePt t="555512" x="8540750" y="3810000"/>
          <p14:tracePt t="555528" x="8534400" y="3879850"/>
          <p14:tracePt t="555545" x="8534400" y="3937000"/>
          <p14:tracePt t="555562" x="8528050" y="3968750"/>
          <p14:tracePt t="555578" x="8528050" y="3981450"/>
          <p14:tracePt t="555640" x="8528050" y="3975100"/>
          <p14:tracePt t="555647" x="8528050" y="3968750"/>
          <p14:tracePt t="555662" x="8528050" y="3949700"/>
          <p14:tracePt t="555678" x="8528050" y="3911600"/>
          <p14:tracePt t="555695" x="8528050" y="3816350"/>
          <p14:tracePt t="555712" x="8528050" y="3759200"/>
          <p14:tracePt t="555728" x="8528050" y="3695700"/>
          <p14:tracePt t="555745" x="8528050" y="3644900"/>
          <p14:tracePt t="555762" x="8528050" y="3613150"/>
          <p14:tracePt t="555779" x="8528050" y="3581400"/>
          <p14:tracePt t="555795" x="8528050" y="3549650"/>
          <p14:tracePt t="555812" x="8528050" y="3517900"/>
          <p14:tracePt t="555829" x="8528050" y="3498850"/>
          <p14:tracePt t="555845" x="8528050" y="3492500"/>
          <p14:tracePt t="555862" x="8521700" y="3492500"/>
          <p14:tracePt t="555935" x="8521700" y="3505200"/>
          <p14:tracePt t="555944" x="8515350" y="3524250"/>
          <p14:tracePt t="555962" x="8509000" y="3568700"/>
          <p14:tracePt t="555978" x="8509000" y="3606800"/>
          <p14:tracePt t="555995" x="8502650" y="3625850"/>
          <p14:tracePt t="556012" x="8502650" y="3638550"/>
          <p14:tracePt t="556029" x="8502650" y="3644900"/>
          <p14:tracePt t="556045" x="8496300" y="3651250"/>
          <p14:tracePt t="556062" x="8496300" y="3663950"/>
          <p14:tracePt t="556079" x="8483600" y="3702050"/>
          <p14:tracePt t="556095" x="8477250" y="3721100"/>
          <p14:tracePt t="556112" x="8470900" y="3746500"/>
          <p14:tracePt t="556129" x="8464550" y="3765550"/>
          <p14:tracePt t="556145" x="8451850" y="3790950"/>
          <p14:tracePt t="556162" x="8445500" y="3829050"/>
          <p14:tracePt t="556178" x="8439150" y="3892550"/>
          <p14:tracePt t="556195" x="8426450" y="3937000"/>
          <p14:tracePt t="556212" x="8420100" y="3968750"/>
          <p14:tracePt t="556228" x="8413750" y="4006850"/>
          <p14:tracePt t="556245" x="8413750" y="4038600"/>
          <p14:tracePt t="556261" x="8413750" y="4089400"/>
          <p14:tracePt t="556279" x="8413750" y="4191000"/>
          <p14:tracePt t="556295" x="8413750" y="4260850"/>
          <p14:tracePt t="556312" x="8413750" y="4286250"/>
          <p14:tracePt t="556328" x="8413750" y="4305300"/>
          <p14:tracePt t="556345" x="8413750" y="4318000"/>
          <p14:tracePt t="556362" x="8413750" y="4337050"/>
          <p14:tracePt t="556379" x="8413750" y="4362450"/>
          <p14:tracePt t="556395" x="8407400" y="4394200"/>
          <p14:tracePt t="556412" x="8407400" y="4438650"/>
          <p14:tracePt t="556428" x="8407400" y="4489450"/>
          <p14:tracePt t="556445" x="8407400" y="4546600"/>
          <p14:tracePt t="556462" x="8407400" y="4591050"/>
          <p14:tracePt t="556479" x="8401050" y="4629150"/>
          <p14:tracePt t="556495" x="8401050" y="4654550"/>
          <p14:tracePt t="556511" x="8401050" y="4667250"/>
          <p14:tracePt t="556529" x="8401050" y="4686300"/>
          <p14:tracePt t="556545" x="8394700" y="4711700"/>
          <p14:tracePt t="556562" x="8382000" y="4730750"/>
          <p14:tracePt t="556579" x="8375650" y="4749800"/>
          <p14:tracePt t="556595" x="8375650" y="4756150"/>
          <p14:tracePt t="556808" x="8375650" y="4743450"/>
          <p14:tracePt t="556815" x="8375650" y="4724400"/>
          <p14:tracePt t="556823" x="8375650" y="4705350"/>
          <p14:tracePt t="556831" x="8375650" y="4673600"/>
          <p14:tracePt t="556845" x="8375650" y="4648200"/>
          <p14:tracePt t="556862" x="8375650" y="4572000"/>
          <p14:tracePt t="556880" x="8375650" y="4451350"/>
          <p14:tracePt t="556895" x="8375650" y="4394200"/>
          <p14:tracePt t="556912" x="8382000" y="4356100"/>
          <p14:tracePt t="556929" x="8382000" y="4324350"/>
          <p14:tracePt t="556945" x="8382000" y="4292600"/>
          <p14:tracePt t="556962" x="8388350" y="4248150"/>
          <p14:tracePt t="556978" x="8394700" y="4191000"/>
          <p14:tracePt t="556995" x="8401050" y="4152900"/>
          <p14:tracePt t="557012" x="8407400" y="4146550"/>
          <p14:tracePt t="557167" x="8401050" y="4146550"/>
          <p14:tracePt t="557183" x="8401050" y="4159250"/>
          <p14:tracePt t="557192" x="8394700" y="4159250"/>
          <p14:tracePt t="557199" x="8394700" y="4171950"/>
          <p14:tracePt t="557211" x="8388350" y="4178300"/>
          <p14:tracePt t="557229" x="8375650" y="4191000"/>
          <p14:tracePt t="557245" x="8369300" y="4203700"/>
          <p14:tracePt t="557262" x="8356600" y="4210050"/>
          <p14:tracePt t="557263" x="8350250" y="4210050"/>
          <p14:tracePt t="559471" x="8356600" y="4210050"/>
          <p14:tracePt t="559480" x="8362950" y="4216400"/>
          <p14:tracePt t="559488" x="8369300" y="4222750"/>
          <p14:tracePt t="559496" x="8375650" y="4229100"/>
          <p14:tracePt t="559512" x="8401050" y="4254500"/>
          <p14:tracePt t="559528" x="8420100" y="4286250"/>
          <p14:tracePt t="559545" x="8458200" y="4298950"/>
          <p14:tracePt t="559562" x="8496300" y="4305300"/>
          <p14:tracePt t="559578" x="8509000" y="4305300"/>
          <p14:tracePt t="559615" x="8509000" y="4311650"/>
          <p14:tracePt t="559628" x="8509000" y="4330700"/>
          <p14:tracePt t="559646" x="8515350" y="4362450"/>
          <p14:tracePt t="559662" x="8528050" y="4387850"/>
          <p14:tracePt t="559663" x="8534400" y="4406900"/>
          <p14:tracePt t="559679" x="8540750" y="4445000"/>
          <p14:tracePt t="559695" x="8540750" y="4495800"/>
          <p14:tracePt t="559712" x="8540750" y="4552950"/>
          <p14:tracePt t="559729" x="8553450" y="4616450"/>
          <p14:tracePt t="559745" x="8553450" y="4654550"/>
          <p14:tracePt t="559762" x="8566150" y="4679950"/>
          <p14:tracePt t="559778" x="8566150" y="4699000"/>
          <p14:tracePt t="559795" x="8566150" y="4718050"/>
          <p14:tracePt t="559812" x="8566150" y="4749800"/>
          <p14:tracePt t="559828" x="8566150" y="4787900"/>
          <p14:tracePt t="559845" x="8566150" y="4806950"/>
          <p14:tracePt t="559862" x="8566150" y="4819650"/>
          <p14:tracePt t="559881" x="8566150" y="4832350"/>
          <p14:tracePt t="559896" x="8566150" y="4838700"/>
          <p14:tracePt t="559912" x="8559800" y="4851400"/>
          <p14:tracePt t="559929" x="8553450" y="4883150"/>
          <p14:tracePt t="559945" x="8547100" y="4902200"/>
          <p14:tracePt t="559962" x="8540750" y="4914900"/>
          <p14:tracePt t="559999" x="8534400" y="4914900"/>
          <p14:tracePt t="560012" x="8528050" y="4914900"/>
          <p14:tracePt t="560056" x="8521700" y="4914900"/>
          <p14:tracePt t="560063" x="8515350" y="4914900"/>
          <p14:tracePt t="560078" x="8509000" y="4914900"/>
          <p14:tracePt t="560095" x="8477250" y="4870450"/>
          <p14:tracePt t="560112" x="8470900" y="4845050"/>
          <p14:tracePt t="560129" x="8470900" y="4819650"/>
          <p14:tracePt t="560145" x="8470900" y="4794250"/>
          <p14:tracePt t="560162" x="8464550" y="4781550"/>
          <p14:tracePt t="560178" x="8451850" y="4749800"/>
          <p14:tracePt t="560195" x="8451850" y="4705350"/>
          <p14:tracePt t="560212" x="8439150" y="4635500"/>
          <p14:tracePt t="560228" x="8426450" y="4565650"/>
          <p14:tracePt t="560245" x="8413750" y="4508500"/>
          <p14:tracePt t="560262" x="8413750" y="4464050"/>
          <p14:tracePt t="560278" x="8401050" y="4413250"/>
          <p14:tracePt t="560280" x="8394700" y="4368800"/>
          <p14:tracePt t="560295" x="8375650" y="4279900"/>
          <p14:tracePt t="560312" x="8375650" y="4210050"/>
          <p14:tracePt t="560328" x="8375650" y="4152900"/>
          <p14:tracePt t="560345" x="8375650" y="4102100"/>
          <p14:tracePt t="560362" x="8375650" y="4038600"/>
          <p14:tracePt t="560378" x="8375650" y="3962400"/>
          <p14:tracePt t="560395" x="8375650" y="3886200"/>
          <p14:tracePt t="560412" x="8375650" y="3841750"/>
          <p14:tracePt t="560428" x="8375650" y="3803650"/>
          <p14:tracePt t="560445" x="8375650" y="3771900"/>
          <p14:tracePt t="560462" x="8375650" y="3721100"/>
          <p14:tracePt t="560478" x="8394700" y="3644900"/>
          <p14:tracePt t="560495" x="8407400" y="3600450"/>
          <p14:tracePt t="560512" x="8413750" y="3568700"/>
          <p14:tracePt t="560528" x="8420100" y="3536950"/>
          <p14:tracePt t="560545" x="8420100" y="3511550"/>
          <p14:tracePt t="560562" x="8432800" y="3486150"/>
          <p14:tracePt t="560578" x="8439150" y="3454400"/>
          <p14:tracePt t="560595" x="8451850" y="3416300"/>
          <p14:tracePt t="560612" x="8477250" y="3378200"/>
          <p14:tracePt t="560629" x="8489950" y="3327400"/>
          <p14:tracePt t="560646" x="8496300" y="3289300"/>
          <p14:tracePt t="560662" x="8509000" y="3263900"/>
          <p14:tracePt t="560664" x="8509000" y="3257550"/>
          <p14:tracePt t="560679" x="8521700" y="3238500"/>
          <p14:tracePt t="560695" x="8528050" y="3225800"/>
          <p14:tracePt t="560712" x="8534400" y="3219450"/>
          <p14:tracePt t="560729" x="8534400" y="3213100"/>
          <p14:tracePt t="560745" x="8540750" y="3213100"/>
          <p14:tracePt t="560778" x="8547100" y="3213100"/>
          <p14:tracePt t="560795" x="8553450" y="3213100"/>
          <p14:tracePt t="560812" x="8572500" y="3213100"/>
          <p14:tracePt t="560828" x="8585200" y="3213100"/>
          <p14:tracePt t="560845" x="8591550" y="3206750"/>
          <p14:tracePt t="561088" x="8591550" y="3213100"/>
          <p14:tracePt t="561096" x="8591550" y="3219450"/>
          <p14:tracePt t="561112" x="8591550" y="3232150"/>
          <p14:tracePt t="561129" x="8591550" y="3238500"/>
          <p14:tracePt t="561145" x="8597900" y="3244850"/>
          <p14:tracePt t="561162" x="8604250" y="3257550"/>
          <p14:tracePt t="561178" x="8604250" y="3270250"/>
          <p14:tracePt t="561195" x="8610600" y="3282950"/>
          <p14:tracePt t="561212" x="8616950" y="3295650"/>
          <p14:tracePt t="561229" x="8616950" y="3308350"/>
          <p14:tracePt t="561245" x="8616950" y="3352800"/>
          <p14:tracePt t="561262" x="8616950" y="3403600"/>
          <p14:tracePt t="561264" x="8616950" y="3422650"/>
          <p14:tracePt t="561279" x="8623300" y="3441700"/>
          <p14:tracePt t="561295" x="8629650" y="3448050"/>
          <p14:tracePt t="561415" x="8623300" y="3448050"/>
          <p14:tracePt t="561424" x="8616950" y="3448050"/>
          <p14:tracePt t="561431" x="8610600" y="3448050"/>
          <p14:tracePt t="561445" x="8604250" y="3448050"/>
          <p14:tracePt t="561462" x="8597900" y="3441700"/>
          <p14:tracePt t="561479" x="8585200" y="3435350"/>
          <p14:tracePt t="561512" x="8578850" y="3435350"/>
          <p14:tracePt t="561528" x="8559800" y="3435350"/>
          <p14:tracePt t="561545" x="8553450" y="3435350"/>
          <p14:tracePt t="561562" x="8547100" y="3448050"/>
          <p14:tracePt t="561579" x="8540750" y="3460750"/>
          <p14:tracePt t="561595" x="8521700" y="3505200"/>
          <p14:tracePt t="561612" x="8502650" y="3562350"/>
          <p14:tracePt t="561629" x="8502650" y="3587750"/>
          <p14:tracePt t="561662" x="8502650" y="3594100"/>
          <p14:tracePt t="561678" x="8496300" y="3594100"/>
          <p14:tracePt t="561712" x="8502650" y="3594100"/>
          <p14:tracePt t="561728" x="8515350" y="3562350"/>
          <p14:tracePt t="561745" x="8521700" y="3517900"/>
          <p14:tracePt t="561762" x="8534400" y="3479800"/>
          <p14:tracePt t="561779" x="8534400" y="3448050"/>
          <p14:tracePt t="561795" x="8547100" y="3435350"/>
          <p14:tracePt t="561812" x="8547100" y="3422650"/>
          <p14:tracePt t="561829" x="8553450" y="3416300"/>
          <p14:tracePt t="561887" x="8566150" y="3416300"/>
          <p14:tracePt t="561897" x="8585200" y="3416300"/>
          <p14:tracePt t="561912" x="8616950" y="3416300"/>
          <p14:tracePt t="561928" x="8636000" y="3403600"/>
          <p14:tracePt t="561945" x="8642350" y="3403600"/>
          <p14:tracePt t="561962" x="8642350" y="3397250"/>
          <p14:tracePt t="561995" x="8648700" y="3390900"/>
          <p14:tracePt t="562012" x="8648700" y="3384550"/>
          <p14:tracePt t="562029" x="8655050" y="3384550"/>
          <p14:tracePt t="562072" x="8655050" y="3397250"/>
          <p14:tracePt t="562081" x="8655050" y="3441700"/>
          <p14:tracePt t="562095" x="8661400" y="3536950"/>
          <p14:tracePt t="562112" x="8661400" y="3625850"/>
          <p14:tracePt t="562129" x="8661400" y="3708400"/>
          <p14:tracePt t="562145" x="8655050" y="3784600"/>
          <p14:tracePt t="562162" x="8655050" y="3848100"/>
          <p14:tracePt t="562178" x="8655050" y="3886200"/>
          <p14:tracePt t="562195" x="8655050" y="3898900"/>
          <p14:tracePt t="562255" x="8661400" y="3898900"/>
          <p14:tracePt t="562264" x="8661400" y="3867150"/>
          <p14:tracePt t="562272" x="8661400" y="3822700"/>
          <p14:tracePt t="562280" x="8667750" y="3790950"/>
          <p14:tracePt t="562295" x="8667750" y="3733800"/>
          <p14:tracePt t="562312" x="8667750" y="3702050"/>
          <p14:tracePt t="562328" x="8667750" y="3689350"/>
          <p14:tracePt t="562345" x="8667750" y="3676650"/>
          <p14:tracePt t="562416" x="8661400" y="3670300"/>
          <p14:tracePt t="562424" x="8661400" y="3663950"/>
          <p14:tracePt t="562431" x="8655050" y="3651250"/>
          <p14:tracePt t="562445" x="8648700" y="3638550"/>
          <p14:tracePt t="562462" x="8642350" y="3594100"/>
          <p14:tracePt t="562479" x="8623300" y="3536950"/>
          <p14:tracePt t="562495" x="8616950" y="3511550"/>
          <p14:tracePt t="562512" x="8629650" y="3473450"/>
          <p14:tracePt t="562528" x="8648700" y="3409950"/>
          <p14:tracePt t="562545" x="8680450" y="3346450"/>
          <p14:tracePt t="562562" x="8699500" y="3302000"/>
          <p14:tracePt t="562578" x="8718550" y="3276600"/>
          <p14:tracePt t="562595" x="8743950" y="3270250"/>
          <p14:tracePt t="562612" x="8769350" y="3263900"/>
          <p14:tracePt t="562629" x="8794750" y="3263900"/>
          <p14:tracePt t="562645" x="8826500" y="3263900"/>
          <p14:tracePt t="562662" x="8845550" y="3263900"/>
          <p14:tracePt t="562679" x="8851900" y="3270250"/>
          <p14:tracePt t="562695" x="8877300" y="3289300"/>
          <p14:tracePt t="562713" x="8902700" y="3333750"/>
          <p14:tracePt t="562729" x="8928100" y="3384550"/>
          <p14:tracePt t="562746" x="8947150" y="3448050"/>
          <p14:tracePt t="562762" x="8972550" y="3511550"/>
          <p14:tracePt t="562779" x="8972550" y="3575050"/>
          <p14:tracePt t="562795" x="8978900" y="3619500"/>
          <p14:tracePt t="562812" x="8978900" y="3657600"/>
          <p14:tracePt t="562828" x="8978900" y="3708400"/>
          <p14:tracePt t="562846" x="8978900" y="3765550"/>
          <p14:tracePt t="562863" x="8978900" y="3829050"/>
          <p14:tracePt t="562864" x="8972550" y="3854450"/>
          <p14:tracePt t="562881" x="8953500" y="3905250"/>
          <p14:tracePt t="562895" x="8934450" y="3930650"/>
          <p14:tracePt t="562912" x="8915400" y="3943350"/>
          <p14:tracePt t="562928" x="8902700" y="3968750"/>
          <p14:tracePt t="562945" x="8877300" y="3975100"/>
          <p14:tracePt t="562962" x="8845550" y="3981450"/>
          <p14:tracePt t="562979" x="8820150" y="3994150"/>
          <p14:tracePt t="562995" x="8794750" y="3994150"/>
          <p14:tracePt t="563012" x="8782050" y="3994150"/>
          <p14:tracePt t="563029" x="8769350" y="3994150"/>
          <p14:tracePt t="563045" x="8743950" y="3987800"/>
          <p14:tracePt t="563062" x="8699500" y="3968750"/>
          <p14:tracePt t="563080" x="8667750" y="3943350"/>
          <p14:tracePt t="563095" x="8655050" y="3917950"/>
          <p14:tracePt t="563112" x="8636000" y="3860800"/>
          <p14:tracePt t="563129" x="8623300" y="3797300"/>
          <p14:tracePt t="563145" x="8616950" y="3740150"/>
          <p14:tracePt t="563162" x="8610600" y="3676650"/>
          <p14:tracePt t="563178" x="8610600" y="3606800"/>
          <p14:tracePt t="563195" x="8610600" y="3530600"/>
          <p14:tracePt t="563212" x="8610600" y="3448050"/>
          <p14:tracePt t="563229" x="8610600" y="3384550"/>
          <p14:tracePt t="563246" x="8610600" y="3359150"/>
          <p14:tracePt t="563295" x="8616950" y="3359150"/>
          <p14:tracePt t="563304" x="8623300" y="3352800"/>
          <p14:tracePt t="563312" x="8629650" y="3352800"/>
          <p14:tracePt t="563328" x="8642350" y="3346450"/>
          <p14:tracePt t="563345" x="8661400" y="3340100"/>
          <p14:tracePt t="563408" x="8667750" y="3340100"/>
          <p14:tracePt t="563415" x="8686800" y="3340100"/>
          <p14:tracePt t="563424" x="8705850" y="3340100"/>
          <p14:tracePt t="563431" x="8724900" y="3340100"/>
          <p14:tracePt t="563445" x="8737600" y="3340100"/>
          <p14:tracePt t="563462" x="8756650" y="3340100"/>
          <p14:tracePt t="563479" x="8763000" y="3340100"/>
          <p14:tracePt t="565191" x="8763000" y="3359150"/>
          <p14:tracePt t="565199" x="8769350" y="3371850"/>
          <p14:tracePt t="565208" x="8769350" y="3378200"/>
          <p14:tracePt t="565215" x="8769350" y="3384550"/>
          <p14:tracePt t="565228" x="8763000" y="3390900"/>
          <p14:tracePt t="565245" x="8756650" y="3403600"/>
          <p14:tracePt t="565262" x="8750300" y="3422650"/>
          <p14:tracePt t="565279" x="8750300" y="3429000"/>
          <p14:tracePt t="565360" x="8743950" y="3429000"/>
          <p14:tracePt t="565432" x="8743950" y="3416300"/>
          <p14:tracePt t="565440" x="8743950" y="3409950"/>
          <p14:tracePt t="565447" x="8743950" y="3397250"/>
          <p14:tracePt t="565462" x="8743950" y="3384550"/>
          <p14:tracePt t="565479" x="8743950" y="3365500"/>
          <p14:tracePt t="565480" x="8743950" y="3352800"/>
          <p14:tracePt t="565495" x="8743950" y="3327400"/>
          <p14:tracePt t="565512" x="8743950" y="3302000"/>
          <p14:tracePt t="565528" x="8750300" y="3282950"/>
          <p14:tracePt t="565545" x="8756650" y="3257550"/>
          <p14:tracePt t="565562" x="8769350" y="3232150"/>
          <p14:tracePt t="565578" x="8782050" y="3213100"/>
          <p14:tracePt t="565595" x="8788400" y="3187700"/>
          <p14:tracePt t="565672" x="8794750" y="3187700"/>
          <p14:tracePt t="565680" x="8801100" y="3187700"/>
          <p14:tracePt t="565687" x="8807450" y="3187700"/>
          <p14:tracePt t="565696" x="8813800" y="3187700"/>
          <p14:tracePt t="565713" x="8826500" y="3187700"/>
          <p14:tracePt t="565728" x="8832850" y="3206750"/>
          <p14:tracePt t="565745" x="8839200" y="3225800"/>
          <p14:tracePt t="565762" x="8851900" y="3251200"/>
          <p14:tracePt t="565778" x="8864600" y="3289300"/>
          <p14:tracePt t="565795" x="8870950" y="3333750"/>
          <p14:tracePt t="565812" x="8877300" y="3365500"/>
          <p14:tracePt t="565828" x="8883650" y="3397250"/>
          <p14:tracePt t="565845" x="8883650" y="3435350"/>
          <p14:tracePt t="565862" x="8883650" y="3473450"/>
          <p14:tracePt t="565880" x="8890000" y="3530600"/>
          <p14:tracePt t="565895" x="8890000" y="3568700"/>
          <p14:tracePt t="565912" x="8890000" y="3613150"/>
          <p14:tracePt t="565929" x="8870950" y="3670300"/>
          <p14:tracePt t="565945" x="8858250" y="3721100"/>
          <p14:tracePt t="565962" x="8851900" y="3765550"/>
          <p14:tracePt t="565978" x="8839200" y="3797300"/>
          <p14:tracePt t="565995" x="8832850" y="3816350"/>
          <p14:tracePt t="566012" x="8826500" y="3829050"/>
          <p14:tracePt t="566028" x="8820150" y="3835400"/>
          <p14:tracePt t="566045" x="8813800" y="3848100"/>
          <p14:tracePt t="566062" x="8807450" y="3854450"/>
          <p14:tracePt t="566079" x="8801100" y="3860800"/>
          <p14:tracePt t="566095" x="8801100" y="3867150"/>
          <p14:tracePt t="566223" x="8794750" y="3867150"/>
          <p14:tracePt t="567103" x="8794750" y="3860800"/>
          <p14:tracePt t="567113" x="8794750" y="3854450"/>
          <p14:tracePt t="567129" x="8794750" y="3841750"/>
          <p14:tracePt t="567146" x="8788400" y="3835400"/>
          <p14:tracePt t="567162" x="8788400" y="3822700"/>
          <p14:tracePt t="567178" x="8788400" y="3803650"/>
          <p14:tracePt t="567195" x="8788400" y="3784600"/>
          <p14:tracePt t="567212" x="8788400" y="3765550"/>
          <p14:tracePt t="567228" x="8788400" y="3746500"/>
          <p14:tracePt t="567245" x="8788400" y="3733800"/>
          <p14:tracePt t="567262" x="8782050" y="3714750"/>
          <p14:tracePt t="567279" x="8782050" y="3676650"/>
          <p14:tracePt t="567295" x="8782050" y="3632200"/>
          <p14:tracePt t="567312" x="8782050" y="3587750"/>
          <p14:tracePt t="567328" x="8782050" y="3536950"/>
          <p14:tracePt t="567345" x="8782050" y="3486150"/>
          <p14:tracePt t="567362" x="8782050" y="3448050"/>
          <p14:tracePt t="567379" x="8782050" y="3422650"/>
          <p14:tracePt t="567395" x="8782050" y="3397250"/>
          <p14:tracePt t="567412" x="8782050" y="3371850"/>
          <p14:tracePt t="567429" x="8782050" y="3346450"/>
          <p14:tracePt t="567445" x="8788400" y="3321050"/>
          <p14:tracePt t="567462" x="8788400" y="3295650"/>
          <p14:tracePt t="567479" x="8794750" y="3282950"/>
          <p14:tracePt t="567520" x="8794750" y="3276600"/>
          <p14:tracePt t="567527" x="8801100" y="3276600"/>
          <p14:tracePt t="567546" x="8807450" y="3263900"/>
          <p14:tracePt t="567562" x="8807450" y="3251200"/>
          <p14:tracePt t="567579" x="8813800" y="3238500"/>
          <p14:tracePt t="567595" x="8820150" y="3225800"/>
          <p14:tracePt t="567612" x="8832850" y="3213100"/>
          <p14:tracePt t="567645" x="8832850" y="3206750"/>
          <p14:tracePt t="567992" x="8845550" y="3200400"/>
          <p14:tracePt t="567999" x="8858250" y="3187700"/>
          <p14:tracePt t="568008" x="8864600" y="3187700"/>
          <p14:tracePt t="568040" x="8870950" y="3187700"/>
          <p14:tracePt t="568047" x="8883650" y="3187700"/>
          <p14:tracePt t="568055" x="8902700" y="3187700"/>
          <p14:tracePt t="568063" x="8915400" y="3181350"/>
          <p14:tracePt t="568079" x="8947150" y="3181350"/>
          <p14:tracePt t="568095" x="8966200" y="3181350"/>
          <p14:tracePt t="568112" x="8972550" y="3175000"/>
          <p14:tracePt t="568145" x="8985250" y="3181350"/>
          <p14:tracePt t="568162" x="9010650" y="3181350"/>
          <p14:tracePt t="568179" x="9036050" y="3181350"/>
          <p14:tracePt t="568195" x="9061450" y="3187700"/>
          <p14:tracePt t="568212" x="9074150" y="3194050"/>
          <p14:tracePt t="568229" x="9080500" y="3200400"/>
          <p14:tracePt t="568272" x="9086850" y="3213100"/>
          <p14:tracePt t="568280" x="9093200" y="3219450"/>
          <p14:tracePt t="568295" x="9099550" y="3225800"/>
          <p14:tracePt t="568312" x="9112250" y="3244850"/>
          <p14:tracePt t="568328" x="9118600" y="3257550"/>
          <p14:tracePt t="568345" x="9118600" y="3263900"/>
          <p14:tracePt t="568362" x="9124950" y="3276600"/>
          <p14:tracePt t="568378" x="9124950" y="3295650"/>
          <p14:tracePt t="568395" x="9131300" y="3308350"/>
          <p14:tracePt t="568412" x="9137650" y="3314700"/>
          <p14:tracePt t="568429" x="9137650" y="3327400"/>
          <p14:tracePt t="568445" x="9137650" y="3333750"/>
          <p14:tracePt t="568462" x="9137650" y="3340100"/>
          <p14:tracePt t="568478" x="9137650" y="3359150"/>
          <p14:tracePt t="568480" x="9137650" y="3371850"/>
          <p14:tracePt t="568495" x="9137650" y="3397250"/>
          <p14:tracePt t="568512" x="9137650" y="3429000"/>
          <p14:tracePt t="568528" x="9137650" y="3460750"/>
          <p14:tracePt t="568545" x="9131300" y="3486150"/>
          <p14:tracePt t="568562" x="9124950" y="3505200"/>
          <p14:tracePt t="568578" x="9118600" y="3524250"/>
          <p14:tracePt t="568595" x="9105900" y="3549650"/>
          <p14:tracePt t="568612" x="9086850" y="3600450"/>
          <p14:tracePt t="568629" x="9067800" y="3638550"/>
          <p14:tracePt t="568646" x="9036050" y="3670300"/>
          <p14:tracePt t="568662" x="9004300" y="3708400"/>
          <p14:tracePt t="568664" x="8985250" y="3721100"/>
          <p14:tracePt t="568679" x="8947150" y="3746500"/>
          <p14:tracePt t="568695" x="8915400" y="3765550"/>
          <p14:tracePt t="568712" x="8890000" y="3778250"/>
          <p14:tracePt t="568729" x="8870950" y="3797300"/>
          <p14:tracePt t="568745" x="8851900" y="3803650"/>
          <p14:tracePt t="568762" x="8826500" y="3810000"/>
          <p14:tracePt t="568778" x="8807450" y="3816350"/>
          <p14:tracePt t="568795" x="8794750" y="3822700"/>
          <p14:tracePt t="568812" x="8788400" y="3822700"/>
          <p14:tracePt t="568828" x="8775700" y="3829050"/>
          <p14:tracePt t="568845" x="8763000" y="3835400"/>
          <p14:tracePt t="568862" x="8737600" y="3841750"/>
          <p14:tracePt t="568880" x="8705850" y="3854450"/>
          <p14:tracePt t="568895" x="8680450" y="3860800"/>
          <p14:tracePt t="568912" x="8667750" y="3867150"/>
          <p14:tracePt t="568929" x="8661400" y="3867150"/>
          <p14:tracePt t="568945" x="8655050" y="3873500"/>
          <p14:tracePt t="568962" x="8648700" y="3873500"/>
          <p14:tracePt t="568978" x="8636000" y="3873500"/>
          <p14:tracePt t="568995" x="8629650" y="3873500"/>
          <p14:tracePt t="569012" x="8610600" y="3873500"/>
          <p14:tracePt t="569028" x="8597900" y="3873500"/>
          <p14:tracePt t="569045" x="8585200" y="3873500"/>
          <p14:tracePt t="569062" x="8572500" y="3873500"/>
          <p14:tracePt t="569078" x="8566150" y="3873500"/>
          <p14:tracePt t="569095" x="8559800" y="3873500"/>
          <p14:tracePt t="569112" x="8547100" y="3873500"/>
          <p14:tracePt t="569129" x="8540750" y="3873500"/>
          <p14:tracePt t="569162" x="8528050" y="3873500"/>
          <p14:tracePt t="569178" x="8509000" y="3873500"/>
          <p14:tracePt t="569195" x="8496300" y="3873500"/>
          <p14:tracePt t="569212" x="8483600" y="3873500"/>
          <p14:tracePt t="569229" x="8470900" y="3873500"/>
          <p14:tracePt t="569245" x="8458200" y="3873500"/>
          <p14:tracePt t="569262" x="8451850" y="3873500"/>
          <p14:tracePt t="569319" x="8445500" y="3873500"/>
          <p14:tracePt t="569328" x="8439150" y="3873500"/>
          <p14:tracePt t="569345" x="8420100" y="3873500"/>
          <p14:tracePt t="569362" x="8401050" y="3873500"/>
          <p14:tracePt t="569379" x="8388350" y="3873500"/>
          <p14:tracePt t="569395" x="8369300" y="3873500"/>
          <p14:tracePt t="569412" x="8362950" y="3873500"/>
          <p14:tracePt t="569428" x="8343900" y="3860800"/>
          <p14:tracePt t="569445" x="8331200" y="3854450"/>
          <p14:tracePt t="569462" x="8318500" y="3841750"/>
          <p14:tracePt t="569479" x="8312150" y="3841750"/>
          <p14:tracePt t="569495" x="8299450" y="3829050"/>
          <p14:tracePt t="569512" x="8286750" y="3816350"/>
          <p14:tracePt t="569529" x="8274050" y="3797300"/>
          <p14:tracePt t="569545" x="8267700" y="3771900"/>
          <p14:tracePt t="569562" x="8261350" y="3746500"/>
          <p14:tracePt t="569578" x="8248650" y="3708400"/>
          <p14:tracePt t="569596" x="8229600" y="3670300"/>
          <p14:tracePt t="569612" x="8229600" y="3638550"/>
          <p14:tracePt t="569628" x="8229600" y="3613150"/>
          <p14:tracePt t="569645" x="8229600" y="3587750"/>
          <p14:tracePt t="569662" x="8229600" y="3556000"/>
          <p14:tracePt t="569679" x="8229600" y="3492500"/>
          <p14:tracePt t="569695" x="8229600" y="3454400"/>
          <p14:tracePt t="569712" x="8229600" y="3429000"/>
          <p14:tracePt t="569729" x="8242300" y="3409950"/>
          <p14:tracePt t="569745" x="8255000" y="3397250"/>
          <p14:tracePt t="569762" x="8274050" y="3384550"/>
          <p14:tracePt t="569778" x="8293100" y="3365500"/>
          <p14:tracePt t="569795" x="8312150" y="3340100"/>
          <p14:tracePt t="569812" x="8337550" y="3314700"/>
          <p14:tracePt t="569828" x="8356600" y="3302000"/>
          <p14:tracePt t="569845" x="8375650" y="3295650"/>
          <p14:tracePt t="569862" x="8388350" y="3289300"/>
          <p14:tracePt t="569865" x="8394700" y="3282950"/>
          <p14:tracePt t="569879" x="8420100" y="3276600"/>
          <p14:tracePt t="569895" x="8445500" y="3263900"/>
          <p14:tracePt t="569912" x="8470900" y="3257550"/>
          <p14:tracePt t="569929" x="8496300" y="3257550"/>
          <p14:tracePt t="569945" x="8515350" y="3251200"/>
          <p14:tracePt t="569962" x="8521700" y="3244850"/>
          <p14:tracePt t="569978" x="8528050" y="3244850"/>
          <p14:tracePt t="569995" x="8540750" y="3251200"/>
          <p14:tracePt t="570012" x="8559800" y="3257550"/>
          <p14:tracePt t="570028" x="8578850" y="3263900"/>
          <p14:tracePt t="570046" x="8591550" y="3276600"/>
          <p14:tracePt t="570062" x="8597900" y="3282950"/>
          <p14:tracePt t="570079" x="8610600" y="3321050"/>
          <p14:tracePt t="570095" x="8623300" y="3352800"/>
          <p14:tracePt t="570112" x="8636000" y="3390900"/>
          <p14:tracePt t="570129" x="8642350" y="3416300"/>
          <p14:tracePt t="570145" x="8648700" y="3460750"/>
          <p14:tracePt t="570162" x="8648700" y="3498850"/>
          <p14:tracePt t="570179" x="8648700" y="3556000"/>
          <p14:tracePt t="570195" x="8655050" y="3606800"/>
          <p14:tracePt t="570212" x="8655050" y="3651250"/>
          <p14:tracePt t="570229" x="8655050" y="3683000"/>
          <p14:tracePt t="570245" x="8655050" y="3695700"/>
          <p14:tracePt t="570278" x="8655050" y="3702050"/>
          <p14:tracePt t="570312" x="8655050" y="3714750"/>
          <p14:tracePt t="570328" x="8655050" y="3733800"/>
          <p14:tracePt t="570346" x="8642350" y="3740150"/>
          <p14:tracePt t="570362" x="8636000" y="3752850"/>
          <p14:tracePt t="570407" x="8636000" y="3759200"/>
          <p14:tracePt t="570415" x="8636000" y="3765550"/>
          <p14:tracePt t="570428" x="8636000" y="3771900"/>
          <p14:tracePt t="570445" x="8636000" y="3784600"/>
          <p14:tracePt t="570462" x="8616950" y="3803650"/>
          <p14:tracePt t="571696" x="8616950" y="3810000"/>
          <p14:tracePt t="571807" x="8616950" y="3816350"/>
          <p14:tracePt t="571887" x="8616950" y="3822700"/>
          <p14:tracePt t="571895" x="8616950" y="3829050"/>
          <p14:tracePt t="571903" x="8616950" y="3835400"/>
          <p14:tracePt t="571912" x="8610600" y="3835400"/>
          <p14:tracePt t="572016" x="8610600" y="3848100"/>
          <p14:tracePt t="572024" x="8610600" y="3854450"/>
          <p14:tracePt t="572071" x="8610600" y="3860800"/>
          <p14:tracePt t="572087" x="8610600" y="3867150"/>
          <p14:tracePt t="572112" x="8610600" y="3873500"/>
          <p14:tracePt t="572135" x="8610600" y="3879850"/>
          <p14:tracePt t="572143" x="8610600" y="3886200"/>
          <p14:tracePt t="572162" x="8610600" y="3898900"/>
          <p14:tracePt t="572178" x="8610600" y="3905250"/>
          <p14:tracePt t="572195" x="8610600" y="3911600"/>
          <p14:tracePt t="572228" x="8616950" y="3911600"/>
          <p14:tracePt t="572245" x="8616950" y="3917950"/>
          <p14:tracePt t="572262" x="8623300" y="3924300"/>
          <p14:tracePt t="572278" x="8629650" y="3930650"/>
          <p14:tracePt t="572320" x="8629650" y="3943350"/>
          <p14:tracePt t="572328" x="8629650" y="3949700"/>
          <p14:tracePt t="572345" x="8629650" y="3962400"/>
          <p14:tracePt t="572479" x="8623300" y="3968750"/>
          <p14:tracePt t="572488" x="8616950" y="3968750"/>
          <p14:tracePt t="572496" x="8610600" y="3975100"/>
          <p14:tracePt t="572512" x="8597900" y="3987800"/>
          <p14:tracePt t="572528" x="8591550" y="4006850"/>
          <p14:tracePt t="572545" x="8591550" y="4019550"/>
          <p14:tracePt t="572562" x="8585200" y="4019550"/>
          <p14:tracePt t="572578" x="8578850" y="4051300"/>
          <p14:tracePt t="572595" x="8572500" y="4102100"/>
          <p14:tracePt t="572612" x="8553450" y="4146550"/>
          <p14:tracePt t="572629" x="8540750" y="4191000"/>
          <p14:tracePt t="572645" x="8534400" y="4203700"/>
          <p14:tracePt t="572662" x="8534400" y="4210050"/>
          <p14:tracePt t="572728" x="8528050" y="4210050"/>
          <p14:tracePt t="572775" x="8521700" y="4210050"/>
          <p14:tracePt t="572783" x="8515350" y="4210050"/>
          <p14:tracePt t="572795" x="8509000" y="4210050"/>
          <p14:tracePt t="572812" x="8477250" y="4210050"/>
          <p14:tracePt t="572828" x="8464550" y="4203700"/>
          <p14:tracePt t="572845" x="8445500" y="4191000"/>
          <p14:tracePt t="572862" x="8439150" y="4184650"/>
          <p14:tracePt t="572879" x="8432800" y="4171950"/>
          <p14:tracePt t="572895" x="8432800" y="4146550"/>
          <p14:tracePt t="572913" x="8420100" y="4102100"/>
          <p14:tracePt t="572928" x="8413750" y="4070350"/>
          <p14:tracePt t="572945" x="8413750" y="4025900"/>
          <p14:tracePt t="572962" x="8413750" y="3981450"/>
          <p14:tracePt t="572979" x="8413750" y="3930650"/>
          <p14:tracePt t="572995" x="8413750" y="3886200"/>
          <p14:tracePt t="573013" x="8413750" y="3848100"/>
          <p14:tracePt t="573028" x="8407400" y="3816350"/>
          <p14:tracePt t="573045" x="8413750" y="3784600"/>
          <p14:tracePt t="573062" x="8432800" y="3733800"/>
          <p14:tracePt t="573080" x="8445500" y="3638550"/>
          <p14:tracePt t="573095" x="8458200" y="3575050"/>
          <p14:tracePt t="573112" x="8477250" y="3517900"/>
          <p14:tracePt t="573129" x="8489950" y="3479800"/>
          <p14:tracePt t="573145" x="8509000" y="3441700"/>
          <p14:tracePt t="573162" x="8515350" y="3403600"/>
          <p14:tracePt t="573179" x="8534400" y="3371850"/>
          <p14:tracePt t="573195" x="8547100" y="3333750"/>
          <p14:tracePt t="573212" x="8559800" y="3314700"/>
          <p14:tracePt t="573229" x="8566150" y="3302000"/>
          <p14:tracePt t="573245" x="8572500" y="3295650"/>
          <p14:tracePt t="573262" x="8578850" y="3295650"/>
          <p14:tracePt t="573279" x="8604250" y="3295650"/>
          <p14:tracePt t="573280" x="8616950" y="3295650"/>
          <p14:tracePt t="573296" x="8636000" y="3289300"/>
          <p14:tracePt t="573312" x="8655050" y="3289300"/>
          <p14:tracePt t="573329" x="8667750" y="3289300"/>
          <p14:tracePt t="573345" x="8686800" y="3289300"/>
          <p14:tracePt t="573362" x="8705850" y="3289300"/>
          <p14:tracePt t="573379" x="8731250" y="3302000"/>
          <p14:tracePt t="573395" x="8763000" y="3327400"/>
          <p14:tracePt t="573412" x="8801100" y="3365500"/>
          <p14:tracePt t="573428" x="8845550" y="3409950"/>
          <p14:tracePt t="573445" x="8864600" y="3448050"/>
          <p14:tracePt t="573462" x="8883650" y="3486150"/>
          <p14:tracePt t="573479" x="8909050" y="3543300"/>
          <p14:tracePt t="573495" x="8909050" y="3600450"/>
          <p14:tracePt t="573512" x="8915400" y="3651250"/>
          <p14:tracePt t="573529" x="8915400" y="3702050"/>
          <p14:tracePt t="573545" x="8915400" y="3752850"/>
          <p14:tracePt t="573562" x="8909050" y="3803650"/>
          <p14:tracePt t="573578" x="8890000" y="3854450"/>
          <p14:tracePt t="573595" x="8870950" y="3911600"/>
          <p14:tracePt t="573612" x="8858250" y="3949700"/>
          <p14:tracePt t="573629" x="8845550" y="3981450"/>
          <p14:tracePt t="573646" x="8832850" y="4006850"/>
          <p14:tracePt t="573662" x="8813800" y="4025900"/>
          <p14:tracePt t="573664" x="8794750" y="4032250"/>
          <p14:tracePt t="573679" x="8788400" y="4057650"/>
          <p14:tracePt t="573695" x="8763000" y="4070350"/>
          <p14:tracePt t="573712" x="8743950" y="4083050"/>
          <p14:tracePt t="573729" x="8718550" y="4089400"/>
          <p14:tracePt t="573745" x="8699500" y="4102100"/>
          <p14:tracePt t="573762" x="8674100" y="4108450"/>
          <p14:tracePt t="573778" x="8667750" y="4114800"/>
          <p14:tracePt t="573795" x="8655050" y="4114800"/>
          <p14:tracePt t="573848" x="8642350" y="4114800"/>
          <p14:tracePt t="573856" x="8629650" y="4114800"/>
          <p14:tracePt t="573863" x="8623300" y="4108450"/>
          <p14:tracePt t="573879" x="8604250" y="4095750"/>
          <p14:tracePt t="573895" x="8591550" y="4076700"/>
          <p14:tracePt t="573912" x="8585200" y="4057650"/>
          <p14:tracePt t="573929" x="8585200" y="4025900"/>
          <p14:tracePt t="573945" x="8585200" y="3987800"/>
          <p14:tracePt t="573962" x="8585200" y="3943350"/>
          <p14:tracePt t="573979" x="8585200" y="3911600"/>
          <p14:tracePt t="573995" x="8585200" y="3879850"/>
          <p14:tracePt t="574012" x="8585200" y="3835400"/>
          <p14:tracePt t="574028" x="8585200" y="3759200"/>
          <p14:tracePt t="574046" x="8585200" y="3695700"/>
          <p14:tracePt t="574062" x="8585200" y="3613150"/>
          <p14:tracePt t="574064" x="8585200" y="3575050"/>
          <p14:tracePt t="574080" x="8585200" y="3536950"/>
          <p14:tracePt t="574095" x="8597900" y="3505200"/>
          <p14:tracePt t="574112" x="8616950" y="3473450"/>
          <p14:tracePt t="574128" x="8655050" y="3422650"/>
          <p14:tracePt t="574145" x="8699500" y="3390900"/>
          <p14:tracePt t="574162" x="8737600" y="3371850"/>
          <p14:tracePt t="574178" x="8750300" y="3359150"/>
          <p14:tracePt t="574195" x="8769350" y="3352800"/>
          <p14:tracePt t="574212" x="8788400" y="3352800"/>
          <p14:tracePt t="574228" x="8801100" y="3352800"/>
          <p14:tracePt t="574245" x="8813800" y="3352800"/>
          <p14:tracePt t="574262" x="8832850" y="3352800"/>
          <p14:tracePt t="574279" x="8870950" y="3384550"/>
          <p14:tracePt t="574295" x="8902700" y="3467100"/>
          <p14:tracePt t="574312" x="8934450" y="3556000"/>
          <p14:tracePt t="574328" x="8959850" y="3651250"/>
          <p14:tracePt t="574346" x="8959850" y="3727450"/>
          <p14:tracePt t="574362" x="8959850" y="3778250"/>
          <p14:tracePt t="574378" x="8928100" y="3822700"/>
          <p14:tracePt t="574396" x="8909050" y="3873500"/>
          <p14:tracePt t="574412" x="8877300" y="3917950"/>
          <p14:tracePt t="574428" x="8839200" y="3975100"/>
          <p14:tracePt t="574445" x="8782050" y="4006850"/>
          <p14:tracePt t="574462" x="8737600" y="4019550"/>
          <p14:tracePt t="574479" x="8724900" y="4019550"/>
          <p14:tracePt t="574481" x="8718550" y="4025900"/>
          <p14:tracePt t="574576" x="8712200" y="4025900"/>
          <p14:tracePt t="574583" x="8705850" y="4019550"/>
          <p14:tracePt t="574595" x="8699500" y="4013200"/>
          <p14:tracePt t="574612" x="8686800" y="4000500"/>
          <p14:tracePt t="574629" x="8674100" y="3981450"/>
          <p14:tracePt t="574645" x="8655050" y="3949700"/>
          <p14:tracePt t="574662" x="8642350" y="3917950"/>
          <p14:tracePt t="574679" x="8629650" y="3879850"/>
          <p14:tracePt t="574695" x="8623300" y="3860800"/>
          <p14:tracePt t="574712" x="8616950" y="3841750"/>
          <p14:tracePt t="574729" x="8597900" y="3829050"/>
          <p14:tracePt t="574745" x="8591550" y="3810000"/>
          <p14:tracePt t="574762" x="8578850" y="3797300"/>
          <p14:tracePt t="574779" x="8566150" y="3790950"/>
          <p14:tracePt t="574795" x="8559800" y="3784600"/>
          <p14:tracePt t="574832" x="8559800" y="3790950"/>
          <p14:tracePt t="574845" x="8553450" y="3797300"/>
          <p14:tracePt t="574862" x="8553450" y="3810000"/>
          <p14:tracePt t="574887" x="8553450" y="3822700"/>
          <p14:tracePt t="574897" x="8553450" y="3835400"/>
          <p14:tracePt t="574912" x="8553450" y="3867150"/>
          <p14:tracePt t="574928" x="8553450" y="3892550"/>
          <p14:tracePt t="574945" x="8547100" y="3924300"/>
          <p14:tracePt t="574962" x="8547100" y="3949700"/>
          <p14:tracePt t="574978" x="8547100" y="3968750"/>
          <p14:tracePt t="574995" x="8547100" y="3987800"/>
          <p14:tracePt t="575012" x="8547100" y="4013200"/>
          <p14:tracePt t="575029" x="8547100" y="4044950"/>
          <p14:tracePt t="575046" x="8547100" y="4076700"/>
          <p14:tracePt t="575062" x="8547100" y="4095750"/>
          <p14:tracePt t="575064" x="8547100" y="4102100"/>
          <p14:tracePt t="575079" x="8540750" y="4114800"/>
          <p14:tracePt t="575095" x="8521700" y="4133850"/>
          <p14:tracePt t="575112" x="8502650" y="4152900"/>
          <p14:tracePt t="575129" x="8483600" y="4171950"/>
          <p14:tracePt t="575145" x="8470900" y="4184650"/>
          <p14:tracePt t="575162" x="8470900" y="4197350"/>
          <p14:tracePt t="575179" x="8458200" y="4216400"/>
          <p14:tracePt t="575195" x="8445500" y="4229100"/>
          <p14:tracePt t="575212" x="8426450" y="4267200"/>
          <p14:tracePt t="575228" x="8394700" y="4305300"/>
          <p14:tracePt t="575245" x="8382000" y="4324350"/>
          <p14:tracePt t="575262" x="8382000" y="4337050"/>
          <p14:tracePt t="575295" x="8369300" y="4337050"/>
          <p14:tracePt t="575312" x="8350250" y="4349750"/>
          <p14:tracePt t="575328" x="8337550" y="4394200"/>
          <p14:tracePt t="575345" x="8331200" y="4438650"/>
          <p14:tracePt t="575362" x="8331200" y="4464050"/>
          <p14:tracePt t="575378" x="8331200" y="4470400"/>
          <p14:tracePt t="575396" x="8324850" y="4476750"/>
          <p14:tracePt t="575412" x="8324850" y="4483100"/>
          <p14:tracePt t="575429" x="8318500" y="4489450"/>
          <p14:tracePt t="575445" x="8318500" y="4495800"/>
          <p14:tracePt t="575543" x="8312150" y="4495800"/>
          <p14:tracePt t="575552" x="8305800" y="4495800"/>
          <p14:tracePt t="575562" x="8299450" y="4483100"/>
          <p14:tracePt t="575579" x="8286750" y="4451350"/>
          <p14:tracePt t="575595" x="8274050" y="4413250"/>
          <p14:tracePt t="575612" x="8267700" y="4387850"/>
          <p14:tracePt t="575629" x="8261350" y="4356100"/>
          <p14:tracePt t="575645" x="8261350" y="4324350"/>
          <p14:tracePt t="575662" x="8261350" y="4286250"/>
          <p14:tracePt t="575664" x="8261350" y="4260850"/>
          <p14:tracePt t="575679" x="8255000" y="4222750"/>
          <p14:tracePt t="575695" x="8255000" y="4191000"/>
          <p14:tracePt t="575712" x="8255000" y="4159250"/>
          <p14:tracePt t="575728" x="8255000" y="4127500"/>
          <p14:tracePt t="575745" x="8255000" y="4089400"/>
          <p14:tracePt t="575762" x="8255000" y="4051300"/>
          <p14:tracePt t="575778" x="8255000" y="4019550"/>
          <p14:tracePt t="575795" x="8255000" y="3987800"/>
          <p14:tracePt t="575812" x="8255000" y="3949700"/>
          <p14:tracePt t="575828" x="8255000" y="3905250"/>
          <p14:tracePt t="575845" x="8255000" y="3867150"/>
          <p14:tracePt t="575862" x="8255000" y="3829050"/>
          <p14:tracePt t="575879" x="8255000" y="3759200"/>
          <p14:tracePt t="575895" x="8267700" y="3714750"/>
          <p14:tracePt t="575912" x="8267700" y="3663950"/>
          <p14:tracePt t="575928" x="8267700" y="3625850"/>
          <p14:tracePt t="575945" x="8267700" y="3587750"/>
          <p14:tracePt t="575962" x="8267700" y="3556000"/>
          <p14:tracePt t="575978" x="8267700" y="3517900"/>
          <p14:tracePt t="575995" x="8274050" y="3486150"/>
          <p14:tracePt t="576012" x="8286750" y="3448050"/>
          <p14:tracePt t="576029" x="8286750" y="3416300"/>
          <p14:tracePt t="576045" x="8286750" y="3390900"/>
          <p14:tracePt t="576062" x="8293100" y="3378200"/>
          <p14:tracePt t="576079" x="8299450" y="3359150"/>
          <p14:tracePt t="576096" x="8299450" y="3346450"/>
          <p14:tracePt t="576112" x="8299450" y="3333750"/>
          <p14:tracePt t="576128" x="8305800" y="3321050"/>
          <p14:tracePt t="576145" x="8305800" y="3302000"/>
          <p14:tracePt t="576162" x="8312150" y="3270250"/>
          <p14:tracePt t="576179" x="8312150" y="3244850"/>
          <p14:tracePt t="576196" x="8312150" y="3225800"/>
          <p14:tracePt t="576212" x="8312150" y="3213100"/>
          <p14:tracePt t="576245" x="8318500" y="3206750"/>
          <p14:tracePt t="576262" x="8318500" y="3194050"/>
          <p14:tracePt t="576279" x="8331200" y="3187700"/>
          <p14:tracePt t="576295" x="8331200" y="3175000"/>
          <p14:tracePt t="576312" x="8337550" y="3175000"/>
          <p14:tracePt t="576360" x="8343900" y="3175000"/>
          <p14:tracePt t="576367" x="8350250" y="3175000"/>
          <p14:tracePt t="576378" x="8362950" y="3175000"/>
          <p14:tracePt t="576395" x="8401050" y="3175000"/>
          <p14:tracePt t="576412" x="8439150" y="3175000"/>
          <p14:tracePt t="576429" x="8483600" y="3175000"/>
          <p14:tracePt t="576445" x="8509000" y="3175000"/>
          <p14:tracePt t="576462" x="8540750" y="3175000"/>
          <p14:tracePt t="576479" x="8591550" y="3175000"/>
          <p14:tracePt t="576495" x="8616950" y="3175000"/>
          <p14:tracePt t="576512" x="8636000" y="3175000"/>
          <p14:tracePt t="576529" x="8648700" y="3175000"/>
          <p14:tracePt t="576545" x="8661400" y="3175000"/>
          <p14:tracePt t="576562" x="8674100" y="3175000"/>
          <p14:tracePt t="576579" x="8686800" y="3175000"/>
          <p14:tracePt t="576596" x="8699500" y="3175000"/>
          <p14:tracePt t="576612" x="8712200" y="3175000"/>
          <p14:tracePt t="576628" x="8718550" y="3175000"/>
          <p14:tracePt t="576783" x="8718550" y="3187700"/>
          <p14:tracePt t="576791" x="8718550" y="3206750"/>
          <p14:tracePt t="576799" x="8718550" y="3232150"/>
          <p14:tracePt t="576812" x="8718550" y="3257550"/>
          <p14:tracePt t="576828" x="8718550" y="3302000"/>
          <p14:tracePt t="576845" x="8718550" y="3371850"/>
          <p14:tracePt t="576862" x="8718550" y="3441700"/>
          <p14:tracePt t="576880" x="8718550" y="3575050"/>
          <p14:tracePt t="576895" x="8718550" y="3670300"/>
          <p14:tracePt t="576912" x="8712200" y="3765550"/>
          <p14:tracePt t="576929" x="8712200" y="3854450"/>
          <p14:tracePt t="576945" x="8705850" y="3917950"/>
          <p14:tracePt t="576962" x="8705850" y="3975100"/>
          <p14:tracePt t="576979" x="8705850" y="4019550"/>
          <p14:tracePt t="576995" x="8699500" y="4070350"/>
          <p14:tracePt t="577012" x="8699500" y="4121150"/>
          <p14:tracePt t="577029" x="8699500" y="4159250"/>
          <p14:tracePt t="577045" x="8699500" y="4184650"/>
          <p14:tracePt t="577062" x="8699500" y="4203700"/>
          <p14:tracePt t="577079" x="8699500" y="4216400"/>
          <p14:tracePt t="577112" x="8699500" y="4222750"/>
          <p14:tracePt t="577128" x="8699500" y="4235450"/>
          <p14:tracePt t="577145" x="8699500" y="4248150"/>
          <p14:tracePt t="577162" x="8699500" y="4260850"/>
          <p14:tracePt t="577179" x="8693150" y="4267200"/>
          <p14:tracePt t="577195" x="8674100" y="4273550"/>
          <p14:tracePt t="577212" x="8655050" y="4286250"/>
          <p14:tracePt t="577229" x="8616950" y="4298950"/>
          <p14:tracePt t="577245" x="8572500" y="4311650"/>
          <p14:tracePt t="577262" x="8528050" y="4324350"/>
          <p14:tracePt t="577279" x="8451850" y="4337050"/>
          <p14:tracePt t="577295" x="8413750" y="4337050"/>
          <p14:tracePt t="577312" x="8388350" y="4337050"/>
          <p14:tracePt t="577329" x="8382000" y="4337050"/>
          <p14:tracePt t="577346" x="8382000" y="4343400"/>
          <p14:tracePt t="577362" x="8375650" y="4343400"/>
          <p14:tracePt t="577378" x="8362950" y="4330700"/>
          <p14:tracePt t="577395" x="8343900" y="4311650"/>
          <p14:tracePt t="577412" x="8331200" y="4292600"/>
          <p14:tracePt t="577429" x="8318500" y="4260850"/>
          <p14:tracePt t="577445" x="8305800" y="4210050"/>
          <p14:tracePt t="577462" x="8305800" y="4146550"/>
          <p14:tracePt t="577479" x="8299450" y="4057650"/>
          <p14:tracePt t="577495" x="8299450" y="4019550"/>
          <p14:tracePt t="577512" x="8299450" y="3981450"/>
          <p14:tracePt t="577529" x="8312150" y="3924300"/>
          <p14:tracePt t="577545" x="8337550" y="3835400"/>
          <p14:tracePt t="577562" x="8375650" y="3740150"/>
          <p14:tracePt t="577579" x="8394700" y="3644900"/>
          <p14:tracePt t="577595" x="8420100" y="3587750"/>
          <p14:tracePt t="577612" x="8432800" y="3549650"/>
          <p14:tracePt t="577629" x="8445500" y="3511550"/>
          <p14:tracePt t="577645" x="8451850" y="3479800"/>
          <p14:tracePt t="577662" x="8464550" y="3460750"/>
          <p14:tracePt t="577679" x="8470900" y="3460750"/>
          <p14:tracePt t="577744" x="8470900" y="3467100"/>
          <p14:tracePt t="577762" x="8477250" y="3517900"/>
          <p14:tracePt t="577779" x="8489950" y="3562350"/>
          <p14:tracePt t="577795" x="8502650" y="3600450"/>
          <p14:tracePt t="577812" x="8509000" y="3632200"/>
          <p14:tracePt t="577828" x="8515350" y="3657600"/>
          <p14:tracePt t="577845" x="8521700" y="3663950"/>
          <p14:tracePt t="577862" x="8515350" y="3663950"/>
          <p14:tracePt t="577903" x="8515350" y="3651250"/>
          <p14:tracePt t="577912" x="8515350" y="3638550"/>
          <p14:tracePt t="577929" x="8515350" y="3619500"/>
          <p14:tracePt t="577945" x="8515350" y="3587750"/>
          <p14:tracePt t="577962" x="8515350" y="3536950"/>
          <p14:tracePt t="577978" x="8515350" y="3492500"/>
          <p14:tracePt t="577995" x="8515350" y="3460750"/>
          <p14:tracePt t="578012" x="8515350" y="3429000"/>
          <p14:tracePt t="578029" x="8515350" y="3409950"/>
          <p14:tracePt t="578046" x="8509000" y="3390900"/>
          <p14:tracePt t="578062" x="8502650" y="3384550"/>
          <p14:tracePt t="578064" x="8502650" y="3378200"/>
          <p14:tracePt t="578176" x="8496300" y="3371850"/>
          <p14:tracePt t="578195" x="8477250" y="3365500"/>
          <p14:tracePt t="578212" x="8458200" y="3352800"/>
          <p14:tracePt t="578229" x="8432800" y="3346450"/>
          <p14:tracePt t="578245" x="8407400" y="3340100"/>
          <p14:tracePt t="578262" x="8375650" y="3333750"/>
          <p14:tracePt t="578264" x="8362950" y="3327400"/>
          <p14:tracePt t="578279" x="8331200" y="3327400"/>
          <p14:tracePt t="578295" x="8312150" y="3321050"/>
          <p14:tracePt t="578312" x="8299450" y="3314700"/>
          <p14:tracePt t="578328" x="8280400" y="3308350"/>
          <p14:tracePt t="578345" x="8261350" y="3308350"/>
          <p14:tracePt t="578362" x="8235950" y="3295650"/>
          <p14:tracePt t="578378" x="8197850" y="3282950"/>
          <p14:tracePt t="578396" x="8153400" y="3263900"/>
          <p14:tracePt t="578412" x="8115300" y="3251200"/>
          <p14:tracePt t="578429" x="8077200" y="3225800"/>
          <p14:tracePt t="578445" x="8039100" y="3206750"/>
          <p14:tracePt t="578462" x="8001000" y="3187700"/>
          <p14:tracePt t="578479" x="7943850" y="3168650"/>
          <p14:tracePt t="578495" x="7918450" y="3155950"/>
          <p14:tracePt t="578512" x="7905750" y="3149600"/>
          <p14:tracePt t="578529" x="7893050" y="3149600"/>
          <p14:tracePt t="578545" x="7880350" y="3136900"/>
          <p14:tracePt t="578562" x="7854950" y="3117850"/>
          <p14:tracePt t="578579" x="7835900" y="3098800"/>
          <p14:tracePt t="578595" x="7791450" y="3073400"/>
          <p14:tracePt t="578612" x="7753350" y="3054350"/>
          <p14:tracePt t="578628" x="7721600" y="3041650"/>
          <p14:tracePt t="578645" x="7683500" y="3028950"/>
          <p14:tracePt t="578662" x="7639050" y="3016250"/>
          <p14:tracePt t="578679" x="7620000" y="3003550"/>
          <p14:tracePt t="578681" x="7594600" y="2990850"/>
          <p14:tracePt t="578695" x="7569200" y="2978150"/>
          <p14:tracePt t="578712" x="7537450" y="2971800"/>
          <p14:tracePt t="578729" x="7505700" y="2965450"/>
          <p14:tracePt t="578745" x="7461250" y="2965450"/>
          <p14:tracePt t="578762" x="7410450" y="2965450"/>
          <p14:tracePt t="578778" x="7353300" y="2965450"/>
          <p14:tracePt t="578795" x="7289800" y="2965450"/>
          <p14:tracePt t="578812" x="7232650" y="2965450"/>
          <p14:tracePt t="578828" x="7175500" y="2965450"/>
          <p14:tracePt t="578846" x="7099300" y="2965450"/>
          <p14:tracePt t="578862" x="6991350" y="2978150"/>
          <p14:tracePt t="578864" x="6921500" y="3003550"/>
          <p14:tracePt t="578882" x="6737350" y="3048000"/>
          <p14:tracePt t="578895" x="6565900" y="3092450"/>
          <p14:tracePt t="578912" x="6432550" y="3143250"/>
          <p14:tracePt t="578928" x="6337300" y="3175000"/>
          <p14:tracePt t="578945" x="6223000" y="3175000"/>
          <p14:tracePt t="578962" x="6102350" y="3175000"/>
          <p14:tracePt t="578979" x="5994400" y="3175000"/>
          <p14:tracePt t="578996" x="5911850" y="3175000"/>
          <p14:tracePt t="579012" x="5873750" y="3155950"/>
          <p14:tracePt t="579029" x="5861050" y="3149600"/>
          <p14:tracePt t="579062" x="5911850" y="3149600"/>
          <p14:tracePt t="579079" x="6083300" y="3149600"/>
          <p14:tracePt t="579095" x="6229350" y="3149600"/>
          <p14:tracePt t="579112" x="6400800" y="3149600"/>
          <p14:tracePt t="579129" x="6610350" y="3136900"/>
          <p14:tracePt t="579146" x="6819900" y="3136900"/>
          <p14:tracePt t="579163" x="7042150" y="3136900"/>
          <p14:tracePt t="579178" x="7219950" y="3143250"/>
          <p14:tracePt t="579195" x="7359650" y="3149600"/>
          <p14:tracePt t="579212" x="7454900" y="3149600"/>
          <p14:tracePt t="579229" x="7550150" y="3149600"/>
          <p14:tracePt t="579245" x="7645400" y="3155950"/>
          <p14:tracePt t="579262" x="7734300" y="3155950"/>
          <p14:tracePt t="579279" x="7854950" y="3155950"/>
          <p14:tracePt t="579296" x="7918450" y="3155950"/>
          <p14:tracePt t="579312" x="7956550" y="3155950"/>
          <p14:tracePt t="579328" x="7969250" y="3149600"/>
          <p14:tracePt t="579346" x="7981950" y="3136900"/>
          <p14:tracePt t="579362" x="8001000" y="3124200"/>
          <p14:tracePt t="579378" x="8007350" y="3124200"/>
          <p14:tracePt t="579395" x="8013700" y="3124200"/>
          <p14:tracePt t="579412" x="8020050" y="3124200"/>
          <p14:tracePt t="579429" x="8032750" y="3117850"/>
          <p14:tracePt t="579528" x="8020050" y="3117850"/>
          <p14:tracePt t="579535" x="7988300" y="3117850"/>
          <p14:tracePt t="579545" x="7956550" y="3117850"/>
          <p14:tracePt t="579562" x="7893050" y="3149600"/>
          <p14:tracePt t="579579" x="7816850" y="3194050"/>
          <p14:tracePt t="579595" x="7727950" y="3244850"/>
          <p14:tracePt t="579612" x="7632700" y="3314700"/>
          <p14:tracePt t="579629" x="7531100" y="3371850"/>
          <p14:tracePt t="579646" x="7429500" y="3429000"/>
          <p14:tracePt t="579662" x="7359650" y="3486150"/>
          <p14:tracePt t="579664" x="7334250" y="3498850"/>
          <p14:tracePt t="579678" x="7308850" y="3511550"/>
          <p14:tracePt t="579695" x="7239000" y="3549650"/>
          <p14:tracePt t="579712" x="7169150" y="3581400"/>
          <p14:tracePt t="579729" x="7099300" y="3600450"/>
          <p14:tracePt t="579746" x="7035800" y="3613150"/>
          <p14:tracePt t="579762" x="6965950" y="3613150"/>
          <p14:tracePt t="579778" x="6915150" y="3613150"/>
          <p14:tracePt t="579795" x="6858000" y="3613150"/>
          <p14:tracePt t="579812" x="6819900" y="3613150"/>
          <p14:tracePt t="579828" x="6813550" y="3613150"/>
          <p14:tracePt t="579862" x="6819900" y="3594100"/>
          <p14:tracePt t="579878" x="6921500" y="3575050"/>
          <p14:tracePt t="579880" x="6991350" y="3575050"/>
          <p14:tracePt t="579895" x="7169150" y="3562350"/>
          <p14:tracePt t="579912" x="7385050" y="3543300"/>
          <p14:tracePt t="579929" x="7581900" y="3511550"/>
          <p14:tracePt t="579945" x="7753350" y="3460750"/>
          <p14:tracePt t="579962" x="7893050" y="3416300"/>
          <p14:tracePt t="579979" x="7988300" y="3371850"/>
          <p14:tracePt t="579996" x="8058150" y="3346450"/>
          <p14:tracePt t="580012" x="8102600" y="3314700"/>
          <p14:tracePt t="580029" x="8140700" y="3289300"/>
          <p14:tracePt t="580045" x="8159750" y="3263900"/>
          <p14:tracePt t="580062" x="8172450" y="3232150"/>
          <p14:tracePt t="580079" x="8172450" y="3206750"/>
          <p14:tracePt t="580081" x="8172450" y="3194050"/>
          <p14:tracePt t="580095" x="8166100" y="3181350"/>
          <p14:tracePt t="580112" x="8159750" y="3168650"/>
          <p14:tracePt t="580151" x="8159750" y="3162300"/>
          <p14:tracePt t="580162" x="8153400" y="3162300"/>
          <p14:tracePt t="580183" x="8147050" y="3162300"/>
          <p14:tracePt t="580199" x="8134350" y="3162300"/>
          <p14:tracePt t="580212" x="8128000" y="3162300"/>
          <p14:tracePt t="580229" x="8096250" y="3181350"/>
          <p14:tracePt t="580245" x="8064500" y="3232150"/>
          <p14:tracePt t="580262" x="8020050" y="3289300"/>
          <p14:tracePt t="580279" x="7943850" y="3422650"/>
          <p14:tracePt t="580295" x="7886700" y="3530600"/>
          <p14:tracePt t="580312" x="7835900" y="3670300"/>
          <p14:tracePt t="580328" x="7791450" y="3803650"/>
          <p14:tracePt t="580345" x="7747000" y="3911600"/>
          <p14:tracePt t="580362" x="7696200" y="4006850"/>
          <p14:tracePt t="580378" x="7632700" y="4114800"/>
          <p14:tracePt t="580396" x="7556500" y="4216400"/>
          <p14:tracePt t="580412" x="7499350" y="4311650"/>
          <p14:tracePt t="580429" x="7454900" y="4368800"/>
          <p14:tracePt t="580445" x="7410450" y="4394200"/>
          <p14:tracePt t="580462" x="7372350" y="4413250"/>
          <p14:tracePt t="580479" x="7340600" y="4419600"/>
          <p14:tracePt t="580495" x="7359650" y="4381500"/>
          <p14:tracePt t="580512" x="7423150" y="4349750"/>
          <p14:tracePt t="580528" x="7518400" y="4330700"/>
          <p14:tracePt t="580545" x="7651750" y="4305300"/>
          <p14:tracePt t="580562" x="7829550" y="4292600"/>
          <p14:tracePt t="580579" x="8026400" y="4286250"/>
          <p14:tracePt t="580595" x="8223250" y="4286250"/>
          <p14:tracePt t="580612" x="8350250" y="4279900"/>
          <p14:tracePt t="580629" x="8426450" y="4267200"/>
          <p14:tracePt t="580645" x="8502650" y="4267200"/>
          <p14:tracePt t="580662" x="8572500" y="4260850"/>
          <p14:tracePt t="580664" x="8610600" y="4260850"/>
          <p14:tracePt t="580679" x="8642350" y="4260850"/>
          <p14:tracePt t="580695" x="8648700" y="4260850"/>
          <p14:tracePt t="580735" x="8655050" y="4260850"/>
          <p14:tracePt t="580760" x="8661400" y="4260850"/>
          <p14:tracePt t="580776" x="8667750" y="4260850"/>
          <p14:tracePt t="580783" x="8667750" y="4267200"/>
          <p14:tracePt t="580795" x="8667750" y="4273550"/>
          <p14:tracePt t="580812" x="8667750" y="4279900"/>
          <p14:tracePt t="580828" x="8674100" y="4292600"/>
          <p14:tracePt t="580845" x="8674100" y="4311650"/>
          <p14:tracePt t="580863" x="8674100" y="4356100"/>
          <p14:tracePt t="580881" x="8674100" y="4387850"/>
          <p14:tracePt t="580895" x="8667750" y="4406900"/>
          <p14:tracePt t="580912" x="8648700" y="4425950"/>
          <p14:tracePt t="580929" x="8616950" y="4445000"/>
          <p14:tracePt t="580945" x="8591550" y="4464050"/>
          <p14:tracePt t="580962" x="8566150" y="4476750"/>
          <p14:tracePt t="580979" x="8547100" y="4489450"/>
          <p14:tracePt t="580996" x="8528050" y="4508500"/>
          <p14:tracePt t="581012" x="8489950" y="4527550"/>
          <p14:tracePt t="581029" x="8439150" y="4527550"/>
          <p14:tracePt t="581046" x="8401050" y="4527550"/>
          <p14:tracePt t="581062" x="8382000" y="4527550"/>
          <p14:tracePt t="581079" x="8356600" y="4527550"/>
          <p14:tracePt t="581082" x="8337550" y="4514850"/>
          <p14:tracePt t="581095" x="8293100" y="4489450"/>
          <p14:tracePt t="581112" x="8235950" y="4457700"/>
          <p14:tracePt t="581129" x="8172450" y="4413250"/>
          <p14:tracePt t="581145" x="8115300" y="4387850"/>
          <p14:tracePt t="581162" x="8077200" y="4362450"/>
          <p14:tracePt t="581179" x="8051800" y="4324350"/>
          <p14:tracePt t="581195" x="8032750" y="4286250"/>
          <p14:tracePt t="581212" x="8020050" y="4248150"/>
          <p14:tracePt t="581229" x="8013700" y="4203700"/>
          <p14:tracePt t="581246" x="8007350" y="4165600"/>
          <p14:tracePt t="581262" x="8007350" y="4121150"/>
          <p14:tracePt t="581263" x="8007350" y="4102100"/>
          <p14:tracePt t="581279" x="8007350" y="4070350"/>
          <p14:tracePt t="581295" x="8020050" y="4038600"/>
          <p14:tracePt t="581312" x="8045450" y="4006850"/>
          <p14:tracePt t="581329" x="8064500" y="3962400"/>
          <p14:tracePt t="581345" x="8089900" y="3924300"/>
          <p14:tracePt t="581362" x="8115300" y="3892550"/>
          <p14:tracePt t="581378" x="8153400" y="3873500"/>
          <p14:tracePt t="581395" x="8178800" y="3854450"/>
          <p14:tracePt t="581412" x="8216900" y="3835400"/>
          <p14:tracePt t="581429" x="8261350" y="3822700"/>
          <p14:tracePt t="581445" x="8305800" y="3797300"/>
          <p14:tracePt t="581462" x="8356600" y="3784600"/>
          <p14:tracePt t="581478" x="8413750" y="3771900"/>
          <p14:tracePt t="581495" x="8502650" y="3771900"/>
          <p14:tracePt t="581512" x="8553450" y="3765550"/>
          <p14:tracePt t="581529" x="8597900" y="3765550"/>
          <p14:tracePt t="581545" x="8636000" y="3765550"/>
          <p14:tracePt t="581562" x="8674100" y="3765550"/>
          <p14:tracePt t="581579" x="8699500" y="3765550"/>
          <p14:tracePt t="581596" x="8712200" y="3765550"/>
          <p14:tracePt t="581612" x="8718550" y="3765550"/>
          <p14:tracePt t="581629" x="8724900" y="3765550"/>
          <p14:tracePt t="581645" x="8743950" y="3765550"/>
          <p14:tracePt t="581662" x="8775700" y="3765550"/>
          <p14:tracePt t="581679" x="8807450" y="3765550"/>
          <p14:tracePt t="581680" x="8820150" y="3765550"/>
          <p14:tracePt t="581695" x="8845550" y="3778250"/>
          <p14:tracePt t="581712" x="8864600" y="3778250"/>
          <p14:tracePt t="581729" x="8877300" y="3784600"/>
          <p14:tracePt t="581745" x="8890000" y="3790950"/>
          <p14:tracePt t="581762" x="8909050" y="3803650"/>
          <p14:tracePt t="581779" x="8915400" y="3803650"/>
          <p14:tracePt t="581795" x="8928100" y="3810000"/>
          <p14:tracePt t="581812" x="8928100" y="3816350"/>
          <p14:tracePt t="581829" x="8940800" y="3816350"/>
          <p14:tracePt t="581845" x="8947150" y="3829050"/>
          <p14:tracePt t="581862" x="8947150" y="3841750"/>
          <p14:tracePt t="581879" x="8953500" y="3848100"/>
          <p14:tracePt t="581880" x="8953500" y="3854450"/>
          <p14:tracePt t="581895" x="8959850" y="3873500"/>
          <p14:tracePt t="581912" x="8966200" y="3892550"/>
          <p14:tracePt t="581929" x="8966200" y="3917950"/>
          <p14:tracePt t="581945" x="8966200" y="3943350"/>
          <p14:tracePt t="581962" x="8966200" y="3968750"/>
          <p14:tracePt t="581979" x="8966200" y="3994150"/>
          <p14:tracePt t="581996" x="8966200" y="4013200"/>
          <p14:tracePt t="582012" x="8966200" y="4025900"/>
          <p14:tracePt t="582029" x="8959850" y="4044950"/>
          <p14:tracePt t="582045" x="8953500" y="4057650"/>
          <p14:tracePt t="582062" x="8947150" y="4070350"/>
          <p14:tracePt t="582079" x="8940800" y="4089400"/>
          <p14:tracePt t="582095" x="8928100" y="4095750"/>
          <p14:tracePt t="582112" x="8921750" y="4114800"/>
          <p14:tracePt t="582129" x="8902700" y="4133850"/>
          <p14:tracePt t="582145" x="8902700" y="4146550"/>
          <p14:tracePt t="582162" x="8883650" y="4165600"/>
          <p14:tracePt t="582179" x="8864600" y="4191000"/>
          <p14:tracePt t="582196" x="8851900" y="4210050"/>
          <p14:tracePt t="582212" x="8839200" y="4241800"/>
          <p14:tracePt t="582228" x="8826500" y="4273550"/>
          <p14:tracePt t="582245" x="8820150" y="4286250"/>
          <p14:tracePt t="582262" x="8807450" y="4298950"/>
          <p14:tracePt t="582279" x="8782050" y="4324350"/>
          <p14:tracePt t="582295" x="8775700" y="4343400"/>
          <p14:tracePt t="582312" x="8763000" y="4362450"/>
          <p14:tracePt t="582328" x="8743950" y="4375150"/>
          <p14:tracePt t="582345" x="8718550" y="4394200"/>
          <p14:tracePt t="582362" x="8693150" y="4406900"/>
          <p14:tracePt t="582379" x="8674100" y="4419600"/>
          <p14:tracePt t="582395" x="8655050" y="4425950"/>
          <p14:tracePt t="582412" x="8636000" y="4425950"/>
          <p14:tracePt t="582428" x="8616950" y="4438650"/>
          <p14:tracePt t="582445" x="8591550" y="4451350"/>
          <p14:tracePt t="582462" x="8553450" y="4457700"/>
          <p14:tracePt t="582479" x="8528050" y="4470400"/>
          <p14:tracePt t="582480" x="8509000" y="4476750"/>
          <p14:tracePt t="582495" x="8477250" y="4483100"/>
          <p14:tracePt t="582512" x="8439150" y="4489450"/>
          <p14:tracePt t="582528" x="8394700" y="4495800"/>
          <p14:tracePt t="582545" x="8362950" y="4495800"/>
          <p14:tracePt t="582562" x="8337550" y="4495800"/>
          <p14:tracePt t="582579" x="8324850" y="4495800"/>
          <p14:tracePt t="582595" x="8312150" y="4495800"/>
          <p14:tracePt t="582629" x="8299450" y="4495800"/>
          <p14:tracePt t="582645" x="8286750" y="4495800"/>
          <p14:tracePt t="582664" x="8267700" y="4495800"/>
          <p14:tracePt t="582678" x="8261350" y="4495800"/>
          <p14:tracePt t="583287" x="8255000" y="4495800"/>
          <p14:tracePt t="583296" x="8223250" y="4495800"/>
          <p14:tracePt t="583312" x="8153400" y="4495800"/>
          <p14:tracePt t="583328" x="8083550" y="4502150"/>
          <p14:tracePt t="583345" x="8032750" y="4495800"/>
          <p14:tracePt t="583362" x="8007350" y="4489450"/>
          <p14:tracePt t="583378" x="7994650" y="4483100"/>
          <p14:tracePt t="583395" x="7994650" y="4476750"/>
          <p14:tracePt t="583412" x="7994650" y="4470400"/>
          <p14:tracePt t="583429" x="7994650" y="4464050"/>
          <p14:tracePt t="583462" x="7994650" y="4457700"/>
          <p14:tracePt t="583543" x="7994650" y="4451350"/>
          <p14:tracePt t="583559" x="7994650" y="4445000"/>
          <p14:tracePt t="583567" x="7994650" y="4438650"/>
          <p14:tracePt t="583704" x="7981950" y="4438650"/>
          <p14:tracePt t="583712" x="7969250" y="4438650"/>
          <p14:tracePt t="583729" x="7943850" y="4451350"/>
          <p14:tracePt t="583745" x="7912100" y="4451350"/>
          <p14:tracePt t="583762" x="7886700" y="4457700"/>
          <p14:tracePt t="583779" x="7867650" y="4470400"/>
          <p14:tracePt t="583812" x="7861300" y="4470400"/>
          <p14:tracePt t="583845" x="7854950" y="4470400"/>
          <p14:tracePt t="583903" x="7854950" y="4476750"/>
          <p14:tracePt t="583911" x="7854950" y="4495800"/>
          <p14:tracePt t="583920" x="7854950" y="4527550"/>
          <p14:tracePt t="583928" x="7854950" y="4552950"/>
          <p14:tracePt t="583946" x="7854950" y="4603750"/>
          <p14:tracePt t="583962" x="7854950" y="4654550"/>
          <p14:tracePt t="583978" x="7854950" y="4705350"/>
          <p14:tracePt t="583995" x="7854950" y="4730750"/>
          <p14:tracePt t="584012" x="7854950" y="4756150"/>
          <p14:tracePt t="584028" x="7854950" y="4775200"/>
          <p14:tracePt t="584046" x="7854950" y="4806950"/>
          <p14:tracePt t="584062" x="7854950" y="4857750"/>
          <p14:tracePt t="584064" x="7854950" y="4883150"/>
          <p14:tracePt t="584079" x="7854950" y="4908550"/>
          <p14:tracePt t="584095" x="7829550" y="4972050"/>
          <p14:tracePt t="584112" x="7816850" y="4984750"/>
          <p14:tracePt t="584256" x="7816850" y="4997450"/>
          <p14:tracePt t="584263" x="7816850" y="5022850"/>
          <p14:tracePt t="584279" x="7816850" y="5054600"/>
          <p14:tracePt t="584295" x="7816850" y="5118100"/>
          <p14:tracePt t="584312" x="7816850" y="5156200"/>
          <p14:tracePt t="584329" x="7816850" y="5187950"/>
          <p14:tracePt t="584345" x="7797800" y="5238750"/>
          <p14:tracePt t="584362" x="7766050" y="5308600"/>
          <p14:tracePt t="584379" x="7734300" y="5397500"/>
          <p14:tracePt t="584395" x="7696200" y="5486400"/>
          <p14:tracePt t="584412" x="7670800" y="5575300"/>
          <p14:tracePt t="584429" x="7626350" y="5638800"/>
          <p14:tracePt t="584445" x="7581900" y="5689600"/>
          <p14:tracePt t="584462" x="7524750" y="5715000"/>
          <p14:tracePt t="584479" x="7499350" y="5740400"/>
          <p14:tracePt t="584495" x="7448550" y="5784850"/>
          <p14:tracePt t="584512" x="7429500" y="5816600"/>
          <p14:tracePt t="584529" x="7397750" y="5848350"/>
          <p14:tracePt t="584545" x="7366000" y="5880100"/>
          <p14:tracePt t="584562" x="7334250" y="5905500"/>
          <p14:tracePt t="584579" x="7302500" y="5918200"/>
          <p14:tracePt t="584595" x="7277100" y="5937250"/>
          <p14:tracePt t="584612" x="7258050" y="5956300"/>
          <p14:tracePt t="584629" x="7232650" y="5981700"/>
          <p14:tracePt t="584645" x="7207250" y="5988050"/>
          <p14:tracePt t="584662" x="7169150" y="6000750"/>
          <p14:tracePt t="584679" x="7118350" y="6013450"/>
          <p14:tracePt t="584681" x="7086600" y="6026150"/>
          <p14:tracePt t="584695" x="7029450" y="6051550"/>
          <p14:tracePt t="584712" x="6959600" y="6064250"/>
          <p14:tracePt t="584728" x="6908800" y="6064250"/>
          <p14:tracePt t="584745" x="6851650" y="6064250"/>
          <p14:tracePt t="584762" x="6813550" y="6064250"/>
          <p14:tracePt t="584778" x="6756400" y="6064250"/>
          <p14:tracePt t="584795" x="6692900" y="6070600"/>
          <p14:tracePt t="584812" x="6623050" y="6070600"/>
          <p14:tracePt t="584829" x="6559550" y="6083300"/>
          <p14:tracePt t="584846" x="6502400" y="6083300"/>
          <p14:tracePt t="584862" x="6457950" y="6083300"/>
          <p14:tracePt t="584879" x="6426200" y="6076950"/>
          <p14:tracePt t="584881" x="6413500" y="6070600"/>
          <p14:tracePt t="584895" x="6375400" y="6051550"/>
          <p14:tracePt t="584912" x="6330950" y="6019800"/>
          <p14:tracePt t="584928" x="6273800" y="5988050"/>
          <p14:tracePt t="584946" x="6210300" y="5943600"/>
          <p14:tracePt t="584962" x="6153150" y="5905500"/>
          <p14:tracePt t="584979" x="6121400" y="5886450"/>
          <p14:tracePt t="584995" x="6083300" y="5848350"/>
          <p14:tracePt t="585012" x="6057900" y="5822950"/>
          <p14:tracePt t="585029" x="6019800" y="5772150"/>
          <p14:tracePt t="585045" x="5969000" y="5715000"/>
          <p14:tracePt t="585062" x="5905500" y="5651500"/>
          <p14:tracePt t="585079" x="5854700" y="5588000"/>
          <p14:tracePt t="585080" x="5835650" y="5562600"/>
          <p14:tracePt t="585095" x="5803900" y="5518150"/>
          <p14:tracePt t="585112" x="5791200" y="5486400"/>
          <p14:tracePt t="585129" x="5778500" y="5441950"/>
          <p14:tracePt t="585145" x="5753100" y="5397500"/>
          <p14:tracePt t="585162" x="5702300" y="5327650"/>
          <p14:tracePt t="585178" x="5676900" y="5283200"/>
          <p14:tracePt t="585195" x="5651500" y="5251450"/>
          <p14:tracePt t="585212" x="5632450" y="5219700"/>
          <p14:tracePt t="585229" x="5626100" y="5200650"/>
          <p14:tracePt t="585246" x="5613400" y="5181600"/>
          <p14:tracePt t="585262" x="5607050" y="5143500"/>
          <p14:tracePt t="585264" x="5594350" y="5111750"/>
          <p14:tracePt t="585279" x="5575300" y="5054600"/>
          <p14:tracePt t="585295" x="5543550" y="4984750"/>
          <p14:tracePt t="585312" x="5518150" y="4921250"/>
          <p14:tracePt t="585328" x="5486400" y="4864100"/>
          <p14:tracePt t="585346" x="5461000" y="4800600"/>
          <p14:tracePt t="585362" x="5429250" y="4724400"/>
          <p14:tracePt t="585379" x="5403850" y="4648200"/>
          <p14:tracePt t="585395" x="5378450" y="4572000"/>
          <p14:tracePt t="585412" x="5353050" y="4495800"/>
          <p14:tracePt t="585429" x="5327650" y="4413250"/>
          <p14:tracePt t="585445" x="5308600" y="4356100"/>
          <p14:tracePt t="585462" x="5295900" y="4298950"/>
          <p14:tracePt t="585479" x="5295900" y="4235450"/>
          <p14:tracePt t="585495" x="5295900" y="4108450"/>
          <p14:tracePt t="585512" x="5295900" y="4019550"/>
          <p14:tracePt t="585529" x="5276850" y="3956050"/>
          <p14:tracePt t="585545" x="5257800" y="3898900"/>
          <p14:tracePt t="585562" x="5245100" y="3848100"/>
          <p14:tracePt t="585579" x="5226050" y="3797300"/>
          <p14:tracePt t="585595" x="5213350" y="3746500"/>
          <p14:tracePt t="585612" x="5194300" y="3683000"/>
          <p14:tracePt t="585629" x="5181600" y="3619500"/>
          <p14:tracePt t="585646" x="5162550" y="3549650"/>
          <p14:tracePt t="585662" x="5156200" y="3492500"/>
          <p14:tracePt t="585664" x="5149850" y="3473450"/>
          <p14:tracePt t="585679" x="5149850" y="3422650"/>
          <p14:tracePt t="585695" x="5149850" y="3384550"/>
          <p14:tracePt t="585712" x="5149850" y="3327400"/>
          <p14:tracePt t="585728" x="5143500" y="3263900"/>
          <p14:tracePt t="585745" x="5137150" y="3200400"/>
          <p14:tracePt t="585762" x="5137150" y="3155950"/>
          <p14:tracePt t="585779" x="5143500" y="3111500"/>
          <p14:tracePt t="585796" x="5162550" y="3073400"/>
          <p14:tracePt t="585812" x="5200650" y="3016250"/>
          <p14:tracePt t="585829" x="5238750" y="2959100"/>
          <p14:tracePt t="585845" x="5276850" y="2901950"/>
          <p14:tracePt t="585862" x="5314950" y="2851150"/>
          <p14:tracePt t="585878" x="5353050" y="2813050"/>
          <p14:tracePt t="585895" x="5448300" y="2755900"/>
          <p14:tracePt t="585912" x="5511800" y="2724150"/>
          <p14:tracePt t="585929" x="5562600" y="2698750"/>
          <p14:tracePt t="585945" x="5600700" y="2686050"/>
          <p14:tracePt t="585962" x="5619750" y="2679700"/>
          <p14:tracePt t="585979" x="5664200" y="2673350"/>
          <p14:tracePt t="585996" x="5727700" y="2673350"/>
          <p14:tracePt t="586012" x="5791200" y="2673350"/>
          <p14:tracePt t="586029" x="5867400" y="2660650"/>
          <p14:tracePt t="586045" x="5937250" y="2654300"/>
          <p14:tracePt t="586062" x="6007100" y="2654300"/>
          <p14:tracePt t="586079" x="6083300" y="2654300"/>
          <p14:tracePt t="586095" x="6229350" y="2654300"/>
          <p14:tracePt t="586112" x="6318250" y="2635250"/>
          <p14:tracePt t="586129" x="6400800" y="2616200"/>
          <p14:tracePt t="586145" x="6464300" y="2597150"/>
          <p14:tracePt t="586162" x="6521450" y="2597150"/>
          <p14:tracePt t="586179" x="6572250" y="2597150"/>
          <p14:tracePt t="586195" x="6629400" y="2597150"/>
          <p14:tracePt t="586212" x="6692900" y="2597150"/>
          <p14:tracePt t="586229" x="6756400" y="2597150"/>
          <p14:tracePt t="586245" x="6813550" y="2597150"/>
          <p14:tracePt t="586262" x="6870700" y="2597150"/>
          <p14:tracePt t="586279" x="6934200" y="2597150"/>
          <p14:tracePt t="586281" x="6978650" y="2597150"/>
          <p14:tracePt t="586295" x="7073900" y="2597150"/>
          <p14:tracePt t="586312" x="7175500" y="2597150"/>
          <p14:tracePt t="586328" x="7258050" y="2603500"/>
          <p14:tracePt t="586346" x="7334250" y="2609850"/>
          <p14:tracePt t="586362" x="7410450" y="2616200"/>
          <p14:tracePt t="586379" x="7480300" y="2628900"/>
          <p14:tracePt t="586396" x="7562850" y="2635250"/>
          <p14:tracePt t="586412" x="7645400" y="2641600"/>
          <p14:tracePt t="586429" x="7721600" y="2647950"/>
          <p14:tracePt t="586445" x="7797800" y="2647950"/>
          <p14:tracePt t="586462" x="7874000" y="2654300"/>
          <p14:tracePt t="586479" x="7994650" y="2673350"/>
          <p14:tracePt t="586495" x="8070850" y="2679700"/>
          <p14:tracePt t="586512" x="8140700" y="2679700"/>
          <p14:tracePt t="586528" x="8191500" y="2698750"/>
          <p14:tracePt t="586546" x="8204200" y="2705100"/>
          <p14:tracePt t="586562" x="8223250" y="2705100"/>
          <p14:tracePt t="586579" x="8255000" y="2705100"/>
          <p14:tracePt t="586595" x="8293100" y="2705100"/>
          <p14:tracePt t="586612" x="8337550" y="2705100"/>
          <p14:tracePt t="586628" x="8356600" y="2705100"/>
          <p14:tracePt t="586646" x="8362950" y="2705100"/>
          <p14:tracePt t="586736" x="8369300" y="2705100"/>
          <p14:tracePt t="586744" x="8375650" y="2705100"/>
          <p14:tracePt t="586762" x="8382000" y="2711450"/>
          <p14:tracePt t="586779" x="8407400" y="2717800"/>
          <p14:tracePt t="586796" x="8420100" y="2717800"/>
          <p14:tracePt t="586812" x="8445500" y="2730500"/>
          <p14:tracePt t="586829" x="8470900" y="2730500"/>
          <p14:tracePt t="586846" x="8502650" y="2743200"/>
          <p14:tracePt t="586862" x="8547100" y="2743200"/>
          <p14:tracePt t="586864" x="8559800" y="2749550"/>
          <p14:tracePt t="587320" x="8559800" y="2743200"/>
          <p14:tracePt t="587328" x="8559800" y="2730500"/>
          <p14:tracePt t="587346" x="8559800" y="2711450"/>
          <p14:tracePt t="587362" x="8559800" y="2698750"/>
          <p14:tracePt t="587379" x="8559800" y="2692400"/>
          <p14:tracePt t="587616" x="8559800" y="2673350"/>
          <p14:tracePt t="587623" x="8559800" y="2667000"/>
          <p14:tracePt t="587631" x="8559800" y="2660650"/>
          <p14:tracePt t="587645" x="8559800" y="2654300"/>
          <p14:tracePt t="587662" x="8559800" y="2647950"/>
          <p14:tracePt t="587679" x="8566150" y="2641600"/>
          <p14:tracePt t="587695" x="8566150" y="2628900"/>
          <p14:tracePt t="587712" x="8578850" y="2616200"/>
          <p14:tracePt t="587728" x="8578850" y="2609850"/>
          <p14:tracePt t="587745" x="8578850" y="2603500"/>
          <p14:tracePt t="587762" x="8578850" y="2597150"/>
          <p14:tracePt t="587779" x="8578850" y="2590800"/>
          <p14:tracePt t="587795" x="8578850" y="2578100"/>
          <p14:tracePt t="587812" x="8585200" y="2578100"/>
          <p14:tracePt t="587828" x="8585200" y="2571750"/>
          <p14:tracePt t="587864" x="8585200" y="2565400"/>
          <p14:tracePt t="587882" x="8578850" y="2559050"/>
          <p14:tracePt t="587904" x="8578850" y="2552700"/>
          <p14:tracePt t="588416" x="8572500" y="2559050"/>
          <p14:tracePt t="588424" x="8559800" y="2571750"/>
          <p14:tracePt t="588431" x="8547100" y="2603500"/>
          <p14:tracePt t="588445" x="8509000" y="2628900"/>
          <p14:tracePt t="588462" x="8432800" y="2660650"/>
          <p14:tracePt t="588479" x="8350250" y="2660650"/>
          <p14:tracePt t="588481" x="8293100" y="2660650"/>
          <p14:tracePt t="588495" x="8147050" y="2660650"/>
          <p14:tracePt t="588512" x="7975600" y="2660650"/>
          <p14:tracePt t="588529" x="7804150" y="2673350"/>
          <p14:tracePt t="588545" x="7670800" y="2692400"/>
          <p14:tracePt t="588562" x="7575550" y="2711450"/>
          <p14:tracePt t="588579" x="7493000" y="2717800"/>
          <p14:tracePt t="588596" x="7442200" y="2705100"/>
          <p14:tracePt t="588612" x="7378700" y="2705100"/>
          <p14:tracePt t="588629" x="7315200" y="2705100"/>
          <p14:tracePt t="588646" x="7245350" y="2705100"/>
          <p14:tracePt t="588662" x="7137400" y="2705100"/>
          <p14:tracePt t="588664" x="7073900" y="2705100"/>
          <p14:tracePt t="588679" x="6940550" y="2705100"/>
          <p14:tracePt t="588695" x="6807200" y="2705100"/>
          <p14:tracePt t="588712" x="6699250" y="2705100"/>
          <p14:tracePt t="588729" x="6623050" y="2711450"/>
          <p14:tracePt t="588745" x="6565900" y="2730500"/>
          <p14:tracePt t="588762" x="6527800" y="2743200"/>
          <p14:tracePt t="588779" x="6502400" y="2749550"/>
          <p14:tracePt t="588795" x="6464300" y="2774950"/>
          <p14:tracePt t="588812" x="6400800" y="2794000"/>
          <p14:tracePt t="588829" x="6330950" y="2825750"/>
          <p14:tracePt t="588845" x="6261100" y="2851150"/>
          <p14:tracePt t="588862" x="6203950" y="2870200"/>
          <p14:tracePt t="588878" x="6146800" y="2889250"/>
          <p14:tracePt t="588881" x="6127750" y="2908300"/>
          <p14:tracePt t="588895" x="6083300" y="2921000"/>
          <p14:tracePt t="588912" x="6070600" y="2927350"/>
          <p14:tracePt t="588991" x="6089650" y="2914650"/>
          <p14:tracePt t="588999" x="6121400" y="2901950"/>
          <p14:tracePt t="589008" x="6153150" y="2895600"/>
          <p14:tracePt t="589029" x="6223000" y="2876550"/>
          <p14:tracePt t="589046" x="6286500" y="2851150"/>
          <p14:tracePt t="589062" x="6362700" y="2838450"/>
          <p14:tracePt t="589064" x="6400800" y="2832100"/>
          <p14:tracePt t="589078" x="6438900" y="2825750"/>
          <p14:tracePt t="589095" x="6527800" y="2825750"/>
          <p14:tracePt t="589112" x="6565900" y="2825750"/>
          <p14:tracePt t="589129" x="6584950" y="2825750"/>
          <p14:tracePt t="589145" x="6604000" y="2825750"/>
          <p14:tracePt t="589163" x="6635750" y="2825750"/>
          <p14:tracePt t="589179" x="6680200" y="2825750"/>
          <p14:tracePt t="589195" x="6731000" y="2825750"/>
          <p14:tracePt t="589212" x="6781800" y="2825750"/>
          <p14:tracePt t="589229" x="6832600" y="2825750"/>
          <p14:tracePt t="589245" x="6864350" y="2825750"/>
          <p14:tracePt t="589262" x="6908800" y="2825750"/>
          <p14:tracePt t="589264" x="6946900" y="2825750"/>
          <p14:tracePt t="589279" x="7010400" y="2832100"/>
          <p14:tracePt t="589295" x="7194550" y="2832100"/>
          <p14:tracePt t="589312" x="7283450" y="2838450"/>
          <p14:tracePt t="589329" x="7327900" y="2838450"/>
          <p14:tracePt t="589346" x="7359650" y="2838450"/>
          <p14:tracePt t="589362" x="7416800" y="2844800"/>
          <p14:tracePt t="589379" x="7524750" y="2844800"/>
          <p14:tracePt t="589395" x="7658100" y="2844800"/>
          <p14:tracePt t="589412" x="7804150" y="2857500"/>
          <p14:tracePt t="589429" x="7931150" y="2851150"/>
          <p14:tracePt t="589445" x="8039100" y="2838450"/>
          <p14:tracePt t="589462" x="8140700" y="2832100"/>
          <p14:tracePt t="589479" x="8274050" y="2832100"/>
          <p14:tracePt t="589480" x="8356600" y="2832100"/>
          <p14:tracePt t="589495" x="8496300" y="2800350"/>
          <p14:tracePt t="589512" x="8616950" y="2781300"/>
          <p14:tracePt t="589529" x="8680450" y="2755900"/>
          <p14:tracePt t="589546" x="8718550" y="2743200"/>
          <p14:tracePt t="589562" x="8724900" y="273685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22AFE-E621-4F9D-90A4-717C000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13BD6-AB50-4AB6-B8AB-1594DAF8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821C9EEC-4A54-47FD-BAE6-7D602AC9E176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576B377-B537-4F66-BCDD-7FC552E2E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Internet History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2622B80-00B7-4A76-A5D6-73B6C45D33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Early 1990’s: </a:t>
            </a:r>
            <a:r>
              <a:rPr lang="en-US" altLang="ko-KR" sz="2000">
                <a:ea typeface="굴림" panose="020B0600000101010101" pitchFamily="50" charset="-127"/>
              </a:rPr>
              <a:t>ARPAnet decommissioned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1991: </a:t>
            </a:r>
            <a:r>
              <a:rPr lang="en-US" altLang="ko-KR" sz="2000">
                <a:ea typeface="굴림" panose="020B0600000101010101" pitchFamily="50" charset="-127"/>
              </a:rPr>
              <a:t>NSF lifts restrictions on commercial use of NSFnet (decommissioned, 1995)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early 1990s:</a:t>
            </a:r>
            <a:r>
              <a:rPr lang="en-US" altLang="ko-KR" sz="2000">
                <a:ea typeface="굴림" panose="020B0600000101010101" pitchFamily="50" charset="-127"/>
              </a:rPr>
              <a:t> Web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hypertext [Bush 1945, Nelson 1960’s]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HTML, HTTP: Berners-Lee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1994: Mosaic, later Netscape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late 1990’s: commercialization</a:t>
            </a:r>
            <a:r>
              <a:rPr lang="en-US" altLang="ko-KR" sz="1800">
                <a:ea typeface="굴림" panose="020B0600000101010101" pitchFamily="50" charset="-127"/>
              </a:rPr>
              <a:t> of the Web</a:t>
            </a: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13D310B-1C04-44A4-9BA8-EA2F95ED28E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00225"/>
            <a:ext cx="3965575" cy="4448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Late 1990’s – 2000’s:</a:t>
            </a:r>
            <a:endParaRPr lang="en-US" altLang="ko-KR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more killer apps: instant messaging, peer2peer file sharing (e.g., Naptser)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network security to forefront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est. 50 million host, 100 million+ users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backbone links running at Gbps</a:t>
            </a:r>
          </a:p>
          <a:p>
            <a:pPr>
              <a:lnSpc>
                <a:spcPct val="90000"/>
              </a:lnSpc>
            </a:pP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80EA55C-D44B-4FA6-9CA1-5005E687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i="1" u="none">
                <a:solidFill>
                  <a:srgbClr val="FF0000"/>
                </a:solidFill>
                <a:ea typeface="굴림" panose="020B0600000101010101" pitchFamily="50" charset="-127"/>
              </a:rPr>
              <a:t>1990, 2000’s: commercialization, the Web, new apps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45"/>
    </mc:Choice>
    <mc:Fallback xmlns="">
      <p:transition spd="slow" advTm="69045"/>
    </mc:Fallback>
  </mc:AlternateContent>
  <p:extLst>
    <p:ext uri="{3A86A75C-4F4B-4683-9AE1-C65F6400EC91}">
      <p14:laserTraceLst xmlns:p14="http://schemas.microsoft.com/office/powerpoint/2010/main">
        <p14:tracePtLst>
          <p14:tracePt t="671" x="5670550" y="5213350"/>
          <p14:tracePt t="687" x="5664200" y="5213350"/>
          <p14:tracePt t="695" x="5657850" y="5213350"/>
          <p14:tracePt t="703" x="5657850" y="5200650"/>
          <p14:tracePt t="712" x="5651500" y="5194300"/>
          <p14:tracePt t="727" x="5632450" y="5175250"/>
          <p14:tracePt t="744" x="5619750" y="5156200"/>
          <p14:tracePt t="761" x="5588000" y="5124450"/>
          <p14:tracePt t="778" x="5518150" y="5067300"/>
          <p14:tracePt t="795" x="5397500" y="4991100"/>
          <p14:tracePt t="811" x="5238750" y="4883150"/>
          <p14:tracePt t="828" x="5060950" y="4768850"/>
          <p14:tracePt t="844" x="4883150" y="4654550"/>
          <p14:tracePt t="861" x="4737100" y="4552950"/>
          <p14:tracePt t="878" x="4559300" y="4419600"/>
          <p14:tracePt t="880" x="4476750" y="4337050"/>
          <p14:tracePt t="894" x="4305300" y="4171950"/>
          <p14:tracePt t="911" x="4114800" y="4013200"/>
          <p14:tracePt t="928" x="3949700" y="3886200"/>
          <p14:tracePt t="944" x="3797300" y="3790950"/>
          <p14:tracePt t="961" x="3670300" y="3695700"/>
          <p14:tracePt t="977" x="3530600" y="3600450"/>
          <p14:tracePt t="994" x="3365500" y="3492500"/>
          <p14:tracePt t="1011" x="3225800" y="3390900"/>
          <p14:tracePt t="1028" x="3086100" y="3295650"/>
          <p14:tracePt t="1044" x="2978150" y="3219450"/>
          <p14:tracePt t="1061" x="2889250" y="3149600"/>
          <p14:tracePt t="1078" x="2825750" y="3079750"/>
          <p14:tracePt t="1094" x="2762250" y="3003550"/>
          <p14:tracePt t="1111" x="2686050" y="2908300"/>
          <p14:tracePt t="1128" x="2654300" y="2863850"/>
          <p14:tracePt t="1144" x="2641600" y="2844800"/>
          <p14:tracePt t="1161" x="2635250" y="2838450"/>
          <p14:tracePt t="1727" x="2622550" y="2825750"/>
          <p14:tracePt t="1735" x="2616200" y="2806700"/>
          <p14:tracePt t="1744" x="2597150" y="2781300"/>
          <p14:tracePt t="1761" x="2571750" y="2730500"/>
          <p14:tracePt t="1778" x="2559050" y="2679700"/>
          <p14:tracePt t="1794" x="2533650" y="2628900"/>
          <p14:tracePt t="1811" x="2495550" y="2571750"/>
          <p14:tracePt t="1827" x="2457450" y="2514600"/>
          <p14:tracePt t="1844" x="2406650" y="2457450"/>
          <p14:tracePt t="1861" x="2368550" y="2419350"/>
          <p14:tracePt t="1877" x="2343150" y="2393950"/>
          <p14:tracePt t="1894" x="2336800" y="2387600"/>
          <p14:tracePt t="1911" x="2330450" y="2381250"/>
          <p14:tracePt t="1959" x="2330450" y="2374900"/>
          <p14:tracePt t="1967" x="2330450" y="2355850"/>
          <p14:tracePt t="1977" x="2330450" y="2336800"/>
          <p14:tracePt t="1994" x="2330450" y="2292350"/>
          <p14:tracePt t="2011" x="2330450" y="2260600"/>
          <p14:tracePt t="2027" x="2317750" y="2235200"/>
          <p14:tracePt t="2044" x="2311400" y="2222500"/>
          <p14:tracePt t="2061" x="2298700" y="2209800"/>
          <p14:tracePt t="2078" x="2298700" y="2197100"/>
          <p14:tracePt t="2080" x="2298700" y="2190750"/>
          <p14:tracePt t="2094" x="2292350" y="2190750"/>
          <p14:tracePt t="2199" x="2298700" y="2203450"/>
          <p14:tracePt t="2207" x="2311400" y="2241550"/>
          <p14:tracePt t="2215" x="2336800" y="2279650"/>
          <p14:tracePt t="2227" x="2362200" y="2317750"/>
          <p14:tracePt t="2244" x="2381250" y="2343150"/>
          <p14:tracePt t="2430" x="2374900" y="2343150"/>
          <p14:tracePt t="2439" x="2355850" y="2336800"/>
          <p14:tracePt t="2446" x="2330450" y="2336800"/>
          <p14:tracePt t="2461" x="2305050" y="2330450"/>
          <p14:tracePt t="2478" x="2266950" y="2330450"/>
          <p14:tracePt t="2480" x="2247900" y="2330450"/>
          <p14:tracePt t="2495" x="2209800" y="2330450"/>
          <p14:tracePt t="2511" x="2178050" y="2330450"/>
          <p14:tracePt t="2528" x="2127250" y="2324100"/>
          <p14:tracePt t="2544" x="2063750" y="2298700"/>
          <p14:tracePt t="2561" x="1974850" y="2273300"/>
          <p14:tracePt t="2578" x="1873250" y="2235200"/>
          <p14:tracePt t="2594" x="1778000" y="2203450"/>
          <p14:tracePt t="2611" x="1708150" y="2184400"/>
          <p14:tracePt t="2628" x="1657350" y="2165350"/>
          <p14:tracePt t="2644" x="1619250" y="2152650"/>
          <p14:tracePt t="2661" x="1600200" y="2146300"/>
          <p14:tracePt t="2677" x="1574800" y="2139950"/>
          <p14:tracePt t="2679" x="1555750" y="2139950"/>
          <p14:tracePt t="2694" x="1524000" y="2127250"/>
          <p14:tracePt t="2711" x="1492250" y="2114550"/>
          <p14:tracePt t="2727" x="1454150" y="2101850"/>
          <p14:tracePt t="2744" x="1409700" y="2095500"/>
          <p14:tracePt t="2761" x="1397000" y="2089150"/>
          <p14:tracePt t="2777" x="1390650" y="2089150"/>
          <p14:tracePt t="2846" x="1397000" y="2076450"/>
          <p14:tracePt t="2854" x="1409700" y="2063750"/>
          <p14:tracePt t="2862" x="1422400" y="2044700"/>
          <p14:tracePt t="2879" x="1473200" y="2006600"/>
          <p14:tracePt t="2894" x="1543050" y="1968500"/>
          <p14:tracePt t="2911" x="1619250" y="1930400"/>
          <p14:tracePt t="2928" x="1695450" y="1898650"/>
          <p14:tracePt t="2944" x="1778000" y="1866900"/>
          <p14:tracePt t="2961" x="1911350" y="1866900"/>
          <p14:tracePt t="2977" x="2044700" y="1854200"/>
          <p14:tracePt t="2994" x="2203450" y="1854200"/>
          <p14:tracePt t="3011" x="2355850" y="1854200"/>
          <p14:tracePt t="3028" x="2482850" y="1854200"/>
          <p14:tracePt t="3044" x="2578100" y="1866900"/>
          <p14:tracePt t="3061" x="2686050" y="1866900"/>
          <p14:tracePt t="3077" x="2781300" y="1866900"/>
          <p14:tracePt t="3094" x="2895600" y="1860550"/>
          <p14:tracePt t="3111" x="2978150" y="1885950"/>
          <p14:tracePt t="3128" x="3035300" y="1905000"/>
          <p14:tracePt t="3144" x="3073400" y="1917700"/>
          <p14:tracePt t="3161" x="3111500" y="1930400"/>
          <p14:tracePt t="3177" x="3117850" y="1943100"/>
          <p14:tracePt t="3194" x="3124200" y="1949450"/>
          <p14:tracePt t="3359" x="3124200" y="1955800"/>
          <p14:tracePt t="3367" x="3124200" y="1962150"/>
          <p14:tracePt t="3377" x="3124200" y="1968500"/>
          <p14:tracePt t="3394" x="3092450" y="1981200"/>
          <p14:tracePt t="3411" x="3067050" y="2000250"/>
          <p14:tracePt t="3428" x="3041650" y="2012950"/>
          <p14:tracePt t="3444" x="3035300" y="2025650"/>
          <p14:tracePt t="3461" x="3022600" y="2038350"/>
          <p14:tracePt t="3478" x="2997200" y="2051050"/>
          <p14:tracePt t="3494" x="2927350" y="2095500"/>
          <p14:tracePt t="3511" x="2882900" y="2120900"/>
          <p14:tracePt t="3528" x="2838450" y="2152650"/>
          <p14:tracePt t="3544" x="2806700" y="2159000"/>
          <p14:tracePt t="3561" x="2800350" y="2159000"/>
          <p14:tracePt t="3615" x="2794000" y="2165350"/>
          <p14:tracePt t="3623" x="2781300" y="2165350"/>
          <p14:tracePt t="3630" x="2774950" y="2171700"/>
          <p14:tracePt t="3644" x="2755900" y="2178050"/>
          <p14:tracePt t="3662" x="2730500" y="2184400"/>
          <p14:tracePt t="3678" x="2711450" y="2190750"/>
          <p14:tracePt t="3695" x="2686050" y="2197100"/>
          <p14:tracePt t="3711" x="2667000" y="2203450"/>
          <p14:tracePt t="3728" x="2647950" y="2209800"/>
          <p14:tracePt t="3744" x="2628900" y="2216150"/>
          <p14:tracePt t="3761" x="2616200" y="2228850"/>
          <p14:tracePt t="3777" x="2590800" y="2228850"/>
          <p14:tracePt t="3794" x="2559050" y="2235200"/>
          <p14:tracePt t="3811" x="2514600" y="2235200"/>
          <p14:tracePt t="3828" x="2476500" y="2235200"/>
          <p14:tracePt t="3845" x="2432050" y="2241550"/>
          <p14:tracePt t="3861" x="2387600" y="2247900"/>
          <p14:tracePt t="3877" x="2355850" y="2266950"/>
          <p14:tracePt t="3879" x="2343150" y="2266950"/>
          <p14:tracePt t="3894" x="2305050" y="2266950"/>
          <p14:tracePt t="3911" x="2266950" y="2266950"/>
          <p14:tracePt t="3928" x="2228850" y="2266950"/>
          <p14:tracePt t="3944" x="2184400" y="2266950"/>
          <p14:tracePt t="3961" x="2133600" y="2266950"/>
          <p14:tracePt t="3978" x="2082800" y="2266950"/>
          <p14:tracePt t="3994" x="2032000" y="2286000"/>
          <p14:tracePt t="4011" x="1981200" y="2292350"/>
          <p14:tracePt t="4028" x="1930400" y="2305050"/>
          <p14:tracePt t="4044" x="1879600" y="2305050"/>
          <p14:tracePt t="4061" x="1822450" y="2317750"/>
          <p14:tracePt t="4079" x="1739900" y="2330450"/>
          <p14:tracePt t="4094" x="1714500" y="2343150"/>
          <p14:tracePt t="4111" x="1638300" y="2368550"/>
          <p14:tracePt t="4127" x="1587500" y="2381250"/>
          <p14:tracePt t="4144" x="1555750" y="2387600"/>
          <p14:tracePt t="4161" x="1536700" y="2393950"/>
          <p14:tracePt t="4178" x="1524000" y="2400300"/>
          <p14:tracePt t="4194" x="1517650" y="2406650"/>
          <p14:tracePt t="4211" x="1498600" y="2413000"/>
          <p14:tracePt t="4228" x="1479550" y="2419350"/>
          <p14:tracePt t="4245" x="1460500" y="2425700"/>
          <p14:tracePt t="4261" x="1441450" y="2438400"/>
          <p14:tracePt t="4278" x="1416050" y="2438400"/>
          <p14:tracePt t="4280" x="1403350" y="2438400"/>
          <p14:tracePt t="4294" x="1377950" y="2438400"/>
          <p14:tracePt t="4311" x="1352550" y="2438400"/>
          <p14:tracePt t="4328" x="1320800" y="2438400"/>
          <p14:tracePt t="4344" x="1282700" y="2438400"/>
          <p14:tracePt t="4361" x="1238250" y="2438400"/>
          <p14:tracePt t="4378" x="1200150" y="2438400"/>
          <p14:tracePt t="4394" x="1155700" y="2438400"/>
          <p14:tracePt t="4411" x="1136650" y="2438400"/>
          <p14:tracePt t="4428" x="1117600" y="2438400"/>
          <p14:tracePt t="4444" x="1111250" y="2438400"/>
          <p14:tracePt t="4479" x="1111250" y="2432050"/>
          <p14:tracePt t="4494" x="1111250" y="2413000"/>
          <p14:tracePt t="4511" x="1111250" y="2368550"/>
          <p14:tracePt t="4528" x="1111250" y="2324100"/>
          <p14:tracePt t="4544" x="1136650" y="2273300"/>
          <p14:tracePt t="4561" x="1168400" y="2228850"/>
          <p14:tracePt t="4577" x="1225550" y="2178050"/>
          <p14:tracePt t="4594" x="1308100" y="2127250"/>
          <p14:tracePt t="4611" x="1397000" y="2082800"/>
          <p14:tracePt t="4628" x="1473200" y="2057400"/>
          <p14:tracePt t="4644" x="1555750" y="2032000"/>
          <p14:tracePt t="4661" x="1644650" y="2006600"/>
          <p14:tracePt t="4678" x="1771650" y="1974850"/>
          <p14:tracePt t="4680" x="1847850" y="1968500"/>
          <p14:tracePt t="4694" x="1917700" y="1968500"/>
          <p14:tracePt t="4711" x="2159000" y="1968500"/>
          <p14:tracePt t="4728" x="2324100" y="1981200"/>
          <p14:tracePt t="4744" x="2489200" y="2019300"/>
          <p14:tracePt t="4761" x="2628900" y="2070100"/>
          <p14:tracePt t="4778" x="2743200" y="2108200"/>
          <p14:tracePt t="4794" x="2832100" y="2159000"/>
          <p14:tracePt t="4811" x="2895600" y="2209800"/>
          <p14:tracePt t="4828" x="2921000" y="2254250"/>
          <p14:tracePt t="4844" x="2927350" y="2292350"/>
          <p14:tracePt t="4861" x="2927350" y="2336800"/>
          <p14:tracePt t="4877" x="2927350" y="2387600"/>
          <p14:tracePt t="4879" x="2927350" y="2406650"/>
          <p14:tracePt t="4894" x="2908300" y="2438400"/>
          <p14:tracePt t="4911" x="2895600" y="2463800"/>
          <p14:tracePt t="4928" x="2882900" y="2476500"/>
          <p14:tracePt t="4944" x="2857500" y="2489200"/>
          <p14:tracePt t="4961" x="2851150" y="2495550"/>
          <p14:tracePt t="4979" x="2844800" y="2501900"/>
          <p14:tracePt t="4994" x="2838450" y="2501900"/>
          <p14:tracePt t="5011" x="2832100" y="2501900"/>
          <p14:tracePt t="5027" x="2806700" y="2501900"/>
          <p14:tracePt t="5044" x="2762250" y="2501900"/>
          <p14:tracePt t="5061" x="2698750" y="2501900"/>
          <p14:tracePt t="5078" x="2609850" y="2501900"/>
          <p14:tracePt t="5095" x="2476500" y="2508250"/>
          <p14:tracePt t="5111" x="2374900" y="2501900"/>
          <p14:tracePt t="5127" x="2266950" y="2463800"/>
          <p14:tracePt t="5144" x="2171700" y="2432050"/>
          <p14:tracePt t="5161" x="2082800" y="2406650"/>
          <p14:tracePt t="5178" x="2012950" y="2400300"/>
          <p14:tracePt t="5194" x="1955800" y="2400300"/>
          <p14:tracePt t="5211" x="1924050" y="2400300"/>
          <p14:tracePt t="5303" x="1930400" y="2400300"/>
          <p14:tracePt t="5311" x="1955800" y="2400300"/>
          <p14:tracePt t="5328" x="2012950" y="2400300"/>
          <p14:tracePt t="5344" x="2089150" y="2387600"/>
          <p14:tracePt t="5361" x="2152650" y="2349500"/>
          <p14:tracePt t="5378" x="2203450" y="2317750"/>
          <p14:tracePt t="5394" x="2241550" y="2298700"/>
          <p14:tracePt t="5411" x="2279650" y="2286000"/>
          <p14:tracePt t="5428" x="2330450" y="2260600"/>
          <p14:tracePt t="5445" x="2400300" y="2241550"/>
          <p14:tracePt t="5461" x="2444750" y="2222500"/>
          <p14:tracePt t="5478" x="2463800" y="2209800"/>
          <p14:tracePt t="5480" x="2463800" y="2203450"/>
          <p14:tracePt t="5511" x="2463800" y="2190750"/>
          <p14:tracePt t="5519" x="2463800" y="2184400"/>
          <p14:tracePt t="5527" x="2463800" y="2178050"/>
          <p14:tracePt t="5545" x="2432050" y="2146300"/>
          <p14:tracePt t="5561" x="2362200" y="2120900"/>
          <p14:tracePt t="5578" x="2305050" y="2101850"/>
          <p14:tracePt t="5594" x="2260600" y="2089150"/>
          <p14:tracePt t="5611" x="2216150" y="2076450"/>
          <p14:tracePt t="5628" x="2165350" y="2070100"/>
          <p14:tracePt t="5644" x="2108200" y="2070100"/>
          <p14:tracePt t="5661" x="2051050" y="2070100"/>
          <p14:tracePt t="5678" x="1981200" y="2070100"/>
          <p14:tracePt t="5680" x="1943100" y="2070100"/>
          <p14:tracePt t="5695" x="1879600" y="2070100"/>
          <p14:tracePt t="5711" x="1828800" y="2070100"/>
          <p14:tracePt t="5728" x="1797050" y="2070100"/>
          <p14:tracePt t="5745" x="1778000" y="2070100"/>
          <p14:tracePt t="5761" x="1765300" y="2070100"/>
          <p14:tracePt t="5777" x="1739900" y="2070100"/>
          <p14:tracePt t="5794" x="1689100" y="2070100"/>
          <p14:tracePt t="5811" x="1631950" y="2070100"/>
          <p14:tracePt t="5827" x="1587500" y="2070100"/>
          <p14:tracePt t="5844" x="1562100" y="2070100"/>
          <p14:tracePt t="6127" x="1562100" y="2063750"/>
          <p14:tracePt t="6192" x="1568450" y="2063750"/>
          <p14:tracePt t="6215" x="1574800" y="2063750"/>
          <p14:tracePt t="6223" x="1581150" y="2063750"/>
          <p14:tracePt t="6230" x="1587500" y="2063750"/>
          <p14:tracePt t="6244" x="1593850" y="2063750"/>
          <p14:tracePt t="6261" x="1606550" y="2057400"/>
          <p14:tracePt t="6277" x="1612900" y="2057400"/>
          <p14:tracePt t="6279" x="1619250" y="2057400"/>
          <p14:tracePt t="6551" x="1619250" y="2051050"/>
          <p14:tracePt t="6558" x="1619250" y="2038350"/>
          <p14:tracePt t="6566" x="1606550" y="2025650"/>
          <p14:tracePt t="6577" x="1593850" y="2006600"/>
          <p14:tracePt t="6594" x="1574800" y="1974850"/>
          <p14:tracePt t="6611" x="1543050" y="1936750"/>
          <p14:tracePt t="6628" x="1504950" y="1911350"/>
          <p14:tracePt t="6645" x="1460500" y="1898650"/>
          <p14:tracePt t="6661" x="1435100" y="1892300"/>
          <p14:tracePt t="6678" x="1397000" y="1879600"/>
          <p14:tracePt t="6679" x="1384300" y="1879600"/>
          <p14:tracePt t="6694" x="1365250" y="1873250"/>
          <p14:tracePt t="6711" x="1314450" y="1866900"/>
          <p14:tracePt t="6727" x="1295400" y="1866900"/>
          <p14:tracePt t="6744" x="1276350" y="1866900"/>
          <p14:tracePt t="6761" x="1257300" y="1866900"/>
          <p14:tracePt t="6777" x="1238250" y="1879600"/>
          <p14:tracePt t="6795" x="1219200" y="1905000"/>
          <p14:tracePt t="6811" x="1193800" y="1924050"/>
          <p14:tracePt t="6828" x="1174750" y="1936750"/>
          <p14:tracePt t="6844" x="1155700" y="1949450"/>
          <p14:tracePt t="6861" x="1143000" y="1968500"/>
          <p14:tracePt t="6877" x="1136650" y="1981200"/>
          <p14:tracePt t="6894" x="1123950" y="2000250"/>
          <p14:tracePt t="6911" x="1117600" y="2006600"/>
          <p14:tracePt t="6928" x="1117600" y="2019300"/>
          <p14:tracePt t="6944" x="1111250" y="2025650"/>
          <p14:tracePt t="6978" x="1111250" y="2032000"/>
          <p14:tracePt t="7207" x="1111250" y="2025650"/>
          <p14:tracePt t="7223" x="1111250" y="2019300"/>
          <p14:tracePt t="7231" x="1111250" y="2012950"/>
          <p14:tracePt t="7239" x="1149350" y="2006600"/>
          <p14:tracePt t="7246" x="1187450" y="2000250"/>
          <p14:tracePt t="7261" x="1244600" y="2000250"/>
          <p14:tracePt t="7277" x="1397000" y="2000250"/>
          <p14:tracePt t="7294" x="1689100" y="1993900"/>
          <p14:tracePt t="7311" x="1911350" y="1993900"/>
          <p14:tracePt t="7327" x="2108200" y="1987550"/>
          <p14:tracePt t="7344" x="2279650" y="2019300"/>
          <p14:tracePt t="7361" x="2400300" y="2051050"/>
          <p14:tracePt t="7377" x="2463800" y="2076450"/>
          <p14:tracePt t="7394" x="2470150" y="2082800"/>
          <p14:tracePt t="7551" x="2457450" y="2082800"/>
          <p14:tracePt t="7559" x="2457450" y="2089150"/>
          <p14:tracePt t="7567" x="2457450" y="2095500"/>
          <p14:tracePt t="7577" x="2451100" y="2095500"/>
          <p14:tracePt t="7594" x="2438400" y="2101850"/>
          <p14:tracePt t="7611" x="2432050" y="2101850"/>
          <p14:tracePt t="7628" x="2413000" y="2101850"/>
          <p14:tracePt t="7644" x="2400300" y="2114550"/>
          <p14:tracePt t="7661" x="2374900" y="2114550"/>
          <p14:tracePt t="7677" x="2355850" y="2114550"/>
          <p14:tracePt t="7694" x="2336800" y="2114550"/>
          <p14:tracePt t="7768" x="2343150" y="2114550"/>
          <p14:tracePt t="7775" x="2349500" y="2114550"/>
          <p14:tracePt t="7783" x="2368550" y="2114550"/>
          <p14:tracePt t="7794" x="2393950" y="2114550"/>
          <p14:tracePt t="7811" x="2482850" y="2114550"/>
          <p14:tracePt t="7827" x="2628900" y="2114550"/>
          <p14:tracePt t="7844" x="2800350" y="2120900"/>
          <p14:tracePt t="7861" x="2952750" y="2120900"/>
          <p14:tracePt t="7878" x="3079750" y="2127250"/>
          <p14:tracePt t="7880" x="3130550" y="2127250"/>
          <p14:tracePt t="7894" x="3168650" y="2120900"/>
          <p14:tracePt t="7911" x="3175000" y="2120900"/>
          <p14:tracePt t="7951" x="3168650" y="2120900"/>
          <p14:tracePt t="7967" x="3162300" y="2120900"/>
          <p14:tracePt t="7977" x="3143250" y="2120900"/>
          <p14:tracePt t="7994" x="3105150" y="2127250"/>
          <p14:tracePt t="8011" x="3035300" y="2146300"/>
          <p14:tracePt t="8028" x="2952750" y="2171700"/>
          <p14:tracePt t="8044" x="2870200" y="2203450"/>
          <p14:tracePt t="8061" x="2774950" y="2216150"/>
          <p14:tracePt t="8077" x="2654300" y="2216150"/>
          <p14:tracePt t="8079" x="2584450" y="2216150"/>
          <p14:tracePt t="8094" x="2508250" y="2222500"/>
          <p14:tracePt t="8111" x="2254250" y="2241550"/>
          <p14:tracePt t="8128" x="2076450" y="2273300"/>
          <p14:tracePt t="8145" x="1930400" y="2279650"/>
          <p14:tracePt t="8161" x="1790700" y="2279650"/>
          <p14:tracePt t="8177" x="1676400" y="2279650"/>
          <p14:tracePt t="8194" x="1568450" y="2279650"/>
          <p14:tracePt t="8211" x="1479550" y="2279650"/>
          <p14:tracePt t="8228" x="1409700" y="2279650"/>
          <p14:tracePt t="8245" x="1346200" y="2279650"/>
          <p14:tracePt t="8262" x="1282700" y="2279650"/>
          <p14:tracePt t="8277" x="1219200" y="2279650"/>
          <p14:tracePt t="8294" x="1104900" y="2279650"/>
          <p14:tracePt t="8311" x="1028700" y="2279650"/>
          <p14:tracePt t="8328" x="965200" y="2279650"/>
          <p14:tracePt t="8344" x="920750" y="2286000"/>
          <p14:tracePt t="8361" x="882650" y="2298700"/>
          <p14:tracePt t="8377" x="857250" y="2311400"/>
          <p14:tracePt t="8395" x="838200" y="2324100"/>
          <p14:tracePt t="8411" x="825500" y="2330450"/>
          <p14:tracePt t="8428" x="812800" y="2336800"/>
          <p14:tracePt t="8444" x="806450" y="2343150"/>
          <p14:tracePt t="8461" x="800100" y="2349500"/>
          <p14:tracePt t="8477" x="793750" y="2349500"/>
          <p14:tracePt t="8623" x="806450" y="2349500"/>
          <p14:tracePt t="8630" x="812800" y="2355850"/>
          <p14:tracePt t="8639" x="825500" y="2362200"/>
          <p14:tracePt t="8646" x="844550" y="2368550"/>
          <p14:tracePt t="8661" x="863600" y="2374900"/>
          <p14:tracePt t="8677" x="901700" y="2374900"/>
          <p14:tracePt t="8695" x="952500" y="2381250"/>
          <p14:tracePt t="8711" x="977900" y="2381250"/>
          <p14:tracePt t="8728" x="996950" y="2381250"/>
          <p14:tracePt t="8745" x="1009650" y="2381250"/>
          <p14:tracePt t="8761" x="1016000" y="2381250"/>
          <p14:tracePt t="8778" x="1028700" y="2381250"/>
          <p14:tracePt t="8795" x="1047750" y="2381250"/>
          <p14:tracePt t="8811" x="1073150" y="2381250"/>
          <p14:tracePt t="8828" x="1111250" y="2381250"/>
          <p14:tracePt t="8844" x="1143000" y="2381250"/>
          <p14:tracePt t="8861" x="1212850" y="2381250"/>
          <p14:tracePt t="8878" x="1276350" y="2381250"/>
          <p14:tracePt t="8894" x="1397000" y="2387600"/>
          <p14:tracePt t="8911" x="1479550" y="2387600"/>
          <p14:tracePt t="8928" x="1568450" y="2393950"/>
          <p14:tracePt t="8945" x="1657350" y="2393950"/>
          <p14:tracePt t="8961" x="1739900" y="2393950"/>
          <p14:tracePt t="8977" x="1828800" y="2393950"/>
          <p14:tracePt t="8995" x="1924050" y="2393950"/>
          <p14:tracePt t="9011" x="2012950" y="2393950"/>
          <p14:tracePt t="9028" x="2127250" y="2393950"/>
          <p14:tracePt t="9044" x="2247900" y="2393950"/>
          <p14:tracePt t="9061" x="2381250" y="2387600"/>
          <p14:tracePt t="9078" x="2495550" y="2387600"/>
          <p14:tracePt t="9094" x="2628900" y="2387600"/>
          <p14:tracePt t="9111" x="2692400" y="2387600"/>
          <p14:tracePt t="9127" x="2730500" y="2387600"/>
          <p14:tracePt t="9144" x="2743200" y="2387600"/>
          <p14:tracePt t="9495" x="2736850" y="2387600"/>
          <p14:tracePt t="9503" x="2730500" y="2381250"/>
          <p14:tracePt t="9512" x="2724150" y="2381250"/>
          <p14:tracePt t="9528" x="2705100" y="2368550"/>
          <p14:tracePt t="9544" x="2686050" y="2355850"/>
          <p14:tracePt t="9561" x="2673350" y="2349500"/>
          <p14:tracePt t="9577" x="2654300" y="2330450"/>
          <p14:tracePt t="9594" x="2622550" y="2298700"/>
          <p14:tracePt t="9611" x="2597150" y="2254250"/>
          <p14:tracePt t="9628" x="2565400" y="2216150"/>
          <p14:tracePt t="9644" x="2546350" y="2171700"/>
          <p14:tracePt t="9661" x="2527300" y="2133600"/>
          <p14:tracePt t="9677" x="2520950" y="2120900"/>
          <p14:tracePt t="9679" x="2520950" y="2101850"/>
          <p14:tracePt t="9694" x="2520950" y="2070100"/>
          <p14:tracePt t="9711" x="2520950" y="2051050"/>
          <p14:tracePt t="9728" x="2520950" y="2032000"/>
          <p14:tracePt t="9745" x="2520950" y="2025650"/>
          <p14:tracePt t="9761" x="2520950" y="2019300"/>
          <p14:tracePt t="9778" x="2520950" y="2006600"/>
          <p14:tracePt t="9795" x="2520950" y="2000250"/>
          <p14:tracePt t="9811" x="2520950" y="1993900"/>
          <p14:tracePt t="9828" x="2533650" y="1993900"/>
          <p14:tracePt t="10647" x="2540000" y="1993900"/>
          <p14:tracePt t="10679" x="2540000" y="1987550"/>
          <p14:tracePt t="10767" x="2552700" y="1987550"/>
          <p14:tracePt t="10775" x="2584450" y="1987550"/>
          <p14:tracePt t="10782" x="2616200" y="1987550"/>
          <p14:tracePt t="10794" x="2647950" y="1987550"/>
          <p14:tracePt t="10811" x="2743200" y="1987550"/>
          <p14:tracePt t="10828" x="2844800" y="1987550"/>
          <p14:tracePt t="10844" x="2971800" y="2000250"/>
          <p14:tracePt t="10861" x="3079750" y="2006600"/>
          <p14:tracePt t="10878" x="3168650" y="2012950"/>
          <p14:tracePt t="10879" x="3206750" y="2012950"/>
          <p14:tracePt t="10894" x="3263900" y="2019300"/>
          <p14:tracePt t="10911" x="3276600" y="2019300"/>
          <p14:tracePt t="10928" x="3282950" y="2025650"/>
          <p14:tracePt t="11039" x="3263900" y="2025650"/>
          <p14:tracePt t="11047" x="3232150" y="2025650"/>
          <p14:tracePt t="11054" x="3181350" y="2032000"/>
          <p14:tracePt t="11063" x="3124200" y="2057400"/>
          <p14:tracePt t="11077" x="3035300" y="2082800"/>
          <p14:tracePt t="11094" x="2749550" y="2127250"/>
          <p14:tracePt t="11111" x="2520950" y="2146300"/>
          <p14:tracePt t="11128" x="2311400" y="2159000"/>
          <p14:tracePt t="11144" x="2095500" y="2159000"/>
          <p14:tracePt t="11161" x="1898650" y="2159000"/>
          <p14:tracePt t="11178" x="1765300" y="2165350"/>
          <p14:tracePt t="11195" x="1644650" y="2171700"/>
          <p14:tracePt t="11211" x="1543050" y="2171700"/>
          <p14:tracePt t="11228" x="1447800" y="2171700"/>
          <p14:tracePt t="11244" x="1346200" y="2171700"/>
          <p14:tracePt t="11261" x="1244600" y="2171700"/>
          <p14:tracePt t="11278" x="1143000" y="2171700"/>
          <p14:tracePt t="11279" x="1092200" y="2171700"/>
          <p14:tracePt t="11294" x="1022350" y="2178050"/>
          <p14:tracePt t="11311" x="990600" y="2178050"/>
          <p14:tracePt t="11328" x="977900" y="2178050"/>
          <p14:tracePt t="11344" x="958850" y="2178050"/>
          <p14:tracePt t="11361" x="920750" y="2178050"/>
          <p14:tracePt t="11378" x="889000" y="2178050"/>
          <p14:tracePt t="11394" x="869950" y="2184400"/>
          <p14:tracePt t="11411" x="857250" y="2184400"/>
          <p14:tracePt t="11428" x="857250" y="2190750"/>
          <p14:tracePt t="11444" x="850900" y="2190750"/>
          <p14:tracePt t="11461" x="850900" y="2197100"/>
          <p14:tracePt t="11478" x="850900" y="2203450"/>
          <p14:tracePt t="11494" x="850900" y="2216150"/>
          <p14:tracePt t="11511" x="882650" y="2235200"/>
          <p14:tracePt t="11528" x="958850" y="2260600"/>
          <p14:tracePt t="11545" x="1143000" y="2324100"/>
          <p14:tracePt t="11561" x="1346200" y="2381250"/>
          <p14:tracePt t="11578" x="1549400" y="2432050"/>
          <p14:tracePt t="11594" x="1746250" y="2463800"/>
          <p14:tracePt t="11611" x="1879600" y="2501900"/>
          <p14:tracePt t="11627" x="1974850" y="2520950"/>
          <p14:tracePt t="11644" x="2025650" y="2527300"/>
          <p14:tracePt t="11661" x="2032000" y="2527300"/>
          <p14:tracePt t="11855" x="2038350" y="2527300"/>
          <p14:tracePt t="11862" x="2057400" y="2527300"/>
          <p14:tracePt t="11879" x="2095500" y="2527300"/>
          <p14:tracePt t="11894" x="2159000" y="2508250"/>
          <p14:tracePt t="11911" x="2222500" y="2489200"/>
          <p14:tracePt t="11927" x="2286000" y="2470150"/>
          <p14:tracePt t="11945" x="2336800" y="2451100"/>
          <p14:tracePt t="11961" x="2381250" y="2438400"/>
          <p14:tracePt t="11978" x="2419350" y="2425700"/>
          <p14:tracePt t="11994" x="2438400" y="2419350"/>
          <p14:tracePt t="12011" x="2444750" y="2413000"/>
          <p14:tracePt t="12343" x="2444750" y="2406650"/>
          <p14:tracePt t="12351" x="2444750" y="2400300"/>
          <p14:tracePt t="12361" x="2444750" y="2387600"/>
          <p14:tracePt t="12378" x="2463800" y="2355850"/>
          <p14:tracePt t="12394" x="2489200" y="2292350"/>
          <p14:tracePt t="12411" x="2533650" y="2241550"/>
          <p14:tracePt t="12428" x="2597150" y="2203450"/>
          <p14:tracePt t="12444" x="2673350" y="2165350"/>
          <p14:tracePt t="12461" x="2768600" y="2139950"/>
          <p14:tracePt t="12478" x="2870200" y="2108200"/>
          <p14:tracePt t="12479" x="2921000" y="2089150"/>
          <p14:tracePt t="12494" x="3009900" y="2057400"/>
          <p14:tracePt t="12511" x="3117850" y="2032000"/>
          <p14:tracePt t="12528" x="3225800" y="2019300"/>
          <p14:tracePt t="12544" x="3327400" y="2019300"/>
          <p14:tracePt t="12561" x="3435350" y="2019300"/>
          <p14:tracePt t="12578" x="3530600" y="2019300"/>
          <p14:tracePt t="12594" x="3619500" y="2019300"/>
          <p14:tracePt t="12611" x="3702050" y="2019300"/>
          <p14:tracePt t="12628" x="3727450" y="2019300"/>
          <p14:tracePt t="12644" x="3733800" y="2019300"/>
          <p14:tracePt t="12661" x="3746500" y="2019300"/>
          <p14:tracePt t="12678" x="3771900" y="2032000"/>
          <p14:tracePt t="12694" x="3822700" y="2044700"/>
          <p14:tracePt t="12711" x="3860800" y="2057400"/>
          <p14:tracePt t="12728" x="3892550" y="2070100"/>
          <p14:tracePt t="12744" x="3924300" y="2076450"/>
          <p14:tracePt t="12761" x="3949700" y="2089150"/>
          <p14:tracePt t="12778" x="3975100" y="2108200"/>
          <p14:tracePt t="12794" x="4000500" y="2120900"/>
          <p14:tracePt t="12811" x="4013200" y="2127250"/>
          <p14:tracePt t="13431" x="4019550" y="2127250"/>
          <p14:tracePt t="13727" x="4013200" y="2127250"/>
          <p14:tracePt t="13734" x="4006850" y="2127250"/>
          <p14:tracePt t="13744" x="3994150" y="2127250"/>
          <p14:tracePt t="13761" x="3956050" y="2127250"/>
          <p14:tracePt t="13778" x="3886200" y="2127250"/>
          <p14:tracePt t="13794" x="3771900" y="2127250"/>
          <p14:tracePt t="13811" x="3632200" y="2120900"/>
          <p14:tracePt t="13828" x="3467100" y="2120900"/>
          <p14:tracePt t="13847" x="3213100" y="2114550"/>
          <p14:tracePt t="13861" x="3111500" y="2108200"/>
          <p14:tracePt t="13879" x="2819400" y="2095500"/>
          <p14:tracePt t="13894" x="2660650" y="2095500"/>
          <p14:tracePt t="13911" x="2552700" y="2095500"/>
          <p14:tracePt t="13928" x="2501900" y="2095500"/>
          <p14:tracePt t="13945" x="2457450" y="2095500"/>
          <p14:tracePt t="13961" x="2413000" y="2095500"/>
          <p14:tracePt t="13978" x="2343150" y="2095500"/>
          <p14:tracePt t="13994" x="2254250" y="2095500"/>
          <p14:tracePt t="14011" x="2165350" y="2095500"/>
          <p14:tracePt t="14028" x="2076450" y="2095500"/>
          <p14:tracePt t="14044" x="1981200" y="2095500"/>
          <p14:tracePt t="14061" x="1885950" y="2095500"/>
          <p14:tracePt t="14079" x="1765300" y="2082800"/>
          <p14:tracePt t="14094" x="1733550" y="2082800"/>
          <p14:tracePt t="14111" x="1670050" y="2082800"/>
          <p14:tracePt t="14128" x="1644650" y="2082800"/>
          <p14:tracePt t="14144" x="1612900" y="2082800"/>
          <p14:tracePt t="14161" x="1581150" y="2082800"/>
          <p14:tracePt t="14178" x="1555750" y="2082800"/>
          <p14:tracePt t="14194" x="1536700" y="2082800"/>
          <p14:tracePt t="14231" x="1536700" y="2076450"/>
          <p14:tracePt t="14359" x="1562100" y="2076450"/>
          <p14:tracePt t="14367" x="1600200" y="2076450"/>
          <p14:tracePt t="14377" x="1651000" y="2076450"/>
          <p14:tracePt t="14394" x="1771650" y="2076450"/>
          <p14:tracePt t="14411" x="1879600" y="2076450"/>
          <p14:tracePt t="14428" x="1949450" y="2082800"/>
          <p14:tracePt t="14445" x="1987550" y="2082800"/>
          <p14:tracePt t="14479" x="1987550" y="2089150"/>
          <p14:tracePt t="14511" x="1936750" y="2089150"/>
          <p14:tracePt t="14528" x="1879600" y="2089150"/>
          <p14:tracePt t="14544" x="1847850" y="2089150"/>
          <p14:tracePt t="14561" x="1835150" y="2089150"/>
          <p14:tracePt t="14607" x="1841500" y="2089150"/>
          <p14:tracePt t="14615" x="1873250" y="2095500"/>
          <p14:tracePt t="14628" x="1911350" y="2089150"/>
          <p14:tracePt t="14645" x="2012950" y="2089150"/>
          <p14:tracePt t="14661" x="2063750" y="2089150"/>
          <p14:tracePt t="14678" x="2070100" y="2089150"/>
          <p14:tracePt t="14711" x="2089150" y="2089150"/>
          <p14:tracePt t="14727" x="2139950" y="2089150"/>
          <p14:tracePt t="14744" x="2247900" y="2120900"/>
          <p14:tracePt t="14761" x="2393950" y="2139950"/>
          <p14:tracePt t="14778" x="2552700" y="2139950"/>
          <p14:tracePt t="14794" x="2692400" y="2139950"/>
          <p14:tracePt t="14811" x="2762250" y="2120900"/>
          <p14:tracePt t="14828" x="2781300" y="2114550"/>
          <p14:tracePt t="14887" x="2787650" y="2114550"/>
          <p14:tracePt t="14911" x="2787650" y="2127250"/>
          <p14:tracePt t="14919" x="2787650" y="2171700"/>
          <p14:tracePt t="14927" x="2787650" y="2216150"/>
          <p14:tracePt t="14944" x="2768600" y="2273300"/>
          <p14:tracePt t="14961" x="2749550" y="2317750"/>
          <p14:tracePt t="14978" x="2724150" y="2336800"/>
          <p14:tracePt t="14994" x="2692400" y="2374900"/>
          <p14:tracePt t="15011" x="2641600" y="2387600"/>
          <p14:tracePt t="15028" x="2609850" y="2400300"/>
          <p14:tracePt t="15044" x="2590800" y="2406650"/>
          <p14:tracePt t="15078" x="2584450" y="2406650"/>
          <p14:tracePt t="15094" x="2584450" y="2400300"/>
          <p14:tracePt t="15111" x="2590800" y="2336800"/>
          <p14:tracePt t="15128" x="2647950" y="2228850"/>
          <p14:tracePt t="15144" x="2774950" y="2108200"/>
          <p14:tracePt t="15161" x="2946400" y="2000250"/>
          <p14:tracePt t="15178" x="3130550" y="1924050"/>
          <p14:tracePt t="15194" x="3276600" y="1866900"/>
          <p14:tracePt t="15211" x="3365500" y="1854200"/>
          <p14:tracePt t="15228" x="3378200" y="1854200"/>
          <p14:tracePt t="15261" x="3346450" y="1854200"/>
          <p14:tracePt t="15279" x="3143250" y="1924050"/>
          <p14:tracePt t="15294" x="2984500" y="1981200"/>
          <p14:tracePt t="15311" x="2819400" y="2076450"/>
          <p14:tracePt t="15328" x="2647950" y="2178050"/>
          <p14:tracePt t="15345" x="2540000" y="2260600"/>
          <p14:tracePt t="15361" x="2489200" y="2305050"/>
          <p14:tracePt t="15378" x="2482850" y="2324100"/>
          <p14:tracePt t="15394" x="2476500" y="2330450"/>
          <p14:tracePt t="15439" x="2482850" y="2324100"/>
          <p14:tracePt t="15446" x="2508250" y="2286000"/>
          <p14:tracePt t="15461" x="2552700" y="2222500"/>
          <p14:tracePt t="15479" x="2705100" y="1981200"/>
          <p14:tracePt t="15494" x="2781300" y="1866900"/>
          <p14:tracePt t="15511" x="2825750" y="1790700"/>
          <p14:tracePt t="15528" x="2838450" y="1790700"/>
          <p14:tracePt t="15561" x="2819400" y="1828800"/>
          <p14:tracePt t="15577" x="2736850" y="1955800"/>
          <p14:tracePt t="15594" x="2635250" y="2089150"/>
          <p14:tracePt t="15611" x="2540000" y="2197100"/>
          <p14:tracePt t="15628" x="2438400" y="2273300"/>
          <p14:tracePt t="15644" x="2362200" y="2305050"/>
          <p14:tracePt t="15661" x="2324100" y="2317750"/>
          <p14:tracePt t="15695" x="2324100" y="2222500"/>
          <p14:tracePt t="15711" x="2336800" y="2108200"/>
          <p14:tracePt t="15728" x="2343150" y="1955800"/>
          <p14:tracePt t="15744" x="2343150" y="1803400"/>
          <p14:tracePt t="15761" x="2355850" y="1689100"/>
          <p14:tracePt t="15778" x="2374900" y="1638300"/>
          <p14:tracePt t="15794" x="2387600" y="1619250"/>
          <p14:tracePt t="15811" x="2393950" y="1619250"/>
          <p14:tracePt t="15828" x="2419350" y="1638300"/>
          <p14:tracePt t="15844" x="2482850" y="1727200"/>
          <p14:tracePt t="15861" x="2622550" y="1892300"/>
          <p14:tracePt t="15879" x="2921000" y="2190750"/>
          <p14:tracePt t="15894" x="3086100" y="2355850"/>
          <p14:tracePt t="15911" x="3213100" y="2463800"/>
          <p14:tracePt t="15928" x="3276600" y="2508250"/>
          <p14:tracePt t="15944" x="3289300" y="2514600"/>
          <p14:tracePt t="15999" x="3276600" y="2514600"/>
          <p14:tracePt t="16015" x="3270250" y="2514600"/>
          <p14:tracePt t="16023" x="3263900" y="2514600"/>
          <p14:tracePt t="16030" x="3257550" y="2495550"/>
          <p14:tracePt t="16044" x="3238500" y="2489200"/>
          <p14:tracePt t="16061" x="3194050" y="2457450"/>
          <p14:tracePt t="16078" x="3130550" y="2432050"/>
          <p14:tracePt t="16095" x="3009900" y="2400300"/>
          <p14:tracePt t="16111" x="2895600" y="2362200"/>
          <p14:tracePt t="16128" x="2743200" y="2311400"/>
          <p14:tracePt t="16144" x="2584450" y="2260600"/>
          <p14:tracePt t="16161" x="2425700" y="2216150"/>
          <p14:tracePt t="16178" x="2292350" y="2171700"/>
          <p14:tracePt t="16194" x="2190750" y="2133600"/>
          <p14:tracePt t="16211" x="2114550" y="2101850"/>
          <p14:tracePt t="16227" x="2070100" y="2082800"/>
          <p14:tracePt t="16245" x="2057400" y="2076450"/>
          <p14:tracePt t="16407" x="2057400" y="2070100"/>
          <p14:tracePt t="16431" x="2057400" y="2063750"/>
          <p14:tracePt t="16447" x="2063750" y="2063750"/>
          <p14:tracePt t="16455" x="2063750" y="2057400"/>
          <p14:tracePt t="16471" x="2070100" y="2057400"/>
          <p14:tracePt t="16487" x="2070100" y="2051050"/>
          <p14:tracePt t="16503" x="2076450" y="2051050"/>
          <p14:tracePt t="16511" x="2082800" y="2044700"/>
          <p14:tracePt t="16528" x="2101850" y="2032000"/>
          <p14:tracePt t="16544" x="2127250" y="2019300"/>
          <p14:tracePt t="16561" x="2139950" y="2006600"/>
          <p14:tracePt t="16577" x="2152650" y="1993900"/>
          <p14:tracePt t="16594" x="2165350" y="1993900"/>
          <p14:tracePt t="16611" x="2178050" y="1987550"/>
          <p14:tracePt t="16628" x="2190750" y="1987550"/>
          <p14:tracePt t="16644" x="2197100" y="1987550"/>
          <p14:tracePt t="17111" x="2203450" y="1968500"/>
          <p14:tracePt t="17119" x="2228850" y="1955800"/>
          <p14:tracePt t="17128" x="2254250" y="1936750"/>
          <p14:tracePt t="17144" x="2305050" y="1905000"/>
          <p14:tracePt t="17161" x="2362200" y="1879600"/>
          <p14:tracePt t="17178" x="2425700" y="1860550"/>
          <p14:tracePt t="17194" x="2508250" y="1835150"/>
          <p14:tracePt t="17211" x="2597150" y="1797050"/>
          <p14:tracePt t="17228" x="2705100" y="1765300"/>
          <p14:tracePt t="17244" x="2806700" y="1758950"/>
          <p14:tracePt t="17261" x="2901950" y="1758950"/>
          <p14:tracePt t="17277" x="2965450" y="1758950"/>
          <p14:tracePt t="17294" x="3003550" y="1758950"/>
          <p14:tracePt t="17311" x="3016250" y="1758950"/>
          <p14:tracePt t="17328" x="3035300" y="1765300"/>
          <p14:tracePt t="17345" x="3067050" y="1778000"/>
          <p14:tracePt t="17361" x="3105150" y="1790700"/>
          <p14:tracePt t="17378" x="3124200" y="1790700"/>
          <p14:tracePt t="17394" x="3130550" y="1790700"/>
          <p14:tracePt t="17463" x="3130550" y="1797050"/>
          <p14:tracePt t="17487" x="3143250" y="1797050"/>
          <p14:tracePt t="18103" x="3143250" y="1803400"/>
          <p14:tracePt t="18111" x="3143250" y="1809750"/>
          <p14:tracePt t="18128" x="3143250" y="1841500"/>
          <p14:tracePt t="18144" x="3143250" y="1905000"/>
          <p14:tracePt t="18161" x="3117850" y="1993900"/>
          <p14:tracePt t="18178" x="3086100" y="2076450"/>
          <p14:tracePt t="18195" x="3060700" y="2139950"/>
          <p14:tracePt t="18211" x="3028950" y="2171700"/>
          <p14:tracePt t="18228" x="3009900" y="2184400"/>
          <p14:tracePt t="18244" x="2997200" y="2197100"/>
          <p14:tracePt t="18261" x="2971800" y="2203450"/>
          <p14:tracePt t="18278" x="2933700" y="2203450"/>
          <p14:tracePt t="18280" x="2927350" y="2216150"/>
          <p14:tracePt t="18294" x="2882900" y="2228850"/>
          <p14:tracePt t="18311" x="2851150" y="2247900"/>
          <p14:tracePt t="18327" x="2813050" y="2260600"/>
          <p14:tracePt t="18344" x="2774950" y="2273300"/>
          <p14:tracePt t="18361" x="2743200" y="2273300"/>
          <p14:tracePt t="18378" x="2717800" y="2273300"/>
          <p14:tracePt t="18394" x="2686050" y="2273300"/>
          <p14:tracePt t="18411" x="2647950" y="2273300"/>
          <p14:tracePt t="18428" x="2609850" y="2279650"/>
          <p14:tracePt t="18444" x="2584450" y="2279650"/>
          <p14:tracePt t="18461" x="2552700" y="2279650"/>
          <p14:tracePt t="18479" x="2495550" y="2279650"/>
          <p14:tracePt t="18494" x="2476500" y="2279650"/>
          <p14:tracePt t="18511" x="2444750" y="2279650"/>
          <p14:tracePt t="18528" x="2432050" y="2279650"/>
          <p14:tracePt t="18545" x="2425700" y="2273300"/>
          <p14:tracePt t="18561" x="2406650" y="2260600"/>
          <p14:tracePt t="18578" x="2400300" y="2241550"/>
          <p14:tracePt t="18594" x="2381250" y="2209800"/>
          <p14:tracePt t="18611" x="2374900" y="2178050"/>
          <p14:tracePt t="18628" x="2368550" y="2152650"/>
          <p14:tracePt t="18644" x="2368550" y="2127250"/>
          <p14:tracePt t="18661" x="2368550" y="2089150"/>
          <p14:tracePt t="18679" x="2368550" y="2019300"/>
          <p14:tracePt t="18694" x="2368550" y="1987550"/>
          <p14:tracePt t="18711" x="2393950" y="1955800"/>
          <p14:tracePt t="18728" x="2425700" y="1936750"/>
          <p14:tracePt t="18745" x="2470150" y="1911350"/>
          <p14:tracePt t="18761" x="2514600" y="1898650"/>
          <p14:tracePt t="18778" x="2559050" y="1879600"/>
          <p14:tracePt t="18794" x="2597150" y="1866900"/>
          <p14:tracePt t="18811" x="2647950" y="1866900"/>
          <p14:tracePt t="18828" x="2711450" y="1866900"/>
          <p14:tracePt t="18844" x="2813050" y="1866900"/>
          <p14:tracePt t="18861" x="2927350" y="1866900"/>
          <p14:tracePt t="18879" x="3079750" y="1866900"/>
          <p14:tracePt t="18894" x="3162300" y="1866900"/>
          <p14:tracePt t="18911" x="3219450" y="1866900"/>
          <p14:tracePt t="18927" x="3263900" y="1866900"/>
          <p14:tracePt t="18944" x="3340100" y="1873250"/>
          <p14:tracePt t="18961" x="3416300" y="1905000"/>
          <p14:tracePt t="18978" x="3473450" y="1924050"/>
          <p14:tracePt t="18995" x="3492500" y="1930400"/>
          <p14:tracePt t="19011" x="3498850" y="1936750"/>
          <p14:tracePt t="19028" x="3505200" y="1949450"/>
          <p14:tracePt t="19045" x="3505200" y="1974850"/>
          <p14:tracePt t="19061" x="3505200" y="2000250"/>
          <p14:tracePt t="19079" x="3486150" y="2070100"/>
          <p14:tracePt t="19094" x="3422650" y="2108200"/>
          <p14:tracePt t="19111" x="3333750" y="2159000"/>
          <p14:tracePt t="19128" x="3225800" y="2197100"/>
          <p14:tracePt t="19144" x="3111500" y="2235200"/>
          <p14:tracePt t="19161" x="3016250" y="2266950"/>
          <p14:tracePt t="19178" x="2908300" y="2298700"/>
          <p14:tracePt t="19195" x="2813050" y="2330450"/>
          <p14:tracePt t="19211" x="2724150" y="2362200"/>
          <p14:tracePt t="19227" x="2635250" y="2381250"/>
          <p14:tracePt t="19245" x="2559050" y="2381250"/>
          <p14:tracePt t="19261" x="2470150" y="2381250"/>
          <p14:tracePt t="19262" x="2419350" y="2381250"/>
          <p14:tracePt t="19278" x="2336800" y="2381250"/>
          <p14:tracePt t="19294" x="2260600" y="2381250"/>
          <p14:tracePt t="19311" x="2203450" y="2381250"/>
          <p14:tracePt t="19328" x="2152650" y="2381250"/>
          <p14:tracePt t="19344" x="2114550" y="2381250"/>
          <p14:tracePt t="19361" x="2070100" y="2381250"/>
          <p14:tracePt t="19378" x="2012950" y="2381250"/>
          <p14:tracePt t="19395" x="1955800" y="2381250"/>
          <p14:tracePt t="19411" x="1905000" y="2381250"/>
          <p14:tracePt t="19428" x="1866900" y="2381250"/>
          <p14:tracePt t="19444" x="1828800" y="2381250"/>
          <p14:tracePt t="19461" x="1784350" y="2381250"/>
          <p14:tracePt t="19478" x="1733550" y="2381250"/>
          <p14:tracePt t="19480" x="1708150" y="2381250"/>
          <p14:tracePt t="19494" x="1657350" y="2381250"/>
          <p14:tracePt t="19511" x="1631950" y="2381250"/>
          <p14:tracePt t="19528" x="1625600" y="2381250"/>
          <p14:tracePt t="19544" x="1619250" y="2381250"/>
          <p14:tracePt t="19561" x="1619250" y="2374900"/>
          <p14:tracePt t="19594" x="1619250" y="2362200"/>
          <p14:tracePt t="19611" x="1619250" y="2336800"/>
          <p14:tracePt t="19628" x="1619250" y="2311400"/>
          <p14:tracePt t="19644" x="1663700" y="2279650"/>
          <p14:tracePt t="19661" x="1720850" y="2254250"/>
          <p14:tracePt t="19678" x="1765300" y="2235200"/>
          <p14:tracePt t="19679" x="1790700" y="2228850"/>
          <p14:tracePt t="19694" x="1860550" y="2222500"/>
          <p14:tracePt t="19711" x="1968500" y="2216150"/>
          <p14:tracePt t="19728" x="2089150" y="2216150"/>
          <p14:tracePt t="19744" x="2209800" y="2209800"/>
          <p14:tracePt t="19761" x="2298700" y="2197100"/>
          <p14:tracePt t="19777" x="2368550" y="2197100"/>
          <p14:tracePt t="19794" x="2425700" y="2190750"/>
          <p14:tracePt t="19811" x="2457450" y="2190750"/>
          <p14:tracePt t="19827" x="2476500" y="2190750"/>
          <p14:tracePt t="19844" x="2489200" y="2184400"/>
          <p14:tracePt t="19861" x="2508250" y="2171700"/>
          <p14:tracePt t="19879" x="2559050" y="2127250"/>
          <p14:tracePt t="19894" x="2584450" y="2076450"/>
          <p14:tracePt t="19911" x="2616200" y="2025650"/>
          <p14:tracePt t="19928" x="2654300" y="1968500"/>
          <p14:tracePt t="19945" x="2692400" y="1917700"/>
          <p14:tracePt t="19961" x="2730500" y="1866900"/>
          <p14:tracePt t="19978" x="2768600" y="1847850"/>
          <p14:tracePt t="19994" x="2800350" y="1828800"/>
          <p14:tracePt t="20011" x="2832100" y="1822450"/>
          <p14:tracePt t="20028" x="2882900" y="1809750"/>
          <p14:tracePt t="20044" x="2933700" y="1809750"/>
          <p14:tracePt t="20061" x="2984500" y="1803400"/>
          <p14:tracePt t="20078" x="3054350" y="1803400"/>
          <p14:tracePt t="20094" x="3111500" y="1803400"/>
          <p14:tracePt t="20111" x="3168650" y="1809750"/>
          <p14:tracePt t="20128" x="3225800" y="1828800"/>
          <p14:tracePt t="20144" x="3282950" y="1854200"/>
          <p14:tracePt t="20161" x="3333750" y="1873250"/>
          <p14:tracePt t="20178" x="3378200" y="1905000"/>
          <p14:tracePt t="20194" x="3403600" y="1917700"/>
          <p14:tracePt t="20211" x="3409950" y="1930400"/>
          <p14:tracePt t="20228" x="3422650" y="1936750"/>
          <p14:tracePt t="20244" x="3429000" y="1943100"/>
          <p14:tracePt t="20261" x="3441700" y="1955800"/>
          <p14:tracePt t="20278" x="3454400" y="1968500"/>
          <p14:tracePt t="20279" x="3454400" y="1974850"/>
          <p14:tracePt t="20294" x="3460750" y="1993900"/>
          <p14:tracePt t="20311" x="3467100" y="2006600"/>
          <p14:tracePt t="20328" x="3467100" y="2025650"/>
          <p14:tracePt t="20344" x="3473450" y="2057400"/>
          <p14:tracePt t="20361" x="3473450" y="2101850"/>
          <p14:tracePt t="20378" x="3473450" y="2146300"/>
          <p14:tracePt t="20394" x="3473450" y="2190750"/>
          <p14:tracePt t="20411" x="3448050" y="2235200"/>
          <p14:tracePt t="20428" x="3409950" y="2273300"/>
          <p14:tracePt t="20445" x="3359150" y="2298700"/>
          <p14:tracePt t="20461" x="3321050" y="2324100"/>
          <p14:tracePt t="20478" x="3263900" y="2349500"/>
          <p14:tracePt t="20494" x="3143250" y="2393950"/>
          <p14:tracePt t="20511" x="3054350" y="2425700"/>
          <p14:tracePt t="20528" x="2952750" y="2457450"/>
          <p14:tracePt t="20545" x="2882900" y="2482850"/>
          <p14:tracePt t="20561" x="2806700" y="2489200"/>
          <p14:tracePt t="20578" x="2730500" y="2489200"/>
          <p14:tracePt t="20595" x="2641600" y="2489200"/>
          <p14:tracePt t="20611" x="2552700" y="2482850"/>
          <p14:tracePt t="20628" x="2476500" y="2470150"/>
          <p14:tracePt t="20645" x="2432050" y="2470150"/>
          <p14:tracePt t="20661" x="2393950" y="2470150"/>
          <p14:tracePt t="20678" x="2343150" y="2451100"/>
          <p14:tracePt t="20695" x="2298700" y="2406650"/>
          <p14:tracePt t="20711" x="2273300" y="2381250"/>
          <p14:tracePt t="20728" x="2266950" y="2368550"/>
          <p14:tracePt t="20744" x="2266950" y="2362200"/>
          <p14:tracePt t="20761" x="2266950" y="2324100"/>
          <p14:tracePt t="20778" x="2311400" y="2266950"/>
          <p14:tracePt t="20795" x="2368550" y="2222500"/>
          <p14:tracePt t="20811" x="2425700" y="2184400"/>
          <p14:tracePt t="20828" x="2482850" y="2165350"/>
          <p14:tracePt t="20844" x="2540000" y="2139950"/>
          <p14:tracePt t="20861" x="2597150" y="2114550"/>
          <p14:tracePt t="20879" x="2667000" y="2095500"/>
          <p14:tracePt t="20895" x="2673350" y="2089150"/>
          <p14:tracePt t="20935" x="2673350" y="2095500"/>
          <p14:tracePt t="20944" x="2673350" y="2101850"/>
          <p14:tracePt t="20961" x="2635250" y="2127250"/>
          <p14:tracePt t="20978" x="2520950" y="2178050"/>
          <p14:tracePt t="20994" x="2406650" y="2247900"/>
          <p14:tracePt t="21011" x="2279650" y="2311400"/>
          <p14:tracePt t="21028" x="2171700" y="2387600"/>
          <p14:tracePt t="21044" x="2082800" y="2438400"/>
          <p14:tracePt t="21061" x="2032000" y="2457450"/>
          <p14:tracePt t="21078" x="2012950" y="2457450"/>
          <p14:tracePt t="21096" x="2006600" y="2457450"/>
          <p14:tracePt t="21111" x="1974850" y="2406650"/>
          <p14:tracePt t="21128" x="1943100" y="2368550"/>
          <p14:tracePt t="21145" x="1892300" y="2311400"/>
          <p14:tracePt t="21161" x="1822450" y="2247900"/>
          <p14:tracePt t="21178" x="1765300" y="2171700"/>
          <p14:tracePt t="21195" x="1708150" y="2082800"/>
          <p14:tracePt t="21211" x="1644650" y="2000250"/>
          <p14:tracePt t="21228" x="1574800" y="1930400"/>
          <p14:tracePt t="21244" x="1549400" y="1905000"/>
          <p14:tracePt t="21261" x="1536700" y="1892300"/>
          <p14:tracePt t="21367" x="1530350" y="1892300"/>
          <p14:tracePt t="21375" x="1524000" y="1892300"/>
          <p14:tracePt t="21382" x="1524000" y="1898650"/>
          <p14:tracePt t="21394" x="1530350" y="1898650"/>
          <p14:tracePt t="21411" x="1530350" y="1905000"/>
          <p14:tracePt t="21428" x="1530350" y="1911350"/>
          <p14:tracePt t="21445" x="1530350" y="1924050"/>
          <p14:tracePt t="21461" x="1530350" y="1955800"/>
          <p14:tracePt t="21479" x="1517650" y="1993900"/>
          <p14:tracePt t="21494" x="1511300" y="2019300"/>
          <p14:tracePt t="21511" x="1511300" y="2044700"/>
          <p14:tracePt t="21528" x="1511300" y="2063750"/>
          <p14:tracePt t="21545" x="1511300" y="2070100"/>
          <p14:tracePt t="21578" x="1511300" y="2082800"/>
          <p14:tracePt t="21594" x="1511300" y="2101850"/>
          <p14:tracePt t="21611" x="1511300" y="2127250"/>
          <p14:tracePt t="21628" x="1504950" y="2165350"/>
          <p14:tracePt t="21644" x="1504950" y="2216150"/>
          <p14:tracePt t="21661" x="1504950" y="2266950"/>
          <p14:tracePt t="21678" x="1504950" y="2355850"/>
          <p14:tracePt t="21694" x="1504950" y="2413000"/>
          <p14:tracePt t="21711" x="1504950" y="2463800"/>
          <p14:tracePt t="21728" x="1504950" y="2527300"/>
          <p14:tracePt t="21744" x="1504950" y="2571750"/>
          <p14:tracePt t="21761" x="1504950" y="2616200"/>
          <p14:tracePt t="21778" x="1504950" y="2673350"/>
          <p14:tracePt t="21794" x="1524000" y="2743200"/>
          <p14:tracePt t="21811" x="1549400" y="2825750"/>
          <p14:tracePt t="21828" x="1574800" y="2889250"/>
          <p14:tracePt t="21844" x="1593850" y="2933700"/>
          <p14:tracePt t="21861" x="1606550" y="2978150"/>
          <p14:tracePt t="21879" x="1631950" y="3054350"/>
          <p14:tracePt t="21895" x="1651000" y="3111500"/>
          <p14:tracePt t="21911" x="1676400" y="3162300"/>
          <p14:tracePt t="21928" x="1682750" y="3194050"/>
          <p14:tracePt t="21944" x="1689100" y="3213100"/>
          <p14:tracePt t="21961" x="1695450" y="3232150"/>
          <p14:tracePt t="21978" x="1701800" y="3251200"/>
          <p14:tracePt t="21995" x="1708150" y="3270250"/>
          <p14:tracePt t="22011" x="1714500" y="3295650"/>
          <p14:tracePt t="22028" x="1727200" y="3340100"/>
          <p14:tracePt t="22044" x="1739900" y="3384550"/>
          <p14:tracePt t="22061" x="1752600" y="3422650"/>
          <p14:tracePt t="22079" x="1758950" y="3492500"/>
          <p14:tracePt t="22094" x="1752600" y="3568700"/>
          <p14:tracePt t="22111" x="1752600" y="3651250"/>
          <p14:tracePt t="22128" x="1752600" y="3740150"/>
          <p14:tracePt t="22144" x="1752600" y="3829050"/>
          <p14:tracePt t="22161" x="1752600" y="3911600"/>
          <p14:tracePt t="22178" x="1752600" y="3968750"/>
          <p14:tracePt t="22195" x="1752600" y="3994150"/>
          <p14:tracePt t="22211" x="1752600" y="4006850"/>
          <p14:tracePt t="22343" x="1752600" y="4013200"/>
          <p14:tracePt t="22351" x="1752600" y="4019550"/>
          <p14:tracePt t="22361" x="1752600" y="4025900"/>
          <p14:tracePt t="22378" x="1752600" y="4032250"/>
          <p14:tracePt t="22447" x="1739900" y="4038600"/>
          <p14:tracePt t="22455" x="1727200" y="4038600"/>
          <p14:tracePt t="22462" x="1720850" y="4044950"/>
          <p14:tracePt t="22478" x="1708150" y="4051300"/>
          <p14:tracePt t="22494" x="1657350" y="4070350"/>
          <p14:tracePt t="22511" x="1600200" y="4070350"/>
          <p14:tracePt t="22528" x="1530350" y="4070350"/>
          <p14:tracePt t="22544" x="1485900" y="4070350"/>
          <p14:tracePt t="22561" x="1447800" y="4064000"/>
          <p14:tracePt t="22578" x="1377950" y="4038600"/>
          <p14:tracePt t="22594" x="1301750" y="4013200"/>
          <p14:tracePt t="22611" x="1244600" y="3994150"/>
          <p14:tracePt t="22628" x="1231900" y="3987800"/>
          <p14:tracePt t="22644" x="1219200" y="3987800"/>
          <p14:tracePt t="22661" x="1212850" y="3987800"/>
          <p14:tracePt t="22743" x="1206500" y="3987800"/>
          <p14:tracePt t="22775" x="1206500" y="3981450"/>
          <p14:tracePt t="22783" x="1206500" y="3975100"/>
          <p14:tracePt t="22791" x="1206500" y="3968750"/>
          <p14:tracePt t="22798" x="1206500" y="3956050"/>
          <p14:tracePt t="22811" x="1200150" y="3956050"/>
          <p14:tracePt t="22935" x="1200150" y="3949700"/>
          <p14:tracePt t="22951" x="1200150" y="3943350"/>
          <p14:tracePt t="22959" x="1200150" y="3930650"/>
          <p14:tracePt t="22966" x="1200150" y="3924300"/>
          <p14:tracePt t="22978" x="1200150" y="3911600"/>
          <p14:tracePt t="22994" x="1219200" y="3905250"/>
          <p14:tracePt t="23011" x="1231900" y="3892550"/>
          <p14:tracePt t="23028" x="1257300" y="3892550"/>
          <p14:tracePt t="23044" x="1295400" y="3879850"/>
          <p14:tracePt t="23061" x="1339850" y="3867150"/>
          <p14:tracePt t="23078" x="1409700" y="3841750"/>
          <p14:tracePt t="23094" x="1435100" y="3829050"/>
          <p14:tracePt t="23111" x="1504950" y="3829050"/>
          <p14:tracePt t="23128" x="1536700" y="3822700"/>
          <p14:tracePt t="23144" x="1555750" y="3822700"/>
          <p14:tracePt t="23161" x="1574800" y="3822700"/>
          <p14:tracePt t="23178" x="1600200" y="3822700"/>
          <p14:tracePt t="23194" x="1625600" y="3822700"/>
          <p14:tracePt t="23211" x="1663700" y="3822700"/>
          <p14:tracePt t="23228" x="1701800" y="3822700"/>
          <p14:tracePt t="23245" x="1739900" y="3822700"/>
          <p14:tracePt t="23261" x="1771650" y="3822700"/>
          <p14:tracePt t="23279" x="1797050" y="3822700"/>
          <p14:tracePt t="23295" x="1816100" y="3822700"/>
          <p14:tracePt t="23311" x="1828800" y="3822700"/>
          <p14:tracePt t="23328" x="1841500" y="3822700"/>
          <p14:tracePt t="23344" x="1854200" y="3822700"/>
          <p14:tracePt t="23361" x="1873250" y="3822700"/>
          <p14:tracePt t="23378" x="1905000" y="3822700"/>
          <p14:tracePt t="23394" x="1930400" y="3822700"/>
          <p14:tracePt t="23411" x="1955800" y="3822700"/>
          <p14:tracePt t="23428" x="1974850" y="3822700"/>
          <p14:tracePt t="23444" x="1981200" y="3822700"/>
          <p14:tracePt t="23655" x="1981200" y="3829050"/>
          <p14:tracePt t="23687" x="1981200" y="3835400"/>
          <p14:tracePt t="23696" x="1981200" y="3841750"/>
          <p14:tracePt t="23702" x="1968500" y="3848100"/>
          <p14:tracePt t="23711" x="1962150" y="3867150"/>
          <p14:tracePt t="23728" x="1949450" y="3905250"/>
          <p14:tracePt t="23744" x="1930400" y="3962400"/>
          <p14:tracePt t="23761" x="1917700" y="4051300"/>
          <p14:tracePt t="23778" x="1917700" y="4165600"/>
          <p14:tracePt t="23794" x="1898650" y="4273550"/>
          <p14:tracePt t="23811" x="1898650" y="4375150"/>
          <p14:tracePt t="23828" x="1898650" y="4432300"/>
          <p14:tracePt t="23845" x="1898650" y="4470400"/>
          <p14:tracePt t="23861" x="1898650" y="4502150"/>
          <p14:tracePt t="23863" x="1898650" y="4521200"/>
          <p14:tracePt t="23878" x="1898650" y="4559300"/>
          <p14:tracePt t="23895" x="1898650" y="4584700"/>
          <p14:tracePt t="23928" x="1898650" y="4591050"/>
          <p14:tracePt t="23945" x="1898650" y="4603750"/>
          <p14:tracePt t="23961" x="1898650" y="4648200"/>
          <p14:tracePt t="23978" x="1898650" y="4699000"/>
          <p14:tracePt t="23994" x="1898650" y="4737100"/>
          <p14:tracePt t="24011" x="1898650" y="4762500"/>
          <p14:tracePt t="24159" x="1898650" y="4768850"/>
          <p14:tracePt t="24167" x="1898650" y="4781550"/>
          <p14:tracePt t="24178" x="1898650" y="4800600"/>
          <p14:tracePt t="24194" x="1898650" y="4819650"/>
          <p14:tracePt t="24211" x="1892300" y="4845050"/>
          <p14:tracePt t="24228" x="1879600" y="4883150"/>
          <p14:tracePt t="24245" x="1860550" y="4927600"/>
          <p14:tracePt t="24261" x="1847850" y="4972050"/>
          <p14:tracePt t="24278" x="1835150" y="5003800"/>
          <p14:tracePt t="24279" x="1828800" y="5010150"/>
          <p14:tracePt t="24295" x="1828800" y="5016500"/>
          <p14:tracePt t="24311" x="1822450" y="5016500"/>
          <p14:tracePt t="24328" x="1816100" y="5029200"/>
          <p14:tracePt t="24344" x="1790700" y="5035550"/>
          <p14:tracePt t="24361" x="1765300" y="5067300"/>
          <p14:tracePt t="24378" x="1746250" y="5092700"/>
          <p14:tracePt t="24395" x="1739900" y="5099050"/>
          <p14:tracePt t="24447" x="1727200" y="5099050"/>
          <p14:tracePt t="24455" x="1727200" y="5105400"/>
          <p14:tracePt t="24462" x="1720850" y="5105400"/>
          <p14:tracePt t="24478" x="1720850" y="5111750"/>
          <p14:tracePt t="24494" x="1708150" y="5111750"/>
          <p14:tracePt t="24511" x="1708150" y="5118100"/>
          <p14:tracePt t="24528" x="1701800" y="5118100"/>
          <p14:tracePt t="24544" x="1682750" y="5118100"/>
          <p14:tracePt t="24561" x="1651000" y="5118100"/>
          <p14:tracePt t="24578" x="1638300" y="5118100"/>
          <p14:tracePt t="24595" x="1619250" y="5118100"/>
          <p14:tracePt t="24611" x="1606550" y="5118100"/>
          <p14:tracePt t="24628" x="1587500" y="5118100"/>
          <p14:tracePt t="24645" x="1562100" y="5118100"/>
          <p14:tracePt t="24661" x="1543050" y="5099050"/>
          <p14:tracePt t="24679" x="1511300" y="5086350"/>
          <p14:tracePt t="24694" x="1485900" y="5080000"/>
          <p14:tracePt t="24711" x="1479550" y="5073650"/>
          <p14:tracePt t="24728" x="1473200" y="5067300"/>
          <p14:tracePt t="24745" x="1473200" y="5054600"/>
          <p14:tracePt t="24761" x="1460500" y="5022850"/>
          <p14:tracePt t="24778" x="1460500" y="5003800"/>
          <p14:tracePt t="24794" x="1460500" y="4984750"/>
          <p14:tracePt t="24811" x="1466850" y="4972050"/>
          <p14:tracePt t="24828" x="1473200" y="4959350"/>
          <p14:tracePt t="24846" x="1504950" y="4946650"/>
          <p14:tracePt t="24861" x="1536700" y="4921250"/>
          <p14:tracePt t="24879" x="1593850" y="4889500"/>
          <p14:tracePt t="24894" x="1606550" y="4876800"/>
          <p14:tracePt t="24928" x="1612900" y="4876800"/>
          <p14:tracePt t="24983" x="1612900" y="4870450"/>
          <p14:tracePt t="24991" x="1612900" y="4864100"/>
          <p14:tracePt t="24998" x="1612900" y="4851400"/>
          <p14:tracePt t="25011" x="1612900" y="4838700"/>
          <p14:tracePt t="25028" x="1612900" y="4806950"/>
          <p14:tracePt t="25044" x="1612900" y="4756150"/>
          <p14:tracePt t="25061" x="1612900" y="4686300"/>
          <p14:tracePt t="25079" x="1631950" y="4559300"/>
          <p14:tracePt t="25094" x="1657350" y="4521200"/>
          <p14:tracePt t="25111" x="1663700" y="4495800"/>
          <p14:tracePt t="25128" x="1663700" y="4489450"/>
          <p14:tracePt t="25145" x="1670050" y="4489450"/>
          <p14:tracePt t="25161" x="1670050" y="4483100"/>
          <p14:tracePt t="25178" x="1689100" y="4470400"/>
          <p14:tracePt t="25195" x="1695450" y="4470400"/>
          <p14:tracePt t="25375" x="1708150" y="4464050"/>
          <p14:tracePt t="25382" x="1714500" y="4457700"/>
          <p14:tracePt t="25391" x="1727200" y="4451350"/>
          <p14:tracePt t="25398" x="1746250" y="4438650"/>
          <p14:tracePt t="25411" x="1752600" y="4425950"/>
          <p14:tracePt t="25428" x="1784350" y="4394200"/>
          <p14:tracePt t="25444" x="1797050" y="4375150"/>
          <p14:tracePt t="25461" x="1803400" y="4362450"/>
          <p14:tracePt t="25479" x="1803400" y="4343400"/>
          <p14:tracePt t="25494" x="1809750" y="4324350"/>
          <p14:tracePt t="25511" x="1816100" y="4286250"/>
          <p14:tracePt t="25528" x="1828800" y="4248150"/>
          <p14:tracePt t="25545" x="1835150" y="4222750"/>
          <p14:tracePt t="25561" x="1841500" y="4210050"/>
          <p14:tracePt t="25578" x="1847850" y="4197350"/>
          <p14:tracePt t="25595" x="1854200" y="4184650"/>
          <p14:tracePt t="25611" x="1860550" y="4159250"/>
          <p14:tracePt t="25628" x="1873250" y="4121150"/>
          <p14:tracePt t="25645" x="1898650" y="4083050"/>
          <p14:tracePt t="25661" x="1917700" y="4044950"/>
          <p14:tracePt t="25678" x="1936750" y="4000500"/>
          <p14:tracePt t="25694" x="1936750" y="3994150"/>
          <p14:tracePt t="25711" x="1936750" y="3981450"/>
          <p14:tracePt t="25728" x="1943100" y="3981450"/>
          <p14:tracePt t="25823" x="1949450" y="3981450"/>
          <p14:tracePt t="25839" x="1949450" y="3975100"/>
          <p14:tracePt t="25879" x="1949450" y="3987800"/>
          <p14:tracePt t="25887" x="1949450" y="4006850"/>
          <p14:tracePt t="25896" x="1955800" y="4025900"/>
          <p14:tracePt t="25911" x="1955800" y="4064000"/>
          <p14:tracePt t="25928" x="1955800" y="4114800"/>
          <p14:tracePt t="25945" x="1955800" y="4159250"/>
          <p14:tracePt t="25961" x="1955800" y="4216400"/>
          <p14:tracePt t="25978" x="1955800" y="4273550"/>
          <p14:tracePt t="25994" x="1968500" y="4343400"/>
          <p14:tracePt t="26011" x="1968500" y="4400550"/>
          <p14:tracePt t="26028" x="1968500" y="4438650"/>
          <p14:tracePt t="26045" x="1968500" y="4476750"/>
          <p14:tracePt t="26061" x="1968500" y="4527550"/>
          <p14:tracePt t="26079" x="1949450" y="4616450"/>
          <p14:tracePt t="26094" x="1930400" y="4673600"/>
          <p14:tracePt t="26111" x="1930400" y="4724400"/>
          <p14:tracePt t="26128" x="1930400" y="4743450"/>
          <p14:tracePt t="26145" x="1924050" y="4743450"/>
          <p14:tracePt t="26178" x="1924050" y="4756150"/>
          <p14:tracePt t="26194" x="1911350" y="4768850"/>
          <p14:tracePt t="26211" x="1885950" y="4775200"/>
          <p14:tracePt t="26228" x="1847850" y="4768850"/>
          <p14:tracePt t="26245" x="1847850" y="4749800"/>
          <p14:tracePt t="26359" x="1841500" y="4749800"/>
          <p14:tracePt t="26367" x="1835150" y="4749800"/>
          <p14:tracePt t="26375" x="1828800" y="4749800"/>
          <p14:tracePt t="26479" x="1835150" y="4749800"/>
          <p14:tracePt t="26503" x="1841500" y="4749800"/>
          <p14:tracePt t="26511" x="1841500" y="4756150"/>
          <p14:tracePt t="26518" x="1847850" y="4756150"/>
          <p14:tracePt t="26528" x="1847850" y="4762500"/>
          <p14:tracePt t="26544" x="1854200" y="4762500"/>
          <p14:tracePt t="26561" x="1860550" y="4768850"/>
          <p14:tracePt t="26607" x="1860550" y="4775200"/>
          <p14:tracePt t="26631" x="1854200" y="4781550"/>
          <p14:tracePt t="26639" x="1854200" y="4787900"/>
          <p14:tracePt t="26647" x="1847850" y="4787900"/>
          <p14:tracePt t="26661" x="1841500" y="4800600"/>
          <p14:tracePt t="26678" x="1822450" y="4813300"/>
          <p14:tracePt t="26695" x="1803400" y="4819650"/>
          <p14:tracePt t="26711" x="1790700" y="4832350"/>
          <p14:tracePt t="26728" x="1771650" y="4845050"/>
          <p14:tracePt t="26744" x="1765300" y="4851400"/>
          <p14:tracePt t="26761" x="1746250" y="4857750"/>
          <p14:tracePt t="26778" x="1720850" y="4857750"/>
          <p14:tracePt t="26795" x="1689100" y="4857750"/>
          <p14:tracePt t="26811" x="1651000" y="4857750"/>
          <p14:tracePt t="26828" x="1631950" y="4857750"/>
          <p14:tracePt t="26845" x="1593850" y="4857750"/>
          <p14:tracePt t="26861" x="1555750" y="4845050"/>
          <p14:tracePt t="26863" x="1530350" y="4832350"/>
          <p14:tracePt t="26878" x="1498600" y="4819650"/>
          <p14:tracePt t="26894" x="1466850" y="4800600"/>
          <p14:tracePt t="26911" x="1428750" y="4762500"/>
          <p14:tracePt t="26928" x="1397000" y="4730750"/>
          <p14:tracePt t="26944" x="1377950" y="4692650"/>
          <p14:tracePt t="26961" x="1365250" y="4660900"/>
          <p14:tracePt t="26978" x="1365250" y="4641850"/>
          <p14:tracePt t="26995" x="1365250" y="4622800"/>
          <p14:tracePt t="27011" x="1377950" y="4591050"/>
          <p14:tracePt t="27028" x="1422400" y="4552950"/>
          <p14:tracePt t="27045" x="1466850" y="4514850"/>
          <p14:tracePt t="27061" x="1549400" y="4483100"/>
          <p14:tracePt t="27078" x="1625600" y="4457700"/>
          <p14:tracePt t="27079" x="1663700" y="4451350"/>
          <p14:tracePt t="27095" x="1739900" y="4432300"/>
          <p14:tracePt t="27111" x="1816100" y="4432300"/>
          <p14:tracePt t="27128" x="1885950" y="4432300"/>
          <p14:tracePt t="27145" x="1955800" y="4432300"/>
          <p14:tracePt t="27161" x="2012950" y="4432300"/>
          <p14:tracePt t="27178" x="2057400" y="4432300"/>
          <p14:tracePt t="27195" x="2089150" y="4457700"/>
          <p14:tracePt t="27211" x="2120900" y="4483100"/>
          <p14:tracePt t="27228" x="2159000" y="4521200"/>
          <p14:tracePt t="27245" x="2178050" y="4565650"/>
          <p14:tracePt t="27261" x="2184400" y="4622800"/>
          <p14:tracePt t="27263" x="2184400" y="4648200"/>
          <p14:tracePt t="27279" x="2184400" y="4699000"/>
          <p14:tracePt t="27294" x="2178050" y="4730750"/>
          <p14:tracePt t="27311" x="2133600" y="4768850"/>
          <p14:tracePt t="27328" x="2070100" y="4813300"/>
          <p14:tracePt t="27345" x="1993900" y="4845050"/>
          <p14:tracePt t="27361" x="1930400" y="4857750"/>
          <p14:tracePt t="27378" x="1860550" y="4864100"/>
          <p14:tracePt t="27394" x="1803400" y="4864100"/>
          <p14:tracePt t="27411" x="1720850" y="4838700"/>
          <p14:tracePt t="27428" x="1657350" y="4794250"/>
          <p14:tracePt t="27444" x="1587500" y="4737100"/>
          <p14:tracePt t="27461" x="1543050" y="4673600"/>
          <p14:tracePt t="27477" x="1530350" y="4616450"/>
          <p14:tracePt t="27494" x="1517650" y="4533900"/>
          <p14:tracePt t="27511" x="1530350" y="4502150"/>
          <p14:tracePt t="27527" x="1562100" y="4476750"/>
          <p14:tracePt t="27544" x="1593850" y="4464050"/>
          <p14:tracePt t="27561" x="1644650" y="4457700"/>
          <p14:tracePt t="27577" x="1701800" y="4451350"/>
          <p14:tracePt t="27594" x="1771650" y="4451350"/>
          <p14:tracePt t="27611" x="1860550" y="4470400"/>
          <p14:tracePt t="27628" x="1930400" y="4514850"/>
          <p14:tracePt t="27645" x="2000250" y="4565650"/>
          <p14:tracePt t="27661" x="2032000" y="4622800"/>
          <p14:tracePt t="27663" x="2044700" y="4654550"/>
          <p14:tracePt t="27678" x="2044700" y="4679950"/>
          <p14:tracePt t="27694" x="2044700" y="4762500"/>
          <p14:tracePt t="27711" x="2006600" y="4794250"/>
          <p14:tracePt t="27728" x="1962150" y="4826000"/>
          <p14:tracePt t="27744" x="1924050" y="4845050"/>
          <p14:tracePt t="27761" x="1892300" y="4870450"/>
          <p14:tracePt t="27778" x="1841500" y="4883150"/>
          <p14:tracePt t="27795" x="1797050" y="4895850"/>
          <p14:tracePt t="27811" x="1752600" y="4889500"/>
          <p14:tracePt t="27828" x="1720850" y="4883150"/>
          <p14:tracePt t="27845" x="1689100" y="4876800"/>
          <p14:tracePt t="27861" x="1663700" y="4870450"/>
          <p14:tracePt t="27863" x="1651000" y="4864100"/>
          <p14:tracePt t="27879" x="1631950" y="4857750"/>
          <p14:tracePt t="27894" x="1606550" y="4851400"/>
          <p14:tracePt t="27911" x="1581150" y="4845050"/>
          <p14:tracePt t="27928" x="1555750" y="4832350"/>
          <p14:tracePt t="27944" x="1530350" y="4819650"/>
          <p14:tracePt t="27961" x="1511300" y="4813300"/>
          <p14:tracePt t="27978" x="1498600" y="4806950"/>
          <p14:tracePt t="27995" x="1485900" y="4800600"/>
          <p14:tracePt t="28011" x="1479550" y="4787900"/>
          <p14:tracePt t="28028" x="1454150" y="4743450"/>
          <p14:tracePt t="28045" x="1409700" y="4679950"/>
          <p14:tracePt t="28061" x="1365250" y="4610100"/>
          <p14:tracePt t="28063" x="1352550" y="4584700"/>
          <p14:tracePt t="28079" x="1333500" y="4540250"/>
          <p14:tracePt t="28094" x="1327150" y="4521200"/>
          <p14:tracePt t="28111" x="1327150" y="4508500"/>
          <p14:tracePt t="28128" x="1339850" y="4495800"/>
          <p14:tracePt t="28144" x="1365250" y="4489450"/>
          <p14:tracePt t="28161" x="1390650" y="4476750"/>
          <p14:tracePt t="28178" x="1409700" y="4464050"/>
          <p14:tracePt t="28194" x="1422400" y="4464050"/>
          <p14:tracePt t="28247" x="1428750" y="4464050"/>
          <p14:tracePt t="28255" x="1428750" y="4457700"/>
          <p14:tracePt t="28262" x="1428750" y="4438650"/>
          <p14:tracePt t="28278" x="1428750" y="4432300"/>
          <p14:tracePt t="28294" x="1441450" y="4381500"/>
          <p14:tracePt t="28311" x="1460500" y="4318000"/>
          <p14:tracePt t="28328" x="1492250" y="4241800"/>
          <p14:tracePt t="28345" x="1530350" y="4152900"/>
          <p14:tracePt t="28361" x="1574800" y="4076700"/>
          <p14:tracePt t="28378" x="1606550" y="4025900"/>
          <p14:tracePt t="28394" x="1644650" y="3994150"/>
          <p14:tracePt t="28411" x="1689100" y="3962400"/>
          <p14:tracePt t="28428" x="1765300" y="3911600"/>
          <p14:tracePt t="28445" x="1828800" y="3835400"/>
          <p14:tracePt t="28461" x="1898650" y="3759200"/>
          <p14:tracePt t="28478" x="1943100" y="3702050"/>
          <p14:tracePt t="28494" x="1943100" y="3695700"/>
          <p14:tracePt t="28511" x="1949450" y="3683000"/>
          <p14:tracePt t="28528" x="1962150" y="3676650"/>
          <p14:tracePt t="28544" x="1987550" y="3657600"/>
          <p14:tracePt t="28561" x="2012950" y="3638550"/>
          <p14:tracePt t="28578" x="2012950" y="3632200"/>
          <p14:tracePt t="28742" x="2019300" y="3632200"/>
          <p14:tracePt t="28750" x="2032000" y="3632200"/>
          <p14:tracePt t="28761" x="2057400" y="3632200"/>
          <p14:tracePt t="28778" x="2146300" y="3657600"/>
          <p14:tracePt t="28794" x="2247900" y="3689350"/>
          <p14:tracePt t="28811" x="2381250" y="3733800"/>
          <p14:tracePt t="28828" x="2546350" y="3765550"/>
          <p14:tracePt t="28845" x="2724150" y="3765550"/>
          <p14:tracePt t="28861" x="2882900" y="3778250"/>
          <p14:tracePt t="28878" x="2971800" y="3778250"/>
          <p14:tracePt t="28880" x="2997200" y="3778250"/>
          <p14:tracePt t="28959" x="2997200" y="3784600"/>
          <p14:tracePt t="28967" x="2984500" y="3784600"/>
          <p14:tracePt t="28975" x="2965450" y="3797300"/>
          <p14:tracePt t="28982" x="2933700" y="3803650"/>
          <p14:tracePt t="28994" x="2908300" y="3816350"/>
          <p14:tracePt t="29011" x="2838450" y="3841750"/>
          <p14:tracePt t="29028" x="2787650" y="3860800"/>
          <p14:tracePt t="29045" x="2743200" y="3867150"/>
          <p14:tracePt t="29061" x="2686050" y="3867150"/>
          <p14:tracePt t="29078" x="2578100" y="3867150"/>
          <p14:tracePt t="29094" x="2540000" y="3854450"/>
          <p14:tracePt t="29111" x="2444750" y="3822700"/>
          <p14:tracePt t="29128" x="2400300" y="3790950"/>
          <p14:tracePt t="29145" x="2368550" y="3759200"/>
          <p14:tracePt t="29161" x="2343150" y="3702050"/>
          <p14:tracePt t="29178" x="2330450" y="3613150"/>
          <p14:tracePt t="29194" x="2336800" y="3530600"/>
          <p14:tracePt t="29211" x="2362200" y="3460750"/>
          <p14:tracePt t="29228" x="2400300" y="3397250"/>
          <p14:tracePt t="29245" x="2470150" y="3371850"/>
          <p14:tracePt t="29261" x="2559050" y="3365500"/>
          <p14:tracePt t="29278" x="2724150" y="3384550"/>
          <p14:tracePt t="29295" x="2851150" y="3435350"/>
          <p14:tracePt t="29311" x="2940050" y="3511550"/>
          <p14:tracePt t="29328" x="2997200" y="3606800"/>
          <p14:tracePt t="29344" x="3016250" y="3702050"/>
          <p14:tracePt t="29361" x="3003550" y="3784600"/>
          <p14:tracePt t="29378" x="2940050" y="3860800"/>
          <p14:tracePt t="29395" x="2863850" y="3917950"/>
          <p14:tracePt t="29411" x="2762250" y="3956050"/>
          <p14:tracePt t="29428" x="2673350" y="3975100"/>
          <p14:tracePt t="29445" x="2609850" y="3975100"/>
          <p14:tracePt t="29461" x="2559050" y="3975100"/>
          <p14:tracePt t="29463" x="2533650" y="3962400"/>
          <p14:tracePt t="29478" x="2489200" y="3898900"/>
          <p14:tracePt t="29494" x="2457450" y="3810000"/>
          <p14:tracePt t="29511" x="2444750" y="3708400"/>
          <p14:tracePt t="29528" x="2438400" y="3625850"/>
          <p14:tracePt t="29544" x="2438400" y="3562350"/>
          <p14:tracePt t="29561" x="2457450" y="3511550"/>
          <p14:tracePt t="29578" x="2514600" y="3486150"/>
          <p14:tracePt t="29594" x="2628900" y="3479800"/>
          <p14:tracePt t="29611" x="2749550" y="3473450"/>
          <p14:tracePt t="29628" x="2870200" y="3498850"/>
          <p14:tracePt t="29644" x="2952750" y="3543300"/>
          <p14:tracePt t="29661" x="2997200" y="3632200"/>
          <p14:tracePt t="29678" x="3028950" y="3841750"/>
          <p14:tracePt t="29694" x="2997200" y="3975100"/>
          <p14:tracePt t="29711" x="2933700" y="4057650"/>
          <p14:tracePt t="29728" x="2832100" y="4095750"/>
          <p14:tracePt t="29744" x="2743200" y="4114800"/>
          <p14:tracePt t="29761" x="2673350" y="4121150"/>
          <p14:tracePt t="29778" x="2660650" y="4121150"/>
          <p14:tracePt t="29795" x="2641600" y="4108450"/>
          <p14:tracePt t="29811" x="2616200" y="4076700"/>
          <p14:tracePt t="29828" x="2597150" y="4051300"/>
          <p14:tracePt t="29844" x="2578100" y="4032250"/>
          <p14:tracePt t="29861" x="2552700" y="4032250"/>
          <p14:tracePt t="29878" x="2482850" y="4032250"/>
          <p14:tracePt t="29894" x="2432050" y="4032250"/>
          <p14:tracePt t="29911" x="2362200" y="4032250"/>
          <p14:tracePt t="29928" x="2273300" y="4025900"/>
          <p14:tracePt t="29944" x="2178050" y="4032250"/>
          <p14:tracePt t="29961" x="2082800" y="4013200"/>
          <p14:tracePt t="29978" x="2025650" y="3987800"/>
          <p14:tracePt t="29995" x="1936750" y="3956050"/>
          <p14:tracePt t="30011" x="1847850" y="3924300"/>
          <p14:tracePt t="30028" x="1784350" y="3905250"/>
          <p14:tracePt t="30044" x="1739900" y="3892550"/>
          <p14:tracePt t="30061" x="1714500" y="3886200"/>
          <p14:tracePt t="30078" x="1708150" y="3886200"/>
          <p14:tracePt t="30095" x="1695450" y="3867150"/>
          <p14:tracePt t="30111" x="1689100" y="3848100"/>
          <p14:tracePt t="30128" x="1682750" y="3841750"/>
          <p14:tracePt t="30144" x="1682750" y="3829050"/>
          <p14:tracePt t="30161" x="1682750" y="3810000"/>
          <p14:tracePt t="30178" x="1752600" y="3784600"/>
          <p14:tracePt t="30195" x="1847850" y="3752850"/>
          <p14:tracePt t="30211" x="1974850" y="3714750"/>
          <p14:tracePt t="30228" x="2114550" y="3683000"/>
          <p14:tracePt t="30245" x="2266950" y="3657600"/>
          <p14:tracePt t="30261" x="2393950" y="3657600"/>
          <p14:tracePt t="30278" x="2482850" y="3632200"/>
          <p14:tracePt t="30294" x="2495550" y="3625850"/>
          <p14:tracePt t="30311" x="2501900" y="3619500"/>
          <p14:tracePt t="30328" x="2501900" y="3606800"/>
          <p14:tracePt t="30345" x="2501900" y="3587750"/>
          <p14:tracePt t="30361" x="2501900" y="3568700"/>
          <p14:tracePt t="30378" x="2501900" y="3556000"/>
          <p14:tracePt t="30394" x="2501900" y="3549650"/>
          <p14:tracePt t="30411" x="2508250" y="3549650"/>
          <p14:tracePt t="30527" x="2508250" y="3556000"/>
          <p14:tracePt t="30534" x="2508250" y="3562350"/>
          <p14:tracePt t="30544" x="2508250" y="3575050"/>
          <p14:tracePt t="30561" x="2508250" y="3594100"/>
          <p14:tracePt t="30578" x="2508250" y="3638550"/>
          <p14:tracePt t="30594" x="2508250" y="3695700"/>
          <p14:tracePt t="30611" x="2508250" y="3771900"/>
          <p14:tracePt t="30628" x="2508250" y="3892550"/>
          <p14:tracePt t="30644" x="2508250" y="4057650"/>
          <p14:tracePt t="30661" x="2508250" y="4273550"/>
          <p14:tracePt t="30678" x="2508250" y="4679950"/>
          <p14:tracePt t="30694" x="2501900" y="4946650"/>
          <p14:tracePt t="30711" x="2489200" y="5226050"/>
          <p14:tracePt t="30728" x="2470150" y="5486400"/>
          <p14:tracePt t="30744" x="2457450" y="5715000"/>
          <p14:tracePt t="30761" x="2451100" y="5886450"/>
          <p14:tracePt t="30778" x="2406650" y="6007100"/>
          <p14:tracePt t="30794" x="2381250" y="6076950"/>
          <p14:tracePt t="30811" x="2368550" y="6083300"/>
          <p14:tracePt t="30845" x="2368550" y="6000750"/>
          <p14:tracePt t="30861" x="2336800" y="5873750"/>
          <p14:tracePt t="30879" x="2317750" y="5626100"/>
          <p14:tracePt t="30895" x="2324100" y="5416550"/>
          <p14:tracePt t="30911" x="2324100" y="5149850"/>
          <p14:tracePt t="30928" x="2324100" y="4876800"/>
          <p14:tracePt t="30945" x="2336800" y="4641850"/>
          <p14:tracePt t="30961" x="2343150" y="4514850"/>
          <p14:tracePt t="30978" x="2362200" y="4451350"/>
          <p14:tracePt t="30995" x="2368550" y="4438650"/>
          <p14:tracePt t="31011" x="2368550" y="4451350"/>
          <p14:tracePt t="31028" x="2374900" y="4559300"/>
          <p14:tracePt t="31045" x="2381250" y="4756150"/>
          <p14:tracePt t="31061" x="2368550" y="5022850"/>
          <p14:tracePt t="31079" x="2355850" y="5429250"/>
          <p14:tracePt t="31094" x="2349500" y="5645150"/>
          <p14:tracePt t="31111" x="2349500" y="5803900"/>
          <p14:tracePt t="31128" x="2349500" y="5861050"/>
          <p14:tracePt t="31161" x="2349500" y="5829300"/>
          <p14:tracePt t="31178" x="2381250" y="5721350"/>
          <p14:tracePt t="31194" x="2432050" y="5543550"/>
          <p14:tracePt t="31211" x="2463800" y="5295900"/>
          <p14:tracePt t="31228" x="2482850" y="5029200"/>
          <p14:tracePt t="31244" x="2520950" y="4781550"/>
          <p14:tracePt t="31261" x="2527300" y="4699000"/>
          <p14:tracePt t="31278" x="2520950" y="4718050"/>
          <p14:tracePt t="31294" x="2476500" y="4908550"/>
          <p14:tracePt t="31311" x="2400300" y="5187950"/>
          <p14:tracePt t="31328" x="2355850" y="5480050"/>
          <p14:tracePt t="31345" x="2349500" y="5708650"/>
          <p14:tracePt t="31361" x="2374900" y="5873750"/>
          <p14:tracePt t="31378" x="2444750" y="5969000"/>
          <p14:tracePt t="31395" x="2533650" y="5988050"/>
          <p14:tracePt t="31411" x="2667000" y="5949950"/>
          <p14:tracePt t="31428" x="2908300" y="5816600"/>
          <p14:tracePt t="31445" x="3219450" y="5600700"/>
          <p14:tracePt t="31461" x="3606800" y="5321300"/>
          <p14:tracePt t="31478" x="4013200" y="4946650"/>
          <p14:tracePt t="31479" x="4229100" y="4775200"/>
          <p14:tracePt t="31494" x="4635500" y="4508500"/>
          <p14:tracePt t="31511" x="5029200" y="4273550"/>
          <p14:tracePt t="31528" x="5422900" y="4089400"/>
          <p14:tracePt t="31545" x="5803900" y="3911600"/>
          <p14:tracePt t="31561" x="6115050" y="3727450"/>
          <p14:tracePt t="31578" x="6375400" y="3543300"/>
          <p14:tracePt t="31595" x="6565900" y="3371850"/>
          <p14:tracePt t="31611" x="6686550" y="3206750"/>
          <p14:tracePt t="31628" x="6756400" y="3060700"/>
          <p14:tracePt t="31645" x="6800850" y="2927350"/>
          <p14:tracePt t="31661" x="6838950" y="2768600"/>
          <p14:tracePt t="31678" x="6858000" y="2559050"/>
          <p14:tracePt t="31695" x="6864350" y="2501900"/>
          <p14:tracePt t="31711" x="6864350" y="2476500"/>
          <p14:tracePt t="31728" x="6864350" y="2444750"/>
          <p14:tracePt t="31745" x="6864350" y="2406650"/>
          <p14:tracePt t="31761" x="6864350" y="2368550"/>
          <p14:tracePt t="31778" x="6864350" y="2324100"/>
          <p14:tracePt t="31795" x="6858000" y="2292350"/>
          <p14:tracePt t="31811" x="6858000" y="2241550"/>
          <p14:tracePt t="31828" x="6858000" y="2178050"/>
          <p14:tracePt t="31845" x="6838950" y="2120900"/>
          <p14:tracePt t="31861" x="6832600" y="2095500"/>
          <p14:tracePt t="31878" x="6826250" y="2082800"/>
          <p14:tracePt t="31911" x="6826250" y="2108200"/>
          <p14:tracePt t="31919" x="6826250" y="2178050"/>
          <p14:tracePt t="31928" x="6826250" y="2254250"/>
          <p14:tracePt t="31945" x="6845300" y="2508250"/>
          <p14:tracePt t="31961" x="6902450" y="2813050"/>
          <p14:tracePt t="31978" x="6972300" y="3098800"/>
          <p14:tracePt t="31994" x="7042150" y="3289300"/>
          <p14:tracePt t="32011" x="7061200" y="3378200"/>
          <p14:tracePt t="32028" x="7048500" y="3416300"/>
          <p14:tracePt t="32045" x="7048500" y="3422650"/>
          <p14:tracePt t="32079" x="7023100" y="3422650"/>
          <p14:tracePt t="32095" x="7016750" y="3422650"/>
          <p14:tracePt t="32111" x="6972300" y="3397250"/>
          <p14:tracePt t="32128" x="6902450" y="3371850"/>
          <p14:tracePt t="32145" x="6845300" y="3340100"/>
          <p14:tracePt t="32161" x="6781800" y="3314700"/>
          <p14:tracePt t="32178" x="6705600" y="3302000"/>
          <p14:tracePt t="32195" x="6623050" y="3289300"/>
          <p14:tracePt t="32211" x="6559550" y="3308350"/>
          <p14:tracePt t="32228" x="6521450" y="3327400"/>
          <p14:tracePt t="32245" x="6489700" y="3346450"/>
          <p14:tracePt t="32261" x="6483350" y="3359150"/>
          <p14:tracePt t="32278" x="6496050" y="3359150"/>
          <p14:tracePt t="32295" x="6502400" y="3346450"/>
          <p14:tracePt t="32311" x="6508750" y="3333750"/>
          <p14:tracePt t="32328" x="6508750" y="3314700"/>
          <p14:tracePt t="32344" x="6508750" y="3295650"/>
          <p14:tracePt t="32361" x="6508750" y="3270250"/>
          <p14:tracePt t="32378" x="6515100" y="3225800"/>
          <p14:tracePt t="32395" x="6521450" y="3162300"/>
          <p14:tracePt t="32411" x="6534150" y="3098800"/>
          <p14:tracePt t="32428" x="6540500" y="3035300"/>
          <p14:tracePt t="32445" x="6553200" y="2959100"/>
          <p14:tracePt t="32461" x="6553200" y="2876550"/>
          <p14:tracePt t="32478" x="6553200" y="2762250"/>
          <p14:tracePt t="32494" x="6546850" y="2711450"/>
          <p14:tracePt t="32511" x="6546850" y="2673350"/>
          <p14:tracePt t="32528" x="6534150" y="2641600"/>
          <p14:tracePt t="32544" x="6534150" y="2616200"/>
          <p14:tracePt t="32561" x="6527800" y="2603500"/>
          <p14:tracePt t="32578" x="6527800" y="2590800"/>
          <p14:tracePt t="32595" x="6527800" y="2584450"/>
          <p14:tracePt t="32611" x="6527800" y="2571750"/>
          <p14:tracePt t="32628" x="6534150" y="2552700"/>
          <p14:tracePt t="32644" x="6559550" y="2527300"/>
          <p14:tracePt t="32661" x="6565900" y="2482850"/>
          <p14:tracePt t="32678" x="6578600" y="2438400"/>
          <p14:tracePt t="32694" x="6578600" y="2413000"/>
          <p14:tracePt t="32711" x="6591300" y="2393950"/>
          <p14:tracePt t="32728" x="6604000" y="2368550"/>
          <p14:tracePt t="32744" x="6629400" y="2336800"/>
          <p14:tracePt t="32761" x="6654800" y="2298700"/>
          <p14:tracePt t="32778" x="6667500" y="2254250"/>
          <p14:tracePt t="32794" x="6680200" y="2216150"/>
          <p14:tracePt t="32811" x="6711950" y="2184400"/>
          <p14:tracePt t="32828" x="6762750" y="2152650"/>
          <p14:tracePt t="32846" x="6883400" y="2089150"/>
          <p14:tracePt t="32861" x="6927850" y="2063750"/>
          <p14:tracePt t="32879" x="7016750" y="1987550"/>
          <p14:tracePt t="32894" x="7035800" y="1968500"/>
          <p14:tracePt t="33022" x="7023100" y="1981200"/>
          <p14:tracePt t="33030" x="6965950" y="1993900"/>
          <p14:tracePt t="33039" x="6896100" y="2025650"/>
          <p14:tracePt t="33047" x="6832600" y="2051050"/>
          <p14:tracePt t="33061" x="6769100" y="2076450"/>
          <p14:tracePt t="33078" x="6540500" y="2165350"/>
          <p14:tracePt t="33094" x="6324600" y="2235200"/>
          <p14:tracePt t="33111" x="6051550" y="2324100"/>
          <p14:tracePt t="33128" x="5670550" y="2419350"/>
          <p14:tracePt t="33145" x="5295900" y="2495550"/>
          <p14:tracePt t="33161" x="5022850" y="2533650"/>
          <p14:tracePt t="33178" x="4794250" y="2565400"/>
          <p14:tracePt t="33195" x="4546600" y="2584450"/>
          <p14:tracePt t="33211" x="4241800" y="2609850"/>
          <p14:tracePt t="33228" x="3860800" y="2647950"/>
          <p14:tracePt t="33244" x="3454400" y="2736850"/>
          <p14:tracePt t="33261" x="3098800" y="2832100"/>
          <p14:tracePt t="33278" x="2857500" y="2908300"/>
          <p14:tracePt t="33280" x="2781300" y="2940050"/>
          <p14:tracePt t="33295" x="2667000" y="2990850"/>
          <p14:tracePt t="33311" x="2584450" y="3016250"/>
          <p14:tracePt t="33328" x="2514600" y="3022600"/>
          <p14:tracePt t="33344" x="2432050" y="3022600"/>
          <p14:tracePt t="33361" x="2349500" y="3035300"/>
          <p14:tracePt t="33378" x="2279650" y="3060700"/>
          <p14:tracePt t="33395" x="2228850" y="3079750"/>
          <p14:tracePt t="33411" x="2222500" y="3086100"/>
          <p14:tracePt t="33428" x="2216150" y="3098800"/>
          <p14:tracePt t="33445" x="2171700" y="3117850"/>
          <p14:tracePt t="33461" x="2114550" y="3168650"/>
          <p14:tracePt t="33463" x="2089150" y="3206750"/>
          <p14:tracePt t="33479" x="2051050" y="3282950"/>
          <p14:tracePt t="33494" x="2019300" y="3340100"/>
          <p14:tracePt t="33511" x="2006600" y="3390900"/>
          <p14:tracePt t="33528" x="1974850" y="3448050"/>
          <p14:tracePt t="33545" x="1949450" y="3530600"/>
          <p14:tracePt t="33561" x="1924050" y="3606800"/>
          <p14:tracePt t="33578" x="1898650" y="3670300"/>
          <p14:tracePt t="33595" x="1898650" y="3708400"/>
          <p14:tracePt t="33695" x="1892300" y="3708400"/>
          <p14:tracePt t="34039" x="1898650" y="3708400"/>
          <p14:tracePt t="34303" x="1905000" y="3708400"/>
          <p14:tracePt t="34311" x="1924050" y="3702050"/>
          <p14:tracePt t="34328" x="1981200" y="3683000"/>
          <p14:tracePt t="34345" x="2044700" y="3644900"/>
          <p14:tracePt t="34361" x="2120900" y="3606800"/>
          <p14:tracePt t="34378" x="2216150" y="3568700"/>
          <p14:tracePt t="34395" x="2393950" y="3479800"/>
          <p14:tracePt t="34412" x="2628900" y="3346450"/>
          <p14:tracePt t="34428" x="2901950" y="3168650"/>
          <p14:tracePt t="34445" x="3206750" y="3022600"/>
          <p14:tracePt t="34461" x="3486150" y="2933700"/>
          <p14:tracePt t="34479" x="3892550" y="2800350"/>
          <p14:tracePt t="34494" x="4159250" y="2705100"/>
          <p14:tracePt t="34511" x="4432300" y="2616200"/>
          <p14:tracePt t="34528" x="4705350" y="2527300"/>
          <p14:tracePt t="34545" x="4940300" y="2463800"/>
          <p14:tracePt t="34561" x="5124450" y="2413000"/>
          <p14:tracePt t="34578" x="5264150" y="2387600"/>
          <p14:tracePt t="34595" x="5403850" y="2368550"/>
          <p14:tracePt t="34611" x="5549900" y="2343150"/>
          <p14:tracePt t="34628" x="5695950" y="2324100"/>
          <p14:tracePt t="34645" x="5791200" y="2292350"/>
          <p14:tracePt t="34661" x="5829300" y="2286000"/>
          <p14:tracePt t="34678" x="5835650" y="2279650"/>
          <p14:tracePt t="34694" x="5848350" y="2279650"/>
          <p14:tracePt t="34711" x="5867400" y="2279650"/>
          <p14:tracePt t="34729" x="5892800" y="2279650"/>
          <p14:tracePt t="34744" x="5918200" y="2279650"/>
          <p14:tracePt t="34761" x="5930900" y="2279650"/>
          <p14:tracePt t="34778" x="5937250" y="2279650"/>
          <p14:tracePt t="34794" x="5956300" y="2279650"/>
          <p14:tracePt t="34811" x="5994400" y="2279650"/>
          <p14:tracePt t="34828" x="6045200" y="2279650"/>
          <p14:tracePt t="34846" x="6096000" y="2279650"/>
          <p14:tracePt t="34861" x="6102350" y="2279650"/>
          <p14:tracePt t="34911" x="6108700" y="2279650"/>
          <p14:tracePt t="35423" x="6108700" y="2286000"/>
          <p14:tracePt t="40535" x="6096000" y="2286000"/>
          <p14:tracePt t="40543" x="6064250" y="2286000"/>
          <p14:tracePt t="40550" x="6019800" y="2286000"/>
          <p14:tracePt t="40561" x="5969000" y="2286000"/>
          <p14:tracePt t="40578" x="5810250" y="2292350"/>
          <p14:tracePt t="40594" x="5619750" y="2330450"/>
          <p14:tracePt t="40611" x="5397500" y="2387600"/>
          <p14:tracePt t="40628" x="5143500" y="2482850"/>
          <p14:tracePt t="40644" x="4864100" y="2603500"/>
          <p14:tracePt t="40661" x="4591050" y="2711450"/>
          <p14:tracePt t="40679" x="4292600" y="2800350"/>
          <p14:tracePt t="40694" x="4171950" y="2844800"/>
          <p14:tracePt t="40711" x="4057650" y="2882900"/>
          <p14:tracePt t="40728" x="3924300" y="2921000"/>
          <p14:tracePt t="40745" x="3790950" y="2971800"/>
          <p14:tracePt t="40761" x="3663950" y="3009900"/>
          <p14:tracePt t="40778" x="3536950" y="3048000"/>
          <p14:tracePt t="40795" x="3409950" y="3060700"/>
          <p14:tracePt t="40811" x="3263900" y="3060700"/>
          <p14:tracePt t="40828" x="3098800" y="3060700"/>
          <p14:tracePt t="40845" x="2952750" y="3060700"/>
          <p14:tracePt t="40862" x="2844800" y="3060700"/>
          <p14:tracePt t="40879" x="2743200" y="3048000"/>
          <p14:tracePt t="40894" x="2692400" y="3028950"/>
          <p14:tracePt t="40911" x="2635250" y="3009900"/>
          <p14:tracePt t="40928" x="2559050" y="2984500"/>
          <p14:tracePt t="40945" x="2476500" y="2952750"/>
          <p14:tracePt t="40961" x="2381250" y="2921000"/>
          <p14:tracePt t="40978" x="2292350" y="2889250"/>
          <p14:tracePt t="40995" x="2184400" y="2857500"/>
          <p14:tracePt t="41011" x="2057400" y="2813050"/>
          <p14:tracePt t="41028" x="1892300" y="2755900"/>
          <p14:tracePt t="41045" x="1727200" y="2705100"/>
          <p14:tracePt t="41061" x="1606550" y="2660650"/>
          <p14:tracePt t="41078" x="1473200" y="2584450"/>
          <p14:tracePt t="41094" x="1403350" y="2533650"/>
          <p14:tracePt t="41111" x="1365250" y="2495550"/>
          <p14:tracePt t="41128" x="1339850" y="2457450"/>
          <p14:tracePt t="41145" x="1308100" y="2406650"/>
          <p14:tracePt t="41162" x="1282700" y="2343150"/>
          <p14:tracePt t="41178" x="1270000" y="2305050"/>
          <p14:tracePt t="41195" x="1270000" y="2266950"/>
          <p14:tracePt t="41211" x="1270000" y="2216150"/>
          <p14:tracePt t="41228" x="1270000" y="2165350"/>
          <p14:tracePt t="41245" x="1270000" y="2120900"/>
          <p14:tracePt t="41262" x="1270000" y="2076450"/>
          <p14:tracePt t="41279" x="1295400" y="2025650"/>
          <p14:tracePt t="41295" x="1314450" y="2000250"/>
          <p14:tracePt t="41311" x="1358900" y="1981200"/>
          <p14:tracePt t="41328" x="1409700" y="1943100"/>
          <p14:tracePt t="41345" x="1485900" y="1917700"/>
          <p14:tracePt t="41361" x="1543050" y="1898650"/>
          <p14:tracePt t="41378" x="1600200" y="1892300"/>
          <p14:tracePt t="41395" x="1651000" y="1879600"/>
          <p14:tracePt t="41411" x="1682750" y="1879600"/>
          <p14:tracePt t="41428" x="1708150" y="1879600"/>
          <p14:tracePt t="41444" x="1733550" y="1879600"/>
          <p14:tracePt t="41461" x="1752600" y="1879600"/>
          <p14:tracePt t="41478" x="1778000" y="1879600"/>
          <p14:tracePt t="41495" x="1784350" y="1879600"/>
          <p14:tracePt t="41607" x="1784350" y="1885950"/>
          <p14:tracePt t="41631" x="1784350" y="1892300"/>
          <p14:tracePt t="41639" x="1784350" y="1905000"/>
          <p14:tracePt t="41647" x="1778000" y="1905000"/>
          <p14:tracePt t="41661" x="1778000" y="1917700"/>
          <p14:tracePt t="41678" x="1771650" y="1943100"/>
          <p14:tracePt t="41680" x="1771650" y="1955800"/>
          <p14:tracePt t="41695" x="1771650" y="1981200"/>
          <p14:tracePt t="41711" x="1771650" y="2019300"/>
          <p14:tracePt t="41728" x="1771650" y="2070100"/>
          <p14:tracePt t="41744" x="1771650" y="2120900"/>
          <p14:tracePt t="41761" x="1771650" y="2171700"/>
          <p14:tracePt t="41778" x="1771650" y="2209800"/>
          <p14:tracePt t="41795" x="1771650" y="2254250"/>
          <p14:tracePt t="41812" x="1778000" y="2298700"/>
          <p14:tracePt t="41828" x="1778000" y="2336800"/>
          <p14:tracePt t="41845" x="1784350" y="2374900"/>
          <p14:tracePt t="41861" x="1797050" y="2413000"/>
          <p14:tracePt t="41863" x="1803400" y="2432050"/>
          <p14:tracePt t="41878" x="1809750" y="2476500"/>
          <p14:tracePt t="41895" x="1822450" y="2533650"/>
          <p14:tracePt t="41911" x="1841500" y="2590800"/>
          <p14:tracePt t="41928" x="1860550" y="2641600"/>
          <p14:tracePt t="41945" x="1879600" y="2692400"/>
          <p14:tracePt t="41961" x="1892300" y="2730500"/>
          <p14:tracePt t="41978" x="1905000" y="2755900"/>
          <p14:tracePt t="41994" x="1917700" y="2794000"/>
          <p14:tracePt t="42012" x="1924050" y="2825750"/>
          <p14:tracePt t="42028" x="1936750" y="2870200"/>
          <p14:tracePt t="42045" x="1943100" y="2914650"/>
          <p14:tracePt t="42061" x="1955800" y="2952750"/>
          <p14:tracePt t="42079" x="1974850" y="3009900"/>
          <p14:tracePt t="42095" x="1974850" y="3028950"/>
          <p14:tracePt t="42111" x="1981200" y="3048000"/>
          <p14:tracePt t="42128" x="1981200" y="3060700"/>
          <p14:tracePt t="42144" x="1987550" y="3073400"/>
          <p14:tracePt t="42161" x="1993900" y="3086100"/>
          <p14:tracePt t="42178" x="1993900" y="3105150"/>
          <p14:tracePt t="42195" x="1993900" y="3117850"/>
          <p14:tracePt t="42211" x="1993900" y="3136900"/>
          <p14:tracePt t="42228" x="1993900" y="3155950"/>
          <p14:tracePt t="42245" x="1993900" y="3175000"/>
          <p14:tracePt t="42261" x="1993900" y="3206750"/>
          <p14:tracePt t="42279" x="1993900" y="3251200"/>
          <p14:tracePt t="42295" x="1993900" y="3276600"/>
          <p14:tracePt t="42311" x="1993900" y="3295650"/>
          <p14:tracePt t="42328" x="1993900" y="3321050"/>
          <p14:tracePt t="42345" x="1993900" y="3346450"/>
          <p14:tracePt t="42361" x="1993900" y="3378200"/>
          <p14:tracePt t="42378" x="1993900" y="3416300"/>
          <p14:tracePt t="42395" x="1993900" y="3448050"/>
          <p14:tracePt t="42411" x="1993900" y="3479800"/>
          <p14:tracePt t="42428" x="1993900" y="3511550"/>
          <p14:tracePt t="42445" x="1993900" y="3549650"/>
          <p14:tracePt t="42461" x="1993900" y="3581400"/>
          <p14:tracePt t="42478" x="1993900" y="3625850"/>
          <p14:tracePt t="42495" x="1993900" y="3663950"/>
          <p14:tracePt t="42511" x="1993900" y="3702050"/>
          <p14:tracePt t="42528" x="1993900" y="3727450"/>
          <p14:tracePt t="42545" x="1993900" y="3759200"/>
          <p14:tracePt t="42561" x="1993900" y="3790950"/>
          <p14:tracePt t="42578" x="1993900" y="3822700"/>
          <p14:tracePt t="42595" x="1993900" y="3848100"/>
          <p14:tracePt t="42611" x="1993900" y="3873500"/>
          <p14:tracePt t="42628" x="2000250" y="3905250"/>
          <p14:tracePt t="42645" x="2000250" y="3930650"/>
          <p14:tracePt t="42661" x="2000250" y="3962400"/>
          <p14:tracePt t="42662" x="2006600" y="3975100"/>
          <p14:tracePt t="42678" x="2025650" y="4000500"/>
          <p14:tracePt t="42695" x="2025650" y="4019550"/>
          <p14:tracePt t="42711" x="2032000" y="4025900"/>
          <p14:tracePt t="42728" x="2032000" y="4044950"/>
          <p14:tracePt t="42744" x="2038350" y="4064000"/>
          <p14:tracePt t="42761" x="2057400" y="4083050"/>
          <p14:tracePt t="42778" x="2076450" y="4108450"/>
          <p14:tracePt t="42795" x="2095500" y="4127500"/>
          <p14:tracePt t="42811" x="2120900" y="4152900"/>
          <p14:tracePt t="42828" x="2127250" y="4165600"/>
          <p14:tracePt t="42845" x="2139950" y="4184650"/>
          <p14:tracePt t="42862" x="2159000" y="4203700"/>
          <p14:tracePt t="42864" x="2171700" y="4216400"/>
          <p14:tracePt t="42878" x="2184400" y="4222750"/>
          <p14:tracePt t="42895" x="2222500" y="4248150"/>
          <p14:tracePt t="42911" x="2241550" y="4260850"/>
          <p14:tracePt t="42928" x="2266950" y="4279900"/>
          <p14:tracePt t="42944" x="2305050" y="4292600"/>
          <p14:tracePt t="42961" x="2355850" y="4324350"/>
          <p14:tracePt t="42978" x="2419350" y="4349750"/>
          <p14:tracePt t="42994" x="2495550" y="4375150"/>
          <p14:tracePt t="43011" x="2559050" y="4400550"/>
          <p14:tracePt t="43028" x="2628900" y="4425950"/>
          <p14:tracePt t="43044" x="2673350" y="4457700"/>
          <p14:tracePt t="43061" x="2755900" y="4470400"/>
          <p14:tracePt t="43078" x="2901950" y="4470400"/>
          <p14:tracePt t="43094" x="3003550" y="4470400"/>
          <p14:tracePt t="43111" x="3098800" y="4470400"/>
          <p14:tracePt t="43128" x="3200400" y="4470400"/>
          <p14:tracePt t="43145" x="3308350" y="4464050"/>
          <p14:tracePt t="43161" x="3429000" y="4425950"/>
          <p14:tracePt t="43178" x="3562350" y="4387850"/>
          <p14:tracePt t="43195" x="3689350" y="4349750"/>
          <p14:tracePt t="43211" x="3803650" y="4305300"/>
          <p14:tracePt t="43228" x="3905250" y="4273550"/>
          <p14:tracePt t="43244" x="4006850" y="4241800"/>
          <p14:tracePt t="43261" x="4108450" y="4178300"/>
          <p14:tracePt t="43278" x="4292600" y="4038600"/>
          <p14:tracePt t="43295" x="4394200" y="3956050"/>
          <p14:tracePt t="43311" x="4495800" y="3886200"/>
          <p14:tracePt t="43328" x="4565650" y="3803650"/>
          <p14:tracePt t="43345" x="4622800" y="3708400"/>
          <p14:tracePt t="43361" x="4692650" y="3619500"/>
          <p14:tracePt t="43378" x="4756150" y="3505200"/>
          <p14:tracePt t="43395" x="4826000" y="3403600"/>
          <p14:tracePt t="43411" x="4889500" y="3302000"/>
          <p14:tracePt t="43428" x="4940300" y="3219450"/>
          <p14:tracePt t="43445" x="4978400" y="3136900"/>
          <p14:tracePt t="43461" x="5035550" y="3048000"/>
          <p14:tracePt t="43479" x="5118100" y="2921000"/>
          <p14:tracePt t="43494" x="5175250" y="2844800"/>
          <p14:tracePt t="43511" x="5213350" y="2781300"/>
          <p14:tracePt t="43528" x="5257800" y="2724150"/>
          <p14:tracePt t="43545" x="5289550" y="2667000"/>
          <p14:tracePt t="43561" x="5327650" y="2609850"/>
          <p14:tracePt t="43578" x="5365750" y="2546350"/>
          <p14:tracePt t="43594" x="5403850" y="2495550"/>
          <p14:tracePt t="43611" x="5448300" y="2432050"/>
          <p14:tracePt t="43628" x="5499100" y="2381250"/>
          <p14:tracePt t="43644" x="5543550" y="2324100"/>
          <p14:tracePt t="43661" x="5588000" y="2286000"/>
          <p14:tracePt t="43678" x="5626100" y="2247900"/>
          <p14:tracePt t="43680" x="5645150" y="2235200"/>
          <p14:tracePt t="43694" x="5695950" y="2216150"/>
          <p14:tracePt t="43711" x="5772150" y="2190750"/>
          <p14:tracePt t="43728" x="5861050" y="2159000"/>
          <p14:tracePt t="43745" x="5956300" y="2133600"/>
          <p14:tracePt t="43761" x="6038850" y="2108200"/>
          <p14:tracePt t="43778" x="6089650" y="2095500"/>
          <p14:tracePt t="43795" x="6121400" y="2082800"/>
          <p14:tracePt t="43812" x="6159500" y="2082800"/>
          <p14:tracePt t="43828" x="6184900" y="2070100"/>
          <p14:tracePt t="43845" x="6223000" y="2070100"/>
          <p14:tracePt t="43861" x="6235700" y="2070100"/>
          <p14:tracePt t="44160" x="6235700" y="2076450"/>
          <p14:tracePt t="44167" x="6235700" y="2082800"/>
          <p14:tracePt t="44183" x="6235700" y="2089150"/>
          <p14:tracePt t="53374" x="6242050" y="2089150"/>
          <p14:tracePt t="53399" x="6248400" y="2089150"/>
          <p14:tracePt t="53415" x="6254750" y="2089150"/>
          <p14:tracePt t="53431" x="6261100" y="2089150"/>
          <p14:tracePt t="53447" x="6267450" y="2089150"/>
          <p14:tracePt t="53471" x="6273800" y="2089150"/>
          <p14:tracePt t="53480" x="6280150" y="2089150"/>
          <p14:tracePt t="54887" x="6273800" y="2101850"/>
          <p14:tracePt t="54895" x="6267450" y="2108200"/>
          <p14:tracePt t="54912" x="6254750" y="2133600"/>
          <p14:tracePt t="54928" x="6248400" y="2139950"/>
          <p14:tracePt t="54945" x="6242050" y="2152650"/>
          <p14:tracePt t="54962" x="6242050" y="2159000"/>
          <p14:tracePt t="54978" x="6235700" y="2171700"/>
          <p14:tracePt t="54995" x="6229350" y="2178050"/>
          <p14:tracePt t="55012" x="6216650" y="2178050"/>
          <p14:tracePt t="55028" x="6210300" y="2184400"/>
          <p14:tracePt t="55095" x="6210300" y="2190750"/>
          <p14:tracePt t="55103" x="6197600" y="2197100"/>
          <p14:tracePt t="55111" x="6172200" y="2209800"/>
          <p14:tracePt t="55128" x="6146800" y="2216150"/>
          <p14:tracePt t="55145" x="6127750" y="2222500"/>
          <p14:tracePt t="55162" x="6121400" y="2222500"/>
          <p14:tracePt t="55199" x="6115050" y="2222500"/>
          <p14:tracePt t="55215" x="6108700" y="2228850"/>
          <p14:tracePt t="55228" x="6096000" y="2228850"/>
          <p14:tracePt t="55245" x="6076950" y="2235200"/>
          <p14:tracePt t="55261" x="6070600" y="2241550"/>
          <p14:tracePt t="55263" x="6064250" y="2241550"/>
          <p14:tracePt t="55367" x="6057900" y="2241550"/>
          <p14:tracePt t="55543" x="6064250" y="2241550"/>
          <p14:tracePt t="57983" x="6076950" y="2247900"/>
          <p14:tracePt t="57991" x="6096000" y="2260600"/>
          <p14:tracePt t="57998" x="6108700" y="2273300"/>
          <p14:tracePt t="58011" x="6127750" y="2279650"/>
          <p14:tracePt t="58028" x="6146800" y="2292350"/>
          <p14:tracePt t="58045" x="6165850" y="2292350"/>
          <p14:tracePt t="58062" x="6210300" y="2279650"/>
          <p14:tracePt t="58078" x="6261100" y="2254250"/>
          <p14:tracePt t="58095" x="6337300" y="2228850"/>
          <p14:tracePt t="58112" x="6362700" y="2216150"/>
          <p14:tracePt t="58128" x="6394450" y="2190750"/>
          <p14:tracePt t="58145" x="6457950" y="2159000"/>
          <p14:tracePt t="58162" x="6534150" y="2127250"/>
          <p14:tracePt t="58178" x="6616700" y="2095500"/>
          <p14:tracePt t="58195" x="6705600" y="2076450"/>
          <p14:tracePt t="58212" x="6794500" y="2051050"/>
          <p14:tracePt t="58228" x="6864350" y="2025650"/>
          <p14:tracePt t="58245" x="6946900" y="2000250"/>
          <p14:tracePt t="58262" x="7010400" y="1974850"/>
          <p14:tracePt t="58264" x="7035800" y="1962150"/>
          <p14:tracePt t="58278" x="7099300" y="1936750"/>
          <p14:tracePt t="58295" x="7143750" y="1924050"/>
          <p14:tracePt t="58311" x="7162800" y="1917700"/>
          <p14:tracePt t="58328" x="7175500" y="1911350"/>
          <p14:tracePt t="58345" x="7188200" y="1911350"/>
          <p14:tracePt t="58361" x="7200900" y="1905000"/>
          <p14:tracePt t="58378" x="7226300" y="1898650"/>
          <p14:tracePt t="58395" x="7245350" y="1892300"/>
          <p14:tracePt t="58412" x="7258050" y="1892300"/>
          <p14:tracePt t="58428" x="7264400" y="1885950"/>
          <p14:tracePt t="59103" x="7251700" y="1885950"/>
          <p14:tracePt t="59111" x="7239000" y="1885950"/>
          <p14:tracePt t="59128" x="7207250" y="1885950"/>
          <p14:tracePt t="59145" x="7169150" y="1885950"/>
          <p14:tracePt t="59161" x="7143750" y="1892300"/>
          <p14:tracePt t="59178" x="7131050" y="1898650"/>
          <p14:tracePt t="59195" x="7118350" y="1898650"/>
          <p14:tracePt t="59247" x="7118350" y="1905000"/>
          <p14:tracePt t="59471" x="7112000" y="1898650"/>
          <p14:tracePt t="59575" x="7112000" y="1892300"/>
          <p14:tracePt t="59591" x="7118350" y="1892300"/>
          <p14:tracePt t="59598" x="7118350" y="1885950"/>
          <p14:tracePt t="59607" x="7118350" y="1879600"/>
          <p14:tracePt t="59623" x="7124700" y="1879600"/>
          <p14:tracePt t="59630" x="7124700" y="1873250"/>
          <p14:tracePt t="59671" x="7124700" y="1866900"/>
          <p14:tracePt t="59680" x="7137400" y="1866900"/>
          <p14:tracePt t="59686" x="7143750" y="1860550"/>
          <p14:tracePt t="59719" x="7150100" y="1854200"/>
          <p14:tracePt t="59751" x="7162800" y="1854200"/>
          <p14:tracePt t="59767" x="7169150" y="1854200"/>
          <p14:tracePt t="59775" x="7169150" y="1847850"/>
          <p14:tracePt t="59823" x="7169150" y="1841500"/>
          <p14:tracePt t="59830" x="7162800" y="1822450"/>
          <p14:tracePt t="59839" x="7143750" y="1809750"/>
          <p14:tracePt t="59847" x="7105650" y="1784350"/>
          <p14:tracePt t="59862" x="7067550" y="1765300"/>
          <p14:tracePt t="59878" x="6997700" y="1720850"/>
          <p14:tracePt t="59880" x="6965950" y="1708150"/>
          <p14:tracePt t="59895" x="6908800" y="1689100"/>
          <p14:tracePt t="59912" x="6870700" y="1676400"/>
          <p14:tracePt t="59928" x="6838950" y="1663700"/>
          <p14:tracePt t="59945" x="6807200" y="1657350"/>
          <p14:tracePt t="59961" x="6769100" y="1644650"/>
          <p14:tracePt t="59978" x="6737350" y="1631950"/>
          <p14:tracePt t="59995" x="6731000" y="1619250"/>
          <p14:tracePt t="60012" x="6711950" y="1619250"/>
          <p14:tracePt t="60028" x="6699250" y="1612900"/>
          <p14:tracePt t="60045" x="6686550" y="1612900"/>
          <p14:tracePt t="60062" x="6667500" y="1612900"/>
          <p14:tracePt t="60078" x="6629400" y="1612900"/>
          <p14:tracePt t="60095" x="6610350" y="1631950"/>
          <p14:tracePt t="60112" x="6597650" y="1651000"/>
          <p14:tracePt t="60128" x="6591300" y="1670050"/>
          <p14:tracePt t="60145" x="6572250" y="1695450"/>
          <p14:tracePt t="60161" x="6565900" y="1708150"/>
          <p14:tracePt t="60178" x="6559550" y="1727200"/>
          <p14:tracePt t="60195" x="6559550" y="1733550"/>
          <p14:tracePt t="60211" x="6553200" y="1733550"/>
          <p14:tracePt t="60228" x="6553200" y="1739900"/>
          <p14:tracePt t="60359" x="6546850" y="1739900"/>
          <p14:tracePt t="60375" x="6546850" y="1727200"/>
          <p14:tracePt t="60382" x="6546850" y="1714500"/>
          <p14:tracePt t="60399" x="6546850" y="1708150"/>
          <p14:tracePt t="60415" x="6546850" y="1701800"/>
          <p14:tracePt t="60423" x="6553200" y="1695450"/>
          <p14:tracePt t="60430" x="6553200" y="1682750"/>
          <p14:tracePt t="60446" x="6572250" y="1657350"/>
          <p14:tracePt t="60461" x="6584950" y="1644650"/>
          <p14:tracePt t="60478" x="6616700" y="1625600"/>
          <p14:tracePt t="60480" x="6623050" y="1612900"/>
          <p14:tracePt t="60495" x="6661150" y="1593850"/>
          <p14:tracePt t="60511" x="6692900" y="1587500"/>
          <p14:tracePt t="60528" x="6731000" y="1568450"/>
          <p14:tracePt t="60545" x="6769100" y="1562100"/>
          <p14:tracePt t="60561" x="6794500" y="1562100"/>
          <p14:tracePt t="60578" x="6819900" y="1562100"/>
          <p14:tracePt t="60595" x="6864350" y="1562100"/>
          <p14:tracePt t="60611" x="6908800" y="1562100"/>
          <p14:tracePt t="60628" x="6953250" y="1562100"/>
          <p14:tracePt t="60645" x="6991350" y="1562100"/>
          <p14:tracePt t="60661" x="7004050" y="1562100"/>
          <p14:tracePt t="60663" x="7016750" y="1562100"/>
          <p14:tracePt t="60687" x="7023100" y="1562100"/>
          <p14:tracePt t="60703" x="7029450" y="1562100"/>
          <p14:tracePt t="60711" x="7035800" y="1568450"/>
          <p14:tracePt t="60728" x="7042150" y="1568450"/>
          <p14:tracePt t="60745" x="7048500" y="1568450"/>
          <p14:tracePt t="60761" x="7048500" y="1574800"/>
          <p14:tracePt t="60795" x="7054850" y="1574800"/>
          <p14:tracePt t="60812" x="7067550" y="1581150"/>
          <p14:tracePt t="60828" x="7073900" y="1593850"/>
          <p14:tracePt t="60845" x="7080250" y="1600200"/>
          <p14:tracePt t="60862" x="7086600" y="1606550"/>
          <p14:tracePt t="60878" x="7092950" y="1612900"/>
          <p14:tracePt t="60895" x="7092950" y="1619250"/>
          <p14:tracePt t="60911" x="7099300" y="1619250"/>
          <p14:tracePt t="60966" x="7099300" y="1625600"/>
          <p14:tracePt t="60975" x="7099300" y="1631950"/>
          <p14:tracePt t="60982" x="7099300" y="1644650"/>
          <p14:tracePt t="60995" x="7099300" y="1651000"/>
          <p14:tracePt t="61011" x="7099300" y="1657350"/>
          <p14:tracePt t="61055" x="7099300" y="1663700"/>
          <p14:tracePt t="61087" x="7099300" y="1670050"/>
          <p14:tracePt t="61112" x="7099300" y="1676400"/>
          <p14:tracePt t="62983" x="7105650" y="1676400"/>
          <p14:tracePt t="62991" x="7112000" y="1676400"/>
          <p14:tracePt t="63255" x="7105650" y="1676400"/>
          <p14:tracePt t="67847" x="7105650" y="16827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F588B711-9842-4F29-8D91-1379B6A8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DFDF7815-079E-4160-AF98-17E8524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D37ADFF-C7C0-402E-BAF9-A8E28D17D79E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308ED35-CE3B-4366-9685-AA79ACDCA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Introduction: Summary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846F1E-EB83-422D-B62D-08D0B6D455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565275"/>
            <a:ext cx="4384675" cy="48434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ea typeface="굴림" panose="020B0600000101010101" pitchFamily="50" charset="-127"/>
              </a:rPr>
              <a:t>Covered a “ton” of material!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Internet overview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what’s a protocol?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network edge, core, access network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packet-switching versus circuit-switching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Internet/ISP structure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performance: loss, delay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layering and service models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history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E732A337-7820-4037-AD76-2D146AD01DD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1579563"/>
            <a:ext cx="37242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ea typeface="굴림" panose="020B0600000101010101" pitchFamily="50" charset="-127"/>
              </a:rPr>
              <a:t>You now have:</a:t>
            </a:r>
            <a:r>
              <a:rPr lang="en-US" altLang="ko-KR" sz="24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context, overview, “feel” of networking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more depth, detail </a:t>
            </a:r>
            <a:r>
              <a:rPr lang="en-US" altLang="ko-KR" sz="2400" i="1">
                <a:ea typeface="굴림" panose="020B0600000101010101" pitchFamily="50" charset="-127"/>
              </a:rPr>
              <a:t>to follow!</a:t>
            </a:r>
            <a:endParaRPr lang="en-US" altLang="ko-KR" sz="2400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4"/>
    </mc:Choice>
    <mc:Fallback xmlns="">
      <p:transition spd="slow" advTm="28024"/>
    </mc:Fallback>
  </mc:AlternateContent>
  <p:extLst>
    <p:ext uri="{3A86A75C-4F4B-4683-9AE1-C65F6400EC91}">
      <p14:laserTraceLst xmlns:p14="http://schemas.microsoft.com/office/powerpoint/2010/main">
        <p14:tracePtLst>
          <p14:tracePt t="940" x="7092950" y="1689100"/>
          <p14:tracePt t="948" x="7067550" y="1689100"/>
          <p14:tracePt t="956" x="7048500" y="1689100"/>
          <p14:tracePt t="964" x="7029450" y="1689100"/>
          <p14:tracePt t="978" x="7016750" y="1689100"/>
          <p14:tracePt t="996" x="6978650" y="1689100"/>
          <p14:tracePt t="1012" x="6965950" y="1689100"/>
          <p14:tracePt t="1029" x="6927850" y="1689100"/>
          <p14:tracePt t="1045" x="6915150" y="1689100"/>
          <p14:tracePt t="1061" x="6896100" y="1689100"/>
          <p14:tracePt t="1078" x="6883400" y="1689100"/>
          <p14:tracePt t="1095" x="6858000" y="1682750"/>
          <p14:tracePt t="1112" x="6838950" y="1676400"/>
          <p14:tracePt t="1128" x="6813550" y="1670050"/>
          <p14:tracePt t="1145" x="6762750" y="1663700"/>
          <p14:tracePt t="1162" x="6711950" y="1644650"/>
          <p14:tracePt t="1178" x="6661150" y="1625600"/>
          <p14:tracePt t="1196" x="6578600" y="1600200"/>
          <p14:tracePt t="1212" x="6559550" y="1593850"/>
          <p14:tracePt t="1228" x="6489700" y="1574800"/>
          <p14:tracePt t="1245" x="6445250" y="1568450"/>
          <p14:tracePt t="1261" x="6407150" y="1568450"/>
          <p14:tracePt t="1278" x="6375400" y="1562100"/>
          <p14:tracePt t="1295" x="6337300" y="1562100"/>
          <p14:tracePt t="1312" x="6299200" y="1562100"/>
          <p14:tracePt t="1328" x="6273800" y="1562100"/>
          <p14:tracePt t="1345" x="6248400" y="1562100"/>
          <p14:tracePt t="1362" x="6235700" y="1562100"/>
          <p14:tracePt t="1378" x="6223000" y="1562100"/>
          <p14:tracePt t="1396" x="6210300" y="1562100"/>
          <p14:tracePt t="1397" x="6197600" y="1562100"/>
          <p14:tracePt t="1412" x="6191250" y="1555750"/>
          <p14:tracePt t="1428" x="6140450" y="1555750"/>
          <p14:tracePt t="1445" x="6108700" y="1555750"/>
          <p14:tracePt t="1462" x="6083300" y="1555750"/>
          <p14:tracePt t="1478" x="6057900" y="1555750"/>
          <p14:tracePt t="1495" x="6026150" y="1555750"/>
          <p14:tracePt t="1512" x="5994400" y="1555750"/>
          <p14:tracePt t="1528" x="5949950" y="1555750"/>
          <p14:tracePt t="1545" x="5899150" y="1555750"/>
          <p14:tracePt t="1562" x="5861050" y="1555750"/>
          <p14:tracePt t="1578" x="5835650" y="1555750"/>
          <p14:tracePt t="1595" x="5810250" y="1568450"/>
          <p14:tracePt t="1597" x="5784850" y="1574800"/>
          <p14:tracePt t="1612" x="5753100" y="1581150"/>
          <p14:tracePt t="1628" x="5683250" y="1612900"/>
          <p14:tracePt t="1645" x="5626100" y="1651000"/>
          <p14:tracePt t="1661" x="5562600" y="1682750"/>
          <p14:tracePt t="1678" x="5486400" y="1720850"/>
          <p14:tracePt t="1695" x="5410200" y="1758950"/>
          <p14:tracePt t="1712" x="5353050" y="1797050"/>
          <p14:tracePt t="1728" x="5314950" y="1822450"/>
          <p14:tracePt t="1745" x="5264150" y="1835150"/>
          <p14:tracePt t="1762" x="5207000" y="1854200"/>
          <p14:tracePt t="1778" x="5130800" y="1879600"/>
          <p14:tracePt t="1795" x="5029200" y="1898650"/>
          <p14:tracePt t="1797" x="4978400" y="1898650"/>
          <p14:tracePt t="1811" x="4883150" y="1905000"/>
          <p14:tracePt t="1829" x="4800600" y="1905000"/>
          <p14:tracePt t="1845" x="4711700" y="1885950"/>
          <p14:tracePt t="1862" x="4603750" y="1885950"/>
          <p14:tracePt t="1879" x="4476750" y="1898650"/>
          <p14:tracePt t="1895" x="4349750" y="1943100"/>
          <p14:tracePt t="1911" x="4292600" y="1962150"/>
          <p14:tracePt t="1928" x="4292600" y="1968500"/>
          <p14:tracePt t="2156" x="4298950" y="1968500"/>
          <p14:tracePt t="2164" x="4298950" y="1962150"/>
          <p14:tracePt t="2173" x="4305300" y="1962150"/>
          <p14:tracePt t="2180" x="4305300" y="1955800"/>
          <p14:tracePt t="2205" x="4292600" y="1949450"/>
          <p14:tracePt t="2214" x="4279900" y="1943100"/>
          <p14:tracePt t="2229" x="4235450" y="1930400"/>
          <p14:tracePt t="2245" x="4191000" y="1911350"/>
          <p14:tracePt t="2261" x="4140200" y="1898650"/>
          <p14:tracePt t="2279" x="4089400" y="1885950"/>
          <p14:tracePt t="2295" x="4051300" y="1866900"/>
          <p14:tracePt t="2311" x="4013200" y="1854200"/>
          <p14:tracePt t="2328" x="3968750" y="1822450"/>
          <p14:tracePt t="2345" x="3930650" y="1790700"/>
          <p14:tracePt t="2362" x="3873500" y="1758950"/>
          <p14:tracePt t="2378" x="3848100" y="1739900"/>
          <p14:tracePt t="2395" x="3816350" y="1720850"/>
          <p14:tracePt t="2412" x="3810000" y="1708150"/>
          <p14:tracePt t="2414" x="3810000" y="1695450"/>
          <p14:tracePt t="2428" x="3790950" y="1670050"/>
          <p14:tracePt t="2445" x="3784600" y="1651000"/>
          <p14:tracePt t="2462" x="3765550" y="1625600"/>
          <p14:tracePt t="2478" x="3752850" y="1600200"/>
          <p14:tracePt t="2495" x="3746500" y="1581150"/>
          <p14:tracePt t="2512" x="3740150" y="1555750"/>
          <p14:tracePt t="2529" x="3733800" y="1530350"/>
          <p14:tracePt t="2545" x="3727450" y="1504950"/>
          <p14:tracePt t="2561" x="3727450" y="1473200"/>
          <p14:tracePt t="2578" x="3727450" y="1447800"/>
          <p14:tracePt t="2595" x="3727450" y="1428750"/>
          <p14:tracePt t="2597" x="3727450" y="1416050"/>
          <p14:tracePt t="2612" x="3727450" y="1403350"/>
          <p14:tracePt t="2628" x="3727450" y="1371600"/>
          <p14:tracePt t="2645" x="3727450" y="1346200"/>
          <p14:tracePt t="2662" x="3727450" y="1327150"/>
          <p14:tracePt t="2678" x="3727450" y="1314450"/>
          <p14:tracePt t="2695" x="3727450" y="1308100"/>
          <p14:tracePt t="2711" x="3733800" y="1295400"/>
          <p14:tracePt t="2728" x="3746500" y="1270000"/>
          <p14:tracePt t="2745" x="3759200" y="1244600"/>
          <p14:tracePt t="2762" x="3778250" y="1212850"/>
          <p14:tracePt t="2778" x="3803650" y="1181100"/>
          <p14:tracePt t="2796" x="3829050" y="1155700"/>
          <p14:tracePt t="2797" x="3841750" y="1143000"/>
          <p14:tracePt t="2811" x="3854450" y="1123950"/>
          <p14:tracePt t="2828" x="3867150" y="1117600"/>
          <p14:tracePt t="2845" x="3892550" y="1104900"/>
          <p14:tracePt t="2861" x="3924300" y="1092200"/>
          <p14:tracePt t="2879" x="3956050" y="1085850"/>
          <p14:tracePt t="2895" x="3975100" y="1073150"/>
          <p14:tracePt t="2911" x="4006850" y="1060450"/>
          <p14:tracePt t="2928" x="4032250" y="1054100"/>
          <p14:tracePt t="2945" x="4057650" y="1047750"/>
          <p14:tracePt t="2961" x="4083050" y="1041400"/>
          <p14:tracePt t="2978" x="4114800" y="1035050"/>
          <p14:tracePt t="2995" x="4146550" y="1028700"/>
          <p14:tracePt t="2997" x="4159250" y="1028700"/>
          <p14:tracePt t="3011" x="4165600" y="1028700"/>
          <p14:tracePt t="3060" x="4165600" y="1035050"/>
          <p14:tracePt t="3068" x="4159250" y="1054100"/>
          <p14:tracePt t="3078" x="4146550" y="1079500"/>
          <p14:tracePt t="3095" x="4108450" y="1130300"/>
          <p14:tracePt t="3112" x="4032250" y="1174750"/>
          <p14:tracePt t="3128" x="3917950" y="1238250"/>
          <p14:tracePt t="3145" x="3790950" y="1301750"/>
          <p14:tracePt t="3161" x="3657600" y="1358900"/>
          <p14:tracePt t="3178" x="3549650" y="1422400"/>
          <p14:tracePt t="3195" x="3467100" y="1473200"/>
          <p14:tracePt t="3196" x="3429000" y="1492250"/>
          <p14:tracePt t="3212" x="3384550" y="1511300"/>
          <p14:tracePt t="3228" x="3194050" y="1593850"/>
          <p14:tracePt t="3245" x="3041650" y="1657350"/>
          <p14:tracePt t="3262" x="2889250" y="1720850"/>
          <p14:tracePt t="3278" x="2755900" y="1758950"/>
          <p14:tracePt t="3295" x="2654300" y="1790700"/>
          <p14:tracePt t="3311" x="2546350" y="1822450"/>
          <p14:tracePt t="3328" x="2432050" y="1847850"/>
          <p14:tracePt t="3345" x="2330450" y="1860550"/>
          <p14:tracePt t="3361" x="2209800" y="1860550"/>
          <p14:tracePt t="3378" x="2108200" y="1854200"/>
          <p14:tracePt t="3396" x="1974850" y="1873250"/>
          <p14:tracePt t="3411" x="1917700" y="1892300"/>
          <p14:tracePt t="3428" x="1739900" y="1968500"/>
          <p14:tracePt t="3445" x="1606550" y="2057400"/>
          <p14:tracePt t="3461" x="1524000" y="2171700"/>
          <p14:tracePt t="3478" x="1485900" y="2279650"/>
          <p14:tracePt t="3495" x="1460500" y="2362200"/>
          <p14:tracePt t="3512" x="1435100" y="2438400"/>
          <p14:tracePt t="3528" x="1435100" y="2514600"/>
          <p14:tracePt t="3545" x="1428750" y="2603500"/>
          <p14:tracePt t="3562" x="1428750" y="2705100"/>
          <p14:tracePt t="3578" x="1441450" y="2774950"/>
          <p14:tracePt t="3596" x="1498600" y="2832100"/>
          <p14:tracePt t="3611" x="1511300" y="2838450"/>
          <p14:tracePt t="3628" x="1543050" y="2844800"/>
          <p14:tracePt t="3645" x="1555750" y="2844800"/>
          <p14:tracePt t="3662" x="1555750" y="2832100"/>
          <p14:tracePt t="3678" x="1555750" y="2819400"/>
          <p14:tracePt t="3695" x="1555750" y="2813050"/>
          <p14:tracePt t="3712" x="1555750" y="2806700"/>
          <p14:tracePt t="3728" x="1555750" y="2787650"/>
          <p14:tracePt t="3745" x="1530350" y="2768600"/>
          <p14:tracePt t="3762" x="1511300" y="2736850"/>
          <p14:tracePt t="3779" x="1498600" y="2711450"/>
          <p14:tracePt t="3795" x="1492250" y="2692400"/>
          <p14:tracePt t="3797" x="1485900" y="2686050"/>
          <p14:tracePt t="3811" x="1479550" y="2673350"/>
          <p14:tracePt t="3828" x="1473200" y="2641600"/>
          <p14:tracePt t="3845" x="1466850" y="2603500"/>
          <p14:tracePt t="3861" x="1466850" y="2552700"/>
          <p14:tracePt t="3878" x="1466850" y="2495550"/>
          <p14:tracePt t="3895" x="1466850" y="2432050"/>
          <p14:tracePt t="3912" x="1479550" y="2368550"/>
          <p14:tracePt t="3929" x="1498600" y="2298700"/>
          <p14:tracePt t="3945" x="1517650" y="2254250"/>
          <p14:tracePt t="3961" x="1530350" y="2216150"/>
          <p14:tracePt t="3978" x="1536700" y="2184400"/>
          <p14:tracePt t="3995" x="1536700" y="2165350"/>
          <p14:tracePt t="3997" x="1536700" y="2152650"/>
          <p14:tracePt t="4011" x="1536700" y="2133600"/>
          <p14:tracePt t="4028" x="1536700" y="2108200"/>
          <p14:tracePt t="4045" x="1536700" y="2076450"/>
          <p14:tracePt t="4062" x="1549400" y="2044700"/>
          <p14:tracePt t="4078" x="1581150" y="2025650"/>
          <p14:tracePt t="4095" x="1638300" y="2006600"/>
          <p14:tracePt t="4112" x="1733550" y="1974850"/>
          <p14:tracePt t="4128" x="1905000" y="1949450"/>
          <p14:tracePt t="4145" x="2114550" y="1924050"/>
          <p14:tracePt t="4161" x="2336800" y="1885950"/>
          <p14:tracePt t="4178" x="2565400" y="1854200"/>
          <p14:tracePt t="4196" x="2914650" y="1803400"/>
          <p14:tracePt t="4212" x="3022600" y="1803400"/>
          <p14:tracePt t="4228" x="3371850" y="1797050"/>
          <p14:tracePt t="4245" x="3632200" y="1797050"/>
          <p14:tracePt t="4262" x="3892550" y="1797050"/>
          <p14:tracePt t="4278" x="4146550" y="1790700"/>
          <p14:tracePt t="4295" x="4387850" y="1778000"/>
          <p14:tracePt t="4312" x="4610100" y="1778000"/>
          <p14:tracePt t="4328" x="4832350" y="1778000"/>
          <p14:tracePt t="4345" x="5048250" y="1778000"/>
          <p14:tracePt t="4362" x="5270500" y="1816100"/>
          <p14:tracePt t="4378" x="5480050" y="1854200"/>
          <p14:tracePt t="4395" x="5683250" y="1854200"/>
          <p14:tracePt t="4396" x="5784850" y="1866900"/>
          <p14:tracePt t="4411" x="5886450" y="1898650"/>
          <p14:tracePt t="4428" x="6102350" y="1968500"/>
          <p14:tracePt t="4445" x="6337300" y="2038350"/>
          <p14:tracePt t="4462" x="6610350" y="2120900"/>
          <p14:tracePt t="4478" x="6858000" y="2165350"/>
          <p14:tracePt t="4495" x="7029450" y="2190750"/>
          <p14:tracePt t="4512" x="7131050" y="2190750"/>
          <p14:tracePt t="4528" x="7200900" y="2203450"/>
          <p14:tracePt t="4545" x="7226300" y="2209800"/>
          <p14:tracePt t="4562" x="7232650" y="2209800"/>
          <p14:tracePt t="4597" x="7232650" y="2216150"/>
          <p14:tracePt t="4611" x="7232650" y="2254250"/>
          <p14:tracePt t="4628" x="7213600" y="2324100"/>
          <p14:tracePt t="4645" x="7181850" y="2419350"/>
          <p14:tracePt t="4662" x="7143750" y="2559050"/>
          <p14:tracePt t="4678" x="7073900" y="2743200"/>
          <p14:tracePt t="4695" x="6985000" y="2990850"/>
          <p14:tracePt t="4712" x="6870700" y="3270250"/>
          <p14:tracePt t="4728" x="6756400" y="3524250"/>
          <p14:tracePt t="4745" x="6667500" y="3740150"/>
          <p14:tracePt t="4762" x="6610350" y="3911600"/>
          <p14:tracePt t="4778" x="6546850" y="4064000"/>
          <p14:tracePt t="4795" x="6464300" y="4229100"/>
          <p14:tracePt t="4797" x="6419850" y="4305300"/>
          <p14:tracePt t="4812" x="6362700" y="4394200"/>
          <p14:tracePt t="4828" x="6121400" y="4635500"/>
          <p14:tracePt t="4845" x="5930900" y="4768850"/>
          <p14:tracePt t="4861" x="5759450" y="4889500"/>
          <p14:tracePt t="4878" x="5581650" y="4991100"/>
          <p14:tracePt t="4895" x="5391150" y="5111750"/>
          <p14:tracePt t="4911" x="5143500" y="5219700"/>
          <p14:tracePt t="4928" x="4902200" y="5314950"/>
          <p14:tracePt t="4945" x="4648200" y="5391150"/>
          <p14:tracePt t="4962" x="4400550" y="5461000"/>
          <p14:tracePt t="4978" x="4133850" y="5486400"/>
          <p14:tracePt t="4996" x="3867150" y="5492750"/>
          <p14:tracePt t="5012" x="3670300" y="5486400"/>
          <p14:tracePt t="5028" x="3454400" y="5454650"/>
          <p14:tracePt t="5045" x="3321050" y="5410200"/>
          <p14:tracePt t="5061" x="3155950" y="5346700"/>
          <p14:tracePt t="5078" x="2990850" y="5245100"/>
          <p14:tracePt t="5096" x="2876550" y="5137150"/>
          <p14:tracePt t="5112" x="2774950" y="5029200"/>
          <p14:tracePt t="5128" x="2698750" y="4921250"/>
          <p14:tracePt t="5145" x="2622550" y="4756150"/>
          <p14:tracePt t="5162" x="2578100" y="4540250"/>
          <p14:tracePt t="5178" x="2571750" y="4279900"/>
          <p14:tracePt t="5195" x="2559050" y="4000500"/>
          <p14:tracePt t="5197" x="2559050" y="3879850"/>
          <p14:tracePt t="5212" x="2597150" y="3771900"/>
          <p14:tracePt t="5228" x="2692400" y="3454400"/>
          <p14:tracePt t="5245" x="2794000" y="3225800"/>
          <p14:tracePt t="5262" x="2889250" y="2965450"/>
          <p14:tracePt t="5278" x="2984500" y="2768600"/>
          <p14:tracePt t="5295" x="3067050" y="2616200"/>
          <p14:tracePt t="5312" x="3136900" y="2520950"/>
          <p14:tracePt t="5328" x="3187700" y="2432050"/>
          <p14:tracePt t="5345" x="3238500" y="2368550"/>
          <p14:tracePt t="5362" x="3282950" y="2311400"/>
          <p14:tracePt t="5378" x="3352800" y="2260600"/>
          <p14:tracePt t="5396" x="3473450" y="2178050"/>
          <p14:tracePt t="5412" x="3505200" y="2159000"/>
          <p14:tracePt t="5428" x="3536950" y="2146300"/>
          <p14:tracePt t="5445" x="3543300" y="2139950"/>
          <p14:tracePt t="5462" x="3556000" y="2133600"/>
          <p14:tracePt t="5478" x="3587750" y="2120900"/>
          <p14:tracePt t="5495" x="3632200" y="2108200"/>
          <p14:tracePt t="5512" x="3663950" y="2089150"/>
          <p14:tracePt t="5556" x="3676650" y="2089150"/>
          <p14:tracePt t="5564" x="3683000" y="2089150"/>
          <p14:tracePt t="5578" x="3695700" y="2089150"/>
          <p14:tracePt t="5595" x="3714750" y="2089150"/>
          <p14:tracePt t="5612" x="3727450" y="2108200"/>
          <p14:tracePt t="5631" x="3695700" y="2190750"/>
          <p14:tracePt t="5645" x="3676650" y="2209800"/>
          <p14:tracePt t="5828" x="3670300" y="2203450"/>
          <p14:tracePt t="5836" x="3663950" y="2190750"/>
          <p14:tracePt t="5845" x="3651250" y="2178050"/>
          <p14:tracePt t="5862" x="3644900" y="2152650"/>
          <p14:tracePt t="5878" x="3644900" y="2120900"/>
          <p14:tracePt t="5895" x="3625850" y="2063750"/>
          <p14:tracePt t="5911" x="3587750" y="1993900"/>
          <p14:tracePt t="5928" x="3562350" y="1930400"/>
          <p14:tracePt t="5945" x="3536950" y="1873250"/>
          <p14:tracePt t="5962" x="3498850" y="1809750"/>
          <p14:tracePt t="5978" x="3479800" y="1739900"/>
          <p14:tracePt t="5995" x="3429000" y="1663700"/>
          <p14:tracePt t="5997" x="3409950" y="1631950"/>
          <p14:tracePt t="6012" x="3365500" y="1568450"/>
          <p14:tracePt t="6028" x="3340100" y="1543050"/>
          <p14:tracePt t="6045" x="3321050" y="1517650"/>
          <p14:tracePt t="6061" x="3308350" y="1492250"/>
          <p14:tracePt t="6078" x="3295650" y="1466850"/>
          <p14:tracePt t="6095" x="3282950" y="1441450"/>
          <p14:tracePt t="6112" x="3270250" y="1428750"/>
          <p14:tracePt t="7572" x="3244850" y="1422400"/>
          <p14:tracePt t="7580" x="3225800" y="1416050"/>
          <p14:tracePt t="7595" x="3213100" y="1409700"/>
          <p14:tracePt t="7612" x="3162300" y="1390650"/>
          <p14:tracePt t="7628" x="3143250" y="1384300"/>
          <p14:tracePt t="7645" x="3136900" y="1377950"/>
          <p14:tracePt t="7661" x="3136900" y="1371600"/>
          <p14:tracePt t="7678" x="3155950" y="1358900"/>
          <p14:tracePt t="7695" x="3206750" y="1333500"/>
          <p14:tracePt t="7712" x="3257550" y="1314450"/>
          <p14:tracePt t="7728" x="3314700" y="1295400"/>
          <p14:tracePt t="7745" x="3378200" y="1276350"/>
          <p14:tracePt t="7762" x="3416300" y="1263650"/>
          <p14:tracePt t="7778" x="3422650" y="1263650"/>
          <p14:tracePt t="7796" x="3441700" y="1276350"/>
          <p14:tracePt t="7811" x="3454400" y="1289050"/>
          <p14:tracePt t="7828" x="3486150" y="1352550"/>
          <p14:tracePt t="7845" x="3517900" y="1397000"/>
          <p14:tracePt t="7862" x="3536950" y="1428750"/>
          <p14:tracePt t="7878" x="3536950" y="1435100"/>
          <p14:tracePt t="7896" x="3536950" y="1441450"/>
          <p14:tracePt t="7912" x="3524250" y="1447800"/>
          <p14:tracePt t="7928" x="3498850" y="1460500"/>
          <p14:tracePt t="7945" x="3467100" y="1466850"/>
          <p14:tracePt t="7961" x="3435350" y="1466850"/>
          <p14:tracePt t="7979" x="3409950" y="1466850"/>
          <p14:tracePt t="7995" x="3390900" y="1466850"/>
          <p14:tracePt t="7997" x="3384550" y="1466850"/>
          <p14:tracePt t="8076" x="3384550" y="1460500"/>
          <p14:tracePt t="8084" x="3384550" y="1454150"/>
          <p14:tracePt t="8095" x="3384550" y="1447800"/>
          <p14:tracePt t="8111" x="3397250" y="1435100"/>
          <p14:tracePt t="8128" x="3422650" y="1422400"/>
          <p14:tracePt t="8145" x="3448050" y="1409700"/>
          <p14:tracePt t="8162" x="3467100" y="1409700"/>
          <p14:tracePt t="8178" x="3479800" y="1409700"/>
          <p14:tracePt t="8195" x="3486150" y="1409700"/>
          <p14:tracePt t="8212" x="3511550" y="1422400"/>
          <p14:tracePt t="8228" x="3517900" y="1447800"/>
          <p14:tracePt t="8245" x="3524250" y="1454150"/>
          <p14:tracePt t="8284" x="3524250" y="1460500"/>
          <p14:tracePt t="8508" x="3524250" y="1454150"/>
          <p14:tracePt t="9572" x="3524250" y="1447800"/>
          <p14:tracePt t="9581" x="3524250" y="1441450"/>
          <p14:tracePt t="9597" x="3524250" y="1428750"/>
          <p14:tracePt t="9604" x="3524250" y="1422400"/>
          <p14:tracePt t="9613" x="3524250" y="1416050"/>
          <p14:tracePt t="9628" x="3524250" y="1390650"/>
          <p14:tracePt t="9645" x="3524250" y="1371600"/>
          <p14:tracePt t="9662" x="3524250" y="1358900"/>
          <p14:tracePt t="9678" x="3524250" y="1346200"/>
          <p14:tracePt t="9695" x="3524250" y="1339850"/>
          <p14:tracePt t="9712" x="3530600" y="1333500"/>
          <p14:tracePt t="9728" x="3536950" y="1327150"/>
          <p14:tracePt t="9745" x="3543300" y="1314450"/>
          <p14:tracePt t="9778" x="3549650" y="1308100"/>
          <p14:tracePt t="9811" x="3562350" y="1308100"/>
          <p14:tracePt t="9828" x="3568700" y="1301750"/>
          <p14:tracePt t="9845" x="3568700" y="1295400"/>
          <p14:tracePt t="9878" x="3575050" y="1295400"/>
          <p14:tracePt t="10037" x="3581400" y="1295400"/>
          <p14:tracePt t="10044" x="3594100" y="1289050"/>
          <p14:tracePt t="10052" x="3606800" y="1282700"/>
          <p14:tracePt t="10062" x="3619500" y="1276350"/>
          <p14:tracePt t="10078" x="3644900" y="1263650"/>
          <p14:tracePt t="10095" x="3683000" y="1250950"/>
          <p14:tracePt t="10111" x="3727450" y="1244600"/>
          <p14:tracePt t="10128" x="3778250" y="1225550"/>
          <p14:tracePt t="10145" x="3822700" y="1212850"/>
          <p14:tracePt t="10162" x="3873500" y="1200150"/>
          <p14:tracePt t="10178" x="3924300" y="1181100"/>
          <p14:tracePt t="10195" x="3975100" y="1174750"/>
          <p14:tracePt t="10212" x="4025900" y="1155700"/>
          <p14:tracePt t="10228" x="4057650" y="1155700"/>
          <p14:tracePt t="10245" x="4114800" y="1155700"/>
          <p14:tracePt t="10262" x="4171950" y="1155700"/>
          <p14:tracePt t="10278" x="4229100" y="1155700"/>
          <p14:tracePt t="10295" x="4273550" y="1155700"/>
          <p14:tracePt t="10312" x="4318000" y="1155700"/>
          <p14:tracePt t="10328" x="4362450" y="1155700"/>
          <p14:tracePt t="10345" x="4400550" y="1155700"/>
          <p14:tracePt t="10362" x="4432300" y="1155700"/>
          <p14:tracePt t="10379" x="4451350" y="1155700"/>
          <p14:tracePt t="10395" x="4470400" y="1155700"/>
          <p14:tracePt t="10411" x="4483100" y="1155700"/>
          <p14:tracePt t="10428" x="4495800" y="1155700"/>
          <p14:tracePt t="10445" x="4508500" y="1155700"/>
          <p14:tracePt t="10461" x="4527550" y="1155700"/>
          <p14:tracePt t="10478" x="4540250" y="1162050"/>
          <p14:tracePt t="10495" x="4552950" y="1162050"/>
          <p14:tracePt t="10512" x="4578350" y="1168400"/>
          <p14:tracePt t="10528" x="4584700" y="1168400"/>
          <p14:tracePt t="10545" x="4597400" y="1174750"/>
          <p14:tracePt t="10562" x="4616450" y="1174750"/>
          <p14:tracePt t="10578" x="4635500" y="1187450"/>
          <p14:tracePt t="10596" x="4667250" y="1200150"/>
          <p14:tracePt t="10612" x="4692650" y="1206500"/>
          <p14:tracePt t="10628" x="4705350" y="1206500"/>
          <p14:tracePt t="10645" x="4711700" y="1212850"/>
          <p14:tracePt t="10662" x="4730750" y="1219200"/>
          <p14:tracePt t="10678" x="4743450" y="1225550"/>
          <p14:tracePt t="10695" x="4768850" y="1225550"/>
          <p14:tracePt t="10711" x="4787900" y="1238250"/>
          <p14:tracePt t="10728" x="4794250" y="1238250"/>
          <p14:tracePt t="10745" x="4806950" y="1244600"/>
          <p14:tracePt t="10761" x="4813300" y="1250950"/>
          <p14:tracePt t="10778" x="4826000" y="1257300"/>
          <p14:tracePt t="10795" x="4838700" y="1257300"/>
          <p14:tracePt t="10812" x="4845050" y="1257300"/>
          <p14:tracePt t="10956" x="4838700" y="1257300"/>
          <p14:tracePt t="10964" x="4838700" y="1263650"/>
          <p14:tracePt t="10972" x="4838700" y="1270000"/>
          <p14:tracePt t="10980" x="4838700" y="1276350"/>
          <p14:tracePt t="10995" x="4832350" y="1282700"/>
          <p14:tracePt t="11012" x="4806950" y="1308100"/>
          <p14:tracePt t="11029" x="4787900" y="1320800"/>
          <p14:tracePt t="11045" x="4762500" y="1339850"/>
          <p14:tracePt t="11061" x="4730750" y="1358900"/>
          <p14:tracePt t="11078" x="4711700" y="1371600"/>
          <p14:tracePt t="11095" x="4673600" y="1390650"/>
          <p14:tracePt t="11112" x="4635500" y="1416050"/>
          <p14:tracePt t="11128" x="4597400" y="1428750"/>
          <p14:tracePt t="11145" x="4565650" y="1435100"/>
          <p14:tracePt t="11162" x="4533900" y="1441450"/>
          <p14:tracePt t="11178" x="4508500" y="1447800"/>
          <p14:tracePt t="11196" x="4470400" y="1466850"/>
          <p14:tracePt t="11212" x="4438650" y="1473200"/>
          <p14:tracePt t="11228" x="4419600" y="1485900"/>
          <p14:tracePt t="11245" x="4394200" y="1485900"/>
          <p14:tracePt t="11261" x="4375150" y="1492250"/>
          <p14:tracePt t="11279" x="4368800" y="1498600"/>
          <p14:tracePt t="11295" x="4349750" y="1504950"/>
          <p14:tracePt t="11311" x="4324350" y="1504950"/>
          <p14:tracePt t="11328" x="4292600" y="1511300"/>
          <p14:tracePt t="11345" x="4260850" y="1517650"/>
          <p14:tracePt t="11361" x="4235450" y="1524000"/>
          <p14:tracePt t="11378" x="4216400" y="1524000"/>
          <p14:tracePt t="11395" x="4197350" y="1524000"/>
          <p14:tracePt t="11397" x="4191000" y="1524000"/>
          <p14:tracePt t="11412" x="4184650" y="1524000"/>
          <p14:tracePt t="11428" x="4159250" y="1524000"/>
          <p14:tracePt t="11445" x="4146550" y="1524000"/>
          <p14:tracePt t="11462" x="4127500" y="1524000"/>
          <p14:tracePt t="11478" x="4102100" y="1524000"/>
          <p14:tracePt t="11495" x="4070350" y="1524000"/>
          <p14:tracePt t="11512" x="4044950" y="1524000"/>
          <p14:tracePt t="11528" x="4013200" y="1524000"/>
          <p14:tracePt t="11545" x="3975100" y="1524000"/>
          <p14:tracePt t="11562" x="3937000" y="1524000"/>
          <p14:tracePt t="11578" x="3917950" y="1524000"/>
          <p14:tracePt t="11596" x="3879850" y="1524000"/>
          <p14:tracePt t="11611" x="3860800" y="1524000"/>
          <p14:tracePt t="11628" x="3848100" y="1524000"/>
          <p14:tracePt t="11645" x="3835400" y="1524000"/>
          <p14:tracePt t="11662" x="3822700" y="1524000"/>
          <p14:tracePt t="11678" x="3810000" y="1524000"/>
          <p14:tracePt t="11695" x="3790950" y="1524000"/>
          <p14:tracePt t="11712" x="3765550" y="1524000"/>
          <p14:tracePt t="11728" x="3740150" y="1524000"/>
          <p14:tracePt t="11745" x="3708400" y="1524000"/>
          <p14:tracePt t="11762" x="3676650" y="1524000"/>
          <p14:tracePt t="11778" x="3644900" y="1524000"/>
          <p14:tracePt t="11796" x="3594100" y="1524000"/>
          <p14:tracePt t="11812" x="3568700" y="1524000"/>
          <p14:tracePt t="11828" x="3549650" y="1524000"/>
          <p14:tracePt t="11845" x="3530600" y="1524000"/>
          <p14:tracePt t="11862" x="3511550" y="1524000"/>
          <p14:tracePt t="11878" x="3498850" y="1524000"/>
          <p14:tracePt t="11895" x="3486150" y="1524000"/>
          <p14:tracePt t="11912" x="3473450" y="1524000"/>
          <p14:tracePt t="11928" x="3460750" y="1524000"/>
          <p14:tracePt t="11945" x="3448050" y="1517650"/>
          <p14:tracePt t="11962" x="3429000" y="1511300"/>
          <p14:tracePt t="11978" x="3416300" y="1504950"/>
          <p14:tracePt t="11995" x="3390900" y="1498600"/>
          <p14:tracePt t="12012" x="3371850" y="1485900"/>
          <p14:tracePt t="12028" x="3365500" y="1485900"/>
          <p14:tracePt t="12045" x="3352800" y="1479550"/>
          <p14:tracePt t="12061" x="3340100" y="1473200"/>
          <p14:tracePt t="12078" x="3321050" y="1460500"/>
          <p14:tracePt t="12095" x="3308350" y="1447800"/>
          <p14:tracePt t="12112" x="3295650" y="1441450"/>
          <p14:tracePt t="12128" x="3282950" y="1428750"/>
          <p14:tracePt t="12145" x="3270250" y="1422400"/>
          <p14:tracePt t="12161" x="3257550" y="1416050"/>
          <p14:tracePt t="12178" x="3244850" y="1403350"/>
          <p14:tracePt t="12196" x="3225800" y="1390650"/>
          <p14:tracePt t="12213" x="3219450" y="1384300"/>
          <p14:tracePt t="12228" x="3206750" y="1371600"/>
          <p14:tracePt t="12245" x="3187700" y="1358900"/>
          <p14:tracePt t="12262" x="3181350" y="1352550"/>
          <p14:tracePt t="12278" x="3168650" y="1346200"/>
          <p14:tracePt t="12295" x="3155950" y="1339850"/>
          <p14:tracePt t="12312" x="3149600" y="1333500"/>
          <p14:tracePt t="12329" x="3136900" y="1333500"/>
          <p14:tracePt t="12345" x="3130550" y="1333500"/>
          <p14:tracePt t="12362" x="3124200" y="1327150"/>
          <p14:tracePt t="12378" x="3117850" y="1327150"/>
          <p14:tracePt t="18476" x="3143250" y="1320800"/>
          <p14:tracePt t="18484" x="3181350" y="1314450"/>
          <p14:tracePt t="18495" x="3213100" y="1301750"/>
          <p14:tracePt t="18512" x="3270250" y="1289050"/>
          <p14:tracePt t="18528" x="3321050" y="1276350"/>
          <p14:tracePt t="18545" x="3378200" y="1276350"/>
          <p14:tracePt t="18562" x="3460750" y="1276350"/>
          <p14:tracePt t="18579" x="3587750" y="1282700"/>
          <p14:tracePt t="18595" x="3784600" y="1308100"/>
          <p14:tracePt t="18597" x="3917950" y="1314450"/>
          <p14:tracePt t="18612" x="4178300" y="1320800"/>
          <p14:tracePt t="18628" x="4445000" y="1333500"/>
          <p14:tracePt t="18645" x="4718050" y="1333500"/>
          <p14:tracePt t="18662" x="4997450" y="1333500"/>
          <p14:tracePt t="18678" x="5283200" y="1333500"/>
          <p14:tracePt t="18695" x="5562600" y="1333500"/>
          <p14:tracePt t="18712" x="5829300" y="1333500"/>
          <p14:tracePt t="18728" x="6096000" y="1333500"/>
          <p14:tracePt t="18745" x="6248400" y="1314450"/>
          <p14:tracePt t="18762" x="6330950" y="1289050"/>
          <p14:tracePt t="18778" x="6369050" y="1270000"/>
          <p14:tracePt t="18795" x="6388100" y="1250950"/>
          <p14:tracePt t="18797" x="6388100" y="1244600"/>
          <p14:tracePt t="18812" x="6400800" y="1231900"/>
          <p14:tracePt t="18829" x="6407150" y="1200150"/>
          <p14:tracePt t="18845" x="6413500" y="1155700"/>
          <p14:tracePt t="18862" x="6413500" y="1130300"/>
          <p14:tracePt t="18878" x="6413500" y="1117600"/>
          <p14:tracePt t="18912" x="6419850" y="1117600"/>
          <p14:tracePt t="18928" x="6432550" y="1117600"/>
          <p14:tracePt t="18945" x="6445250" y="1117600"/>
          <p14:tracePt t="18962" x="6451600" y="1111250"/>
          <p14:tracePt t="18978" x="6457950" y="1111250"/>
          <p14:tracePt t="18996" x="6477000" y="1111250"/>
          <p14:tracePt t="19012" x="6496050" y="1098550"/>
          <p14:tracePt t="19028" x="6521450" y="1092200"/>
          <p14:tracePt t="19046" x="6546850" y="1085850"/>
          <p14:tracePt t="19062" x="6572250" y="1073150"/>
          <p14:tracePt t="19078" x="6604000" y="1060450"/>
          <p14:tracePt t="19095" x="6635750" y="1041400"/>
          <p14:tracePt t="19112" x="6661150" y="1009650"/>
          <p14:tracePt t="19128" x="6673850" y="977900"/>
          <p14:tracePt t="19145" x="6673850" y="965200"/>
          <p14:tracePt t="19162" x="6673850" y="952500"/>
          <p14:tracePt t="19178" x="6673850" y="939800"/>
          <p14:tracePt t="19197" x="6680200" y="920750"/>
          <p14:tracePt t="19212" x="6686550" y="895350"/>
          <p14:tracePt t="19228" x="6692900" y="869950"/>
          <p14:tracePt t="19245" x="6692900" y="857250"/>
          <p14:tracePt t="19262" x="6705600" y="831850"/>
          <p14:tracePt t="19278" x="6718300" y="793750"/>
          <p14:tracePt t="19295" x="6718300" y="742950"/>
          <p14:tracePt t="19312" x="6718300" y="685800"/>
          <p14:tracePt t="19328" x="6718300" y="628650"/>
          <p14:tracePt t="19345" x="6705600" y="584200"/>
          <p14:tracePt t="19362" x="6692900" y="539750"/>
          <p14:tracePt t="19378" x="6673850" y="488950"/>
          <p14:tracePt t="19396" x="6642100" y="425450"/>
          <p14:tracePt t="19411" x="6616700" y="381000"/>
          <p14:tracePt t="19428" x="6597650" y="361950"/>
          <p14:tracePt t="19445" x="6584950" y="361950"/>
          <p14:tracePt t="19462" x="6572250" y="355600"/>
          <p14:tracePt t="19508" x="6565900" y="355600"/>
          <p14:tracePt t="19532" x="6559550" y="355600"/>
          <p14:tracePt t="19541" x="6546850" y="355600"/>
          <p14:tracePt t="19588" x="6546850" y="349250"/>
          <p14:tracePt t="19604" x="6546850" y="342900"/>
          <p14:tracePt t="19613" x="6540500" y="336550"/>
          <p14:tracePt t="19724" x="6540500" y="342900"/>
          <p14:tracePt t="19732" x="6553200" y="361950"/>
          <p14:tracePt t="19740" x="6584950" y="393700"/>
          <p14:tracePt t="19748" x="6629400" y="419100"/>
          <p14:tracePt t="19761" x="6680200" y="444500"/>
          <p14:tracePt t="19778" x="6775450" y="476250"/>
          <p14:tracePt t="19797" x="6832600" y="546100"/>
          <p14:tracePt t="19812" x="6832600" y="590550"/>
          <p14:tracePt t="19828" x="6788150" y="730250"/>
          <p14:tracePt t="19845" x="6750050" y="819150"/>
          <p14:tracePt t="19862" x="6731000" y="876300"/>
          <p14:tracePt t="19878" x="6699250" y="908050"/>
          <p14:tracePt t="19895" x="6661150" y="920750"/>
          <p14:tracePt t="19912" x="6623050" y="920750"/>
          <p14:tracePt t="19929" x="6597650" y="920750"/>
          <p14:tracePt t="19945" x="6584950" y="876300"/>
          <p14:tracePt t="19962" x="6578600" y="838200"/>
          <p14:tracePt t="19978" x="6578600" y="812800"/>
          <p14:tracePt t="19996" x="6578600" y="800100"/>
          <p14:tracePt t="20013" x="6578600" y="793750"/>
          <p14:tracePt t="20028" x="6591300" y="793750"/>
          <p14:tracePt t="20045" x="6642100" y="787400"/>
          <p14:tracePt t="20062" x="6705600" y="787400"/>
          <p14:tracePt t="20078" x="6781800" y="787400"/>
          <p14:tracePt t="20095" x="6826250" y="787400"/>
          <p14:tracePt t="20112" x="6838950" y="787400"/>
          <p14:tracePt t="20128" x="6845300" y="812800"/>
          <p14:tracePt t="20145" x="6826250" y="850900"/>
          <p14:tracePt t="20162" x="6781800" y="895350"/>
          <p14:tracePt t="20178" x="6724650" y="927100"/>
          <p14:tracePt t="20196" x="6654800" y="958850"/>
          <p14:tracePt t="20212" x="6629400" y="984250"/>
          <p14:tracePt t="20228" x="6616700" y="990600"/>
          <p14:tracePt t="20262" x="6623050" y="990600"/>
          <p14:tracePt t="20278" x="6705600" y="990600"/>
          <p14:tracePt t="20295" x="6788150" y="965200"/>
          <p14:tracePt t="20312" x="6870700" y="927100"/>
          <p14:tracePt t="20328" x="6915150" y="889000"/>
          <p14:tracePt t="20345" x="6953250" y="857250"/>
          <p14:tracePt t="20362" x="6978650" y="825500"/>
          <p14:tracePt t="20378" x="6991350" y="812800"/>
          <p14:tracePt t="20395" x="6991350" y="806450"/>
          <p14:tracePt t="20412" x="6991350" y="825500"/>
          <p14:tracePt t="20429" x="6991350" y="857250"/>
          <p14:tracePt t="20445" x="6985000" y="908050"/>
          <p14:tracePt t="20462" x="6985000" y="952500"/>
          <p14:tracePt t="20479" x="6997700" y="977900"/>
          <p14:tracePt t="20495" x="7023100" y="1016000"/>
          <p14:tracePt t="20512" x="7029450" y="1022350"/>
          <p14:tracePt t="20581" x="7029450" y="1028700"/>
          <p14:tracePt t="20588" x="7029450" y="1035050"/>
          <p14:tracePt t="20604" x="7029450" y="1041400"/>
          <p14:tracePt t="20613" x="7023100" y="1047750"/>
          <p14:tracePt t="20628" x="6978650" y="1066800"/>
          <p14:tracePt t="20645" x="6940550" y="1092200"/>
          <p14:tracePt t="20662" x="6883400" y="1104900"/>
          <p14:tracePt t="20679" x="6832600" y="1111250"/>
          <p14:tracePt t="20695" x="6781800" y="1111250"/>
          <p14:tracePt t="20713" x="6750050" y="1111250"/>
          <p14:tracePt t="20728" x="6724650" y="1111250"/>
          <p14:tracePt t="20745" x="6705600" y="1111250"/>
          <p14:tracePt t="20762" x="6686550" y="1111250"/>
          <p14:tracePt t="20778" x="6673850" y="1111250"/>
          <p14:tracePt t="20795" x="6667500" y="1104900"/>
          <p14:tracePt t="20812" x="6648450" y="1079500"/>
          <p14:tracePt t="20828" x="6648450" y="1054100"/>
          <p14:tracePt t="20845" x="6635750" y="1016000"/>
          <p14:tracePt t="20862" x="6616700" y="965200"/>
          <p14:tracePt t="20878" x="6604000" y="927100"/>
          <p14:tracePt t="20895" x="6591300" y="882650"/>
          <p14:tracePt t="20912" x="6578600" y="838200"/>
          <p14:tracePt t="20929" x="6553200" y="793750"/>
          <p14:tracePt t="20946" x="6527800" y="749300"/>
          <p14:tracePt t="20962" x="6496050" y="692150"/>
          <p14:tracePt t="20978" x="6477000" y="641350"/>
          <p14:tracePt t="20996" x="6464300" y="577850"/>
          <p14:tracePt t="21012" x="6457950" y="533400"/>
          <p14:tracePt t="21029" x="6457950" y="482600"/>
          <p14:tracePt t="21045" x="6457950" y="438150"/>
          <p14:tracePt t="21062" x="6477000" y="400050"/>
          <p14:tracePt t="21078" x="6496050" y="349250"/>
          <p14:tracePt t="21095" x="6515100" y="298450"/>
          <p14:tracePt t="21112" x="6559550" y="266700"/>
          <p14:tracePt t="21128" x="6616700" y="228600"/>
          <p14:tracePt t="21145" x="6686550" y="190500"/>
          <p14:tracePt t="21162" x="6769100" y="146050"/>
          <p14:tracePt t="21178" x="6838950" y="101600"/>
          <p14:tracePt t="21195" x="6896100" y="76200"/>
          <p14:tracePt t="21197" x="6927850" y="76200"/>
          <p14:tracePt t="21212" x="6972300" y="50800"/>
          <p14:tracePt t="21228" x="7029450" y="50800"/>
          <p14:tracePt t="21245" x="7099300" y="50800"/>
          <p14:tracePt t="21262" x="7162800" y="50800"/>
          <p14:tracePt t="21278" x="7200900" y="50800"/>
          <p14:tracePt t="21295" x="7226300" y="50800"/>
          <p14:tracePt t="21312" x="7258050" y="63500"/>
          <p14:tracePt t="21328" x="7289800" y="95250"/>
          <p14:tracePt t="21345" x="7353300" y="120650"/>
          <p14:tracePt t="21362" x="7410450" y="133350"/>
          <p14:tracePt t="21378" x="7442200" y="158750"/>
          <p14:tracePt t="21395" x="7486650" y="177800"/>
          <p14:tracePt t="21397" x="7499350" y="190500"/>
          <p14:tracePt t="21411" x="7537450" y="215900"/>
          <p14:tracePt t="21428" x="7562850" y="247650"/>
          <p14:tracePt t="21445" x="7620000" y="292100"/>
          <p14:tracePt t="21462" x="7670800" y="323850"/>
          <p14:tracePt t="21479" x="7696200" y="355600"/>
          <p14:tracePt t="21495" x="7727950" y="368300"/>
          <p14:tracePt t="21512" x="7740650" y="393700"/>
          <p14:tracePt t="21529" x="7759700" y="425450"/>
          <p14:tracePt t="21545" x="7778750" y="463550"/>
          <p14:tracePt t="21562" x="7797800" y="501650"/>
          <p14:tracePt t="21579" x="7810500" y="539750"/>
          <p14:tracePt t="21596" x="7823200" y="609600"/>
          <p14:tracePt t="21611" x="7835900" y="647700"/>
          <p14:tracePt t="21629" x="7848600" y="685800"/>
          <p14:tracePt t="21645" x="7854950" y="717550"/>
          <p14:tracePt t="21662" x="7854950" y="762000"/>
          <p14:tracePt t="21678" x="7842250" y="812800"/>
          <p14:tracePt t="21695" x="7804150" y="863600"/>
          <p14:tracePt t="21712" x="7772400" y="933450"/>
          <p14:tracePt t="21728" x="7708900" y="977900"/>
          <p14:tracePt t="21745" x="7626350" y="1028700"/>
          <p14:tracePt t="21762" x="7543800" y="1073150"/>
          <p14:tracePt t="21778" x="7454900" y="1111250"/>
          <p14:tracePt t="21796" x="7308850" y="1162050"/>
          <p14:tracePt t="21812" x="7200900" y="1187450"/>
          <p14:tracePt t="21828" x="7092950" y="1200150"/>
          <p14:tracePt t="21845" x="6985000" y="1200150"/>
          <p14:tracePt t="21862" x="6908800" y="1200150"/>
          <p14:tracePt t="21878" x="6838950" y="1200150"/>
          <p14:tracePt t="21895" x="6769100" y="1200150"/>
          <p14:tracePt t="21912" x="6705600" y="1200150"/>
          <p14:tracePt t="21928" x="6635750" y="1181100"/>
          <p14:tracePt t="21945" x="6559550" y="1155700"/>
          <p14:tracePt t="21962" x="6483350" y="1130300"/>
          <p14:tracePt t="21978" x="6438900" y="1111250"/>
          <p14:tracePt t="21995" x="6381750" y="1085850"/>
          <p14:tracePt t="22011" x="6369050" y="1079500"/>
          <p14:tracePt t="22045" x="6369050" y="1073150"/>
          <p14:tracePt t="22062" x="6362700" y="1073150"/>
          <p14:tracePt t="22095" x="6362700" y="1079500"/>
          <p14:tracePt t="22128" x="6362700" y="1098550"/>
          <p14:tracePt t="22145" x="6350000" y="1130300"/>
          <p14:tracePt t="22162" x="6330950" y="1155700"/>
          <p14:tracePt t="22178" x="6318250" y="1168400"/>
          <p14:tracePt t="22197" x="6286500" y="1168400"/>
          <p14:tracePt t="22212" x="6242050" y="1168400"/>
          <p14:tracePt t="22229" x="6203950" y="1168400"/>
          <p14:tracePt t="22245" x="6172200" y="1168400"/>
          <p14:tracePt t="22262" x="6153150" y="1149350"/>
          <p14:tracePt t="22278" x="6146800" y="1130300"/>
          <p14:tracePt t="22295" x="6140450" y="1111250"/>
          <p14:tracePt t="22312" x="6140450" y="1092200"/>
          <p14:tracePt t="22328" x="6146800" y="1073150"/>
          <p14:tracePt t="22345" x="6165850" y="1054100"/>
          <p14:tracePt t="22362" x="6197600" y="1041400"/>
          <p14:tracePt t="22378" x="6248400" y="1028700"/>
          <p14:tracePt t="22396" x="6388100" y="1022350"/>
          <p14:tracePt t="22412" x="6489700" y="1022350"/>
          <p14:tracePt t="22429" x="6578600" y="1022350"/>
          <p14:tracePt t="22445" x="6661150" y="1022350"/>
          <p14:tracePt t="22462" x="6731000" y="1028700"/>
          <p14:tracePt t="22478" x="6756400" y="1028700"/>
          <p14:tracePt t="22512" x="6743700" y="1003300"/>
          <p14:tracePt t="22528" x="6724650" y="977900"/>
          <p14:tracePt t="22545" x="6705600" y="946150"/>
          <p14:tracePt t="22562" x="6692900" y="933450"/>
          <p14:tracePt t="22578" x="6686550" y="927100"/>
          <p14:tracePt t="22612" x="6692900" y="927100"/>
          <p14:tracePt t="22628" x="6731000" y="927100"/>
          <p14:tracePt t="22645" x="6762750" y="927100"/>
          <p14:tracePt t="22662" x="6813550" y="927100"/>
          <p14:tracePt t="22678" x="6858000" y="933450"/>
          <p14:tracePt t="22695" x="6896100" y="952500"/>
          <p14:tracePt t="22712" x="6902450" y="971550"/>
          <p14:tracePt t="22729" x="6902450" y="996950"/>
          <p14:tracePt t="22745" x="6896100" y="1022350"/>
          <p14:tracePt t="22762" x="6851650" y="1041400"/>
          <p14:tracePt t="22778" x="6813550" y="1054100"/>
          <p14:tracePt t="22796" x="6769100" y="1060450"/>
          <p14:tracePt t="22852" x="6794500" y="1054100"/>
          <p14:tracePt t="22860" x="6819900" y="1041400"/>
          <p14:tracePt t="22868" x="6838950" y="1028700"/>
          <p14:tracePt t="22878" x="6870700" y="1016000"/>
          <p14:tracePt t="22896" x="6927850" y="1003300"/>
          <p14:tracePt t="22912" x="6972300" y="990600"/>
          <p14:tracePt t="22928" x="7016750" y="990600"/>
          <p14:tracePt t="22945" x="7067550" y="990600"/>
          <p14:tracePt t="22962" x="7105650" y="990600"/>
          <p14:tracePt t="22978" x="7150100" y="990600"/>
          <p14:tracePt t="22995" x="7169150" y="990600"/>
          <p14:tracePt t="22997" x="7175500" y="990600"/>
          <p14:tracePt t="23013" x="7175500" y="996950"/>
          <p14:tracePt t="23045" x="7175500" y="1016000"/>
          <p14:tracePt t="23062" x="7169150" y="1035050"/>
          <p14:tracePt t="23078" x="7143750" y="1047750"/>
          <p14:tracePt t="23095" x="7105650" y="1054100"/>
          <p14:tracePt t="23112" x="7086600" y="1054100"/>
          <p14:tracePt t="23128" x="7061200" y="1054100"/>
          <p14:tracePt t="23145" x="7029450" y="1054100"/>
          <p14:tracePt t="23162" x="7004050" y="1054100"/>
          <p14:tracePt t="23179" x="6991350" y="1035050"/>
          <p14:tracePt t="23196" x="6978650" y="1022350"/>
          <p14:tracePt t="23213" x="6978650" y="1016000"/>
          <p14:tracePt t="23228" x="6978650" y="1009650"/>
          <p14:tracePt t="23245" x="7004050" y="1003300"/>
          <p14:tracePt t="23262" x="7042150" y="996950"/>
          <p14:tracePt t="23279" x="7073900" y="996950"/>
          <p14:tracePt t="23295" x="7086600" y="996950"/>
          <p14:tracePt t="23312" x="7086600" y="990600"/>
          <p14:tracePt t="23356" x="7086600" y="996950"/>
          <p14:tracePt t="23372" x="7067550" y="996950"/>
          <p14:tracePt t="23379" x="7048500" y="996950"/>
          <p14:tracePt t="23396" x="7010400" y="996950"/>
          <p14:tracePt t="23412" x="6959600" y="996950"/>
          <p14:tracePt t="23428" x="6921500" y="996950"/>
          <p14:tracePt t="23445" x="6896100" y="977900"/>
          <p14:tracePt t="23462" x="6883400" y="958850"/>
          <p14:tracePt t="23478" x="6883400" y="920750"/>
          <p14:tracePt t="23495" x="6896100" y="876300"/>
          <p14:tracePt t="23512" x="6915150" y="819150"/>
          <p14:tracePt t="23529" x="6953250" y="774700"/>
          <p14:tracePt t="23545" x="6997700" y="762000"/>
          <p14:tracePt t="23562" x="7048500" y="755650"/>
          <p14:tracePt t="23578" x="7105650" y="755650"/>
          <p14:tracePt t="23596" x="7213600" y="755650"/>
          <p14:tracePt t="23612" x="7264400" y="762000"/>
          <p14:tracePt t="23628" x="7277100" y="787400"/>
          <p14:tracePt t="23645" x="7283450" y="819150"/>
          <p14:tracePt t="23662" x="7283450" y="850900"/>
          <p14:tracePt t="23678" x="7264400" y="869950"/>
          <p14:tracePt t="23695" x="7245350" y="876300"/>
          <p14:tracePt t="23712" x="7239000" y="882650"/>
          <p14:tracePt t="23745" x="7226300" y="882650"/>
          <p14:tracePt t="23762" x="7219950" y="882650"/>
          <p14:tracePt t="23796" x="7207250" y="869950"/>
          <p14:tracePt t="23812" x="7200900" y="850900"/>
          <p14:tracePt t="23828" x="7194550" y="831850"/>
          <p14:tracePt t="23845" x="7188200" y="800100"/>
          <p14:tracePt t="23862" x="7181850" y="774700"/>
          <p14:tracePt t="23878" x="7169150" y="755650"/>
          <p14:tracePt t="23895" x="7169150" y="730250"/>
          <p14:tracePt t="23912" x="7162800" y="711200"/>
          <p14:tracePt t="23929" x="7156450" y="698500"/>
          <p14:tracePt t="23962" x="7156450" y="692150"/>
          <p14:tracePt t="24068" x="7156450" y="679450"/>
          <p14:tracePt t="24076" x="7156450" y="666750"/>
          <p14:tracePt t="24084" x="7156450" y="654050"/>
          <p14:tracePt t="24095" x="7156450" y="641350"/>
          <p14:tracePt t="24112" x="7156450" y="609600"/>
          <p14:tracePt t="24128" x="7156450" y="577850"/>
          <p14:tracePt t="24145" x="7156450" y="552450"/>
          <p14:tracePt t="24162" x="7156450" y="520700"/>
          <p14:tracePt t="24179" x="7156450" y="482600"/>
          <p14:tracePt t="24196" x="7156450" y="438150"/>
          <p14:tracePt t="24211" x="7156450" y="419100"/>
          <p14:tracePt t="24228" x="7156450" y="406400"/>
          <p14:tracePt t="24245" x="7156450" y="393700"/>
          <p14:tracePt t="24262" x="7156450" y="374650"/>
          <p14:tracePt t="24278" x="7156450" y="349250"/>
          <p14:tracePt t="24295" x="7156450" y="330200"/>
          <p14:tracePt t="24312" x="7156450" y="311150"/>
          <p14:tracePt t="24328" x="7156450" y="279400"/>
          <p14:tracePt t="24345" x="7156450" y="247650"/>
          <p14:tracePt t="24362" x="7156450" y="215900"/>
          <p14:tracePt t="24378" x="7156450" y="203200"/>
          <p14:tracePt t="24396" x="7156450" y="184150"/>
          <p14:tracePt t="24412" x="7156450" y="171450"/>
          <p14:tracePt t="24428" x="7156450" y="165100"/>
          <p14:tracePt t="24732" x="7150100" y="165100"/>
          <p14:tracePt t="24749" x="7150100" y="171450"/>
          <p14:tracePt t="24756" x="7143750" y="184150"/>
          <p14:tracePt t="24764" x="7137400" y="203200"/>
          <p14:tracePt t="24778" x="7131050" y="228600"/>
          <p14:tracePt t="24797" x="7112000" y="311150"/>
          <p14:tracePt t="24812" x="7105650" y="381000"/>
          <p14:tracePt t="24828" x="7105650" y="482600"/>
          <p14:tracePt t="24845" x="7112000" y="590550"/>
          <p14:tracePt t="24862" x="7118350" y="685800"/>
          <p14:tracePt t="24878" x="7118350" y="774700"/>
          <p14:tracePt t="24895" x="7118350" y="819150"/>
          <p14:tracePt t="24912" x="7118350" y="857250"/>
          <p14:tracePt t="24928" x="7118350" y="863600"/>
          <p14:tracePt t="24962" x="7118350" y="869950"/>
          <p14:tracePt t="24978" x="7118350" y="882650"/>
          <p14:tracePt t="24996" x="7112000" y="895350"/>
          <p14:tracePt t="25012" x="7105650" y="901700"/>
          <p14:tracePt t="25484" x="7099300" y="901700"/>
          <p14:tracePt t="25492" x="7092950" y="901700"/>
          <p14:tracePt t="25500" x="7080250" y="901700"/>
          <p14:tracePt t="25512" x="7073900" y="901700"/>
          <p14:tracePt t="25528" x="7054850" y="901700"/>
          <p14:tracePt t="25545" x="7029450" y="901700"/>
          <p14:tracePt t="25562" x="7023100" y="920750"/>
          <p14:tracePt t="25578" x="6991350" y="933450"/>
          <p14:tracePt t="25596" x="6953250" y="958850"/>
          <p14:tracePt t="25612" x="6934200" y="9588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59188B4-D79C-42DF-93CC-A079451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83D77D7-0F4E-48CE-92A0-56AF6F23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AA690A3F-A092-4CFD-B8E6-73793E9B9EF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EBA42EB-387F-4FBF-AEDF-AD050AAA3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What’s a protocol?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29E4DC6-0BD6-46FA-8472-82AE1318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network protocols: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all communication activity in Internet governed by protocols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1E5187F-10FB-4B50-B59F-46C663C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3632200"/>
            <a:ext cx="7607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i="1">
                <a:ea typeface="굴림" panose="020B0600000101010101" pitchFamily="50" charset="-127"/>
              </a:rPr>
              <a:t>protocols define format, order of msgs sent and received among network entities, and actions taken on msg transmission, receipt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E739443-FD1B-4F7D-B8ED-4A322BF8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2200"/>
            <a:ext cx="8077200" cy="13366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93"/>
    </mc:Choice>
    <mc:Fallback xmlns="">
      <p:transition spd="slow" advTm="78893"/>
    </mc:Fallback>
  </mc:AlternateContent>
  <p:extLst>
    <p:ext uri="{3A86A75C-4F4B-4683-9AE1-C65F6400EC91}">
      <p14:laserTraceLst xmlns:p14="http://schemas.microsoft.com/office/powerpoint/2010/main">
        <p14:tracePtLst>
          <p14:tracePt t="183" x="3289300" y="1377950"/>
          <p14:tracePt t="200" x="3295650" y="1365250"/>
          <p14:tracePt t="229" x="3308350" y="1346200"/>
          <p14:tracePt t="246" x="3327400" y="1333500"/>
          <p14:tracePt t="262" x="3340100" y="1320800"/>
          <p14:tracePt t="267" x="3340100" y="1314450"/>
          <p14:tracePt t="279" x="3352800" y="1301750"/>
          <p14:tracePt t="312" x="3378200" y="1282700"/>
          <p14:tracePt t="329" x="3409950" y="1263650"/>
          <p14:tracePt t="346" x="3448050" y="1238250"/>
          <p14:tracePt t="362" x="3486150" y="1212850"/>
          <p14:tracePt t="379" x="3511550" y="1200150"/>
          <p14:tracePt t="396" x="3549650" y="1187450"/>
          <p14:tracePt t="412" x="3581400" y="1174750"/>
          <p14:tracePt t="429" x="3644900" y="1155700"/>
          <p14:tracePt t="445" x="3689350" y="1136650"/>
          <p14:tracePt t="462" x="3721100" y="1130300"/>
          <p14:tracePt t="495" x="3727450" y="1130300"/>
          <p14:tracePt t="512" x="3752850" y="1130300"/>
          <p14:tracePt t="529" x="3790950" y="1130300"/>
          <p14:tracePt t="545" x="3829050" y="1130300"/>
          <p14:tracePt t="562" x="3860800" y="1136650"/>
          <p14:tracePt t="579" x="3898900" y="1149350"/>
          <p14:tracePt t="596" x="3943350" y="1162050"/>
          <p14:tracePt t="612" x="3968750" y="1174750"/>
          <p14:tracePt t="629" x="3987800" y="1187450"/>
          <p14:tracePt t="646" x="3994150" y="1193800"/>
          <p14:tracePt t="662" x="4006850" y="1212850"/>
          <p14:tracePt t="679" x="4044950" y="1244600"/>
          <p14:tracePt t="695" x="4076700" y="1270000"/>
          <p14:tracePt t="713" x="4102100" y="1308100"/>
          <p14:tracePt t="729" x="4121150" y="1346200"/>
          <p14:tracePt t="746" x="4140200" y="1371600"/>
          <p14:tracePt t="762" x="4140200" y="1377950"/>
          <p14:tracePt t="812" x="4133850" y="1371600"/>
          <p14:tracePt t="829" x="4133850" y="1365250"/>
          <p14:tracePt t="879" x="4108450" y="1365250"/>
          <p14:tracePt t="895" x="4064000" y="1365250"/>
          <p14:tracePt t="913" x="4000500" y="1371600"/>
          <p14:tracePt t="929" x="3943350" y="1390650"/>
          <p14:tracePt t="945" x="3867150" y="1416050"/>
          <p14:tracePt t="962" x="3765550" y="1428750"/>
          <p14:tracePt t="979" x="3651250" y="1447800"/>
          <p14:tracePt t="996" x="3536950" y="1460500"/>
          <p14:tracePt t="1012" x="3460750" y="1460500"/>
          <p14:tracePt t="1029" x="3403600" y="1460500"/>
          <p14:tracePt t="1045" x="3346450" y="1454150"/>
          <p14:tracePt t="1062" x="3282950" y="1447800"/>
          <p14:tracePt t="1079" x="3162300" y="1441450"/>
          <p14:tracePt t="1095" x="3086100" y="1441450"/>
          <p14:tracePt t="1112" x="2990850" y="1447800"/>
          <p14:tracePt t="1129" x="2921000" y="1447800"/>
          <p14:tracePt t="1146" x="2832100" y="1435100"/>
          <p14:tracePt t="1162" x="2749550" y="1384300"/>
          <p14:tracePt t="1179" x="2667000" y="1327150"/>
          <p14:tracePt t="1196" x="2603500" y="1263650"/>
          <p14:tracePt t="1212" x="2559050" y="1206500"/>
          <p14:tracePt t="1229" x="2527300" y="1136650"/>
          <p14:tracePt t="1245" x="2514600" y="1066800"/>
          <p14:tracePt t="1262" x="2489200" y="990600"/>
          <p14:tracePt t="1279" x="2463800" y="914400"/>
          <p14:tracePt t="1281" x="2457450" y="889000"/>
          <p14:tracePt t="1296" x="2438400" y="825500"/>
          <p14:tracePt t="1312" x="2432050" y="768350"/>
          <p14:tracePt t="1329" x="2432050" y="717550"/>
          <p14:tracePt t="1346" x="2432050" y="673100"/>
          <p14:tracePt t="1362" x="2444750" y="647700"/>
          <p14:tracePt t="1379" x="2451100" y="641350"/>
          <p14:tracePt t="1396" x="2463800" y="628650"/>
          <p14:tracePt t="1412" x="2495550" y="615950"/>
          <p14:tracePt t="1429" x="2533650" y="596900"/>
          <p14:tracePt t="1446" x="2559050" y="565150"/>
          <p14:tracePt t="1462" x="2584450" y="546100"/>
          <p14:tracePt t="1479" x="2641600" y="508000"/>
          <p14:tracePt t="1495" x="2692400" y="482600"/>
          <p14:tracePt t="1513" x="2774950" y="469900"/>
          <p14:tracePt t="1529" x="2889250" y="450850"/>
          <p14:tracePt t="1546" x="3035300" y="444500"/>
          <p14:tracePt t="1562" x="3175000" y="450850"/>
          <p14:tracePt t="1579" x="3327400" y="463550"/>
          <p14:tracePt t="1595" x="3467100" y="463550"/>
          <p14:tracePt t="1613" x="3619500" y="469900"/>
          <p14:tracePt t="1629" x="3765550" y="469900"/>
          <p14:tracePt t="1646" x="3898900" y="463550"/>
          <p14:tracePt t="1662" x="4032250" y="463550"/>
          <p14:tracePt t="1664" x="4095750" y="463550"/>
          <p14:tracePt t="1679" x="4210050" y="463550"/>
          <p14:tracePt t="1696" x="4311650" y="463550"/>
          <p14:tracePt t="1712" x="4394200" y="463550"/>
          <p14:tracePt t="1729" x="4438650" y="463550"/>
          <p14:tracePt t="1746" x="4476750" y="463550"/>
          <p14:tracePt t="1762" x="4489450" y="463550"/>
          <p14:tracePt t="1779" x="4521200" y="463550"/>
          <p14:tracePt t="1796" x="4565650" y="469900"/>
          <p14:tracePt t="1812" x="4629150" y="501650"/>
          <p14:tracePt t="1829" x="4660900" y="520700"/>
          <p14:tracePt t="1846" x="4679950" y="539750"/>
          <p14:tracePt t="1862" x="4705350" y="558800"/>
          <p14:tracePt t="1864" x="4718050" y="571500"/>
          <p14:tracePt t="1929" x="4718050" y="584200"/>
          <p14:tracePt t="1936" x="4724400" y="590550"/>
          <p14:tracePt t="1945" x="4724400" y="609600"/>
          <p14:tracePt t="1962" x="4724400" y="635000"/>
          <p14:tracePt t="1979" x="4730750" y="660400"/>
          <p14:tracePt t="1995" x="4737100" y="685800"/>
          <p14:tracePt t="2013" x="4737100" y="711200"/>
          <p14:tracePt t="2029" x="4743450" y="730250"/>
          <p14:tracePt t="2046" x="4743450" y="755650"/>
          <p14:tracePt t="2062" x="4743450" y="768350"/>
          <p14:tracePt t="2079" x="4743450" y="800100"/>
          <p14:tracePt t="2080" x="4743450" y="819150"/>
          <p14:tracePt t="2095" x="4743450" y="863600"/>
          <p14:tracePt t="2112" x="4743450" y="901700"/>
          <p14:tracePt t="2129" x="4737100" y="939800"/>
          <p14:tracePt t="2146" x="4724400" y="977900"/>
          <p14:tracePt t="2164" x="4705350" y="1009650"/>
          <p14:tracePt t="2179" x="4673600" y="1054100"/>
          <p14:tracePt t="2196" x="4641850" y="1085850"/>
          <p14:tracePt t="2212" x="4622800" y="1123950"/>
          <p14:tracePt t="2229" x="4597400" y="1149350"/>
          <p14:tracePt t="2246" x="4578350" y="1181100"/>
          <p14:tracePt t="2263" x="4540250" y="1200150"/>
          <p14:tracePt t="2279" x="4476750" y="1238250"/>
          <p14:tracePt t="2295" x="4438650" y="1263650"/>
          <p14:tracePt t="2312" x="4394200" y="1289050"/>
          <p14:tracePt t="2329" x="4349750" y="1308100"/>
          <p14:tracePt t="2346" x="4286250" y="1327150"/>
          <p14:tracePt t="2362" x="4203700" y="1352550"/>
          <p14:tracePt t="2379" x="4108450" y="1371600"/>
          <p14:tracePt t="2396" x="4019550" y="1384300"/>
          <p14:tracePt t="2412" x="3956050" y="1397000"/>
          <p14:tracePt t="2429" x="3873500" y="1409700"/>
          <p14:tracePt t="2446" x="3803650" y="1428750"/>
          <p14:tracePt t="2462" x="3740150" y="1447800"/>
          <p14:tracePt t="2479" x="3670300" y="1460500"/>
          <p14:tracePt t="2496" x="3619500" y="1466850"/>
          <p14:tracePt t="2512" x="3543300" y="1466850"/>
          <p14:tracePt t="2529" x="3467100" y="1460500"/>
          <p14:tracePt t="2546" x="3403600" y="1454150"/>
          <p14:tracePt t="2562" x="3333750" y="1428750"/>
          <p14:tracePt t="2579" x="3276600" y="1428750"/>
          <p14:tracePt t="2595" x="3213100" y="1422400"/>
          <p14:tracePt t="2612" x="3155950" y="1403350"/>
          <p14:tracePt t="2629" x="3111500" y="1384300"/>
          <p14:tracePt t="2646" x="3105150" y="1358900"/>
          <p14:tracePt t="2663" x="3073400" y="1327150"/>
          <p14:tracePt t="2664" x="3048000" y="1308100"/>
          <p14:tracePt t="2679" x="3022600" y="1295400"/>
          <p14:tracePt t="2695" x="2908300" y="1238250"/>
          <p14:tracePt t="2712" x="2844800" y="1200150"/>
          <p14:tracePt t="2729" x="2806700" y="1174750"/>
          <p14:tracePt t="2745" x="2781300" y="1155700"/>
          <p14:tracePt t="2762" x="2762250" y="1130300"/>
          <p14:tracePt t="2779" x="2749550" y="1104900"/>
          <p14:tracePt t="2796" x="2730500" y="1079500"/>
          <p14:tracePt t="2812" x="2717800" y="1047750"/>
          <p14:tracePt t="2829" x="2711450" y="1016000"/>
          <p14:tracePt t="2846" x="2705100" y="984250"/>
          <p14:tracePt t="2862" x="2692400" y="939800"/>
          <p14:tracePt t="2879" x="2679700" y="863600"/>
          <p14:tracePt t="2896" x="2673350" y="831850"/>
          <p14:tracePt t="2912" x="2673350" y="800100"/>
          <p14:tracePt t="2929" x="2673350" y="768350"/>
          <p14:tracePt t="2945" x="2673350" y="749300"/>
          <p14:tracePt t="2963" x="2673350" y="730250"/>
          <p14:tracePt t="2979" x="2692400" y="711200"/>
          <p14:tracePt t="2996" x="2705100" y="698500"/>
          <p14:tracePt t="3012" x="2717800" y="673100"/>
          <p14:tracePt t="3029" x="2743200" y="647700"/>
          <p14:tracePt t="3046" x="2768600" y="622300"/>
          <p14:tracePt t="3062" x="2794000" y="603250"/>
          <p14:tracePt t="3064" x="2800350" y="590550"/>
          <p14:tracePt t="3079" x="2832100" y="571500"/>
          <p14:tracePt t="3095" x="2870200" y="552450"/>
          <p14:tracePt t="3113" x="2914650" y="533400"/>
          <p14:tracePt t="3129" x="2959100" y="514350"/>
          <p14:tracePt t="3146" x="3003550" y="501650"/>
          <p14:tracePt t="3163" x="3048000" y="488950"/>
          <p14:tracePt t="3179" x="3105150" y="469900"/>
          <p14:tracePt t="3196" x="3168650" y="463550"/>
          <p14:tracePt t="3212" x="3238500" y="450850"/>
          <p14:tracePt t="3229" x="3321050" y="444500"/>
          <p14:tracePt t="3246" x="3416300" y="438150"/>
          <p14:tracePt t="3263" x="3492500" y="450850"/>
          <p14:tracePt t="3264" x="3530600" y="457200"/>
          <p14:tracePt t="3279" x="3562350" y="457200"/>
          <p14:tracePt t="3296" x="3638550" y="463550"/>
          <p14:tracePt t="3312" x="3695700" y="463550"/>
          <p14:tracePt t="3329" x="3759200" y="463550"/>
          <p14:tracePt t="3346" x="3829050" y="463550"/>
          <p14:tracePt t="3362" x="3905250" y="469900"/>
          <p14:tracePt t="3379" x="3994150" y="469900"/>
          <p14:tracePt t="3396" x="4083050" y="469900"/>
          <p14:tracePt t="3412" x="4146550" y="457200"/>
          <p14:tracePt t="3429" x="4216400" y="457200"/>
          <p14:tracePt t="3446" x="4279900" y="457200"/>
          <p14:tracePt t="3462" x="4343400" y="457200"/>
          <p14:tracePt t="3464" x="4375150" y="457200"/>
          <p14:tracePt t="3479" x="4400550" y="457200"/>
          <p14:tracePt t="3496" x="4489450" y="457200"/>
          <p14:tracePt t="3512" x="4552950" y="450850"/>
          <p14:tracePt t="3529" x="4629150" y="444500"/>
          <p14:tracePt t="3545" x="4692650" y="438150"/>
          <p14:tracePt t="3562" x="4730750" y="438150"/>
          <p14:tracePt t="3579" x="4756150" y="438150"/>
          <p14:tracePt t="3595" x="4781550" y="450850"/>
          <p14:tracePt t="3612" x="4800600" y="450850"/>
          <p14:tracePt t="3629" x="4826000" y="450850"/>
          <p14:tracePt t="3646" x="4845050" y="463550"/>
          <p14:tracePt t="3663" x="4870450" y="488950"/>
          <p14:tracePt t="3679" x="4876800" y="501650"/>
          <p14:tracePt t="3696" x="4902200" y="533400"/>
          <p14:tracePt t="3712" x="4921250" y="577850"/>
          <p14:tracePt t="3729" x="4927600" y="635000"/>
          <p14:tracePt t="3745" x="4940300" y="685800"/>
          <p14:tracePt t="3762" x="4940300" y="742950"/>
          <p14:tracePt t="3779" x="4940300" y="806450"/>
          <p14:tracePt t="3796" x="4927600" y="876300"/>
          <p14:tracePt t="3812" x="4914900" y="952500"/>
          <p14:tracePt t="3829" x="4908550" y="1016000"/>
          <p14:tracePt t="3845" x="4895850" y="1066800"/>
          <p14:tracePt t="3862" x="4870450" y="1117600"/>
          <p14:tracePt t="3880" x="4838700" y="1181100"/>
          <p14:tracePt t="3895" x="4813300" y="1212850"/>
          <p14:tracePt t="3912" x="4781550" y="1231900"/>
          <p14:tracePt t="3929" x="4730750" y="1263650"/>
          <p14:tracePt t="3946" x="4673600" y="1295400"/>
          <p14:tracePt t="3962" x="4591050" y="1320800"/>
          <p14:tracePt t="3979" x="4495800" y="1352550"/>
          <p14:tracePt t="3996" x="4387850" y="1384300"/>
          <p14:tracePt t="4012" x="4267200" y="1422400"/>
          <p14:tracePt t="4029" x="4152900" y="1435100"/>
          <p14:tracePt t="4045" x="4044950" y="1435100"/>
          <p14:tracePt t="4062" x="3930650" y="1435100"/>
          <p14:tracePt t="4079" x="3784600" y="1435100"/>
          <p14:tracePt t="4081" x="3714750" y="1435100"/>
          <p14:tracePt t="4096" x="3556000" y="1435100"/>
          <p14:tracePt t="4112" x="3409950" y="1422400"/>
          <p14:tracePt t="4129" x="3270250" y="1422400"/>
          <p14:tracePt t="4146" x="3149600" y="1397000"/>
          <p14:tracePt t="4163" x="3067050" y="1377950"/>
          <p14:tracePt t="4179" x="2978150" y="1346200"/>
          <p14:tracePt t="4196" x="2876550" y="1314450"/>
          <p14:tracePt t="4212" x="2787650" y="1282700"/>
          <p14:tracePt t="4229" x="2717800" y="1257300"/>
          <p14:tracePt t="4245" x="2673350" y="1231900"/>
          <p14:tracePt t="4262" x="2641600" y="1206500"/>
          <p14:tracePt t="4279" x="2609850" y="1162050"/>
          <p14:tracePt t="4281" x="2590800" y="1136650"/>
          <p14:tracePt t="4295" x="2559050" y="1092200"/>
          <p14:tracePt t="4312" x="2546350" y="1047750"/>
          <p14:tracePt t="4329" x="2540000" y="1009650"/>
          <p14:tracePt t="4345" x="2533650" y="965200"/>
          <p14:tracePt t="4362" x="2527300" y="901700"/>
          <p14:tracePt t="4379" x="2527300" y="825500"/>
          <p14:tracePt t="4396" x="2520950" y="762000"/>
          <p14:tracePt t="4412" x="2520950" y="704850"/>
          <p14:tracePt t="4429" x="2520950" y="654050"/>
          <p14:tracePt t="4445" x="2520950" y="609600"/>
          <p14:tracePt t="4462" x="2540000" y="558800"/>
          <p14:tracePt t="4479" x="2552700" y="514350"/>
          <p14:tracePt t="4480" x="2565400" y="501650"/>
          <p14:tracePt t="4496" x="2590800" y="469900"/>
          <p14:tracePt t="4512" x="2616200" y="431800"/>
          <p14:tracePt t="4529" x="2667000" y="400050"/>
          <p14:tracePt t="4546" x="2736850" y="361950"/>
          <p14:tracePt t="4562" x="2819400" y="323850"/>
          <p14:tracePt t="4579" x="2895600" y="298450"/>
          <p14:tracePt t="4595" x="2952750" y="279400"/>
          <p14:tracePt t="4612" x="3009900" y="266700"/>
          <p14:tracePt t="4629" x="3086100" y="260350"/>
          <p14:tracePt t="4646" x="3175000" y="260350"/>
          <p14:tracePt t="4662" x="3270250" y="254000"/>
          <p14:tracePt t="4679" x="3378200" y="254000"/>
          <p14:tracePt t="4696" x="3524250" y="254000"/>
          <p14:tracePt t="4712" x="3613150" y="254000"/>
          <p14:tracePt t="4729" x="3702050" y="260350"/>
          <p14:tracePt t="4745" x="3816350" y="273050"/>
          <p14:tracePt t="4762" x="3911600" y="279400"/>
          <p14:tracePt t="4779" x="4006850" y="304800"/>
          <p14:tracePt t="4795" x="4095750" y="317500"/>
          <p14:tracePt t="4813" x="4197350" y="330200"/>
          <p14:tracePt t="4829" x="4298950" y="323850"/>
          <p14:tracePt t="4846" x="4406900" y="361950"/>
          <p14:tracePt t="4862" x="4521200" y="374650"/>
          <p14:tracePt t="4879" x="4622800" y="393700"/>
          <p14:tracePt t="4895" x="4718050" y="393700"/>
          <p14:tracePt t="4913" x="4743450" y="393700"/>
          <p14:tracePt t="4929" x="4762500" y="393700"/>
          <p14:tracePt t="4946" x="4787900" y="393700"/>
          <p14:tracePt t="4962" x="4819650" y="412750"/>
          <p14:tracePt t="4979" x="4851400" y="431800"/>
          <p14:tracePt t="4995" x="4864100" y="450850"/>
          <p14:tracePt t="5012" x="4876800" y="476250"/>
          <p14:tracePt t="5029" x="4889500" y="508000"/>
          <p14:tracePt t="5046" x="4908550" y="552450"/>
          <p14:tracePt t="5063" x="4927600" y="615950"/>
          <p14:tracePt t="5079" x="4927600" y="635000"/>
          <p14:tracePt t="5095" x="4927600" y="711200"/>
          <p14:tracePt t="5112" x="4921250" y="774700"/>
          <p14:tracePt t="5129" x="4883150" y="850900"/>
          <p14:tracePt t="5145" x="4857750" y="933450"/>
          <p14:tracePt t="5163" x="4826000" y="1022350"/>
          <p14:tracePt t="5179" x="4768850" y="1104900"/>
          <p14:tracePt t="5196" x="4699000" y="1200150"/>
          <p14:tracePt t="5212" x="4622800" y="1282700"/>
          <p14:tracePt t="5229" x="4546600" y="1346200"/>
          <p14:tracePt t="5246" x="4445000" y="1397000"/>
          <p14:tracePt t="5262" x="4330700" y="1460500"/>
          <p14:tracePt t="5279" x="4210050" y="1524000"/>
          <p14:tracePt t="5281" x="4133850" y="1555750"/>
          <p14:tracePt t="5296" x="3968750" y="1625600"/>
          <p14:tracePt t="5313" x="3778250" y="1670050"/>
          <p14:tracePt t="5329" x="3575050" y="1708150"/>
          <p14:tracePt t="5346" x="3378200" y="1752600"/>
          <p14:tracePt t="5362" x="3175000" y="1758950"/>
          <p14:tracePt t="5379" x="2984500" y="1771650"/>
          <p14:tracePt t="5396" x="2832100" y="1746250"/>
          <p14:tracePt t="5413" x="2692400" y="1695450"/>
          <p14:tracePt t="5429" x="2540000" y="1657350"/>
          <p14:tracePt t="5446" x="2393950" y="1651000"/>
          <p14:tracePt t="5464" x="2120900" y="1644650"/>
          <p14:tracePt t="5479" x="2025650" y="1663700"/>
          <p14:tracePt t="5496" x="1835150" y="1714500"/>
          <p14:tracePt t="5513" x="1835150" y="1720850"/>
          <p14:tracePt t="5568" x="1841500" y="1720850"/>
          <p14:tracePt t="5579" x="1841500" y="1727200"/>
          <p14:tracePt t="5596" x="1809750" y="1739900"/>
          <p14:tracePt t="5613" x="1758950" y="1758950"/>
          <p14:tracePt t="5629" x="1663700" y="1797050"/>
          <p14:tracePt t="5646" x="1549400" y="1841500"/>
          <p14:tracePt t="5663" x="1460500" y="1873250"/>
          <p14:tracePt t="5665" x="1422400" y="1879600"/>
          <p14:tracePt t="5679" x="1390650" y="1885950"/>
          <p14:tracePt t="5696" x="1314450" y="1911350"/>
          <p14:tracePt t="5712" x="1263650" y="1924050"/>
          <p14:tracePt t="5729" x="1206500" y="1924050"/>
          <p14:tracePt t="5746" x="1143000" y="1924050"/>
          <p14:tracePt t="5762" x="1066800" y="1930400"/>
          <p14:tracePt t="5779" x="996950" y="1949450"/>
          <p14:tracePt t="5796" x="946150" y="1949450"/>
          <p14:tracePt t="5812" x="914400" y="1949450"/>
          <p14:tracePt t="5829" x="901700" y="1949450"/>
          <p14:tracePt t="6416" x="901700" y="1943100"/>
          <p14:tracePt t="6440" x="901700" y="1936750"/>
          <p14:tracePt t="6456" x="901700" y="1924050"/>
          <p14:tracePt t="6472" x="901700" y="1917700"/>
          <p14:tracePt t="6480" x="901700" y="1911350"/>
          <p14:tracePt t="6488" x="908050" y="1911350"/>
          <p14:tracePt t="6496" x="908050" y="1898650"/>
          <p14:tracePt t="6512" x="914400" y="1885950"/>
          <p14:tracePt t="6529" x="914400" y="1873250"/>
          <p14:tracePt t="6546" x="939800" y="1847850"/>
          <p14:tracePt t="6563" x="965200" y="1809750"/>
          <p14:tracePt t="6579" x="984250" y="1784350"/>
          <p14:tracePt t="6596" x="1016000" y="1758950"/>
          <p14:tracePt t="6612" x="1047750" y="1720850"/>
          <p14:tracePt t="6629" x="1117600" y="1695450"/>
          <p14:tracePt t="6645" x="1181100" y="1663700"/>
          <p14:tracePt t="6662" x="1270000" y="1638300"/>
          <p14:tracePt t="6679" x="1358900" y="1606550"/>
          <p14:tracePt t="6695" x="1473200" y="1593850"/>
          <p14:tracePt t="6713" x="1543050" y="1593850"/>
          <p14:tracePt t="6729" x="1606550" y="1574800"/>
          <p14:tracePt t="6745" x="1682750" y="1562100"/>
          <p14:tracePt t="6762" x="1784350" y="1562100"/>
          <p14:tracePt t="6779" x="1892300" y="1555750"/>
          <p14:tracePt t="6796" x="2012950" y="1555750"/>
          <p14:tracePt t="6812" x="2114550" y="1555750"/>
          <p14:tracePt t="6829" x="2197100" y="1555750"/>
          <p14:tracePt t="6846" x="2273300" y="1562100"/>
          <p14:tracePt t="6862" x="2336800" y="1562100"/>
          <p14:tracePt t="6879" x="2419350" y="1562100"/>
          <p14:tracePt t="6896" x="2501900" y="1562100"/>
          <p14:tracePt t="6912" x="2584450" y="1562100"/>
          <p14:tracePt t="6929" x="2673350" y="1562100"/>
          <p14:tracePt t="6946" x="2755900" y="1562100"/>
          <p14:tracePt t="6962" x="2825750" y="1581150"/>
          <p14:tracePt t="6979" x="2876550" y="1612900"/>
          <p14:tracePt t="6996" x="2914650" y="1644650"/>
          <p14:tracePt t="7012" x="2965450" y="1676400"/>
          <p14:tracePt t="7029" x="3003550" y="1714500"/>
          <p14:tracePt t="7045" x="3022600" y="1746250"/>
          <p14:tracePt t="7062" x="3035300" y="1784350"/>
          <p14:tracePt t="7079" x="3048000" y="1822450"/>
          <p14:tracePt t="7081" x="3054350" y="1841500"/>
          <p14:tracePt t="7095" x="3073400" y="1873250"/>
          <p14:tracePt t="7113" x="3073400" y="1892300"/>
          <p14:tracePt t="7129" x="3073400" y="1898650"/>
          <p14:tracePt t="7145" x="3079750" y="1898650"/>
          <p14:tracePt t="7224" x="3073400" y="1898650"/>
          <p14:tracePt t="7232" x="3060700" y="1898650"/>
          <p14:tracePt t="7240" x="3041650" y="1892300"/>
          <p14:tracePt t="7247" x="3016250" y="1866900"/>
          <p14:tracePt t="7262" x="2984500" y="1841500"/>
          <p14:tracePt t="7279" x="2927350" y="1803400"/>
          <p14:tracePt t="7281" x="2870200" y="1765300"/>
          <p14:tracePt t="7296" x="2736850" y="1689100"/>
          <p14:tracePt t="7312" x="2578100" y="1619250"/>
          <p14:tracePt t="7329" x="2419350" y="1562100"/>
          <p14:tracePt t="7346" x="2266950" y="1511300"/>
          <p14:tracePt t="7362" x="2114550" y="1473200"/>
          <p14:tracePt t="7379" x="1987550" y="1454150"/>
          <p14:tracePt t="7396" x="1885950" y="1435100"/>
          <p14:tracePt t="7412" x="1790700" y="1435100"/>
          <p14:tracePt t="7429" x="1708150" y="1441450"/>
          <p14:tracePt t="7445" x="1631950" y="1454150"/>
          <p14:tracePt t="7463" x="1562100" y="1473200"/>
          <p14:tracePt t="7479" x="1447800" y="1536700"/>
          <p14:tracePt t="7496" x="1352550" y="1612900"/>
          <p14:tracePt t="7512" x="1282700" y="1695450"/>
          <p14:tracePt t="7529" x="1219200" y="1790700"/>
          <p14:tracePt t="7546" x="1168400" y="1873250"/>
          <p14:tracePt t="7562" x="1136650" y="1924050"/>
          <p14:tracePt t="7579" x="1130300" y="1930400"/>
          <p14:tracePt t="7647" x="1143000" y="1905000"/>
          <p14:tracePt t="7656" x="1162050" y="1879600"/>
          <p14:tracePt t="7664" x="1187450" y="1847850"/>
          <p14:tracePt t="7679" x="1206500" y="1809750"/>
          <p14:tracePt t="7696" x="1289050" y="1708150"/>
          <p14:tracePt t="7712" x="1365250" y="1651000"/>
          <p14:tracePt t="7729" x="1454150" y="1600200"/>
          <p14:tracePt t="7746" x="1562100" y="1555750"/>
          <p14:tracePt t="7762" x="1676400" y="1511300"/>
          <p14:tracePt t="7779" x="1816100" y="1466850"/>
          <p14:tracePt t="7795" x="1981200" y="1447800"/>
          <p14:tracePt t="7812" x="2159000" y="1447800"/>
          <p14:tracePt t="7829" x="2355850" y="1454150"/>
          <p14:tracePt t="7846" x="2533650" y="1454150"/>
          <p14:tracePt t="7863" x="2673350" y="1473200"/>
          <p14:tracePt t="7864" x="2724150" y="1492250"/>
          <p14:tracePt t="7879" x="2787650" y="1517650"/>
          <p14:tracePt t="7895" x="2914650" y="1568450"/>
          <p14:tracePt t="7912" x="2990850" y="1619250"/>
          <p14:tracePt t="7929" x="3067050" y="1689100"/>
          <p14:tracePt t="7946" x="3136900" y="1758950"/>
          <p14:tracePt t="7962" x="3213100" y="1835150"/>
          <p14:tracePt t="7979" x="3263900" y="1905000"/>
          <p14:tracePt t="7996" x="3295650" y="1936750"/>
          <p14:tracePt t="8012" x="3302000" y="1968500"/>
          <p14:tracePt t="8029" x="3302000" y="1987550"/>
          <p14:tracePt t="8046" x="3302000" y="1993900"/>
          <p14:tracePt t="8062" x="3302000" y="2000250"/>
          <p14:tracePt t="8232" x="3302000" y="2006600"/>
          <p14:tracePt t="8240" x="3302000" y="2019300"/>
          <p14:tracePt t="8247" x="3302000" y="2038350"/>
          <p14:tracePt t="8262" x="3302000" y="2057400"/>
          <p14:tracePt t="8279" x="3263900" y="2095500"/>
          <p14:tracePt t="8281" x="3238500" y="2108200"/>
          <p14:tracePt t="8296" x="3225800" y="2120900"/>
          <p14:tracePt t="8536" x="3225800" y="2127250"/>
          <p14:tracePt t="8544" x="3225800" y="2133600"/>
          <p14:tracePt t="8551" x="3225800" y="2146300"/>
          <p14:tracePt t="8562" x="3219450" y="2159000"/>
          <p14:tracePt t="8579" x="3213100" y="2209800"/>
          <p14:tracePt t="8596" x="3213100" y="2279650"/>
          <p14:tracePt t="8612" x="3270250" y="2400300"/>
          <p14:tracePt t="8629" x="3346450" y="2533650"/>
          <p14:tracePt t="8646" x="3448050" y="2686050"/>
          <p14:tracePt t="8662" x="3524250" y="2800350"/>
          <p14:tracePt t="8679" x="3568700" y="2870200"/>
          <p14:tracePt t="8681" x="3581400" y="2895600"/>
          <p14:tracePt t="8695" x="3613150" y="2946400"/>
          <p14:tracePt t="8713" x="3625850" y="2978150"/>
          <p14:tracePt t="8729" x="3632200" y="2997200"/>
          <p14:tracePt t="8746" x="3619500" y="3016250"/>
          <p14:tracePt t="8762" x="3594100" y="3035300"/>
          <p14:tracePt t="8779" x="3575050" y="3054350"/>
          <p14:tracePt t="8796" x="3549650" y="3060700"/>
          <p14:tracePt t="8812" x="3536950" y="3060700"/>
          <p14:tracePt t="8846" x="3530600" y="3060700"/>
          <p14:tracePt t="8879" x="3530600" y="3048000"/>
          <p14:tracePt t="8896" x="3556000" y="2978150"/>
          <p14:tracePt t="8912" x="3581400" y="2921000"/>
          <p14:tracePt t="8929" x="3625850" y="2889250"/>
          <p14:tracePt t="8946" x="3695700" y="2851150"/>
          <p14:tracePt t="8962" x="3835400" y="2813050"/>
          <p14:tracePt t="8979" x="4032250" y="2806700"/>
          <p14:tracePt t="8995" x="4273550" y="2806700"/>
          <p14:tracePt t="9012" x="4527550" y="2794000"/>
          <p14:tracePt t="9029" x="4749800" y="2794000"/>
          <p14:tracePt t="9046" x="4921250" y="2800350"/>
          <p14:tracePt t="9062" x="5048250" y="2800350"/>
          <p14:tracePt t="9064" x="5105400" y="2813050"/>
          <p14:tracePt t="9079" x="5168900" y="2819400"/>
          <p14:tracePt t="9096" x="5416550" y="2832100"/>
          <p14:tracePt t="9112" x="5581650" y="2832100"/>
          <p14:tracePt t="9129" x="5740400" y="2838450"/>
          <p14:tracePt t="9145" x="5899150" y="2832100"/>
          <p14:tracePt t="9163" x="6051550" y="2800350"/>
          <p14:tracePt t="9179" x="6191250" y="2762250"/>
          <p14:tracePt t="9196" x="6305550" y="2736850"/>
          <p14:tracePt t="9212" x="6381750" y="2711450"/>
          <p14:tracePt t="9230" x="6394450" y="2711450"/>
          <p14:tracePt t="9343" x="6388100" y="2705100"/>
          <p14:tracePt t="9351" x="6375400" y="2705100"/>
          <p14:tracePt t="9362" x="6362700" y="2705100"/>
          <p14:tracePt t="9379" x="6318250" y="2705100"/>
          <p14:tracePt t="9396" x="6254750" y="2705100"/>
          <p14:tracePt t="9413" x="6172200" y="2705100"/>
          <p14:tracePt t="9429" x="6057900" y="2698750"/>
          <p14:tracePt t="9446" x="5924550" y="2686050"/>
          <p14:tracePt t="9462" x="5797550" y="2673350"/>
          <p14:tracePt t="9464" x="5759450" y="2667000"/>
          <p14:tracePt t="9479" x="5734050" y="2660650"/>
          <p14:tracePt t="9496" x="5727700" y="2654300"/>
          <p14:tracePt t="9546" x="5740400" y="2654300"/>
          <p14:tracePt t="9562" x="5791200" y="2647950"/>
          <p14:tracePt t="9579" x="5880100" y="2635250"/>
          <p14:tracePt t="9596" x="6007100" y="2622550"/>
          <p14:tracePt t="9612" x="6159500" y="2622550"/>
          <p14:tracePt t="9629" x="6311900" y="2616200"/>
          <p14:tracePt t="9646" x="6432550" y="2609850"/>
          <p14:tracePt t="9662" x="6464300" y="2597150"/>
          <p14:tracePt t="9665" x="6464300" y="2590800"/>
          <p14:tracePt t="9704" x="6451600" y="2590800"/>
          <p14:tracePt t="9712" x="6413500" y="2590800"/>
          <p14:tracePt t="9729" x="6311900" y="2590800"/>
          <p14:tracePt t="9746" x="6165850" y="2597150"/>
          <p14:tracePt t="9762" x="5994400" y="2616200"/>
          <p14:tracePt t="9780" x="5842000" y="2622550"/>
          <p14:tracePt t="9795" x="5721350" y="2622550"/>
          <p14:tracePt t="9812" x="5689600" y="2616200"/>
          <p14:tracePt t="9846" x="5689600" y="2609850"/>
          <p14:tracePt t="9862" x="5746750" y="2603500"/>
          <p14:tracePt t="9864" x="5791200" y="2590800"/>
          <p14:tracePt t="9879" x="5854700" y="2590800"/>
          <p14:tracePt t="9896" x="6045200" y="2584450"/>
          <p14:tracePt t="9912" x="6159500" y="2578100"/>
          <p14:tracePt t="9929" x="6216650" y="2578100"/>
          <p14:tracePt t="9945" x="6229350" y="2571750"/>
          <p14:tracePt t="9962" x="6223000" y="2571750"/>
          <p14:tracePt t="9979" x="6184900" y="2571750"/>
          <p14:tracePt t="9995" x="6089650" y="2571750"/>
          <p14:tracePt t="10012" x="6007100" y="2584450"/>
          <p14:tracePt t="10029" x="5943600" y="2578100"/>
          <p14:tracePt t="10046" x="5905500" y="2578100"/>
          <p14:tracePt t="10062" x="5899150" y="2578100"/>
          <p14:tracePt t="10095" x="5918200" y="2578100"/>
          <p14:tracePt t="10112" x="5924550" y="2571750"/>
          <p14:tracePt t="10176" x="5899150" y="2571750"/>
          <p14:tracePt t="10183" x="5854700" y="2571750"/>
          <p14:tracePt t="10195" x="5784850" y="2578100"/>
          <p14:tracePt t="10212" x="5594350" y="2578100"/>
          <p14:tracePt t="10229" x="5334000" y="2578100"/>
          <p14:tracePt t="10245" x="5010150" y="2584450"/>
          <p14:tracePt t="10262" x="4622800" y="2584450"/>
          <p14:tracePt t="10280" x="4159250" y="2584450"/>
          <p14:tracePt t="10296" x="3892550" y="2584450"/>
          <p14:tracePt t="10312" x="3670300" y="2565400"/>
          <p14:tracePt t="10329" x="3467100" y="2546350"/>
          <p14:tracePt t="10346" x="3295650" y="2546350"/>
          <p14:tracePt t="10362" x="3168650" y="2552700"/>
          <p14:tracePt t="10379" x="3041650" y="2552700"/>
          <p14:tracePt t="10396" x="2921000" y="2552700"/>
          <p14:tracePt t="10413" x="2800350" y="2552700"/>
          <p14:tracePt t="10429" x="2698750" y="2552700"/>
          <p14:tracePt t="10445" x="2622550" y="2552700"/>
          <p14:tracePt t="10462" x="2552700" y="2552700"/>
          <p14:tracePt t="10479" x="2482850" y="2552700"/>
          <p14:tracePt t="10481" x="2451100" y="2552700"/>
          <p14:tracePt t="10495" x="2374900" y="2546350"/>
          <p14:tracePt t="10512" x="2286000" y="2546350"/>
          <p14:tracePt t="10529" x="2190750" y="2546350"/>
          <p14:tracePt t="10546" x="2076450" y="2546350"/>
          <p14:tracePt t="10562" x="1936750" y="2546350"/>
          <p14:tracePt t="10579" x="1771650" y="2546350"/>
          <p14:tracePt t="10595" x="1606550" y="2546350"/>
          <p14:tracePt t="10612" x="1441450" y="2546350"/>
          <p14:tracePt t="10629" x="1308100" y="2546350"/>
          <p14:tracePt t="10646" x="1206500" y="2546350"/>
          <p14:tracePt t="10663" x="1149350" y="2546350"/>
          <p14:tracePt t="10665" x="1130300" y="2552700"/>
          <p14:tracePt t="10920" x="1136650" y="2552700"/>
          <p14:tracePt t="10928" x="1143000" y="2552700"/>
          <p14:tracePt t="10945" x="1168400" y="2552700"/>
          <p14:tracePt t="10962" x="1219200" y="2552700"/>
          <p14:tracePt t="10979" x="1289050" y="2552700"/>
          <p14:tracePt t="10996" x="1352550" y="2552700"/>
          <p14:tracePt t="11012" x="1422400" y="2552700"/>
          <p14:tracePt t="11029" x="1479550" y="2559050"/>
          <p14:tracePt t="11045" x="1511300" y="2571750"/>
          <p14:tracePt t="11062" x="1536700" y="2571750"/>
          <p14:tracePt t="11079" x="1574800" y="2571750"/>
          <p14:tracePt t="11081" x="1600200" y="2571750"/>
          <p14:tracePt t="11096" x="1682750" y="2571750"/>
          <p14:tracePt t="11113" x="1765300" y="2571750"/>
          <p14:tracePt t="11129" x="1835150" y="2571750"/>
          <p14:tracePt t="11146" x="1892300" y="2571750"/>
          <p14:tracePt t="11163" x="1943100" y="2578100"/>
          <p14:tracePt t="11179" x="2025650" y="2578100"/>
          <p14:tracePt t="11195" x="2127250" y="2584450"/>
          <p14:tracePt t="11213" x="2228850" y="2584450"/>
          <p14:tracePt t="11229" x="2305050" y="2590800"/>
          <p14:tracePt t="11246" x="2362200" y="2590800"/>
          <p14:tracePt t="11262" x="2400300" y="2590800"/>
          <p14:tracePt t="11264" x="2406650" y="2590800"/>
          <p14:tracePt t="11279" x="2444750" y="2590800"/>
          <p14:tracePt t="11295" x="2508250" y="2590800"/>
          <p14:tracePt t="11312" x="2590800" y="2590800"/>
          <p14:tracePt t="11329" x="2673350" y="2590800"/>
          <p14:tracePt t="11346" x="2730500" y="2590800"/>
          <p14:tracePt t="11362" x="2755900" y="2597150"/>
          <p14:tracePt t="11379" x="2768600" y="2597150"/>
          <p14:tracePt t="11429" x="2781300" y="2597150"/>
          <p14:tracePt t="11446" x="2800350" y="2597150"/>
          <p14:tracePt t="11463" x="2806700" y="2597150"/>
          <p14:tracePt t="11479" x="2813050" y="2597150"/>
          <p14:tracePt t="11552" x="2825750" y="2597150"/>
          <p14:tracePt t="11560" x="2838450" y="2597150"/>
          <p14:tracePt t="11616" x="2844800" y="2597150"/>
          <p14:tracePt t="11623" x="2857500" y="2597150"/>
          <p14:tracePt t="11632" x="2882900" y="2597150"/>
          <p14:tracePt t="11645" x="2908300" y="2597150"/>
          <p14:tracePt t="11662" x="2959100" y="2578100"/>
          <p14:tracePt t="11679" x="3009900" y="2559050"/>
          <p14:tracePt t="11681" x="3028950" y="2546350"/>
          <p14:tracePt t="11696" x="3048000" y="2533650"/>
          <p14:tracePt t="11712" x="3067050" y="2533650"/>
          <p14:tracePt t="11729" x="3086100" y="2527300"/>
          <p14:tracePt t="11745" x="3098800" y="2520950"/>
          <p14:tracePt t="11763" x="3124200" y="2508250"/>
          <p14:tracePt t="11779" x="3162300" y="2501900"/>
          <p14:tracePt t="11795" x="3187700" y="2489200"/>
          <p14:tracePt t="11812" x="3219450" y="2470150"/>
          <p14:tracePt t="11829" x="3251200" y="2463800"/>
          <p14:tracePt t="11845" x="3289300" y="2451100"/>
          <p14:tracePt t="11863" x="3365500" y="2425700"/>
          <p14:tracePt t="11879" x="3378200" y="2413000"/>
          <p14:tracePt t="11896" x="3429000" y="2381250"/>
          <p14:tracePt t="11912" x="3454400" y="2368550"/>
          <p14:tracePt t="11929" x="3473450" y="2349500"/>
          <p14:tracePt t="11946" x="3498850" y="2330450"/>
          <p14:tracePt t="11962" x="3524250" y="2317750"/>
          <p14:tracePt t="11979" x="3556000" y="2305050"/>
          <p14:tracePt t="11995" x="3581400" y="2286000"/>
          <p14:tracePt t="12013" x="3600450" y="2273300"/>
          <p14:tracePt t="12029" x="3619500" y="2266950"/>
          <p14:tracePt t="12046" x="3657600" y="2247900"/>
          <p14:tracePt t="12062" x="3721100" y="2235200"/>
          <p14:tracePt t="12064" x="3740150" y="2228850"/>
          <p14:tracePt t="12079" x="3778250" y="2216150"/>
          <p14:tracePt t="12095" x="3911600" y="2197100"/>
          <p14:tracePt t="12113" x="4013200" y="2197100"/>
          <p14:tracePt t="12129" x="4108450" y="2197100"/>
          <p14:tracePt t="12146" x="4191000" y="2197100"/>
          <p14:tracePt t="12163" x="4279900" y="2197100"/>
          <p14:tracePt t="12179" x="4375150" y="2197100"/>
          <p14:tracePt t="12196" x="4470400" y="2197100"/>
          <p14:tracePt t="12212" x="4552950" y="2197100"/>
          <p14:tracePt t="12229" x="4622800" y="2197100"/>
          <p14:tracePt t="12246" x="4673600" y="2197100"/>
          <p14:tracePt t="12262" x="4730750" y="2197100"/>
          <p14:tracePt t="12264" x="4756150" y="2197100"/>
          <p14:tracePt t="12281" x="4800600" y="2197100"/>
          <p14:tracePt t="12296" x="4826000" y="2197100"/>
          <p14:tracePt t="12312" x="4851400" y="2197100"/>
          <p14:tracePt t="12329" x="4857750" y="2203450"/>
          <p14:tracePt t="12346" x="4876800" y="2228850"/>
          <p14:tracePt t="12363" x="4895850" y="2254250"/>
          <p14:tracePt t="12379" x="4921250" y="2292350"/>
          <p14:tracePt t="12396" x="4933950" y="2330450"/>
          <p14:tracePt t="12412" x="4946650" y="2355850"/>
          <p14:tracePt t="12429" x="4953000" y="2381250"/>
          <p14:tracePt t="12446" x="4959350" y="2387600"/>
          <p14:tracePt t="12520" x="4959350" y="2393950"/>
          <p14:tracePt t="12704" x="4959350" y="2400300"/>
          <p14:tracePt t="12712" x="4959350" y="2406650"/>
          <p14:tracePt t="12729" x="4959350" y="2432050"/>
          <p14:tracePt t="12746" x="4959350" y="2451100"/>
          <p14:tracePt t="12763" x="4959350" y="2476500"/>
          <p14:tracePt t="12780" x="4959350" y="2508250"/>
          <p14:tracePt t="12796" x="4959350" y="2527300"/>
          <p14:tracePt t="12829" x="4953000" y="2527300"/>
          <p14:tracePt t="13176" x="4914900" y="2533650"/>
          <p14:tracePt t="13183" x="4857750" y="2533650"/>
          <p14:tracePt t="13196" x="4794250" y="2540000"/>
          <p14:tracePt t="13212" x="4591050" y="2527300"/>
          <p14:tracePt t="13229" x="4368800" y="2470150"/>
          <p14:tracePt t="13246" x="4159250" y="2406650"/>
          <p14:tracePt t="13262" x="3962400" y="2343150"/>
          <p14:tracePt t="13279" x="3778250" y="2305050"/>
          <p14:tracePt t="13282" x="3695700" y="2273300"/>
          <p14:tracePt t="13296" x="3543300" y="2228850"/>
          <p14:tracePt t="13313" x="3416300" y="2184400"/>
          <p14:tracePt t="13329" x="3327400" y="2152650"/>
          <p14:tracePt t="13346" x="3257550" y="2127250"/>
          <p14:tracePt t="13362" x="3206750" y="2108200"/>
          <p14:tracePt t="13379" x="3181350" y="2101850"/>
          <p14:tracePt t="13412" x="3181350" y="2095500"/>
          <p14:tracePt t="13429" x="3181350" y="2082800"/>
          <p14:tracePt t="13446" x="3181350" y="2070100"/>
          <p14:tracePt t="13462" x="3175000" y="2063750"/>
          <p14:tracePt t="13520" x="3162300" y="2063750"/>
          <p14:tracePt t="13529" x="3136900" y="2063750"/>
          <p14:tracePt t="13546" x="3079750" y="2063750"/>
          <p14:tracePt t="13562" x="3035300" y="2063750"/>
          <p14:tracePt t="13579" x="2933700" y="2063750"/>
          <p14:tracePt t="13596" x="2813050" y="2076450"/>
          <p14:tracePt t="13612" x="2692400" y="2063750"/>
          <p14:tracePt t="13629" x="2578100" y="2044700"/>
          <p14:tracePt t="13646" x="2489200" y="2012950"/>
          <p14:tracePt t="13662" x="2413000" y="1987550"/>
          <p14:tracePt t="13665" x="2387600" y="1974850"/>
          <p14:tracePt t="13679" x="2355850" y="1962150"/>
          <p14:tracePt t="13696" x="2279650" y="1924050"/>
          <p14:tracePt t="13712" x="2254250" y="1898650"/>
          <p14:tracePt t="13729" x="2235200" y="1866900"/>
          <p14:tracePt t="13746" x="2216150" y="1816100"/>
          <p14:tracePt t="13762" x="2190750" y="1771650"/>
          <p14:tracePt t="13779" x="2165350" y="1727200"/>
          <p14:tracePt t="13796" x="2159000" y="1695450"/>
          <p14:tracePt t="13813" x="2146300" y="1663700"/>
          <p14:tracePt t="13829" x="2146300" y="1619250"/>
          <p14:tracePt t="13846" x="2159000" y="1568450"/>
          <p14:tracePt t="13862" x="2184400" y="1517650"/>
          <p14:tracePt t="13879" x="2260600" y="1473200"/>
          <p14:tracePt t="13896" x="2336800" y="1454150"/>
          <p14:tracePt t="13912" x="2413000" y="1422400"/>
          <p14:tracePt t="13929" x="2508250" y="1409700"/>
          <p14:tracePt t="13946" x="2628900" y="1403350"/>
          <p14:tracePt t="13962" x="2768600" y="1409700"/>
          <p14:tracePt t="13979" x="2921000" y="1409700"/>
          <p14:tracePt t="13996" x="3086100" y="1422400"/>
          <p14:tracePt t="14012" x="3276600" y="1454150"/>
          <p14:tracePt t="14029" x="3429000" y="1498600"/>
          <p14:tracePt t="14046" x="3594100" y="1549400"/>
          <p14:tracePt t="14063" x="3708400" y="1600200"/>
          <p14:tracePt t="14065" x="3746500" y="1625600"/>
          <p14:tracePt t="14079" x="3765550" y="1638300"/>
          <p14:tracePt t="14096" x="3797300" y="1695450"/>
          <p14:tracePt t="14113" x="3797300" y="1746250"/>
          <p14:tracePt t="14129" x="3784600" y="1816100"/>
          <p14:tracePt t="14146" x="3765550" y="1885950"/>
          <p14:tracePt t="14162" x="3740150" y="1936750"/>
          <p14:tracePt t="14179" x="3721100" y="1968500"/>
          <p14:tracePt t="14196" x="3695700" y="2000250"/>
          <p14:tracePt t="14212" x="3638550" y="2038350"/>
          <p14:tracePt t="14229" x="3581400" y="2076450"/>
          <p14:tracePt t="14245" x="3511550" y="2095500"/>
          <p14:tracePt t="14262" x="3467100" y="2108200"/>
          <p14:tracePt t="14279" x="3454400" y="2114550"/>
          <p14:tracePt t="14376" x="3454400" y="2127250"/>
          <p14:tracePt t="14383" x="3441700" y="2146300"/>
          <p14:tracePt t="14395" x="3435350" y="2178050"/>
          <p14:tracePt t="14413" x="3409950" y="2241550"/>
          <p14:tracePt t="14429" x="3390900" y="2298700"/>
          <p14:tracePt t="14446" x="3365500" y="2355850"/>
          <p14:tracePt t="14462" x="3340100" y="2413000"/>
          <p14:tracePt t="14479" x="3302000" y="2470150"/>
          <p14:tracePt t="14480" x="3289300" y="2514600"/>
          <p14:tracePt t="14496" x="3263900" y="2590800"/>
          <p14:tracePt t="14512" x="3238500" y="2667000"/>
          <p14:tracePt t="14529" x="3219450" y="2724150"/>
          <p14:tracePt t="14545" x="3194050" y="2762250"/>
          <p14:tracePt t="14562" x="3168650" y="2794000"/>
          <p14:tracePt t="14579" x="3124200" y="2825750"/>
          <p14:tracePt t="14596" x="3086100" y="2857500"/>
          <p14:tracePt t="14612" x="3041650" y="2889250"/>
          <p14:tracePt t="14629" x="3003550" y="2908300"/>
          <p14:tracePt t="14646" x="2990850" y="2940050"/>
          <p14:tracePt t="14663" x="2990850" y="2952750"/>
          <p14:tracePt t="14679" x="2978150" y="2959100"/>
          <p14:tracePt t="14695" x="2971800" y="2971800"/>
          <p14:tracePt t="14713" x="2965450" y="2971800"/>
          <p14:tracePt t="14856" x="2959100" y="2971800"/>
          <p14:tracePt t="14863" x="2952750" y="2971800"/>
          <p14:tracePt t="14879" x="2946400" y="2971800"/>
          <p14:tracePt t="14896" x="2940050" y="2971800"/>
          <p14:tracePt t="14912" x="2933700" y="2971800"/>
          <p14:tracePt t="14929" x="2908300" y="2965450"/>
          <p14:tracePt t="14946" x="2857500" y="2952750"/>
          <p14:tracePt t="14962" x="2800350" y="2940050"/>
          <p14:tracePt t="14979" x="2743200" y="2927350"/>
          <p14:tracePt t="14996" x="2698750" y="2914650"/>
          <p14:tracePt t="15012" x="2673350" y="2908300"/>
          <p14:tracePt t="15029" x="2660650" y="2901950"/>
          <p14:tracePt t="15096" x="2660650" y="2895600"/>
          <p14:tracePt t="15112" x="2660650" y="2889250"/>
          <p14:tracePt t="15480" x="2654300" y="2889250"/>
          <p14:tracePt t="15488" x="2641600" y="2889250"/>
          <p14:tracePt t="15496" x="2628900" y="2889250"/>
          <p14:tracePt t="15512" x="2622550" y="2889250"/>
          <p14:tracePt t="15546" x="2622550" y="2876550"/>
          <p14:tracePt t="15563" x="2635250" y="2838450"/>
          <p14:tracePt t="15579" x="2654300" y="2794000"/>
          <p14:tracePt t="15596" x="2673350" y="2755900"/>
          <p14:tracePt t="15613" x="2705100" y="2724150"/>
          <p14:tracePt t="15629" x="2755900" y="2698750"/>
          <p14:tracePt t="15645" x="2813050" y="2686050"/>
          <p14:tracePt t="15662" x="2857500" y="2679700"/>
          <p14:tracePt t="15680" x="2921000" y="2679700"/>
          <p14:tracePt t="15695" x="2978150" y="2679700"/>
          <p14:tracePt t="15712" x="3048000" y="2705100"/>
          <p14:tracePt t="15729" x="3105150" y="2730500"/>
          <p14:tracePt t="15745" x="3155950" y="2774950"/>
          <p14:tracePt t="15762" x="3181350" y="2844800"/>
          <p14:tracePt t="15780" x="3187700" y="2933700"/>
          <p14:tracePt t="15796" x="3175000" y="3028950"/>
          <p14:tracePt t="15813" x="3130550" y="3092450"/>
          <p14:tracePt t="15829" x="3105150" y="3130550"/>
          <p14:tracePt t="15846" x="3073400" y="3136900"/>
          <p14:tracePt t="15862" x="3028950" y="3143250"/>
          <p14:tracePt t="15863" x="2990850" y="3143250"/>
          <p14:tracePt t="15880" x="2914650" y="3143250"/>
          <p14:tracePt t="15895" x="2844800" y="3124200"/>
          <p14:tracePt t="15913" x="2794000" y="3086100"/>
          <p14:tracePt t="15929" x="2774950" y="3054350"/>
          <p14:tracePt t="15946" x="2768600" y="3022600"/>
          <p14:tracePt t="15963" x="2768600" y="2978150"/>
          <p14:tracePt t="15979" x="2800350" y="2933700"/>
          <p14:tracePt t="15996" x="2838450" y="2901950"/>
          <p14:tracePt t="16012" x="2889250" y="2882900"/>
          <p14:tracePt t="16029" x="2952750" y="2876550"/>
          <p14:tracePt t="16046" x="3035300" y="2870200"/>
          <p14:tracePt t="16062" x="3117850" y="2889250"/>
          <p14:tracePt t="16079" x="3175000" y="2914650"/>
          <p14:tracePt t="16080" x="3194050" y="2927350"/>
          <p14:tracePt t="16096" x="3213100" y="2952750"/>
          <p14:tracePt t="16113" x="3219450" y="2997200"/>
          <p14:tracePt t="16129" x="3219450" y="3028950"/>
          <p14:tracePt t="16146" x="3194050" y="3079750"/>
          <p14:tracePt t="16162" x="3162300" y="3130550"/>
          <p14:tracePt t="16179" x="3136900" y="3175000"/>
          <p14:tracePt t="16196" x="3098800" y="3194050"/>
          <p14:tracePt t="16213" x="3048000" y="3200400"/>
          <p14:tracePt t="16229" x="3016250" y="3206750"/>
          <p14:tracePt t="16246" x="2990850" y="3206750"/>
          <p14:tracePt t="16263" x="2984500" y="3206750"/>
          <p14:tracePt t="16296" x="2990850" y="3155950"/>
          <p14:tracePt t="16312" x="3009900" y="3086100"/>
          <p14:tracePt t="16329" x="3054350" y="3016250"/>
          <p14:tracePt t="16346" x="3092450" y="2952750"/>
          <p14:tracePt t="16362" x="3136900" y="2921000"/>
          <p14:tracePt t="16379" x="3187700" y="2908300"/>
          <p14:tracePt t="16396" x="3225800" y="2908300"/>
          <p14:tracePt t="16412" x="3270250" y="2921000"/>
          <p14:tracePt t="16429" x="3321050" y="2978150"/>
          <p14:tracePt t="16446" x="3352800" y="3067050"/>
          <p14:tracePt t="16462" x="3359150" y="3155950"/>
          <p14:tracePt t="16479" x="3340100" y="3251200"/>
          <p14:tracePt t="16480" x="3327400" y="3295650"/>
          <p14:tracePt t="16495" x="3282950" y="3352800"/>
          <p14:tracePt t="16512" x="3244850" y="3371850"/>
          <p14:tracePt t="16529" x="3206750" y="3371850"/>
          <p14:tracePt t="16545" x="3168650" y="3365500"/>
          <p14:tracePt t="16562" x="3143250" y="3321050"/>
          <p14:tracePt t="16579" x="3130550" y="3257550"/>
          <p14:tracePt t="16595" x="3143250" y="3162300"/>
          <p14:tracePt t="16612" x="3187700" y="3079750"/>
          <p14:tracePt t="16629" x="3232150" y="3009900"/>
          <p14:tracePt t="16645" x="3327400" y="2959100"/>
          <p14:tracePt t="16662" x="3422650" y="2946400"/>
          <p14:tracePt t="16679" x="3460750" y="2946400"/>
          <p14:tracePt t="16696" x="3467100" y="2984500"/>
          <p14:tracePt t="16712" x="3467100" y="3067050"/>
          <p14:tracePt t="16729" x="3429000" y="3155950"/>
          <p14:tracePt t="16745" x="3378200" y="3213100"/>
          <p14:tracePt t="16762" x="3340100" y="3238500"/>
          <p14:tracePt t="16779" x="3295650" y="3251200"/>
          <p14:tracePt t="16795" x="3219450" y="3257550"/>
          <p14:tracePt t="16812" x="3124200" y="3282950"/>
          <p14:tracePt t="16829" x="3035300" y="3308350"/>
          <p14:tracePt t="16845" x="2965450" y="3333750"/>
          <p14:tracePt t="16862" x="2914650" y="3352800"/>
          <p14:tracePt t="16879" x="2895600" y="3365500"/>
          <p14:tracePt t="16880" x="2889250" y="3371850"/>
          <p14:tracePt t="16895" x="2882900" y="3384550"/>
          <p14:tracePt t="16912" x="2857500" y="3422650"/>
          <p14:tracePt t="16929" x="2813050" y="3505200"/>
          <p14:tracePt t="16945" x="2755900" y="3575050"/>
          <p14:tracePt t="16962" x="2692400" y="3651250"/>
          <p14:tracePt t="16979" x="2609850" y="3702050"/>
          <p14:tracePt t="16996" x="2533650" y="3733800"/>
          <p14:tracePt t="17012" x="2451100" y="3784600"/>
          <p14:tracePt t="17029" x="2362200" y="3835400"/>
          <p14:tracePt t="17045" x="2286000" y="3892550"/>
          <p14:tracePt t="17062" x="2216150" y="3937000"/>
          <p14:tracePt t="17079" x="2184400" y="3943350"/>
          <p14:tracePt t="17080" x="2171700" y="3943350"/>
          <p14:tracePt t="17128" x="2178050" y="3943350"/>
          <p14:tracePt t="17167" x="2197100" y="3943350"/>
          <p14:tracePt t="17176" x="2203450" y="3943350"/>
          <p14:tracePt t="17183" x="2222500" y="3943350"/>
          <p14:tracePt t="17195" x="2241550" y="3930650"/>
          <p14:tracePt t="17212" x="2266950" y="3930650"/>
          <p14:tracePt t="17229" x="2305050" y="3930650"/>
          <p14:tracePt t="17246" x="2343150" y="3930650"/>
          <p14:tracePt t="17263" x="2393950" y="3930650"/>
          <p14:tracePt t="17280" x="2451100" y="3930650"/>
          <p14:tracePt t="17296" x="2476500" y="3924300"/>
          <p14:tracePt t="17312" x="2495550" y="3917950"/>
          <p14:tracePt t="17329" x="2527300" y="3911600"/>
          <p14:tracePt t="17346" x="2546350" y="3911600"/>
          <p14:tracePt t="17362" x="2552700" y="3911600"/>
          <p14:tracePt t="17412" x="2565400" y="3924300"/>
          <p14:tracePt t="17462" x="2565400" y="3930650"/>
          <p14:tracePt t="17479" x="2565400" y="3956050"/>
          <p14:tracePt t="17496" x="2533650" y="4013200"/>
          <p14:tracePt t="17512" x="2463800" y="4051300"/>
          <p14:tracePt t="17529" x="2393950" y="4083050"/>
          <p14:tracePt t="17546" x="2317750" y="4108450"/>
          <p14:tracePt t="17562" x="2247900" y="4121150"/>
          <p14:tracePt t="17579" x="2159000" y="4108450"/>
          <p14:tracePt t="17596" x="2063750" y="4108450"/>
          <p14:tracePt t="17612" x="1974850" y="4102100"/>
          <p14:tracePt t="17629" x="1905000" y="4089400"/>
          <p14:tracePt t="17645" x="1828800" y="4083050"/>
          <p14:tracePt t="17663" x="1765300" y="4083050"/>
          <p14:tracePt t="17679" x="1708150" y="4083050"/>
          <p14:tracePt t="17695" x="1606550" y="4083050"/>
          <p14:tracePt t="17712" x="1562100" y="4064000"/>
          <p14:tracePt t="17729" x="1536700" y="4057650"/>
          <p14:tracePt t="17745" x="1517650" y="4051300"/>
          <p14:tracePt t="17762" x="1492250" y="4038600"/>
          <p14:tracePt t="17779" x="1473200" y="4025900"/>
          <p14:tracePt t="17796" x="1441450" y="3994150"/>
          <p14:tracePt t="17813" x="1422400" y="3968750"/>
          <p14:tracePt t="17829" x="1397000" y="3937000"/>
          <p14:tracePt t="17846" x="1371600" y="3917950"/>
          <p14:tracePt t="17862" x="1339850" y="3898900"/>
          <p14:tracePt t="17864" x="1327150" y="3892550"/>
          <p14:tracePt t="17879" x="1314450" y="3879850"/>
          <p14:tracePt t="17896" x="1301750" y="3873500"/>
          <p14:tracePt t="17929" x="1301750" y="3867150"/>
          <p14:tracePt t="17946" x="1301750" y="3841750"/>
          <p14:tracePt t="17962" x="1301750" y="3810000"/>
          <p14:tracePt t="17979" x="1301750" y="3790950"/>
          <p14:tracePt t="17996" x="1301750" y="3771900"/>
          <p14:tracePt t="18012" x="1301750" y="3759200"/>
          <p14:tracePt t="18029" x="1308100" y="3746500"/>
          <p14:tracePt t="18046" x="1327150" y="3727450"/>
          <p14:tracePt t="18063" x="1339850" y="3708400"/>
          <p14:tracePt t="18079" x="1358900" y="3683000"/>
          <p14:tracePt t="18081" x="1384300" y="3670300"/>
          <p14:tracePt t="18095" x="1422400" y="3638550"/>
          <p14:tracePt t="18112" x="1485900" y="3606800"/>
          <p14:tracePt t="18129" x="1562100" y="3581400"/>
          <p14:tracePt t="18146" x="1619250" y="3549650"/>
          <p14:tracePt t="18162" x="1682750" y="3543300"/>
          <p14:tracePt t="18179" x="1758950" y="3517900"/>
          <p14:tracePt t="18196" x="1854200" y="3505200"/>
          <p14:tracePt t="18212" x="1962150" y="3505200"/>
          <p14:tracePt t="18229" x="2082800" y="3492500"/>
          <p14:tracePt t="18245" x="2197100" y="3498850"/>
          <p14:tracePt t="18262" x="2292350" y="3498850"/>
          <p14:tracePt t="18279" x="2381250" y="3505200"/>
          <p14:tracePt t="18280" x="2419350" y="3505200"/>
          <p14:tracePt t="18295" x="2482850" y="3505200"/>
          <p14:tracePt t="18312" x="2533650" y="3511550"/>
          <p14:tracePt t="18329" x="2578100" y="3524250"/>
          <p14:tracePt t="18346" x="2616200" y="3524250"/>
          <p14:tracePt t="18362" x="2654300" y="3530600"/>
          <p14:tracePt t="18379" x="2705100" y="3536950"/>
          <p14:tracePt t="18396" x="2749550" y="3549650"/>
          <p14:tracePt t="18412" x="2794000" y="3568700"/>
          <p14:tracePt t="18429" x="2819400" y="3575050"/>
          <p14:tracePt t="18445" x="2838450" y="3594100"/>
          <p14:tracePt t="18462" x="2857500" y="3613150"/>
          <p14:tracePt t="18479" x="2863850" y="3638550"/>
          <p14:tracePt t="18480" x="2863850" y="3657600"/>
          <p14:tracePt t="18496" x="2863850" y="3695700"/>
          <p14:tracePt t="18512" x="2863850" y="3727450"/>
          <p14:tracePt t="18529" x="2863850" y="3759200"/>
          <p14:tracePt t="18546" x="2844800" y="3784600"/>
          <p14:tracePt t="18563" x="2819400" y="3822700"/>
          <p14:tracePt t="18579" x="2800350" y="3860800"/>
          <p14:tracePt t="18596" x="2774950" y="3905250"/>
          <p14:tracePt t="18613" x="2736850" y="3956050"/>
          <p14:tracePt t="18629" x="2679700" y="4013200"/>
          <p14:tracePt t="18646" x="2622550" y="4057650"/>
          <p14:tracePt t="18662" x="2565400" y="4095750"/>
          <p14:tracePt t="18679" x="2514600" y="4127500"/>
          <p14:tracePt t="18681" x="2476500" y="4133850"/>
          <p14:tracePt t="18696" x="2406650" y="4159250"/>
          <p14:tracePt t="18712" x="2311400" y="4178300"/>
          <p14:tracePt t="18729" x="2209800" y="4184650"/>
          <p14:tracePt t="18746" x="2089150" y="4184650"/>
          <p14:tracePt t="18762" x="1955800" y="4184650"/>
          <p14:tracePt t="18779" x="1822450" y="4178300"/>
          <p14:tracePt t="18796" x="1676400" y="4140200"/>
          <p14:tracePt t="18812" x="1530350" y="4089400"/>
          <p14:tracePt t="18829" x="1397000" y="4006850"/>
          <p14:tracePt t="18846" x="1289050" y="3937000"/>
          <p14:tracePt t="18863" x="1193800" y="3873500"/>
          <p14:tracePt t="18864" x="1155700" y="3848100"/>
          <p14:tracePt t="18879" x="1117600" y="3822700"/>
          <p14:tracePt t="18896" x="1092200" y="3790950"/>
          <p14:tracePt t="18912" x="1092200" y="3784600"/>
          <p14:tracePt t="18929" x="1111250" y="3752850"/>
          <p14:tracePt t="18946" x="1123950" y="3702050"/>
          <p14:tracePt t="18962" x="1143000" y="3651250"/>
          <p14:tracePt t="18979" x="1162050" y="3600450"/>
          <p14:tracePt t="18996" x="1174750" y="3556000"/>
          <p14:tracePt t="19013" x="1206500" y="3505200"/>
          <p14:tracePt t="19029" x="1250950" y="3460750"/>
          <p14:tracePt t="19045" x="1320800" y="3409950"/>
          <p14:tracePt t="19062" x="1409700" y="3365500"/>
          <p14:tracePt t="19079" x="1504950" y="3333750"/>
          <p14:tracePt t="19096" x="1657350" y="3289300"/>
          <p14:tracePt t="19113" x="1784350" y="3289300"/>
          <p14:tracePt t="19130" x="1911350" y="3282950"/>
          <p14:tracePt t="19146" x="2038350" y="3282950"/>
          <p14:tracePt t="19162" x="2146300" y="3282950"/>
          <p14:tracePt t="19179" x="2197100" y="3308350"/>
          <p14:tracePt t="19196" x="2260600" y="3333750"/>
          <p14:tracePt t="19212" x="2324100" y="3352800"/>
          <p14:tracePt t="19229" x="2381250" y="3378200"/>
          <p14:tracePt t="19246" x="2438400" y="3390900"/>
          <p14:tracePt t="19263" x="2495550" y="3422650"/>
          <p14:tracePt t="19280" x="2552700" y="3467100"/>
          <p14:tracePt t="19296" x="2584450" y="3505200"/>
          <p14:tracePt t="19312" x="2597150" y="3530600"/>
          <p14:tracePt t="19329" x="2597150" y="3556000"/>
          <p14:tracePt t="19346" x="2597150" y="3606800"/>
          <p14:tracePt t="19362" x="2597150" y="3683000"/>
          <p14:tracePt t="19379" x="2565400" y="3765550"/>
          <p14:tracePt t="19396" x="2533650" y="3854450"/>
          <p14:tracePt t="19412" x="2501900" y="3937000"/>
          <p14:tracePt t="19429" x="2457450" y="4013200"/>
          <p14:tracePt t="19446" x="2406650" y="4083050"/>
          <p14:tracePt t="19463" x="2368550" y="4121150"/>
          <p14:tracePt t="19465" x="2349500" y="4127500"/>
          <p14:tracePt t="19479" x="2336800" y="4140200"/>
          <p14:tracePt t="19496" x="2324100" y="4140200"/>
          <p14:tracePt t="19608" x="2317750" y="4140200"/>
          <p14:tracePt t="19616" x="2311400" y="4140200"/>
          <p14:tracePt t="19624" x="2298700" y="4140200"/>
          <p14:tracePt t="19632" x="2286000" y="4140200"/>
          <p14:tracePt t="19646" x="2273300" y="4140200"/>
          <p14:tracePt t="19662" x="2254250" y="4140200"/>
          <p14:tracePt t="19679" x="2247900" y="4140200"/>
          <p14:tracePt t="19784" x="2247900" y="4127500"/>
          <p14:tracePt t="19792" x="2260600" y="4108450"/>
          <p14:tracePt t="19800" x="2273300" y="4095750"/>
          <p14:tracePt t="19812" x="2286000" y="4076700"/>
          <p14:tracePt t="19829" x="2305050" y="4057650"/>
          <p14:tracePt t="19846" x="2317750" y="4051300"/>
          <p14:tracePt t="19862" x="2317750" y="4044950"/>
          <p14:tracePt t="19879" x="2343150" y="4032250"/>
          <p14:tracePt t="19880" x="2368550" y="4025900"/>
          <p14:tracePt t="19896" x="2432050" y="4006850"/>
          <p14:tracePt t="19912" x="2495550" y="3987800"/>
          <p14:tracePt t="19929" x="2546350" y="3968750"/>
          <p14:tracePt t="19946" x="2584450" y="3949700"/>
          <p14:tracePt t="19962" x="2622550" y="3949700"/>
          <p14:tracePt t="19979" x="2660650" y="3956050"/>
          <p14:tracePt t="19996" x="2711450" y="3987800"/>
          <p14:tracePt t="20012" x="2749550" y="4025900"/>
          <p14:tracePt t="20029" x="2774950" y="4070350"/>
          <p14:tracePt t="20046" x="2774950" y="4089400"/>
          <p14:tracePt t="20063" x="2781300" y="4089400"/>
          <p14:tracePt t="20065" x="2762250" y="4083050"/>
          <p14:tracePt t="20079" x="2736850" y="4089400"/>
          <p14:tracePt t="20112" x="2730500" y="4089400"/>
          <p14:tracePt t="20129" x="2692400" y="4064000"/>
          <p14:tracePt t="20146" x="2660650" y="4025900"/>
          <p14:tracePt t="20162" x="2647950" y="3994150"/>
          <p14:tracePt t="20179" x="2660650" y="3975100"/>
          <p14:tracePt t="20196" x="2711450" y="3949700"/>
          <p14:tracePt t="20213" x="2806700" y="3924300"/>
          <p14:tracePt t="20229" x="2914650" y="3886200"/>
          <p14:tracePt t="20246" x="3048000" y="3848100"/>
          <p14:tracePt t="20262" x="3194050" y="3810000"/>
          <p14:tracePt t="20279" x="3390900" y="3752850"/>
          <p14:tracePt t="20296" x="3492500" y="3708400"/>
          <p14:tracePt t="20312" x="3581400" y="3657600"/>
          <p14:tracePt t="20329" x="3651250" y="3613150"/>
          <p14:tracePt t="20346" x="3714750" y="3581400"/>
          <p14:tracePt t="20362" x="3759200" y="3549650"/>
          <p14:tracePt t="20380" x="3790950" y="3530600"/>
          <p14:tracePt t="20396" x="3803650" y="3511550"/>
          <p14:tracePt t="20413" x="3816350" y="3492500"/>
          <p14:tracePt t="20429" x="3829050" y="3479800"/>
          <p14:tracePt t="20446" x="3829050" y="3473450"/>
          <p14:tracePt t="20664" x="3829050" y="3479800"/>
          <p14:tracePt t="20808" x="3829050" y="3473450"/>
          <p14:tracePt t="20816" x="3835400" y="3460750"/>
          <p14:tracePt t="20823" x="3841750" y="3441700"/>
          <p14:tracePt t="20831" x="3841750" y="3429000"/>
          <p14:tracePt t="20846" x="3841750" y="3422650"/>
          <p14:tracePt t="20863" x="3841750" y="3390900"/>
          <p14:tracePt t="20865" x="3841750" y="3378200"/>
          <p14:tracePt t="20879" x="3841750" y="3371850"/>
          <p14:tracePt t="20896" x="3854450" y="3346450"/>
          <p14:tracePt t="20912" x="3867150" y="3327400"/>
          <p14:tracePt t="20929" x="3879850" y="3314700"/>
          <p14:tracePt t="20946" x="3879850" y="3308350"/>
          <p14:tracePt t="20962" x="3879850" y="3295650"/>
          <p14:tracePt t="20979" x="3879850" y="3289300"/>
          <p14:tracePt t="20996" x="3886200" y="3289300"/>
          <p14:tracePt t="21013" x="3886200" y="3276600"/>
          <p14:tracePt t="21029" x="3892550" y="3257550"/>
          <p14:tracePt t="21045" x="3898900" y="3232150"/>
          <p14:tracePt t="21064" x="3911600" y="3187700"/>
          <p14:tracePt t="21079" x="3917950" y="3181350"/>
          <p14:tracePt t="21096" x="3930650" y="3155950"/>
          <p14:tracePt t="21112" x="3937000" y="3149600"/>
          <p14:tracePt t="21191" x="3937000" y="3175000"/>
          <p14:tracePt t="21199" x="3917950" y="3219450"/>
          <p14:tracePt t="21207" x="3911600" y="3270250"/>
          <p14:tracePt t="21215" x="3905250" y="3314700"/>
          <p14:tracePt t="21229" x="3905250" y="3352800"/>
          <p14:tracePt t="21246" x="3905250" y="3409950"/>
          <p14:tracePt t="21262" x="3905250" y="3454400"/>
          <p14:tracePt t="21264" x="3905250" y="3467100"/>
          <p14:tracePt t="21279" x="3905250" y="3473450"/>
          <p14:tracePt t="21295" x="3905250" y="3479800"/>
          <p14:tracePt t="21361" x="3905250" y="3467100"/>
          <p14:tracePt t="21367" x="3905250" y="3448050"/>
          <p14:tracePt t="21379" x="3911600" y="3429000"/>
          <p14:tracePt t="21396" x="3930650" y="3371850"/>
          <p14:tracePt t="21412" x="3943350" y="3321050"/>
          <p14:tracePt t="21429" x="3943350" y="3257550"/>
          <p14:tracePt t="21446" x="3949700" y="3200400"/>
          <p14:tracePt t="21462" x="3949700" y="3155950"/>
          <p14:tracePt t="21479" x="3949700" y="3098800"/>
          <p14:tracePt t="21496" x="3949700" y="3086100"/>
          <p14:tracePt t="21568" x="3962400" y="3086100"/>
          <p14:tracePt t="21576" x="3987800" y="3086100"/>
          <p14:tracePt t="21583" x="4019550" y="3086100"/>
          <p14:tracePt t="21596" x="4064000" y="3086100"/>
          <p14:tracePt t="21612" x="4159250" y="3073400"/>
          <p14:tracePt t="21629" x="4286250" y="3073400"/>
          <p14:tracePt t="21646" x="4464050" y="3073400"/>
          <p14:tracePt t="21662" x="4648200" y="3073400"/>
          <p14:tracePt t="21679" x="4889500" y="3073400"/>
          <p14:tracePt t="21696" x="5029200" y="3054350"/>
          <p14:tracePt t="21712" x="5130800" y="3060700"/>
          <p14:tracePt t="21729" x="5168900" y="3060700"/>
          <p14:tracePt t="21746" x="5175250" y="3060700"/>
          <p14:tracePt t="21896" x="5168900" y="3073400"/>
          <p14:tracePt t="21904" x="5149850" y="3105150"/>
          <p14:tracePt t="21912" x="5143500" y="3143250"/>
          <p14:tracePt t="21929" x="5105400" y="3244850"/>
          <p14:tracePt t="21946" x="5092700" y="3327400"/>
          <p14:tracePt t="21962" x="5080000" y="3409950"/>
          <p14:tracePt t="21979" x="5060950" y="3473450"/>
          <p14:tracePt t="21996" x="5060950" y="3530600"/>
          <p14:tracePt t="22012" x="5060950" y="3556000"/>
          <p14:tracePt t="22029" x="5060950" y="3562350"/>
          <p14:tracePt t="22080" x="5048250" y="3562350"/>
          <p14:tracePt t="22095" x="4940300" y="3562350"/>
          <p14:tracePt t="22112" x="4800600" y="3562350"/>
          <p14:tracePt t="22129" x="4629150" y="3568700"/>
          <p14:tracePt t="22146" x="4432300" y="3556000"/>
          <p14:tracePt t="22162" x="4235450" y="3536950"/>
          <p14:tracePt t="22179" x="4057650" y="3511550"/>
          <p14:tracePt t="22196" x="3937000" y="3479800"/>
          <p14:tracePt t="22213" x="3879850" y="3473450"/>
          <p14:tracePt t="22229" x="3867150" y="3467100"/>
          <p14:tracePt t="22448" x="3867150" y="3441700"/>
          <p14:tracePt t="22456" x="3867150" y="3422650"/>
          <p14:tracePt t="22463" x="3867150" y="3397250"/>
          <p14:tracePt t="22479" x="3867150" y="3340100"/>
          <p14:tracePt t="22496" x="3867150" y="3263900"/>
          <p14:tracePt t="22512" x="3867150" y="3187700"/>
          <p14:tracePt t="22529" x="3860800" y="3130550"/>
          <p14:tracePt t="22546" x="3848100" y="3092450"/>
          <p14:tracePt t="22562" x="3841750" y="3073400"/>
          <p14:tracePt t="22580" x="3841750" y="3060700"/>
          <p14:tracePt t="22595" x="3841750" y="3054350"/>
          <p14:tracePt t="22629" x="3848100" y="3054350"/>
          <p14:tracePt t="22646" x="3848100" y="3048000"/>
          <p14:tracePt t="22679" x="3860800" y="3048000"/>
          <p14:tracePt t="22695" x="3898900" y="3048000"/>
          <p14:tracePt t="22713" x="3943350" y="3041650"/>
          <p14:tracePt t="22729" x="3994150" y="3041650"/>
          <p14:tracePt t="22746" x="4070350" y="3041650"/>
          <p14:tracePt t="22762" x="4165600" y="3035300"/>
          <p14:tracePt t="22779" x="4298950" y="3048000"/>
          <p14:tracePt t="22796" x="4451350" y="3041650"/>
          <p14:tracePt t="22812" x="4616450" y="3041650"/>
          <p14:tracePt t="22829" x="4806950" y="3041650"/>
          <p14:tracePt t="22846" x="4997450" y="3035300"/>
          <p14:tracePt t="22863" x="5187950" y="3048000"/>
          <p14:tracePt t="22864" x="5270500" y="3048000"/>
          <p14:tracePt t="22880" x="5429250" y="3041650"/>
          <p14:tracePt t="22896" x="5518150" y="3054350"/>
          <p14:tracePt t="22913" x="5575300" y="3054350"/>
          <p14:tracePt t="22929" x="5588000" y="3054350"/>
          <p14:tracePt t="23040" x="5588000" y="3067050"/>
          <p14:tracePt t="23047" x="5588000" y="3098800"/>
          <p14:tracePt t="23056" x="5575300" y="3149600"/>
          <p14:tracePt t="23063" x="5537200" y="3206750"/>
          <p14:tracePt t="23079" x="5492750" y="3333750"/>
          <p14:tracePt t="23096" x="5454650" y="3409950"/>
          <p14:tracePt t="23112" x="5435600" y="3460750"/>
          <p14:tracePt t="23129" x="5429250" y="3486150"/>
          <p14:tracePt t="23146" x="5422900" y="3486150"/>
          <p14:tracePt t="23196" x="5391150" y="3486150"/>
          <p14:tracePt t="23212" x="5276850" y="3486150"/>
          <p14:tracePt t="23229" x="5092700" y="3486150"/>
          <p14:tracePt t="23245" x="4883150" y="3486150"/>
          <p14:tracePt t="23262" x="4654550" y="3492500"/>
          <p14:tracePt t="23279" x="4438650" y="3498850"/>
          <p14:tracePt t="23279" x="4337050" y="3492500"/>
          <p14:tracePt t="23296" x="4159250" y="3486150"/>
          <p14:tracePt t="23313" x="4038600" y="3479800"/>
          <p14:tracePt t="23329" x="3937000" y="3467100"/>
          <p14:tracePt t="23346" x="3867150" y="3448050"/>
          <p14:tracePt t="23362" x="3860800" y="3441700"/>
          <p14:tracePt t="23379" x="3860800" y="3435350"/>
          <p14:tracePt t="23396" x="3860800" y="3409950"/>
          <p14:tracePt t="23413" x="3873500" y="3371850"/>
          <p14:tracePt t="23429" x="3879850" y="3327400"/>
          <p14:tracePt t="23446" x="3879850" y="3282950"/>
          <p14:tracePt t="23462" x="3879850" y="3244850"/>
          <p14:tracePt t="23464" x="3879850" y="3232150"/>
          <p14:tracePt t="23479" x="3879850" y="3213100"/>
          <p14:tracePt t="23496" x="3886200" y="3213100"/>
          <p14:tracePt t="23569" x="3892550" y="3206750"/>
          <p14:tracePt t="23728" x="3892550" y="3194050"/>
          <p14:tracePt t="23746" x="3892550" y="3187700"/>
          <p14:tracePt t="23762" x="3898900" y="3175000"/>
          <p14:tracePt t="23779" x="3905250" y="3155950"/>
          <p14:tracePt t="23796" x="3905250" y="3149600"/>
          <p14:tracePt t="23968" x="3905250" y="3143250"/>
          <p14:tracePt t="23976" x="3905250" y="3136900"/>
          <p14:tracePt t="23992" x="3905250" y="3130550"/>
          <p14:tracePt t="24232" x="3898900" y="3130550"/>
          <p14:tracePt t="24264" x="3892550" y="3130550"/>
          <p14:tracePt t="24296" x="3892550" y="3136900"/>
          <p14:tracePt t="24448" x="3892550" y="3130550"/>
          <p14:tracePt t="24464" x="3892550" y="3124200"/>
          <p14:tracePt t="24480" x="3892550" y="3117850"/>
          <p14:tracePt t="24496" x="3886200" y="3105150"/>
          <p14:tracePt t="24529" x="3886200" y="3098800"/>
          <p14:tracePt t="24562" x="3886200" y="3086100"/>
          <p14:tracePt t="24579" x="3886200" y="3079750"/>
          <p14:tracePt t="24596" x="3886200" y="3060700"/>
          <p14:tracePt t="24613" x="3892550" y="3060700"/>
          <p14:tracePt t="24629" x="3898900" y="3054350"/>
          <p14:tracePt t="24646" x="3898900" y="3048000"/>
          <p14:tracePt t="24662" x="3911600" y="3048000"/>
          <p14:tracePt t="24679" x="3956050" y="3035300"/>
          <p14:tracePt t="24696" x="4000500" y="3035300"/>
          <p14:tracePt t="24712" x="4044950" y="3035300"/>
          <p14:tracePt t="24730" x="4083050" y="3035300"/>
          <p14:tracePt t="24746" x="4102100" y="3035300"/>
          <p14:tracePt t="24762" x="4114800" y="3041650"/>
          <p14:tracePt t="24780" x="4127500" y="3048000"/>
          <p14:tracePt t="24796" x="4133850" y="3054350"/>
          <p14:tracePt t="24813" x="4140200" y="3073400"/>
          <p14:tracePt t="24829" x="4152900" y="3086100"/>
          <p14:tracePt t="24846" x="4152900" y="3098800"/>
          <p14:tracePt t="24862" x="4159250" y="3098800"/>
          <p14:tracePt t="24912" x="4159250" y="3105150"/>
          <p14:tracePt t="24929" x="4152900" y="3105150"/>
          <p14:tracePt t="25080" x="4152900" y="3111500"/>
          <p14:tracePt t="25088" x="4152900" y="3117850"/>
          <p14:tracePt t="25097" x="4140200" y="3124200"/>
          <p14:tracePt t="25112" x="4127500" y="3143250"/>
          <p14:tracePt t="25129" x="4114800" y="3168650"/>
          <p14:tracePt t="25146" x="4095750" y="3194050"/>
          <p14:tracePt t="25163" x="4064000" y="3200400"/>
          <p14:tracePt t="25179" x="4044950" y="3206750"/>
          <p14:tracePt t="25196" x="4032250" y="3213100"/>
          <p14:tracePt t="25213" x="4025900" y="3213100"/>
          <p14:tracePt t="25229" x="4013200" y="3213100"/>
          <p14:tracePt t="25246" x="4000500" y="3200400"/>
          <p14:tracePt t="25262" x="3987800" y="3168650"/>
          <p14:tracePt t="25264" x="3981450" y="3162300"/>
          <p14:tracePt t="25279" x="3962400" y="3130550"/>
          <p14:tracePt t="25296" x="3962400" y="3111500"/>
          <p14:tracePt t="25312" x="3962400" y="3098800"/>
          <p14:tracePt t="25329" x="3981450" y="3086100"/>
          <p14:tracePt t="25346" x="4000500" y="3079750"/>
          <p14:tracePt t="25362" x="4013200" y="3073400"/>
          <p14:tracePt t="25379" x="4019550" y="3073400"/>
          <p14:tracePt t="25396" x="4032250" y="3098800"/>
          <p14:tracePt t="25413" x="4032250" y="3117850"/>
          <p14:tracePt t="25429" x="4032250" y="3143250"/>
          <p14:tracePt t="25446" x="4000500" y="3168650"/>
          <p14:tracePt t="25463" x="3987800" y="3187700"/>
          <p14:tracePt t="25465" x="3981450" y="3200400"/>
          <p14:tracePt t="25568" x="3987800" y="3200400"/>
          <p14:tracePt t="25576" x="3994150" y="3200400"/>
          <p14:tracePt t="25583" x="4013200" y="3200400"/>
          <p14:tracePt t="25596" x="4032250" y="3200400"/>
          <p14:tracePt t="25612" x="4089400" y="3187700"/>
          <p14:tracePt t="25629" x="4152900" y="3187700"/>
          <p14:tracePt t="25646" x="4216400" y="3181350"/>
          <p14:tracePt t="25663" x="4273550" y="3181350"/>
          <p14:tracePt t="25665" x="4292600" y="3181350"/>
          <p14:tracePt t="25679" x="4311650" y="3181350"/>
          <p14:tracePt t="25696" x="4337050" y="3181350"/>
          <p14:tracePt t="25807" x="4337050" y="3187700"/>
          <p14:tracePt t="25832" x="4330700" y="3187700"/>
          <p14:tracePt t="25840" x="4324350" y="3194050"/>
          <p14:tracePt t="25847" x="4318000" y="3194050"/>
          <p14:tracePt t="25863" x="4298950" y="3194050"/>
          <p14:tracePt t="25879" x="4286250" y="3194050"/>
          <p14:tracePt t="25896" x="4279900" y="3181350"/>
          <p14:tracePt t="25912" x="4279900" y="3168650"/>
          <p14:tracePt t="25929" x="4279900" y="3136900"/>
          <p14:tracePt t="25946" x="4279900" y="3105150"/>
          <p14:tracePt t="25963" x="4279900" y="3079750"/>
          <p14:tracePt t="25979" x="4305300" y="3060700"/>
          <p14:tracePt t="25996" x="4318000" y="3054350"/>
          <p14:tracePt t="26012" x="4330700" y="3048000"/>
          <p14:tracePt t="26029" x="4368800" y="3048000"/>
          <p14:tracePt t="26046" x="4445000" y="3048000"/>
          <p14:tracePt t="26063" x="4540250" y="3073400"/>
          <p14:tracePt t="26079" x="4565650" y="3092450"/>
          <p14:tracePt t="26096" x="4578350" y="3111500"/>
          <p14:tracePt t="26113" x="4578350" y="3136900"/>
          <p14:tracePt t="26129" x="4559300" y="3149600"/>
          <p14:tracePt t="26146" x="4546600" y="3162300"/>
          <p14:tracePt t="26163" x="4546600" y="3168650"/>
          <p14:tracePt t="26179" x="4546600" y="3175000"/>
          <p14:tracePt t="26212" x="4540250" y="3175000"/>
          <p14:tracePt t="26229" x="4527550" y="3149600"/>
          <p14:tracePt t="26245" x="4508500" y="3117850"/>
          <p14:tracePt t="26262" x="4495800" y="3073400"/>
          <p14:tracePt t="26281" x="4470400" y="3016250"/>
          <p14:tracePt t="26296" x="4451350" y="2984500"/>
          <p14:tracePt t="26312" x="4438650" y="2971800"/>
          <p14:tracePt t="26329" x="4438650" y="2965450"/>
          <p14:tracePt t="26392" x="4425950" y="2965450"/>
          <p14:tracePt t="26400" x="4413250" y="2965450"/>
          <p14:tracePt t="26412" x="4387850" y="2965450"/>
          <p14:tracePt t="26429" x="4362450" y="2971800"/>
          <p14:tracePt t="26446" x="4337050" y="2990850"/>
          <p14:tracePt t="26464" x="4311650" y="3009900"/>
          <p14:tracePt t="26479" x="4311650" y="3022600"/>
          <p14:tracePt t="26512" x="4311650" y="3035300"/>
          <p14:tracePt t="26529" x="4311650" y="3041650"/>
          <p14:tracePt t="26546" x="4343400" y="3041650"/>
          <p14:tracePt t="26563" x="4381500" y="3054350"/>
          <p14:tracePt t="26579" x="4425950" y="3054350"/>
          <p14:tracePt t="26596" x="4457700" y="3054350"/>
          <p14:tracePt t="26613" x="4470400" y="3041650"/>
          <p14:tracePt t="26630" x="4476750" y="3028950"/>
          <p14:tracePt t="26696" x="4464050" y="3035300"/>
          <p14:tracePt t="26704" x="4445000" y="3054350"/>
          <p14:tracePt t="26713" x="4438650" y="3067050"/>
          <p14:tracePt t="26729" x="4419600" y="3098800"/>
          <p14:tracePt t="26746" x="4406900" y="3117850"/>
          <p14:tracePt t="26763" x="4400550" y="3136900"/>
          <p14:tracePt t="26779" x="4400550" y="3143250"/>
          <p14:tracePt t="26796" x="4400550" y="3149600"/>
          <p14:tracePt t="26812" x="4445000" y="3149600"/>
          <p14:tracePt t="26829" x="4514850" y="3149600"/>
          <p14:tracePt t="26846" x="4584700" y="3149600"/>
          <p14:tracePt t="26862" x="4648200" y="3149600"/>
          <p14:tracePt t="26864" x="4679950" y="3149600"/>
          <p14:tracePt t="26879" x="4699000" y="3149600"/>
          <p14:tracePt t="26896" x="4705350" y="3149600"/>
          <p14:tracePt t="26992" x="4705350" y="3143250"/>
          <p14:tracePt t="27064" x="4711700" y="3130550"/>
          <p14:tracePt t="27072" x="4724400" y="3124200"/>
          <p14:tracePt t="27081" x="4730750" y="3117850"/>
          <p14:tracePt t="27096" x="4756150" y="3098800"/>
          <p14:tracePt t="27113" x="4794250" y="3092450"/>
          <p14:tracePt t="27129" x="4832350" y="3073400"/>
          <p14:tracePt t="27146" x="4876800" y="3073400"/>
          <p14:tracePt t="27163" x="4908550" y="3073400"/>
          <p14:tracePt t="27179" x="4927600" y="3073400"/>
          <p14:tracePt t="27196" x="4940300" y="3073400"/>
          <p14:tracePt t="27246" x="4940300" y="3098800"/>
          <p14:tracePt t="27263" x="4927600" y="3136900"/>
          <p14:tracePt t="27280" x="4914900" y="3155950"/>
          <p14:tracePt t="27368" x="4914900" y="3162300"/>
          <p14:tracePt t="27383" x="4914900" y="3168650"/>
          <p14:tracePt t="27392" x="4902200" y="3181350"/>
          <p14:tracePt t="27399" x="4889500" y="3181350"/>
          <p14:tracePt t="27412" x="4870450" y="3194050"/>
          <p14:tracePt t="27429" x="4794250" y="3213100"/>
          <p14:tracePt t="27446" x="4692650" y="3244850"/>
          <p14:tracePt t="27464" x="4438650" y="3251200"/>
          <p14:tracePt t="27479" x="4267200" y="3257550"/>
          <p14:tracePt t="27496" x="4127500" y="3257550"/>
          <p14:tracePt t="27512" x="3994150" y="3244850"/>
          <p14:tracePt t="27529" x="3905250" y="3238500"/>
          <p14:tracePt t="27546" x="3829050" y="3232150"/>
          <p14:tracePt t="27563" x="3803650" y="3225800"/>
          <p14:tracePt t="27612" x="3797300" y="3219450"/>
          <p14:tracePt t="27629" x="3784600" y="3213100"/>
          <p14:tracePt t="27646" x="3759200" y="3206750"/>
          <p14:tracePt t="27663" x="3689350" y="3187700"/>
          <p14:tracePt t="27679" x="3663950" y="3187700"/>
          <p14:tracePt t="27696" x="3581400" y="3187700"/>
          <p14:tracePt t="27712" x="3536950" y="3187700"/>
          <p14:tracePt t="27729" x="3517900" y="3181350"/>
          <p14:tracePt t="27791" x="3517900" y="3175000"/>
          <p14:tracePt t="27832" x="3517900" y="3162300"/>
          <p14:tracePt t="27840" x="3517900" y="3155950"/>
          <p14:tracePt t="27847" x="3524250" y="3149600"/>
          <p14:tracePt t="27862" x="3549650" y="3136900"/>
          <p14:tracePt t="27880" x="3759200" y="3105150"/>
          <p14:tracePt t="27896" x="3937000" y="3098800"/>
          <p14:tracePt t="27913" x="4146550" y="3092450"/>
          <p14:tracePt t="27929" x="4381500" y="3092450"/>
          <p14:tracePt t="27946" x="4648200" y="3092450"/>
          <p14:tracePt t="27962" x="4895850" y="3092450"/>
          <p14:tracePt t="27979" x="5111750" y="3079750"/>
          <p14:tracePt t="27996" x="5289550" y="3079750"/>
          <p14:tracePt t="28012" x="5403850" y="3086100"/>
          <p14:tracePt t="28029" x="5492750" y="3086100"/>
          <p14:tracePt t="28046" x="5575300" y="3086100"/>
          <p14:tracePt t="28063" x="5664200" y="3086100"/>
          <p14:tracePt t="28079" x="5676900" y="3086100"/>
          <p14:tracePt t="28176" x="5670550" y="3086100"/>
          <p14:tracePt t="28183" x="5664200" y="3105150"/>
          <p14:tracePt t="28192" x="5651500" y="3149600"/>
          <p14:tracePt t="28199" x="5638800" y="3187700"/>
          <p14:tracePt t="28212" x="5626100" y="3251200"/>
          <p14:tracePt t="28229" x="5594350" y="3365500"/>
          <p14:tracePt t="28246" x="5568950" y="3441700"/>
          <p14:tracePt t="28262" x="5549900" y="3505200"/>
          <p14:tracePt t="28279" x="5530850" y="3543300"/>
          <p14:tracePt t="28304" x="5530850" y="3549650"/>
          <p14:tracePt t="28312" x="5511800" y="3549650"/>
          <p14:tracePt t="28329" x="5448300" y="3549650"/>
          <p14:tracePt t="28346" x="5327650" y="3549650"/>
          <p14:tracePt t="28362" x="5175250" y="3549650"/>
          <p14:tracePt t="28379" x="4978400" y="3543300"/>
          <p14:tracePt t="28396" x="4699000" y="3543300"/>
          <p14:tracePt t="28412" x="4419600" y="3536950"/>
          <p14:tracePt t="28429" x="4146550" y="3536950"/>
          <p14:tracePt t="28446" x="3886200" y="3530600"/>
          <p14:tracePt t="28462" x="3727450" y="3530600"/>
          <p14:tracePt t="28479" x="3606800" y="3530600"/>
          <p14:tracePt t="28496" x="3594100" y="3530600"/>
          <p14:tracePt t="28546" x="3594100" y="3524250"/>
          <p14:tracePt t="28562" x="3600450" y="3467100"/>
          <p14:tracePt t="28579" x="3638550" y="3378200"/>
          <p14:tracePt t="28596" x="3683000" y="3251200"/>
          <p14:tracePt t="28612" x="3727450" y="3111500"/>
          <p14:tracePt t="28629" x="3752850" y="3035300"/>
          <p14:tracePt t="28646" x="3759200" y="3003550"/>
          <p14:tracePt t="28696" x="3759200" y="3035300"/>
          <p14:tracePt t="28712" x="3759200" y="3060700"/>
          <p14:tracePt t="28729" x="3759200" y="3098800"/>
          <p14:tracePt t="28746" x="3759200" y="3149600"/>
          <p14:tracePt t="28762" x="3784600" y="3206750"/>
          <p14:tracePt t="28779" x="3835400" y="3257550"/>
          <p14:tracePt t="28796" x="3892550" y="3276600"/>
          <p14:tracePt t="28813" x="3911600" y="3276600"/>
          <p14:tracePt t="28830" x="3917950" y="3276600"/>
          <p14:tracePt t="28846" x="3917950" y="3270250"/>
          <p14:tracePt t="28872" x="3917950" y="3263900"/>
          <p14:tracePt t="28904" x="3911600" y="3263900"/>
          <p14:tracePt t="29496" x="3917950" y="3270250"/>
          <p14:tracePt t="29640" x="3917950" y="3263900"/>
          <p14:tracePt t="29696" x="3917950" y="3257550"/>
          <p14:tracePt t="29704" x="3930650" y="3251200"/>
          <p14:tracePt t="29712" x="3943350" y="3244850"/>
          <p14:tracePt t="29729" x="3949700" y="3232150"/>
          <p14:tracePt t="29792" x="3956050" y="3232150"/>
          <p14:tracePt t="29800" x="3981450" y="3219450"/>
          <p14:tracePt t="29812" x="4032250" y="3219450"/>
          <p14:tracePt t="29829" x="4133850" y="3194050"/>
          <p14:tracePt t="29846" x="4222750" y="3194050"/>
          <p14:tracePt t="29862" x="4286250" y="3194050"/>
          <p14:tracePt t="29864" x="4298950" y="3200400"/>
          <p14:tracePt t="29879" x="4298950" y="3194050"/>
          <p14:tracePt t="29992" x="4292600" y="3194050"/>
          <p14:tracePt t="29999" x="4286250" y="3194050"/>
          <p14:tracePt t="30008" x="4279900" y="3194050"/>
          <p14:tracePt t="30015" x="4267200" y="3200400"/>
          <p14:tracePt t="30029" x="4254500" y="3213100"/>
          <p14:tracePt t="30046" x="4216400" y="3232150"/>
          <p14:tracePt t="30062" x="4152900" y="3257550"/>
          <p14:tracePt t="30064" x="4121150" y="3270250"/>
          <p14:tracePt t="30079" x="4044950" y="3295650"/>
          <p14:tracePt t="30096" x="3968750" y="3314700"/>
          <p14:tracePt t="30113" x="3937000" y="3327400"/>
          <p14:tracePt t="30130" x="3924300" y="3327400"/>
          <p14:tracePt t="30512" x="3924300" y="3308350"/>
          <p14:tracePt t="30520" x="3937000" y="3295650"/>
          <p14:tracePt t="30529" x="3962400" y="3276600"/>
          <p14:tracePt t="30546" x="4006850" y="3238500"/>
          <p14:tracePt t="30563" x="4064000" y="3200400"/>
          <p14:tracePt t="30579" x="4114800" y="3162300"/>
          <p14:tracePt t="30596" x="4159250" y="3130550"/>
          <p14:tracePt t="30613" x="4197350" y="3117850"/>
          <p14:tracePt t="30629" x="4235450" y="3105150"/>
          <p14:tracePt t="30646" x="4273550" y="3098800"/>
          <p14:tracePt t="30663" x="4337050" y="3073400"/>
          <p14:tracePt t="30679" x="4387850" y="3060700"/>
          <p14:tracePt t="30696" x="4438650" y="3041650"/>
          <p14:tracePt t="30712" x="4514850" y="3041650"/>
          <p14:tracePt t="30729" x="4610100" y="3022600"/>
          <p14:tracePt t="30746" x="4711700" y="3009900"/>
          <p14:tracePt t="30762" x="4806950" y="3003550"/>
          <p14:tracePt t="30779" x="4895850" y="3009900"/>
          <p14:tracePt t="30796" x="4959350" y="3016250"/>
          <p14:tracePt t="30813" x="5003800" y="3016250"/>
          <p14:tracePt t="30829" x="5041900" y="3016250"/>
          <p14:tracePt t="30846" x="5067300" y="3016250"/>
          <p14:tracePt t="30863" x="5092700" y="3022600"/>
          <p14:tracePt t="30879" x="5105400" y="3022600"/>
          <p14:tracePt t="30896" x="5137150" y="3022600"/>
          <p14:tracePt t="30912" x="5156200" y="3022600"/>
          <p14:tracePt t="30929" x="5200650" y="3028950"/>
          <p14:tracePt t="30946" x="5276850" y="3048000"/>
          <p14:tracePt t="30962" x="5359400" y="3079750"/>
          <p14:tracePt t="30979" x="5416550" y="3098800"/>
          <p14:tracePt t="30996" x="5480050" y="3111500"/>
          <p14:tracePt t="31013" x="5537200" y="3130550"/>
          <p14:tracePt t="31030" x="5588000" y="3143250"/>
          <p14:tracePt t="31046" x="5632450" y="3155950"/>
          <p14:tracePt t="31063" x="5689600" y="3175000"/>
          <p14:tracePt t="31079" x="5695950" y="3175000"/>
          <p14:tracePt t="31096" x="5721350" y="3187700"/>
          <p14:tracePt t="31113" x="5727700" y="3187700"/>
          <p14:tracePt t="31129" x="5734050" y="3187700"/>
          <p14:tracePt t="31146" x="5765800" y="3213100"/>
          <p14:tracePt t="31163" x="5803900" y="3238500"/>
          <p14:tracePt t="31179" x="5842000" y="3263900"/>
          <p14:tracePt t="31196" x="5892800" y="3302000"/>
          <p14:tracePt t="31212" x="5956300" y="3327400"/>
          <p14:tracePt t="31229" x="6007100" y="3371850"/>
          <p14:tracePt t="31246" x="6045200" y="3409950"/>
          <p14:tracePt t="31262" x="6064250" y="3435350"/>
          <p14:tracePt t="31265" x="6070600" y="3441700"/>
          <p14:tracePt t="31279" x="6070600" y="3460750"/>
          <p14:tracePt t="31296" x="6070600" y="3473450"/>
          <p14:tracePt t="31313" x="6070600" y="3486150"/>
          <p14:tracePt t="32304" x="6070600" y="3492500"/>
          <p14:tracePt t="32312" x="6070600" y="3498850"/>
          <p14:tracePt t="32329" x="6070600" y="3524250"/>
          <p14:tracePt t="32346" x="6057900" y="3549650"/>
          <p14:tracePt t="32362" x="6026150" y="3581400"/>
          <p14:tracePt t="32379" x="5988050" y="3632200"/>
          <p14:tracePt t="32396" x="5930900" y="3689350"/>
          <p14:tracePt t="32413" x="5886450" y="3733800"/>
          <p14:tracePt t="32429" x="5861050" y="3752850"/>
          <p14:tracePt t="32512" x="5854700" y="3752850"/>
          <p14:tracePt t="32529" x="5842000" y="3759200"/>
          <p14:tracePt t="32546" x="5842000" y="3771900"/>
          <p14:tracePt t="32563" x="5835650" y="3771900"/>
          <p14:tracePt t="32579" x="5829300" y="3778250"/>
          <p14:tracePt t="32596" x="5803900" y="3784600"/>
          <p14:tracePt t="32613" x="5734050" y="3803650"/>
          <p14:tracePt t="32629" x="5626100" y="3841750"/>
          <p14:tracePt t="32646" x="5480050" y="3860800"/>
          <p14:tracePt t="32662" x="5321300" y="3873500"/>
          <p14:tracePt t="32664" x="5238750" y="3873500"/>
          <p14:tracePt t="32679" x="5143500" y="3873500"/>
          <p14:tracePt t="32696" x="4838700" y="3867150"/>
          <p14:tracePt t="32712" x="4641850" y="3867150"/>
          <p14:tracePt t="32730" x="4432300" y="3860800"/>
          <p14:tracePt t="32746" x="4260850" y="3867150"/>
          <p14:tracePt t="32763" x="4140200" y="3867150"/>
          <p14:tracePt t="32779" x="4051300" y="3905250"/>
          <p14:tracePt t="32796" x="3956050" y="3917950"/>
          <p14:tracePt t="32812" x="3835400" y="3924300"/>
          <p14:tracePt t="32829" x="3708400" y="3937000"/>
          <p14:tracePt t="32846" x="3581400" y="3956050"/>
          <p14:tracePt t="32862" x="3473450" y="3994150"/>
          <p14:tracePt t="32864" x="3429000" y="4006850"/>
          <p14:tracePt t="32879" x="3403600" y="4019550"/>
          <p14:tracePt t="32896" x="3365500" y="4025900"/>
          <p14:tracePt t="32913" x="3340100" y="4038600"/>
          <p14:tracePt t="32929" x="3302000" y="4051300"/>
          <p14:tracePt t="32946" x="3244850" y="4070350"/>
          <p14:tracePt t="32963" x="3213100" y="4089400"/>
          <p14:tracePt t="32979" x="3187700" y="4095750"/>
          <p14:tracePt t="32996" x="3175000" y="4102100"/>
          <p14:tracePt t="33012" x="3162300" y="4108450"/>
          <p14:tracePt t="33097" x="3155950" y="4108450"/>
          <p14:tracePt t="33144" x="3149600" y="4108450"/>
          <p14:tracePt t="33151" x="3136900" y="4108450"/>
          <p14:tracePt t="33162" x="3124200" y="4108450"/>
          <p14:tracePt t="33179" x="3054350" y="4121150"/>
          <p14:tracePt t="33196" x="2946400" y="4127500"/>
          <p14:tracePt t="33213" x="2832100" y="4127500"/>
          <p14:tracePt t="33230" x="2711450" y="4127500"/>
          <p14:tracePt t="33246" x="2590800" y="4121150"/>
          <p14:tracePt t="33247" x="2540000" y="4127500"/>
          <p14:tracePt t="33262" x="2482850" y="4121150"/>
          <p14:tracePt t="33279" x="2374900" y="4140200"/>
          <p14:tracePt t="33282" x="2324100" y="4140200"/>
          <p14:tracePt t="33296" x="2228850" y="4140200"/>
          <p14:tracePt t="33313" x="2152650" y="4140200"/>
          <p14:tracePt t="33329" x="2070100" y="4146550"/>
          <p14:tracePt t="33346" x="1993900" y="4171950"/>
          <p14:tracePt t="33362" x="1917700" y="4178300"/>
          <p14:tracePt t="33379" x="1847850" y="4184650"/>
          <p14:tracePt t="33396" x="1790700" y="4184650"/>
          <p14:tracePt t="33413" x="1733550" y="4184650"/>
          <p14:tracePt t="33429" x="1651000" y="4178300"/>
          <p14:tracePt t="33446" x="1568450" y="4152900"/>
          <p14:tracePt t="33464" x="1428750" y="4102100"/>
          <p14:tracePt t="33479" x="1365250" y="4070350"/>
          <p14:tracePt t="33496" x="1301750" y="4038600"/>
          <p14:tracePt t="33512" x="1244600" y="4000500"/>
          <p14:tracePt t="33529" x="1200150" y="3962400"/>
          <p14:tracePt t="33546" x="1187450" y="3937000"/>
          <p14:tracePt t="33563" x="1187450" y="3911600"/>
          <p14:tracePt t="33579" x="1187450" y="3879850"/>
          <p14:tracePt t="33596" x="1187450" y="3829050"/>
          <p14:tracePt t="33612" x="1187450" y="3771900"/>
          <p14:tracePt t="33629" x="1187450" y="3714750"/>
          <p14:tracePt t="33646" x="1212850" y="3644900"/>
          <p14:tracePt t="33664" x="1257300" y="3562350"/>
          <p14:tracePt t="33679" x="1276350" y="3536950"/>
          <p14:tracePt t="33696" x="1320800" y="3467100"/>
          <p14:tracePt t="33712" x="1371600" y="3429000"/>
          <p14:tracePt t="33729" x="1435100" y="3397250"/>
          <p14:tracePt t="33746" x="1511300" y="3359150"/>
          <p14:tracePt t="33763" x="1593850" y="3327400"/>
          <p14:tracePt t="33780" x="1676400" y="3302000"/>
          <p14:tracePt t="33796" x="1765300" y="3289300"/>
          <p14:tracePt t="33813" x="1860550" y="3270250"/>
          <p14:tracePt t="33829" x="1974850" y="3263900"/>
          <p14:tracePt t="33846" x="2108200" y="3263900"/>
          <p14:tracePt t="33862" x="2228850" y="3263900"/>
          <p14:tracePt t="33879" x="2311400" y="3282950"/>
          <p14:tracePt t="33881" x="2355850" y="3282950"/>
          <p14:tracePt t="33896" x="2438400" y="3282950"/>
          <p14:tracePt t="33913" x="2533650" y="3314700"/>
          <p14:tracePt t="33929" x="2622550" y="3327400"/>
          <p14:tracePt t="33946" x="2711450" y="3340100"/>
          <p14:tracePt t="33962" x="2794000" y="3359150"/>
          <p14:tracePt t="33979" x="2857500" y="3384550"/>
          <p14:tracePt t="33996" x="2895600" y="3397250"/>
          <p14:tracePt t="34012" x="2927350" y="3409950"/>
          <p14:tracePt t="34030" x="2959100" y="3416300"/>
          <p14:tracePt t="34046" x="3003550" y="3435350"/>
          <p14:tracePt t="34048" x="3028950" y="3441700"/>
          <p14:tracePt t="34062" x="3048000" y="3454400"/>
          <p14:tracePt t="34079" x="3098800" y="3492500"/>
          <p14:tracePt t="34096" x="3105150" y="3511550"/>
          <p14:tracePt t="34112" x="3111500" y="3536950"/>
          <p14:tracePt t="34129" x="3124200" y="3556000"/>
          <p14:tracePt t="34146" x="3143250" y="3581400"/>
          <p14:tracePt t="34163" x="3155950" y="3606800"/>
          <p14:tracePt t="34179" x="3162300" y="3638550"/>
          <p14:tracePt t="34196" x="3168650" y="3670300"/>
          <p14:tracePt t="34213" x="3168650" y="3695700"/>
          <p14:tracePt t="34230" x="3155950" y="3721100"/>
          <p14:tracePt t="34246" x="3149600" y="3752850"/>
          <p14:tracePt t="34262" x="3124200" y="3790950"/>
          <p14:tracePt t="34280" x="3092450" y="3841750"/>
          <p14:tracePt t="34296" x="3054350" y="3867150"/>
          <p14:tracePt t="34313" x="3009900" y="3905250"/>
          <p14:tracePt t="34329" x="2952750" y="3930650"/>
          <p14:tracePt t="34346" x="2870200" y="3968750"/>
          <p14:tracePt t="34362" x="2781300" y="4013200"/>
          <p14:tracePt t="34379" x="2660650" y="4051300"/>
          <p14:tracePt t="34396" x="2546350" y="4089400"/>
          <p14:tracePt t="34413" x="2413000" y="4095750"/>
          <p14:tracePt t="34429" x="2286000" y="4121150"/>
          <p14:tracePt t="34446" x="2165350" y="4121150"/>
          <p14:tracePt t="34462" x="2057400" y="4121150"/>
          <p14:tracePt t="34479" x="1911350" y="4121150"/>
          <p14:tracePt t="34496" x="1841500" y="4121150"/>
          <p14:tracePt t="34512" x="1778000" y="4121150"/>
          <p14:tracePt t="34529" x="1720850" y="4114800"/>
          <p14:tracePt t="34546" x="1670050" y="4095750"/>
          <p14:tracePt t="34562" x="1619250" y="4064000"/>
          <p14:tracePt t="34579" x="1587500" y="4038600"/>
          <p14:tracePt t="34596" x="1562100" y="4025900"/>
          <p14:tracePt t="34613" x="1530350" y="4013200"/>
          <p14:tracePt t="34629" x="1517650" y="4000500"/>
          <p14:tracePt t="34646" x="1511300" y="3975100"/>
          <p14:tracePt t="34662" x="1504950" y="3949700"/>
          <p14:tracePt t="34679" x="1504950" y="3943350"/>
          <p14:tracePt t="34696" x="1504950" y="3937000"/>
          <p14:tracePt t="34729" x="1504950" y="3930650"/>
          <p14:tracePt t="34746" x="1504950" y="3911600"/>
          <p14:tracePt t="34816" x="1504950" y="3905250"/>
          <p14:tracePt t="34824" x="1504950" y="3898900"/>
          <p14:tracePt t="34840" x="1504950" y="3892550"/>
          <p14:tracePt t="34848" x="1511300" y="3886200"/>
          <p14:tracePt t="34862" x="1517650" y="3879850"/>
          <p14:tracePt t="34879" x="1549400" y="3854450"/>
          <p14:tracePt t="34881" x="1574800" y="3835400"/>
          <p14:tracePt t="34896" x="1670050" y="3797300"/>
          <p14:tracePt t="34913" x="1841500" y="3746500"/>
          <p14:tracePt t="34929" x="2089150" y="3663950"/>
          <p14:tracePt t="34946" x="2362200" y="3511550"/>
          <p14:tracePt t="34963" x="2667000" y="3371850"/>
          <p14:tracePt t="34979" x="2914650" y="3289300"/>
          <p14:tracePt t="34996" x="3054350" y="3219450"/>
          <p14:tracePt t="35012" x="3105150" y="3175000"/>
          <p14:tracePt t="35029" x="3124200" y="3143250"/>
          <p14:tracePt t="35046" x="3111500" y="3130550"/>
          <p14:tracePt t="35063" x="3086100" y="3117850"/>
          <p14:tracePt t="35064" x="3060700" y="3117850"/>
          <p14:tracePt t="35079" x="3022600" y="3117850"/>
          <p14:tracePt t="35096" x="3009900" y="3117850"/>
          <p14:tracePt t="35112" x="2997200" y="3124200"/>
          <p14:tracePt t="35129" x="2965450" y="3143250"/>
          <p14:tracePt t="35146" x="2946400" y="3143250"/>
          <p14:tracePt t="35162" x="2940050" y="3149600"/>
          <p14:tracePt t="35247" x="2940050" y="3162300"/>
          <p14:tracePt t="35256" x="2933700" y="3187700"/>
          <p14:tracePt t="35263" x="2921000" y="3219450"/>
          <p14:tracePt t="35279" x="2921000" y="3263900"/>
          <p14:tracePt t="35296" x="2927350" y="3289300"/>
          <p14:tracePt t="35313" x="2952750" y="3314700"/>
          <p14:tracePt t="35329" x="2984500" y="3321050"/>
          <p14:tracePt t="35346" x="3035300" y="3321050"/>
          <p14:tracePt t="35362" x="3086100" y="3308350"/>
          <p14:tracePt t="35379" x="3130550" y="3276600"/>
          <p14:tracePt t="35396" x="3168650" y="3263900"/>
          <p14:tracePt t="35412" x="3175000" y="3257550"/>
          <p14:tracePt t="35504" x="3175000" y="3270250"/>
          <p14:tracePt t="35512" x="3175000" y="3276600"/>
          <p14:tracePt t="35529" x="3175000" y="3289300"/>
          <p14:tracePt t="35546" x="3175000" y="3295650"/>
          <p14:tracePt t="35563" x="3181350" y="3295650"/>
          <p14:tracePt t="35579" x="3194050" y="3295650"/>
          <p14:tracePt t="35596" x="3206750" y="3295650"/>
          <p14:tracePt t="35612" x="3219450" y="3295650"/>
          <p14:tracePt t="35629" x="3238500" y="3295650"/>
          <p14:tracePt t="35646" x="3276600" y="3263900"/>
          <p14:tracePt t="35663" x="3352800" y="3213100"/>
          <p14:tracePt t="35679" x="3371850" y="3206750"/>
          <p14:tracePt t="35696" x="3397250" y="3175000"/>
          <p14:tracePt t="35713" x="3409950" y="3168650"/>
          <p14:tracePt t="35730" x="3416300" y="3155950"/>
          <p14:tracePt t="35746" x="3429000" y="3130550"/>
          <p14:tracePt t="35762" x="3448050" y="3105150"/>
          <p14:tracePt t="35779" x="3448050" y="3098800"/>
          <p14:tracePt t="35864" x="3454400" y="3098800"/>
          <p14:tracePt t="35896" x="3441700" y="3098800"/>
          <p14:tracePt t="35904" x="3429000" y="3098800"/>
          <p14:tracePt t="35912" x="3422650" y="3111500"/>
          <p14:tracePt t="35929" x="3409950" y="3149600"/>
          <p14:tracePt t="35946" x="3409950" y="3194050"/>
          <p14:tracePt t="35962" x="3409950" y="3225800"/>
          <p14:tracePt t="35979" x="3416300" y="3238500"/>
          <p14:tracePt t="35996" x="3422650" y="3257550"/>
          <p14:tracePt t="36013" x="3435350" y="3257550"/>
          <p14:tracePt t="36029" x="3467100" y="3263900"/>
          <p14:tracePt t="36046" x="3530600" y="3263900"/>
          <p14:tracePt t="36063" x="3651250" y="3263900"/>
          <p14:tracePt t="36079" x="3733800" y="3270250"/>
          <p14:tracePt t="36096" x="3797300" y="3270250"/>
          <p14:tracePt t="36113" x="3841750" y="3276600"/>
          <p14:tracePt t="36129" x="3854450" y="3263900"/>
          <p14:tracePt t="36179" x="3860800" y="3244850"/>
          <p14:tracePt t="36196" x="3873500" y="3219450"/>
          <p14:tracePt t="36213" x="3892550" y="3206750"/>
          <p14:tracePt t="36230" x="3892550" y="3200400"/>
          <p14:tracePt t="36352" x="3886200" y="3200400"/>
          <p14:tracePt t="36376" x="3886200" y="3206750"/>
          <p14:tracePt t="36544" x="3892550" y="3213100"/>
          <p14:tracePt t="36562" x="3898900" y="3219450"/>
          <p14:tracePt t="36579" x="3898900" y="3225800"/>
          <p14:tracePt t="36596" x="3898900" y="3251200"/>
          <p14:tracePt t="36613" x="3898900" y="3270250"/>
          <p14:tracePt t="36629" x="3898900" y="3302000"/>
          <p14:tracePt t="36646" x="3892550" y="3333750"/>
          <p14:tracePt t="36662" x="3879850" y="3371850"/>
          <p14:tracePt t="36679" x="3873500" y="3409950"/>
          <p14:tracePt t="36712" x="3867150" y="3416300"/>
          <p14:tracePt t="36720" x="3860800" y="3416300"/>
          <p14:tracePt t="36730" x="3860800" y="3429000"/>
          <p14:tracePt t="36746" x="3848100" y="3441700"/>
          <p14:tracePt t="36763" x="3835400" y="3454400"/>
          <p14:tracePt t="36779" x="3829050" y="3460750"/>
          <p14:tracePt t="36796" x="3822700" y="3460750"/>
          <p14:tracePt t="36812" x="3822700" y="3454400"/>
          <p14:tracePt t="36829" x="3816350" y="3429000"/>
          <p14:tracePt t="36846" x="3816350" y="3390900"/>
          <p14:tracePt t="36864" x="3822700" y="3314700"/>
          <p14:tracePt t="36879" x="3829050" y="3295650"/>
          <p14:tracePt t="36896" x="3841750" y="3257550"/>
          <p14:tracePt t="36912" x="3867150" y="3238500"/>
          <p14:tracePt t="36929" x="3886200" y="3213100"/>
          <p14:tracePt t="36946" x="3905250" y="3200400"/>
          <p14:tracePt t="36962" x="3937000" y="3181350"/>
          <p14:tracePt t="36979" x="3981450" y="3168650"/>
          <p14:tracePt t="36996" x="4089400" y="3162300"/>
          <p14:tracePt t="37013" x="4222750" y="3155950"/>
          <p14:tracePt t="37029" x="4381500" y="3155950"/>
          <p14:tracePt t="37046" x="4546600" y="3149600"/>
          <p14:tracePt t="37063" x="4743450" y="3143250"/>
          <p14:tracePt t="37079" x="4838700" y="3136900"/>
          <p14:tracePt t="37096" x="4914900" y="3136900"/>
          <p14:tracePt t="37113" x="4965700" y="3136900"/>
          <p14:tracePt t="37129" x="4978400" y="3136900"/>
          <p14:tracePt t="37146" x="4984750" y="3143250"/>
          <p14:tracePt t="37163" x="4991100" y="3149600"/>
          <p14:tracePt t="37216" x="4984750" y="3155950"/>
          <p14:tracePt t="37229" x="4984750" y="3175000"/>
          <p14:tracePt t="37246" x="4972050" y="3225800"/>
          <p14:tracePt t="37263" x="4946650" y="3308350"/>
          <p14:tracePt t="37280" x="4927600" y="3346450"/>
          <p14:tracePt t="37296" x="4914900" y="3397250"/>
          <p14:tracePt t="37313" x="4895850" y="3409950"/>
          <p14:tracePt t="37329" x="4895850" y="3422650"/>
          <p14:tracePt t="37408" x="4889500" y="3422650"/>
          <p14:tracePt t="37416" x="4864100" y="3422650"/>
          <p14:tracePt t="37424" x="4832350" y="3422650"/>
          <p14:tracePt t="37431" x="4787900" y="3422650"/>
          <p14:tracePt t="37446" x="4730750" y="3422650"/>
          <p14:tracePt t="37463" x="4603750" y="3422650"/>
          <p14:tracePt t="37465" x="4527550" y="3422650"/>
          <p14:tracePt t="37479" x="4368800" y="3422650"/>
          <p14:tracePt t="37496" x="4216400" y="3429000"/>
          <p14:tracePt t="37513" x="4114800" y="3429000"/>
          <p14:tracePt t="37529" x="4032250" y="3429000"/>
          <p14:tracePt t="37546" x="3975100" y="3435350"/>
          <p14:tracePt t="37563" x="3930650" y="3435350"/>
          <p14:tracePt t="37579" x="3892550" y="3435350"/>
          <p14:tracePt t="37596" x="3886200" y="3435350"/>
          <p14:tracePt t="37672" x="3886200" y="3429000"/>
          <p14:tracePt t="37680" x="3886200" y="3422650"/>
          <p14:tracePt t="37696" x="3886200" y="3416300"/>
          <p14:tracePt t="37713" x="3886200" y="3403600"/>
          <p14:tracePt t="37729" x="3879850" y="3397250"/>
          <p14:tracePt t="37746" x="3873500" y="3397250"/>
          <p14:tracePt t="37800" x="3860800" y="3397250"/>
          <p14:tracePt t="37812" x="3848100" y="3397250"/>
          <p14:tracePt t="37829" x="3829050" y="3416300"/>
          <p14:tracePt t="37846" x="3822700" y="3422650"/>
          <p14:tracePt t="37911" x="3822700" y="3409950"/>
          <p14:tracePt t="37929" x="3835400" y="3359150"/>
          <p14:tracePt t="37946" x="3841750" y="3282950"/>
          <p14:tracePt t="37962" x="3854450" y="3206750"/>
          <p14:tracePt t="37979" x="3854450" y="3187700"/>
          <p14:tracePt t="38184" x="3860800" y="3187700"/>
          <p14:tracePt t="38239" x="3860800" y="3200400"/>
          <p14:tracePt t="38247" x="3867150" y="3213100"/>
          <p14:tracePt t="38262" x="3867150" y="3232150"/>
          <p14:tracePt t="38279" x="3860800" y="3263900"/>
          <p14:tracePt t="38281" x="3841750" y="3282950"/>
          <p14:tracePt t="38296" x="3822700" y="3302000"/>
          <p14:tracePt t="38368" x="3810000" y="3308350"/>
          <p14:tracePt t="38376" x="3784600" y="3321050"/>
          <p14:tracePt t="38383" x="3752850" y="3327400"/>
          <p14:tracePt t="38396" x="3721100" y="3333750"/>
          <p14:tracePt t="38413" x="3651250" y="3333750"/>
          <p14:tracePt t="38429" x="3600450" y="3333750"/>
          <p14:tracePt t="38446" x="3575050" y="3333750"/>
          <p14:tracePt t="38479" x="3568700" y="3346450"/>
          <p14:tracePt t="38496" x="3549650" y="3365500"/>
          <p14:tracePt t="38513" x="3524250" y="3403600"/>
          <p14:tracePt t="38530" x="3486150" y="3448050"/>
          <p14:tracePt t="38546" x="3435350" y="3479800"/>
          <p14:tracePt t="38562" x="3390900" y="3505200"/>
          <p14:tracePt t="38579" x="3346450" y="3530600"/>
          <p14:tracePt t="38596" x="3289300" y="3556000"/>
          <p14:tracePt t="38613" x="3225800" y="3587750"/>
          <p14:tracePt t="38629" x="3149600" y="3619500"/>
          <p14:tracePt t="38646" x="3086100" y="3651250"/>
          <p14:tracePt t="38663" x="2984500" y="3689350"/>
          <p14:tracePt t="38679" x="2895600" y="3727450"/>
          <p14:tracePt t="38696" x="2806700" y="3765550"/>
          <p14:tracePt t="38713" x="2730500" y="3778250"/>
          <p14:tracePt t="38730" x="2692400" y="3790950"/>
          <p14:tracePt t="38746" x="2686050" y="3790950"/>
          <p14:tracePt t="38943" x="2686050" y="3778250"/>
          <p14:tracePt t="38951" x="2692400" y="3759200"/>
          <p14:tracePt t="38963" x="2698750" y="3727450"/>
          <p14:tracePt t="38979" x="2724150" y="3663950"/>
          <p14:tracePt t="38996" x="2743200" y="3606800"/>
          <p14:tracePt t="39012" x="2755900" y="3581400"/>
          <p14:tracePt t="39029" x="2762250" y="3581400"/>
          <p14:tracePt t="39062" x="2768600" y="3568700"/>
          <p14:tracePt t="39079" x="2794000" y="3549650"/>
          <p14:tracePt t="39096" x="2813050" y="3536950"/>
          <p14:tracePt t="39113" x="2832100" y="3524250"/>
          <p14:tracePt t="39129" x="2857500" y="3511550"/>
          <p14:tracePt t="39146" x="2876550" y="3486150"/>
          <p14:tracePt t="39162" x="2921000" y="3460750"/>
          <p14:tracePt t="39179" x="2984500" y="3416300"/>
          <p14:tracePt t="39196" x="3048000" y="3371850"/>
          <p14:tracePt t="39213" x="3111500" y="3340100"/>
          <p14:tracePt t="39229" x="3187700" y="3314700"/>
          <p14:tracePt t="39246" x="3282950" y="3282950"/>
          <p14:tracePt t="39262" x="3397250" y="3244850"/>
          <p14:tracePt t="39264" x="3467100" y="3219450"/>
          <p14:tracePt t="39281" x="3632200" y="3168650"/>
          <p14:tracePt t="39296" x="3759200" y="3130550"/>
          <p14:tracePt t="39313" x="3873500" y="3117850"/>
          <p14:tracePt t="39329" x="3975100" y="3105150"/>
          <p14:tracePt t="39346" x="4089400" y="3092450"/>
          <p14:tracePt t="39363" x="4229100" y="3092450"/>
          <p14:tracePt t="39379" x="4337050" y="3086100"/>
          <p14:tracePt t="39396" x="4394200" y="3086100"/>
          <p14:tracePt t="39412" x="4406900" y="3086100"/>
          <p14:tracePt t="39429" x="4413250" y="3086100"/>
          <p14:tracePt t="39664" x="4406900" y="3086100"/>
          <p14:tracePt t="39672" x="4394200" y="3086100"/>
          <p14:tracePt t="39681" x="4381500" y="3086100"/>
          <p14:tracePt t="39696" x="4362450" y="3098800"/>
          <p14:tracePt t="39712" x="4356100" y="3130550"/>
          <p14:tracePt t="39729" x="4330700" y="3143250"/>
          <p14:tracePt t="39746" x="4311650" y="3155950"/>
          <p14:tracePt t="39808" x="4311650" y="3149600"/>
          <p14:tracePt t="39815" x="4311650" y="3143250"/>
          <p14:tracePt t="39829" x="4311650" y="3130550"/>
          <p14:tracePt t="39846" x="4324350" y="3111500"/>
          <p14:tracePt t="39863" x="4330700" y="3098800"/>
          <p14:tracePt t="39880" x="4337050" y="3092450"/>
          <p14:tracePt t="39944" x="4337050" y="3111500"/>
          <p14:tracePt t="39952" x="4337050" y="3136900"/>
          <p14:tracePt t="39962" x="4337050" y="3162300"/>
          <p14:tracePt t="39979" x="4337050" y="3219450"/>
          <p14:tracePt t="39996" x="4330700" y="3263900"/>
          <p14:tracePt t="40012" x="4324350" y="3308350"/>
          <p14:tracePt t="40029" x="4324350" y="3340100"/>
          <p14:tracePt t="40046" x="4324350" y="3346450"/>
          <p14:tracePt t="40079" x="4324350" y="3352800"/>
          <p14:tracePt t="40152" x="4324350" y="3346450"/>
          <p14:tracePt t="40160" x="4324350" y="3340100"/>
          <p14:tracePt t="40167" x="4324350" y="3333750"/>
          <p14:tracePt t="40179" x="4324350" y="3327400"/>
          <p14:tracePt t="40196" x="4324350" y="3308350"/>
          <p14:tracePt t="40212" x="4324350" y="3289300"/>
          <p14:tracePt t="40229" x="4324350" y="3270250"/>
          <p14:tracePt t="40246" x="4330700" y="3251200"/>
          <p14:tracePt t="40264" x="4337050" y="3219450"/>
          <p14:tracePt t="40279" x="4337050" y="3206750"/>
          <p14:tracePt t="40296" x="4337050" y="3187700"/>
          <p14:tracePt t="40312" x="4337050" y="3168650"/>
          <p14:tracePt t="40329" x="4337050" y="3149600"/>
          <p14:tracePt t="40346" x="4337050" y="3130550"/>
          <p14:tracePt t="40363" x="4337050" y="3105150"/>
          <p14:tracePt t="40379" x="4337050" y="3086100"/>
          <p14:tracePt t="40396" x="4337050" y="3079750"/>
          <p14:tracePt t="40413" x="4349750" y="3067050"/>
          <p14:tracePt t="40430" x="4362450" y="3060700"/>
          <p14:tracePt t="40446" x="4375150" y="3041650"/>
          <p14:tracePt t="40448" x="4381500" y="3035300"/>
          <p14:tracePt t="40462" x="4387850" y="3035300"/>
          <p14:tracePt t="40479" x="4394200" y="3035300"/>
          <p14:tracePt t="40496" x="4419600" y="3022600"/>
          <p14:tracePt t="40513" x="4483100" y="3016250"/>
          <p14:tracePt t="40529" x="4584700" y="3016250"/>
          <p14:tracePt t="40546" x="4705350" y="3016250"/>
          <p14:tracePt t="40562" x="4851400" y="3016250"/>
          <p14:tracePt t="40579" x="4991100" y="3016250"/>
          <p14:tracePt t="40596" x="5137150" y="3016250"/>
          <p14:tracePt t="40612" x="5283200" y="3022600"/>
          <p14:tracePt t="40629" x="5429250" y="3022600"/>
          <p14:tracePt t="40646" x="5562600" y="3028950"/>
          <p14:tracePt t="40663" x="5702300" y="3028950"/>
          <p14:tracePt t="40679" x="5734050" y="3028950"/>
          <p14:tracePt t="40904" x="5734050" y="3035300"/>
          <p14:tracePt t="40912" x="5734050" y="3054350"/>
          <p14:tracePt t="40929" x="5721350" y="3124200"/>
          <p14:tracePt t="40946" x="5702300" y="3213100"/>
          <p14:tracePt t="40963" x="5683250" y="3333750"/>
          <p14:tracePt t="40979" x="5664200" y="3441700"/>
          <p14:tracePt t="40996" x="5645150" y="3549650"/>
          <p14:tracePt t="41013" x="5638800" y="3632200"/>
          <p14:tracePt t="41029" x="5632450" y="3670300"/>
          <p14:tracePt t="41046" x="5632450" y="3676650"/>
          <p14:tracePt t="41112" x="5632450" y="3670300"/>
          <p14:tracePt t="41128" x="5632450" y="3663950"/>
          <p14:tracePt t="41146" x="5537200" y="3638550"/>
          <p14:tracePt t="41162" x="5422900" y="3632200"/>
          <p14:tracePt t="41180" x="5257800" y="3625850"/>
          <p14:tracePt t="41196" x="5060950" y="3619500"/>
          <p14:tracePt t="41213" x="4883150" y="3606800"/>
          <p14:tracePt t="41229" x="4737100" y="3606800"/>
          <p14:tracePt t="41246" x="4635500" y="3606800"/>
          <p14:tracePt t="41263" x="4546600" y="3606800"/>
          <p14:tracePt t="41279" x="4527550" y="3619500"/>
          <p14:tracePt t="41680" x="4527550" y="3613150"/>
          <p14:tracePt t="41712" x="4540250" y="3613150"/>
          <p14:tracePt t="41720" x="4552950" y="3613150"/>
          <p14:tracePt t="41729" x="4559300" y="3606800"/>
          <p14:tracePt t="41746" x="4591050" y="3606800"/>
          <p14:tracePt t="41763" x="4597400" y="3600450"/>
          <p14:tracePt t="41779" x="4603750" y="3600450"/>
          <p14:tracePt t="41904" x="4603750" y="3594100"/>
          <p14:tracePt t="41912" x="4603750" y="3587750"/>
          <p14:tracePt t="41929" x="4603750" y="3568700"/>
          <p14:tracePt t="41946" x="4572000" y="3536950"/>
          <p14:tracePt t="41963" x="4540250" y="3505200"/>
          <p14:tracePt t="41979" x="4527550" y="3486150"/>
          <p14:tracePt t="41996" x="4521200" y="3460750"/>
          <p14:tracePt t="42012" x="4521200" y="3448050"/>
          <p14:tracePt t="42030" x="4521200" y="3441700"/>
          <p14:tracePt t="42046" x="4521200" y="3435350"/>
          <p14:tracePt t="42111" x="4527550" y="3435350"/>
          <p14:tracePt t="42129" x="4533900" y="3422650"/>
          <p14:tracePt t="42146" x="4533900" y="3403600"/>
          <p14:tracePt t="42163" x="4546600" y="3371850"/>
          <p14:tracePt t="42179" x="4559300" y="3321050"/>
          <p14:tracePt t="42196" x="4584700" y="3270250"/>
          <p14:tracePt t="42213" x="4616450" y="3213100"/>
          <p14:tracePt t="42229" x="4660900" y="3149600"/>
          <p14:tracePt t="42246" x="4718050" y="3098800"/>
          <p14:tracePt t="42262" x="4813300" y="3073400"/>
          <p14:tracePt t="42265" x="4864100" y="3054350"/>
          <p14:tracePt t="42279" x="4965700" y="3022600"/>
          <p14:tracePt t="42296" x="5086350" y="3003550"/>
          <p14:tracePt t="42313" x="5219700" y="3003550"/>
          <p14:tracePt t="42330" x="5340350" y="2997200"/>
          <p14:tracePt t="42346" x="5441950" y="2997200"/>
          <p14:tracePt t="42362" x="5530850" y="2984500"/>
          <p14:tracePt t="42379" x="5613400" y="3009900"/>
          <p14:tracePt t="42396" x="5695950" y="3041650"/>
          <p14:tracePt t="42412" x="5772150" y="3067050"/>
          <p14:tracePt t="42429" x="5822950" y="3092450"/>
          <p14:tracePt t="42446" x="5861050" y="3105150"/>
          <p14:tracePt t="42463" x="5880100" y="3111500"/>
          <p14:tracePt t="42465" x="5892800" y="3117850"/>
          <p14:tracePt t="42479" x="5905500" y="3149600"/>
          <p14:tracePt t="42496" x="5918200" y="3206750"/>
          <p14:tracePt t="42513" x="5918200" y="3282950"/>
          <p14:tracePt t="42529" x="5918200" y="3359150"/>
          <p14:tracePt t="42546" x="5911850" y="3435350"/>
          <p14:tracePt t="42562" x="5861050" y="3517900"/>
          <p14:tracePt t="42580" x="5784850" y="3600450"/>
          <p14:tracePt t="42596" x="5670550" y="3663950"/>
          <p14:tracePt t="42613" x="5524500" y="3708400"/>
          <p14:tracePt t="42629" x="5365750" y="3740150"/>
          <p14:tracePt t="42646" x="5207000" y="3752850"/>
          <p14:tracePt t="42663" x="5010150" y="3752850"/>
          <p14:tracePt t="42679" x="4921250" y="3752850"/>
          <p14:tracePt t="42696" x="4819650" y="3752850"/>
          <p14:tracePt t="42712" x="4730750" y="3746500"/>
          <p14:tracePt t="42730" x="4648200" y="3746500"/>
          <p14:tracePt t="42746" x="4597400" y="3721100"/>
          <p14:tracePt t="42762" x="4559300" y="3708400"/>
          <p14:tracePt t="42779" x="4546600" y="3702050"/>
          <p14:tracePt t="42796" x="4527550" y="3676650"/>
          <p14:tracePt t="42813" x="4502150" y="3638550"/>
          <p14:tracePt t="42830" x="4457700" y="3581400"/>
          <p14:tracePt t="42846" x="4406900" y="3524250"/>
          <p14:tracePt t="42863" x="4337050" y="3454400"/>
          <p14:tracePt t="42879" x="4318000" y="3416300"/>
          <p14:tracePt t="42896" x="4311650" y="3378200"/>
          <p14:tracePt t="42913" x="4311650" y="3314700"/>
          <p14:tracePt t="42929" x="4337050" y="3257550"/>
          <p14:tracePt t="42946" x="4413250" y="3213100"/>
          <p14:tracePt t="42962" x="4508500" y="3181350"/>
          <p14:tracePt t="42979" x="4641850" y="3130550"/>
          <p14:tracePt t="42996" x="4806950" y="3086100"/>
          <p14:tracePt t="43012" x="4991100" y="3060700"/>
          <p14:tracePt t="43030" x="5168900" y="3035300"/>
          <p14:tracePt t="43046" x="5314950" y="3028950"/>
          <p14:tracePt t="43047" x="5384800" y="3028950"/>
          <p14:tracePt t="43063" x="5486400" y="3022600"/>
          <p14:tracePt t="43079" x="5562600" y="3028950"/>
          <p14:tracePt t="43096" x="5626100" y="3054350"/>
          <p14:tracePt t="43112" x="5657850" y="3079750"/>
          <p14:tracePt t="43129" x="5683250" y="3111500"/>
          <p14:tracePt t="43146" x="5683250" y="3162300"/>
          <p14:tracePt t="43163" x="5683250" y="3232150"/>
          <p14:tracePt t="43179" x="5651500" y="3302000"/>
          <p14:tracePt t="43196" x="5600700" y="3378200"/>
          <p14:tracePt t="43213" x="5549900" y="3422650"/>
          <p14:tracePt t="43230" x="5511800" y="3441700"/>
          <p14:tracePt t="43246" x="5486400" y="3454400"/>
          <p14:tracePt t="43264" x="5467350" y="3473450"/>
          <p14:tracePt t="43280" x="5435600" y="3492500"/>
          <p14:tracePt t="43296" x="5391150" y="3511550"/>
          <p14:tracePt t="43313" x="5353050" y="3524250"/>
          <p14:tracePt t="43329" x="5321300" y="3530600"/>
          <p14:tracePt t="43346" x="5283200" y="3530600"/>
          <p14:tracePt t="43362" x="5238750" y="3530600"/>
          <p14:tracePt t="43379" x="5168900" y="3536950"/>
          <p14:tracePt t="43396" x="5092700" y="3536950"/>
          <p14:tracePt t="43413" x="5016500" y="3543300"/>
          <p14:tracePt t="43429" x="4933950" y="3536950"/>
          <p14:tracePt t="43446" x="4851400" y="3524250"/>
          <p14:tracePt t="43464" x="4737100" y="3486150"/>
          <p14:tracePt t="43479" x="4667250" y="3473450"/>
          <p14:tracePt t="43496" x="4603750" y="3454400"/>
          <p14:tracePt t="43513" x="4572000" y="3441700"/>
          <p14:tracePt t="43530" x="4552950" y="3435350"/>
          <p14:tracePt t="43562" x="4552950" y="3422650"/>
          <p14:tracePt t="43579" x="4552950" y="3403600"/>
          <p14:tracePt t="43596" x="4552950" y="3397250"/>
          <p14:tracePt t="44096" x="4552950" y="3390900"/>
          <p14:tracePt t="44112" x="4540250" y="3390900"/>
          <p14:tracePt t="44130" x="4413250" y="3454400"/>
          <p14:tracePt t="44146" x="4248150" y="3524250"/>
          <p14:tracePt t="44163" x="4051300" y="3600450"/>
          <p14:tracePt t="44179" x="3860800" y="3657600"/>
          <p14:tracePt t="44196" x="3708400" y="3708400"/>
          <p14:tracePt t="44213" x="3600450" y="3746500"/>
          <p14:tracePt t="44229" x="3530600" y="3771900"/>
          <p14:tracePt t="44246" x="3479800" y="3778250"/>
          <p14:tracePt t="44263" x="3397250" y="3790950"/>
          <p14:tracePt t="44281" x="3327400" y="3810000"/>
          <p14:tracePt t="44296" x="3263900" y="3816350"/>
          <p14:tracePt t="44313" x="3187700" y="3822700"/>
          <p14:tracePt t="44329" x="3105150" y="3835400"/>
          <p14:tracePt t="44346" x="3028950" y="3848100"/>
          <p14:tracePt t="44363" x="2946400" y="3848100"/>
          <p14:tracePt t="44379" x="2870200" y="3854450"/>
          <p14:tracePt t="44396" x="2800350" y="3867150"/>
          <p14:tracePt t="44413" x="2736850" y="3879850"/>
          <p14:tracePt t="44429" x="2673350" y="3898900"/>
          <p14:tracePt t="44446" x="2628900" y="3911600"/>
          <p14:tracePt t="44463" x="2597150" y="3924300"/>
          <p14:tracePt t="44479" x="2590800" y="3924300"/>
          <p14:tracePt t="44560" x="2584450" y="3924300"/>
          <p14:tracePt t="46416" x="2578100" y="3924300"/>
          <p14:tracePt t="46608" x="2565400" y="3924300"/>
          <p14:tracePt t="46615" x="2540000" y="3924300"/>
          <p14:tracePt t="46624" x="2514600" y="3924300"/>
          <p14:tracePt t="46631" x="2489200" y="3924300"/>
          <p14:tracePt t="46646" x="2457450" y="3924300"/>
          <p14:tracePt t="46663" x="2406650" y="3873500"/>
          <p14:tracePt t="46679" x="2406650" y="3784600"/>
          <p14:tracePt t="46696" x="2438400" y="3676650"/>
          <p14:tracePt t="46712" x="2482850" y="3568700"/>
          <p14:tracePt t="46730" x="2546350" y="3492500"/>
          <p14:tracePt t="46746" x="2597150" y="3448050"/>
          <p14:tracePt t="46763" x="2628900" y="3409950"/>
          <p14:tracePt t="46779" x="2667000" y="3371850"/>
          <p14:tracePt t="46796" x="2698750" y="3327400"/>
          <p14:tracePt t="46813" x="2749550" y="3295650"/>
          <p14:tracePt t="46830" x="2794000" y="3276600"/>
          <p14:tracePt t="46846" x="2832100" y="3263900"/>
          <p14:tracePt t="46864" x="2863850" y="3257550"/>
          <p14:tracePt t="46880" x="2863850" y="3251200"/>
          <p14:tracePt t="46896" x="2889250" y="3251200"/>
          <p14:tracePt t="46912" x="2927350" y="3238500"/>
          <p14:tracePt t="46929" x="2971800" y="3232150"/>
          <p14:tracePt t="46946" x="3016250" y="3232150"/>
          <p14:tracePt t="46962" x="3092450" y="3232150"/>
          <p14:tracePt t="46979" x="3225800" y="3238500"/>
          <p14:tracePt t="46996" x="3429000" y="3244850"/>
          <p14:tracePt t="47012" x="3638550" y="3244850"/>
          <p14:tracePt t="47029" x="3784600" y="3238500"/>
          <p14:tracePt t="47046" x="3892550" y="3244850"/>
          <p14:tracePt t="47063" x="4006850" y="3257550"/>
          <p14:tracePt t="47079" x="4089400" y="3251200"/>
          <p14:tracePt t="47096" x="4197350" y="3251200"/>
          <p14:tracePt t="47113" x="4273550" y="3244850"/>
          <p14:tracePt t="47130" x="4324350" y="3238500"/>
          <p14:tracePt t="47146" x="4330700" y="3238500"/>
          <p14:tracePt t="47179" x="4330700" y="3219450"/>
          <p14:tracePt t="47196" x="4330700" y="3206750"/>
          <p14:tracePt t="47212" x="4330700" y="3194050"/>
          <p14:tracePt t="47229" x="4337050" y="3187700"/>
          <p14:tracePt t="47263" x="4337050" y="3181350"/>
          <p14:tracePt t="47281" x="4387850" y="3155950"/>
          <p14:tracePt t="47296" x="4514850" y="3149600"/>
          <p14:tracePt t="47313" x="4692650" y="3149600"/>
          <p14:tracePt t="47330" x="4876800" y="3149600"/>
          <p14:tracePt t="47346" x="5016500" y="3149600"/>
          <p14:tracePt t="47363" x="5124450" y="3149600"/>
          <p14:tracePt t="47380" x="5194300" y="3168650"/>
          <p14:tracePt t="47396" x="5226050" y="3200400"/>
          <p14:tracePt t="47413" x="5226050" y="3238500"/>
          <p14:tracePt t="47429" x="5226050" y="3295650"/>
          <p14:tracePt t="47446" x="5181600" y="3346450"/>
          <p14:tracePt t="47463" x="5105400" y="3422650"/>
          <p14:tracePt t="47479" x="5016500" y="3473450"/>
          <p14:tracePt t="47496" x="4940300" y="3511550"/>
          <p14:tracePt t="47512" x="4889500" y="3536950"/>
          <p14:tracePt t="47529" x="4819650" y="3556000"/>
          <p14:tracePt t="47546" x="4743450" y="3562350"/>
          <p14:tracePt t="47562" x="4667250" y="3562350"/>
          <p14:tracePt t="47579" x="4597400" y="3549650"/>
          <p14:tracePt t="47596" x="4546600" y="3524250"/>
          <p14:tracePt t="47613" x="4495800" y="3486150"/>
          <p14:tracePt t="47629" x="4445000" y="3454400"/>
          <p14:tracePt t="47646" x="4400550" y="3422650"/>
          <p14:tracePt t="47663" x="4356100" y="3384550"/>
          <p14:tracePt t="47679" x="4343400" y="3352800"/>
          <p14:tracePt t="47696" x="4349750" y="3314700"/>
          <p14:tracePt t="47712" x="4375150" y="3276600"/>
          <p14:tracePt t="47729" x="4394200" y="3219450"/>
          <p14:tracePt t="47746" x="4425950" y="3175000"/>
          <p14:tracePt t="47762" x="4470400" y="3136900"/>
          <p14:tracePt t="47780" x="4521200" y="3117850"/>
          <p14:tracePt t="47796" x="4591050" y="3098800"/>
          <p14:tracePt t="47813" x="4679950" y="3098800"/>
          <p14:tracePt t="47830" x="4743450" y="3098800"/>
          <p14:tracePt t="47846" x="4794250" y="3124200"/>
          <p14:tracePt t="47863" x="4826000" y="3162300"/>
          <p14:tracePt t="47865" x="4832350" y="3175000"/>
          <p14:tracePt t="47879" x="4832350" y="3194050"/>
          <p14:tracePt t="47896" x="4832350" y="3206750"/>
          <p14:tracePt t="47913" x="4819650" y="3213100"/>
          <p14:tracePt t="47930" x="4819650" y="3219450"/>
          <p14:tracePt t="48023" x="4813300" y="3219450"/>
          <p14:tracePt t="48056" x="4813300" y="3213100"/>
          <p14:tracePt t="48064" x="4806950" y="3206750"/>
          <p14:tracePt t="48071" x="4800600" y="3206750"/>
          <p14:tracePt t="48144" x="4800600" y="3200400"/>
          <p14:tracePt t="48152" x="4806950" y="3187700"/>
          <p14:tracePt t="48162" x="4813300" y="3181350"/>
          <p14:tracePt t="48179" x="4819650" y="3162300"/>
          <p14:tracePt t="48196" x="4845050" y="3143250"/>
          <p14:tracePt t="48213" x="4895850" y="3117850"/>
          <p14:tracePt t="48230" x="4965700" y="3098800"/>
          <p14:tracePt t="48246" x="5035550" y="3079750"/>
          <p14:tracePt t="48262" x="5111750" y="3079750"/>
          <p14:tracePt t="48264" x="5143500" y="3079750"/>
          <p14:tracePt t="48280" x="5207000" y="3092450"/>
          <p14:tracePt t="48296" x="5295900" y="3117850"/>
          <p14:tracePt t="48313" x="5365750" y="3130550"/>
          <p14:tracePt t="48330" x="5422900" y="3149600"/>
          <p14:tracePt t="48346" x="5441950" y="3162300"/>
          <p14:tracePt t="48363" x="5461000" y="3175000"/>
          <p14:tracePt t="48380" x="5467350" y="3206750"/>
          <p14:tracePt t="48396" x="5473700" y="3244850"/>
          <p14:tracePt t="48413" x="5486400" y="3289300"/>
          <p14:tracePt t="48429" x="5499100" y="3333750"/>
          <p14:tracePt t="48446" x="5499100" y="3371850"/>
          <p14:tracePt t="48462" x="5499100" y="3416300"/>
          <p14:tracePt t="48479" x="5467350" y="3479800"/>
          <p14:tracePt t="48496" x="5435600" y="3517900"/>
          <p14:tracePt t="48512" x="5384800" y="3549650"/>
          <p14:tracePt t="48529" x="5308600" y="3581400"/>
          <p14:tracePt t="48546" x="5226050" y="3613150"/>
          <p14:tracePt t="48563" x="5149850" y="3632200"/>
          <p14:tracePt t="48580" x="5073650" y="3644900"/>
          <p14:tracePt t="48596" x="5010150" y="3644900"/>
          <p14:tracePt t="48613" x="4953000" y="3644900"/>
          <p14:tracePt t="48629" x="4921250" y="3632200"/>
          <p14:tracePt t="48646" x="4889500" y="3613150"/>
          <p14:tracePt t="48663" x="4800600" y="3556000"/>
          <p14:tracePt t="48680" x="4749800" y="3517900"/>
          <p14:tracePt t="48696" x="4724400" y="3473450"/>
          <p14:tracePt t="48713" x="4711700" y="3441700"/>
          <p14:tracePt t="48729" x="4705350" y="3397250"/>
          <p14:tracePt t="48746" x="4705350" y="3352800"/>
          <p14:tracePt t="48762" x="4730750" y="3314700"/>
          <p14:tracePt t="48779" x="4749800" y="3276600"/>
          <p14:tracePt t="48796" x="4775200" y="3232150"/>
          <p14:tracePt t="48813" x="4813300" y="3181350"/>
          <p14:tracePt t="48829" x="4838700" y="3130550"/>
          <p14:tracePt t="48846" x="4870450" y="3086100"/>
          <p14:tracePt t="48863" x="4895850" y="3067050"/>
          <p14:tracePt t="48864" x="4895850" y="3060700"/>
          <p14:tracePt t="51041" x="4902200" y="3054350"/>
          <p14:tracePt t="51047" x="4927600" y="3041650"/>
          <p14:tracePt t="51063" x="4953000" y="3022600"/>
          <p14:tracePt t="51079" x="5041900" y="2959100"/>
          <p14:tracePt t="51096" x="5092700" y="2901950"/>
          <p14:tracePt t="51113" x="5118100" y="2863850"/>
          <p14:tracePt t="51130" x="5130800" y="2844800"/>
          <p14:tracePt t="51146" x="5130800" y="2832100"/>
          <p14:tracePt t="51240" x="5124450" y="2832100"/>
          <p14:tracePt t="51247" x="5111750" y="2825750"/>
          <p14:tracePt t="51262" x="5099050" y="2819400"/>
          <p14:tracePt t="51279" x="5067300" y="2806700"/>
          <p14:tracePt t="51296" x="5060950" y="2806700"/>
          <p14:tracePt t="51375" x="5067300" y="2806700"/>
          <p14:tracePt t="51383" x="5092700" y="2806700"/>
          <p14:tracePt t="51392" x="5124450" y="2806700"/>
          <p14:tracePt t="51400" x="5162550" y="2806700"/>
          <p14:tracePt t="51412" x="5200650" y="2806700"/>
          <p14:tracePt t="51429" x="5264150" y="2806700"/>
          <p14:tracePt t="51446" x="5302250" y="2806700"/>
          <p14:tracePt t="51463" x="5334000" y="2800350"/>
          <p14:tracePt t="51520" x="5327650" y="2800350"/>
          <p14:tracePt t="51528" x="5314950" y="2800350"/>
          <p14:tracePt t="51546" x="5308600" y="2800350"/>
          <p14:tracePt t="51563" x="5295900" y="2800350"/>
          <p14:tracePt t="51580" x="5276850" y="2800350"/>
          <p14:tracePt t="51596" x="5245100" y="2813050"/>
          <p14:tracePt t="51613" x="5213350" y="2832100"/>
          <p14:tracePt t="51630" x="5187950" y="2870200"/>
          <p14:tracePt t="51646" x="5175250" y="2889250"/>
          <p14:tracePt t="51663" x="5162550" y="2908300"/>
          <p14:tracePt t="51760" x="5168900" y="2908300"/>
          <p14:tracePt t="51777" x="5175250" y="2908300"/>
          <p14:tracePt t="51783" x="5181600" y="2908300"/>
          <p14:tracePt t="51796" x="5207000" y="2908300"/>
          <p14:tracePt t="51813" x="5257800" y="2901950"/>
          <p14:tracePt t="51829" x="5276850" y="2882900"/>
          <p14:tracePt t="51846" x="5314950" y="2870200"/>
          <p14:tracePt t="51863" x="5359400" y="2857500"/>
          <p14:tracePt t="51879" x="5384800" y="2844800"/>
          <p14:tracePt t="51896" x="5391150" y="2832100"/>
          <p14:tracePt t="51913" x="5410200" y="2825750"/>
          <p14:tracePt t="52000" x="5410200" y="2832100"/>
          <p14:tracePt t="52009" x="5410200" y="2844800"/>
          <p14:tracePt t="52015" x="5410200" y="2863850"/>
          <p14:tracePt t="52030" x="5391150" y="2876550"/>
          <p14:tracePt t="52046" x="5372100" y="2927350"/>
          <p14:tracePt t="52063" x="5372100" y="2990850"/>
          <p14:tracePt t="52079" x="5391150" y="3016250"/>
          <p14:tracePt t="52096" x="5422900" y="3041650"/>
          <p14:tracePt t="52112" x="5467350" y="3060700"/>
          <p14:tracePt t="52129" x="5505450" y="3060700"/>
          <p14:tracePt t="52146" x="5543550" y="3048000"/>
          <p14:tracePt t="52162" x="5581650" y="3009900"/>
          <p14:tracePt t="52179" x="5613400" y="2971800"/>
          <p14:tracePt t="52196" x="5638800" y="2927350"/>
          <p14:tracePt t="52213" x="5651500" y="2901950"/>
          <p14:tracePt t="52230" x="5657850" y="2895600"/>
          <p14:tracePt t="52279" x="5645150" y="2946400"/>
          <p14:tracePt t="52296" x="5626100" y="3009900"/>
          <p14:tracePt t="52313" x="5613400" y="3060700"/>
          <p14:tracePt t="52329" x="5607050" y="3092450"/>
          <p14:tracePt t="52346" x="5607050" y="3111500"/>
          <p14:tracePt t="52362" x="5607050" y="3117850"/>
          <p14:tracePt t="52424" x="5613400" y="3105150"/>
          <p14:tracePt t="52432" x="5619750" y="3079750"/>
          <p14:tracePt t="52446" x="5632450" y="3060700"/>
          <p14:tracePt t="52462" x="5651500" y="2997200"/>
          <p14:tracePt t="52464" x="5664200" y="2965450"/>
          <p14:tracePt t="52479" x="5683250" y="2921000"/>
          <p14:tracePt t="52496" x="5708650" y="2889250"/>
          <p14:tracePt t="52513" x="5734050" y="2882900"/>
          <p14:tracePt t="52530" x="5753100" y="2870200"/>
          <p14:tracePt t="52546" x="5784850" y="2863850"/>
          <p14:tracePt t="52563" x="5803900" y="2863850"/>
          <p14:tracePt t="52579" x="5816600" y="2882900"/>
          <p14:tracePt t="52596" x="5816600" y="2933700"/>
          <p14:tracePt t="52612" x="5816600" y="2990850"/>
          <p14:tracePt t="52629" x="5816600" y="3035300"/>
          <p14:tracePt t="52646" x="5816600" y="3054350"/>
          <p14:tracePt t="52696" x="5816600" y="3022600"/>
          <p14:tracePt t="52712" x="5822950" y="2971800"/>
          <p14:tracePt t="52729" x="5842000" y="2921000"/>
          <p14:tracePt t="52746" x="5867400" y="2882900"/>
          <p14:tracePt t="52763" x="5892800" y="2857500"/>
          <p14:tracePt t="52779" x="5930900" y="2844800"/>
          <p14:tracePt t="52796" x="5962650" y="2838450"/>
          <p14:tracePt t="52813" x="5969000" y="2838450"/>
          <p14:tracePt t="52846" x="5988050" y="2851150"/>
          <p14:tracePt t="52863" x="6000750" y="2889250"/>
          <p14:tracePt t="52879" x="6013450" y="2901950"/>
          <p14:tracePt t="52896" x="6026150" y="2927350"/>
          <p14:tracePt t="52913" x="6064250" y="2927350"/>
          <p14:tracePt t="52929" x="6089650" y="2927350"/>
          <p14:tracePt t="52946" x="6102350" y="2933700"/>
          <p14:tracePt t="53032" x="6102350" y="2940050"/>
          <p14:tracePt t="53040" x="6089650" y="2965450"/>
          <p14:tracePt t="53047" x="6057900" y="2978150"/>
          <p14:tracePt t="53064" x="5943600" y="3016250"/>
          <p14:tracePt t="53079" x="5829300" y="3048000"/>
          <p14:tracePt t="53096" x="5727700" y="3073400"/>
          <p14:tracePt t="53112" x="5613400" y="3079750"/>
          <p14:tracePt t="53129" x="5505450" y="3079750"/>
          <p14:tracePt t="53146" x="5416550" y="3073400"/>
          <p14:tracePt t="53162" x="5346700" y="3073400"/>
          <p14:tracePt t="53179" x="5314950" y="3073400"/>
          <p14:tracePt t="53196" x="5302250" y="3073400"/>
          <p14:tracePt t="53213" x="5283200" y="3073400"/>
          <p14:tracePt t="53230" x="5283200" y="3079750"/>
          <p14:tracePt t="53246" x="5270500" y="3079750"/>
          <p14:tracePt t="53263" x="5226050" y="3079750"/>
          <p14:tracePt t="53280" x="5187950" y="3079750"/>
          <p14:tracePt t="53296" x="5130800" y="3086100"/>
          <p14:tracePt t="53313" x="5060950" y="3124200"/>
          <p14:tracePt t="53329" x="4959350" y="3175000"/>
          <p14:tracePt t="53346" x="4819650" y="3270250"/>
          <p14:tracePt t="53362" x="4648200" y="3371850"/>
          <p14:tracePt t="53380" x="4476750" y="3492500"/>
          <p14:tracePt t="53396" x="4324350" y="3594100"/>
          <p14:tracePt t="53413" x="4197350" y="3663950"/>
          <p14:tracePt t="53430" x="4083050" y="3695700"/>
          <p14:tracePt t="53446" x="3943350" y="3733800"/>
          <p14:tracePt t="53448" x="3860800" y="3759200"/>
          <p14:tracePt t="53462" x="3778250" y="3784600"/>
          <p14:tracePt t="53479" x="3517900" y="3873500"/>
          <p14:tracePt t="53496" x="3346450" y="3917950"/>
          <p14:tracePt t="53513" x="3200400" y="3930650"/>
          <p14:tracePt t="53529" x="3060700" y="3930650"/>
          <p14:tracePt t="53546" x="2927350" y="3937000"/>
          <p14:tracePt t="53563" x="2800350" y="3937000"/>
          <p14:tracePt t="53579" x="2686050" y="3943350"/>
          <p14:tracePt t="53596" x="2590800" y="3943350"/>
          <p14:tracePt t="53613" x="2520950" y="3937000"/>
          <p14:tracePt t="53630" x="2476500" y="3937000"/>
          <p14:tracePt t="53646" x="2438400" y="3937000"/>
          <p14:tracePt t="53663" x="2374900" y="3937000"/>
          <p14:tracePt t="53679" x="2343150" y="3937000"/>
          <p14:tracePt t="53760" x="2336800" y="3937000"/>
          <p14:tracePt t="53767" x="2330450" y="3937000"/>
          <p14:tracePt t="53792" x="2330450" y="3943350"/>
          <p14:tracePt t="53799" x="2317750" y="3949700"/>
          <p14:tracePt t="53813" x="2305050" y="3962400"/>
          <p14:tracePt t="53829" x="2266950" y="3987800"/>
          <p14:tracePt t="53846" x="2209800" y="4006850"/>
          <p14:tracePt t="53863" x="2120900" y="4032250"/>
          <p14:tracePt t="53879" x="2051050" y="4038600"/>
          <p14:tracePt t="53896" x="1987550" y="4044950"/>
          <p14:tracePt t="53912" x="1911350" y="4044950"/>
          <p14:tracePt t="53930" x="1822450" y="4044950"/>
          <p14:tracePt t="53946" x="1714500" y="4044950"/>
          <p14:tracePt t="53963" x="1606550" y="4044950"/>
          <p14:tracePt t="53979" x="1511300" y="4025900"/>
          <p14:tracePt t="53996" x="1428750" y="3994150"/>
          <p14:tracePt t="54013" x="1371600" y="3968750"/>
          <p14:tracePt t="54029" x="1320800" y="3924300"/>
          <p14:tracePt t="54046" x="1295400" y="3873500"/>
          <p14:tracePt t="54063" x="1276350" y="3797300"/>
          <p14:tracePt t="54079" x="1276350" y="3727450"/>
          <p14:tracePt t="54096" x="1282700" y="3663950"/>
          <p14:tracePt t="54113" x="1301750" y="3594100"/>
          <p14:tracePt t="54129" x="1346200" y="3536950"/>
          <p14:tracePt t="54146" x="1409700" y="3492500"/>
          <p14:tracePt t="54162" x="1492250" y="3454400"/>
          <p14:tracePt t="54180" x="1574800" y="3422650"/>
          <p14:tracePt t="54196" x="1663700" y="3397250"/>
          <p14:tracePt t="54213" x="1784350" y="3384550"/>
          <p14:tracePt t="54229" x="1905000" y="3371850"/>
          <p14:tracePt t="54246" x="2038350" y="3371850"/>
          <p14:tracePt t="54264" x="2216150" y="3378200"/>
          <p14:tracePt t="54280" x="2311400" y="3409950"/>
          <p14:tracePt t="54296" x="2393950" y="3416300"/>
          <p14:tracePt t="54313" x="2489200" y="3448050"/>
          <p14:tracePt t="54329" x="2559050" y="3473450"/>
          <p14:tracePt t="54346" x="2609850" y="3505200"/>
          <p14:tracePt t="54363" x="2647950" y="3530600"/>
          <p14:tracePt t="54380" x="2667000" y="3549650"/>
          <p14:tracePt t="54396" x="2679700" y="3575050"/>
          <p14:tracePt t="54412" x="2698750" y="3625850"/>
          <p14:tracePt t="54430" x="2711450" y="3676650"/>
          <p14:tracePt t="54446" x="2730500" y="3733800"/>
          <p14:tracePt t="54463" x="2730500" y="3829050"/>
          <p14:tracePt t="54479" x="2711450" y="3892550"/>
          <p14:tracePt t="54496" x="2667000" y="3962400"/>
          <p14:tracePt t="54513" x="2609850" y="4032250"/>
          <p14:tracePt t="54529" x="2533650" y="4070350"/>
          <p14:tracePt t="54546" x="2476500" y="4083050"/>
          <p14:tracePt t="54563" x="2438400" y="4083050"/>
          <p14:tracePt t="54579" x="2406650" y="4083050"/>
          <p14:tracePt t="54596" x="2374900" y="4083050"/>
          <p14:tracePt t="54613" x="2343150" y="4083050"/>
          <p14:tracePt t="54630" x="2317750" y="4083050"/>
          <p14:tracePt t="54662" x="2311400" y="4083050"/>
          <p14:tracePt t="54936" x="2317750" y="4083050"/>
          <p14:tracePt t="54952" x="2324100" y="4070350"/>
          <p14:tracePt t="54960" x="2336800" y="4057650"/>
          <p14:tracePt t="54967" x="2349500" y="4038600"/>
          <p14:tracePt t="54979" x="2368550" y="4025900"/>
          <p14:tracePt t="54996" x="2425700" y="3962400"/>
          <p14:tracePt t="55013" x="2559050" y="3867150"/>
          <p14:tracePt t="55029" x="2743200" y="3740150"/>
          <p14:tracePt t="55046" x="2984500" y="3632200"/>
          <p14:tracePt t="55063" x="3371850" y="3517900"/>
          <p14:tracePt t="55079" x="3619500" y="3448050"/>
          <p14:tracePt t="55096" x="3841750" y="3397250"/>
          <p14:tracePt t="55113" x="4076700" y="3352800"/>
          <p14:tracePt t="55129" x="4235450" y="3295650"/>
          <p14:tracePt t="55146" x="4356100" y="3276600"/>
          <p14:tracePt t="55163" x="4387850" y="3263900"/>
          <p14:tracePt t="55212" x="4387850" y="3257550"/>
          <p14:tracePt t="55680" x="4387850" y="3270250"/>
          <p14:tracePt t="55911" x="4381500" y="3270250"/>
          <p14:tracePt t="55928" x="4375150" y="3270250"/>
          <p14:tracePt t="55946" x="4362450" y="3270250"/>
          <p14:tracePt t="55963" x="4324350" y="3270250"/>
          <p14:tracePt t="55979" x="4286250" y="3270250"/>
          <p14:tracePt t="55996" x="4260850" y="3270250"/>
          <p14:tracePt t="56012" x="4254500" y="3270250"/>
          <p14:tracePt t="56030" x="4254500" y="3263900"/>
          <p14:tracePt t="56046" x="4254500" y="3257550"/>
          <p14:tracePt t="56064" x="4254500" y="3194050"/>
          <p14:tracePt t="56079" x="4273550" y="3143250"/>
          <p14:tracePt t="56096" x="4292600" y="3079750"/>
          <p14:tracePt t="56113" x="4330700" y="3028950"/>
          <p14:tracePt t="56129" x="4394200" y="2984500"/>
          <p14:tracePt t="56146" x="4451350" y="2959100"/>
          <p14:tracePt t="56163" x="4495800" y="2940050"/>
          <p14:tracePt t="56179" x="4546600" y="2933700"/>
          <p14:tracePt t="56196" x="4578350" y="2927350"/>
          <p14:tracePt t="56213" x="4597400" y="2927350"/>
          <p14:tracePt t="56229" x="4622800" y="2952750"/>
          <p14:tracePt t="56246" x="4635500" y="2997200"/>
          <p14:tracePt t="56263" x="4667250" y="3086100"/>
          <p14:tracePt t="56279" x="4673600" y="3155950"/>
          <p14:tracePt t="56296" x="4667250" y="3213100"/>
          <p14:tracePt t="56313" x="4622800" y="3257550"/>
          <p14:tracePt t="56329" x="4578350" y="3295650"/>
          <p14:tracePt t="56346" x="4514850" y="3327400"/>
          <p14:tracePt t="56363" x="4413250" y="3333750"/>
          <p14:tracePt t="56379" x="4318000" y="3346450"/>
          <p14:tracePt t="56396" x="4241800" y="3340100"/>
          <p14:tracePt t="56413" x="4191000" y="3340100"/>
          <p14:tracePt t="56429" x="4184650" y="3333750"/>
          <p14:tracePt t="56463" x="4184650" y="3327400"/>
          <p14:tracePt t="56479" x="4184650" y="3314700"/>
          <p14:tracePt t="56529" x="4184650" y="3308350"/>
          <p14:tracePt t="56546" x="4184650" y="3295650"/>
          <p14:tracePt t="56563" x="4210050" y="3282950"/>
          <p14:tracePt t="56579" x="4241800" y="3270250"/>
          <p14:tracePt t="56597" x="4267200" y="3257550"/>
          <p14:tracePt t="56752" x="4273550" y="3257550"/>
          <p14:tracePt t="56760" x="4273550" y="3238500"/>
          <p14:tracePt t="56767" x="4279900" y="3232150"/>
          <p14:tracePt t="56779" x="4292600" y="3213100"/>
          <p14:tracePt t="56796" x="4324350" y="3168650"/>
          <p14:tracePt t="56813" x="4362450" y="3111500"/>
          <p14:tracePt t="56829" x="4432300" y="3067050"/>
          <p14:tracePt t="56846" x="4521200" y="3028950"/>
          <p14:tracePt t="56863" x="4654550" y="2984500"/>
          <p14:tracePt t="56879" x="4749800" y="2959100"/>
          <p14:tracePt t="56896" x="4889500" y="2946400"/>
          <p14:tracePt t="56913" x="5054600" y="2940050"/>
          <p14:tracePt t="56929" x="5200650" y="2940050"/>
          <p14:tracePt t="56946" x="5314950" y="2940050"/>
          <p14:tracePt t="56963" x="5410200" y="2940050"/>
          <p14:tracePt t="56979" x="5492750" y="2940050"/>
          <p14:tracePt t="56997" x="5556250" y="2940050"/>
          <p14:tracePt t="57013" x="5575300" y="2946400"/>
          <p14:tracePt t="57128" x="5575300" y="2940050"/>
          <p14:tracePt t="57136" x="5581650" y="2921000"/>
          <p14:tracePt t="57146" x="5581650" y="2901950"/>
          <p14:tracePt t="57163" x="5581650" y="2876550"/>
          <p14:tracePt t="57180" x="5581650" y="2863850"/>
          <p14:tracePt t="57196" x="5581650" y="2857500"/>
          <p14:tracePt t="57213" x="5581650" y="2851150"/>
          <p14:tracePt t="57229" x="5581650" y="2844800"/>
          <p14:tracePt t="57263" x="5626100" y="2844800"/>
          <p14:tracePt t="57279" x="5664200" y="2876550"/>
          <p14:tracePt t="57296" x="5695950" y="2921000"/>
          <p14:tracePt t="57313" x="5695950" y="2952750"/>
          <p14:tracePt t="57330" x="5695950" y="2978150"/>
          <p14:tracePt t="57346" x="5670550" y="2990850"/>
          <p14:tracePt t="57363" x="5638800" y="3016250"/>
          <p14:tracePt t="57380" x="5588000" y="3028950"/>
          <p14:tracePt t="57396" x="5530850" y="3041650"/>
          <p14:tracePt t="57413" x="5473700" y="3073400"/>
          <p14:tracePt t="57430" x="5416550" y="3092450"/>
          <p14:tracePt t="57446" x="5359400" y="3105150"/>
          <p14:tracePt t="57448" x="5340350" y="3117850"/>
          <p14:tracePt t="57463" x="5321300" y="3124200"/>
          <p14:tracePt t="57479" x="5321300" y="3130550"/>
          <p14:tracePt t="57496" x="5314950" y="3130550"/>
          <p14:tracePt t="57727" x="5308600" y="3130550"/>
          <p14:tracePt t="58016" x="5308600" y="3124200"/>
          <p14:tracePt t="58048" x="5302250" y="3124200"/>
          <p14:tracePt t="58056" x="5289550" y="3124200"/>
          <p14:tracePt t="58064" x="5276850" y="3124200"/>
          <p14:tracePt t="58079" x="5238750" y="3124200"/>
          <p14:tracePt t="58096" x="5194300" y="3124200"/>
          <p14:tracePt t="58113" x="5149850" y="3124200"/>
          <p14:tracePt t="58130" x="5092700" y="3124200"/>
          <p14:tracePt t="58146" x="5054600" y="3124200"/>
          <p14:tracePt t="58163" x="5035550" y="3124200"/>
          <p14:tracePt t="58213" x="5022850" y="3124200"/>
          <p14:tracePt t="58230" x="4997450" y="3124200"/>
          <p14:tracePt t="58246" x="4965700" y="3124200"/>
          <p14:tracePt t="58263" x="4946650" y="3124200"/>
          <p14:tracePt t="58441" x="4959350" y="3124200"/>
          <p14:tracePt t="58447" x="4984750" y="3124200"/>
          <p14:tracePt t="58464" x="5054600" y="3111500"/>
          <p14:tracePt t="58479" x="5149850" y="3098800"/>
          <p14:tracePt t="58496" x="5257800" y="3098800"/>
          <p14:tracePt t="58513" x="5359400" y="3098800"/>
          <p14:tracePt t="58529" x="5467350" y="3098800"/>
          <p14:tracePt t="58546" x="5575300" y="3098800"/>
          <p14:tracePt t="58563" x="5702300" y="3105150"/>
          <p14:tracePt t="58579" x="5803900" y="3098800"/>
          <p14:tracePt t="58596" x="5880100" y="3098800"/>
          <p14:tracePt t="58613" x="5943600" y="3086100"/>
          <p14:tracePt t="58629" x="5981700" y="3079750"/>
          <p14:tracePt t="58646" x="5994400" y="3073400"/>
          <p14:tracePt t="58864" x="5988050" y="3073400"/>
          <p14:tracePt t="58880" x="5981700" y="3073400"/>
          <p14:tracePt t="58896" x="5937250" y="3155950"/>
          <p14:tracePt t="58913" x="5924550" y="3232150"/>
          <p14:tracePt t="58929" x="5892800" y="3340100"/>
          <p14:tracePt t="58946" x="5880100" y="3429000"/>
          <p14:tracePt t="58963" x="5892800" y="3505200"/>
          <p14:tracePt t="58979" x="5886450" y="3530600"/>
          <p14:tracePt t="58996" x="5886450" y="3543300"/>
          <p14:tracePt t="59120" x="5867400" y="3543300"/>
          <p14:tracePt t="59128" x="5848350" y="3543300"/>
          <p14:tracePt t="59146" x="5778500" y="3543300"/>
          <p14:tracePt t="59163" x="5683250" y="3543300"/>
          <p14:tracePt t="59180" x="5575300" y="3549650"/>
          <p14:tracePt t="59196" x="5461000" y="3543300"/>
          <p14:tracePt t="59213" x="5334000" y="3536950"/>
          <p14:tracePt t="59229" x="5232400" y="3530600"/>
          <p14:tracePt t="59246" x="5130800" y="3530600"/>
          <p14:tracePt t="59263" x="4978400" y="3530600"/>
          <p14:tracePt t="59279" x="4889500" y="3530600"/>
          <p14:tracePt t="59296" x="4800600" y="3536950"/>
          <p14:tracePt t="59313" x="4737100" y="3536950"/>
          <p14:tracePt t="59329" x="4711700" y="3536950"/>
          <p14:tracePt t="59520" x="4711700" y="3530600"/>
          <p14:tracePt t="59528" x="4711700" y="3524250"/>
          <p14:tracePt t="59546" x="4711700" y="3505200"/>
          <p14:tracePt t="59562" x="4711700" y="3467100"/>
          <p14:tracePt t="59580" x="4711700" y="3435350"/>
          <p14:tracePt t="59596" x="4711700" y="3403600"/>
          <p14:tracePt t="59613" x="4724400" y="3371850"/>
          <p14:tracePt t="59629" x="4730750" y="3327400"/>
          <p14:tracePt t="59647" x="4737100" y="3276600"/>
          <p14:tracePt t="59664" x="4737100" y="3175000"/>
          <p14:tracePt t="59679" x="4749800" y="3130550"/>
          <p14:tracePt t="59696" x="4737100" y="3086100"/>
          <p14:tracePt t="59713" x="4749800" y="3073400"/>
          <p14:tracePt t="59730" x="4749800" y="3060700"/>
          <p14:tracePt t="59840" x="4756150" y="3060700"/>
          <p14:tracePt t="59967" x="4762500" y="3060700"/>
          <p14:tracePt t="59976" x="4781550" y="3060700"/>
          <p14:tracePt t="59984" x="4800600" y="3060700"/>
          <p14:tracePt t="59996" x="4819650" y="3060700"/>
          <p14:tracePt t="60013" x="4851400" y="3054350"/>
          <p14:tracePt t="60029" x="4876800" y="3054350"/>
          <p14:tracePt t="60046" x="4889500" y="3048000"/>
          <p14:tracePt t="60144" x="4895850" y="3048000"/>
          <p14:tracePt t="60151" x="4902200" y="3048000"/>
          <p14:tracePt t="60163" x="4914900" y="3048000"/>
          <p14:tracePt t="60180" x="4940300" y="3048000"/>
          <p14:tracePt t="60320" x="4933950" y="3048000"/>
          <p14:tracePt t="60328" x="4927600" y="3054350"/>
          <p14:tracePt t="60335" x="4908550" y="3067050"/>
          <p14:tracePt t="60346" x="4895850" y="3073400"/>
          <p14:tracePt t="60363" x="4883150" y="3092450"/>
          <p14:tracePt t="60379" x="4870450" y="3105150"/>
          <p14:tracePt t="60396" x="4832350" y="3117850"/>
          <p14:tracePt t="60413" x="4806950" y="3130550"/>
          <p14:tracePt t="60429" x="4781550" y="3136900"/>
          <p14:tracePt t="60446" x="4781550" y="3143250"/>
          <p14:tracePt t="61080" x="4787900" y="3130550"/>
          <p14:tracePt t="61088" x="4794250" y="3117850"/>
          <p14:tracePt t="61096" x="4794250" y="3105150"/>
          <p14:tracePt t="61113" x="4806950" y="3079750"/>
          <p14:tracePt t="61130" x="4813300" y="3054350"/>
          <p14:tracePt t="61146" x="4832350" y="3028950"/>
          <p14:tracePt t="61163" x="4851400" y="3003550"/>
          <p14:tracePt t="61180" x="4895850" y="2978150"/>
          <p14:tracePt t="61196" x="4946650" y="2940050"/>
          <p14:tracePt t="61213" x="5029200" y="2914650"/>
          <p14:tracePt t="61230" x="5137150" y="2889250"/>
          <p14:tracePt t="61246" x="5245100" y="2857500"/>
          <p14:tracePt t="61247" x="5314950" y="2857500"/>
          <p14:tracePt t="61263" x="5441950" y="2857500"/>
          <p14:tracePt t="61279" x="5556250" y="2857500"/>
          <p14:tracePt t="61297" x="5670550" y="2857500"/>
          <p14:tracePt t="61313" x="5778500" y="2844800"/>
          <p14:tracePt t="61329" x="5880100" y="2863850"/>
          <p14:tracePt t="61346" x="5924550" y="2876550"/>
          <p14:tracePt t="61363" x="5943600" y="2889250"/>
          <p14:tracePt t="61728" x="5943600" y="2895600"/>
          <p14:tracePt t="61746" x="5930900" y="2914650"/>
          <p14:tracePt t="61763" x="5886450" y="2940050"/>
          <p14:tracePt t="61779" x="5791200" y="2978150"/>
          <p14:tracePt t="61796" x="5676900" y="3022600"/>
          <p14:tracePt t="61813" x="5549900" y="3086100"/>
          <p14:tracePt t="61829" x="5422900" y="3149600"/>
          <p14:tracePt t="61846" x="5365750" y="3181350"/>
          <p14:tracePt t="61863" x="5314950" y="3194050"/>
          <p14:tracePt t="61879" x="5295900" y="3194050"/>
          <p14:tracePt t="61896" x="5289550" y="3194050"/>
          <p14:tracePt t="61953" x="5283200" y="3187700"/>
          <p14:tracePt t="61967" x="5276850" y="3181350"/>
          <p14:tracePt t="61975" x="5276850" y="3175000"/>
          <p14:tracePt t="62080" x="5276850" y="3168650"/>
          <p14:tracePt t="62096" x="5270500" y="3168650"/>
          <p14:tracePt t="62113" x="5264150" y="3155950"/>
          <p14:tracePt t="62130" x="5257800" y="3149600"/>
          <p14:tracePt t="62146" x="5245100" y="3143250"/>
          <p14:tracePt t="62163" x="5226050" y="3143250"/>
          <p14:tracePt t="62180" x="5200650" y="3143250"/>
          <p14:tracePt t="62196" x="5130800" y="3143250"/>
          <p14:tracePt t="62213" x="5035550" y="3143250"/>
          <p14:tracePt t="62229" x="4940300" y="3162300"/>
          <p14:tracePt t="62246" x="4864100" y="3194050"/>
          <p14:tracePt t="62263" x="4819650" y="3206750"/>
          <p14:tracePt t="62320" x="4806950" y="3206750"/>
          <p14:tracePt t="62328" x="4800600" y="3213100"/>
          <p14:tracePt t="62346" x="4794250" y="3219450"/>
          <p14:tracePt t="62363" x="4794250" y="3225800"/>
          <p14:tracePt t="62379" x="4800600" y="3225800"/>
          <p14:tracePt t="62396" x="4857750" y="3206750"/>
          <p14:tracePt t="62413" x="4927600" y="3181350"/>
          <p14:tracePt t="62429" x="5010150" y="3143250"/>
          <p14:tracePt t="62446" x="5124450" y="3111500"/>
          <p14:tracePt t="62464" x="5397500" y="3060700"/>
          <p14:tracePt t="62479" x="5562600" y="3041650"/>
          <p14:tracePt t="62496" x="5689600" y="3041650"/>
          <p14:tracePt t="62513" x="5816600" y="3035300"/>
          <p14:tracePt t="62530" x="5937250" y="3060700"/>
          <p14:tracePt t="62546" x="6045200" y="3073400"/>
          <p14:tracePt t="62563" x="6115050" y="3098800"/>
          <p14:tracePt t="62580" x="6178550" y="3124200"/>
          <p14:tracePt t="62597" x="6203950" y="3149600"/>
          <p14:tracePt t="62613" x="6223000" y="3181350"/>
          <p14:tracePt t="62630" x="6254750" y="3213100"/>
          <p14:tracePt t="62646" x="6292850" y="3244850"/>
          <p14:tracePt t="62664" x="6369050" y="3282950"/>
          <p14:tracePt t="62679" x="6407150" y="3302000"/>
          <p14:tracePt t="62696" x="6432550" y="3314700"/>
          <p14:tracePt t="62713" x="6438900" y="3321050"/>
          <p14:tracePt t="62768" x="6445250" y="3321050"/>
          <p14:tracePt t="62779" x="6451600" y="3327400"/>
          <p14:tracePt t="62796" x="6477000" y="3333750"/>
          <p14:tracePt t="62813" x="6502400" y="3352800"/>
          <p14:tracePt t="62830" x="6527800" y="3359150"/>
          <p14:tracePt t="62846" x="6534150" y="3365500"/>
          <p14:tracePt t="62863" x="6553200" y="3378200"/>
          <p14:tracePt t="63304" x="6546850" y="3378200"/>
          <p14:tracePt t="63400" x="6546850" y="3384550"/>
          <p14:tracePt t="63408" x="6546850" y="3390900"/>
          <p14:tracePt t="63415" x="6546850" y="3403600"/>
          <p14:tracePt t="63430" x="6540500" y="3409950"/>
          <p14:tracePt t="63446" x="6527800" y="3422650"/>
          <p14:tracePt t="63544" x="6527800" y="3416300"/>
          <p14:tracePt t="63551" x="6527800" y="3409950"/>
          <p14:tracePt t="63562" x="6521450" y="3409950"/>
          <p14:tracePt t="63648" x="6515100" y="3403600"/>
          <p14:tracePt t="63688" x="6508750" y="3397250"/>
          <p14:tracePt t="63720" x="6496050" y="3397250"/>
          <p14:tracePt t="63728" x="6477000" y="3397250"/>
          <p14:tracePt t="63735" x="6438900" y="3397250"/>
          <p14:tracePt t="63746" x="6394450" y="3397250"/>
          <p14:tracePt t="63763" x="6292850" y="3397250"/>
          <p14:tracePt t="63779" x="6172200" y="3403600"/>
          <p14:tracePt t="63796" x="6038850" y="3403600"/>
          <p14:tracePt t="63813" x="5924550" y="3365500"/>
          <p14:tracePt t="63829" x="5810250" y="3321050"/>
          <p14:tracePt t="63847" x="5753100" y="3302000"/>
          <p14:tracePt t="63863" x="5740400" y="3302000"/>
          <p14:tracePt t="63984" x="5740400" y="3314700"/>
          <p14:tracePt t="63992" x="5740400" y="3340100"/>
          <p14:tracePt t="63999" x="5740400" y="3365500"/>
          <p14:tracePt t="64013" x="5740400" y="3403600"/>
          <p14:tracePt t="64030" x="5715000" y="3460750"/>
          <p14:tracePt t="64046" x="5695950" y="3530600"/>
          <p14:tracePt t="64064" x="5676900" y="3638550"/>
          <p14:tracePt t="64079" x="5676900" y="3670300"/>
          <p14:tracePt t="64096" x="5676900" y="3689350"/>
          <p14:tracePt t="64216" x="5689600" y="3689350"/>
          <p14:tracePt t="64224" x="5708650" y="3689350"/>
          <p14:tracePt t="64231" x="5746750" y="3689350"/>
          <p14:tracePt t="64246" x="5803900" y="3689350"/>
          <p14:tracePt t="64263" x="6045200" y="3689350"/>
          <p14:tracePt t="64279" x="6229350" y="3689350"/>
          <p14:tracePt t="64296" x="6388100" y="3689350"/>
          <p14:tracePt t="64313" x="6489700" y="3689350"/>
          <p14:tracePt t="64329" x="6502400" y="3683000"/>
          <p14:tracePt t="64346" x="6508750" y="3683000"/>
          <p14:tracePt t="64384" x="6508750" y="3670300"/>
          <p14:tracePt t="64396" x="6508750" y="3657600"/>
          <p14:tracePt t="64413" x="6508750" y="3625850"/>
          <p14:tracePt t="64430" x="6508750" y="3575050"/>
          <p14:tracePt t="64446" x="6508750" y="3505200"/>
          <p14:tracePt t="64448" x="6508750" y="3467100"/>
          <p14:tracePt t="64463" x="6502400" y="3403600"/>
          <p14:tracePt t="64479" x="6483350" y="3346450"/>
          <p14:tracePt t="64496" x="6470650" y="3321050"/>
          <p14:tracePt t="64513" x="6464300" y="3308350"/>
          <p14:tracePt t="64530" x="6464300" y="3302000"/>
          <p14:tracePt t="64663" x="6464300" y="3289300"/>
          <p14:tracePt t="64681" x="6464300" y="3282950"/>
          <p14:tracePt t="64696" x="6464300" y="3270250"/>
          <p14:tracePt t="64713" x="6464300" y="3263900"/>
          <p14:tracePt t="64792" x="6438900" y="3276600"/>
          <p14:tracePt t="64800" x="6400800" y="3295650"/>
          <p14:tracePt t="64808" x="6356350" y="3314700"/>
          <p14:tracePt t="64815" x="6299200" y="3333750"/>
          <p14:tracePt t="64830" x="6229350" y="3359150"/>
          <p14:tracePt t="64846" x="6089650" y="3403600"/>
          <p14:tracePt t="64848" x="6026150" y="3429000"/>
          <p14:tracePt t="64863" x="5892800" y="3441700"/>
          <p14:tracePt t="64880" x="5778500" y="3441700"/>
          <p14:tracePt t="64896" x="5695950" y="3435350"/>
          <p14:tracePt t="64913" x="5626100" y="3429000"/>
          <p14:tracePt t="64929" x="5568950" y="3416300"/>
          <p14:tracePt t="64946" x="5486400" y="3403600"/>
          <p14:tracePt t="64963" x="5403850" y="3390900"/>
          <p14:tracePt t="64980" x="5334000" y="3378200"/>
          <p14:tracePt t="64997" x="5289550" y="3371850"/>
          <p14:tracePt t="65013" x="5232400" y="3371850"/>
          <p14:tracePt t="65030" x="5181600" y="3371850"/>
          <p14:tracePt t="65047" x="5130800" y="3371850"/>
          <p14:tracePt t="65063" x="5073650" y="3371850"/>
          <p14:tracePt t="65079" x="5054600" y="3371850"/>
          <p14:tracePt t="65096" x="5048250" y="3365500"/>
          <p14:tracePt t="65512" x="5041900" y="3365500"/>
          <p14:tracePt t="65520" x="5029200" y="3365500"/>
          <p14:tracePt t="65529" x="5003800" y="3365500"/>
          <p14:tracePt t="65546" x="4902200" y="3365500"/>
          <p14:tracePt t="65563" x="4749800" y="3397250"/>
          <p14:tracePt t="65579" x="4546600" y="3429000"/>
          <p14:tracePt t="65596" x="4324350" y="3479800"/>
          <p14:tracePt t="65613" x="4044950" y="3575050"/>
          <p14:tracePt t="65629" x="3778250" y="3651250"/>
          <p14:tracePt t="65646" x="3511550" y="3663950"/>
          <p14:tracePt t="65663" x="3130550" y="3663950"/>
          <p14:tracePt t="65679" x="2921000" y="3663950"/>
          <p14:tracePt t="65696" x="2717800" y="3683000"/>
          <p14:tracePt t="65713" x="2527300" y="3695700"/>
          <p14:tracePt t="65730" x="2362200" y="3733800"/>
          <p14:tracePt t="65746" x="2228850" y="3765550"/>
          <p14:tracePt t="65763" x="2133600" y="3790950"/>
          <p14:tracePt t="65779" x="2082800" y="3822700"/>
          <p14:tracePt t="65796" x="2044700" y="3841750"/>
          <p14:tracePt t="65813" x="2019300" y="3854450"/>
          <p14:tracePt t="65829" x="2006600" y="3867150"/>
          <p14:tracePt t="65846" x="1981200" y="3873500"/>
          <p14:tracePt t="65863" x="1949450" y="3886200"/>
          <p14:tracePt t="65879" x="1911350" y="3898900"/>
          <p14:tracePt t="65896" x="1866900" y="3924300"/>
          <p14:tracePt t="65913" x="1809750" y="3949700"/>
          <p14:tracePt t="65929" x="1765300" y="3987800"/>
          <p14:tracePt t="65946" x="1720850" y="4013200"/>
          <p14:tracePt t="65963" x="1695450" y="4025900"/>
          <p14:tracePt t="65979" x="1695450" y="4032250"/>
          <p14:tracePt t="66031" x="1676400" y="4032250"/>
          <p14:tracePt t="66046" x="1663700" y="4038600"/>
          <p14:tracePt t="66064" x="1581150" y="4051300"/>
          <p14:tracePt t="66079" x="1504950" y="4070350"/>
          <p14:tracePt t="66096" x="1409700" y="4070350"/>
          <p14:tracePt t="66113" x="1320800" y="4057650"/>
          <p14:tracePt t="66129" x="1244600" y="4064000"/>
          <p14:tracePt t="66146" x="1193800" y="4038600"/>
          <p14:tracePt t="66164" x="1168400" y="3994150"/>
          <p14:tracePt t="66179" x="1155700" y="3911600"/>
          <p14:tracePt t="66196" x="1149350" y="3822700"/>
          <p14:tracePt t="66213" x="1149350" y="3733800"/>
          <p14:tracePt t="66229" x="1168400" y="3651250"/>
          <p14:tracePt t="66247" x="1212850" y="3549650"/>
          <p14:tracePt t="66263" x="1263650" y="3479800"/>
          <p14:tracePt t="66279" x="1346200" y="3416300"/>
          <p14:tracePt t="66296" x="1466850" y="3352800"/>
          <p14:tracePt t="66313" x="1587500" y="3302000"/>
          <p14:tracePt t="66330" x="1714500" y="3270250"/>
          <p14:tracePt t="66347" x="1854200" y="3270250"/>
          <p14:tracePt t="66363" x="2000250" y="3270250"/>
          <p14:tracePt t="66379" x="2178050" y="3270250"/>
          <p14:tracePt t="66396" x="2387600" y="3270250"/>
          <p14:tracePt t="66413" x="2597150" y="3270250"/>
          <p14:tracePt t="66430" x="2762250" y="3327400"/>
          <p14:tracePt t="66447" x="2876550" y="3397250"/>
          <p14:tracePt t="66448" x="2921000" y="3429000"/>
          <p14:tracePt t="66463" x="2971800" y="3467100"/>
          <p14:tracePt t="66479" x="2990850" y="3511550"/>
          <p14:tracePt t="66496" x="2990850" y="3562350"/>
          <p14:tracePt t="66513" x="2978150" y="3619500"/>
          <p14:tracePt t="66530" x="2946400" y="3689350"/>
          <p14:tracePt t="66546" x="2895600" y="3765550"/>
          <p14:tracePt t="66563" x="2851150" y="3848100"/>
          <p14:tracePt t="66580" x="2781300" y="3937000"/>
          <p14:tracePt t="66596" x="2705100" y="4006850"/>
          <p14:tracePt t="66613" x="2609850" y="4057650"/>
          <p14:tracePt t="66629" x="2495550" y="4095750"/>
          <p14:tracePt t="66646" x="2393950" y="4133850"/>
          <p14:tracePt t="66663" x="2209800" y="4165600"/>
          <p14:tracePt t="66679" x="2063750" y="4165600"/>
          <p14:tracePt t="66696" x="1924050" y="4165600"/>
          <p14:tracePt t="66713" x="1784350" y="4165600"/>
          <p14:tracePt t="66730" x="1670050" y="4165600"/>
          <p14:tracePt t="66746" x="1562100" y="4165600"/>
          <p14:tracePt t="66763" x="1466850" y="4146550"/>
          <p14:tracePt t="66780" x="1371600" y="4108450"/>
          <p14:tracePt t="66796" x="1301750" y="4064000"/>
          <p14:tracePt t="66813" x="1238250" y="4006850"/>
          <p14:tracePt t="66830" x="1187450" y="3943350"/>
          <p14:tracePt t="66846" x="1136650" y="3867150"/>
          <p14:tracePt t="66863" x="1060450" y="3752850"/>
          <p14:tracePt t="66879" x="1022350" y="3689350"/>
          <p14:tracePt t="66896" x="1003300" y="3644900"/>
          <p14:tracePt t="66913" x="996950" y="3606800"/>
          <p14:tracePt t="66930" x="996950" y="3556000"/>
          <p14:tracePt t="66946" x="1022350" y="3505200"/>
          <p14:tracePt t="66963" x="1060450" y="3448050"/>
          <p14:tracePt t="66979" x="1111250" y="3397250"/>
          <p14:tracePt t="66996" x="1168400" y="3352800"/>
          <p14:tracePt t="67013" x="1238250" y="3321050"/>
          <p14:tracePt t="67030" x="1320800" y="3295650"/>
          <p14:tracePt t="67046" x="1397000" y="3270250"/>
          <p14:tracePt t="67048" x="1460500" y="3257550"/>
          <p14:tracePt t="67063" x="1593850" y="3251200"/>
          <p14:tracePt t="67079" x="1739900" y="3244850"/>
          <p14:tracePt t="67096" x="1873250" y="3244850"/>
          <p14:tracePt t="67113" x="1968500" y="3244850"/>
          <p14:tracePt t="67129" x="2057400" y="3257550"/>
          <p14:tracePt t="67147" x="2120900" y="3289300"/>
          <p14:tracePt t="67163" x="2216150" y="3321050"/>
          <p14:tracePt t="67180" x="2311400" y="3352800"/>
          <p14:tracePt t="67196" x="2400300" y="3384550"/>
          <p14:tracePt t="67213" x="2463800" y="3403600"/>
          <p14:tracePt t="67230" x="2501900" y="3441700"/>
          <p14:tracePt t="67246" x="2571750" y="3479800"/>
          <p14:tracePt t="67263" x="2654300" y="3524250"/>
          <p14:tracePt t="67279" x="2698750" y="3549650"/>
          <p14:tracePt t="67296" x="2724150" y="3581400"/>
          <p14:tracePt t="67313" x="2736850" y="3625850"/>
          <p14:tracePt t="67329" x="2743200" y="3670300"/>
          <p14:tracePt t="67346" x="2743200" y="3721100"/>
          <p14:tracePt t="67363" x="2717800" y="3778250"/>
          <p14:tracePt t="67380" x="2686050" y="3841750"/>
          <p14:tracePt t="67396" x="2641600" y="3911600"/>
          <p14:tracePt t="67413" x="2571750" y="3956050"/>
          <p14:tracePt t="67430" x="2495550" y="4006850"/>
          <p14:tracePt t="67446" x="2419350" y="4032250"/>
          <p14:tracePt t="67448" x="2381250" y="4044950"/>
          <p14:tracePt t="67463" x="2311400" y="4064000"/>
          <p14:tracePt t="67480" x="2203450" y="4064000"/>
          <p14:tracePt t="67496" x="2089150" y="4064000"/>
          <p14:tracePt t="67513" x="1974850" y="4064000"/>
          <p14:tracePt t="67530" x="1854200" y="4064000"/>
          <p14:tracePt t="67547" x="1758950" y="4064000"/>
          <p14:tracePt t="67563" x="1708150" y="4057650"/>
          <p14:tracePt t="67580" x="1689100" y="4044950"/>
          <p14:tracePt t="67704" x="1682750" y="4044950"/>
          <p14:tracePt t="67712" x="1676400" y="4044950"/>
          <p14:tracePt t="67729" x="1663700" y="4038600"/>
          <p14:tracePt t="67746" x="1657350" y="4038600"/>
          <p14:tracePt t="67763" x="1651000" y="4032250"/>
          <p14:tracePt t="67779" x="1644650" y="4032250"/>
          <p14:tracePt t="67796" x="1638300" y="4025900"/>
          <p14:tracePt t="67813" x="1638300" y="4013200"/>
          <p14:tracePt t="67830" x="1638300" y="4006850"/>
          <p14:tracePt t="67847" x="1638300" y="4000500"/>
          <p14:tracePt t="67849" x="1651000" y="4000500"/>
          <p14:tracePt t="67863" x="1657350" y="3994150"/>
          <p14:tracePt t="68088" x="1644650" y="3994150"/>
          <p14:tracePt t="68096" x="1625600" y="4000500"/>
          <p14:tracePt t="68113" x="1581150" y="3981450"/>
          <p14:tracePt t="68129" x="1511300" y="3968750"/>
          <p14:tracePt t="68146" x="1435100" y="3968750"/>
          <p14:tracePt t="68163" x="1377950" y="3962400"/>
          <p14:tracePt t="68179" x="1333500" y="3962400"/>
          <p14:tracePt t="68196" x="1276350" y="3962400"/>
          <p14:tracePt t="68213" x="1219200" y="3956050"/>
          <p14:tracePt t="68230" x="1162050" y="3937000"/>
          <p14:tracePt t="68246" x="1098550" y="3917950"/>
          <p14:tracePt t="68263" x="1054100" y="3898900"/>
          <p14:tracePt t="68264" x="1041400" y="3892550"/>
          <p14:tracePt t="68279" x="1022350" y="3873500"/>
          <p14:tracePt t="68296" x="1009650" y="3829050"/>
          <p14:tracePt t="68313" x="1009650" y="3759200"/>
          <p14:tracePt t="68329" x="1016000" y="3695700"/>
          <p14:tracePt t="68346" x="1035050" y="3651250"/>
          <p14:tracePt t="68363" x="1066800" y="3613150"/>
          <p14:tracePt t="68380" x="1130300" y="3594100"/>
          <p14:tracePt t="68396" x="1193800" y="3568700"/>
          <p14:tracePt t="68413" x="1295400" y="3536950"/>
          <p14:tracePt t="68429" x="1422400" y="3492500"/>
          <p14:tracePt t="68446" x="1612900" y="3479800"/>
          <p14:tracePt t="68463" x="1917700" y="3473450"/>
          <p14:tracePt t="68479" x="2070100" y="3467100"/>
          <p14:tracePt t="68496" x="2184400" y="3454400"/>
          <p14:tracePt t="68513" x="2254250" y="3486150"/>
          <p14:tracePt t="68529" x="2324100" y="3530600"/>
          <p14:tracePt t="68546" x="2387600" y="3575050"/>
          <p14:tracePt t="68563" x="2438400" y="3619500"/>
          <p14:tracePt t="68580" x="2489200" y="3663950"/>
          <p14:tracePt t="68596" x="2546350" y="3702050"/>
          <p14:tracePt t="68613" x="2597150" y="3733800"/>
          <p14:tracePt t="68629" x="2641600" y="3765550"/>
          <p14:tracePt t="68646" x="2673350" y="3784600"/>
          <p14:tracePt t="68663" x="2686050" y="3816350"/>
          <p14:tracePt t="68680" x="2705100" y="3867150"/>
          <p14:tracePt t="68696" x="2711450" y="3898900"/>
          <p14:tracePt t="68713" x="2711450" y="3943350"/>
          <p14:tracePt t="68730" x="2679700" y="3994150"/>
          <p14:tracePt t="68746" x="2635250" y="4044950"/>
          <p14:tracePt t="68763" x="2571750" y="4083050"/>
          <p14:tracePt t="68780" x="2489200" y="4121150"/>
          <p14:tracePt t="68796" x="2393950" y="4152900"/>
          <p14:tracePt t="68813" x="2260600" y="4165600"/>
          <p14:tracePt t="68829" x="2120900" y="4165600"/>
          <p14:tracePt t="68846" x="1981200" y="4152900"/>
          <p14:tracePt t="68863" x="1809750" y="4133850"/>
          <p14:tracePt t="68880" x="1695450" y="4133850"/>
          <p14:tracePt t="68896" x="1581150" y="4133850"/>
          <p14:tracePt t="68913" x="1492250" y="4127500"/>
          <p14:tracePt t="68930" x="1422400" y="4127500"/>
          <p14:tracePt t="68946" x="1358900" y="4114800"/>
          <p14:tracePt t="68963" x="1308100" y="4102100"/>
          <p14:tracePt t="68980" x="1289050" y="4089400"/>
          <p14:tracePt t="68996" x="1276350" y="4076700"/>
          <p14:tracePt t="69013" x="1270000" y="4051300"/>
          <p14:tracePt t="69029" x="1263650" y="4013200"/>
          <p14:tracePt t="69046" x="1257300" y="3975100"/>
          <p14:tracePt t="69064" x="1250950" y="3911600"/>
          <p14:tracePt t="69080" x="1250950" y="3854450"/>
          <p14:tracePt t="69096" x="1250950" y="3803650"/>
          <p14:tracePt t="69113" x="1257300" y="3759200"/>
          <p14:tracePt t="69129" x="1289050" y="3714750"/>
          <p14:tracePt t="69146" x="1333500" y="3683000"/>
          <p14:tracePt t="69163" x="1371600" y="3663950"/>
          <p14:tracePt t="69180" x="1428750" y="3638550"/>
          <p14:tracePt t="69196" x="1511300" y="3606800"/>
          <p14:tracePt t="69213" x="1612900" y="3581400"/>
          <p14:tracePt t="69230" x="1733550" y="3581400"/>
          <p14:tracePt t="69246" x="1854200" y="3575050"/>
          <p14:tracePt t="69248" x="1911350" y="3575050"/>
          <p14:tracePt t="69263" x="2019300" y="3587750"/>
          <p14:tracePt t="69280" x="2108200" y="3619500"/>
          <p14:tracePt t="69296" x="2203450" y="3651250"/>
          <p14:tracePt t="69313" x="2260600" y="3695700"/>
          <p14:tracePt t="69329" x="2336800" y="3740150"/>
          <p14:tracePt t="69346" x="2368550" y="3765550"/>
          <p14:tracePt t="69363" x="2387600" y="3784600"/>
          <p14:tracePt t="69380" x="2400300" y="3810000"/>
          <p14:tracePt t="69396" x="2400300" y="3848100"/>
          <p14:tracePt t="69413" x="2400300" y="3886200"/>
          <p14:tracePt t="69429" x="2400300" y="3924300"/>
          <p14:tracePt t="69446" x="2400300" y="3968750"/>
          <p14:tracePt t="69463" x="2381250" y="4064000"/>
          <p14:tracePt t="69479" x="2343150" y="4108450"/>
          <p14:tracePt t="69496" x="2298700" y="4140200"/>
          <p14:tracePt t="69513" x="2235200" y="4165600"/>
          <p14:tracePt t="69530" x="2165350" y="4184650"/>
          <p14:tracePt t="69546" x="2089150" y="4210050"/>
          <p14:tracePt t="69563" x="1974850" y="4210050"/>
          <p14:tracePt t="69580" x="1847850" y="4197350"/>
          <p14:tracePt t="69596" x="1746250" y="4203700"/>
          <p14:tracePt t="69613" x="1644650" y="4191000"/>
          <p14:tracePt t="69629" x="1562100" y="4165600"/>
          <p14:tracePt t="69647" x="1498600" y="4140200"/>
          <p14:tracePt t="69663" x="1473200" y="4127500"/>
          <p14:tracePt t="69679" x="1454150" y="4108450"/>
          <p14:tracePt t="69696" x="1454150" y="4102100"/>
          <p14:tracePt t="69713" x="1441450" y="4083050"/>
          <p14:tracePt t="69729" x="1422400" y="4057650"/>
          <p14:tracePt t="69747" x="1397000" y="4032250"/>
          <p14:tracePt t="69763" x="1371600" y="4000500"/>
          <p14:tracePt t="69779" x="1365250" y="3962400"/>
          <p14:tracePt t="69796" x="1365250" y="3937000"/>
          <p14:tracePt t="69813" x="1371600" y="3917950"/>
          <p14:tracePt t="69829" x="1390650" y="3879850"/>
          <p14:tracePt t="69846" x="1422400" y="3841750"/>
          <p14:tracePt t="69863" x="1485900" y="3771900"/>
          <p14:tracePt t="69879" x="1549400" y="3733800"/>
          <p14:tracePt t="69896" x="1631950" y="3702050"/>
          <p14:tracePt t="69913" x="1720850" y="3670300"/>
          <p14:tracePt t="69930" x="1784350" y="3651250"/>
          <p14:tracePt t="69946" x="1847850" y="3644900"/>
          <p14:tracePt t="69963" x="1924050" y="3644900"/>
          <p14:tracePt t="69980" x="2019300" y="3644900"/>
          <p14:tracePt t="69996" x="2133600" y="3644900"/>
          <p14:tracePt t="70013" x="2273300" y="3689350"/>
          <p14:tracePt t="70029" x="2400300" y="3740150"/>
          <p14:tracePt t="70046" x="2501900" y="3752850"/>
          <p14:tracePt t="70063" x="2552700" y="3771900"/>
          <p14:tracePt t="70065" x="2565400" y="3784600"/>
          <p14:tracePt t="70080" x="2578100" y="3803650"/>
          <p14:tracePt t="70096" x="2578100" y="3829050"/>
          <p14:tracePt t="70113" x="2578100" y="3879850"/>
          <p14:tracePt t="70129" x="2578100" y="3930650"/>
          <p14:tracePt t="70146" x="2546350" y="3987800"/>
          <p14:tracePt t="70163" x="2501900" y="4044950"/>
          <p14:tracePt t="70180" x="2451100" y="4089400"/>
          <p14:tracePt t="70196" x="2374900" y="4114800"/>
          <p14:tracePt t="70213" x="2279650" y="4133850"/>
          <p14:tracePt t="70229" x="2165350" y="4127500"/>
          <p14:tracePt t="70246" x="2076450" y="4127500"/>
          <p14:tracePt t="70263" x="1924050" y="4127500"/>
          <p14:tracePt t="70279" x="1828800" y="4095750"/>
          <p14:tracePt t="70296" x="1720850" y="4057650"/>
          <p14:tracePt t="70313" x="1676400" y="4044950"/>
          <p14:tracePt t="70528" x="1663700" y="4057650"/>
          <p14:tracePt t="70546" x="1651000" y="4070350"/>
          <p14:tracePt t="70563" x="1644650" y="4070350"/>
          <p14:tracePt t="70580" x="1631950" y="4076700"/>
          <p14:tracePt t="70596" x="1612900" y="4083050"/>
          <p14:tracePt t="70613" x="1593850" y="4083050"/>
          <p14:tracePt t="70630" x="1562100" y="4095750"/>
          <p14:tracePt t="70647" x="1524000" y="4095750"/>
          <p14:tracePt t="70649" x="1511300" y="4095750"/>
          <p14:tracePt t="70663" x="1479550" y="4095750"/>
          <p14:tracePt t="70680" x="1435100" y="4095750"/>
          <p14:tracePt t="70696" x="1390650" y="4083050"/>
          <p14:tracePt t="70713" x="1377950" y="4076700"/>
          <p14:tracePt t="70746" x="1371600" y="4070350"/>
          <p14:tracePt t="70763" x="1358900" y="4038600"/>
          <p14:tracePt t="70779" x="1339850" y="4000500"/>
          <p14:tracePt t="70797" x="1327150" y="3949700"/>
          <p14:tracePt t="70813" x="1314450" y="3917950"/>
          <p14:tracePt t="70830" x="1308100" y="3886200"/>
          <p14:tracePt t="70846" x="1308100" y="3860800"/>
          <p14:tracePt t="70848" x="1308100" y="3841750"/>
          <p14:tracePt t="70863" x="1308100" y="3810000"/>
          <p14:tracePt t="70879" x="1308100" y="3765550"/>
          <p14:tracePt t="70896" x="1320800" y="3740150"/>
          <p14:tracePt t="70913" x="1339850" y="3702050"/>
          <p14:tracePt t="70929" x="1377950" y="3670300"/>
          <p14:tracePt t="70947" x="1416050" y="3651250"/>
          <p14:tracePt t="70963" x="1447800" y="3632200"/>
          <p14:tracePt t="70979" x="1498600" y="3613150"/>
          <p14:tracePt t="70996" x="1549400" y="3594100"/>
          <p14:tracePt t="71013" x="1606550" y="3587750"/>
          <p14:tracePt t="71029" x="1682750" y="3575050"/>
          <p14:tracePt t="71046" x="1784350" y="3575050"/>
          <p14:tracePt t="71063" x="1943100" y="3575050"/>
          <p14:tracePt t="71080" x="2044700" y="3575050"/>
          <p14:tracePt t="71097" x="2146300" y="3581400"/>
          <p14:tracePt t="71113" x="2228850" y="3581400"/>
          <p14:tracePt t="71130" x="2305050" y="3581400"/>
          <p14:tracePt t="71146" x="2381250" y="3587750"/>
          <p14:tracePt t="71164" x="2463800" y="3619500"/>
          <p14:tracePt t="71179" x="2533650" y="3638550"/>
          <p14:tracePt t="71197" x="2578100" y="3651250"/>
          <p14:tracePt t="71213" x="2635250" y="3663950"/>
          <p14:tracePt t="71230" x="2679700" y="3683000"/>
          <p14:tracePt t="71246" x="2692400" y="3689350"/>
          <p14:tracePt t="71279" x="2692400" y="3714750"/>
          <p14:tracePt t="71296" x="2698750" y="3733800"/>
          <p14:tracePt t="71313" x="2698750" y="3752850"/>
          <p14:tracePt t="71329" x="2698750" y="3790950"/>
          <p14:tracePt t="71346" x="2698750" y="3835400"/>
          <p14:tracePt t="71363" x="2686050" y="3873500"/>
          <p14:tracePt t="71379" x="2667000" y="3892550"/>
          <p14:tracePt t="71396" x="2660650" y="3917950"/>
          <p14:tracePt t="71413" x="2654300" y="3937000"/>
          <p14:tracePt t="71429" x="2635250" y="3956050"/>
          <p14:tracePt t="71446" x="2616200" y="3968750"/>
          <p14:tracePt t="71463" x="2571750" y="3981450"/>
          <p14:tracePt t="71465" x="2552700" y="3987800"/>
          <p14:tracePt t="71479" x="2482850" y="4000500"/>
          <p14:tracePt t="71496" x="2413000" y="4019550"/>
          <p14:tracePt t="71513" x="2355850" y="4019550"/>
          <p14:tracePt t="71530" x="2298700" y="4019550"/>
          <p14:tracePt t="71546" x="2241550" y="4019550"/>
          <p14:tracePt t="71563" x="2184400" y="4019550"/>
          <p14:tracePt t="71579" x="2108200" y="4019550"/>
          <p14:tracePt t="71596" x="2032000" y="4013200"/>
          <p14:tracePt t="71613" x="1936750" y="4013200"/>
          <p14:tracePt t="71630" x="1854200" y="4013200"/>
          <p14:tracePt t="71646" x="1765300" y="4013200"/>
          <p14:tracePt t="71648" x="1720850" y="4019550"/>
          <p14:tracePt t="71663" x="1631950" y="4000500"/>
          <p14:tracePt t="71679" x="1549400" y="3981450"/>
          <p14:tracePt t="71696" x="1466850" y="3975100"/>
          <p14:tracePt t="71713" x="1409700" y="3968750"/>
          <p14:tracePt t="71729" x="1371600" y="3968750"/>
          <p14:tracePt t="71746" x="1339850" y="3968750"/>
          <p14:tracePt t="71763" x="1333500" y="3968750"/>
          <p14:tracePt t="71780" x="1295400" y="3962400"/>
          <p14:tracePt t="71796" x="1244600" y="3956050"/>
          <p14:tracePt t="71813" x="1200150" y="3949700"/>
          <p14:tracePt t="71829" x="1168400" y="3943350"/>
          <p14:tracePt t="71846" x="1155700" y="3943350"/>
          <p14:tracePt t="71863" x="1155700" y="3937000"/>
          <p14:tracePt t="71896" x="1149350" y="3937000"/>
          <p14:tracePt t="71913" x="1136650" y="3930650"/>
          <p14:tracePt t="71929" x="1123950" y="3917950"/>
          <p14:tracePt t="71946" x="1104900" y="3905250"/>
          <p14:tracePt t="71963" x="1079500" y="3886200"/>
          <p14:tracePt t="71980" x="1066800" y="3867150"/>
          <p14:tracePt t="71996" x="1066800" y="3835400"/>
          <p14:tracePt t="72013" x="1066800" y="3816350"/>
          <p14:tracePt t="72029" x="1066800" y="3803650"/>
          <p14:tracePt t="72046" x="1066800" y="3790950"/>
          <p14:tracePt t="72063" x="1054100" y="3778250"/>
          <p14:tracePt t="72080" x="1028700" y="3740150"/>
          <p14:tracePt t="72096" x="1022350" y="3714750"/>
          <p14:tracePt t="72113" x="1016000" y="3695700"/>
          <p14:tracePt t="72130" x="1009650" y="3683000"/>
          <p14:tracePt t="72146" x="996950" y="3670300"/>
          <p14:tracePt t="72163" x="990600" y="3651250"/>
          <p14:tracePt t="72179" x="971550" y="3632200"/>
          <p14:tracePt t="72196" x="952500" y="3613150"/>
          <p14:tracePt t="72213" x="927100" y="3594100"/>
          <p14:tracePt t="72229" x="901700" y="3575050"/>
          <p14:tracePt t="72246" x="876300" y="3562350"/>
          <p14:tracePt t="72264" x="831850" y="3530600"/>
          <p14:tracePt t="72280" x="787400" y="3486150"/>
          <p14:tracePt t="72296" x="742950" y="3441700"/>
          <p14:tracePt t="72313" x="698500" y="3416300"/>
          <p14:tracePt t="72330" x="666750" y="3390900"/>
          <p14:tracePt t="72346" x="660400" y="3390900"/>
          <p14:tracePt t="72396" x="647700" y="3390900"/>
          <p14:tracePt t="72413" x="615950" y="3403600"/>
          <p14:tracePt t="72429" x="596900" y="3416300"/>
          <p14:tracePt t="72446" x="584200" y="3416300"/>
          <p14:tracePt t="72576" x="590550" y="3416300"/>
          <p14:tracePt t="72583" x="596900" y="3416300"/>
          <p14:tracePt t="72608" x="596900" y="3409950"/>
          <p14:tracePt t="72664" x="603250" y="3409950"/>
          <p14:tracePt t="72840" x="603250" y="3403600"/>
          <p14:tracePt t="72856" x="615950" y="3397250"/>
          <p14:tracePt t="72864" x="628650" y="3397250"/>
          <p14:tracePt t="72871" x="647700" y="3390900"/>
          <p14:tracePt t="72880" x="666750" y="3384550"/>
          <p14:tracePt t="72898" x="711200" y="3384550"/>
          <p14:tracePt t="72913" x="762000" y="3384550"/>
          <p14:tracePt t="72930" x="825500" y="3384550"/>
          <p14:tracePt t="72946" x="895350" y="3384550"/>
          <p14:tracePt t="72963" x="984250" y="3403600"/>
          <p14:tracePt t="72980" x="1092200" y="3441700"/>
          <p14:tracePt t="72996" x="1187450" y="3473450"/>
          <p14:tracePt t="73013" x="1257300" y="3492500"/>
          <p14:tracePt t="73029" x="1308100" y="3524250"/>
          <p14:tracePt t="73046" x="1365250" y="3568700"/>
          <p14:tracePt t="73063" x="1447800" y="3632200"/>
          <p14:tracePt t="73079" x="1492250" y="3702050"/>
          <p14:tracePt t="73096" x="1536700" y="3765550"/>
          <p14:tracePt t="73113" x="1555750" y="3816350"/>
          <p14:tracePt t="73130" x="1562100" y="3848100"/>
          <p14:tracePt t="73146" x="1568450" y="3867150"/>
          <p14:tracePt t="73163" x="1568450" y="3873500"/>
          <p14:tracePt t="73296" x="1568450" y="3879850"/>
          <p14:tracePt t="73328" x="1568450" y="3886200"/>
          <p14:tracePt t="73335" x="1562100" y="3886200"/>
          <p14:tracePt t="73346" x="1555750" y="3886200"/>
          <p14:tracePt t="73363" x="1555750" y="3898900"/>
          <p14:tracePt t="73380" x="1530350" y="3911600"/>
          <p14:tracePt t="73396" x="1498600" y="3924300"/>
          <p14:tracePt t="73413" x="1460500" y="3937000"/>
          <p14:tracePt t="73430" x="1428750" y="3937000"/>
          <p14:tracePt t="73446" x="1409700" y="3937000"/>
          <p14:tracePt t="73465" x="1403350" y="3937000"/>
          <p14:tracePt t="73512" x="1384300" y="3911600"/>
          <p14:tracePt t="73530" x="1371600" y="3886200"/>
          <p14:tracePt t="73546" x="1358900" y="3867150"/>
          <p14:tracePt t="73563" x="1352550" y="3835400"/>
          <p14:tracePt t="73580" x="1352550" y="3803650"/>
          <p14:tracePt t="73596" x="1352550" y="3778250"/>
          <p14:tracePt t="73613" x="1352550" y="3740150"/>
          <p14:tracePt t="73630" x="1365250" y="3708400"/>
          <p14:tracePt t="73646" x="1377950" y="3695700"/>
          <p14:tracePt t="73648" x="1384300" y="3689350"/>
          <p14:tracePt t="73663" x="1397000" y="3683000"/>
          <p14:tracePt t="73679" x="1428750" y="3670300"/>
          <p14:tracePt t="73696" x="1447800" y="3670300"/>
          <p14:tracePt t="73713" x="1479550" y="3670300"/>
          <p14:tracePt t="73729" x="1504950" y="3670300"/>
          <p14:tracePt t="73746" x="1549400" y="3670300"/>
          <p14:tracePt t="73763" x="1587500" y="3689350"/>
          <p14:tracePt t="73779" x="1619250" y="3702050"/>
          <p14:tracePt t="73796" x="1638300" y="3714750"/>
          <p14:tracePt t="73813" x="1651000" y="3733800"/>
          <p14:tracePt t="73830" x="1657350" y="3759200"/>
          <p14:tracePt t="73846" x="1657350" y="3778250"/>
          <p14:tracePt t="73848" x="1657350" y="3790950"/>
          <p14:tracePt t="73863" x="1657350" y="3810000"/>
          <p14:tracePt t="73880" x="1657350" y="3854450"/>
          <p14:tracePt t="73896" x="1657350" y="3873500"/>
          <p14:tracePt t="73913" x="1657350" y="3898900"/>
          <p14:tracePt t="73929" x="1657350" y="3924300"/>
          <p14:tracePt t="73946" x="1651000" y="3949700"/>
          <p14:tracePt t="73963" x="1619250" y="3981450"/>
          <p14:tracePt t="73979" x="1593850" y="3994150"/>
          <p14:tracePt t="73996" x="1568450" y="4000500"/>
          <p14:tracePt t="74013" x="1549400" y="4000500"/>
          <p14:tracePt t="74029" x="1524000" y="4000500"/>
          <p14:tracePt t="74046" x="1504950" y="4000500"/>
          <p14:tracePt t="74063" x="1466850" y="4000500"/>
          <p14:tracePt t="74065" x="1441450" y="4000500"/>
          <p14:tracePt t="74079" x="1403350" y="4000500"/>
          <p14:tracePt t="74096" x="1371600" y="4000500"/>
          <p14:tracePt t="74113" x="1339850" y="4000500"/>
          <p14:tracePt t="74130" x="1320800" y="4000500"/>
          <p14:tracePt t="74146" x="1308100" y="3994150"/>
          <p14:tracePt t="74232" x="1301750" y="3994150"/>
          <p14:tracePt t="74240" x="1295400" y="3981450"/>
          <p14:tracePt t="74248" x="1289050" y="3975100"/>
          <p14:tracePt t="74263" x="1257300" y="3943350"/>
          <p14:tracePt t="74280" x="1238250" y="3924300"/>
          <p14:tracePt t="74296" x="1225550" y="3905250"/>
          <p14:tracePt t="74313" x="1219200" y="3886200"/>
          <p14:tracePt t="74329" x="1212850" y="3879850"/>
          <p14:tracePt t="74346" x="1206500" y="3867150"/>
          <p14:tracePt t="74363" x="1206500" y="3841750"/>
          <p14:tracePt t="74379" x="1206500" y="3822700"/>
          <p14:tracePt t="74396" x="1206500" y="3803650"/>
          <p14:tracePt t="74413" x="1206500" y="3784600"/>
          <p14:tracePt t="74430" x="1219200" y="3759200"/>
          <p14:tracePt t="74446" x="1231900" y="3733800"/>
          <p14:tracePt t="74448" x="1238250" y="3727450"/>
          <p14:tracePt t="74463" x="1244600" y="3727450"/>
          <p14:tracePt t="74479" x="1257300" y="3714750"/>
          <p14:tracePt t="74496" x="1276350" y="3702050"/>
          <p14:tracePt t="74513" x="1308100" y="3695700"/>
          <p14:tracePt t="74530" x="1358900" y="3695700"/>
          <p14:tracePt t="74546" x="1409700" y="3695700"/>
          <p14:tracePt t="74563" x="1454150" y="3695700"/>
          <p14:tracePt t="74579" x="1498600" y="3695700"/>
          <p14:tracePt t="74596" x="1549400" y="3695700"/>
          <p14:tracePt t="74613" x="1593850" y="3695700"/>
          <p14:tracePt t="74630" x="1619250" y="3695700"/>
          <p14:tracePt t="74646" x="1638300" y="3702050"/>
          <p14:tracePt t="74663" x="1657350" y="3714750"/>
          <p14:tracePt t="74664" x="1676400" y="3721100"/>
          <p14:tracePt t="74679" x="1689100" y="3740150"/>
          <p14:tracePt t="74696" x="1714500" y="3752850"/>
          <p14:tracePt t="74713" x="1733550" y="3759200"/>
          <p14:tracePt t="74730" x="1746250" y="3765550"/>
          <p14:tracePt t="74746" x="1746250" y="3784600"/>
          <p14:tracePt t="74763" x="1752600" y="3803650"/>
          <p14:tracePt t="74779" x="1752600" y="3829050"/>
          <p14:tracePt t="74796" x="1752600" y="3854450"/>
          <p14:tracePt t="74813" x="1752600" y="3879850"/>
          <p14:tracePt t="74830" x="1752600" y="3898900"/>
          <p14:tracePt t="74846" x="1752600" y="3917950"/>
          <p14:tracePt t="74848" x="1752600" y="3930650"/>
          <p14:tracePt t="74863" x="1739900" y="3949700"/>
          <p14:tracePt t="74879" x="1720850" y="3975100"/>
          <p14:tracePt t="74896" x="1708150" y="3994150"/>
          <p14:tracePt t="74913" x="1682750" y="4000500"/>
          <p14:tracePt t="74930" x="1657350" y="4013200"/>
          <p14:tracePt t="74946" x="1631950" y="4025900"/>
          <p14:tracePt t="74963" x="1606550" y="4038600"/>
          <p14:tracePt t="74980" x="1593850" y="4044950"/>
          <p14:tracePt t="74996" x="1581150" y="4044950"/>
          <p14:tracePt t="75013" x="1568450" y="4051300"/>
          <p14:tracePt t="75029" x="1555750" y="4051300"/>
          <p14:tracePt t="75046" x="1530350" y="4051300"/>
          <p14:tracePt t="75063" x="1485900" y="4051300"/>
          <p14:tracePt t="75065" x="1460500" y="4051300"/>
          <p14:tracePt t="75080" x="1403350" y="4051300"/>
          <p14:tracePt t="75096" x="1352550" y="4044950"/>
          <p14:tracePt t="75113" x="1327150" y="4032250"/>
          <p14:tracePt t="75129" x="1295400" y="4019550"/>
          <p14:tracePt t="75146" x="1263650" y="3994150"/>
          <p14:tracePt t="75163" x="1238250" y="3968750"/>
          <p14:tracePt t="75179" x="1225550" y="3956050"/>
          <p14:tracePt t="75196" x="1219200" y="3937000"/>
          <p14:tracePt t="75213" x="1219200" y="3917950"/>
          <p14:tracePt t="75229" x="1219200" y="3886200"/>
          <p14:tracePt t="75246" x="1219200" y="3848100"/>
          <p14:tracePt t="75263" x="1219200" y="3797300"/>
          <p14:tracePt t="75280" x="1238250" y="3771900"/>
          <p14:tracePt t="75296" x="1250950" y="3752850"/>
          <p14:tracePt t="75313" x="1263650" y="3733800"/>
          <p14:tracePt t="75330" x="1289050" y="3721100"/>
          <p14:tracePt t="75346" x="1314450" y="3689350"/>
          <p14:tracePt t="75363" x="1352550" y="3683000"/>
          <p14:tracePt t="75380" x="1377950" y="3670300"/>
          <p14:tracePt t="75396" x="1409700" y="3663950"/>
          <p14:tracePt t="75413" x="1447800" y="3651250"/>
          <p14:tracePt t="75429" x="1492250" y="3651250"/>
          <p14:tracePt t="75446" x="1530350" y="3651250"/>
          <p14:tracePt t="75463" x="1555750" y="3657600"/>
          <p14:tracePt t="75465" x="1568450" y="3670300"/>
          <p14:tracePt t="75479" x="1606550" y="3695700"/>
          <p14:tracePt t="75497" x="1631950" y="3714750"/>
          <p14:tracePt t="75513" x="1657350" y="3740150"/>
          <p14:tracePt t="75530" x="1682750" y="3765550"/>
          <p14:tracePt t="75546" x="1695450" y="3778250"/>
          <p14:tracePt t="75563" x="1695450" y="3790950"/>
          <p14:tracePt t="75580" x="1701800" y="3816350"/>
          <p14:tracePt t="75596" x="1701800" y="3841750"/>
          <p14:tracePt t="75613" x="1695450" y="3860800"/>
          <p14:tracePt t="75629" x="1689100" y="3879850"/>
          <p14:tracePt t="75646" x="1682750" y="3898900"/>
          <p14:tracePt t="75663" x="1670050" y="3930650"/>
          <p14:tracePt t="75680" x="1657350" y="3956050"/>
          <p14:tracePt t="75696" x="1651000" y="3968750"/>
          <p14:tracePt t="75713" x="1644650" y="3968750"/>
          <p14:tracePt t="75808" x="1644650" y="3975100"/>
          <p14:tracePt t="75824" x="1644650" y="3981450"/>
          <p14:tracePt t="75840" x="1638300" y="3987800"/>
          <p14:tracePt t="75848" x="1625600" y="3994150"/>
          <p14:tracePt t="75863" x="1612900" y="4000500"/>
          <p14:tracePt t="75879" x="1549400" y="4019550"/>
          <p14:tracePt t="75896" x="1504950" y="4025900"/>
          <p14:tracePt t="75913" x="1473200" y="4025900"/>
          <p14:tracePt t="75930" x="1441450" y="4032250"/>
          <p14:tracePt t="75946" x="1422400" y="4032250"/>
          <p14:tracePt t="75963" x="1409700" y="4032250"/>
          <p14:tracePt t="75980" x="1397000" y="4032250"/>
          <p14:tracePt t="75996" x="1390650" y="4032250"/>
          <p14:tracePt t="76056" x="1390650" y="4019550"/>
          <p14:tracePt t="76064" x="1384300" y="4019550"/>
          <p14:tracePt t="76856" x="1384300" y="4013200"/>
          <p14:tracePt t="76872" x="1384300" y="4006850"/>
          <p14:tracePt t="76888" x="1384300" y="4000500"/>
          <p14:tracePt t="76960" x="1384300" y="3994150"/>
          <p14:tracePt t="76968" x="1384300" y="3975100"/>
          <p14:tracePt t="76979" x="1384300" y="3956050"/>
          <p14:tracePt t="76996" x="1384300" y="3917950"/>
          <p14:tracePt t="77013" x="1390650" y="3879850"/>
          <p14:tracePt t="77030" x="1409700" y="3841750"/>
          <p14:tracePt t="77046" x="1435100" y="3810000"/>
          <p14:tracePt t="77063" x="1485900" y="3771900"/>
          <p14:tracePt t="77079" x="1524000" y="3752850"/>
          <p14:tracePt t="77096" x="1555750" y="3746500"/>
          <p14:tracePt t="77113" x="1587500" y="3746500"/>
          <p14:tracePt t="77130" x="1619250" y="3746500"/>
          <p14:tracePt t="77146" x="1638300" y="3746500"/>
          <p14:tracePt t="77163" x="1651000" y="3746500"/>
          <p14:tracePt t="77303" x="1644650" y="3746500"/>
          <p14:tracePt t="77312" x="1638300" y="3746500"/>
          <p14:tracePt t="77336" x="1631950" y="3746500"/>
          <p14:tracePt t="77368" x="1631950" y="3740150"/>
          <p14:tracePt t="77376" x="1631950" y="3721100"/>
          <p14:tracePt t="77383" x="1625600" y="3689350"/>
          <p14:tracePt t="77396" x="1619250" y="3657600"/>
          <p14:tracePt t="77413" x="1612900" y="3568700"/>
          <p14:tracePt t="77429" x="1600200" y="3505200"/>
          <p14:tracePt t="77446" x="1593850" y="3479800"/>
          <p14:tracePt t="77463" x="1587500" y="34734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바닥글 개체 틀 5">
            <a:extLst>
              <a:ext uri="{FF2B5EF4-FFF2-40B4-BE49-F238E27FC236}">
                <a16:creationId xmlns:a16="http://schemas.microsoft.com/office/drawing/2014/main" id="{7CA9951D-33EB-4C35-A151-498BDA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8" name="슬라이드 번호 개체 틀 6">
            <a:extLst>
              <a:ext uri="{FF2B5EF4-FFF2-40B4-BE49-F238E27FC236}">
                <a16:creationId xmlns:a16="http://schemas.microsoft.com/office/drawing/2014/main" id="{44071AFC-00E4-4610-89CC-1C220D3B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7BAE02CA-6FCB-4A15-BAD1-857058E1A71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B9871FE-1778-437A-9E92-DC915717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What’s a protocol?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3C6E6EA-0203-41DF-9AA9-41F054C39E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a human protocol and a computer network protocol: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7ADCB1A9-D81B-4F00-9768-F84B0EA5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</a:rPr>
              <a:t>Q:</a:t>
            </a:r>
            <a:r>
              <a:rPr lang="en-US" altLang="ko-KR">
                <a:ea typeface="굴림" panose="020B0600000101010101" pitchFamily="50" charset="-127"/>
              </a:rPr>
              <a:t> Other human protocols? 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2BC4453D-C2FD-4530-9D7C-46D8B1D82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08" name="Group 16">
            <a:extLst>
              <a:ext uri="{FF2B5EF4-FFF2-40B4-BE49-F238E27FC236}">
                <a16:creationId xmlns:a16="http://schemas.microsoft.com/office/drawing/2014/main" id="{174E1B53-AB71-4849-B8BB-200AD31040AC}"/>
              </a:ext>
            </a:extLst>
          </p:cNvPr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8209" name="AutoShape 17">
              <a:extLst>
                <a:ext uri="{FF2B5EF4-FFF2-40B4-BE49-F238E27FC236}">
                  <a16:creationId xmlns:a16="http://schemas.microsoft.com/office/drawing/2014/main" id="{E2DA87A0-E185-4CAF-9D41-83EEA3625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5DAC49B7-3603-4DAD-8B49-4BA6617B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2979A4DB-F057-4BC1-9ECB-8582DC1C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" name="AutoShape 20">
              <a:extLst>
                <a:ext uri="{FF2B5EF4-FFF2-40B4-BE49-F238E27FC236}">
                  <a16:creationId xmlns:a16="http://schemas.microsoft.com/office/drawing/2014/main" id="{C80B1FDF-A76F-467D-B58E-5BBCD438A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" name="Line 21">
              <a:extLst>
                <a:ext uri="{FF2B5EF4-FFF2-40B4-BE49-F238E27FC236}">
                  <a16:creationId xmlns:a16="http://schemas.microsoft.com/office/drawing/2014/main" id="{C89B66D0-8563-45AA-803E-EBC052471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id="{50D99C5D-5805-45F5-98DA-D7149717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" name="Rectangle 23">
              <a:extLst>
                <a:ext uri="{FF2B5EF4-FFF2-40B4-BE49-F238E27FC236}">
                  <a16:creationId xmlns:a16="http://schemas.microsoft.com/office/drawing/2014/main" id="{03BDB49E-ED4C-4BD9-ACF1-F5003FA0E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" name="Rectangle 24">
              <a:extLst>
                <a:ext uri="{FF2B5EF4-FFF2-40B4-BE49-F238E27FC236}">
                  <a16:creationId xmlns:a16="http://schemas.microsoft.com/office/drawing/2014/main" id="{D6938671-D4B8-4E46-8520-89A4FCDA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8218" name="Object 26">
            <a:extLst>
              <a:ext uri="{FF2B5EF4-FFF2-40B4-BE49-F238E27FC236}">
                <a16:creationId xmlns:a16="http://schemas.microsoft.com/office/drawing/2014/main" id="{7D00ABB6-9237-40BB-BE7B-C31043F50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54" name="Picture 62" descr="Alice">
            <a:extLst>
              <a:ext uri="{FF2B5EF4-FFF2-40B4-BE49-F238E27FC236}">
                <a16:creationId xmlns:a16="http://schemas.microsoft.com/office/drawing/2014/main" id="{ED0C52EA-582A-4DE8-AE36-7ACF8CB1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5" name="Picture 63" descr="Bob">
            <a:extLst>
              <a:ext uri="{FF2B5EF4-FFF2-40B4-BE49-F238E27FC236}">
                <a16:creationId xmlns:a16="http://schemas.microsoft.com/office/drawing/2014/main" id="{12BDFCEB-4C72-4F5B-A69C-211D1C272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6" name="Text Box 64">
            <a:extLst>
              <a:ext uri="{FF2B5EF4-FFF2-40B4-BE49-F238E27FC236}">
                <a16:creationId xmlns:a16="http://schemas.microsoft.com/office/drawing/2014/main" id="{76727BCC-FC5E-46D3-8160-56B4DE64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24844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Hi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258" name="Line 66">
            <a:extLst>
              <a:ext uri="{FF2B5EF4-FFF2-40B4-BE49-F238E27FC236}">
                <a16:creationId xmlns:a16="http://schemas.microsoft.com/office/drawing/2014/main" id="{AD707AB4-16BD-4459-917A-4BFD3A582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59" name="Text Box 67">
            <a:extLst>
              <a:ext uri="{FF2B5EF4-FFF2-40B4-BE49-F238E27FC236}">
                <a16:creationId xmlns:a16="http://schemas.microsoft.com/office/drawing/2014/main" id="{B450AA0F-618C-4DD2-8A35-046781173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1416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Hi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262" name="Line 70">
            <a:extLst>
              <a:ext uri="{FF2B5EF4-FFF2-40B4-BE49-F238E27FC236}">
                <a16:creationId xmlns:a16="http://schemas.microsoft.com/office/drawing/2014/main" id="{ED5FEA63-F124-455B-B693-F85965E80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64" name="Group 72">
            <a:extLst>
              <a:ext uri="{FF2B5EF4-FFF2-40B4-BE49-F238E27FC236}">
                <a16:creationId xmlns:a16="http://schemas.microsoft.com/office/drawing/2014/main" id="{3861107A-6D1D-454B-ADA6-2AEACF2E3795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3694113"/>
            <a:ext cx="1090612" cy="701675"/>
            <a:chOff x="737" y="2747"/>
            <a:chExt cx="687" cy="442"/>
          </a:xfrm>
        </p:grpSpPr>
        <p:sp>
          <p:nvSpPr>
            <p:cNvPr id="8263" name="Rectangle 71">
              <a:extLst>
                <a:ext uri="{FF2B5EF4-FFF2-40B4-BE49-F238E27FC236}">
                  <a16:creationId xmlns:a16="http://schemas.microsoft.com/office/drawing/2014/main" id="{2DE062B7-6D37-48F3-9328-4F31F930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1" name="Text Box 69">
              <a:extLst>
                <a:ext uri="{FF2B5EF4-FFF2-40B4-BE49-F238E27FC236}">
                  <a16:creationId xmlns:a16="http://schemas.microsoft.com/office/drawing/2014/main" id="{153CB2C2-4E38-4196-90BF-CD64C72EE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747"/>
              <a:ext cx="687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Got the</a:t>
              </a:r>
            </a:p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time?</a:t>
              </a:r>
              <a:endParaRPr lang="en-US" altLang="ko-KR" sz="2000">
                <a:ea typeface="굴림" panose="020B0600000101010101" pitchFamily="50" charset="-127"/>
              </a:endParaRPr>
            </a:p>
          </p:txBody>
        </p:sp>
      </p:grpSp>
      <p:sp>
        <p:nvSpPr>
          <p:cNvPr id="8265" name="Line 73">
            <a:extLst>
              <a:ext uri="{FF2B5EF4-FFF2-40B4-BE49-F238E27FC236}">
                <a16:creationId xmlns:a16="http://schemas.microsoft.com/office/drawing/2014/main" id="{2A213849-F56A-4966-8CB2-4016D17B3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68" name="Group 76">
            <a:extLst>
              <a:ext uri="{FF2B5EF4-FFF2-40B4-BE49-F238E27FC236}">
                <a16:creationId xmlns:a16="http://schemas.microsoft.com/office/drawing/2014/main" id="{2FDF8B2B-A2BC-476C-AF96-0AF39C98289C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4360863"/>
            <a:ext cx="831850" cy="457200"/>
            <a:chOff x="1046" y="2771"/>
            <a:chExt cx="524" cy="288"/>
          </a:xfrm>
        </p:grpSpPr>
        <p:sp>
          <p:nvSpPr>
            <p:cNvPr id="8267" name="Rectangle 75">
              <a:extLst>
                <a:ext uri="{FF2B5EF4-FFF2-40B4-BE49-F238E27FC236}">
                  <a16:creationId xmlns:a16="http://schemas.microsoft.com/office/drawing/2014/main" id="{D1C838EC-25AC-4A11-8BBC-49B57A85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66" name="Text Box 74">
              <a:extLst>
                <a:ext uri="{FF2B5EF4-FFF2-40B4-BE49-F238E27FC236}">
                  <a16:creationId xmlns:a16="http://schemas.microsoft.com/office/drawing/2014/main" id="{B10A3A7C-1CF9-4818-AAA1-F13505C76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771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2:00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8270" name="Text Box 78">
            <a:extLst>
              <a:ext uri="{FF2B5EF4-FFF2-40B4-BE49-F238E27FC236}">
                <a16:creationId xmlns:a16="http://schemas.microsoft.com/office/drawing/2014/main" id="{6D3DACD8-B2DF-435B-9889-2FF49F77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2655888"/>
            <a:ext cx="1974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TCP connection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 req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277" name="Line 85">
            <a:extLst>
              <a:ext uri="{FF2B5EF4-FFF2-40B4-BE49-F238E27FC236}">
                <a16:creationId xmlns:a16="http://schemas.microsoft.com/office/drawing/2014/main" id="{6688E832-A075-44C4-9D43-174605DCDA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1" name="Line 89">
            <a:extLst>
              <a:ext uri="{FF2B5EF4-FFF2-40B4-BE49-F238E27FC236}">
                <a16:creationId xmlns:a16="http://schemas.microsoft.com/office/drawing/2014/main" id="{2D68B3AA-5153-4700-8CCB-0D16BA1B1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2" name="Line 90">
            <a:extLst>
              <a:ext uri="{FF2B5EF4-FFF2-40B4-BE49-F238E27FC236}">
                <a16:creationId xmlns:a16="http://schemas.microsoft.com/office/drawing/2014/main" id="{627ECC44-606D-45EB-9728-523094E99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85" name="Group 93">
            <a:extLst>
              <a:ext uri="{FF2B5EF4-FFF2-40B4-BE49-F238E27FC236}">
                <a16:creationId xmlns:a16="http://schemas.microsoft.com/office/drawing/2014/main" id="{12B4A277-C967-41E3-B990-19E18F7CEB46}"/>
              </a:ext>
            </a:extLst>
          </p:cNvPr>
          <p:cNvGrpSpPr>
            <a:grpSpLocks/>
          </p:cNvGrpSpPr>
          <p:nvPr/>
        </p:nvGrpSpPr>
        <p:grpSpPr bwMode="auto">
          <a:xfrm>
            <a:off x="5156200" y="3408363"/>
            <a:ext cx="1974850" cy="701675"/>
            <a:chOff x="3248" y="2147"/>
            <a:chExt cx="1244" cy="442"/>
          </a:xfrm>
        </p:grpSpPr>
        <p:sp>
          <p:nvSpPr>
            <p:cNvPr id="8284" name="Rectangle 92">
              <a:extLst>
                <a:ext uri="{FF2B5EF4-FFF2-40B4-BE49-F238E27FC236}">
                  <a16:creationId xmlns:a16="http://schemas.microsoft.com/office/drawing/2014/main" id="{FC0FEB42-5511-4C8A-9E6B-7DE0A646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83" name="Text Box 91">
              <a:extLst>
                <a:ext uri="{FF2B5EF4-FFF2-40B4-BE49-F238E27FC236}">
                  <a16:creationId xmlns:a16="http://schemas.microsoft.com/office/drawing/2014/main" id="{6BE34A36-9634-4096-9DAB-9D36B215B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TCP connection</a:t>
              </a:r>
            </a:p>
            <a:p>
              <a:r>
                <a:rPr lang="en-US" altLang="ko-KR" sz="20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response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8286" name="Line 94">
            <a:extLst>
              <a:ext uri="{FF2B5EF4-FFF2-40B4-BE49-F238E27FC236}">
                <a16:creationId xmlns:a16="http://schemas.microsoft.com/office/drawing/2014/main" id="{125FECAE-BB92-411E-B26C-3F3BDDA31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89" name="Group 97">
            <a:extLst>
              <a:ext uri="{FF2B5EF4-FFF2-40B4-BE49-F238E27FC236}">
                <a16:creationId xmlns:a16="http://schemas.microsoft.com/office/drawing/2014/main" id="{1FC9024F-2D88-4D70-89F3-4CDEACAA639F}"/>
              </a:ext>
            </a:extLst>
          </p:cNvPr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8288" name="Rectangle 96">
              <a:extLst>
                <a:ext uri="{FF2B5EF4-FFF2-40B4-BE49-F238E27FC236}">
                  <a16:creationId xmlns:a16="http://schemas.microsoft.com/office/drawing/2014/main" id="{A331F096-6EB2-4EA8-B68A-195B8AA6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87" name="Text Box 95">
              <a:extLst>
                <a:ext uri="{FF2B5EF4-FFF2-40B4-BE49-F238E27FC236}">
                  <a16:creationId xmlns:a16="http://schemas.microsoft.com/office/drawing/2014/main" id="{A1264AA5-1B9E-4F6F-BA2B-C6F290A25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400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Get http://www.awl.com/kurose-ross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grpSp>
        <p:nvGrpSpPr>
          <p:cNvPr id="8290" name="Group 98">
            <a:extLst>
              <a:ext uri="{FF2B5EF4-FFF2-40B4-BE49-F238E27FC236}">
                <a16:creationId xmlns:a16="http://schemas.microsoft.com/office/drawing/2014/main" id="{8E664168-A152-4ED8-9951-F3D4B8A17C22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4656138"/>
            <a:ext cx="908050" cy="457200"/>
            <a:chOff x="1046" y="2771"/>
            <a:chExt cx="572" cy="288"/>
          </a:xfrm>
        </p:grpSpPr>
        <p:sp>
          <p:nvSpPr>
            <p:cNvPr id="8291" name="Rectangle 99">
              <a:extLst>
                <a:ext uri="{FF2B5EF4-FFF2-40B4-BE49-F238E27FC236}">
                  <a16:creationId xmlns:a16="http://schemas.microsoft.com/office/drawing/2014/main" id="{D086C32A-2AE3-4820-A817-F2AE9EBD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92" name="Text Box 100">
              <a:extLst>
                <a:ext uri="{FF2B5EF4-FFF2-40B4-BE49-F238E27FC236}">
                  <a16:creationId xmlns:a16="http://schemas.microsoft.com/office/drawing/2014/main" id="{34BEE8BC-D7E8-41BC-94E0-B3E78C473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&lt;file&gt;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8293" name="Line 101">
            <a:extLst>
              <a:ext uri="{FF2B5EF4-FFF2-40B4-BE49-F238E27FC236}">
                <a16:creationId xmlns:a16="http://schemas.microsoft.com/office/drawing/2014/main" id="{8BDD0443-1B59-435A-9834-798F195C7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97" name="Group 105">
            <a:extLst>
              <a:ext uri="{FF2B5EF4-FFF2-40B4-BE49-F238E27FC236}">
                <a16:creationId xmlns:a16="http://schemas.microsoft.com/office/drawing/2014/main" id="{FE6234A8-5DC5-4C7D-802E-C4983C30A9F6}"/>
              </a:ext>
            </a:extLst>
          </p:cNvPr>
          <p:cNvGrpSpPr>
            <a:grpSpLocks/>
          </p:cNvGrpSpPr>
          <p:nvPr/>
        </p:nvGrpSpPr>
        <p:grpSpPr bwMode="auto">
          <a:xfrm>
            <a:off x="3679825" y="5094288"/>
            <a:ext cx="815975" cy="457200"/>
            <a:chOff x="2198" y="3221"/>
            <a:chExt cx="514" cy="288"/>
          </a:xfrm>
        </p:grpSpPr>
        <p:sp>
          <p:nvSpPr>
            <p:cNvPr id="8296" name="Rectangle 104">
              <a:extLst>
                <a:ext uri="{FF2B5EF4-FFF2-40B4-BE49-F238E27FC236}">
                  <a16:creationId xmlns:a16="http://schemas.microsoft.com/office/drawing/2014/main" id="{0FB31265-843C-427C-9B1D-72257756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94" name="Text Box 102">
              <a:extLst>
                <a:ext uri="{FF2B5EF4-FFF2-40B4-BE49-F238E27FC236}">
                  <a16:creationId xmlns:a16="http://schemas.microsoft.com/office/drawing/2014/main" id="{CF9B6FE4-E07F-42F4-B60F-B8CF6EA8C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21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accent2"/>
                  </a:solidFill>
                  <a:latin typeface="Comic Sans MS" panose="030F0702030302020204" pitchFamily="66" charset="0"/>
                  <a:ea typeface="굴림" panose="020B0600000101010101" pitchFamily="50" charset="-127"/>
                </a:rPr>
                <a:t>time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94"/>
    </mc:Choice>
    <mc:Fallback xmlns="">
      <p:transition spd="slow" advTm="43794"/>
    </mc:Fallback>
  </mc:AlternateContent>
  <p:extLst>
    <p:ext uri="{3A86A75C-4F4B-4683-9AE1-C65F6400EC91}">
      <p14:laserTraceLst xmlns:p14="http://schemas.microsoft.com/office/powerpoint/2010/main">
        <p14:tracePtLst>
          <p14:tracePt t="483" x="1587500" y="3460750"/>
          <p14:tracePt t="491" x="1587500" y="3454400"/>
          <p14:tracePt t="506" x="1587500" y="3441700"/>
          <p14:tracePt t="522" x="1619250" y="3409950"/>
          <p14:tracePt t="524" x="1631950" y="3390900"/>
          <p14:tracePt t="539" x="1657350" y="3327400"/>
          <p14:tracePt t="556" x="1708150" y="3244850"/>
          <p14:tracePt t="573" x="1752600" y="3162300"/>
          <p14:tracePt t="589" x="1797050" y="3086100"/>
          <p14:tracePt t="606" x="1828800" y="2984500"/>
          <p14:tracePt t="622" x="1873250" y="2851150"/>
          <p14:tracePt t="639" x="1930400" y="2679700"/>
          <p14:tracePt t="656" x="2000250" y="2482850"/>
          <p14:tracePt t="672" x="2044700" y="2324100"/>
          <p14:tracePt t="689" x="2089150" y="2216150"/>
          <p14:tracePt t="707" x="2139950" y="2108200"/>
          <p14:tracePt t="722" x="2165350" y="2070100"/>
          <p14:tracePt t="739" x="2260600" y="1943100"/>
          <p14:tracePt t="756" x="2330450" y="1847850"/>
          <p14:tracePt t="773" x="2393950" y="1816100"/>
          <p14:tracePt t="789" x="2425700" y="1809750"/>
          <p14:tracePt t="806" x="2451100" y="1841500"/>
          <p14:tracePt t="822" x="2482850" y="1924050"/>
          <p14:tracePt t="839" x="2520950" y="2006600"/>
          <p14:tracePt t="856" x="2520950" y="2044700"/>
          <p14:tracePt t="955" x="2527300" y="2012950"/>
          <p14:tracePt t="972" x="2540000" y="1930400"/>
          <p14:tracePt t="989" x="2533650" y="1835150"/>
          <p14:tracePt t="1006" x="2495550" y="1720850"/>
          <p14:tracePt t="1022" x="2457450" y="1606550"/>
          <p14:tracePt t="1040" x="2457450" y="1492250"/>
          <p14:tracePt t="1056" x="2470150" y="1384300"/>
          <p14:tracePt t="1072" x="2476500" y="1276350"/>
          <p14:tracePt t="1091" x="2501900" y="1123950"/>
          <p14:tracePt t="1105" x="2501900" y="1098550"/>
          <p14:tracePt t="1122" x="2508250" y="1060450"/>
          <p14:tracePt t="1124" x="2508250" y="1054100"/>
          <p14:tracePt t="1139" x="2508250" y="1047750"/>
          <p14:tracePt t="1156" x="2514600" y="1047750"/>
          <p14:tracePt t="1172" x="2533650" y="1041400"/>
          <p14:tracePt t="1189" x="2559050" y="1016000"/>
          <p14:tracePt t="1206" x="2590800" y="996950"/>
          <p14:tracePt t="1222" x="2603500" y="965200"/>
          <p14:tracePt t="1239" x="2609850" y="965200"/>
          <p14:tracePt t="1272" x="2609850" y="952500"/>
          <p14:tracePt t="1289" x="2609850" y="908050"/>
          <p14:tracePt t="1306" x="2641600" y="831850"/>
          <p14:tracePt t="1308" x="2654300" y="793750"/>
          <p14:tracePt t="1322" x="2667000" y="762000"/>
          <p14:tracePt t="1339" x="2692400" y="704850"/>
          <p14:tracePt t="1355" x="2705100" y="679450"/>
          <p14:tracePt t="1373" x="2736850" y="654050"/>
          <p14:tracePt t="1389" x="2806700" y="615950"/>
          <p14:tracePt t="1406" x="2882900" y="571500"/>
          <p14:tracePt t="1422" x="2997200" y="533400"/>
          <p14:tracePt t="1439" x="3117850" y="495300"/>
          <p14:tracePt t="1456" x="3276600" y="488950"/>
          <p14:tracePt t="1472" x="3473450" y="482600"/>
          <p14:tracePt t="1489" x="3689350" y="482600"/>
          <p14:tracePt t="1506" x="3911600" y="488950"/>
          <p14:tracePt t="1508" x="4025900" y="508000"/>
          <p14:tracePt t="1522" x="4121150" y="527050"/>
          <p14:tracePt t="1539" x="4375150" y="609600"/>
          <p14:tracePt t="1556" x="4508500" y="660400"/>
          <p14:tracePt t="1572" x="4629150" y="711200"/>
          <p14:tracePt t="1589" x="4756150" y="800100"/>
          <p14:tracePt t="1605" x="4864100" y="882650"/>
          <p14:tracePt t="1622" x="4953000" y="958850"/>
          <p14:tracePt t="1639" x="5003800" y="1041400"/>
          <p14:tracePt t="1656" x="5029200" y="1123950"/>
          <p14:tracePt t="1672" x="5022850" y="1206500"/>
          <p14:tracePt t="1689" x="4978400" y="1282700"/>
          <p14:tracePt t="1706" x="4921250" y="1352550"/>
          <p14:tracePt t="1723" x="4730750" y="1447800"/>
          <p14:tracePt t="1739" x="4559300" y="1511300"/>
          <p14:tracePt t="1756" x="4356100" y="1530350"/>
          <p14:tracePt t="1772" x="4152900" y="1524000"/>
          <p14:tracePt t="1789" x="3968750" y="1524000"/>
          <p14:tracePt t="1806" x="3759200" y="1511300"/>
          <p14:tracePt t="1822" x="3575050" y="1454150"/>
          <p14:tracePt t="1839" x="3454400" y="1384300"/>
          <p14:tracePt t="1856" x="3390900" y="1308100"/>
          <p14:tracePt t="1872" x="3346450" y="1219200"/>
          <p14:tracePt t="1889" x="3314700" y="1130300"/>
          <p14:tracePt t="1906" x="3282950" y="1041400"/>
          <p14:tracePt t="1908" x="3282950" y="1003300"/>
          <p14:tracePt t="1922" x="3276600" y="965200"/>
          <p14:tracePt t="1939" x="3295650" y="857250"/>
          <p14:tracePt t="1956" x="3333750" y="787400"/>
          <p14:tracePt t="1972" x="3397250" y="723900"/>
          <p14:tracePt t="1989" x="3498850" y="679450"/>
          <p14:tracePt t="2006" x="3600450" y="628650"/>
          <p14:tracePt t="2022" x="3740150" y="609600"/>
          <p14:tracePt t="2039" x="3879850" y="609600"/>
          <p14:tracePt t="2056" x="3994150" y="609600"/>
          <p14:tracePt t="2072" x="4057650" y="609600"/>
          <p14:tracePt t="2089" x="4089400" y="622300"/>
          <p14:tracePt t="2107" x="4108450" y="666750"/>
          <p14:tracePt t="2122" x="4108450" y="685800"/>
          <p14:tracePt t="2139" x="4108450" y="781050"/>
          <p14:tracePt t="2156" x="4108450" y="844550"/>
          <p14:tracePt t="2172" x="4089400" y="908050"/>
          <p14:tracePt t="2189" x="4076700" y="965200"/>
          <p14:tracePt t="2206" x="4044950" y="1028700"/>
          <p14:tracePt t="2222" x="4006850" y="1092200"/>
          <p14:tracePt t="2239" x="3975100" y="1136650"/>
          <p14:tracePt t="2255" x="3937000" y="1174750"/>
          <p14:tracePt t="2272" x="3930650" y="1174750"/>
          <p14:tracePt t="2355" x="3930650" y="1181100"/>
          <p14:tracePt t="2363" x="3892550" y="1200150"/>
          <p14:tracePt t="2372" x="3835400" y="1225550"/>
          <p14:tracePt t="2389" x="3651250" y="1301750"/>
          <p14:tracePt t="2406" x="3473450" y="1397000"/>
          <p14:tracePt t="2422" x="3340100" y="1498600"/>
          <p14:tracePt t="2439" x="3149600" y="1581150"/>
          <p14:tracePt t="2456" x="2940050" y="1644650"/>
          <p14:tracePt t="2472" x="2698750" y="1701800"/>
          <p14:tracePt t="2489" x="2451100" y="1727200"/>
          <p14:tracePt t="2506" x="2254250" y="1746250"/>
          <p14:tracePt t="2508" x="2146300" y="1746250"/>
          <p14:tracePt t="2523" x="2070100" y="1752600"/>
          <p14:tracePt t="2539" x="1905000" y="1752600"/>
          <p14:tracePt t="2556" x="1860550" y="1752600"/>
          <p14:tracePt t="2572" x="1847850" y="1752600"/>
          <p14:tracePt t="2627" x="1847850" y="1758950"/>
          <p14:tracePt t="2635" x="1847850" y="1765300"/>
          <p14:tracePt t="2642" x="1835150" y="1771650"/>
          <p14:tracePt t="2656" x="1822450" y="1778000"/>
          <p14:tracePt t="2672" x="1797050" y="1784350"/>
          <p14:tracePt t="2689" x="1778000" y="1790700"/>
          <p14:tracePt t="2706" x="1765300" y="1797050"/>
          <p14:tracePt t="2708" x="1752600" y="1797050"/>
          <p14:tracePt t="2722" x="1739900" y="1797050"/>
          <p14:tracePt t="2739" x="1682750" y="1816100"/>
          <p14:tracePt t="2756" x="1638300" y="1835150"/>
          <p14:tracePt t="2772" x="1581150" y="1847850"/>
          <p14:tracePt t="2789" x="1517650" y="1854200"/>
          <p14:tracePt t="2806" x="1447800" y="1860550"/>
          <p14:tracePt t="2823" x="1390650" y="1860550"/>
          <p14:tracePt t="2839" x="1346200" y="1860550"/>
          <p14:tracePt t="2856" x="1327150" y="1860550"/>
          <p14:tracePt t="2872" x="1327150" y="1854200"/>
          <p14:tracePt t="3835" x="1333500" y="1854200"/>
          <p14:tracePt t="3843" x="1365250" y="1847850"/>
          <p14:tracePt t="3851" x="1390650" y="1835150"/>
          <p14:tracePt t="3859" x="1422400" y="1828800"/>
          <p14:tracePt t="3872" x="1454150" y="1816100"/>
          <p14:tracePt t="3889" x="1524000" y="1790700"/>
          <p14:tracePt t="3906" x="1600200" y="1765300"/>
          <p14:tracePt t="3907" x="1644650" y="1752600"/>
          <p14:tracePt t="3922" x="1689100" y="1739900"/>
          <p14:tracePt t="3939" x="1828800" y="1695450"/>
          <p14:tracePt t="3956" x="1930400" y="1682750"/>
          <p14:tracePt t="3972" x="2032000" y="1676400"/>
          <p14:tracePt t="3989" x="2120900" y="1676400"/>
          <p14:tracePt t="4006" x="2197100" y="1676400"/>
          <p14:tracePt t="4022" x="2247900" y="1676400"/>
          <p14:tracePt t="4039" x="2273300" y="1676400"/>
          <p14:tracePt t="4056" x="2279650" y="1676400"/>
          <p14:tracePt t="4211" x="2266950" y="1676400"/>
          <p14:tracePt t="4226" x="2254250" y="1676400"/>
          <p14:tracePt t="4235" x="2235200" y="1676400"/>
          <p14:tracePt t="4243" x="2222500" y="1689100"/>
          <p14:tracePt t="4255" x="2197100" y="1695450"/>
          <p14:tracePt t="4272" x="2165350" y="1701800"/>
          <p14:tracePt t="4289" x="2101850" y="1720850"/>
          <p14:tracePt t="4306" x="2019300" y="1746250"/>
          <p14:tracePt t="4322" x="1911350" y="1797050"/>
          <p14:tracePt t="4323" x="1860550" y="1828800"/>
          <p14:tracePt t="4339" x="1758950" y="1898650"/>
          <p14:tracePt t="4356" x="1720850" y="1943100"/>
          <p14:tracePt t="4373" x="1689100" y="1993900"/>
          <p14:tracePt t="4389" x="1663700" y="2044700"/>
          <p14:tracePt t="4406" x="1619250" y="2108200"/>
          <p14:tracePt t="4422" x="1581150" y="2203450"/>
          <p14:tracePt t="4439" x="1549400" y="2286000"/>
          <p14:tracePt t="4456" x="1530350" y="2349500"/>
          <p14:tracePt t="4472" x="1517650" y="2374900"/>
          <p14:tracePt t="5299" x="1530350" y="2374900"/>
          <p14:tracePt t="5308" x="1543050" y="2374900"/>
          <p14:tracePt t="5315" x="1555750" y="2355850"/>
          <p14:tracePt t="5324" x="1581150" y="2324100"/>
          <p14:tracePt t="5339" x="1638300" y="2235200"/>
          <p14:tracePt t="5356" x="1695450" y="2127250"/>
          <p14:tracePt t="5372" x="1765300" y="2012950"/>
          <p14:tracePt t="5389" x="1828800" y="1911350"/>
          <p14:tracePt t="5406" x="1873250" y="1803400"/>
          <p14:tracePt t="5422" x="1905000" y="1720850"/>
          <p14:tracePt t="5439" x="1936750" y="1644650"/>
          <p14:tracePt t="5456" x="1974850" y="1593850"/>
          <p14:tracePt t="5472" x="2025650" y="1530350"/>
          <p14:tracePt t="5489" x="2095500" y="1485900"/>
          <p14:tracePt t="5506" x="2190750" y="1435100"/>
          <p14:tracePt t="5522" x="2305050" y="1403350"/>
          <p14:tracePt t="5523" x="2368550" y="1390650"/>
          <p14:tracePt t="5539" x="2495550" y="1377950"/>
          <p14:tracePt t="5556" x="2654300" y="1377950"/>
          <p14:tracePt t="5573" x="2806700" y="1377950"/>
          <p14:tracePt t="5589" x="2940050" y="1377950"/>
          <p14:tracePt t="5606" x="3048000" y="1377950"/>
          <p14:tracePt t="5623" x="3143250" y="1416050"/>
          <p14:tracePt t="5639" x="3181350" y="1447800"/>
          <p14:tracePt t="5656" x="3181350" y="1466850"/>
          <p14:tracePt t="5672" x="3181350" y="1473200"/>
          <p14:tracePt t="5724" x="3187700" y="1473200"/>
          <p14:tracePt t="5739" x="3194050" y="1473200"/>
          <p14:tracePt t="5756" x="3213100" y="1460500"/>
          <p14:tracePt t="5772" x="3263900" y="1441450"/>
          <p14:tracePt t="5789" x="3359150" y="1416050"/>
          <p14:tracePt t="5806" x="3511550" y="1416050"/>
          <p14:tracePt t="5823" x="3714750" y="1409700"/>
          <p14:tracePt t="5839" x="3924300" y="1403350"/>
          <p14:tracePt t="5856" x="4171950" y="1422400"/>
          <p14:tracePt t="5872" x="4419600" y="1460500"/>
          <p14:tracePt t="5889" x="4699000" y="1517650"/>
          <p14:tracePt t="5906" x="4914900" y="1524000"/>
          <p14:tracePt t="5907" x="4997450" y="1530350"/>
          <p14:tracePt t="5922" x="5054600" y="1536700"/>
          <p14:tracePt t="5939" x="5092700" y="1549400"/>
          <p14:tracePt t="5956" x="5086350" y="1549400"/>
          <p14:tracePt t="5973" x="5080000" y="1555750"/>
          <p14:tracePt t="6027" x="5073650" y="1555750"/>
          <p14:tracePt t="6036" x="5073650" y="1562100"/>
          <p14:tracePt t="6051" x="5067300" y="1562100"/>
          <p14:tracePt t="6059" x="5060950" y="1568450"/>
          <p14:tracePt t="6108" x="5054600" y="1562100"/>
          <p14:tracePt t="6115" x="5054600" y="1555750"/>
          <p14:tracePt t="6124" x="5054600" y="1543050"/>
          <p14:tracePt t="6139" x="5060950" y="1524000"/>
          <p14:tracePt t="6156" x="5105400" y="1466850"/>
          <p14:tracePt t="6172" x="5187950" y="1403350"/>
          <p14:tracePt t="6189" x="5295900" y="1327150"/>
          <p14:tracePt t="6206" x="5441950" y="1276350"/>
          <p14:tracePt t="6223" x="5575300" y="1257300"/>
          <p14:tracePt t="6239" x="5676900" y="1257300"/>
          <p14:tracePt t="6256" x="5791200" y="1257300"/>
          <p14:tracePt t="6273" x="5886450" y="1257300"/>
          <p14:tracePt t="6289" x="5988050" y="1257300"/>
          <p14:tracePt t="6305" x="6083300" y="1257300"/>
          <p14:tracePt t="6323" x="6172200" y="1295400"/>
          <p14:tracePt t="6339" x="6286500" y="1308100"/>
          <p14:tracePt t="6356" x="6343650" y="1320800"/>
          <p14:tracePt t="6372" x="6413500" y="1333500"/>
          <p14:tracePt t="6389" x="6496050" y="1339850"/>
          <p14:tracePt t="6406" x="6584950" y="1346200"/>
          <p14:tracePt t="6422" x="6635750" y="1365250"/>
          <p14:tracePt t="6439" x="6648450" y="1377950"/>
          <p14:tracePt t="6472" x="6642100" y="1384300"/>
          <p14:tracePt t="6489" x="6642100" y="1390650"/>
          <p14:tracePt t="6522" x="6635750" y="1390650"/>
          <p14:tracePt t="6539" x="6629400" y="1403350"/>
          <p14:tracePt t="6556" x="6623050" y="1416050"/>
          <p14:tracePt t="6573" x="6623050" y="1422400"/>
          <p14:tracePt t="6612" x="6623050" y="1428750"/>
          <p14:tracePt t="6691" x="6616700" y="1428750"/>
          <p14:tracePt t="6699" x="6616700" y="1435100"/>
          <p14:tracePt t="6811" x="6610350" y="1435100"/>
          <p14:tracePt t="6875" x="6604000" y="1435100"/>
          <p14:tracePt t="6883" x="6604000" y="1428750"/>
          <p14:tracePt t="6923" x="6597650" y="1428750"/>
          <p14:tracePt t="6940" x="6591300" y="1428750"/>
          <p14:tracePt t="6963" x="6584950" y="1428750"/>
          <p14:tracePt t="6979" x="6578600" y="1428750"/>
          <p14:tracePt t="7282" x="6572250" y="1428750"/>
          <p14:tracePt t="7515" x="6565900" y="1428750"/>
          <p14:tracePt t="9052" x="6540500" y="1428750"/>
          <p14:tracePt t="9059" x="6477000" y="1428750"/>
          <p14:tracePt t="9067" x="6400800" y="1428750"/>
          <p14:tracePt t="9075" x="6324600" y="1428750"/>
          <p14:tracePt t="9091" x="6184900" y="1473200"/>
          <p14:tracePt t="9106" x="6121400" y="1492250"/>
          <p14:tracePt t="9122" x="6026150" y="1536700"/>
          <p14:tracePt t="9124" x="5969000" y="1549400"/>
          <p14:tracePt t="9139" x="5861050" y="1587500"/>
          <p14:tracePt t="9156" x="5734050" y="1631950"/>
          <p14:tracePt t="9172" x="5562600" y="1720850"/>
          <p14:tracePt t="9189" x="5365750" y="1847850"/>
          <p14:tracePt t="9206" x="5143500" y="1968500"/>
          <p14:tracePt t="9222" x="4921250" y="2089150"/>
          <p14:tracePt t="9239" x="4711700" y="2165350"/>
          <p14:tracePt t="9256" x="4521200" y="2235200"/>
          <p14:tracePt t="9273" x="4330700" y="2286000"/>
          <p14:tracePt t="9289" x="4159250" y="2330450"/>
          <p14:tracePt t="9306" x="4025900" y="2374900"/>
          <p14:tracePt t="9322" x="3917950" y="2400300"/>
          <p14:tracePt t="9339" x="3816350" y="2438400"/>
          <p14:tracePt t="9356" x="3727450" y="2495550"/>
          <p14:tracePt t="9373" x="3600450" y="2571750"/>
          <p14:tracePt t="9389" x="3435350" y="2654300"/>
          <p14:tracePt t="9406" x="3289300" y="2736850"/>
          <p14:tracePt t="9422" x="3149600" y="2794000"/>
          <p14:tracePt t="9439" x="3003550" y="2844800"/>
          <p14:tracePt t="9456" x="2838450" y="2870200"/>
          <p14:tracePt t="9472" x="2667000" y="2914650"/>
          <p14:tracePt t="9489" x="2520950" y="2946400"/>
          <p14:tracePt t="9506" x="2406650" y="2946400"/>
          <p14:tracePt t="9523" x="2292350" y="2901950"/>
          <p14:tracePt t="9539" x="2216150" y="2901950"/>
          <p14:tracePt t="9556" x="2139950" y="2901950"/>
          <p14:tracePt t="9573" x="2101850" y="2927350"/>
          <p14:tracePt t="9589" x="2089150" y="2940050"/>
          <p14:tracePt t="9691" x="2095500" y="2933700"/>
          <p14:tracePt t="9700" x="2095500" y="2927350"/>
          <p14:tracePt t="9708" x="2082800" y="2927350"/>
          <p14:tracePt t="9722" x="2044700" y="2927350"/>
          <p14:tracePt t="9739" x="1974850" y="2927350"/>
          <p14:tracePt t="9755" x="1873250" y="2921000"/>
          <p14:tracePt t="9772" x="1771650" y="2914650"/>
          <p14:tracePt t="9789" x="1682750" y="2908300"/>
          <p14:tracePt t="9806" x="1587500" y="2908300"/>
          <p14:tracePt t="9822" x="1479550" y="2927350"/>
          <p14:tracePt t="9839" x="1346200" y="2927350"/>
          <p14:tracePt t="9856" x="1231900" y="2921000"/>
          <p14:tracePt t="9872" x="1136650" y="2895600"/>
          <p14:tracePt t="9889" x="1085850" y="2882900"/>
          <p14:tracePt t="9907" x="1028700" y="2882900"/>
          <p14:tracePt t="9922" x="1022350" y="2882900"/>
          <p14:tracePt t="9939" x="1009650" y="2882900"/>
          <p14:tracePt t="9979" x="1003300" y="2882900"/>
          <p14:tracePt t="9989" x="990600" y="2882900"/>
          <p14:tracePt t="10006" x="977900" y="2882900"/>
          <p14:tracePt t="10023" x="965200" y="2882900"/>
          <p14:tracePt t="10155" x="971550" y="2889250"/>
          <p14:tracePt t="10547" x="965200" y="2882900"/>
          <p14:tracePt t="10619" x="971550" y="2889250"/>
          <p14:tracePt t="10699" x="977900" y="2889250"/>
          <p14:tracePt t="10715" x="984250" y="2889250"/>
          <p14:tracePt t="10851" x="990600" y="2882900"/>
          <p14:tracePt t="10859" x="990600" y="2876550"/>
          <p14:tracePt t="10867" x="1003300" y="2870200"/>
          <p14:tracePt t="10875" x="1009650" y="2857500"/>
          <p14:tracePt t="10889" x="1022350" y="2844800"/>
          <p14:tracePt t="10906" x="1054100" y="2825750"/>
          <p14:tracePt t="10923" x="1092200" y="2806700"/>
          <p14:tracePt t="10939" x="1168400" y="2787650"/>
          <p14:tracePt t="10956" x="1231900" y="2774950"/>
          <p14:tracePt t="10973" x="1409700" y="2768600"/>
          <p14:tracePt t="10989" x="1651000" y="2768600"/>
          <p14:tracePt t="11006" x="1936750" y="2794000"/>
          <p14:tracePt t="11022" x="2228850" y="2844800"/>
          <p14:tracePt t="11039" x="2495550" y="2908300"/>
          <p14:tracePt t="11056" x="2774950" y="2990850"/>
          <p14:tracePt t="11072" x="3041650" y="3041650"/>
          <p14:tracePt t="11091" x="3371850" y="3067050"/>
          <p14:tracePt t="11106" x="3429000" y="3067050"/>
          <p14:tracePt t="11123" x="3460750" y="3067050"/>
          <p14:tracePt t="11124" x="3473450" y="3067050"/>
          <p14:tracePt t="11139" x="3492500" y="3067050"/>
          <p14:tracePt t="11156" x="3505200" y="3067050"/>
          <p14:tracePt t="11267" x="3498850" y="3067050"/>
          <p14:tracePt t="11275" x="3473450" y="3067050"/>
          <p14:tracePt t="11283" x="3435350" y="3067050"/>
          <p14:tracePt t="11291" x="3390900" y="3067050"/>
          <p14:tracePt t="11306" x="3314700" y="3067050"/>
          <p14:tracePt t="11322" x="3155950" y="3067050"/>
          <p14:tracePt t="11339" x="2882900" y="3067050"/>
          <p14:tracePt t="11356" x="2705100" y="3073400"/>
          <p14:tracePt t="11372" x="2508250" y="3073400"/>
          <p14:tracePt t="11389" x="2317750" y="3073400"/>
          <p14:tracePt t="11406" x="2146300" y="3067050"/>
          <p14:tracePt t="11422" x="1993900" y="3067050"/>
          <p14:tracePt t="11440" x="1847850" y="3060700"/>
          <p14:tracePt t="11456" x="1727200" y="3048000"/>
          <p14:tracePt t="11473" x="1625600" y="3041650"/>
          <p14:tracePt t="11489" x="1536700" y="3041650"/>
          <p14:tracePt t="11507" x="1403350" y="3041650"/>
          <p14:tracePt t="11523" x="1371600" y="3041650"/>
          <p14:tracePt t="11539" x="1295400" y="3041650"/>
          <p14:tracePt t="11556" x="1257300" y="3041650"/>
          <p14:tracePt t="11572" x="1250950" y="3041650"/>
          <p14:tracePt t="11606" x="1244600" y="3041650"/>
          <p14:tracePt t="11622" x="1219200" y="3041650"/>
          <p14:tracePt t="11639" x="1193800" y="3041650"/>
          <p14:tracePt t="11656" x="1162050" y="3028950"/>
          <p14:tracePt t="11672" x="1130300" y="3022600"/>
          <p14:tracePt t="11689" x="1117600" y="3016250"/>
          <p14:tracePt t="11723" x="1111250" y="3016250"/>
          <p14:tracePt t="11747" x="1111250" y="3009900"/>
          <p14:tracePt t="11756" x="1098550" y="3009900"/>
          <p14:tracePt t="11773" x="1073150" y="2997200"/>
          <p14:tracePt t="11789" x="1066800" y="2997200"/>
          <p14:tracePt t="11892" x="1066800" y="2990850"/>
          <p14:tracePt t="11907" x="1066800" y="2984500"/>
          <p14:tracePt t="11931" x="1066800" y="2978150"/>
          <p14:tracePt t="11955" x="1066800" y="2971800"/>
          <p14:tracePt t="11972" x="1073150" y="2971800"/>
          <p14:tracePt t="11987" x="1073150" y="2965450"/>
          <p14:tracePt t="11995" x="1079500" y="2959100"/>
          <p14:tracePt t="12006" x="1085850" y="2952750"/>
          <p14:tracePt t="12023" x="1085850" y="2946400"/>
          <p14:tracePt t="12039" x="1085850" y="2933700"/>
          <p14:tracePt t="12056" x="1092200" y="2921000"/>
          <p14:tracePt t="12073" x="1098550" y="2901950"/>
          <p14:tracePt t="12089" x="1104900" y="2882900"/>
          <p14:tracePt t="12106" x="1117600" y="2857500"/>
          <p14:tracePt t="12122" x="1130300" y="2832100"/>
          <p14:tracePt t="12124" x="1130300" y="2825750"/>
          <p14:tracePt t="12139" x="1136650" y="2806700"/>
          <p14:tracePt t="12156" x="1149350" y="2794000"/>
          <p14:tracePt t="12172" x="1168400" y="2781300"/>
          <p14:tracePt t="12189" x="1181100" y="2768600"/>
          <p14:tracePt t="12206" x="1187450" y="2755900"/>
          <p14:tracePt t="12222" x="1193800" y="2749550"/>
          <p14:tracePt t="12239" x="1193800" y="2743200"/>
          <p14:tracePt t="12363" x="1200150" y="2736850"/>
          <p14:tracePt t="12371" x="1206500" y="2730500"/>
          <p14:tracePt t="12379" x="1212850" y="2717800"/>
          <p14:tracePt t="12389" x="1219200" y="2717800"/>
          <p14:tracePt t="12406" x="1231900" y="2698750"/>
          <p14:tracePt t="12422" x="1257300" y="2679700"/>
          <p14:tracePt t="12439" x="1301750" y="2660650"/>
          <p14:tracePt t="12456" x="1358900" y="2647950"/>
          <p14:tracePt t="12473" x="1422400" y="2628900"/>
          <p14:tracePt t="12489" x="1530350" y="2616200"/>
          <p14:tracePt t="12506" x="1670050" y="2616200"/>
          <p14:tracePt t="12522" x="1828800" y="2616200"/>
          <p14:tracePt t="12539" x="2070100" y="2616200"/>
          <p14:tracePt t="12556" x="2203450" y="2609850"/>
          <p14:tracePt t="12573" x="2311400" y="2609850"/>
          <p14:tracePt t="12589" x="2393950" y="2609850"/>
          <p14:tracePt t="12606" x="2470150" y="2628900"/>
          <p14:tracePt t="12622" x="2552700" y="2660650"/>
          <p14:tracePt t="12639" x="2635250" y="2667000"/>
          <p14:tracePt t="12656" x="2698750" y="2692400"/>
          <p14:tracePt t="12673" x="2755900" y="2711450"/>
          <p14:tracePt t="12689" x="2800350" y="2724150"/>
          <p14:tracePt t="12706" x="2857500" y="2743200"/>
          <p14:tracePt t="12708" x="2882900" y="2749550"/>
          <p14:tracePt t="12722" x="2914650" y="2755900"/>
          <p14:tracePt t="12739" x="2997200" y="2794000"/>
          <p14:tracePt t="12756" x="3048000" y="2819400"/>
          <p14:tracePt t="12772" x="3092450" y="2851150"/>
          <p14:tracePt t="12789" x="3124200" y="2882900"/>
          <p14:tracePt t="12806" x="3155950" y="2914650"/>
          <p14:tracePt t="12822" x="3194050" y="2952750"/>
          <p14:tracePt t="12839" x="3219450" y="2978150"/>
          <p14:tracePt t="12856" x="3244850" y="3003550"/>
          <p14:tracePt t="12873" x="3257550" y="3022600"/>
          <p14:tracePt t="12889" x="3263900" y="3035300"/>
          <p14:tracePt t="12906" x="3263900" y="3041650"/>
          <p14:tracePt t="12923" x="3270250" y="3060700"/>
          <p14:tracePt t="12939" x="3270250" y="3079750"/>
          <p14:tracePt t="12956" x="3276600" y="3105150"/>
          <p14:tracePt t="12972" x="3282950" y="3124200"/>
          <p14:tracePt t="12989" x="3282950" y="3149600"/>
          <p14:tracePt t="13006" x="3282950" y="3168650"/>
          <p14:tracePt t="13023" x="3282950" y="3175000"/>
          <p14:tracePt t="13211" x="3282950" y="3187700"/>
          <p14:tracePt t="13219" x="3282950" y="3194050"/>
          <p14:tracePt t="13227" x="3282950" y="3213100"/>
          <p14:tracePt t="13239" x="3282950" y="3232150"/>
          <p14:tracePt t="13256" x="3282950" y="3263900"/>
          <p14:tracePt t="13272" x="3282950" y="3308350"/>
          <p14:tracePt t="13289" x="3282950" y="3327400"/>
          <p14:tracePt t="13306" x="3282950" y="3333750"/>
          <p14:tracePt t="13459" x="3282950" y="3340100"/>
          <p14:tracePt t="13467" x="3282950" y="3346450"/>
          <p14:tracePt t="13475" x="3276600" y="3352800"/>
          <p14:tracePt t="13489" x="3244850" y="3359150"/>
          <p14:tracePt t="13506" x="3194050" y="3384550"/>
          <p14:tracePt t="13522" x="3060700" y="3397250"/>
          <p14:tracePt t="13539" x="2978150" y="3409950"/>
          <p14:tracePt t="13556" x="2882900" y="3409950"/>
          <p14:tracePt t="13573" x="2800350" y="3397250"/>
          <p14:tracePt t="13589" x="2711450" y="3371850"/>
          <p14:tracePt t="13606" x="2647950" y="3352800"/>
          <p14:tracePt t="13623" x="2559050" y="3359150"/>
          <p14:tracePt t="13639" x="2457450" y="3333750"/>
          <p14:tracePt t="13656" x="2362200" y="3333750"/>
          <p14:tracePt t="13673" x="2273300" y="3340100"/>
          <p14:tracePt t="13689" x="2171700" y="3340100"/>
          <p14:tracePt t="13706" x="2076450" y="3340100"/>
          <p14:tracePt t="13708" x="2025650" y="3340100"/>
          <p14:tracePt t="13722" x="1981200" y="3340100"/>
          <p14:tracePt t="13739" x="1835150" y="3346450"/>
          <p14:tracePt t="13756" x="1752600" y="3346450"/>
          <p14:tracePt t="13773" x="1651000" y="3346450"/>
          <p14:tracePt t="13789" x="1543050" y="3352800"/>
          <p14:tracePt t="13806" x="1441450" y="3378200"/>
          <p14:tracePt t="13822" x="1339850" y="3378200"/>
          <p14:tracePt t="13839" x="1238250" y="3378200"/>
          <p14:tracePt t="13856" x="1155700" y="3378200"/>
          <p14:tracePt t="13873" x="1098550" y="3390900"/>
          <p14:tracePt t="13889" x="1047750" y="3397250"/>
          <p14:tracePt t="13906" x="1009650" y="3416300"/>
          <p14:tracePt t="13908" x="990600" y="3429000"/>
          <p14:tracePt t="13922" x="946150" y="3448050"/>
          <p14:tracePt t="13939" x="895350" y="3473450"/>
          <p14:tracePt t="13956" x="831850" y="3505200"/>
          <p14:tracePt t="13973" x="768350" y="3575050"/>
          <p14:tracePt t="13990" x="692150" y="3625850"/>
          <p14:tracePt t="14006" x="660400" y="3676650"/>
          <p14:tracePt t="14024" x="641350" y="3695700"/>
          <p14:tracePt t="14039" x="635000" y="3708400"/>
          <p14:tracePt t="14056" x="635000" y="3714750"/>
          <p14:tracePt t="14073" x="628650" y="3727450"/>
          <p14:tracePt t="14106" x="622300" y="3740150"/>
          <p14:tracePt t="14122" x="615950" y="3759200"/>
          <p14:tracePt t="14124" x="615950" y="3778250"/>
          <p14:tracePt t="14139" x="609600" y="3810000"/>
          <p14:tracePt t="14156" x="590550" y="3835400"/>
          <p14:tracePt t="14172" x="558800" y="3854450"/>
          <p14:tracePt t="14189" x="539750" y="3860800"/>
          <p14:tracePt t="14371" x="533400" y="3860800"/>
          <p14:tracePt t="14379" x="514350" y="3860800"/>
          <p14:tracePt t="14389" x="514350" y="3854450"/>
          <p14:tracePt t="14405" x="514350" y="3848100"/>
          <p14:tracePt t="14422" x="533400" y="3848100"/>
          <p14:tracePt t="14439" x="596900" y="3848100"/>
          <p14:tracePt t="14456" x="673100" y="3854450"/>
          <p14:tracePt t="14472" x="742950" y="3879850"/>
          <p14:tracePt t="14489" x="800100" y="3905250"/>
          <p14:tracePt t="14506" x="857250" y="3905250"/>
          <p14:tracePt t="14508" x="889000" y="3905250"/>
          <p14:tracePt t="14522" x="920750" y="3905250"/>
          <p14:tracePt t="14539" x="1009650" y="3905250"/>
          <p14:tracePt t="14556" x="1079500" y="3905250"/>
          <p14:tracePt t="14573" x="1123950" y="3905250"/>
          <p14:tracePt t="14589" x="1143000" y="3905250"/>
          <p14:tracePt t="14606" x="1155700" y="3898900"/>
          <p14:tracePt t="14639" x="1155700" y="3892550"/>
          <p14:tracePt t="14656" x="1168400" y="3886200"/>
          <p14:tracePt t="14673" x="1187450" y="3873500"/>
          <p14:tracePt t="14689" x="1219200" y="3867150"/>
          <p14:tracePt t="14691" x="1238250" y="3860800"/>
          <p14:tracePt t="14706" x="1257300" y="3854450"/>
          <p14:tracePt t="14722" x="1301750" y="3848100"/>
          <p14:tracePt t="14724" x="1320800" y="3848100"/>
          <p14:tracePt t="14739" x="1358900" y="3848100"/>
          <p14:tracePt t="14756" x="1390650" y="3848100"/>
          <p14:tracePt t="14772" x="1428750" y="3848100"/>
          <p14:tracePt t="14789" x="1504950" y="3848100"/>
          <p14:tracePt t="14806" x="1593850" y="3841750"/>
          <p14:tracePt t="14822" x="1701800" y="3848100"/>
          <p14:tracePt t="14839" x="1835150" y="3886200"/>
          <p14:tracePt t="14856" x="1974850" y="3930650"/>
          <p14:tracePt t="14873" x="2089150" y="3949700"/>
          <p14:tracePt t="14889" x="2190750" y="3987800"/>
          <p14:tracePt t="14906" x="2279650" y="4006850"/>
          <p14:tracePt t="14922" x="2349500" y="4038600"/>
          <p14:tracePt t="14923" x="2400300" y="4057650"/>
          <p14:tracePt t="14939" x="2489200" y="4083050"/>
          <p14:tracePt t="14956" x="2565400" y="4108450"/>
          <p14:tracePt t="14972" x="2628900" y="4127500"/>
          <p14:tracePt t="14989" x="2660650" y="4146550"/>
          <p14:tracePt t="15006" x="2686050" y="4152900"/>
          <p14:tracePt t="15022" x="2717800" y="4165600"/>
          <p14:tracePt t="15039" x="2774950" y="4191000"/>
          <p14:tracePt t="15056" x="2838450" y="4210050"/>
          <p14:tracePt t="15073" x="2889250" y="4222750"/>
          <p14:tracePt t="15089" x="2927350" y="4241800"/>
          <p14:tracePt t="15106" x="2952750" y="4241800"/>
          <p14:tracePt t="15108" x="2971800" y="4248150"/>
          <p14:tracePt t="15123" x="2984500" y="4254500"/>
          <p14:tracePt t="15139" x="2997200" y="4260850"/>
          <p14:tracePt t="15156" x="3016250" y="4267200"/>
          <p14:tracePt t="15172" x="3035300" y="4273550"/>
          <p14:tracePt t="15190" x="3048000" y="4279900"/>
          <p14:tracePt t="15235" x="3054350" y="4292600"/>
          <p14:tracePt t="15243" x="3060700" y="4305300"/>
          <p14:tracePt t="15256" x="3060700" y="4311650"/>
          <p14:tracePt t="15272" x="3079750" y="4330700"/>
          <p14:tracePt t="15289" x="3092450" y="4362450"/>
          <p14:tracePt t="15306" x="3098800" y="4381500"/>
          <p14:tracePt t="15323" x="3098800" y="4394200"/>
          <p14:tracePt t="15325" x="3098800" y="4406900"/>
          <p14:tracePt t="15339" x="3098800" y="4413250"/>
          <p14:tracePt t="15372" x="3098800" y="4419600"/>
          <p14:tracePt t="15389" x="3092450" y="4419600"/>
          <p14:tracePt t="15406" x="3079750" y="4445000"/>
          <p14:tracePt t="15423" x="3067050" y="4464050"/>
          <p14:tracePt t="15439" x="3054350" y="4470400"/>
          <p14:tracePt t="15456" x="3048000" y="4483100"/>
          <p14:tracePt t="15473" x="3035300" y="4502150"/>
          <p14:tracePt t="15489" x="3016250" y="4508500"/>
          <p14:tracePt t="15506" x="2997200" y="4521200"/>
          <p14:tracePt t="15507" x="2990850" y="4521200"/>
          <p14:tracePt t="15523" x="2978150" y="4527550"/>
          <p14:tracePt t="15539" x="2971800" y="4533900"/>
          <p14:tracePt t="15556" x="2965450" y="4540250"/>
          <p14:tracePt t="15573" x="2933700" y="4546600"/>
          <p14:tracePt t="15589" x="2908300" y="4559300"/>
          <p14:tracePt t="15606" x="2882900" y="4565650"/>
          <p14:tracePt t="15622" x="2870200" y="4572000"/>
          <p14:tracePt t="15639" x="2857500" y="4572000"/>
          <p14:tracePt t="15656" x="2838450" y="4572000"/>
          <p14:tracePt t="15673" x="2825750" y="4572000"/>
          <p14:tracePt t="15689" x="2787650" y="4572000"/>
          <p14:tracePt t="15706" x="2724150" y="4533900"/>
          <p14:tracePt t="15708" x="2686050" y="4521200"/>
          <p14:tracePt t="15724" x="2609850" y="4470400"/>
          <p14:tracePt t="15739" x="2559050" y="4413250"/>
          <p14:tracePt t="15756" x="2527300" y="4375150"/>
          <p14:tracePt t="15773" x="2527300" y="4337050"/>
          <p14:tracePt t="15789" x="2540000" y="4324350"/>
          <p14:tracePt t="15806" x="2571750" y="4311650"/>
          <p14:tracePt t="15823" x="2622550" y="4311650"/>
          <p14:tracePt t="15839" x="2673350" y="4311650"/>
          <p14:tracePt t="15856" x="2717800" y="4311650"/>
          <p14:tracePt t="15873" x="2749550" y="4305300"/>
          <p14:tracePt t="15889" x="2781300" y="4298950"/>
          <p14:tracePt t="15906" x="2825750" y="4286250"/>
          <p14:tracePt t="15923" x="2882900" y="4286250"/>
          <p14:tracePt t="15939" x="2952750" y="4273550"/>
          <p14:tracePt t="15956" x="3003550" y="4273550"/>
          <p14:tracePt t="15973" x="3041650" y="4273550"/>
          <p14:tracePt t="15989" x="3054350" y="4273550"/>
          <p14:tracePt t="16052" x="3054350" y="4279900"/>
          <p14:tracePt t="16059" x="3054350" y="4298950"/>
          <p14:tracePt t="16067" x="3054350" y="4311650"/>
          <p14:tracePt t="16075" x="3054350" y="4324350"/>
          <p14:tracePt t="16089" x="3054350" y="4337050"/>
          <p14:tracePt t="16106" x="3048000" y="4356100"/>
          <p14:tracePt t="16123" x="3041650" y="4368800"/>
          <p14:tracePt t="16124" x="3041650" y="4375150"/>
          <p14:tracePt t="16212" x="3035300" y="4375150"/>
          <p14:tracePt t="16220" x="3028950" y="4375150"/>
          <p14:tracePt t="16226" x="3009900" y="4368800"/>
          <p14:tracePt t="16239" x="2997200" y="4368800"/>
          <p14:tracePt t="16256" x="2971800" y="4356100"/>
          <p14:tracePt t="16272" x="2933700" y="4343400"/>
          <p14:tracePt t="16289" x="2857500" y="4330700"/>
          <p14:tracePt t="16306" x="2768600" y="4298950"/>
          <p14:tracePt t="16308" x="2717800" y="4298950"/>
          <p14:tracePt t="16322" x="2622550" y="4298950"/>
          <p14:tracePt t="16339" x="2527300" y="4298950"/>
          <p14:tracePt t="16356" x="2451100" y="4292600"/>
          <p14:tracePt t="16373" x="2381250" y="4273550"/>
          <p14:tracePt t="16389" x="2324100" y="4267200"/>
          <p14:tracePt t="16406" x="2254250" y="4254500"/>
          <p14:tracePt t="16422" x="2178050" y="4254500"/>
          <p14:tracePt t="16439" x="2082800" y="4254500"/>
          <p14:tracePt t="16456" x="1993900" y="4248150"/>
          <p14:tracePt t="16473" x="1905000" y="4254500"/>
          <p14:tracePt t="16489" x="1816100" y="4254500"/>
          <p14:tracePt t="16507" x="1733550" y="4254500"/>
          <p14:tracePt t="16523" x="1657350" y="4260850"/>
          <p14:tracePt t="16539" x="1562100" y="4298950"/>
          <p14:tracePt t="16556" x="1492250" y="4324350"/>
          <p14:tracePt t="16572" x="1428750" y="4343400"/>
          <p14:tracePt t="16589" x="1358900" y="4368800"/>
          <p14:tracePt t="16606" x="1295400" y="4406900"/>
          <p14:tracePt t="16623" x="1250950" y="4451350"/>
          <p14:tracePt t="16639" x="1231900" y="4464050"/>
          <p14:tracePt t="16656" x="1225550" y="4470400"/>
          <p14:tracePt t="16673" x="1219200" y="4483100"/>
          <p14:tracePt t="16689" x="1219200" y="4495800"/>
          <p14:tracePt t="16756" x="1231900" y="4495800"/>
          <p14:tracePt t="16763" x="1257300" y="4495800"/>
          <p14:tracePt t="16772" x="1289050" y="4495800"/>
          <p14:tracePt t="16789" x="1365250" y="4495800"/>
          <p14:tracePt t="16806" x="1454150" y="4508500"/>
          <p14:tracePt t="16822" x="1562100" y="4533900"/>
          <p14:tracePt t="16839" x="1689100" y="4572000"/>
          <p14:tracePt t="16856" x="1778000" y="4622800"/>
          <p14:tracePt t="16873" x="1854200" y="4648200"/>
          <p14:tracePt t="16889" x="1892300" y="4667250"/>
          <p14:tracePt t="16906" x="1905000" y="4673600"/>
          <p14:tracePt t="16908" x="1905000" y="4679950"/>
          <p14:tracePt t="16924" x="1898650" y="4686300"/>
          <p14:tracePt t="16939" x="1892300" y="4699000"/>
          <p14:tracePt t="16956" x="1879600" y="4711700"/>
          <p14:tracePt t="16989" x="1866900" y="4711700"/>
          <p14:tracePt t="17006" x="1828800" y="4711700"/>
          <p14:tracePt t="17023" x="1746250" y="4692650"/>
          <p14:tracePt t="17039" x="1663700" y="4648200"/>
          <p14:tracePt t="17056" x="1593850" y="4591050"/>
          <p14:tracePt t="17072" x="1536700" y="4540250"/>
          <p14:tracePt t="17089" x="1485900" y="4483100"/>
          <p14:tracePt t="17106" x="1454150" y="4400550"/>
          <p14:tracePt t="17123" x="1416050" y="4286250"/>
          <p14:tracePt t="17124" x="1403350" y="4229100"/>
          <p14:tracePt t="17139" x="1397000" y="4146550"/>
          <p14:tracePt t="17156" x="1416050" y="4083050"/>
          <p14:tracePt t="17173" x="1454150" y="4025900"/>
          <p14:tracePt t="17189" x="1536700" y="4000500"/>
          <p14:tracePt t="17206" x="1682750" y="3994150"/>
          <p14:tracePt t="17223" x="1854200" y="3987800"/>
          <p14:tracePt t="17239" x="2051050" y="4064000"/>
          <p14:tracePt t="17256" x="2190750" y="4146550"/>
          <p14:tracePt t="17272" x="2298700" y="4286250"/>
          <p14:tracePt t="17289" x="2336800" y="4394200"/>
          <p14:tracePt t="17306" x="2305050" y="4432300"/>
          <p14:tracePt t="17308" x="2273300" y="4451350"/>
          <p14:tracePt t="17322" x="2228850" y="4457700"/>
          <p14:tracePt t="17339" x="2038350" y="4406900"/>
          <p14:tracePt t="17356" x="1924050" y="4318000"/>
          <p14:tracePt t="17373" x="1809750" y="4210050"/>
          <p14:tracePt t="17389" x="1733550" y="4083050"/>
          <p14:tracePt t="17406" x="1714500" y="3886200"/>
          <p14:tracePt t="17422" x="1720850" y="3670300"/>
          <p14:tracePt t="17439" x="1739900" y="3460750"/>
          <p14:tracePt t="17456" x="1822450" y="3270250"/>
          <p14:tracePt t="17472" x="2000250" y="3117850"/>
          <p14:tracePt t="17489" x="2317750" y="3054350"/>
          <p14:tracePt t="17506" x="2609850" y="3054350"/>
          <p14:tracePt t="17508" x="2749550" y="3060700"/>
          <p14:tracePt t="17523" x="3028950" y="3149600"/>
          <p14:tracePt t="17539" x="3219450" y="3295650"/>
          <p14:tracePt t="17556" x="3295650" y="3498850"/>
          <p14:tracePt t="17572" x="3302000" y="3695700"/>
          <p14:tracePt t="17589" x="3194050" y="3816350"/>
          <p14:tracePt t="17606" x="3048000" y="3835400"/>
          <p14:tracePt t="17622" x="2908300" y="3810000"/>
          <p14:tracePt t="17639" x="2781300" y="3733800"/>
          <p14:tracePt t="17656" x="2679700" y="3632200"/>
          <p14:tracePt t="17673" x="2628900" y="3505200"/>
          <p14:tracePt t="17689" x="2673350" y="3365500"/>
          <p14:tracePt t="17707" x="2844800" y="3194050"/>
          <p14:tracePt t="17723" x="2921000" y="3155950"/>
          <p14:tracePt t="17739" x="3244850" y="3092450"/>
          <p14:tracePt t="17756" x="3517900" y="3092450"/>
          <p14:tracePt t="17773" x="3797300" y="3098800"/>
          <p14:tracePt t="17789" x="4089400" y="3181350"/>
          <p14:tracePt t="17806" x="4387850" y="3251200"/>
          <p14:tracePt t="17823" x="4565650" y="3251200"/>
          <p14:tracePt t="17839" x="4705350" y="3232150"/>
          <p14:tracePt t="17856" x="4794250" y="3200400"/>
          <p14:tracePt t="17873" x="4819650" y="3181350"/>
          <p14:tracePt t="17889" x="4813300" y="3168650"/>
          <p14:tracePt t="18107" x="4864100" y="3168650"/>
          <p14:tracePt t="18115" x="4902200" y="3162300"/>
          <p14:tracePt t="18124" x="4965700" y="3155950"/>
          <p14:tracePt t="18139" x="5060950" y="3136900"/>
          <p14:tracePt t="18156" x="5118100" y="3111500"/>
          <p14:tracePt t="18173" x="5143500" y="3098800"/>
          <p14:tracePt t="18206" x="5149850" y="3098800"/>
          <p14:tracePt t="18239" x="5149850" y="3092450"/>
          <p14:tracePt t="18256" x="5149850" y="3086100"/>
          <p14:tracePt t="18273" x="5149850" y="3079750"/>
          <p14:tracePt t="18676" x="5149850" y="3073400"/>
          <p14:tracePt t="18683" x="5149850" y="3067050"/>
          <p14:tracePt t="18699" x="5156200" y="3060700"/>
          <p14:tracePt t="18715" x="5162550" y="3054350"/>
          <p14:tracePt t="18795" x="5168900" y="3054350"/>
          <p14:tracePt t="18803" x="5181600" y="3054350"/>
          <p14:tracePt t="18811" x="5194300" y="3054350"/>
          <p14:tracePt t="18822" x="5207000" y="3054350"/>
          <p14:tracePt t="18839" x="5232400" y="3054350"/>
          <p14:tracePt t="18856" x="5264150" y="3054350"/>
          <p14:tracePt t="18872" x="5295900" y="3054350"/>
          <p14:tracePt t="18889" x="5321300" y="3054350"/>
          <p14:tracePt t="18906" x="5353050" y="3054350"/>
          <p14:tracePt t="18908" x="5365750" y="3054350"/>
          <p14:tracePt t="18922" x="5397500" y="3054350"/>
          <p14:tracePt t="18939" x="5429250" y="3054350"/>
          <p14:tracePt t="18956" x="5473700" y="3054350"/>
          <p14:tracePt t="18972" x="5511800" y="3054350"/>
          <p14:tracePt t="18989" x="5556250" y="3054350"/>
          <p14:tracePt t="19006" x="5594350" y="3054350"/>
          <p14:tracePt t="19022" x="5613400" y="3054350"/>
          <p14:tracePt t="19039" x="5632450" y="3054350"/>
          <p14:tracePt t="19056" x="5664200" y="3054350"/>
          <p14:tracePt t="19073" x="5702300" y="3054350"/>
          <p14:tracePt t="19089" x="5753100" y="3054350"/>
          <p14:tracePt t="19106" x="5803900" y="3054350"/>
          <p14:tracePt t="19123" x="5848350" y="3054350"/>
          <p14:tracePt t="19139" x="5899150" y="3054350"/>
          <p14:tracePt t="19156" x="5937250" y="3054350"/>
          <p14:tracePt t="19173" x="5975350" y="3054350"/>
          <p14:tracePt t="19189" x="6032500" y="3054350"/>
          <p14:tracePt t="19206" x="6089650" y="3054350"/>
          <p14:tracePt t="19223" x="6127750" y="3054350"/>
          <p14:tracePt t="19239" x="6165850" y="3054350"/>
          <p14:tracePt t="19256" x="6197600" y="3054350"/>
          <p14:tracePt t="19273" x="6229350" y="3054350"/>
          <p14:tracePt t="19289" x="6254750" y="3054350"/>
          <p14:tracePt t="19307" x="6280150" y="3054350"/>
          <p14:tracePt t="19308" x="6292850" y="3054350"/>
          <p14:tracePt t="19322" x="6299200" y="3054350"/>
          <p14:tracePt t="19339" x="6311900" y="3054350"/>
          <p14:tracePt t="19373" x="6324600" y="3054350"/>
          <p14:tracePt t="19389" x="6350000" y="3054350"/>
          <p14:tracePt t="19406" x="6388100" y="3054350"/>
          <p14:tracePt t="19422" x="6432550" y="3054350"/>
          <p14:tracePt t="19439" x="6496050" y="3054350"/>
          <p14:tracePt t="19456" x="6578600" y="3079750"/>
          <p14:tracePt t="19473" x="6648450" y="3105150"/>
          <p14:tracePt t="19489" x="6699250" y="3124200"/>
          <p14:tracePt t="19506" x="6737350" y="3136900"/>
          <p14:tracePt t="19508" x="6756400" y="3143250"/>
          <p14:tracePt t="19523" x="6756400" y="3155950"/>
          <p14:tracePt t="19539" x="6769100" y="3175000"/>
          <p14:tracePt t="19556" x="6807200" y="3200400"/>
          <p14:tracePt t="19572" x="6832600" y="3219450"/>
          <p14:tracePt t="19589" x="6858000" y="3244850"/>
          <p14:tracePt t="19606" x="6889750" y="3289300"/>
          <p14:tracePt t="19622" x="6908800" y="3321050"/>
          <p14:tracePt t="19639" x="6927850" y="3359150"/>
          <p14:tracePt t="19656" x="6946900" y="3384550"/>
          <p14:tracePt t="19672" x="6946900" y="3397250"/>
          <p14:tracePt t="19731" x="6946900" y="3390900"/>
          <p14:tracePt t="20059" x="6953250" y="3390900"/>
          <p14:tracePt t="20307" x="6959600" y="3390900"/>
          <p14:tracePt t="20316" x="6972300" y="3390900"/>
          <p14:tracePt t="20325" x="6991350" y="3390900"/>
          <p14:tracePt t="20339" x="7023100" y="3390900"/>
          <p14:tracePt t="20356" x="7061200" y="3397250"/>
          <p14:tracePt t="20372" x="7073900" y="3397250"/>
          <p14:tracePt t="20459" x="7073900" y="3403600"/>
          <p14:tracePt t="20563" x="7080250" y="3403600"/>
          <p14:tracePt t="20571" x="7086600" y="3403600"/>
          <p14:tracePt t="20589" x="7118350" y="3441700"/>
          <p14:tracePt t="20606" x="7143750" y="3479800"/>
          <p14:tracePt t="20623" x="7194550" y="3530600"/>
          <p14:tracePt t="20639" x="7232650" y="3562350"/>
          <p14:tracePt t="20656" x="7239000" y="3568700"/>
          <p14:tracePt t="20672" x="7245350" y="3568700"/>
          <p14:tracePt t="20931" x="7232650" y="3568700"/>
          <p14:tracePt t="20939" x="7213600" y="3575050"/>
          <p14:tracePt t="20956" x="7181850" y="3575050"/>
          <p14:tracePt t="20972" x="7131050" y="3575050"/>
          <p14:tracePt t="20989" x="7080250" y="3575050"/>
          <p14:tracePt t="21006" x="7023100" y="3575050"/>
          <p14:tracePt t="21023" x="6972300" y="3575050"/>
          <p14:tracePt t="21039" x="6915150" y="3575050"/>
          <p14:tracePt t="21056" x="6864350" y="3575050"/>
          <p14:tracePt t="21073" x="6819900" y="3575050"/>
          <p14:tracePt t="21092" x="6781800" y="3575050"/>
          <p14:tracePt t="21106" x="6775450" y="3575050"/>
          <p14:tracePt t="21122" x="6743700" y="3575050"/>
          <p14:tracePt t="21139" x="6654800" y="3575050"/>
          <p14:tracePt t="21156" x="6597650" y="3575050"/>
          <p14:tracePt t="21173" x="6559550" y="3575050"/>
          <p14:tracePt t="21189" x="6527800" y="3568700"/>
          <p14:tracePt t="21206" x="6496050" y="3568700"/>
          <p14:tracePt t="21223" x="6470650" y="3568700"/>
          <p14:tracePt t="21239" x="6445250" y="3568700"/>
          <p14:tracePt t="21256" x="6419850" y="3568700"/>
          <p14:tracePt t="21273" x="6381750" y="3568700"/>
          <p14:tracePt t="21289" x="6350000" y="3568700"/>
          <p14:tracePt t="21307" x="6305550" y="3568700"/>
          <p14:tracePt t="21323" x="6273800" y="3568700"/>
          <p14:tracePt t="21339" x="6242050" y="3568700"/>
          <p14:tracePt t="21356" x="6223000" y="3568700"/>
          <p14:tracePt t="21373" x="6197600" y="3568700"/>
          <p14:tracePt t="21389" x="6159500" y="3568700"/>
          <p14:tracePt t="21406" x="6108700" y="3568700"/>
          <p14:tracePt t="21422" x="6051550" y="3568700"/>
          <p14:tracePt t="21439" x="6000750" y="3568700"/>
          <p14:tracePt t="21456" x="5949950" y="3568700"/>
          <p14:tracePt t="21473" x="5905500" y="3568700"/>
          <p14:tracePt t="21489" x="5867400" y="3568700"/>
          <p14:tracePt t="21507" x="5810250" y="3568700"/>
          <p14:tracePt t="21522" x="5765800" y="3575050"/>
          <p14:tracePt t="21539" x="5721350" y="3587750"/>
          <p14:tracePt t="21556" x="5683250" y="3613150"/>
          <p14:tracePt t="21572" x="5638800" y="3625850"/>
          <p14:tracePt t="21589" x="5607050" y="3632200"/>
          <p14:tracePt t="21606" x="5568950" y="3644900"/>
          <p14:tracePt t="21623" x="5524500" y="3651250"/>
          <p14:tracePt t="21640" x="5461000" y="3651250"/>
          <p14:tracePt t="21656" x="5391150" y="3670300"/>
          <p14:tracePt t="21673" x="5302250" y="3695700"/>
          <p14:tracePt t="21689" x="5200650" y="3714750"/>
          <p14:tracePt t="21691" x="5168900" y="3721100"/>
          <p14:tracePt t="21707" x="5099050" y="3721100"/>
          <p14:tracePt t="21722" x="5041900" y="3721100"/>
          <p14:tracePt t="21739" x="4997450" y="3721100"/>
          <p14:tracePt t="21756" x="4959350" y="3740150"/>
          <p14:tracePt t="21773" x="4908550" y="3759200"/>
          <p14:tracePt t="21789" x="4864100" y="3778250"/>
          <p14:tracePt t="21806" x="4819650" y="3790950"/>
          <p14:tracePt t="21823" x="4781550" y="3822700"/>
          <p14:tracePt t="21839" x="4743450" y="3841750"/>
          <p14:tracePt t="21856" x="4711700" y="3860800"/>
          <p14:tracePt t="21873" x="4711700" y="3873500"/>
          <p14:tracePt t="22019" x="4718050" y="3867150"/>
          <p14:tracePt t="22027" x="4724400" y="3848100"/>
          <p14:tracePt t="22036" x="4724400" y="3835400"/>
          <p14:tracePt t="22043" x="4724400" y="3822700"/>
          <p14:tracePt t="22056" x="4724400" y="3803650"/>
          <p14:tracePt t="22073" x="4718050" y="3790950"/>
          <p14:tracePt t="22089" x="4711700" y="3778250"/>
          <p14:tracePt t="22122" x="4699000" y="3778250"/>
          <p14:tracePt t="22140" x="4673600" y="3790950"/>
          <p14:tracePt t="22156" x="4635500" y="3816350"/>
          <p14:tracePt t="22172" x="4603750" y="3829050"/>
          <p14:tracePt t="22189" x="4597400" y="3841750"/>
          <p14:tracePt t="22206" x="4591050" y="3848100"/>
          <p14:tracePt t="22259" x="4603750" y="3848100"/>
          <p14:tracePt t="22267" x="4635500" y="3848100"/>
          <p14:tracePt t="22275" x="4660900" y="3848100"/>
          <p14:tracePt t="22289" x="4692650" y="3841750"/>
          <p14:tracePt t="22307" x="4794250" y="3816350"/>
          <p14:tracePt t="22322" x="4819650" y="3810000"/>
          <p14:tracePt t="22339" x="4845050" y="3784600"/>
          <p14:tracePt t="22403" x="4845050" y="3790950"/>
          <p14:tracePt t="22411" x="4845050" y="3803650"/>
          <p14:tracePt t="22420" x="4845050" y="3829050"/>
          <p14:tracePt t="22427" x="4845050" y="3848100"/>
          <p14:tracePt t="22439" x="4845050" y="3873500"/>
          <p14:tracePt t="22456" x="4845050" y="3943350"/>
          <p14:tracePt t="22472" x="4857750" y="4025900"/>
          <p14:tracePt t="22489" x="4883150" y="4121150"/>
          <p14:tracePt t="22506" x="4921250" y="4197350"/>
          <p14:tracePt t="22507" x="4940300" y="4235450"/>
          <p14:tracePt t="22522" x="4965700" y="4292600"/>
          <p14:tracePt t="22539" x="4984750" y="4330700"/>
          <p14:tracePt t="22556" x="4984750" y="4337050"/>
          <p14:tracePt t="22573" x="4984750" y="4343400"/>
          <p14:tracePt t="22659" x="4984750" y="4337050"/>
          <p14:tracePt t="22668" x="4978400" y="4330700"/>
          <p14:tracePt t="22675" x="4978400" y="4324350"/>
          <p14:tracePt t="22689" x="4972050" y="4311650"/>
          <p14:tracePt t="22706" x="4959350" y="4292600"/>
          <p14:tracePt t="22708" x="4953000" y="4279900"/>
          <p14:tracePt t="22723" x="4946650" y="4267200"/>
          <p14:tracePt t="22739" x="4927600" y="4229100"/>
          <p14:tracePt t="22756" x="4927600" y="4222750"/>
          <p14:tracePt t="22789" x="4914900" y="4216400"/>
          <p14:tracePt t="22806" x="4883150" y="4191000"/>
          <p14:tracePt t="22823" x="4870450" y="4184650"/>
          <p14:tracePt t="22839" x="4870450" y="4178300"/>
          <p14:tracePt t="22856" x="4876800" y="4171950"/>
          <p14:tracePt t="22873" x="4883150" y="4165600"/>
          <p14:tracePt t="22889" x="4889500" y="4159250"/>
          <p14:tracePt t="23068" x="4895850" y="4159250"/>
          <p14:tracePt t="23171" x="4895850" y="4152900"/>
          <p14:tracePt t="23179" x="4914900" y="4152900"/>
          <p14:tracePt t="23189" x="4933950" y="4152900"/>
          <p14:tracePt t="23206" x="4978400" y="4152900"/>
          <p14:tracePt t="23222" x="5010150" y="4152900"/>
          <p14:tracePt t="23239" x="5029200" y="4152900"/>
          <p14:tracePt t="23256" x="5054600" y="4152900"/>
          <p14:tracePt t="23272" x="5080000" y="4152900"/>
          <p14:tracePt t="23289" x="5118100" y="4152900"/>
          <p14:tracePt t="23306" x="5143500" y="4146550"/>
          <p14:tracePt t="23322" x="5200650" y="4146550"/>
          <p14:tracePt t="23339" x="5245100" y="4140200"/>
          <p14:tracePt t="23356" x="5289550" y="4133850"/>
          <p14:tracePt t="23373" x="5346700" y="4133850"/>
          <p14:tracePt t="23389" x="5416550" y="4133850"/>
          <p14:tracePt t="23406" x="5461000" y="4133850"/>
          <p14:tracePt t="23422" x="5499100" y="4133850"/>
          <p14:tracePt t="23439" x="5530850" y="4133850"/>
          <p14:tracePt t="23456" x="5556250" y="4133850"/>
          <p14:tracePt t="23473" x="5581650" y="4133850"/>
          <p14:tracePt t="23489" x="5613400" y="4133850"/>
          <p14:tracePt t="23506" x="5651500" y="4133850"/>
          <p14:tracePt t="23508" x="5676900" y="4133850"/>
          <p14:tracePt t="23522" x="5727700" y="4133850"/>
          <p14:tracePt t="23539" x="5765800" y="4133850"/>
          <p14:tracePt t="23556" x="5803900" y="4133850"/>
          <p14:tracePt t="23572" x="5842000" y="4140200"/>
          <p14:tracePt t="23589" x="5873750" y="4146550"/>
          <p14:tracePt t="23606" x="5918200" y="4152900"/>
          <p14:tracePt t="23622" x="5949950" y="4152900"/>
          <p14:tracePt t="23640" x="6000750" y="4159250"/>
          <p14:tracePt t="23656" x="6026150" y="4159250"/>
          <p14:tracePt t="23673" x="6051550" y="4165600"/>
          <p14:tracePt t="23689" x="6070600" y="4171950"/>
          <p14:tracePt t="23707" x="6102350" y="4178300"/>
          <p14:tracePt t="23722" x="6127750" y="4184650"/>
          <p14:tracePt t="23739" x="6159500" y="4184650"/>
          <p14:tracePt t="23756" x="6184900" y="4191000"/>
          <p14:tracePt t="23773" x="6210300" y="4203700"/>
          <p14:tracePt t="23789" x="6235700" y="4210050"/>
          <p14:tracePt t="23806" x="6254750" y="4210050"/>
          <p14:tracePt t="23822" x="6273800" y="4216400"/>
          <p14:tracePt t="23839" x="6286500" y="4222750"/>
          <p14:tracePt t="23883" x="6286500" y="4229100"/>
          <p14:tracePt t="23891" x="6299200" y="4229100"/>
          <p14:tracePt t="23906" x="6311900" y="4235450"/>
          <p14:tracePt t="23923" x="6356350" y="4254500"/>
          <p14:tracePt t="23939" x="6394450" y="4273550"/>
          <p14:tracePt t="23956" x="6457950" y="4292600"/>
          <p14:tracePt t="23972" x="6515100" y="4318000"/>
          <p14:tracePt t="23989" x="6553200" y="4324350"/>
          <p14:tracePt t="24006" x="6584950" y="4343400"/>
          <p14:tracePt t="24023" x="6604000" y="4349750"/>
          <p14:tracePt t="24039" x="6616700" y="4356100"/>
          <p14:tracePt t="24056" x="6654800" y="4368800"/>
          <p14:tracePt t="24072" x="6680200" y="4375150"/>
          <p14:tracePt t="24089" x="6731000" y="4400550"/>
          <p14:tracePt t="24106" x="6775450" y="4413250"/>
          <p14:tracePt t="24123" x="6838950" y="4432300"/>
          <p14:tracePt t="24139" x="6864350" y="4445000"/>
          <p14:tracePt t="24156" x="6883400" y="4445000"/>
          <p14:tracePt t="24172" x="6902450" y="4451350"/>
          <p14:tracePt t="24189" x="6915150" y="4457700"/>
          <p14:tracePt t="24206" x="6921500" y="4457700"/>
          <p14:tracePt t="24222" x="6934200" y="4457700"/>
          <p14:tracePt t="24239" x="6940550" y="4464050"/>
          <p14:tracePt t="24256" x="6965950" y="4470400"/>
          <p14:tracePt t="24273" x="6997700" y="4483100"/>
          <p14:tracePt t="24289" x="7029450" y="4483100"/>
          <p14:tracePt t="24307" x="7099300" y="4489450"/>
          <p14:tracePt t="24322" x="7131050" y="4489450"/>
          <p14:tracePt t="24339" x="7150100" y="4489450"/>
          <p14:tracePt t="24403" x="7156450" y="4489450"/>
          <p14:tracePt t="24411" x="7156450" y="4495800"/>
          <p14:tracePt t="24419" x="7169150" y="4495800"/>
          <p14:tracePt t="24427" x="7181850" y="4495800"/>
          <p14:tracePt t="24439" x="7194550" y="4495800"/>
          <p14:tracePt t="24456" x="7232650" y="4508500"/>
          <p14:tracePt t="24472" x="7264400" y="4508500"/>
          <p14:tracePt t="24489" x="7289800" y="4508500"/>
          <p14:tracePt t="24506" x="7302500" y="4514850"/>
          <p14:tracePt t="24522" x="7308850" y="4521200"/>
          <p14:tracePt t="24571" x="7315200" y="4527550"/>
          <p14:tracePt t="24595" x="7321550" y="4533900"/>
          <p14:tracePt t="24603" x="7327900" y="4540250"/>
          <p14:tracePt t="24611" x="7334250" y="4546600"/>
          <p14:tracePt t="24651" x="7334250" y="4552950"/>
          <p14:tracePt t="25067" x="7334250" y="4559300"/>
          <p14:tracePt t="25074" x="7327900" y="4559300"/>
          <p14:tracePt t="25090" x="7327900" y="4565650"/>
          <p14:tracePt t="25123" x="7321550" y="4565650"/>
          <p14:tracePt t="25187" x="7321550" y="4559300"/>
          <p14:tracePt t="25195" x="7327900" y="4540250"/>
          <p14:tracePt t="25206" x="7334250" y="4527550"/>
          <p14:tracePt t="25222" x="7334250" y="4502150"/>
          <p14:tracePt t="25239" x="7334250" y="4483100"/>
          <p14:tracePt t="25331" x="7340600" y="4483100"/>
          <p14:tracePt t="25339" x="7346950" y="4483100"/>
          <p14:tracePt t="25356" x="7353300" y="4508500"/>
          <p14:tracePt t="25373" x="7353300" y="4527550"/>
          <p14:tracePt t="25389" x="7353300" y="4546600"/>
          <p14:tracePt t="25406" x="7340600" y="4578350"/>
          <p14:tracePt t="25423" x="7264400" y="4610100"/>
          <p14:tracePt t="25439" x="7169150" y="4616450"/>
          <p14:tracePt t="25456" x="7105650" y="4622800"/>
          <p14:tracePt t="25473" x="7048500" y="4622800"/>
          <p14:tracePt t="25489" x="7023100" y="4616450"/>
          <p14:tracePt t="25523" x="7029450" y="4616450"/>
          <p14:tracePt t="25539" x="7035800" y="4610100"/>
          <p14:tracePt t="25572" x="7035800" y="4597400"/>
          <p14:tracePt t="25589" x="7042150" y="4591050"/>
          <p14:tracePt t="25606" x="7048500" y="4591050"/>
          <p14:tracePt t="25623" x="7048500" y="4584700"/>
          <p14:tracePt t="25656" x="7054850" y="4584700"/>
          <p14:tracePt t="25723" x="7054850" y="4578350"/>
          <p14:tracePt t="25740" x="7067550" y="4572000"/>
          <p14:tracePt t="25756" x="7099300" y="4552950"/>
          <p14:tracePt t="25773" x="7143750" y="4533900"/>
          <p14:tracePt t="25789" x="7188200" y="4508500"/>
          <p14:tracePt t="25806" x="7239000" y="4495800"/>
          <p14:tracePt t="25823" x="7264400" y="4476750"/>
          <p14:tracePt t="25839" x="7289800" y="4464050"/>
          <p14:tracePt t="25856" x="7334250" y="4438650"/>
          <p14:tracePt t="25873" x="7378700" y="4413250"/>
          <p14:tracePt t="25889" x="7416800" y="4400550"/>
          <p14:tracePt t="25907" x="7448550" y="4375150"/>
          <p14:tracePt t="25922" x="7461250" y="4375150"/>
          <p14:tracePt t="25939" x="7473950" y="4375150"/>
          <p14:tracePt t="25956" x="7499350" y="4375150"/>
          <p14:tracePt t="25973" x="7531100" y="4375150"/>
          <p14:tracePt t="25989" x="7556500" y="4375150"/>
          <p14:tracePt t="26006" x="7581900" y="4368800"/>
          <p14:tracePt t="26022" x="7588250" y="4362450"/>
          <p14:tracePt t="26219" x="7581900" y="4362450"/>
          <p14:tracePt t="26226" x="7575550" y="4362450"/>
          <p14:tracePt t="26236" x="7562850" y="4368800"/>
          <p14:tracePt t="26243" x="7550150" y="4375150"/>
          <p14:tracePt t="26256" x="7537450" y="4381500"/>
          <p14:tracePt t="26273" x="7524750" y="4394200"/>
          <p14:tracePt t="26289" x="7512050" y="4406900"/>
          <p14:tracePt t="26306" x="7493000" y="4413250"/>
          <p14:tracePt t="26308" x="7493000" y="4419600"/>
          <p14:tracePt t="26323" x="7467600" y="4432300"/>
          <p14:tracePt t="26340" x="7461250" y="4432300"/>
          <p14:tracePt t="26356" x="7448550" y="4432300"/>
          <p14:tracePt t="26372" x="7429500" y="4438650"/>
          <p14:tracePt t="26389" x="7423150" y="4445000"/>
          <p14:tracePt t="26643" x="7429500" y="4445000"/>
          <p14:tracePt t="26651" x="7454900" y="4438650"/>
          <p14:tracePt t="26659" x="7480300" y="4432300"/>
          <p14:tracePt t="26672" x="7512050" y="4425950"/>
          <p14:tracePt t="26689" x="7594600" y="4406900"/>
          <p14:tracePt t="26706" x="7683500" y="4400550"/>
          <p14:tracePt t="26708" x="7721600" y="4394200"/>
          <p14:tracePt t="26723" x="7804150" y="4394200"/>
          <p14:tracePt t="26739" x="7867650" y="4406900"/>
          <p14:tracePt t="26756" x="7931150" y="4394200"/>
          <p14:tracePt t="26773" x="7994650" y="4381500"/>
          <p14:tracePt t="26789" x="8064500" y="4362450"/>
          <p14:tracePt t="26806" x="8159750" y="4349750"/>
          <p14:tracePt t="26823" x="8255000" y="4349750"/>
          <p14:tracePt t="26839" x="8350250" y="4318000"/>
          <p14:tracePt t="26856" x="8413750" y="4305300"/>
          <p14:tracePt t="26873" x="8445500" y="4305300"/>
          <p14:tracePt t="27203" x="8432800" y="4305300"/>
          <p14:tracePt t="27211" x="8420100" y="4318000"/>
          <p14:tracePt t="27219" x="8401050" y="4330700"/>
          <p14:tracePt t="27227" x="8382000" y="4343400"/>
          <p14:tracePt t="27239" x="8343900" y="4362450"/>
          <p14:tracePt t="27256" x="8261350" y="4387850"/>
          <p14:tracePt t="27273" x="8166100" y="4438650"/>
          <p14:tracePt t="27289" x="8102600" y="4457700"/>
          <p14:tracePt t="27307" x="8026400" y="4489450"/>
          <p14:tracePt t="27323" x="8007350" y="4502150"/>
          <p14:tracePt t="27339" x="7950200" y="4521200"/>
          <p14:tracePt t="27356" x="7905750" y="4533900"/>
          <p14:tracePt t="27372" x="7842250" y="4552950"/>
          <p14:tracePt t="27389" x="7766050" y="4597400"/>
          <p14:tracePt t="27406" x="7696200" y="4622800"/>
          <p14:tracePt t="27423" x="7658100" y="4635500"/>
          <p14:tracePt t="27439" x="7613650" y="4635500"/>
          <p14:tracePt t="27456" x="7594600" y="4641850"/>
          <p14:tracePt t="27473" x="7569200" y="4641850"/>
          <p14:tracePt t="27489" x="7550150" y="4654550"/>
          <p14:tracePt t="27507" x="7531100" y="4660900"/>
          <p14:tracePt t="28931" x="7518400" y="4660900"/>
          <p14:tracePt t="28939" x="7499350" y="4660900"/>
          <p14:tracePt t="28956" x="7454900" y="4660900"/>
          <p14:tracePt t="28972" x="7397750" y="4660900"/>
          <p14:tracePt t="28989" x="7321550" y="4660900"/>
          <p14:tracePt t="29006" x="7239000" y="4667250"/>
          <p14:tracePt t="29023" x="7143750" y="4667250"/>
          <p14:tracePt t="29039" x="7042150" y="4667250"/>
          <p14:tracePt t="29056" x="6953250" y="4679950"/>
          <p14:tracePt t="29073" x="6883400" y="4686300"/>
          <p14:tracePt t="29093" x="6781800" y="4686300"/>
          <p14:tracePt t="29107" x="6724650" y="4686300"/>
          <p14:tracePt t="29123" x="6673850" y="4686300"/>
          <p14:tracePt t="29139" x="6521450" y="4692650"/>
          <p14:tracePt t="29156" x="6394450" y="4692650"/>
          <p14:tracePt t="29173" x="6280150" y="4699000"/>
          <p14:tracePt t="29189" x="6203950" y="4724400"/>
          <p14:tracePt t="29206" x="6121400" y="4730750"/>
          <p14:tracePt t="29223" x="6057900" y="4743450"/>
          <p14:tracePt t="29239" x="5975350" y="4743450"/>
          <p14:tracePt t="29256" x="5886450" y="4756150"/>
          <p14:tracePt t="29273" x="5772150" y="4781550"/>
          <p14:tracePt t="29289" x="5670550" y="4813300"/>
          <p14:tracePt t="29306" x="5581650" y="4838700"/>
          <p14:tracePt t="29308" x="5530850" y="4851400"/>
          <p14:tracePt t="29323" x="5441950" y="4870450"/>
          <p14:tracePt t="29339" x="5340350" y="4870450"/>
          <p14:tracePt t="29357" x="5245100" y="4876800"/>
          <p14:tracePt t="29373" x="5156200" y="4889500"/>
          <p14:tracePt t="29389" x="5073650" y="4921250"/>
          <p14:tracePt t="29406" x="4997450" y="4940300"/>
          <p14:tracePt t="29423" x="4933950" y="4965700"/>
          <p14:tracePt t="29439" x="4845050" y="4984750"/>
          <p14:tracePt t="29456" x="4762500" y="5016500"/>
          <p14:tracePt t="29473" x="4679950" y="5048250"/>
          <p14:tracePt t="29489" x="4610100" y="5073650"/>
          <p14:tracePt t="29506" x="4578350" y="5092700"/>
          <p14:tracePt t="29523" x="4559300" y="5099050"/>
          <p14:tracePt t="29635" x="4565650" y="5080000"/>
          <p14:tracePt t="29643" x="4578350" y="5067300"/>
          <p14:tracePt t="29651" x="4591050" y="5041900"/>
          <p14:tracePt t="29659" x="4603750" y="5022850"/>
          <p14:tracePt t="29673" x="4616450" y="4997450"/>
          <p14:tracePt t="29689" x="4654550" y="4959350"/>
          <p14:tracePt t="29707" x="4673600" y="4933950"/>
          <p14:tracePt t="29771" x="4667250" y="4933950"/>
          <p14:tracePt t="29789" x="4648200" y="4933950"/>
          <p14:tracePt t="29806" x="4629150" y="4959350"/>
          <p14:tracePt t="29823" x="4616450" y="4997450"/>
          <p14:tracePt t="29839" x="4603750" y="5003800"/>
          <p14:tracePt t="29856" x="4603750" y="5016500"/>
          <p14:tracePt t="29873" x="4616450" y="5048250"/>
          <p14:tracePt t="29889" x="4679950" y="5080000"/>
          <p14:tracePt t="29906" x="4762500" y="5111750"/>
          <p14:tracePt t="29923" x="4864100" y="5143500"/>
          <p14:tracePt t="29925" x="4902200" y="5143500"/>
          <p14:tracePt t="29939" x="4978400" y="5143500"/>
          <p14:tracePt t="29956" x="5016500" y="5143500"/>
          <p14:tracePt t="29972" x="5022850" y="5143500"/>
          <p14:tracePt t="30091" x="5029200" y="5143500"/>
          <p14:tracePt t="30100" x="5035550" y="5143500"/>
          <p14:tracePt t="30123" x="5041900" y="5143500"/>
          <p14:tracePt t="30131" x="5048250" y="5143500"/>
          <p14:tracePt t="30139" x="5054600" y="5130800"/>
          <p14:tracePt t="30156" x="5086350" y="5124450"/>
          <p14:tracePt t="30173" x="5124450" y="5124450"/>
          <p14:tracePt t="30189" x="5137150" y="5124450"/>
          <p14:tracePt t="30275" x="5181600" y="5105400"/>
          <p14:tracePt t="30283" x="5232400" y="5086350"/>
          <p14:tracePt t="30290" x="5264150" y="5067300"/>
          <p14:tracePt t="30306" x="5289550" y="5054600"/>
          <p14:tracePt t="30322" x="5365750" y="5003800"/>
          <p14:tracePt t="30339" x="5448300" y="4946650"/>
          <p14:tracePt t="30356" x="5524500" y="4870450"/>
          <p14:tracePt t="30373" x="5626100" y="4794250"/>
          <p14:tracePt t="30389" x="5708650" y="4692650"/>
          <p14:tracePt t="30406" x="5778500" y="4591050"/>
          <p14:tracePt t="30423" x="5829300" y="4502150"/>
          <p14:tracePt t="30439" x="5873750" y="4400550"/>
          <p14:tracePt t="30456" x="5886450" y="4292600"/>
          <p14:tracePt t="30473" x="5886450" y="4191000"/>
          <p14:tracePt t="30489" x="5867400" y="4133850"/>
          <p14:tracePt t="30506" x="5861050" y="4108450"/>
          <p14:tracePt t="30523" x="5867400" y="4108450"/>
          <p14:tracePt t="30539" x="5949950" y="4165600"/>
          <p14:tracePt t="30556" x="6057900" y="4267200"/>
          <p14:tracePt t="30573" x="6153150" y="4362450"/>
          <p14:tracePt t="30589" x="6178550" y="4419600"/>
          <p14:tracePt t="30606" x="6191250" y="4502150"/>
          <p14:tracePt t="30622" x="6178550" y="4584700"/>
          <p14:tracePt t="30639" x="6134100" y="4654550"/>
          <p14:tracePt t="30656" x="6076950" y="4686300"/>
          <p14:tracePt t="30673" x="6026150" y="4705350"/>
          <p14:tracePt t="30689" x="5981700" y="4718050"/>
          <p14:tracePt t="30707" x="5930900" y="4724400"/>
          <p14:tracePt t="30722" x="5899150" y="4705350"/>
          <p14:tracePt t="30739" x="5835650" y="4648200"/>
          <p14:tracePt t="30756" x="5765800" y="4578350"/>
          <p14:tracePt t="30773" x="5702300" y="4489450"/>
          <p14:tracePt t="30789" x="5619750" y="4368800"/>
          <p14:tracePt t="30806" x="5543550" y="4254500"/>
          <p14:tracePt t="30823" x="5486400" y="4146550"/>
          <p14:tracePt t="30839" x="5454650" y="4057650"/>
          <p14:tracePt t="30856" x="5410200" y="3956050"/>
          <p14:tracePt t="30873" x="5391150" y="3867150"/>
          <p14:tracePt t="30889" x="5359400" y="3778250"/>
          <p14:tracePt t="30906" x="5334000" y="3695700"/>
          <p14:tracePt t="30922" x="5289550" y="3562350"/>
          <p14:tracePt t="30939" x="5257800" y="3467100"/>
          <p14:tracePt t="30956" x="5226050" y="3384550"/>
          <p14:tracePt t="30973" x="5200650" y="3295650"/>
          <p14:tracePt t="30989" x="5187950" y="3213100"/>
          <p14:tracePt t="31006" x="5194300" y="3130550"/>
          <p14:tracePt t="31023" x="5194300" y="3041650"/>
          <p14:tracePt t="31039" x="5194300" y="2946400"/>
          <p14:tracePt t="31056" x="5187950" y="2851150"/>
          <p14:tracePt t="31073" x="5200650" y="2774950"/>
          <p14:tracePt t="31089" x="5226050" y="2711450"/>
          <p14:tracePt t="31106" x="5245100" y="2641600"/>
          <p14:tracePt t="31108" x="5264150" y="2609850"/>
          <p14:tracePt t="31123" x="5295900" y="2546350"/>
          <p14:tracePt t="31139" x="5334000" y="2495550"/>
          <p14:tracePt t="31156" x="5391150" y="2463800"/>
          <p14:tracePt t="31172" x="5454650" y="2432050"/>
          <p14:tracePt t="31189" x="5518150" y="2419350"/>
          <p14:tracePt t="31206" x="5607050" y="2413000"/>
          <p14:tracePt t="31223" x="5702300" y="2400300"/>
          <p14:tracePt t="31239" x="5816600" y="2393950"/>
          <p14:tracePt t="31256" x="5930900" y="2400300"/>
          <p14:tracePt t="31273" x="6057900" y="2444750"/>
          <p14:tracePt t="31289" x="6165850" y="2482850"/>
          <p14:tracePt t="31306" x="6292850" y="2527300"/>
          <p14:tracePt t="31308" x="6350000" y="2546350"/>
          <p14:tracePt t="31323" x="6483350" y="2590800"/>
          <p14:tracePt t="31339" x="6584950" y="2635250"/>
          <p14:tracePt t="31356" x="6686550" y="2705100"/>
          <p14:tracePt t="31373" x="6775450" y="2781300"/>
          <p14:tracePt t="31389" x="6877050" y="2895600"/>
          <p14:tracePt t="31406" x="6927850" y="2997200"/>
          <p14:tracePt t="31423" x="7004050" y="3168650"/>
          <p14:tracePt t="31439" x="7080250" y="3371850"/>
          <p14:tracePt t="31456" x="7169150" y="3600450"/>
          <p14:tracePt t="31473" x="7232650" y="3803650"/>
          <p14:tracePt t="31489" x="7239000" y="3956050"/>
          <p14:tracePt t="31507" x="7175500" y="4146550"/>
          <p14:tracePt t="31523" x="7137400" y="4210050"/>
          <p14:tracePt t="31539" x="7010400" y="4400550"/>
          <p14:tracePt t="31556" x="6921500" y="4527550"/>
          <p14:tracePt t="31572" x="6838950" y="4648200"/>
          <p14:tracePt t="31590" x="6762750" y="4737100"/>
          <p14:tracePt t="31606" x="6692900" y="4794250"/>
          <p14:tracePt t="31623" x="6629400" y="4832350"/>
          <p14:tracePt t="31639" x="6572250" y="4851400"/>
          <p14:tracePt t="31656" x="6521450" y="4870450"/>
          <p14:tracePt t="31673" x="6477000" y="4889500"/>
          <p14:tracePt t="31689" x="6381750" y="4902200"/>
          <p14:tracePt t="31707" x="6210300" y="4883150"/>
          <p14:tracePt t="31723" x="6096000" y="4851400"/>
          <p14:tracePt t="31739" x="5969000" y="4832350"/>
          <p14:tracePt t="31756" x="5861050" y="4800600"/>
          <p14:tracePt t="31773" x="5746750" y="4762500"/>
          <p14:tracePt t="31789" x="5670550" y="4724400"/>
          <p14:tracePt t="31806" x="5588000" y="4648200"/>
          <p14:tracePt t="31823" x="5511800" y="4540250"/>
          <p14:tracePt t="31839" x="5410200" y="4400550"/>
          <p14:tracePt t="31856" x="5302250" y="4235450"/>
          <p14:tracePt t="31873" x="5194300" y="4083050"/>
          <p14:tracePt t="31889" x="5092700" y="3905250"/>
          <p14:tracePt t="31907" x="4997450" y="3619500"/>
          <p14:tracePt t="31922" x="4965700" y="3429000"/>
          <p14:tracePt t="31939" x="4965700" y="3289300"/>
          <p14:tracePt t="31956" x="4972050" y="3181350"/>
          <p14:tracePt t="31973" x="4991100" y="3092450"/>
          <p14:tracePt t="31989" x="5016500" y="3009900"/>
          <p14:tracePt t="32006" x="5054600" y="2921000"/>
          <p14:tracePt t="32023" x="5111750" y="2838450"/>
          <p14:tracePt t="32039" x="5162550" y="2762250"/>
          <p14:tracePt t="32056" x="5219700" y="2717800"/>
          <p14:tracePt t="32072" x="5264150" y="2673350"/>
          <p14:tracePt t="32092" x="5346700" y="2622550"/>
          <p14:tracePt t="32106" x="5378450" y="2616200"/>
          <p14:tracePt t="32123" x="5486400" y="2584450"/>
          <p14:tracePt t="32139" x="5575300" y="2571750"/>
          <p14:tracePt t="32156" x="5651500" y="2571750"/>
          <p14:tracePt t="32172" x="5702300" y="2571750"/>
          <p14:tracePt t="32189" x="5753100" y="2571750"/>
          <p14:tracePt t="32206" x="5810250" y="2571750"/>
          <p14:tracePt t="32223" x="5867400" y="2578100"/>
          <p14:tracePt t="32239" x="5943600" y="2622550"/>
          <p14:tracePt t="32256" x="6026150" y="2679700"/>
          <p14:tracePt t="32273" x="6121400" y="2743200"/>
          <p14:tracePt t="32289" x="6197600" y="2806700"/>
          <p14:tracePt t="32307" x="6292850" y="2908300"/>
          <p14:tracePt t="32323" x="6324600" y="2946400"/>
          <p14:tracePt t="32339" x="6400800" y="3054350"/>
          <p14:tracePt t="32356" x="6432550" y="3130550"/>
          <p14:tracePt t="32373" x="6464300" y="3225800"/>
          <p14:tracePt t="32389" x="6489700" y="3333750"/>
          <p14:tracePt t="32406" x="6521450" y="3454400"/>
          <p14:tracePt t="32423" x="6534150" y="3568700"/>
          <p14:tracePt t="32439" x="6546850" y="3670300"/>
          <p14:tracePt t="32456" x="6559550" y="3759200"/>
          <p14:tracePt t="32473" x="6559550" y="3835400"/>
          <p14:tracePt t="32489" x="6559550" y="3898900"/>
          <p14:tracePt t="32506" x="6553200" y="3943350"/>
          <p14:tracePt t="32507" x="6553200" y="3962400"/>
          <p14:tracePt t="32522" x="6553200" y="4013200"/>
          <p14:tracePt t="32539" x="6540500" y="4064000"/>
          <p14:tracePt t="32556" x="6521450" y="4146550"/>
          <p14:tracePt t="32573" x="6489700" y="4235450"/>
          <p14:tracePt t="32589" x="6477000" y="4343400"/>
          <p14:tracePt t="32606" x="6464300" y="4438650"/>
          <p14:tracePt t="32623" x="6426200" y="4521200"/>
          <p14:tracePt t="32639" x="6388100" y="4610100"/>
          <p14:tracePt t="32656" x="6337300" y="4660900"/>
          <p14:tracePt t="32672" x="6299200" y="4699000"/>
          <p14:tracePt t="32689" x="6254750" y="4718050"/>
          <p14:tracePt t="32707" x="6223000" y="4749800"/>
          <p14:tracePt t="32723" x="6197600" y="4762500"/>
          <p14:tracePt t="32739" x="6159500" y="4775200"/>
          <p14:tracePt t="32756" x="6121400" y="4787900"/>
          <p14:tracePt t="32772" x="6070600" y="4806950"/>
          <p14:tracePt t="32789" x="6032500" y="4813300"/>
          <p14:tracePt t="32806" x="6019800" y="4819650"/>
          <p14:tracePt t="32883" x="6013450" y="4819650"/>
          <p14:tracePt t="33435" x="6013450" y="4813300"/>
          <p14:tracePt t="33443" x="5981700" y="4800600"/>
          <p14:tracePt t="33451" x="5905500" y="4768850"/>
          <p14:tracePt t="33459" x="5816600" y="4737100"/>
          <p14:tracePt t="33472" x="5721350" y="4705350"/>
          <p14:tracePt t="33489" x="5511800" y="4629150"/>
          <p14:tracePt t="33507" x="5207000" y="4527550"/>
          <p14:tracePt t="33523" x="4978400" y="4445000"/>
          <p14:tracePt t="33539" x="4768850" y="4349750"/>
          <p14:tracePt t="33556" x="4565650" y="4203700"/>
          <p14:tracePt t="33573" x="4419600" y="4051300"/>
          <p14:tracePt t="33589" x="4337050" y="3886200"/>
          <p14:tracePt t="33606" x="4292600" y="3683000"/>
          <p14:tracePt t="33623" x="4248150" y="3479800"/>
          <p14:tracePt t="33639" x="4248150" y="3295650"/>
          <p14:tracePt t="33656" x="4248150" y="3136900"/>
          <p14:tracePt t="33672" x="4254500" y="2978150"/>
          <p14:tracePt t="33689" x="4254500" y="2813050"/>
          <p14:tracePt t="33706" x="4254500" y="2660650"/>
          <p14:tracePt t="33708" x="4254500" y="2597150"/>
          <p14:tracePt t="33722" x="4235450" y="2463800"/>
          <p14:tracePt t="33740" x="4210050" y="2368550"/>
          <p14:tracePt t="33756" x="4210050" y="2292350"/>
          <p14:tracePt t="33773" x="4210050" y="2235200"/>
          <p14:tracePt t="33789" x="4216400" y="2178050"/>
          <p14:tracePt t="33806" x="4229100" y="2120900"/>
          <p14:tracePt t="33823" x="4229100" y="2070100"/>
          <p14:tracePt t="33839" x="4229100" y="2044700"/>
          <p14:tracePt t="33940" x="4229100" y="2063750"/>
          <p14:tracePt t="33947" x="4229100" y="2108200"/>
          <p14:tracePt t="33956" x="4235450" y="2178050"/>
          <p14:tracePt t="33973" x="4241800" y="2336800"/>
          <p14:tracePt t="33989" x="4267200" y="2495550"/>
          <p14:tracePt t="34006" x="4305300" y="2654300"/>
          <p14:tracePt t="34023" x="4305300" y="2787650"/>
          <p14:tracePt t="34039" x="4298950" y="2952750"/>
          <p14:tracePt t="34056" x="4298950" y="3155950"/>
          <p14:tracePt t="34073" x="4298950" y="3365500"/>
          <p14:tracePt t="34089" x="4298950" y="3556000"/>
          <p14:tracePt t="34091" x="4298950" y="3632200"/>
          <p14:tracePt t="34107" x="4298950" y="3784600"/>
          <p14:tracePt t="34122" x="4318000" y="3892550"/>
          <p14:tracePt t="34140" x="4324350" y="3981450"/>
          <p14:tracePt t="34156" x="4324350" y="4070350"/>
          <p14:tracePt t="34173" x="4324350" y="4159250"/>
          <p14:tracePt t="34189" x="4305300" y="4279900"/>
          <p14:tracePt t="34206" x="4267200" y="4413250"/>
          <p14:tracePt t="34223" x="4229100" y="4552950"/>
          <p14:tracePt t="34239" x="4222750" y="4692650"/>
          <p14:tracePt t="34256" x="4222750" y="4806950"/>
          <p14:tracePt t="34273" x="4222750" y="4933950"/>
          <p14:tracePt t="34289" x="4222750" y="5067300"/>
          <p14:tracePt t="34307" x="4222750" y="5264150"/>
          <p14:tracePt t="34322" x="4229100" y="5384800"/>
          <p14:tracePt t="34339" x="4229100" y="5492750"/>
          <p14:tracePt t="34356" x="4222750" y="5588000"/>
          <p14:tracePt t="34373" x="4210050" y="5695950"/>
          <p14:tracePt t="34389" x="4203700" y="5772150"/>
          <p14:tracePt t="34406" x="4184650" y="5816600"/>
          <p14:tracePt t="34423" x="4178300" y="5854700"/>
          <p14:tracePt t="34440" x="4171950" y="5873750"/>
          <p14:tracePt t="34456" x="4165600" y="5892800"/>
          <p14:tracePt t="34472" x="4159250" y="5905500"/>
          <p14:tracePt t="34489" x="4146550" y="5930900"/>
          <p14:tracePt t="34507" x="4140200" y="5949950"/>
          <p14:tracePt t="34523" x="4127500" y="5962650"/>
          <p14:tracePt t="34539" x="4121150" y="5975350"/>
          <p14:tracePt t="34556" x="4114800" y="5988050"/>
          <p14:tracePt t="34573" x="4108450" y="5994400"/>
          <p14:tracePt t="34651" x="4095750" y="5981700"/>
          <p14:tracePt t="34659" x="4083050" y="5981700"/>
          <p14:tracePt t="34668" x="4057650" y="5956300"/>
          <p14:tracePt t="34675" x="4032250" y="5937250"/>
          <p14:tracePt t="34689" x="3994150" y="5899150"/>
          <p14:tracePt t="34706" x="3886200" y="5753100"/>
          <p14:tracePt t="34707" x="3829050" y="5664200"/>
          <p14:tracePt t="34722" x="3695700" y="5461000"/>
          <p14:tracePt t="34739" x="3543300" y="5264150"/>
          <p14:tracePt t="34756" x="3359150" y="5080000"/>
          <p14:tracePt t="34772" x="3155950" y="4876800"/>
          <p14:tracePt t="34790" x="2921000" y="4641850"/>
          <p14:tracePt t="34806" x="2686050" y="4394200"/>
          <p14:tracePt t="34822" x="2451100" y="4159250"/>
          <p14:tracePt t="34839" x="2254250" y="3968750"/>
          <p14:tracePt t="34856" x="2070100" y="3797300"/>
          <p14:tracePt t="34872" x="1873250" y="3644900"/>
          <p14:tracePt t="34889" x="1695450" y="3530600"/>
          <p14:tracePt t="34907" x="1517650" y="3403600"/>
          <p14:tracePt t="34922" x="1454150" y="3340100"/>
          <p14:tracePt t="34939" x="1403350" y="3289300"/>
          <p14:tracePt t="34956" x="1346200" y="3232150"/>
          <p14:tracePt t="34973" x="1295400" y="3162300"/>
          <p14:tracePt t="34989" x="1263650" y="3124200"/>
          <p14:tracePt t="35006" x="1250950" y="3105150"/>
          <p14:tracePt t="35023" x="1250950" y="3098800"/>
          <p14:tracePt t="35067" x="1250950" y="3092450"/>
          <p14:tracePt t="35077" x="1250950" y="3086100"/>
          <p14:tracePt t="35089" x="1250950" y="3079750"/>
          <p14:tracePt t="35106" x="1250950" y="3073400"/>
          <p14:tracePt t="35123" x="1250950" y="3067050"/>
          <p14:tracePt t="35156" x="1276350" y="3067050"/>
          <p14:tracePt t="35173" x="1327150" y="3060700"/>
          <p14:tracePt t="35189" x="1384300" y="3048000"/>
          <p14:tracePt t="35206" x="1435100" y="3041650"/>
          <p14:tracePt t="35222" x="1504950" y="3041650"/>
          <p14:tracePt t="35239" x="1600200" y="3041650"/>
          <p14:tracePt t="35256" x="1752600" y="3041650"/>
          <p14:tracePt t="35273" x="1955800" y="3073400"/>
          <p14:tracePt t="35289" x="2178050" y="3092450"/>
          <p14:tracePt t="35307" x="2508250" y="3149600"/>
          <p14:tracePt t="35322" x="2724150" y="3181350"/>
          <p14:tracePt t="35340" x="2914650" y="3225800"/>
          <p14:tracePt t="35358" x="3073400" y="3257550"/>
          <p14:tracePt t="35373" x="3187700" y="3276600"/>
          <p14:tracePt t="35389" x="3213100" y="3276600"/>
          <p14:tracePt t="35531" x="3213100" y="3282950"/>
          <p14:tracePt t="35539" x="3213100" y="3289300"/>
          <p14:tracePt t="35556" x="3168650" y="3314700"/>
          <p14:tracePt t="35573" x="3041650" y="3359150"/>
          <p14:tracePt t="35589" x="2838450" y="3422650"/>
          <p14:tracePt t="35606" x="2565400" y="3505200"/>
          <p14:tracePt t="35623" x="2298700" y="3575050"/>
          <p14:tracePt t="35639" x="2095500" y="3594100"/>
          <p14:tracePt t="35656" x="1936750" y="3594100"/>
          <p14:tracePt t="35673" x="1873250" y="3594100"/>
          <p14:tracePt t="35747" x="1885950" y="3594100"/>
          <p14:tracePt t="35755" x="1943100" y="3587750"/>
          <p14:tracePt t="35773" x="2114550" y="3581400"/>
          <p14:tracePt t="35789" x="2381250" y="3581400"/>
          <p14:tracePt t="35806" x="2781300" y="3581400"/>
          <p14:tracePt t="35823" x="3257550" y="3581400"/>
          <p14:tracePt t="35839" x="3790950" y="3663950"/>
          <p14:tracePt t="35856" x="4248150" y="3727450"/>
          <p14:tracePt t="35873" x="4660900" y="3784600"/>
          <p14:tracePt t="35890" x="5003800" y="3790950"/>
          <p14:tracePt t="35907" x="5270500" y="3625850"/>
          <p14:tracePt t="35923" x="5308600" y="3448050"/>
          <p14:tracePt t="35940" x="5270500" y="3289300"/>
          <p14:tracePt t="35956" x="5175250" y="3155950"/>
          <p14:tracePt t="35973" x="5092700" y="3028950"/>
          <p14:tracePt t="35989" x="5010150" y="2901950"/>
          <p14:tracePt t="36006" x="4946650" y="2774950"/>
          <p14:tracePt t="36023" x="4889500" y="2635250"/>
          <p14:tracePt t="36039" x="4832350" y="2527300"/>
          <p14:tracePt t="36056" x="4768850" y="2438400"/>
          <p14:tracePt t="36073" x="4711700" y="2349500"/>
          <p14:tracePt t="36089" x="4654550" y="2266950"/>
          <p14:tracePt t="36107" x="4584700" y="2159000"/>
          <p14:tracePt t="36122" x="4521200" y="2063750"/>
          <p14:tracePt t="36139" x="4457700" y="1981200"/>
          <p14:tracePt t="36156" x="4381500" y="1911350"/>
          <p14:tracePt t="36173" x="4324350" y="1873250"/>
          <p14:tracePt t="36189" x="4305300" y="1860550"/>
          <p14:tracePt t="36206" x="4298950" y="1854200"/>
          <p14:tracePt t="36267" x="4292600" y="1854200"/>
          <p14:tracePt t="36275" x="4286250" y="1854200"/>
          <p14:tracePt t="36284" x="4279900" y="1854200"/>
          <p14:tracePt t="36300" x="4273550" y="1854200"/>
          <p14:tracePt t="36339" x="4273550" y="1866900"/>
          <p14:tracePt t="36347" x="4273550" y="1885950"/>
          <p14:tracePt t="36356" x="4273550" y="1911350"/>
          <p14:tracePt t="36373" x="4254500" y="1987550"/>
          <p14:tracePt t="36389" x="4254500" y="2133600"/>
          <p14:tracePt t="36406" x="4254500" y="2343150"/>
          <p14:tracePt t="36423" x="4248150" y="2641600"/>
          <p14:tracePt t="36439" x="4318000" y="3067050"/>
          <p14:tracePt t="36456" x="4432300" y="3613150"/>
          <p14:tracePt t="36473" x="4533900" y="4140200"/>
          <p14:tracePt t="36489" x="4559300" y="4572000"/>
          <p14:tracePt t="36506" x="4533900" y="4902200"/>
          <p14:tracePt t="36523" x="4476750" y="5187950"/>
          <p14:tracePt t="36539" x="4451350" y="5219700"/>
          <p14:tracePt t="36556" x="4451350" y="5213350"/>
          <p14:tracePt t="36573" x="4476750" y="5105400"/>
          <p14:tracePt t="36589" x="4540250" y="4902200"/>
          <p14:tracePt t="36606" x="4622800" y="4667250"/>
          <p14:tracePt t="36622" x="4705350" y="4394200"/>
          <p14:tracePt t="36640" x="4787900" y="4159250"/>
          <p14:tracePt t="36656" x="4857750" y="3956050"/>
          <p14:tracePt t="36673" x="4908550" y="3740150"/>
          <p14:tracePt t="36689" x="4921250" y="3575050"/>
          <p14:tracePt t="36707" x="4870450" y="3403600"/>
          <p14:tracePt t="36723" x="4870450" y="3352800"/>
          <p14:tracePt t="36739" x="4857750" y="3282950"/>
          <p14:tracePt t="36756" x="4857750" y="3238500"/>
          <p14:tracePt t="36773" x="4857750" y="3213100"/>
          <p14:tracePt t="36819" x="4864100" y="3213100"/>
          <p14:tracePt t="36963" x="4876800" y="3213100"/>
          <p14:tracePt t="36972" x="4927600" y="3213100"/>
          <p14:tracePt t="36989" x="5124450" y="3213100"/>
          <p14:tracePt t="37006" x="5334000" y="3206750"/>
          <p14:tracePt t="37022" x="5549900" y="3200400"/>
          <p14:tracePt t="37039" x="5746750" y="3187700"/>
          <p14:tracePt t="37056" x="5949950" y="3181350"/>
          <p14:tracePt t="37073" x="6153150" y="3181350"/>
          <p14:tracePt t="37091" x="6470650" y="3194050"/>
          <p14:tracePt t="37107" x="6680200" y="3206750"/>
          <p14:tracePt t="37123" x="6851650" y="3213100"/>
          <p14:tracePt t="37139" x="6946900" y="3225800"/>
          <p14:tracePt t="37156" x="7010400" y="3257550"/>
          <p14:tracePt t="37173" x="7099300" y="3295650"/>
          <p14:tracePt t="37189" x="7207250" y="3340100"/>
          <p14:tracePt t="37206" x="7321550" y="3359150"/>
          <p14:tracePt t="37222" x="7378700" y="3371850"/>
          <p14:tracePt t="37239" x="7404100" y="3371850"/>
          <p14:tracePt t="37256" x="7410450" y="3378200"/>
          <p14:tracePt t="38003" x="7391400" y="3384550"/>
          <p14:tracePt t="38011" x="7366000" y="3429000"/>
          <p14:tracePt t="38019" x="7315200" y="3467100"/>
          <p14:tracePt t="38027" x="7251700" y="3511550"/>
          <p14:tracePt t="38039" x="7181850" y="3556000"/>
          <p14:tracePt t="38056" x="7010400" y="3644900"/>
          <p14:tracePt t="38073" x="6769100" y="3746500"/>
          <p14:tracePt t="38089" x="6432550" y="3848100"/>
          <p14:tracePt t="38107" x="5892800" y="4032250"/>
          <p14:tracePt t="38123" x="5568950" y="4159250"/>
          <p14:tracePt t="38140" x="5321300" y="4267200"/>
          <p14:tracePt t="38156" x="5194300" y="4318000"/>
          <p14:tracePt t="38173" x="5124450" y="4349750"/>
          <p14:tracePt t="38189" x="5105400" y="4362450"/>
          <p14:tracePt t="38223" x="5105400" y="4349750"/>
          <p14:tracePt t="38239" x="5073650" y="4273550"/>
          <p14:tracePt t="38256" x="4984750" y="4133850"/>
          <p14:tracePt t="38273" x="4876800" y="3975100"/>
          <p14:tracePt t="38289" x="4800600" y="3860800"/>
          <p14:tracePt t="38307" x="4711700" y="3721100"/>
          <p14:tracePt t="38322" x="4686300" y="3683000"/>
          <p14:tracePt t="38339" x="4667250" y="3625850"/>
          <p14:tracePt t="38356" x="4622800" y="3524250"/>
          <p14:tracePt t="38373" x="4559300" y="3416300"/>
          <p14:tracePt t="38389" x="4476750" y="3282950"/>
          <p14:tracePt t="38406" x="4451350" y="3168650"/>
          <p14:tracePt t="38423" x="4464050" y="3041650"/>
          <p14:tracePt t="38440" x="4495800" y="2940050"/>
          <p14:tracePt t="38456" x="4572000" y="2870200"/>
          <p14:tracePt t="38474" x="4705350" y="2813050"/>
          <p14:tracePt t="38489" x="4940300" y="2794000"/>
          <p14:tracePt t="38507" x="5441950" y="2806700"/>
          <p14:tracePt t="38523" x="5899150" y="2870200"/>
          <p14:tracePt t="38539" x="6299200" y="2933700"/>
          <p14:tracePt t="38556" x="6667500" y="2984500"/>
          <p14:tracePt t="38573" x="6972300" y="3022600"/>
          <p14:tracePt t="38589" x="7169150" y="3054350"/>
          <p14:tracePt t="38606" x="7200900" y="3067050"/>
          <p14:tracePt t="38623" x="7194550" y="3067050"/>
          <p14:tracePt t="38639" x="7105650" y="3092450"/>
          <p14:tracePt t="38656" x="6959600" y="3143250"/>
          <p14:tracePt t="38673" x="6769100" y="3194050"/>
          <p14:tracePt t="38689" x="6521450" y="3270250"/>
          <p14:tracePt t="38706" x="6165850" y="3340100"/>
          <p14:tracePt t="38708" x="5962650" y="3378200"/>
          <p14:tracePt t="38723" x="5543550" y="3448050"/>
          <p14:tracePt t="38739" x="5194300" y="3498850"/>
          <p14:tracePt t="38756" x="4940300" y="3524250"/>
          <p14:tracePt t="38772" x="4832350" y="3536950"/>
          <p14:tracePt t="38806" x="4845050" y="3530600"/>
          <p14:tracePt t="38823" x="4953000" y="3486150"/>
          <p14:tracePt t="38839" x="5143500" y="3473450"/>
          <p14:tracePt t="38856" x="5397500" y="3473450"/>
          <p14:tracePt t="38873" x="5683250" y="3473450"/>
          <p14:tracePt t="38889" x="5949950" y="3467100"/>
          <p14:tracePt t="38906" x="6172200" y="3498850"/>
          <p14:tracePt t="38908" x="6261100" y="3530600"/>
          <p14:tracePt t="38923" x="6330950" y="3568700"/>
          <p14:tracePt t="38939" x="6330950" y="3613150"/>
          <p14:tracePt t="38956" x="6273800" y="3721100"/>
          <p14:tracePt t="38973" x="6159500" y="3854450"/>
          <p14:tracePt t="38990" x="5981700" y="3994150"/>
          <p14:tracePt t="39006" x="5759450" y="4152900"/>
          <p14:tracePt t="39023" x="5530850" y="4286250"/>
          <p14:tracePt t="39040" x="5353050" y="4419600"/>
          <p14:tracePt t="39056" x="5200650" y="4502150"/>
          <p14:tracePt t="39073" x="5149850" y="4540250"/>
          <p14:tracePt t="39089" x="5143500" y="4546600"/>
          <p14:tracePt t="39155" x="5143500" y="4552950"/>
          <p14:tracePt t="39163" x="5143500" y="4559300"/>
          <p14:tracePt t="39173" x="5137150" y="4565650"/>
          <p14:tracePt t="39189" x="5130800" y="4572000"/>
          <p14:tracePt t="39323" x="5130800" y="45783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바닥글 개체 틀 5">
            <a:extLst>
              <a:ext uri="{FF2B5EF4-FFF2-40B4-BE49-F238E27FC236}">
                <a16:creationId xmlns:a16="http://schemas.microsoft.com/office/drawing/2014/main" id="{B90E3C0C-2159-4932-8D73-F14AC53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22" name="슬라이드 번호 개체 틀 6">
            <a:extLst>
              <a:ext uri="{FF2B5EF4-FFF2-40B4-BE49-F238E27FC236}">
                <a16:creationId xmlns:a16="http://schemas.microsoft.com/office/drawing/2014/main" id="{016F4ED5-DF74-4FED-8594-364A5AAB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85D035C-28FE-4E8C-8389-965B1EC269E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47E539C-F91E-498B-A533-7041A5307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A closer look at network structure: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E8AE867-34ED-49CC-B1D6-779B3FD15F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2819400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network edge:</a:t>
            </a:r>
            <a:r>
              <a:rPr lang="en-US" altLang="ko-KR">
                <a:ea typeface="굴림" panose="020B0600000101010101" pitchFamily="50" charset="-127"/>
              </a:rPr>
              <a:t> applications and hosts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PC, Server, Notebook, PDA, Cellular phone, …</a:t>
            </a:r>
          </a:p>
        </p:txBody>
      </p:sp>
      <p:sp>
        <p:nvSpPr>
          <p:cNvPr id="111620" name="Freeform 4">
            <a:extLst>
              <a:ext uri="{FF2B5EF4-FFF2-40B4-BE49-F238E27FC236}">
                <a16:creationId xmlns:a16="http://schemas.microsoft.com/office/drawing/2014/main" id="{FF7F59AB-34EC-464D-B277-DA1D10C1B95B}"/>
              </a:ext>
            </a:extLst>
          </p:cNvPr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1" name="Freeform 5">
            <a:extLst>
              <a:ext uri="{FF2B5EF4-FFF2-40B4-BE49-F238E27FC236}">
                <a16:creationId xmlns:a16="http://schemas.microsoft.com/office/drawing/2014/main" id="{B297DCA7-3375-4989-942F-A6A3097DC491}"/>
              </a:ext>
            </a:extLst>
          </p:cNvPr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2" name="Freeform 6">
            <a:extLst>
              <a:ext uri="{FF2B5EF4-FFF2-40B4-BE49-F238E27FC236}">
                <a16:creationId xmlns:a16="http://schemas.microsoft.com/office/drawing/2014/main" id="{B9E2B6DD-9F34-4E65-82B0-E85EE76D105E}"/>
              </a:ext>
            </a:extLst>
          </p:cNvPr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036FA13F-CB03-4929-B85A-CA30DE47E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2192338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192338"/>
                        <a:ext cx="415925" cy="31908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76817847-A4ED-4D70-B2B7-BF815501D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3" name="Clip" r:id="rId6" imgW="676440" imgH="485640" progId="MS_ClipArt_Gallery.2">
                  <p:embed/>
                </p:oleObj>
              </mc:Choice>
              <mc:Fallback>
                <p:oleObj name="Clip" r:id="rId6" imgW="676440" imgH="48564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Line 9">
            <a:extLst>
              <a:ext uri="{FF2B5EF4-FFF2-40B4-BE49-F238E27FC236}">
                <a16:creationId xmlns:a16="http://schemas.microsoft.com/office/drawing/2014/main" id="{949C9E4F-F9C3-435B-89B1-7C694A6591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9F077C5D-E863-4855-9875-235A6A5B8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2787650"/>
          <a:ext cx="4159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87650"/>
                        <a:ext cx="415925" cy="3190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>
            <a:extLst>
              <a:ext uri="{FF2B5EF4-FFF2-40B4-BE49-F238E27FC236}">
                <a16:creationId xmlns:a16="http://schemas.microsoft.com/office/drawing/2014/main" id="{755E2978-DBD0-4157-A2AE-5CBA84B2E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906713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5" name="Clip" r:id="rId9" imgW="676440" imgH="485640" progId="MS_ClipArt_Gallery.2">
                  <p:embed/>
                </p:oleObj>
              </mc:Choice>
              <mc:Fallback>
                <p:oleObj name="Clip" r:id="rId9" imgW="676440" imgH="48564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906713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8" name="Line 12">
            <a:extLst>
              <a:ext uri="{FF2B5EF4-FFF2-40B4-BE49-F238E27FC236}">
                <a16:creationId xmlns:a16="http://schemas.microsoft.com/office/drawing/2014/main" id="{6B57515D-6397-4257-B39A-DEBC3C1B8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3028950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114183F9-4215-4FEC-A433-A70ADF5542E9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111630" name="Oval 14">
              <a:extLst>
                <a:ext uri="{FF2B5EF4-FFF2-40B4-BE49-F238E27FC236}">
                  <a16:creationId xmlns:a16="http://schemas.microsoft.com/office/drawing/2014/main" id="{47697D68-1338-41B6-A7E2-B493296B7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1" name="Oval 15">
              <a:extLst>
                <a:ext uri="{FF2B5EF4-FFF2-40B4-BE49-F238E27FC236}">
                  <a16:creationId xmlns:a16="http://schemas.microsoft.com/office/drawing/2014/main" id="{0B651B03-2915-4913-9DF3-BFA572758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1A0F8FE-E1B2-4B71-8AE6-BE4BD0E3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33" name="Group 17">
            <a:extLst>
              <a:ext uri="{FF2B5EF4-FFF2-40B4-BE49-F238E27FC236}">
                <a16:creationId xmlns:a16="http://schemas.microsoft.com/office/drawing/2014/main" id="{F6ABA5D8-DF28-4886-ABC5-665CECC2A285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111634" name="AutoShape 18">
              <a:extLst>
                <a:ext uri="{FF2B5EF4-FFF2-40B4-BE49-F238E27FC236}">
                  <a16:creationId xmlns:a16="http://schemas.microsoft.com/office/drawing/2014/main" id="{8109E45F-9294-4020-A1D5-B471C7E8E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5" name="Rectangle 19">
              <a:extLst>
                <a:ext uri="{FF2B5EF4-FFF2-40B4-BE49-F238E27FC236}">
                  <a16:creationId xmlns:a16="http://schemas.microsoft.com/office/drawing/2014/main" id="{D3CDC4AE-AB60-4C16-90CE-668FA082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6" name="Rectangle 20">
              <a:extLst>
                <a:ext uri="{FF2B5EF4-FFF2-40B4-BE49-F238E27FC236}">
                  <a16:creationId xmlns:a16="http://schemas.microsoft.com/office/drawing/2014/main" id="{7461A584-27C5-4817-9CFD-62D4E9FC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7" name="AutoShape 21">
              <a:extLst>
                <a:ext uri="{FF2B5EF4-FFF2-40B4-BE49-F238E27FC236}">
                  <a16:creationId xmlns:a16="http://schemas.microsoft.com/office/drawing/2014/main" id="{EC08D851-D396-460E-8441-8D36D1C2F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8" name="Line 22">
              <a:extLst>
                <a:ext uri="{FF2B5EF4-FFF2-40B4-BE49-F238E27FC236}">
                  <a16:creationId xmlns:a16="http://schemas.microsoft.com/office/drawing/2014/main" id="{EAC2B176-5257-42FA-B7B8-C46F2766F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9" name="Line 23">
              <a:extLst>
                <a:ext uri="{FF2B5EF4-FFF2-40B4-BE49-F238E27FC236}">
                  <a16:creationId xmlns:a16="http://schemas.microsoft.com/office/drawing/2014/main" id="{63B19FF0-8119-4FD0-A249-5F7500060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0" name="Rectangle 24">
              <a:extLst>
                <a:ext uri="{FF2B5EF4-FFF2-40B4-BE49-F238E27FC236}">
                  <a16:creationId xmlns:a16="http://schemas.microsoft.com/office/drawing/2014/main" id="{D5789A71-9D5B-4729-A7FC-86972715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1" name="Rectangle 25">
              <a:extLst>
                <a:ext uri="{FF2B5EF4-FFF2-40B4-BE49-F238E27FC236}">
                  <a16:creationId xmlns:a16="http://schemas.microsoft.com/office/drawing/2014/main" id="{03659CC0-A9B5-406F-A263-13DA2685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42" name="Group 26">
            <a:extLst>
              <a:ext uri="{FF2B5EF4-FFF2-40B4-BE49-F238E27FC236}">
                <a16:creationId xmlns:a16="http://schemas.microsoft.com/office/drawing/2014/main" id="{4FEFB98E-AEB5-4D0C-A24F-EE2468C1042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111643" name="Oval 27">
              <a:extLst>
                <a:ext uri="{FF2B5EF4-FFF2-40B4-BE49-F238E27FC236}">
                  <a16:creationId xmlns:a16="http://schemas.microsoft.com/office/drawing/2014/main" id="{A0D829FE-6C47-4F7A-8607-04268067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4" name="Oval 28">
              <a:extLst>
                <a:ext uri="{FF2B5EF4-FFF2-40B4-BE49-F238E27FC236}">
                  <a16:creationId xmlns:a16="http://schemas.microsoft.com/office/drawing/2014/main" id="{D7DD45EA-615E-4299-AD1A-EBB65BA7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5" name="Oval 29">
              <a:extLst>
                <a:ext uri="{FF2B5EF4-FFF2-40B4-BE49-F238E27FC236}">
                  <a16:creationId xmlns:a16="http://schemas.microsoft.com/office/drawing/2014/main" id="{88A952C6-9498-4794-8755-81427FAD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46" name="Line 30">
            <a:extLst>
              <a:ext uri="{FF2B5EF4-FFF2-40B4-BE49-F238E27FC236}">
                <a16:creationId xmlns:a16="http://schemas.microsoft.com/office/drawing/2014/main" id="{81121A29-242B-42CB-BE78-0DFC68239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AC02E226-5A51-42C8-BEF8-848F0C1E1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9D0212B-715D-4985-B3B8-439FAA6F2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0CB36D23-45A8-4ED9-B991-E0620BA1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5F5EDE4D-D319-4BA7-811C-6F1DEC370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85A791D8-F619-4F67-A16C-3D0470F0E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652" name="Group 36">
            <a:extLst>
              <a:ext uri="{FF2B5EF4-FFF2-40B4-BE49-F238E27FC236}">
                <a16:creationId xmlns:a16="http://schemas.microsoft.com/office/drawing/2014/main" id="{4A7DF259-DCE1-491C-9D10-022BA480CF11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111653" name="AutoShape 37">
              <a:extLst>
                <a:ext uri="{FF2B5EF4-FFF2-40B4-BE49-F238E27FC236}">
                  <a16:creationId xmlns:a16="http://schemas.microsoft.com/office/drawing/2014/main" id="{4904DBB2-7BAC-47A7-8E7E-F9083CC5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4" name="Rectangle 38">
              <a:extLst>
                <a:ext uri="{FF2B5EF4-FFF2-40B4-BE49-F238E27FC236}">
                  <a16:creationId xmlns:a16="http://schemas.microsoft.com/office/drawing/2014/main" id="{FAC347FA-8FB6-48F0-ABA0-F33CAE18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id="{D6C3FA88-C758-41C8-BD3A-234AF080E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6" name="AutoShape 40">
              <a:extLst>
                <a:ext uri="{FF2B5EF4-FFF2-40B4-BE49-F238E27FC236}">
                  <a16:creationId xmlns:a16="http://schemas.microsoft.com/office/drawing/2014/main" id="{72D64EF9-680B-494C-8ED5-E5F8701B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7" name="Line 41">
              <a:extLst>
                <a:ext uri="{FF2B5EF4-FFF2-40B4-BE49-F238E27FC236}">
                  <a16:creationId xmlns:a16="http://schemas.microsoft.com/office/drawing/2014/main" id="{EF8B080F-466F-4D91-AA8E-878005067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8" name="Line 42">
              <a:extLst>
                <a:ext uri="{FF2B5EF4-FFF2-40B4-BE49-F238E27FC236}">
                  <a16:creationId xmlns:a16="http://schemas.microsoft.com/office/drawing/2014/main" id="{FF684157-02D3-4FE7-90DA-AE45CBC07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9" name="Rectangle 43">
              <a:extLst>
                <a:ext uri="{FF2B5EF4-FFF2-40B4-BE49-F238E27FC236}">
                  <a16:creationId xmlns:a16="http://schemas.microsoft.com/office/drawing/2014/main" id="{FDDAD7B4-91B1-4535-A972-91CF7620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60" name="Rectangle 44">
              <a:extLst>
                <a:ext uri="{FF2B5EF4-FFF2-40B4-BE49-F238E27FC236}">
                  <a16:creationId xmlns:a16="http://schemas.microsoft.com/office/drawing/2014/main" id="{E915F106-2597-47D9-BC1E-4A099481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11661" name="Object 45">
            <a:extLst>
              <a:ext uri="{FF2B5EF4-FFF2-40B4-BE49-F238E27FC236}">
                <a16:creationId xmlns:a16="http://schemas.microsoft.com/office/drawing/2014/main" id="{514566EF-5DB4-4106-ACEE-5FF49C1FF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367506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675063"/>
                        <a:ext cx="415925" cy="3302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2" name="Line 46">
            <a:extLst>
              <a:ext uri="{FF2B5EF4-FFF2-40B4-BE49-F238E27FC236}">
                <a16:creationId xmlns:a16="http://schemas.microsoft.com/office/drawing/2014/main" id="{BFB0A009-964E-4012-ABAB-D5E7258B1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3921125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1663" name="Object 47">
            <a:extLst>
              <a:ext uri="{FF2B5EF4-FFF2-40B4-BE49-F238E27FC236}">
                <a16:creationId xmlns:a16="http://schemas.microsoft.com/office/drawing/2014/main" id="{5EBD639A-BC7F-483B-8DC0-AF6C5771A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42703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270375"/>
                        <a:ext cx="415925" cy="3302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4" name="Line 48">
            <a:extLst>
              <a:ext uri="{FF2B5EF4-FFF2-40B4-BE49-F238E27FC236}">
                <a16:creationId xmlns:a16="http://schemas.microsoft.com/office/drawing/2014/main" id="{06877744-6649-4206-BE24-A55C90747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521200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665" name="Group 49">
            <a:extLst>
              <a:ext uri="{FF2B5EF4-FFF2-40B4-BE49-F238E27FC236}">
                <a16:creationId xmlns:a16="http://schemas.microsoft.com/office/drawing/2014/main" id="{21EDAD32-426C-468A-9E46-4B8E4C4D3188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4016375"/>
            <a:ext cx="71437" cy="222250"/>
            <a:chOff x="3842" y="406"/>
            <a:chExt cx="51" cy="167"/>
          </a:xfrm>
        </p:grpSpPr>
        <p:sp>
          <p:nvSpPr>
            <p:cNvPr id="111666" name="Oval 50">
              <a:extLst>
                <a:ext uri="{FF2B5EF4-FFF2-40B4-BE49-F238E27FC236}">
                  <a16:creationId xmlns:a16="http://schemas.microsoft.com/office/drawing/2014/main" id="{DF88B5F6-91F0-4A1D-BFCE-324FACDDA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67" name="Oval 51">
              <a:extLst>
                <a:ext uri="{FF2B5EF4-FFF2-40B4-BE49-F238E27FC236}">
                  <a16:creationId xmlns:a16="http://schemas.microsoft.com/office/drawing/2014/main" id="{5502D630-0F66-4A54-A8DD-87BEA4A71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68" name="Oval 52">
              <a:extLst>
                <a:ext uri="{FF2B5EF4-FFF2-40B4-BE49-F238E27FC236}">
                  <a16:creationId xmlns:a16="http://schemas.microsoft.com/office/drawing/2014/main" id="{0285119B-1ABC-4107-9258-9BE662A7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69" name="Line 53">
            <a:extLst>
              <a:ext uri="{FF2B5EF4-FFF2-40B4-BE49-F238E27FC236}">
                <a16:creationId xmlns:a16="http://schemas.microsoft.com/office/drawing/2014/main" id="{6A5A56D1-C472-4970-B244-0710461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919538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1670" name="Object 54">
            <a:extLst>
              <a:ext uri="{FF2B5EF4-FFF2-40B4-BE49-F238E27FC236}">
                <a16:creationId xmlns:a16="http://schemas.microsoft.com/office/drawing/2014/main" id="{A5DEC9E7-8464-426C-BD78-9FC55BF72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71" name="Object 55">
            <a:extLst>
              <a:ext uri="{FF2B5EF4-FFF2-40B4-BE49-F238E27FC236}">
                <a16:creationId xmlns:a16="http://schemas.microsoft.com/office/drawing/2014/main" id="{76D439F3-4267-4A08-8519-F1FCC34A0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9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2" name="Oval 56">
            <a:extLst>
              <a:ext uri="{FF2B5EF4-FFF2-40B4-BE49-F238E27FC236}">
                <a16:creationId xmlns:a16="http://schemas.microsoft.com/office/drawing/2014/main" id="{608BB237-EA92-4380-9AA7-E94F9DDD12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3" name="Oval 57">
            <a:extLst>
              <a:ext uri="{FF2B5EF4-FFF2-40B4-BE49-F238E27FC236}">
                <a16:creationId xmlns:a16="http://schemas.microsoft.com/office/drawing/2014/main" id="{FEEAFDF2-C3C5-4103-BC57-E4C6664D508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4" name="Oval 58">
            <a:extLst>
              <a:ext uri="{FF2B5EF4-FFF2-40B4-BE49-F238E27FC236}">
                <a16:creationId xmlns:a16="http://schemas.microsoft.com/office/drawing/2014/main" id="{26445D9B-A9B2-4229-B525-AF7338E55A7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5" name="Line 59">
            <a:extLst>
              <a:ext uri="{FF2B5EF4-FFF2-40B4-BE49-F238E27FC236}">
                <a16:creationId xmlns:a16="http://schemas.microsoft.com/office/drawing/2014/main" id="{0FC3A699-6757-4378-A6B4-6BAE042B142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6" name="Line 60">
            <a:extLst>
              <a:ext uri="{FF2B5EF4-FFF2-40B4-BE49-F238E27FC236}">
                <a16:creationId xmlns:a16="http://schemas.microsoft.com/office/drawing/2014/main" id="{BB5ACD4D-C4F5-49D7-9076-2AFF53BAC5C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7" name="Line 61">
            <a:extLst>
              <a:ext uri="{FF2B5EF4-FFF2-40B4-BE49-F238E27FC236}">
                <a16:creationId xmlns:a16="http://schemas.microsoft.com/office/drawing/2014/main" id="{63BCC72A-CBF5-427A-B6A0-306B4D9F9B7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8" name="Line 62">
            <a:extLst>
              <a:ext uri="{FF2B5EF4-FFF2-40B4-BE49-F238E27FC236}">
                <a16:creationId xmlns:a16="http://schemas.microsoft.com/office/drawing/2014/main" id="{F00D71E2-2578-4686-AD65-16B995A40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79" name="Line 63">
            <a:extLst>
              <a:ext uri="{FF2B5EF4-FFF2-40B4-BE49-F238E27FC236}">
                <a16:creationId xmlns:a16="http://schemas.microsoft.com/office/drawing/2014/main" id="{76A923F3-20FE-4C9A-BF4E-DAC98AD93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80" name="Line 64">
            <a:extLst>
              <a:ext uri="{FF2B5EF4-FFF2-40B4-BE49-F238E27FC236}">
                <a16:creationId xmlns:a16="http://schemas.microsoft.com/office/drawing/2014/main" id="{C2FA1DCD-6E9A-4FBC-89DF-323A82B11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1681" name="Object 65">
            <a:extLst>
              <a:ext uri="{FF2B5EF4-FFF2-40B4-BE49-F238E27FC236}">
                <a16:creationId xmlns:a16="http://schemas.microsoft.com/office/drawing/2014/main" id="{1CD46A72-FDF1-4851-8E12-67CB08982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0" name="Clip" r:id="rId14" imgW="981000" imgH="1209600" progId="MS_ClipArt_Gallery.2">
                  <p:embed/>
                </p:oleObj>
              </mc:Choice>
              <mc:Fallback>
                <p:oleObj name="Clip" r:id="rId14" imgW="981000" imgH="1209600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82" name="Object 66">
            <a:extLst>
              <a:ext uri="{FF2B5EF4-FFF2-40B4-BE49-F238E27FC236}">
                <a16:creationId xmlns:a16="http://schemas.microsoft.com/office/drawing/2014/main" id="{31F84164-29F4-477B-82EC-280B3D7CF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1" name="Clip" r:id="rId16" imgW="981000" imgH="1209600" progId="MS_ClipArt_Gallery.2">
                  <p:embed/>
                </p:oleObj>
              </mc:Choice>
              <mc:Fallback>
                <p:oleObj name="Clip" r:id="rId16" imgW="981000" imgH="1209600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83" name="Freeform 67">
            <a:extLst>
              <a:ext uri="{FF2B5EF4-FFF2-40B4-BE49-F238E27FC236}">
                <a16:creationId xmlns:a16="http://schemas.microsoft.com/office/drawing/2014/main" id="{FABB7300-2278-46E3-8625-9E97CF82B9A1}"/>
              </a:ext>
            </a:extLst>
          </p:cNvPr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684" name="Group 68">
            <a:extLst>
              <a:ext uri="{FF2B5EF4-FFF2-40B4-BE49-F238E27FC236}">
                <a16:creationId xmlns:a16="http://schemas.microsoft.com/office/drawing/2014/main" id="{19CA993F-1D44-45AA-8D77-349109A95467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111685" name="Object 69">
              <a:extLst>
                <a:ext uri="{FF2B5EF4-FFF2-40B4-BE49-F238E27FC236}">
                  <a16:creationId xmlns:a16="http://schemas.microsoft.com/office/drawing/2014/main" id="{F384D505-E1F2-4AE9-8836-E94708CBC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2" name="Clip" r:id="rId17" imgW="819000" imgH="847800" progId="MS_ClipArt_Gallery.2">
                    <p:embed/>
                  </p:oleObj>
                </mc:Choice>
                <mc:Fallback>
                  <p:oleObj name="Clip" r:id="rId17" imgW="819000" imgH="847800" progId="MS_ClipArt_Gallery.2">
                    <p:embed/>
                    <p:pic>
                      <p:nvPicPr>
                        <p:cNvPr id="0" name="Object 6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86" name="Object 70">
              <a:extLst>
                <a:ext uri="{FF2B5EF4-FFF2-40B4-BE49-F238E27FC236}">
                  <a16:creationId xmlns:a16="http://schemas.microsoft.com/office/drawing/2014/main" id="{7C01405D-B67B-4B74-82AE-2B05ABE69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3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7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87" name="Group 71">
            <a:extLst>
              <a:ext uri="{FF2B5EF4-FFF2-40B4-BE49-F238E27FC236}">
                <a16:creationId xmlns:a16="http://schemas.microsoft.com/office/drawing/2014/main" id="{7C16B19F-3962-4BF0-A71E-82D76FAAABC2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111688" name="Object 72">
              <a:extLst>
                <a:ext uri="{FF2B5EF4-FFF2-40B4-BE49-F238E27FC236}">
                  <a16:creationId xmlns:a16="http://schemas.microsoft.com/office/drawing/2014/main" id="{4F1BCB95-A236-4D15-90E0-5A7D8DD68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4" name="Clip" r:id="rId21" imgW="819000" imgH="847800" progId="MS_ClipArt_Gallery.2">
                    <p:embed/>
                  </p:oleObj>
                </mc:Choice>
                <mc:Fallback>
                  <p:oleObj name="Clip" r:id="rId21" imgW="819000" imgH="847800" progId="MS_ClipArt_Gallery.2">
                    <p:embed/>
                    <p:pic>
                      <p:nvPicPr>
                        <p:cNvPr id="0" name="Object 7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89" name="Object 73">
              <a:extLst>
                <a:ext uri="{FF2B5EF4-FFF2-40B4-BE49-F238E27FC236}">
                  <a16:creationId xmlns:a16="http://schemas.microsoft.com/office/drawing/2014/main" id="{EEFF79BF-413E-41C1-BD8E-6FAA767798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5" name="Clip" r:id="rId22" imgW="1266840" imgH="1200240" progId="MS_ClipArt_Gallery.2">
                    <p:embed/>
                  </p:oleObj>
                </mc:Choice>
                <mc:Fallback>
                  <p:oleObj name="Clip" r:id="rId22" imgW="1266840" imgH="1200240" progId="MS_ClipArt_Gallery.2">
                    <p:embed/>
                    <p:pic>
                      <p:nvPicPr>
                        <p:cNvPr id="0" name="Object 7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90" name="Group 74">
            <a:extLst>
              <a:ext uri="{FF2B5EF4-FFF2-40B4-BE49-F238E27FC236}">
                <a16:creationId xmlns:a16="http://schemas.microsoft.com/office/drawing/2014/main" id="{1ED14A7B-E94D-41FC-9079-22AC4D79DBB2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111691" name="Object 75">
              <a:extLst>
                <a:ext uri="{FF2B5EF4-FFF2-40B4-BE49-F238E27FC236}">
                  <a16:creationId xmlns:a16="http://schemas.microsoft.com/office/drawing/2014/main" id="{F7A5D078-3262-4B0C-8BFE-EFE365F734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6" name="Clip" r:id="rId23" imgW="819000" imgH="847800" progId="MS_ClipArt_Gallery.2">
                    <p:embed/>
                  </p:oleObj>
                </mc:Choice>
                <mc:Fallback>
                  <p:oleObj name="Clip" r:id="rId23" imgW="819000" imgH="847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92" name="Rectangle 76">
              <a:extLst>
                <a:ext uri="{FF2B5EF4-FFF2-40B4-BE49-F238E27FC236}">
                  <a16:creationId xmlns:a16="http://schemas.microsoft.com/office/drawing/2014/main" id="{1F69B481-635C-43E7-9AA8-DAA5E3E6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93" name="Line 77">
            <a:extLst>
              <a:ext uri="{FF2B5EF4-FFF2-40B4-BE49-F238E27FC236}">
                <a16:creationId xmlns:a16="http://schemas.microsoft.com/office/drawing/2014/main" id="{FD377A7C-48EE-4916-985D-C59F5C81E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694" name="Group 78">
            <a:extLst>
              <a:ext uri="{FF2B5EF4-FFF2-40B4-BE49-F238E27FC236}">
                <a16:creationId xmlns:a16="http://schemas.microsoft.com/office/drawing/2014/main" id="{F9FB7E23-64E9-4DD3-A424-8723FC28B80E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111695" name="AutoShape 79">
              <a:extLst>
                <a:ext uri="{FF2B5EF4-FFF2-40B4-BE49-F238E27FC236}">
                  <a16:creationId xmlns:a16="http://schemas.microsoft.com/office/drawing/2014/main" id="{C58DC587-7F24-44F1-92E5-4BFCBF49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6" name="Rectangle 80">
              <a:extLst>
                <a:ext uri="{FF2B5EF4-FFF2-40B4-BE49-F238E27FC236}">
                  <a16:creationId xmlns:a16="http://schemas.microsoft.com/office/drawing/2014/main" id="{BE4FFA88-5434-4B32-AEA9-8893F8828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7" name="Rectangle 81">
              <a:extLst>
                <a:ext uri="{FF2B5EF4-FFF2-40B4-BE49-F238E27FC236}">
                  <a16:creationId xmlns:a16="http://schemas.microsoft.com/office/drawing/2014/main" id="{5A475086-66BA-4E11-80F8-493A588B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8" name="AutoShape 82">
              <a:extLst>
                <a:ext uri="{FF2B5EF4-FFF2-40B4-BE49-F238E27FC236}">
                  <a16:creationId xmlns:a16="http://schemas.microsoft.com/office/drawing/2014/main" id="{D780B040-4D34-4C62-B563-FA23BAA7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9" name="Line 83">
              <a:extLst>
                <a:ext uri="{FF2B5EF4-FFF2-40B4-BE49-F238E27FC236}">
                  <a16:creationId xmlns:a16="http://schemas.microsoft.com/office/drawing/2014/main" id="{D29C7654-DEE4-4FE0-9BA2-E286B22C9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0" name="Line 84">
              <a:extLst>
                <a:ext uri="{FF2B5EF4-FFF2-40B4-BE49-F238E27FC236}">
                  <a16:creationId xmlns:a16="http://schemas.microsoft.com/office/drawing/2014/main" id="{C5EC7E1B-D2F4-477E-8FC7-ED07E3F7A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1" name="Rectangle 85">
              <a:extLst>
                <a:ext uri="{FF2B5EF4-FFF2-40B4-BE49-F238E27FC236}">
                  <a16:creationId xmlns:a16="http://schemas.microsoft.com/office/drawing/2014/main" id="{A7841F73-263E-4FD0-ACD9-56DFDE755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2" name="Rectangle 86">
              <a:extLst>
                <a:ext uri="{FF2B5EF4-FFF2-40B4-BE49-F238E27FC236}">
                  <a16:creationId xmlns:a16="http://schemas.microsoft.com/office/drawing/2014/main" id="{168EA601-C640-40CC-ABB1-4284880E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703" name="Group 87">
            <a:extLst>
              <a:ext uri="{FF2B5EF4-FFF2-40B4-BE49-F238E27FC236}">
                <a16:creationId xmlns:a16="http://schemas.microsoft.com/office/drawing/2014/main" id="{7AEC5622-C6AE-49A9-9491-D64D4EF3EAA2}"/>
              </a:ext>
            </a:extLst>
          </p:cNvPr>
          <p:cNvGrpSpPr>
            <a:grpSpLocks/>
          </p:cNvGrpSpPr>
          <p:nvPr/>
        </p:nvGrpSpPr>
        <p:grpSpPr bwMode="auto">
          <a:xfrm>
            <a:off x="7834313" y="4643438"/>
            <a:ext cx="207962" cy="409575"/>
            <a:chOff x="4180" y="783"/>
            <a:chExt cx="150" cy="307"/>
          </a:xfrm>
        </p:grpSpPr>
        <p:sp>
          <p:nvSpPr>
            <p:cNvPr id="111704" name="AutoShape 88">
              <a:extLst>
                <a:ext uri="{FF2B5EF4-FFF2-40B4-BE49-F238E27FC236}">
                  <a16:creationId xmlns:a16="http://schemas.microsoft.com/office/drawing/2014/main" id="{DA526DFB-0765-48CD-B4FA-F1004B9BA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5" name="Rectangle 89">
              <a:extLst>
                <a:ext uri="{FF2B5EF4-FFF2-40B4-BE49-F238E27FC236}">
                  <a16:creationId xmlns:a16="http://schemas.microsoft.com/office/drawing/2014/main" id="{1448F473-48D3-42A1-940A-266FEBED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6" name="Rectangle 90">
              <a:extLst>
                <a:ext uri="{FF2B5EF4-FFF2-40B4-BE49-F238E27FC236}">
                  <a16:creationId xmlns:a16="http://schemas.microsoft.com/office/drawing/2014/main" id="{229DE1AC-AAF8-4647-88CF-85D053FE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7" name="AutoShape 91">
              <a:extLst>
                <a:ext uri="{FF2B5EF4-FFF2-40B4-BE49-F238E27FC236}">
                  <a16:creationId xmlns:a16="http://schemas.microsoft.com/office/drawing/2014/main" id="{F7303A8E-7EFE-4D14-89DA-402383C8B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8" name="Line 92">
              <a:extLst>
                <a:ext uri="{FF2B5EF4-FFF2-40B4-BE49-F238E27FC236}">
                  <a16:creationId xmlns:a16="http://schemas.microsoft.com/office/drawing/2014/main" id="{16FE70B8-26B5-4429-B467-8D018E79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09" name="Line 93">
              <a:extLst>
                <a:ext uri="{FF2B5EF4-FFF2-40B4-BE49-F238E27FC236}">
                  <a16:creationId xmlns:a16="http://schemas.microsoft.com/office/drawing/2014/main" id="{5FEB7ABC-DBA2-4FF0-99BA-159E31E6D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10" name="Rectangle 94">
              <a:extLst>
                <a:ext uri="{FF2B5EF4-FFF2-40B4-BE49-F238E27FC236}">
                  <a16:creationId xmlns:a16="http://schemas.microsoft.com/office/drawing/2014/main" id="{E634FEA0-1CB6-4B94-ACB1-EE394C5B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11" name="Rectangle 95">
              <a:extLst>
                <a:ext uri="{FF2B5EF4-FFF2-40B4-BE49-F238E27FC236}">
                  <a16:creationId xmlns:a16="http://schemas.microsoft.com/office/drawing/2014/main" id="{B08A13F5-A82E-4623-A9AD-103546DCC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712" name="Line 96">
            <a:extLst>
              <a:ext uri="{FF2B5EF4-FFF2-40B4-BE49-F238E27FC236}">
                <a16:creationId xmlns:a16="http://schemas.microsoft.com/office/drawing/2014/main" id="{661467D3-B0DE-41CC-A323-F08DAB4EC36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3" name="Line 97">
            <a:extLst>
              <a:ext uri="{FF2B5EF4-FFF2-40B4-BE49-F238E27FC236}">
                <a16:creationId xmlns:a16="http://schemas.microsoft.com/office/drawing/2014/main" id="{5162F43E-4212-4D18-B77D-96182752174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4" name="Line 98">
            <a:extLst>
              <a:ext uri="{FF2B5EF4-FFF2-40B4-BE49-F238E27FC236}">
                <a16:creationId xmlns:a16="http://schemas.microsoft.com/office/drawing/2014/main" id="{85F63247-84E0-4B99-89DC-27A03197F17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5" name="Line 99">
            <a:extLst>
              <a:ext uri="{FF2B5EF4-FFF2-40B4-BE49-F238E27FC236}">
                <a16:creationId xmlns:a16="http://schemas.microsoft.com/office/drawing/2014/main" id="{3F9331A5-29EF-4DB8-88CB-5003244B5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6" name="Line 100">
            <a:extLst>
              <a:ext uri="{FF2B5EF4-FFF2-40B4-BE49-F238E27FC236}">
                <a16:creationId xmlns:a16="http://schemas.microsoft.com/office/drawing/2014/main" id="{B4943778-536E-4764-AA8C-B1773B267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7" name="Line 101">
            <a:extLst>
              <a:ext uri="{FF2B5EF4-FFF2-40B4-BE49-F238E27FC236}">
                <a16:creationId xmlns:a16="http://schemas.microsoft.com/office/drawing/2014/main" id="{ACA94F7B-C327-476D-8632-ED04EB8A2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8" name="Line 102">
            <a:extLst>
              <a:ext uri="{FF2B5EF4-FFF2-40B4-BE49-F238E27FC236}">
                <a16:creationId xmlns:a16="http://schemas.microsoft.com/office/drawing/2014/main" id="{C4662013-F9EA-49F6-B856-0E9A9EA9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19" name="Line 103">
            <a:extLst>
              <a:ext uri="{FF2B5EF4-FFF2-40B4-BE49-F238E27FC236}">
                <a16:creationId xmlns:a16="http://schemas.microsoft.com/office/drawing/2014/main" id="{C838F3EE-E123-4721-B3F3-6830F62B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20" name="Line 104">
            <a:extLst>
              <a:ext uri="{FF2B5EF4-FFF2-40B4-BE49-F238E27FC236}">
                <a16:creationId xmlns:a16="http://schemas.microsoft.com/office/drawing/2014/main" id="{28243A09-3A98-487B-862D-D28EB4067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21" name="Line 105">
            <a:extLst>
              <a:ext uri="{FF2B5EF4-FFF2-40B4-BE49-F238E27FC236}">
                <a16:creationId xmlns:a16="http://schemas.microsoft.com/office/drawing/2014/main" id="{68EB5843-585C-4846-B179-0D7E5E47E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22" name="Line 106">
            <a:extLst>
              <a:ext uri="{FF2B5EF4-FFF2-40B4-BE49-F238E27FC236}">
                <a16:creationId xmlns:a16="http://schemas.microsoft.com/office/drawing/2014/main" id="{99585E6F-9304-4DEC-A12D-69E1D402A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23" name="Line 107">
            <a:extLst>
              <a:ext uri="{FF2B5EF4-FFF2-40B4-BE49-F238E27FC236}">
                <a16:creationId xmlns:a16="http://schemas.microsoft.com/office/drawing/2014/main" id="{5EEFF511-7C6B-4909-BACC-31B964C69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1724" name="Group 108">
            <a:extLst>
              <a:ext uri="{FF2B5EF4-FFF2-40B4-BE49-F238E27FC236}">
                <a16:creationId xmlns:a16="http://schemas.microsoft.com/office/drawing/2014/main" id="{C52C58F7-BBAD-4DA0-8B7F-8F38AC574529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111725" name="Oval 109">
              <a:extLst>
                <a:ext uri="{FF2B5EF4-FFF2-40B4-BE49-F238E27FC236}">
                  <a16:creationId xmlns:a16="http://schemas.microsoft.com/office/drawing/2014/main" id="{BB4B3FB4-D5EE-489A-BF45-E32FD51C5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26" name="Line 110">
              <a:extLst>
                <a:ext uri="{FF2B5EF4-FFF2-40B4-BE49-F238E27FC236}">
                  <a16:creationId xmlns:a16="http://schemas.microsoft.com/office/drawing/2014/main" id="{E9F9C3F9-08E2-4AC4-9B94-C6EA2B11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27" name="Line 111">
              <a:extLst>
                <a:ext uri="{FF2B5EF4-FFF2-40B4-BE49-F238E27FC236}">
                  <a16:creationId xmlns:a16="http://schemas.microsoft.com/office/drawing/2014/main" id="{8EA18A3A-A14B-468F-AF44-D93EDB907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28" name="Rectangle 112">
              <a:extLst>
                <a:ext uri="{FF2B5EF4-FFF2-40B4-BE49-F238E27FC236}">
                  <a16:creationId xmlns:a16="http://schemas.microsoft.com/office/drawing/2014/main" id="{7E9CB028-9BE0-4180-A21A-DA9796E32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29" name="Oval 113">
              <a:extLst>
                <a:ext uri="{FF2B5EF4-FFF2-40B4-BE49-F238E27FC236}">
                  <a16:creationId xmlns:a16="http://schemas.microsoft.com/office/drawing/2014/main" id="{57FE0A58-D772-42C2-9BBC-757BD399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730" name="Group 114">
              <a:extLst>
                <a:ext uri="{FF2B5EF4-FFF2-40B4-BE49-F238E27FC236}">
                  <a16:creationId xmlns:a16="http://schemas.microsoft.com/office/drawing/2014/main" id="{50C959EF-94F2-40C4-A9E1-4BB5173DC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731" name="Line 115">
                <a:extLst>
                  <a:ext uri="{FF2B5EF4-FFF2-40B4-BE49-F238E27FC236}">
                    <a16:creationId xmlns:a16="http://schemas.microsoft.com/office/drawing/2014/main" id="{AF60E738-EB70-4451-9CC3-3FE704038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32" name="Line 116">
                <a:extLst>
                  <a:ext uri="{FF2B5EF4-FFF2-40B4-BE49-F238E27FC236}">
                    <a16:creationId xmlns:a16="http://schemas.microsoft.com/office/drawing/2014/main" id="{23DA5494-EA5C-4899-813C-077CBDF62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33" name="Line 117">
                <a:extLst>
                  <a:ext uri="{FF2B5EF4-FFF2-40B4-BE49-F238E27FC236}">
                    <a16:creationId xmlns:a16="http://schemas.microsoft.com/office/drawing/2014/main" id="{688044F9-3977-4E1D-909D-C2D7821FE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734" name="Group 118">
              <a:extLst>
                <a:ext uri="{FF2B5EF4-FFF2-40B4-BE49-F238E27FC236}">
                  <a16:creationId xmlns:a16="http://schemas.microsoft.com/office/drawing/2014/main" id="{731D3CD5-1D44-40A9-B916-D7052CBB68D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735" name="Line 119">
                <a:extLst>
                  <a:ext uri="{FF2B5EF4-FFF2-40B4-BE49-F238E27FC236}">
                    <a16:creationId xmlns:a16="http://schemas.microsoft.com/office/drawing/2014/main" id="{84560110-AAB8-4122-A994-82000E499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36" name="Line 120">
                <a:extLst>
                  <a:ext uri="{FF2B5EF4-FFF2-40B4-BE49-F238E27FC236}">
                    <a16:creationId xmlns:a16="http://schemas.microsoft.com/office/drawing/2014/main" id="{5E0970A8-E80F-4B47-AE05-3EC392AFD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37" name="Line 121">
                <a:extLst>
                  <a:ext uri="{FF2B5EF4-FFF2-40B4-BE49-F238E27FC236}">
                    <a16:creationId xmlns:a16="http://schemas.microsoft.com/office/drawing/2014/main" id="{858B249E-2C78-453A-B72D-843314DCF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738" name="Group 122">
            <a:extLst>
              <a:ext uri="{FF2B5EF4-FFF2-40B4-BE49-F238E27FC236}">
                <a16:creationId xmlns:a16="http://schemas.microsoft.com/office/drawing/2014/main" id="{CE039831-1714-4860-B556-E29311834A29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111739" name="Oval 123">
              <a:extLst>
                <a:ext uri="{FF2B5EF4-FFF2-40B4-BE49-F238E27FC236}">
                  <a16:creationId xmlns:a16="http://schemas.microsoft.com/office/drawing/2014/main" id="{3ABF774B-78AB-48AB-A745-C27635E26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40" name="Line 124">
              <a:extLst>
                <a:ext uri="{FF2B5EF4-FFF2-40B4-BE49-F238E27FC236}">
                  <a16:creationId xmlns:a16="http://schemas.microsoft.com/office/drawing/2014/main" id="{10E59BB6-E627-47D4-8B58-094B86E47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41" name="Line 125">
              <a:extLst>
                <a:ext uri="{FF2B5EF4-FFF2-40B4-BE49-F238E27FC236}">
                  <a16:creationId xmlns:a16="http://schemas.microsoft.com/office/drawing/2014/main" id="{7FF19FFA-C4A6-4BDE-85E7-A753F05E3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42" name="Rectangle 126">
              <a:extLst>
                <a:ext uri="{FF2B5EF4-FFF2-40B4-BE49-F238E27FC236}">
                  <a16:creationId xmlns:a16="http://schemas.microsoft.com/office/drawing/2014/main" id="{A0C5A660-B508-4382-9771-AB61D71E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43" name="Oval 127">
              <a:extLst>
                <a:ext uri="{FF2B5EF4-FFF2-40B4-BE49-F238E27FC236}">
                  <a16:creationId xmlns:a16="http://schemas.microsoft.com/office/drawing/2014/main" id="{0BD16186-745E-45CD-B691-5A6E1D63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744" name="Group 128">
              <a:extLst>
                <a:ext uri="{FF2B5EF4-FFF2-40B4-BE49-F238E27FC236}">
                  <a16:creationId xmlns:a16="http://schemas.microsoft.com/office/drawing/2014/main" id="{724273B3-89C6-434F-B887-E495143D5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745" name="Line 129">
                <a:extLst>
                  <a:ext uri="{FF2B5EF4-FFF2-40B4-BE49-F238E27FC236}">
                    <a16:creationId xmlns:a16="http://schemas.microsoft.com/office/drawing/2014/main" id="{934FF3D5-22A5-4C65-BC71-0FD58A53E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46" name="Line 130">
                <a:extLst>
                  <a:ext uri="{FF2B5EF4-FFF2-40B4-BE49-F238E27FC236}">
                    <a16:creationId xmlns:a16="http://schemas.microsoft.com/office/drawing/2014/main" id="{2EBB2DEC-A94B-4CCA-A497-CA2648D1A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47" name="Line 131">
                <a:extLst>
                  <a:ext uri="{FF2B5EF4-FFF2-40B4-BE49-F238E27FC236}">
                    <a16:creationId xmlns:a16="http://schemas.microsoft.com/office/drawing/2014/main" id="{1AE5FD62-4EA3-4F96-B2BA-A62D9BF48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748" name="Group 132">
              <a:extLst>
                <a:ext uri="{FF2B5EF4-FFF2-40B4-BE49-F238E27FC236}">
                  <a16:creationId xmlns:a16="http://schemas.microsoft.com/office/drawing/2014/main" id="{50FB03F1-5509-43BD-9FC4-FD477075305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749" name="Line 133">
                <a:extLst>
                  <a:ext uri="{FF2B5EF4-FFF2-40B4-BE49-F238E27FC236}">
                    <a16:creationId xmlns:a16="http://schemas.microsoft.com/office/drawing/2014/main" id="{3AE3F1CF-60E8-4BED-BC61-134A49785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50" name="Line 134">
                <a:extLst>
                  <a:ext uri="{FF2B5EF4-FFF2-40B4-BE49-F238E27FC236}">
                    <a16:creationId xmlns:a16="http://schemas.microsoft.com/office/drawing/2014/main" id="{A455B7CF-5D96-4EAC-B00B-E6B9FE9FA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51" name="Line 135">
                <a:extLst>
                  <a:ext uri="{FF2B5EF4-FFF2-40B4-BE49-F238E27FC236}">
                    <a16:creationId xmlns:a16="http://schemas.microsoft.com/office/drawing/2014/main" id="{0F09BE40-031F-440D-A68D-458E5FF6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752" name="Group 136">
            <a:extLst>
              <a:ext uri="{FF2B5EF4-FFF2-40B4-BE49-F238E27FC236}">
                <a16:creationId xmlns:a16="http://schemas.microsoft.com/office/drawing/2014/main" id="{19D0E401-6FB5-4DAF-94D6-0EB01B9208E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111753" name="Oval 137">
              <a:extLst>
                <a:ext uri="{FF2B5EF4-FFF2-40B4-BE49-F238E27FC236}">
                  <a16:creationId xmlns:a16="http://schemas.microsoft.com/office/drawing/2014/main" id="{CAEEAA33-F109-4E1F-A8BA-5B1ADAE02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54" name="Line 138">
              <a:extLst>
                <a:ext uri="{FF2B5EF4-FFF2-40B4-BE49-F238E27FC236}">
                  <a16:creationId xmlns:a16="http://schemas.microsoft.com/office/drawing/2014/main" id="{66343EC1-7459-45C0-99C7-E0B1A381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55" name="Line 139">
              <a:extLst>
                <a:ext uri="{FF2B5EF4-FFF2-40B4-BE49-F238E27FC236}">
                  <a16:creationId xmlns:a16="http://schemas.microsoft.com/office/drawing/2014/main" id="{C06220BD-9EE8-40E5-8FCF-EB79C1655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56" name="Rectangle 140">
              <a:extLst>
                <a:ext uri="{FF2B5EF4-FFF2-40B4-BE49-F238E27FC236}">
                  <a16:creationId xmlns:a16="http://schemas.microsoft.com/office/drawing/2014/main" id="{8A12AD21-5450-4E82-A466-6C977671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57" name="Oval 141">
              <a:extLst>
                <a:ext uri="{FF2B5EF4-FFF2-40B4-BE49-F238E27FC236}">
                  <a16:creationId xmlns:a16="http://schemas.microsoft.com/office/drawing/2014/main" id="{4DE63D00-B481-4FD5-8238-62F7AC80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758" name="Group 142">
              <a:extLst>
                <a:ext uri="{FF2B5EF4-FFF2-40B4-BE49-F238E27FC236}">
                  <a16:creationId xmlns:a16="http://schemas.microsoft.com/office/drawing/2014/main" id="{78D9D824-3E4E-484B-92C7-A05C22989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759" name="Line 143">
                <a:extLst>
                  <a:ext uri="{FF2B5EF4-FFF2-40B4-BE49-F238E27FC236}">
                    <a16:creationId xmlns:a16="http://schemas.microsoft.com/office/drawing/2014/main" id="{ACB656B0-543E-480C-8A06-DA2A0B2CC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60" name="Line 144">
                <a:extLst>
                  <a:ext uri="{FF2B5EF4-FFF2-40B4-BE49-F238E27FC236}">
                    <a16:creationId xmlns:a16="http://schemas.microsoft.com/office/drawing/2014/main" id="{7D995DFD-29E2-4767-AD6F-FAA485DE0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61" name="Line 145">
                <a:extLst>
                  <a:ext uri="{FF2B5EF4-FFF2-40B4-BE49-F238E27FC236}">
                    <a16:creationId xmlns:a16="http://schemas.microsoft.com/office/drawing/2014/main" id="{6D1E5961-9FFF-473A-8CDB-003AF9036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762" name="Group 146">
              <a:extLst>
                <a:ext uri="{FF2B5EF4-FFF2-40B4-BE49-F238E27FC236}">
                  <a16:creationId xmlns:a16="http://schemas.microsoft.com/office/drawing/2014/main" id="{7118F94C-838D-4FCB-9C2C-1A9855D685F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763" name="Line 147">
                <a:extLst>
                  <a:ext uri="{FF2B5EF4-FFF2-40B4-BE49-F238E27FC236}">
                    <a16:creationId xmlns:a16="http://schemas.microsoft.com/office/drawing/2014/main" id="{AD52D6DA-C199-4916-8DEE-502E490B1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64" name="Line 148">
                <a:extLst>
                  <a:ext uri="{FF2B5EF4-FFF2-40B4-BE49-F238E27FC236}">
                    <a16:creationId xmlns:a16="http://schemas.microsoft.com/office/drawing/2014/main" id="{E0D9F438-7062-4A1F-9F2B-8F70553D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65" name="Line 149">
                <a:extLst>
                  <a:ext uri="{FF2B5EF4-FFF2-40B4-BE49-F238E27FC236}">
                    <a16:creationId xmlns:a16="http://schemas.microsoft.com/office/drawing/2014/main" id="{A8559737-33B9-4641-8038-559543598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766" name="Group 150">
            <a:extLst>
              <a:ext uri="{FF2B5EF4-FFF2-40B4-BE49-F238E27FC236}">
                <a16:creationId xmlns:a16="http://schemas.microsoft.com/office/drawing/2014/main" id="{E5A045C6-6553-49AB-8C43-1B9BD814A15C}"/>
              </a:ext>
            </a:extLst>
          </p:cNvPr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111767" name="Oval 151">
              <a:extLst>
                <a:ext uri="{FF2B5EF4-FFF2-40B4-BE49-F238E27FC236}">
                  <a16:creationId xmlns:a16="http://schemas.microsoft.com/office/drawing/2014/main" id="{080A92C8-D4BB-48B0-8130-41D4763E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68" name="Line 152">
              <a:extLst>
                <a:ext uri="{FF2B5EF4-FFF2-40B4-BE49-F238E27FC236}">
                  <a16:creationId xmlns:a16="http://schemas.microsoft.com/office/drawing/2014/main" id="{61903EAB-3E06-4AF1-A5D3-7F0608295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69" name="Line 153">
              <a:extLst>
                <a:ext uri="{FF2B5EF4-FFF2-40B4-BE49-F238E27FC236}">
                  <a16:creationId xmlns:a16="http://schemas.microsoft.com/office/drawing/2014/main" id="{6652991C-22D8-4C32-B569-E16DE682F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70" name="Rectangle 154">
              <a:extLst>
                <a:ext uri="{FF2B5EF4-FFF2-40B4-BE49-F238E27FC236}">
                  <a16:creationId xmlns:a16="http://schemas.microsoft.com/office/drawing/2014/main" id="{E89B9881-262F-4DBA-9E5E-137CDC1F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71" name="Oval 155">
              <a:extLst>
                <a:ext uri="{FF2B5EF4-FFF2-40B4-BE49-F238E27FC236}">
                  <a16:creationId xmlns:a16="http://schemas.microsoft.com/office/drawing/2014/main" id="{6C3076FB-8D94-4585-96D4-5936C2F9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772" name="Group 156">
              <a:extLst>
                <a:ext uri="{FF2B5EF4-FFF2-40B4-BE49-F238E27FC236}">
                  <a16:creationId xmlns:a16="http://schemas.microsoft.com/office/drawing/2014/main" id="{67BB228E-2C7A-4A95-9020-BD2201ED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773" name="Line 157">
                <a:extLst>
                  <a:ext uri="{FF2B5EF4-FFF2-40B4-BE49-F238E27FC236}">
                    <a16:creationId xmlns:a16="http://schemas.microsoft.com/office/drawing/2014/main" id="{AD64C2B0-71C8-4EBC-9FDC-71C8B2BFD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74" name="Line 158">
                <a:extLst>
                  <a:ext uri="{FF2B5EF4-FFF2-40B4-BE49-F238E27FC236}">
                    <a16:creationId xmlns:a16="http://schemas.microsoft.com/office/drawing/2014/main" id="{F9CC78DA-589A-4773-93D2-7AE1566EB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75" name="Line 159">
                <a:extLst>
                  <a:ext uri="{FF2B5EF4-FFF2-40B4-BE49-F238E27FC236}">
                    <a16:creationId xmlns:a16="http://schemas.microsoft.com/office/drawing/2014/main" id="{EF118B42-0EF4-4706-B392-E36CD9277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776" name="Group 160">
              <a:extLst>
                <a:ext uri="{FF2B5EF4-FFF2-40B4-BE49-F238E27FC236}">
                  <a16:creationId xmlns:a16="http://schemas.microsoft.com/office/drawing/2014/main" id="{8AE60A63-4AA9-45FB-A0E1-683CCAA26A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777" name="Line 161">
                <a:extLst>
                  <a:ext uri="{FF2B5EF4-FFF2-40B4-BE49-F238E27FC236}">
                    <a16:creationId xmlns:a16="http://schemas.microsoft.com/office/drawing/2014/main" id="{2E7B1715-36D7-40EA-8367-BB578CE2B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78" name="Line 162">
                <a:extLst>
                  <a:ext uri="{FF2B5EF4-FFF2-40B4-BE49-F238E27FC236}">
                    <a16:creationId xmlns:a16="http://schemas.microsoft.com/office/drawing/2014/main" id="{3EE715EF-4C3E-4D9E-B98E-B275339F7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79" name="Line 163">
                <a:extLst>
                  <a:ext uri="{FF2B5EF4-FFF2-40B4-BE49-F238E27FC236}">
                    <a16:creationId xmlns:a16="http://schemas.microsoft.com/office/drawing/2014/main" id="{C25EF36A-0F1D-4172-95A1-0E57B221D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780" name="Group 164">
            <a:extLst>
              <a:ext uri="{FF2B5EF4-FFF2-40B4-BE49-F238E27FC236}">
                <a16:creationId xmlns:a16="http://schemas.microsoft.com/office/drawing/2014/main" id="{0F694D18-D257-4B2D-B5E1-7EEE27FE62BE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111781" name="Oval 165">
              <a:extLst>
                <a:ext uri="{FF2B5EF4-FFF2-40B4-BE49-F238E27FC236}">
                  <a16:creationId xmlns:a16="http://schemas.microsoft.com/office/drawing/2014/main" id="{E643CE36-FCEC-4001-BC9B-ED490D8E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82" name="Line 166">
              <a:extLst>
                <a:ext uri="{FF2B5EF4-FFF2-40B4-BE49-F238E27FC236}">
                  <a16:creationId xmlns:a16="http://schemas.microsoft.com/office/drawing/2014/main" id="{5A260571-DDCB-4AFE-AB6B-B0440F3BA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83" name="Line 167">
              <a:extLst>
                <a:ext uri="{FF2B5EF4-FFF2-40B4-BE49-F238E27FC236}">
                  <a16:creationId xmlns:a16="http://schemas.microsoft.com/office/drawing/2014/main" id="{69534E21-D54F-44B3-AD37-CE4789A02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84" name="Rectangle 168">
              <a:extLst>
                <a:ext uri="{FF2B5EF4-FFF2-40B4-BE49-F238E27FC236}">
                  <a16:creationId xmlns:a16="http://schemas.microsoft.com/office/drawing/2014/main" id="{DA36A66B-51C7-49A1-9324-1D0906C7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85" name="Oval 169">
              <a:extLst>
                <a:ext uri="{FF2B5EF4-FFF2-40B4-BE49-F238E27FC236}">
                  <a16:creationId xmlns:a16="http://schemas.microsoft.com/office/drawing/2014/main" id="{0C3BB9A8-E61C-4967-AAC6-2C8EB762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786" name="Group 170">
              <a:extLst>
                <a:ext uri="{FF2B5EF4-FFF2-40B4-BE49-F238E27FC236}">
                  <a16:creationId xmlns:a16="http://schemas.microsoft.com/office/drawing/2014/main" id="{1F7A8A3A-A5A7-4587-A1F2-D3C8E861E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787" name="Line 171">
                <a:extLst>
                  <a:ext uri="{FF2B5EF4-FFF2-40B4-BE49-F238E27FC236}">
                    <a16:creationId xmlns:a16="http://schemas.microsoft.com/office/drawing/2014/main" id="{719E4881-8D79-4AF7-AF24-B02EF99F2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88" name="Line 172">
                <a:extLst>
                  <a:ext uri="{FF2B5EF4-FFF2-40B4-BE49-F238E27FC236}">
                    <a16:creationId xmlns:a16="http://schemas.microsoft.com/office/drawing/2014/main" id="{B18ADDD0-DE2B-4485-9682-A553ACB06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89" name="Line 173">
                <a:extLst>
                  <a:ext uri="{FF2B5EF4-FFF2-40B4-BE49-F238E27FC236}">
                    <a16:creationId xmlns:a16="http://schemas.microsoft.com/office/drawing/2014/main" id="{B173AD7A-5B94-46D4-8C49-368DF7823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790" name="Group 174">
              <a:extLst>
                <a:ext uri="{FF2B5EF4-FFF2-40B4-BE49-F238E27FC236}">
                  <a16:creationId xmlns:a16="http://schemas.microsoft.com/office/drawing/2014/main" id="{ED2DDCA2-A0A7-4C10-AD1D-CD91508B519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791" name="Line 175">
                <a:extLst>
                  <a:ext uri="{FF2B5EF4-FFF2-40B4-BE49-F238E27FC236}">
                    <a16:creationId xmlns:a16="http://schemas.microsoft.com/office/drawing/2014/main" id="{03222926-BDEC-450F-B610-FB5E44AF9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92" name="Line 176">
                <a:extLst>
                  <a:ext uri="{FF2B5EF4-FFF2-40B4-BE49-F238E27FC236}">
                    <a16:creationId xmlns:a16="http://schemas.microsoft.com/office/drawing/2014/main" id="{C856044E-6D98-484B-9E64-0230612C5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793" name="Line 177">
                <a:extLst>
                  <a:ext uri="{FF2B5EF4-FFF2-40B4-BE49-F238E27FC236}">
                    <a16:creationId xmlns:a16="http://schemas.microsoft.com/office/drawing/2014/main" id="{5C67B0EE-A6B3-4D2E-903C-F8EFE5C5A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794" name="Group 178">
            <a:extLst>
              <a:ext uri="{FF2B5EF4-FFF2-40B4-BE49-F238E27FC236}">
                <a16:creationId xmlns:a16="http://schemas.microsoft.com/office/drawing/2014/main" id="{E7E8AC5F-757D-47C4-98A2-B919EEFB45EE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111795" name="Oval 179">
              <a:extLst>
                <a:ext uri="{FF2B5EF4-FFF2-40B4-BE49-F238E27FC236}">
                  <a16:creationId xmlns:a16="http://schemas.microsoft.com/office/drawing/2014/main" id="{F852B73C-C043-4F4F-B703-13543B57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96" name="Line 180">
              <a:extLst>
                <a:ext uri="{FF2B5EF4-FFF2-40B4-BE49-F238E27FC236}">
                  <a16:creationId xmlns:a16="http://schemas.microsoft.com/office/drawing/2014/main" id="{9A10D18B-5519-4DC8-A33C-CCCCDA91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97" name="Line 181">
              <a:extLst>
                <a:ext uri="{FF2B5EF4-FFF2-40B4-BE49-F238E27FC236}">
                  <a16:creationId xmlns:a16="http://schemas.microsoft.com/office/drawing/2014/main" id="{9FB20015-DEA3-4227-BEB1-85011F88D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98" name="Rectangle 182">
              <a:extLst>
                <a:ext uri="{FF2B5EF4-FFF2-40B4-BE49-F238E27FC236}">
                  <a16:creationId xmlns:a16="http://schemas.microsoft.com/office/drawing/2014/main" id="{51E75EAE-0B1C-4BB7-8EA6-0C04FA68B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799" name="Oval 183">
              <a:extLst>
                <a:ext uri="{FF2B5EF4-FFF2-40B4-BE49-F238E27FC236}">
                  <a16:creationId xmlns:a16="http://schemas.microsoft.com/office/drawing/2014/main" id="{48D298F2-8936-4DCF-9F99-15084A807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800" name="Group 184">
              <a:extLst>
                <a:ext uri="{FF2B5EF4-FFF2-40B4-BE49-F238E27FC236}">
                  <a16:creationId xmlns:a16="http://schemas.microsoft.com/office/drawing/2014/main" id="{6FA97A57-FEAE-4667-BA99-32A82094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801" name="Line 185">
                <a:extLst>
                  <a:ext uri="{FF2B5EF4-FFF2-40B4-BE49-F238E27FC236}">
                    <a16:creationId xmlns:a16="http://schemas.microsoft.com/office/drawing/2014/main" id="{B650564E-AAD0-4D96-92FE-792BD0BA8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02" name="Line 186">
                <a:extLst>
                  <a:ext uri="{FF2B5EF4-FFF2-40B4-BE49-F238E27FC236}">
                    <a16:creationId xmlns:a16="http://schemas.microsoft.com/office/drawing/2014/main" id="{E02F614E-0368-4E2B-AE97-888071CE5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03" name="Line 187">
                <a:extLst>
                  <a:ext uri="{FF2B5EF4-FFF2-40B4-BE49-F238E27FC236}">
                    <a16:creationId xmlns:a16="http://schemas.microsoft.com/office/drawing/2014/main" id="{ECD6A28A-AE34-4084-9418-E1A55D59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804" name="Group 188">
              <a:extLst>
                <a:ext uri="{FF2B5EF4-FFF2-40B4-BE49-F238E27FC236}">
                  <a16:creationId xmlns:a16="http://schemas.microsoft.com/office/drawing/2014/main" id="{10A15F6E-CFE5-4709-BED0-B25DF09BB83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805" name="Line 189">
                <a:extLst>
                  <a:ext uri="{FF2B5EF4-FFF2-40B4-BE49-F238E27FC236}">
                    <a16:creationId xmlns:a16="http://schemas.microsoft.com/office/drawing/2014/main" id="{C180FD8F-AF54-4A05-9A79-18FCDBA42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06" name="Line 190">
                <a:extLst>
                  <a:ext uri="{FF2B5EF4-FFF2-40B4-BE49-F238E27FC236}">
                    <a16:creationId xmlns:a16="http://schemas.microsoft.com/office/drawing/2014/main" id="{58F99A66-DCEC-45C1-9A96-785E858D5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07" name="Line 191">
                <a:extLst>
                  <a:ext uri="{FF2B5EF4-FFF2-40B4-BE49-F238E27FC236}">
                    <a16:creationId xmlns:a16="http://schemas.microsoft.com/office/drawing/2014/main" id="{F6CC4672-87F7-4DB3-9C43-9ECABA253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808" name="Group 192">
            <a:extLst>
              <a:ext uri="{FF2B5EF4-FFF2-40B4-BE49-F238E27FC236}">
                <a16:creationId xmlns:a16="http://schemas.microsoft.com/office/drawing/2014/main" id="{E927EC3F-5D16-45EA-AD32-95E9B56CE66A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111809" name="Oval 193">
              <a:extLst>
                <a:ext uri="{FF2B5EF4-FFF2-40B4-BE49-F238E27FC236}">
                  <a16:creationId xmlns:a16="http://schemas.microsoft.com/office/drawing/2014/main" id="{2EFB91D0-32D6-4B09-B708-295CFCC7A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10" name="Line 194">
              <a:extLst>
                <a:ext uri="{FF2B5EF4-FFF2-40B4-BE49-F238E27FC236}">
                  <a16:creationId xmlns:a16="http://schemas.microsoft.com/office/drawing/2014/main" id="{E4D0A6A3-9DFB-4BEB-95F8-232EEB59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11" name="Line 195">
              <a:extLst>
                <a:ext uri="{FF2B5EF4-FFF2-40B4-BE49-F238E27FC236}">
                  <a16:creationId xmlns:a16="http://schemas.microsoft.com/office/drawing/2014/main" id="{FF87C79D-60C2-4A3B-839A-75670CD3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12" name="Rectangle 196">
              <a:extLst>
                <a:ext uri="{FF2B5EF4-FFF2-40B4-BE49-F238E27FC236}">
                  <a16:creationId xmlns:a16="http://schemas.microsoft.com/office/drawing/2014/main" id="{5E353C48-7010-4BF0-B1DA-58C85E40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813" name="Oval 197">
              <a:extLst>
                <a:ext uri="{FF2B5EF4-FFF2-40B4-BE49-F238E27FC236}">
                  <a16:creationId xmlns:a16="http://schemas.microsoft.com/office/drawing/2014/main" id="{59821D2C-DAA5-47B3-A874-6704437F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814" name="Group 198">
              <a:extLst>
                <a:ext uri="{FF2B5EF4-FFF2-40B4-BE49-F238E27FC236}">
                  <a16:creationId xmlns:a16="http://schemas.microsoft.com/office/drawing/2014/main" id="{B0398A11-EF54-4DE4-A121-19830E5DA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815" name="Line 199">
                <a:extLst>
                  <a:ext uri="{FF2B5EF4-FFF2-40B4-BE49-F238E27FC236}">
                    <a16:creationId xmlns:a16="http://schemas.microsoft.com/office/drawing/2014/main" id="{8D91BD64-88A1-4DFA-9170-D3CA6DAB3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16" name="Line 200">
                <a:extLst>
                  <a:ext uri="{FF2B5EF4-FFF2-40B4-BE49-F238E27FC236}">
                    <a16:creationId xmlns:a16="http://schemas.microsoft.com/office/drawing/2014/main" id="{C6A5E871-DCE3-4909-B38A-1A23D70B8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17" name="Line 201">
                <a:extLst>
                  <a:ext uri="{FF2B5EF4-FFF2-40B4-BE49-F238E27FC236}">
                    <a16:creationId xmlns:a16="http://schemas.microsoft.com/office/drawing/2014/main" id="{18AE8304-A444-454D-98D3-553E4EA0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818" name="Group 202">
              <a:extLst>
                <a:ext uri="{FF2B5EF4-FFF2-40B4-BE49-F238E27FC236}">
                  <a16:creationId xmlns:a16="http://schemas.microsoft.com/office/drawing/2014/main" id="{5BD7EDFA-E15D-4937-BAA9-2CDCA1CA798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819" name="Line 203">
                <a:extLst>
                  <a:ext uri="{FF2B5EF4-FFF2-40B4-BE49-F238E27FC236}">
                    <a16:creationId xmlns:a16="http://schemas.microsoft.com/office/drawing/2014/main" id="{9C4EF326-D7C5-4555-B5C5-08D7E4453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20" name="Line 204">
                <a:extLst>
                  <a:ext uri="{FF2B5EF4-FFF2-40B4-BE49-F238E27FC236}">
                    <a16:creationId xmlns:a16="http://schemas.microsoft.com/office/drawing/2014/main" id="{0E7F90E9-D6B1-4559-AC9A-41548E08E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21" name="Line 205">
                <a:extLst>
                  <a:ext uri="{FF2B5EF4-FFF2-40B4-BE49-F238E27FC236}">
                    <a16:creationId xmlns:a16="http://schemas.microsoft.com/office/drawing/2014/main" id="{50959584-55F5-459F-85C6-B210400F8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1822" name="Group 206">
            <a:extLst>
              <a:ext uri="{FF2B5EF4-FFF2-40B4-BE49-F238E27FC236}">
                <a16:creationId xmlns:a16="http://schemas.microsoft.com/office/drawing/2014/main" id="{3C9B7B14-1B65-4878-84FD-BE4FDB313BAF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111823" name="Oval 207">
              <a:extLst>
                <a:ext uri="{FF2B5EF4-FFF2-40B4-BE49-F238E27FC236}">
                  <a16:creationId xmlns:a16="http://schemas.microsoft.com/office/drawing/2014/main" id="{1D6AD051-A903-4A13-BE2D-6DAED1BEE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24" name="Line 208">
              <a:extLst>
                <a:ext uri="{FF2B5EF4-FFF2-40B4-BE49-F238E27FC236}">
                  <a16:creationId xmlns:a16="http://schemas.microsoft.com/office/drawing/2014/main" id="{F3C5F4B2-176D-4727-B05E-35EAA841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25" name="Line 209">
              <a:extLst>
                <a:ext uri="{FF2B5EF4-FFF2-40B4-BE49-F238E27FC236}">
                  <a16:creationId xmlns:a16="http://schemas.microsoft.com/office/drawing/2014/main" id="{8BCC9E82-D5CA-4A62-87C9-698B1F73F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826" name="Rectangle 210">
              <a:extLst>
                <a:ext uri="{FF2B5EF4-FFF2-40B4-BE49-F238E27FC236}">
                  <a16:creationId xmlns:a16="http://schemas.microsoft.com/office/drawing/2014/main" id="{C0536FDE-0AF0-4E27-872D-BFD156FC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827" name="Oval 211">
              <a:extLst>
                <a:ext uri="{FF2B5EF4-FFF2-40B4-BE49-F238E27FC236}">
                  <a16:creationId xmlns:a16="http://schemas.microsoft.com/office/drawing/2014/main" id="{A7D0AD8E-7D03-4D86-8750-92DD5185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1828" name="Group 212">
              <a:extLst>
                <a:ext uri="{FF2B5EF4-FFF2-40B4-BE49-F238E27FC236}">
                  <a16:creationId xmlns:a16="http://schemas.microsoft.com/office/drawing/2014/main" id="{CCA818C8-0E29-4A0C-8E07-BC0FC2271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829" name="Line 213">
                <a:extLst>
                  <a:ext uri="{FF2B5EF4-FFF2-40B4-BE49-F238E27FC236}">
                    <a16:creationId xmlns:a16="http://schemas.microsoft.com/office/drawing/2014/main" id="{CE2956A6-0C67-44B7-91B8-649957430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30" name="Line 214">
                <a:extLst>
                  <a:ext uri="{FF2B5EF4-FFF2-40B4-BE49-F238E27FC236}">
                    <a16:creationId xmlns:a16="http://schemas.microsoft.com/office/drawing/2014/main" id="{15E4A093-78DB-419B-BE2F-47015F0F1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31" name="Line 215">
                <a:extLst>
                  <a:ext uri="{FF2B5EF4-FFF2-40B4-BE49-F238E27FC236}">
                    <a16:creationId xmlns:a16="http://schemas.microsoft.com/office/drawing/2014/main" id="{7DECC3F2-C1DC-4001-8E9A-90AEBFE90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1832" name="Group 216">
              <a:extLst>
                <a:ext uri="{FF2B5EF4-FFF2-40B4-BE49-F238E27FC236}">
                  <a16:creationId xmlns:a16="http://schemas.microsoft.com/office/drawing/2014/main" id="{BD7E1C12-9906-4FB0-AE3F-F398A7BB819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833" name="Line 217">
                <a:extLst>
                  <a:ext uri="{FF2B5EF4-FFF2-40B4-BE49-F238E27FC236}">
                    <a16:creationId xmlns:a16="http://schemas.microsoft.com/office/drawing/2014/main" id="{FE2497B8-8B97-4658-8299-55EA53D69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34" name="Line 218">
                <a:extLst>
                  <a:ext uri="{FF2B5EF4-FFF2-40B4-BE49-F238E27FC236}">
                    <a16:creationId xmlns:a16="http://schemas.microsoft.com/office/drawing/2014/main" id="{783CE474-73F7-42A0-8A49-0B4A4F1D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35" name="Line 219">
                <a:extLst>
                  <a:ext uri="{FF2B5EF4-FFF2-40B4-BE49-F238E27FC236}">
                    <a16:creationId xmlns:a16="http://schemas.microsoft.com/office/drawing/2014/main" id="{0280EB5D-2AA2-4D84-A277-C421768A1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1836" name="Line 220">
            <a:extLst>
              <a:ext uri="{FF2B5EF4-FFF2-40B4-BE49-F238E27FC236}">
                <a16:creationId xmlns:a16="http://schemas.microsoft.com/office/drawing/2014/main" id="{51E14DD0-BA0C-45FA-8A30-02F570135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775" y="4389438"/>
            <a:ext cx="1588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158829"/>
  <p:extLst>
    <p:ext uri="{3A86A75C-4F4B-4683-9AE1-C65F6400EC91}">
      <p14:laserTraceLst xmlns:p14="http://schemas.microsoft.com/office/powerpoint/2010/main">
        <p14:tracePtLst>
          <p14:tracePt t="1048" x="5111750" y="4521200"/>
          <p14:tracePt t="1056" x="5054600" y="4425950"/>
          <p14:tracePt t="1074" x="4959350" y="4184650"/>
          <p14:tracePt t="1091" x="4864100" y="3905250"/>
          <p14:tracePt t="1108" x="4794250" y="3644900"/>
          <p14:tracePt t="1124" x="4794250" y="3479800"/>
          <p14:tracePt t="1140" x="4794250" y="3365500"/>
          <p14:tracePt t="1157" x="4781550" y="3251200"/>
          <p14:tracePt t="1174" x="4775200" y="3143250"/>
          <p14:tracePt t="1191" x="4775200" y="3060700"/>
          <p14:tracePt t="1209" x="4775200" y="3028950"/>
          <p14:tracePt t="1249" x="4762500" y="3028950"/>
          <p14:tracePt t="1257" x="4730750" y="3028950"/>
          <p14:tracePt t="1274" x="4667250" y="3028950"/>
          <p14:tracePt t="1291" x="4610100" y="3035300"/>
          <p14:tracePt t="1307" x="4540250" y="3067050"/>
          <p14:tracePt t="1324" x="4432300" y="3136900"/>
          <p14:tracePt t="1341" x="4356100" y="3200400"/>
          <p14:tracePt t="1357" x="4324350" y="3251200"/>
          <p14:tracePt t="1374" x="4318000" y="3257550"/>
          <p14:tracePt t="1448" x="4318000" y="3251200"/>
          <p14:tracePt t="1457" x="4318000" y="3213100"/>
          <p14:tracePt t="1474" x="4292600" y="3105150"/>
          <p14:tracePt t="1491" x="4210050" y="2933700"/>
          <p14:tracePt t="1507" x="4083050" y="2717800"/>
          <p14:tracePt t="1524" x="3975100" y="2457450"/>
          <p14:tracePt t="1541" x="3867150" y="2184400"/>
          <p14:tracePt t="1557" x="3752850" y="1949450"/>
          <p14:tracePt t="1574" x="3670300" y="1828800"/>
          <p14:tracePt t="1590" x="3625850" y="1739900"/>
          <p14:tracePt t="1592" x="3619500" y="1708150"/>
          <p14:tracePt t="1607" x="3606800" y="1682750"/>
          <p14:tracePt t="1640" x="3606800" y="1746250"/>
          <p14:tracePt t="1657" x="3606800" y="1892300"/>
          <p14:tracePt t="1674" x="3625850" y="1987550"/>
          <p14:tracePt t="1825" x="3632200" y="1981200"/>
          <p14:tracePt t="1833" x="3632200" y="1955800"/>
          <p14:tracePt t="1841" x="3625850" y="1930400"/>
          <p14:tracePt t="1857" x="3625850" y="1879600"/>
          <p14:tracePt t="1874" x="3625850" y="1809750"/>
          <p14:tracePt t="1891" x="3651250" y="1746250"/>
          <p14:tracePt t="1907" x="3746500" y="1651000"/>
          <p14:tracePt t="1924" x="3898900" y="1504950"/>
          <p14:tracePt t="1941" x="4095750" y="1358900"/>
          <p14:tracePt t="1957" x="4298950" y="1270000"/>
          <p14:tracePt t="1974" x="4476750" y="1212850"/>
          <p14:tracePt t="1990" x="4648200" y="1162050"/>
          <p14:tracePt t="2007" x="4838700" y="1111250"/>
          <p14:tracePt t="2024" x="4953000" y="1073150"/>
          <p14:tracePt t="2041" x="4972050" y="1060450"/>
          <p14:tracePt t="2137" x="4978400" y="1060450"/>
          <p14:tracePt t="2152" x="4984750" y="1060450"/>
          <p14:tracePt t="2745" x="4984750" y="1022350"/>
          <p14:tracePt t="2753" x="4984750" y="990600"/>
          <p14:tracePt t="2760" x="4984750" y="952500"/>
          <p14:tracePt t="2774" x="4984750" y="914400"/>
          <p14:tracePt t="2791" x="4997450" y="825500"/>
          <p14:tracePt t="2808" x="5048250" y="673100"/>
          <p14:tracePt t="2825" x="5105400" y="571500"/>
          <p14:tracePt t="2841" x="5149850" y="495300"/>
          <p14:tracePt t="2857" x="5194300" y="444500"/>
          <p14:tracePt t="2874" x="5232400" y="412750"/>
          <p14:tracePt t="2891" x="5289550" y="393700"/>
          <p14:tracePt t="2907" x="5372100" y="374650"/>
          <p14:tracePt t="2924" x="5467350" y="342900"/>
          <p14:tracePt t="2941" x="5581650" y="311150"/>
          <p14:tracePt t="2957" x="5708650" y="285750"/>
          <p14:tracePt t="2974" x="5848350" y="279400"/>
          <p14:tracePt t="2991" x="5975350" y="279400"/>
          <p14:tracePt t="3009" x="6146800" y="279400"/>
          <p14:tracePt t="3024" x="6261100" y="279400"/>
          <p14:tracePt t="3041" x="6362700" y="298450"/>
          <p14:tracePt t="3057" x="6464300" y="330200"/>
          <p14:tracePt t="3074" x="6553200" y="361950"/>
          <p14:tracePt t="3091" x="6642100" y="412750"/>
          <p14:tracePt t="3107" x="6724650" y="469900"/>
          <p14:tracePt t="3124" x="6775450" y="508000"/>
          <p14:tracePt t="3141" x="6807200" y="546100"/>
          <p14:tracePt t="3157" x="6832600" y="584200"/>
          <p14:tracePt t="3174" x="6838950" y="596900"/>
          <p14:tracePt t="3191" x="6845300" y="603250"/>
          <p14:tracePt t="3560" x="6851650" y="603250"/>
          <p14:tracePt t="4153" x="6851650" y="609600"/>
          <p14:tracePt t="4160" x="6838950" y="628650"/>
          <p14:tracePt t="4169" x="6819900" y="660400"/>
          <p14:tracePt t="4176" x="6800850" y="698500"/>
          <p14:tracePt t="4191" x="6775450" y="749300"/>
          <p14:tracePt t="4208" x="6686550" y="971550"/>
          <p14:tracePt t="4224" x="6623050" y="1181100"/>
          <p14:tracePt t="4241" x="6565900" y="1397000"/>
          <p14:tracePt t="4257" x="6483350" y="1606550"/>
          <p14:tracePt t="4274" x="6356350" y="1835150"/>
          <p14:tracePt t="4291" x="6184900" y="2114550"/>
          <p14:tracePt t="4307" x="6032500" y="2393950"/>
          <p14:tracePt t="4324" x="5842000" y="2667000"/>
          <p14:tracePt t="4341" x="5619750" y="2882900"/>
          <p14:tracePt t="4357" x="5435600" y="3022600"/>
          <p14:tracePt t="4374" x="5302250" y="3092450"/>
          <p14:tracePt t="4391" x="5207000" y="3149600"/>
          <p14:tracePt t="4393" x="5162550" y="3168650"/>
          <p14:tracePt t="4408" x="5073650" y="3219450"/>
          <p14:tracePt t="4424" x="4997450" y="3282950"/>
          <p14:tracePt t="4441" x="4914900" y="3333750"/>
          <p14:tracePt t="4457" x="4851400" y="3365500"/>
          <p14:tracePt t="4474" x="4838700" y="3371850"/>
          <p14:tracePt t="4491" x="4832350" y="3359150"/>
          <p14:tracePt t="4507" x="4832350" y="3289300"/>
          <p14:tracePt t="4524" x="4806950" y="3213100"/>
          <p14:tracePt t="4541" x="4756150" y="3155950"/>
          <p14:tracePt t="4557" x="4724400" y="3124200"/>
          <p14:tracePt t="4574" x="4718050" y="3098800"/>
          <p14:tracePt t="4591" x="4711700" y="3041650"/>
          <p14:tracePt t="4608" x="4705350" y="2914650"/>
          <p14:tracePt t="4624" x="4692650" y="2787650"/>
          <p14:tracePt t="4640" x="4616450" y="2635250"/>
          <p14:tracePt t="4657" x="4489450" y="2476500"/>
          <p14:tracePt t="4674" x="4337050" y="2317750"/>
          <p14:tracePt t="4691" x="4159250" y="2120900"/>
          <p14:tracePt t="4707" x="3917950" y="1873250"/>
          <p14:tracePt t="4724" x="3644900" y="1682750"/>
          <p14:tracePt t="4741" x="3371850" y="1504950"/>
          <p14:tracePt t="4757" x="3162300" y="1403350"/>
          <p14:tracePt t="4774" x="3003550" y="1308100"/>
          <p14:tracePt t="4791" x="2921000" y="1231900"/>
          <p14:tracePt t="4808" x="2838450" y="1123950"/>
          <p14:tracePt t="4824" x="2768600" y="1054100"/>
          <p14:tracePt t="4841" x="2705100" y="1016000"/>
          <p14:tracePt t="4857" x="2635250" y="984250"/>
          <p14:tracePt t="4874" x="2540000" y="946150"/>
          <p14:tracePt t="4891" x="2457450" y="927100"/>
          <p14:tracePt t="4908" x="2393950" y="914400"/>
          <p14:tracePt t="4924" x="2349500" y="895350"/>
          <p14:tracePt t="4941" x="2311400" y="895350"/>
          <p14:tracePt t="4957" x="2260600" y="895350"/>
          <p14:tracePt t="4974" x="2146300" y="895350"/>
          <p14:tracePt t="4991" x="2012950" y="889000"/>
          <p14:tracePt t="4992" x="1943100" y="889000"/>
          <p14:tracePt t="5008" x="1797050" y="889000"/>
          <p14:tracePt t="5024" x="1657350" y="889000"/>
          <p14:tracePt t="5041" x="1536700" y="889000"/>
          <p14:tracePt t="5057" x="1435100" y="889000"/>
          <p14:tracePt t="5074" x="1390650" y="882650"/>
          <p14:tracePt t="5107" x="1390650" y="876300"/>
          <p14:tracePt t="5160" x="1416050" y="876300"/>
          <p14:tracePt t="5170" x="1454150" y="876300"/>
          <p14:tracePt t="5176" x="1511300" y="876300"/>
          <p14:tracePt t="5190" x="1587500" y="876300"/>
          <p14:tracePt t="5208" x="1917700" y="901700"/>
          <p14:tracePt t="5224" x="2197100" y="908050"/>
          <p14:tracePt t="5241" x="2476500" y="914400"/>
          <p14:tracePt t="5257" x="2800350" y="933450"/>
          <p14:tracePt t="5274" x="3092450" y="939800"/>
          <p14:tracePt t="5291" x="3321050" y="939800"/>
          <p14:tracePt t="5307" x="3403600" y="939800"/>
          <p14:tracePt t="5353" x="3397250" y="939800"/>
          <p14:tracePt t="5360" x="3384550" y="946150"/>
          <p14:tracePt t="5374" x="3352800" y="946150"/>
          <p14:tracePt t="5391" x="3244850" y="946150"/>
          <p14:tracePt t="5408" x="2990850" y="958850"/>
          <p14:tracePt t="5424" x="2762250" y="965200"/>
          <p14:tracePt t="5441" x="2501900" y="971550"/>
          <p14:tracePt t="5458" x="2222500" y="971550"/>
          <p14:tracePt t="5474" x="1993900" y="971550"/>
          <p14:tracePt t="5491" x="1784350" y="971550"/>
          <p14:tracePt t="5508" x="1600200" y="971550"/>
          <p14:tracePt t="5524" x="1441450" y="971550"/>
          <p14:tracePt t="5541" x="1333500" y="971550"/>
          <p14:tracePt t="5557" x="1270000" y="971550"/>
          <p14:tracePt t="5574" x="1257300" y="971550"/>
          <p14:tracePt t="5649" x="1295400" y="971550"/>
          <p14:tracePt t="5657" x="1352550" y="971550"/>
          <p14:tracePt t="5674" x="1504950" y="971550"/>
          <p14:tracePt t="5691" x="1714500" y="965200"/>
          <p14:tracePt t="5707" x="1962150" y="965200"/>
          <p14:tracePt t="5724" x="2228850" y="965200"/>
          <p14:tracePt t="5741" x="2451100" y="965200"/>
          <p14:tracePt t="5758" x="2616200" y="965200"/>
          <p14:tracePt t="5774" x="2724150" y="965200"/>
          <p14:tracePt t="5791" x="2781300" y="965200"/>
          <p14:tracePt t="5807" x="2806700" y="965200"/>
          <p14:tracePt t="5848" x="2800350" y="965200"/>
          <p14:tracePt t="5856" x="2768600" y="965200"/>
          <p14:tracePt t="5874" x="2667000" y="965200"/>
          <p14:tracePt t="5890" x="2533650" y="965200"/>
          <p14:tracePt t="5907" x="2393950" y="965200"/>
          <p14:tracePt t="5924" x="2216150" y="958850"/>
          <p14:tracePt t="5941" x="2012950" y="958850"/>
          <p14:tracePt t="5957" x="1822450" y="958850"/>
          <p14:tracePt t="5974" x="1657350" y="952500"/>
          <p14:tracePt t="5991" x="1536700" y="933450"/>
          <p14:tracePt t="6008" x="1384300" y="933450"/>
          <p14:tracePt t="6024" x="1301750" y="933450"/>
          <p14:tracePt t="6041" x="1250950" y="933450"/>
          <p14:tracePt t="6057" x="1225550" y="933450"/>
          <p14:tracePt t="6120" x="1219200" y="933450"/>
          <p14:tracePt t="6128" x="1206500" y="933450"/>
          <p14:tracePt t="6137" x="1193800" y="933450"/>
          <p14:tracePt t="6144" x="1181100" y="933450"/>
          <p14:tracePt t="6157" x="1168400" y="933450"/>
          <p14:tracePt t="6174" x="1149350" y="933450"/>
          <p14:tracePt t="6191" x="1143000" y="933450"/>
          <p14:tracePt t="6281" x="1149350" y="933450"/>
          <p14:tracePt t="6288" x="1193800" y="933450"/>
          <p14:tracePt t="6296" x="1257300" y="933450"/>
          <p14:tracePt t="6307" x="1333500" y="933450"/>
          <p14:tracePt t="6324" x="1581150" y="933450"/>
          <p14:tracePt t="6341" x="1930400" y="933450"/>
          <p14:tracePt t="6357" x="2324100" y="933450"/>
          <p14:tracePt t="6374" x="2705100" y="952500"/>
          <p14:tracePt t="6391" x="2959100" y="984250"/>
          <p14:tracePt t="6408" x="3086100" y="1016000"/>
          <p14:tracePt t="6441" x="3079750" y="1009650"/>
          <p14:tracePt t="6528" x="3067050" y="1009650"/>
          <p14:tracePt t="6537" x="3048000" y="1009650"/>
          <p14:tracePt t="6544" x="3028950" y="1009650"/>
          <p14:tracePt t="6557" x="2997200" y="1009650"/>
          <p14:tracePt t="6574" x="2927350" y="1009650"/>
          <p14:tracePt t="6591" x="2870200" y="1009650"/>
          <p14:tracePt t="6593" x="2857500" y="1009650"/>
          <p14:tracePt t="6607" x="2851150" y="1016000"/>
          <p14:tracePt t="6641" x="2851150" y="1035050"/>
          <p14:tracePt t="6657" x="2933700" y="1162050"/>
          <p14:tracePt t="6674" x="3124200" y="1352550"/>
          <p14:tracePt t="6691" x="3384550" y="1612900"/>
          <p14:tracePt t="6707" x="3676650" y="1854200"/>
          <p14:tracePt t="6724" x="4089400" y="2076450"/>
          <p14:tracePt t="6740" x="4445000" y="2222500"/>
          <p14:tracePt t="6757" x="4730750" y="2330450"/>
          <p14:tracePt t="6774" x="4940300" y="2413000"/>
          <p14:tracePt t="6791" x="4997450" y="2451100"/>
          <p14:tracePt t="6808" x="4927600" y="2482850"/>
          <p14:tracePt t="6945" x="4933950" y="2482850"/>
          <p14:tracePt t="6985" x="4940300" y="2482850"/>
          <p14:tracePt t="6992" x="4946650" y="2476500"/>
          <p14:tracePt t="7008" x="4984750" y="2476500"/>
          <p14:tracePt t="7024" x="5041900" y="2482850"/>
          <p14:tracePt t="7041" x="5124450" y="2501900"/>
          <p14:tracePt t="7057" x="5207000" y="2527300"/>
          <p14:tracePt t="7074" x="5276850" y="2559050"/>
          <p14:tracePt t="7091" x="5321300" y="2571750"/>
          <p14:tracePt t="7107" x="5334000" y="2578100"/>
          <p14:tracePt t="7124" x="5340350" y="2584450"/>
          <p14:tracePt t="7193" x="5346700" y="2584450"/>
          <p14:tracePt t="7209" x="5353050" y="2584450"/>
          <p14:tracePt t="7257" x="5359400" y="2584450"/>
          <p14:tracePt t="7441" x="5372100" y="2584450"/>
          <p14:tracePt t="7449" x="5391150" y="2584450"/>
          <p14:tracePt t="7457" x="5410200" y="2584450"/>
          <p14:tracePt t="7474" x="5454650" y="2584450"/>
          <p14:tracePt t="7491" x="5492750" y="2584450"/>
          <p14:tracePt t="7508" x="5499100" y="2584450"/>
          <p14:tracePt t="7524" x="5505450" y="2584450"/>
          <p14:tracePt t="7584" x="5505450" y="2590800"/>
          <p14:tracePt t="7592" x="5505450" y="2603500"/>
          <p14:tracePt t="7608" x="5505450" y="2635250"/>
          <p14:tracePt t="7624" x="5505450" y="2654300"/>
          <p14:tracePt t="7640" x="5499100" y="2667000"/>
          <p14:tracePt t="7657" x="5492750" y="2673350"/>
          <p14:tracePt t="7674" x="5492750" y="2679700"/>
          <p14:tracePt t="7691" x="5492750" y="2686050"/>
          <p14:tracePt t="7707" x="5486400" y="2698750"/>
          <p14:tracePt t="7724" x="5480050" y="2705100"/>
          <p14:tracePt t="7757" x="5473700" y="2705100"/>
          <p14:tracePt t="7774" x="5467350" y="2705100"/>
          <p14:tracePt t="7790" x="5454650" y="2705100"/>
          <p14:tracePt t="7808" x="5441950" y="2692400"/>
          <p14:tracePt t="7824" x="5429250" y="2692400"/>
          <p14:tracePt t="7841" x="5422900" y="2686050"/>
          <p14:tracePt t="7857" x="5410200" y="2679700"/>
          <p14:tracePt t="7874" x="5403850" y="2673350"/>
          <p14:tracePt t="8256" x="5384800" y="2679700"/>
          <p14:tracePt t="8274" x="5359400" y="2787650"/>
          <p14:tracePt t="8291" x="5308600" y="2914650"/>
          <p14:tracePt t="8307" x="5308600" y="3079750"/>
          <p14:tracePt t="8325" x="5314950" y="3276600"/>
          <p14:tracePt t="8341" x="5314950" y="3486150"/>
          <p14:tracePt t="8357" x="5359400" y="3727450"/>
          <p14:tracePt t="8374" x="5365750" y="3949700"/>
          <p14:tracePt t="8391" x="5372100" y="4159250"/>
          <p14:tracePt t="8408" x="5461000" y="4438650"/>
          <p14:tracePt t="8424" x="5537200" y="4591050"/>
          <p14:tracePt t="8441" x="5588000" y="4737100"/>
          <p14:tracePt t="8459" x="5651500" y="4870450"/>
          <p14:tracePt t="8474" x="5734050" y="4978400"/>
          <p14:tracePt t="8491" x="5829300" y="5054600"/>
          <p14:tracePt t="8508" x="5937250" y="5099050"/>
          <p14:tracePt t="8524" x="6038850" y="5105400"/>
          <p14:tracePt t="8541" x="6127750" y="5105400"/>
          <p14:tracePt t="8558" x="6216650" y="5124450"/>
          <p14:tracePt t="8574" x="6299200" y="5149850"/>
          <p14:tracePt t="8591" x="6375400" y="5168900"/>
          <p14:tracePt t="8608" x="6483350" y="5181600"/>
          <p14:tracePt t="8624" x="6565900" y="5168900"/>
          <p14:tracePt t="8641" x="6654800" y="5143500"/>
          <p14:tracePt t="8657" x="6731000" y="5118100"/>
          <p14:tracePt t="8674" x="6800850" y="5099050"/>
          <p14:tracePt t="8691" x="6870700" y="5054600"/>
          <p14:tracePt t="8707" x="6915150" y="4984750"/>
          <p14:tracePt t="8724" x="6972300" y="4908550"/>
          <p14:tracePt t="8741" x="6985000" y="4730750"/>
          <p14:tracePt t="8758" x="6927850" y="4476750"/>
          <p14:tracePt t="8774" x="6902450" y="4197350"/>
          <p14:tracePt t="8791" x="6896100" y="3917950"/>
          <p14:tracePt t="8808" x="6756400" y="3562350"/>
          <p14:tracePt t="8824" x="6667500" y="3403600"/>
          <p14:tracePt t="8841" x="6629400" y="3270250"/>
          <p14:tracePt t="8857" x="6623050" y="3149600"/>
          <p14:tracePt t="8874" x="6629400" y="3054350"/>
          <p14:tracePt t="8891" x="6673850" y="2990850"/>
          <p14:tracePt t="8907" x="6718300" y="2946400"/>
          <p14:tracePt t="8924" x="6756400" y="2914650"/>
          <p14:tracePt t="8942" x="6781800" y="2889250"/>
          <p14:tracePt t="8957" x="6794500" y="2863850"/>
          <p14:tracePt t="8974" x="6807200" y="2851150"/>
          <p14:tracePt t="8991" x="6826250" y="2844800"/>
          <p14:tracePt t="9007" x="6858000" y="2825750"/>
          <p14:tracePt t="9024" x="6883400" y="2749550"/>
          <p14:tracePt t="9041" x="6889750" y="2724150"/>
          <p14:tracePt t="9057" x="6889750" y="2717800"/>
          <p14:tracePt t="9112" x="6896100" y="2717800"/>
          <p14:tracePt t="9121" x="6896100" y="2711450"/>
          <p14:tracePt t="9128" x="6896100" y="2705100"/>
          <p14:tracePt t="9141" x="6896100" y="2698750"/>
          <p14:tracePt t="9157" x="6870700" y="2686050"/>
          <p14:tracePt t="9174" x="6845300" y="2667000"/>
          <p14:tracePt t="9177" x="6838950" y="2667000"/>
          <p14:tracePt t="9191" x="6832600" y="2667000"/>
          <p14:tracePt t="9208" x="6845300" y="2667000"/>
          <p14:tracePt t="9224" x="6877050" y="2628900"/>
          <p14:tracePt t="9241" x="6921500" y="2590800"/>
          <p14:tracePt t="9257" x="6978650" y="2552700"/>
          <p14:tracePt t="9274" x="7054850" y="2520950"/>
          <p14:tracePt t="9291" x="7131050" y="2489200"/>
          <p14:tracePt t="9308" x="7251700" y="2457450"/>
          <p14:tracePt t="9324" x="7372350" y="2419350"/>
          <p14:tracePt t="9341" x="7454900" y="2387600"/>
          <p14:tracePt t="9358" x="7505700" y="2368550"/>
          <p14:tracePt t="9374" x="7543800" y="2355850"/>
          <p14:tracePt t="9391" x="7575550" y="2355850"/>
          <p14:tracePt t="9408" x="7670800" y="2349500"/>
          <p14:tracePt t="9424" x="7753350" y="2349500"/>
          <p14:tracePt t="9441" x="7816850" y="2355850"/>
          <p14:tracePt t="9458" x="7848600" y="2362200"/>
          <p14:tracePt t="9474" x="7854950" y="2368550"/>
          <p14:tracePt t="9491" x="7874000" y="2393950"/>
          <p14:tracePt t="9507" x="7931150" y="2444750"/>
          <p14:tracePt t="9524" x="7994650" y="2482850"/>
          <p14:tracePt t="9541" x="8045450" y="2533650"/>
          <p14:tracePt t="9557" x="8083550" y="2603500"/>
          <p14:tracePt t="9574" x="8096250" y="2673350"/>
          <p14:tracePt t="9591" x="8045450" y="2755900"/>
          <p14:tracePt t="9608" x="7886700" y="2863850"/>
          <p14:tracePt t="9624" x="7772400" y="2901950"/>
          <p14:tracePt t="9641" x="7658100" y="2921000"/>
          <p14:tracePt t="9657" x="7550150" y="2927350"/>
          <p14:tracePt t="9674" x="7435850" y="2921000"/>
          <p14:tracePt t="9691" x="7315200" y="2889250"/>
          <p14:tracePt t="9707" x="7181850" y="2863850"/>
          <p14:tracePt t="9725" x="7067550" y="2825750"/>
          <p14:tracePt t="9741" x="6965950" y="2781300"/>
          <p14:tracePt t="9758" x="6870700" y="2743200"/>
          <p14:tracePt t="9774" x="6731000" y="2711450"/>
          <p14:tracePt t="9791" x="6546850" y="2692400"/>
          <p14:tracePt t="9808" x="6165850" y="2679700"/>
          <p14:tracePt t="9824" x="5861050" y="2660650"/>
          <p14:tracePt t="9841" x="5562600" y="2628900"/>
          <p14:tracePt t="9857" x="5232400" y="2578100"/>
          <p14:tracePt t="9874" x="4895850" y="2527300"/>
          <p14:tracePt t="9891" x="4540250" y="2482850"/>
          <p14:tracePt t="9907" x="4210050" y="2432050"/>
          <p14:tracePt t="9924" x="3917950" y="2413000"/>
          <p14:tracePt t="9941" x="3638550" y="2393950"/>
          <p14:tracePt t="9957" x="3390900" y="2393950"/>
          <p14:tracePt t="9974" x="3187700" y="2393950"/>
          <p14:tracePt t="9991" x="3022600" y="2393950"/>
          <p14:tracePt t="10008" x="2870200" y="2393950"/>
          <p14:tracePt t="10009" x="2813050" y="2393950"/>
          <p14:tracePt t="10024" x="2730500" y="2393950"/>
          <p14:tracePt t="10041" x="2686050" y="2413000"/>
          <p14:tracePt t="10058" x="2673350" y="2444750"/>
          <p14:tracePt t="10074" x="2679700" y="2476500"/>
          <p14:tracePt t="10091" x="2705100" y="2501900"/>
          <p14:tracePt t="10232" x="2698750" y="2501900"/>
          <p14:tracePt t="10241" x="2679700" y="2482850"/>
          <p14:tracePt t="10249" x="2628900" y="2451100"/>
          <p14:tracePt t="10257" x="2571750" y="2413000"/>
          <p14:tracePt t="10274" x="2432050" y="2317750"/>
          <p14:tracePt t="10291" x="2279650" y="2247900"/>
          <p14:tracePt t="10308" x="2146300" y="2165350"/>
          <p14:tracePt t="10325" x="2032000" y="2095500"/>
          <p14:tracePt t="10341" x="1962150" y="2044700"/>
          <p14:tracePt t="10357" x="1917700" y="2012950"/>
          <p14:tracePt t="10374" x="1879600" y="1968500"/>
          <p14:tracePt t="10391" x="1828800" y="1917700"/>
          <p14:tracePt t="10408" x="1739900" y="1841500"/>
          <p14:tracePt t="10424" x="1676400" y="1803400"/>
          <p14:tracePt t="10441" x="1619250" y="1790700"/>
          <p14:tracePt t="10458" x="1555750" y="1771650"/>
          <p14:tracePt t="10474" x="1479550" y="1746250"/>
          <p14:tracePt t="10491" x="1403350" y="1714500"/>
          <p14:tracePt t="10507" x="1339850" y="1689100"/>
          <p14:tracePt t="10525" x="1295400" y="1676400"/>
          <p14:tracePt t="10541" x="1282700" y="1676400"/>
          <p14:tracePt t="10657" x="1276350" y="1689100"/>
          <p14:tracePt t="10664" x="1276350" y="1701800"/>
          <p14:tracePt t="10674" x="1276350" y="1708150"/>
          <p14:tracePt t="10691" x="1276350" y="1752600"/>
          <p14:tracePt t="10707" x="1276350" y="1797050"/>
          <p14:tracePt t="10724" x="1276350" y="1847850"/>
          <p14:tracePt t="10741" x="1289050" y="1885950"/>
          <p14:tracePt t="10757" x="1308100" y="1917700"/>
          <p14:tracePt t="10774" x="1320800" y="1936750"/>
          <p14:tracePt t="10808" x="1320800" y="1943100"/>
          <p14:tracePt t="10905" x="1327150" y="1930400"/>
          <p14:tracePt t="10912" x="1333500" y="1911350"/>
          <p14:tracePt t="10924" x="1352550" y="1892300"/>
          <p14:tracePt t="10941" x="1384300" y="1841500"/>
          <p14:tracePt t="10957" x="1416050" y="1797050"/>
          <p14:tracePt t="10974" x="1466850" y="1771650"/>
          <p14:tracePt t="10991" x="1511300" y="1746250"/>
          <p14:tracePt t="11008" x="1593850" y="1714500"/>
          <p14:tracePt t="11024" x="1651000" y="1695450"/>
          <p14:tracePt t="11041" x="1714500" y="1676400"/>
          <p14:tracePt t="11057" x="1803400" y="1657350"/>
          <p14:tracePt t="11074" x="1892300" y="1657350"/>
          <p14:tracePt t="11091" x="1974850" y="1651000"/>
          <p14:tracePt t="11108" x="2082800" y="1651000"/>
          <p14:tracePt t="11124" x="2178050" y="1663700"/>
          <p14:tracePt t="11140" x="2260600" y="1663700"/>
          <p14:tracePt t="11157" x="2336800" y="1663700"/>
          <p14:tracePt t="11174" x="2413000" y="1670050"/>
          <p14:tracePt t="11177" x="2451100" y="1676400"/>
          <p14:tracePt t="11191" x="2489200" y="1689100"/>
          <p14:tracePt t="11208" x="2578100" y="1720850"/>
          <p14:tracePt t="11224" x="2635250" y="1739900"/>
          <p14:tracePt t="11241" x="2679700" y="1752600"/>
          <p14:tracePt t="11257" x="2717800" y="1771650"/>
          <p14:tracePt t="11274" x="2768600" y="1803400"/>
          <p14:tracePt t="11291" x="2794000" y="1828800"/>
          <p14:tracePt t="11307" x="2825750" y="1860550"/>
          <p14:tracePt t="11325" x="2838450" y="1873250"/>
          <p14:tracePt t="11341" x="2838450" y="1879600"/>
          <p14:tracePt t="11358" x="2838450" y="1885950"/>
          <p14:tracePt t="11968" x="2844800" y="1885950"/>
          <p14:tracePt t="12185" x="2870200" y="1885950"/>
          <p14:tracePt t="12192" x="2946400" y="1911350"/>
          <p14:tracePt t="12208" x="3194050" y="1993900"/>
          <p14:tracePt t="12224" x="3549650" y="2076450"/>
          <p14:tracePt t="12241" x="3994150" y="2165350"/>
          <p14:tracePt t="12257" x="4451350" y="2266950"/>
          <p14:tracePt t="12274" x="4908550" y="2362200"/>
          <p14:tracePt t="12291" x="5334000" y="2444750"/>
          <p14:tracePt t="12307" x="5689600" y="2514600"/>
          <p14:tracePt t="12324" x="5975350" y="2533650"/>
          <p14:tracePt t="12341" x="6146800" y="2546350"/>
          <p14:tracePt t="12357" x="6223000" y="2546350"/>
          <p14:tracePt t="12374" x="6223000" y="2540000"/>
          <p14:tracePt t="12391" x="6223000" y="2533650"/>
          <p14:tracePt t="12408" x="6172200" y="2520950"/>
          <p14:tracePt t="12425" x="6140450" y="2520950"/>
          <p14:tracePt t="12440" x="6115050" y="2520950"/>
          <p14:tracePt t="12459" x="6102350" y="2520950"/>
          <p14:tracePt t="12474" x="6083300" y="2527300"/>
          <p14:tracePt t="12491" x="6051550" y="2546350"/>
          <p14:tracePt t="12507" x="6013450" y="2546350"/>
          <p14:tracePt t="12524" x="5956300" y="2546350"/>
          <p14:tracePt t="12541" x="5861050" y="2546350"/>
          <p14:tracePt t="12558" x="5746750" y="2546350"/>
          <p14:tracePt t="12574" x="5645150" y="2546350"/>
          <p14:tracePt t="12591" x="5549900" y="2546350"/>
          <p14:tracePt t="12608" x="5416550" y="2546350"/>
          <p14:tracePt t="12624" x="5340350" y="2527300"/>
          <p14:tracePt t="12641" x="5295900" y="2533650"/>
          <p14:tracePt t="12657" x="5276850" y="2533650"/>
          <p14:tracePt t="12674" x="5238750" y="2540000"/>
          <p14:tracePt t="12691" x="5187950" y="2540000"/>
          <p14:tracePt t="12707" x="5124450" y="2540000"/>
          <p14:tracePt t="12724" x="5054600" y="2540000"/>
          <p14:tracePt t="12741" x="4997450" y="2540000"/>
          <p14:tracePt t="12757" x="4972050" y="2540000"/>
          <p14:tracePt t="12774" x="4953000" y="2520950"/>
          <p14:tracePt t="12791" x="4940300" y="2495550"/>
          <p14:tracePt t="12793" x="4921250" y="2476500"/>
          <p14:tracePt t="12808" x="4902200" y="2451100"/>
          <p14:tracePt t="12824" x="4883150" y="2419350"/>
          <p14:tracePt t="12841" x="4876800" y="2406650"/>
          <p14:tracePt t="12857" x="4864100" y="2387600"/>
          <p14:tracePt t="12874" x="4864100" y="2374900"/>
          <p14:tracePt t="12891" x="4864100" y="2368550"/>
          <p14:tracePt t="12907" x="4870450" y="2362200"/>
          <p14:tracePt t="12944" x="4870450" y="2355850"/>
          <p14:tracePt t="12957" x="4883150" y="2355850"/>
          <p14:tracePt t="12974" x="4889500" y="2349500"/>
          <p14:tracePt t="12991" x="4908550" y="2349500"/>
          <p14:tracePt t="13007" x="4908550" y="2343150"/>
          <p14:tracePt t="13041" x="4921250" y="2343150"/>
          <p14:tracePt t="13057" x="4933950" y="2336800"/>
          <p14:tracePt t="13074" x="4946650" y="2330450"/>
          <p14:tracePt t="13091" x="4972050" y="2317750"/>
          <p14:tracePt t="13107" x="4997450" y="2311400"/>
          <p14:tracePt t="13124" x="4997450" y="2305050"/>
          <p14:tracePt t="13141" x="5003800" y="2305050"/>
          <p14:tracePt t="13184" x="5003800" y="2298700"/>
          <p14:tracePt t="13192" x="5003800" y="2286000"/>
          <p14:tracePt t="13208" x="5022850" y="2260600"/>
          <p14:tracePt t="13224" x="5041900" y="2241550"/>
          <p14:tracePt t="13241" x="5060950" y="2228850"/>
          <p14:tracePt t="13257" x="5086350" y="2216150"/>
          <p14:tracePt t="13274" x="5111750" y="2203450"/>
          <p14:tracePt t="13291" x="5156200" y="2190750"/>
          <p14:tracePt t="13308" x="5187950" y="2184400"/>
          <p14:tracePt t="13324" x="5219700" y="2184400"/>
          <p14:tracePt t="13341" x="5238750" y="2184400"/>
          <p14:tracePt t="13358" x="5264150" y="2184400"/>
          <p14:tracePt t="13374" x="5302250" y="2184400"/>
          <p14:tracePt t="13391" x="5365750" y="2184400"/>
          <p14:tracePt t="13392" x="5403850" y="2184400"/>
          <p14:tracePt t="13408" x="5473700" y="2184400"/>
          <p14:tracePt t="13424" x="5530850" y="2184400"/>
          <p14:tracePt t="13441" x="5568950" y="2190750"/>
          <p14:tracePt t="13458" x="5581650" y="2197100"/>
          <p14:tracePt t="13474" x="5594350" y="2216150"/>
          <p14:tracePt t="13491" x="5613400" y="2247900"/>
          <p14:tracePt t="13507" x="5632450" y="2286000"/>
          <p14:tracePt t="13524" x="5651500" y="2336800"/>
          <p14:tracePt t="13541" x="5651500" y="2374900"/>
          <p14:tracePt t="13558" x="5651500" y="2444750"/>
          <p14:tracePt t="13575" x="5626100" y="2514600"/>
          <p14:tracePt t="13591" x="5588000" y="2578100"/>
          <p14:tracePt t="13593" x="5568950" y="2609850"/>
          <p14:tracePt t="13608" x="5530850" y="2647950"/>
          <p14:tracePt t="13624" x="5486400" y="2673350"/>
          <p14:tracePt t="13641" x="5461000" y="2692400"/>
          <p14:tracePt t="13657" x="5441950" y="2705100"/>
          <p14:tracePt t="13674" x="5435600" y="2705100"/>
          <p14:tracePt t="13691" x="5429250" y="2705100"/>
          <p14:tracePt t="13768" x="5429250" y="2724150"/>
          <p14:tracePt t="13776" x="5429250" y="2743200"/>
          <p14:tracePt t="13785" x="5429250" y="2762250"/>
          <p14:tracePt t="13792" x="5429250" y="2794000"/>
          <p14:tracePt t="13808" x="5448300" y="2870200"/>
          <p14:tracePt t="13824" x="5486400" y="2965450"/>
          <p14:tracePt t="13841" x="5505450" y="3067050"/>
          <p14:tracePt t="13858" x="5518150" y="3194050"/>
          <p14:tracePt t="13874" x="5511800" y="3346450"/>
          <p14:tracePt t="13891" x="5511800" y="3498850"/>
          <p14:tracePt t="13907" x="5511800" y="3575050"/>
          <p14:tracePt t="13924" x="5511800" y="3625850"/>
          <p14:tracePt t="13941" x="5499100" y="3651250"/>
          <p14:tracePt t="13957" x="5499100" y="3657600"/>
          <p14:tracePt t="14008" x="5499100" y="3644900"/>
          <p14:tracePt t="14017" x="5499100" y="3625850"/>
          <p14:tracePt t="14025" x="5499100" y="3600450"/>
          <p14:tracePt t="14042" x="5505450" y="3517900"/>
          <p14:tracePt t="14057" x="5505450" y="3441700"/>
          <p14:tracePt t="14074" x="5505450" y="3378200"/>
          <p14:tracePt t="14091" x="5505450" y="3314700"/>
          <p14:tracePt t="14107" x="5505450" y="3251200"/>
          <p14:tracePt t="14124" x="5505450" y="3181350"/>
          <p14:tracePt t="14141" x="5518150" y="3111500"/>
          <p14:tracePt t="14157" x="5537200" y="3048000"/>
          <p14:tracePt t="14174" x="5568950" y="3003550"/>
          <p14:tracePt t="14192" x="5613400" y="2933700"/>
          <p14:tracePt t="14208" x="5645150" y="2895600"/>
          <p14:tracePt t="14224" x="5676900" y="2863850"/>
          <p14:tracePt t="14241" x="5715000" y="2838450"/>
          <p14:tracePt t="14258" x="5753100" y="2819400"/>
          <p14:tracePt t="14274" x="5797550" y="2806700"/>
          <p14:tracePt t="14291" x="5835650" y="2787650"/>
          <p14:tracePt t="14307" x="5886450" y="2762250"/>
          <p14:tracePt t="14324" x="5943600" y="2743200"/>
          <p14:tracePt t="14341" x="6000750" y="2724150"/>
          <p14:tracePt t="14357" x="6038850" y="2711450"/>
          <p14:tracePt t="14374" x="6089650" y="2692400"/>
          <p14:tracePt t="14391" x="6134100" y="2679700"/>
          <p14:tracePt t="14393" x="6159500" y="2673350"/>
          <p14:tracePt t="14408" x="6191250" y="2667000"/>
          <p14:tracePt t="14424" x="6203950" y="2660650"/>
          <p14:tracePt t="14488" x="6203950" y="2667000"/>
          <p14:tracePt t="14497" x="6210300" y="2679700"/>
          <p14:tracePt t="14507" x="6216650" y="2686050"/>
          <p14:tracePt t="14524" x="6223000" y="2692400"/>
          <p14:tracePt t="14541" x="6223000" y="2705100"/>
          <p14:tracePt t="14557" x="6223000" y="2730500"/>
          <p14:tracePt t="14574" x="6216650" y="2743200"/>
          <p14:tracePt t="14591" x="6210300" y="2743200"/>
          <p14:tracePt t="14920" x="6210300" y="2755900"/>
          <p14:tracePt t="14928" x="6210300" y="2800350"/>
          <p14:tracePt t="14937" x="6210300" y="2857500"/>
          <p14:tracePt t="14944" x="6242050" y="2908300"/>
          <p14:tracePt t="14957" x="6261100" y="2952750"/>
          <p14:tracePt t="14974" x="6286500" y="3092450"/>
          <p14:tracePt t="14991" x="6261100" y="3232150"/>
          <p14:tracePt t="14993" x="6242050" y="3295650"/>
          <p14:tracePt t="15008" x="6184900" y="3422650"/>
          <p14:tracePt t="15024" x="6121400" y="3530600"/>
          <p14:tracePt t="15041" x="6083300" y="3613150"/>
          <p14:tracePt t="15057" x="6064250" y="3683000"/>
          <p14:tracePt t="15074" x="6032500" y="3752850"/>
          <p14:tracePt t="15091" x="6013450" y="3816350"/>
          <p14:tracePt t="15108" x="5994400" y="3873500"/>
          <p14:tracePt t="15124" x="5962650" y="3898900"/>
          <p14:tracePt t="15141" x="5924550" y="3905250"/>
          <p14:tracePt t="15157" x="5880100" y="3905250"/>
          <p14:tracePt t="15174" x="5861050" y="3867150"/>
          <p14:tracePt t="15191" x="5854700" y="3860800"/>
          <p14:tracePt t="15328" x="5854700" y="3848100"/>
          <p14:tracePt t="15337" x="5861050" y="3848100"/>
          <p14:tracePt t="15344" x="5867400" y="3848100"/>
          <p14:tracePt t="15357" x="5892800" y="3873500"/>
          <p14:tracePt t="15374" x="5962650" y="3930650"/>
          <p14:tracePt t="15391" x="6038850" y="4013200"/>
          <p14:tracePt t="15393" x="6083300" y="4038600"/>
          <p14:tracePt t="15408" x="6153150" y="4102100"/>
          <p14:tracePt t="15424" x="6210300" y="4159250"/>
          <p14:tracePt t="15441" x="6242050" y="4203700"/>
          <p14:tracePt t="15457" x="6267450" y="4241800"/>
          <p14:tracePt t="15474" x="6286500" y="4273550"/>
          <p14:tracePt t="15491" x="6286500" y="4286250"/>
          <p14:tracePt t="15508" x="6292850" y="4292600"/>
          <p14:tracePt t="15785" x="6299200" y="4292600"/>
          <p14:tracePt t="15792" x="6311900" y="4292600"/>
          <p14:tracePt t="15808" x="6381750" y="4292600"/>
          <p14:tracePt t="15824" x="6502400" y="4292600"/>
          <p14:tracePt t="15841" x="6667500" y="4298950"/>
          <p14:tracePt t="15857" x="6858000" y="4298950"/>
          <p14:tracePt t="15874" x="7035800" y="4311650"/>
          <p14:tracePt t="15891" x="7169150" y="4318000"/>
          <p14:tracePt t="15907" x="7258050" y="4324350"/>
          <p14:tracePt t="15924" x="7340600" y="4324350"/>
          <p14:tracePt t="15941" x="7404100" y="4318000"/>
          <p14:tracePt t="15958" x="7461250" y="4305300"/>
          <p14:tracePt t="15974" x="7512050" y="4292600"/>
          <p14:tracePt t="15991" x="7537450" y="4286250"/>
          <p14:tracePt t="16008" x="7550150" y="4279900"/>
          <p14:tracePt t="16010" x="7569200" y="4279900"/>
          <p14:tracePt t="16024" x="7600950" y="4267200"/>
          <p14:tracePt t="16041" x="7670800" y="4248150"/>
          <p14:tracePt t="16057" x="7747000" y="4216400"/>
          <p14:tracePt t="16074" x="7804150" y="4197350"/>
          <p14:tracePt t="16091" x="7835900" y="4178300"/>
          <p14:tracePt t="16107" x="7842250" y="4159250"/>
          <p14:tracePt t="16124" x="7848600" y="4152900"/>
          <p14:tracePt t="16141" x="7854950" y="4140200"/>
          <p14:tracePt t="16304" x="7854950" y="4146550"/>
          <p14:tracePt t="16312" x="7854950" y="4152900"/>
          <p14:tracePt t="16321" x="7835900" y="4171950"/>
          <p14:tracePt t="16328" x="7810500" y="4191000"/>
          <p14:tracePt t="16341" x="7778750" y="4210050"/>
          <p14:tracePt t="16357" x="7708900" y="4260850"/>
          <p14:tracePt t="16374" x="7645400" y="4311650"/>
          <p14:tracePt t="16391" x="7588250" y="4368800"/>
          <p14:tracePt t="16392" x="7562850" y="4394200"/>
          <p14:tracePt t="16408" x="7524750" y="4445000"/>
          <p14:tracePt t="16424" x="7473950" y="4483100"/>
          <p14:tracePt t="16441" x="7416800" y="4546600"/>
          <p14:tracePt t="16457" x="7346950" y="4610100"/>
          <p14:tracePt t="16474" x="7302500" y="4686300"/>
          <p14:tracePt t="16491" x="7258050" y="4737100"/>
          <p14:tracePt t="16507" x="7232650" y="4756150"/>
          <p14:tracePt t="16524" x="7207250" y="4762500"/>
          <p14:tracePt t="16541" x="7194550" y="4762500"/>
          <p14:tracePt t="16557" x="7175500" y="4762500"/>
          <p14:tracePt t="16574" x="7143750" y="4762500"/>
          <p14:tracePt t="16591" x="7124700" y="4762500"/>
          <p14:tracePt t="16744" x="7118350" y="4762500"/>
          <p14:tracePt t="16760" x="7112000" y="4762500"/>
          <p14:tracePt t="16768" x="7092950" y="4756150"/>
          <p14:tracePt t="16776" x="7067550" y="4749800"/>
          <p14:tracePt t="16791" x="7023100" y="4737100"/>
          <p14:tracePt t="16808" x="6889750" y="4692650"/>
          <p14:tracePt t="16824" x="6572250" y="4578350"/>
          <p14:tracePt t="16841" x="6388100" y="4514850"/>
          <p14:tracePt t="16857" x="6248400" y="4470400"/>
          <p14:tracePt t="16874" x="6153150" y="4438650"/>
          <p14:tracePt t="16891" x="6096000" y="4413250"/>
          <p14:tracePt t="16907" x="6089650" y="4413250"/>
          <p14:tracePt t="17088" x="6089650" y="4406900"/>
          <p14:tracePt t="17121" x="6096000" y="4406900"/>
          <p14:tracePt t="17128" x="6127750" y="4406900"/>
          <p14:tracePt t="17137" x="6165850" y="4406900"/>
          <p14:tracePt t="17144" x="6223000" y="4394200"/>
          <p14:tracePt t="17157" x="6292850" y="4394200"/>
          <p14:tracePt t="17174" x="6451600" y="4387850"/>
          <p14:tracePt t="17191" x="6642100" y="4381500"/>
          <p14:tracePt t="17208" x="6946900" y="4368800"/>
          <p14:tracePt t="17224" x="7131050" y="4356100"/>
          <p14:tracePt t="17241" x="7264400" y="4349750"/>
          <p14:tracePt t="17258" x="7353300" y="4330700"/>
          <p14:tracePt t="17274" x="7416800" y="4305300"/>
          <p14:tracePt t="17291" x="7461250" y="4286250"/>
          <p14:tracePt t="17307" x="7505700" y="4273550"/>
          <p14:tracePt t="17324" x="7531100" y="4260850"/>
          <p14:tracePt t="17341" x="7550150" y="4260850"/>
          <p14:tracePt t="17358" x="7556500" y="4254500"/>
          <p14:tracePt t="17374" x="7556500" y="4248150"/>
          <p14:tracePt t="17391" x="7569200" y="4248150"/>
          <p14:tracePt t="17441" x="7569200" y="4241800"/>
          <p14:tracePt t="17449" x="7556500" y="4222750"/>
          <p14:tracePt t="17457" x="7518400" y="4203700"/>
          <p14:tracePt t="17474" x="7435850" y="4146550"/>
          <p14:tracePt t="17491" x="7327900" y="4070350"/>
          <p14:tracePt t="17507" x="7181850" y="3924300"/>
          <p14:tracePt t="17524" x="7010400" y="3759200"/>
          <p14:tracePt t="17540" x="6813550" y="3594100"/>
          <p14:tracePt t="17557" x="6635750" y="3473450"/>
          <p14:tracePt t="17574" x="6534150" y="3397250"/>
          <p14:tracePt t="17591" x="6477000" y="3327400"/>
          <p14:tracePt t="17592" x="6470650" y="3302000"/>
          <p14:tracePt t="17608" x="6464300" y="3244850"/>
          <p14:tracePt t="17624" x="6457950" y="3200400"/>
          <p14:tracePt t="17641" x="6457950" y="3162300"/>
          <p14:tracePt t="17657" x="6445250" y="3124200"/>
          <p14:tracePt t="17674" x="6432550" y="3092450"/>
          <p14:tracePt t="17691" x="6419850" y="3060700"/>
          <p14:tracePt t="17707" x="6407150" y="3028950"/>
          <p14:tracePt t="17724" x="6407150" y="2997200"/>
          <p14:tracePt t="17741" x="6407150" y="2940050"/>
          <p14:tracePt t="17757" x="6400800" y="2882900"/>
          <p14:tracePt t="17774" x="6375400" y="2844800"/>
          <p14:tracePt t="17791" x="6350000" y="2806700"/>
          <p14:tracePt t="17808" x="6343650" y="2781300"/>
          <p14:tracePt t="17824" x="6337300" y="2762250"/>
          <p14:tracePt t="17841" x="6324600" y="2736850"/>
          <p14:tracePt t="17857" x="6318250" y="2730500"/>
          <p14:tracePt t="19504" x="6311900" y="2730500"/>
          <p14:tracePt t="19512" x="6299200" y="2730500"/>
          <p14:tracePt t="19524" x="6292850" y="2762250"/>
          <p14:tracePt t="19541" x="6273800" y="2806700"/>
          <p14:tracePt t="19557" x="6254750" y="2863850"/>
          <p14:tracePt t="19575" x="6235700" y="2914650"/>
          <p14:tracePt t="19591" x="6229350" y="2946400"/>
          <p14:tracePt t="19608" x="6210300" y="2984500"/>
          <p14:tracePt t="19624" x="6184900" y="3028950"/>
          <p14:tracePt t="19641" x="6165850" y="3079750"/>
          <p14:tracePt t="19657" x="6146800" y="3136900"/>
          <p14:tracePt t="19674" x="6134100" y="3219450"/>
          <p14:tracePt t="19691" x="6102350" y="3308350"/>
          <p14:tracePt t="19707" x="6076950" y="3397250"/>
          <p14:tracePt t="19724" x="6070600" y="3454400"/>
          <p14:tracePt t="19741" x="6064250" y="3467100"/>
          <p14:tracePt t="19809" x="6064250" y="3473450"/>
          <p14:tracePt t="19928" x="6064250" y="3479800"/>
          <p14:tracePt t="19937" x="6064250" y="3511550"/>
          <p14:tracePt t="19944" x="6064250" y="3549650"/>
          <p14:tracePt t="19957" x="6096000" y="3594100"/>
          <p14:tracePt t="19975" x="6146800" y="3670300"/>
          <p14:tracePt t="19991" x="6191250" y="3733800"/>
          <p14:tracePt t="19992" x="6216650" y="3771900"/>
          <p14:tracePt t="20007" x="6235700" y="3810000"/>
          <p14:tracePt t="20024" x="6330950" y="3943350"/>
          <p14:tracePt t="20041" x="6400800" y="4044950"/>
          <p14:tracePt t="20057" x="6483350" y="4140200"/>
          <p14:tracePt t="20074" x="6559550" y="4229100"/>
          <p14:tracePt t="20091" x="6629400" y="4311650"/>
          <p14:tracePt t="20108" x="6667500" y="4375150"/>
          <p14:tracePt t="20124" x="6692900" y="4425950"/>
          <p14:tracePt t="20141" x="6705600" y="4483100"/>
          <p14:tracePt t="20157" x="6743700" y="4540250"/>
          <p14:tracePt t="20174" x="6743700" y="4584700"/>
          <p14:tracePt t="20191" x="6750050" y="4603750"/>
          <p14:tracePt t="20208" x="6762750" y="4648200"/>
          <p14:tracePt t="20224" x="6769100" y="4679950"/>
          <p14:tracePt t="20241" x="6794500" y="4737100"/>
          <p14:tracePt t="20257" x="6845300" y="4787900"/>
          <p14:tracePt t="20274" x="6858000" y="4800600"/>
          <p14:tracePt t="20384" x="6864350" y="4794250"/>
          <p14:tracePt t="20399" x="6870700" y="4787900"/>
          <p14:tracePt t="20408" x="6877050" y="4781550"/>
          <p14:tracePt t="20416" x="6896100" y="4768850"/>
          <p14:tracePt t="20424" x="6915150" y="4756150"/>
          <p14:tracePt t="20441" x="6972300" y="4711700"/>
          <p14:tracePt t="20457" x="7054850" y="4635500"/>
          <p14:tracePt t="20474" x="7143750" y="4527550"/>
          <p14:tracePt t="20491" x="7251700" y="4445000"/>
          <p14:tracePt t="20507" x="7327900" y="4394200"/>
          <p14:tracePt t="20524" x="7404100" y="4368800"/>
          <p14:tracePt t="20541" x="7467600" y="4343400"/>
          <p14:tracePt t="20557" x="7531100" y="4311650"/>
          <p14:tracePt t="20574" x="7569200" y="4292600"/>
          <p14:tracePt t="20591" x="7594600" y="4286250"/>
          <p14:tracePt t="20608" x="7626350" y="4279900"/>
          <p14:tracePt t="20624" x="7658100" y="4267200"/>
          <p14:tracePt t="20641" x="7670800" y="4260850"/>
          <p14:tracePt t="20658" x="7677150" y="4254500"/>
          <p14:tracePt t="20752" x="7658100" y="4254500"/>
          <p14:tracePt t="20760" x="7620000" y="4254500"/>
          <p14:tracePt t="20769" x="7562850" y="4254500"/>
          <p14:tracePt t="20776" x="7493000" y="4254500"/>
          <p14:tracePt t="20791" x="7410450" y="4254500"/>
          <p14:tracePt t="20808" x="7162800" y="4267200"/>
          <p14:tracePt t="20824" x="7004050" y="4273550"/>
          <p14:tracePt t="20841" x="6838950" y="4279900"/>
          <p14:tracePt t="20858" x="6661150" y="4286250"/>
          <p14:tracePt t="20874" x="6515100" y="4298950"/>
          <p14:tracePt t="20891" x="6432550" y="4311650"/>
          <p14:tracePt t="20908" x="6381750" y="4324350"/>
          <p14:tracePt t="20925" x="6356350" y="4330700"/>
          <p14:tracePt t="21217" x="6350000" y="4330700"/>
          <p14:tracePt t="22801" x="6337300" y="4292600"/>
          <p14:tracePt t="22809" x="6299200" y="4216400"/>
          <p14:tracePt t="22816" x="6267450" y="4114800"/>
          <p14:tracePt t="22825" x="6216650" y="3987800"/>
          <p14:tracePt t="22841" x="6134100" y="3733800"/>
          <p14:tracePt t="22857" x="6057900" y="3505200"/>
          <p14:tracePt t="22875" x="5994400" y="3327400"/>
          <p14:tracePt t="22891" x="5943600" y="3213100"/>
          <p14:tracePt t="22908" x="5924550" y="3130550"/>
          <p14:tracePt t="22924" x="5918200" y="3079750"/>
          <p14:tracePt t="22941" x="5918200" y="3041650"/>
          <p14:tracePt t="22957" x="5943600" y="3003550"/>
          <p14:tracePt t="22974" x="5956300" y="2984500"/>
          <p14:tracePt t="22991" x="5975350" y="2978150"/>
          <p14:tracePt t="23008" x="5994400" y="2978150"/>
          <p14:tracePt t="23024" x="6032500" y="2990850"/>
          <p14:tracePt t="23041" x="6032500" y="3060700"/>
          <p14:tracePt t="23057" x="6038850" y="3143250"/>
          <p14:tracePt t="23168" x="6064250" y="3111500"/>
          <p14:tracePt t="23176" x="6089650" y="3073400"/>
          <p14:tracePt t="23184" x="6121400" y="3022600"/>
          <p14:tracePt t="23192" x="6172200" y="2971800"/>
          <p14:tracePt t="23208" x="6299200" y="2895600"/>
          <p14:tracePt t="23224" x="6438900" y="2819400"/>
          <p14:tracePt t="23241" x="6565900" y="2774950"/>
          <p14:tracePt t="23257" x="6718300" y="2730500"/>
          <p14:tracePt t="23274" x="6864350" y="2698750"/>
          <p14:tracePt t="23291" x="7048500" y="2686050"/>
          <p14:tracePt t="23307" x="7188200" y="2673350"/>
          <p14:tracePt t="23324" x="7315200" y="2673350"/>
          <p14:tracePt t="23341" x="7404100" y="2667000"/>
          <p14:tracePt t="23357" x="7505700" y="2667000"/>
          <p14:tracePt t="23374" x="7607300" y="2667000"/>
          <p14:tracePt t="23391" x="7677150" y="2673350"/>
          <p14:tracePt t="23408" x="7721600" y="2660650"/>
          <p14:tracePt t="23409" x="7727950" y="2654300"/>
          <p14:tracePt t="23425" x="7753350" y="2654300"/>
          <p14:tracePt t="23441" x="7797800" y="2654300"/>
          <p14:tracePt t="23457" x="7842250" y="2647950"/>
          <p14:tracePt t="23474" x="7874000" y="2647950"/>
          <p14:tracePt t="23491" x="7893050" y="2647950"/>
          <p14:tracePt t="23508" x="7899400" y="2641600"/>
          <p14:tracePt t="23524" x="7905750" y="2641600"/>
          <p14:tracePt t="23577" x="7842250" y="2641600"/>
          <p14:tracePt t="23584" x="7759700" y="2641600"/>
          <p14:tracePt t="23592" x="7670800" y="2641600"/>
          <p14:tracePt t="23608" x="7467600" y="2641600"/>
          <p14:tracePt t="23624" x="7251700" y="2635250"/>
          <p14:tracePt t="23641" x="7029450" y="2628900"/>
          <p14:tracePt t="23658" x="6838950" y="2628900"/>
          <p14:tracePt t="23674" x="6692900" y="2628900"/>
          <p14:tracePt t="23691" x="6629400" y="2641600"/>
          <p14:tracePt t="23707" x="6616700" y="2647950"/>
          <p14:tracePt t="23741" x="6610350" y="2647950"/>
          <p14:tracePt t="23758" x="6604000" y="2660650"/>
          <p14:tracePt t="23774" x="6584950" y="2667000"/>
          <p14:tracePt t="23791" x="6584950" y="2673350"/>
          <p14:tracePt t="23792" x="6578600" y="2673350"/>
          <p14:tracePt t="23832" x="6565900" y="2679700"/>
          <p14:tracePt t="23841" x="6559550" y="2686050"/>
          <p14:tracePt t="23858" x="6508750" y="2692400"/>
          <p14:tracePt t="23874" x="6438900" y="2711450"/>
          <p14:tracePt t="23891" x="6388100" y="2724150"/>
          <p14:tracePt t="23907" x="6362700" y="2736850"/>
          <p14:tracePt t="23925" x="6330950" y="2749550"/>
          <p14:tracePt t="23941" x="6280150" y="2755900"/>
          <p14:tracePt t="23957" x="6216650" y="2762250"/>
          <p14:tracePt t="23974" x="6165850" y="2768600"/>
          <p14:tracePt t="23991" x="6140450" y="2774950"/>
          <p14:tracePt t="24353" x="6127750" y="2774950"/>
          <p14:tracePt t="24360" x="6102350" y="2774950"/>
          <p14:tracePt t="24368" x="6057900" y="2774950"/>
          <p14:tracePt t="24376" x="6007100" y="2774950"/>
          <p14:tracePt t="24391" x="5956300" y="2774950"/>
          <p14:tracePt t="24408" x="5759450" y="2698750"/>
          <p14:tracePt t="24424" x="5613400" y="2647950"/>
          <p14:tracePt t="24441" x="5486400" y="2597150"/>
          <p14:tracePt t="24458" x="5397500" y="2565400"/>
          <p14:tracePt t="24474" x="5359400" y="2552700"/>
          <p14:tracePt t="24560" x="5353050" y="2552700"/>
          <p14:tracePt t="24616" x="5346700" y="2552700"/>
          <p14:tracePt t="24777" x="5346700" y="2546350"/>
          <p14:tracePt t="24792" x="5340350" y="2540000"/>
          <p14:tracePt t="24808" x="5321300" y="2514600"/>
          <p14:tracePt t="24824" x="5302250" y="2482850"/>
          <p14:tracePt t="24841" x="5289550" y="2463800"/>
          <p14:tracePt t="24858" x="5283200" y="2457450"/>
          <p14:tracePt t="24875" x="5276850" y="2457450"/>
          <p14:tracePt t="25160" x="5270500" y="2457450"/>
          <p14:tracePt t="25176" x="5264150" y="2457450"/>
          <p14:tracePt t="25190" x="5257800" y="2457450"/>
          <p14:tracePt t="25207" x="5251450" y="2457450"/>
          <p14:tracePt t="25264" x="5245100" y="2457450"/>
          <p14:tracePt t="25432" x="5245100" y="2451100"/>
          <p14:tracePt t="25441" x="5251450" y="2444750"/>
          <p14:tracePt t="25457" x="5276850" y="2432050"/>
          <p14:tracePt t="25474" x="5295900" y="2419350"/>
          <p14:tracePt t="25491" x="5314950" y="2413000"/>
          <p14:tracePt t="25508" x="5340350" y="2406650"/>
          <p14:tracePt t="25524" x="5353050" y="2406650"/>
          <p14:tracePt t="25541" x="5372100" y="2406650"/>
          <p14:tracePt t="25557" x="5416550" y="2406650"/>
          <p14:tracePt t="25574" x="5461000" y="2406650"/>
          <p14:tracePt t="25591" x="5492750" y="2406650"/>
          <p14:tracePt t="25607" x="5524500" y="2406650"/>
          <p14:tracePt t="25624" x="5575300" y="2413000"/>
          <p14:tracePt t="25641" x="5645150" y="2438400"/>
          <p14:tracePt t="25658" x="5721350" y="2457450"/>
          <p14:tracePt t="25674" x="5778500" y="2470150"/>
          <p14:tracePt t="25691" x="5797550" y="2470150"/>
          <p14:tracePt t="25708" x="5803900" y="2470150"/>
          <p14:tracePt t="25741" x="5803900" y="2476500"/>
          <p14:tracePt t="25832" x="5791200" y="2476500"/>
          <p14:tracePt t="25841" x="5784850" y="2476500"/>
          <p14:tracePt t="25857" x="5765800" y="2476500"/>
          <p14:tracePt t="25874" x="5734050" y="2482850"/>
          <p14:tracePt t="25891" x="5689600" y="2482850"/>
          <p14:tracePt t="25907" x="5613400" y="2482850"/>
          <p14:tracePt t="25924" x="5556250" y="2482850"/>
          <p14:tracePt t="25941" x="5499100" y="2482850"/>
          <p14:tracePt t="25957" x="5486400" y="2482850"/>
          <p14:tracePt t="25974" x="5480050" y="2482850"/>
          <p14:tracePt t="26112" x="5467350" y="2482850"/>
          <p14:tracePt t="26121" x="5454650" y="2482850"/>
          <p14:tracePt t="26128" x="5441950" y="2482850"/>
          <p14:tracePt t="26144" x="5435600" y="2482850"/>
          <p14:tracePt t="26158" x="5429250" y="2482850"/>
          <p14:tracePt t="26174" x="5429250" y="2476500"/>
          <p14:tracePt t="26433" x="5429250" y="2457450"/>
          <p14:tracePt t="26440" x="5429250" y="2444750"/>
          <p14:tracePt t="26457" x="5429250" y="2419350"/>
          <p14:tracePt t="26474" x="5429250" y="2393950"/>
          <p14:tracePt t="26491" x="5422900" y="2393950"/>
          <p14:tracePt t="26528" x="5422900" y="2387600"/>
          <p14:tracePt t="26541" x="5422900" y="2381250"/>
          <p14:tracePt t="26557" x="5422900" y="2368550"/>
          <p14:tracePt t="26574" x="5441950" y="2343150"/>
          <p14:tracePt t="26591" x="5454650" y="2311400"/>
          <p14:tracePt t="26593" x="5454650" y="2298700"/>
          <p14:tracePt t="26607" x="5454650" y="2292350"/>
          <p14:tracePt t="26624" x="5461000" y="2286000"/>
          <p14:tracePt t="26641" x="5467350" y="2273300"/>
          <p14:tracePt t="26658" x="5480050" y="2254250"/>
          <p14:tracePt t="26674" x="5492750" y="2222500"/>
          <p14:tracePt t="26691" x="5492750" y="2203450"/>
          <p14:tracePt t="26707" x="5492750" y="2197100"/>
          <p14:tracePt t="26741" x="5492750" y="2190750"/>
          <p14:tracePt t="26757" x="5499100" y="2178050"/>
          <p14:tracePt t="26774" x="5518150" y="2146300"/>
          <p14:tracePt t="26791" x="5530850" y="2101850"/>
          <p14:tracePt t="26793" x="5530850" y="2076450"/>
          <p14:tracePt t="26807" x="5537200" y="2063750"/>
          <p14:tracePt t="26824" x="5537200" y="2044700"/>
          <p14:tracePt t="26864" x="5543550" y="2038350"/>
          <p14:tracePt t="26874" x="5549900" y="2038350"/>
          <p14:tracePt t="26891" x="5562600" y="2032000"/>
          <p14:tracePt t="26907" x="5575300" y="2032000"/>
          <p14:tracePt t="26925" x="5581650" y="2032000"/>
          <p14:tracePt t="27064" x="5594350" y="2038350"/>
          <p14:tracePt t="27072" x="5607050" y="2038350"/>
          <p14:tracePt t="27080" x="5619750" y="2038350"/>
          <p14:tracePt t="27091" x="5632450" y="2038350"/>
          <p14:tracePt t="27108" x="5651500" y="2038350"/>
          <p14:tracePt t="27124" x="5670550" y="2038350"/>
          <p14:tracePt t="27141" x="5702300" y="2038350"/>
          <p14:tracePt t="27158" x="5727700" y="2032000"/>
          <p14:tracePt t="27174" x="5759450" y="2019300"/>
          <p14:tracePt t="27191" x="5791200" y="2006600"/>
          <p14:tracePt t="27192" x="5803900" y="1993900"/>
          <p14:tracePt t="27208" x="5816600" y="1987550"/>
          <p14:tracePt t="27224" x="5822950" y="1987550"/>
          <p14:tracePt t="27288" x="5816600" y="1993900"/>
          <p14:tracePt t="27296" x="5810250" y="2006600"/>
          <p14:tracePt t="27307" x="5803900" y="2006600"/>
          <p14:tracePt t="27324" x="5803900" y="2032000"/>
          <p14:tracePt t="27341" x="5803900" y="2044700"/>
          <p14:tracePt t="27358" x="5803900" y="2057400"/>
          <p14:tracePt t="27374" x="5822950" y="2057400"/>
          <p14:tracePt t="27391" x="5848350" y="2057400"/>
          <p14:tracePt t="27393" x="5867400" y="2057400"/>
          <p14:tracePt t="27408" x="5880100" y="2051050"/>
          <p14:tracePt t="27424" x="5918200" y="2038350"/>
          <p14:tracePt t="27520" x="5930900" y="2038350"/>
          <p14:tracePt t="27528" x="5949950" y="2051050"/>
          <p14:tracePt t="27537" x="5969000" y="2051050"/>
          <p14:tracePt t="27544" x="5981700" y="2051050"/>
          <p14:tracePt t="27557" x="5988050" y="2051050"/>
          <p14:tracePt t="27574" x="6000750" y="2051050"/>
          <p14:tracePt t="27649" x="6007100" y="2051050"/>
          <p14:tracePt t="27657" x="6007100" y="2057400"/>
          <p14:tracePt t="27674" x="6026150" y="2063750"/>
          <p14:tracePt t="27691" x="6070600" y="2076450"/>
          <p14:tracePt t="27707" x="6121400" y="2076450"/>
          <p14:tracePt t="27724" x="6146800" y="2076450"/>
          <p14:tracePt t="27741" x="6159500" y="2076450"/>
          <p14:tracePt t="27757" x="6165850" y="2076450"/>
          <p14:tracePt t="27809" x="6153150" y="2082800"/>
          <p14:tracePt t="27817" x="6140450" y="2089150"/>
          <p14:tracePt t="27826" x="6115050" y="2101850"/>
          <p14:tracePt t="27841" x="6051550" y="2133600"/>
          <p14:tracePt t="27858" x="5943600" y="2184400"/>
          <p14:tracePt t="27874" x="5803900" y="2241550"/>
          <p14:tracePt t="27891" x="5664200" y="2292350"/>
          <p14:tracePt t="27907" x="5562600" y="2324100"/>
          <p14:tracePt t="27924" x="5499100" y="2355850"/>
          <p14:tracePt t="27941" x="5473700" y="2374900"/>
          <p14:tracePt t="27957" x="5467350" y="2393950"/>
          <p14:tracePt t="27974" x="5441950" y="2406650"/>
          <p14:tracePt t="27991" x="5429250" y="2425700"/>
          <p14:tracePt t="27993" x="5422900" y="2425700"/>
          <p14:tracePt t="28008" x="5416550" y="2432050"/>
          <p14:tracePt t="28024" x="5391150" y="2444750"/>
          <p14:tracePt t="28041" x="5391150" y="2451100"/>
          <p14:tracePt t="28153" x="5384800" y="2451100"/>
          <p14:tracePt t="28168" x="5384800" y="2444750"/>
          <p14:tracePt t="28816" x="5384800" y="2438400"/>
          <p14:tracePt t="29232" x="5384800" y="2432050"/>
          <p14:tracePt t="29241" x="5384800" y="2400300"/>
          <p14:tracePt t="29257" x="5403850" y="2292350"/>
          <p14:tracePt t="29274" x="5422900" y="2203450"/>
          <p14:tracePt t="29291" x="5422900" y="2139950"/>
          <p14:tracePt t="29307" x="5429250" y="2101850"/>
          <p14:tracePt t="29324" x="5441950" y="2057400"/>
          <p14:tracePt t="29341" x="5461000" y="2012950"/>
          <p14:tracePt t="29358" x="5480050" y="1955800"/>
          <p14:tracePt t="29374" x="5499100" y="1905000"/>
          <p14:tracePt t="29391" x="5505450" y="1873250"/>
          <p14:tracePt t="29407" x="5505450" y="1866900"/>
          <p14:tracePt t="29409" x="5511800" y="1860550"/>
          <p14:tracePt t="29424" x="5518150" y="1854200"/>
          <p14:tracePt t="29441" x="5518150" y="1847850"/>
          <p14:tracePt t="29457" x="5524500" y="1847850"/>
          <p14:tracePt t="29475" x="5524500" y="1841500"/>
          <p14:tracePt t="33168" x="5524500" y="1835150"/>
          <p14:tracePt t="33176" x="5524500" y="1828800"/>
          <p14:tracePt t="33191" x="5524500" y="1816100"/>
          <p14:tracePt t="33208" x="5524500" y="1809750"/>
          <p14:tracePt t="33224" x="5530850" y="1809750"/>
          <p14:tracePt t="33296" x="5530850" y="1803400"/>
          <p14:tracePt t="33304" x="5530850" y="1797050"/>
          <p14:tracePt t="33312" x="5530850" y="1784350"/>
          <p14:tracePt t="33324" x="5530850" y="1771650"/>
          <p14:tracePt t="33617" x="5530850" y="1765300"/>
          <p14:tracePt t="33624" x="5530850" y="1758950"/>
          <p14:tracePt t="33641" x="5530850" y="1752600"/>
          <p14:tracePt t="33896" x="5524500" y="1746250"/>
          <p14:tracePt t="33968" x="5524500" y="1733550"/>
          <p14:tracePt t="33976" x="5524500" y="1714500"/>
          <p14:tracePt t="33984" x="5524500" y="1695450"/>
          <p14:tracePt t="33992" x="5524500" y="1670050"/>
          <p14:tracePt t="34008" x="5524500" y="1644650"/>
          <p14:tracePt t="34024" x="5524500" y="1574800"/>
          <p14:tracePt t="34041" x="5524500" y="1549400"/>
          <p14:tracePt t="34058" x="5511800" y="1530350"/>
          <p14:tracePt t="34074" x="5511800" y="1517650"/>
          <p14:tracePt t="34091" x="5511800" y="1511300"/>
          <p14:tracePt t="34107" x="5511800" y="1498600"/>
          <p14:tracePt t="34124" x="5511800" y="1492250"/>
          <p14:tracePt t="34336" x="5505450" y="1492250"/>
          <p14:tracePt t="34344" x="5499100" y="1492250"/>
          <p14:tracePt t="34361" x="5499100" y="1498600"/>
          <p14:tracePt t="34368" x="5499100" y="1504950"/>
          <p14:tracePt t="34376" x="5492750" y="1504950"/>
          <p14:tracePt t="34400" x="5492750" y="1511300"/>
          <p14:tracePt t="34440" x="5486400" y="1511300"/>
          <p14:tracePt t="34449" x="5480050" y="1511300"/>
          <p14:tracePt t="34457" x="5480050" y="1517650"/>
          <p14:tracePt t="34491" x="5473700" y="1517650"/>
          <p14:tracePt t="34507" x="5467350" y="1517650"/>
          <p14:tracePt t="34524" x="5454650" y="1517650"/>
          <p14:tracePt t="34541" x="5454650" y="1524000"/>
          <p14:tracePt t="34558" x="5448300" y="1524000"/>
          <p14:tracePt t="34574" x="5441950" y="1524000"/>
          <p14:tracePt t="34591" x="5435600" y="1524000"/>
          <p14:tracePt t="34592" x="5422900" y="1524000"/>
          <p14:tracePt t="34607" x="5416550" y="1524000"/>
          <p14:tracePt t="34624" x="5384800" y="1524000"/>
          <p14:tracePt t="34641" x="5372100" y="1524000"/>
          <p14:tracePt t="34658" x="5365750" y="1524000"/>
          <p14:tracePt t="34674" x="5353050" y="1517650"/>
          <p14:tracePt t="34691" x="5340350" y="1511300"/>
          <p14:tracePt t="34708" x="5321300" y="1498600"/>
          <p14:tracePt t="34724" x="5295900" y="1479550"/>
          <p14:tracePt t="34741" x="5264150" y="1466850"/>
          <p14:tracePt t="34758" x="5245100" y="1454150"/>
          <p14:tracePt t="34774" x="5226050" y="1441450"/>
          <p14:tracePt t="34791" x="5213350" y="1422400"/>
          <p14:tracePt t="34807" x="5207000" y="1409700"/>
          <p14:tracePt t="34824" x="5207000" y="1397000"/>
          <p14:tracePt t="34841" x="5207000" y="1377950"/>
          <p14:tracePt t="34857" x="5207000" y="1365250"/>
          <p14:tracePt t="34874" x="5207000" y="1346200"/>
          <p14:tracePt t="34891" x="5207000" y="1333500"/>
          <p14:tracePt t="34907" x="5207000" y="1314450"/>
          <p14:tracePt t="34924" x="5207000" y="1308100"/>
          <p14:tracePt t="34941" x="5226050" y="1301750"/>
          <p14:tracePt t="34958" x="5245100" y="1295400"/>
          <p14:tracePt t="34974" x="5270500" y="1282700"/>
          <p14:tracePt t="34991" x="5308600" y="1270000"/>
          <p14:tracePt t="35008" x="5334000" y="1263650"/>
          <p14:tracePt t="35025" x="5365750" y="1257300"/>
          <p14:tracePt t="35041" x="5384800" y="1257300"/>
          <p14:tracePt t="35058" x="5403850" y="1257300"/>
          <p14:tracePt t="35075" x="5441950" y="1257300"/>
          <p14:tracePt t="35091" x="5486400" y="1257300"/>
          <p14:tracePt t="35107" x="5524500" y="1257300"/>
          <p14:tracePt t="35125" x="5549900" y="1257300"/>
          <p14:tracePt t="35141" x="5562600" y="1270000"/>
          <p14:tracePt t="35158" x="5581650" y="1276350"/>
          <p14:tracePt t="35174" x="5594350" y="1308100"/>
          <p14:tracePt t="35191" x="5613400" y="1346200"/>
          <p14:tracePt t="35193" x="5619750" y="1358900"/>
          <p14:tracePt t="35208" x="5619750" y="1377950"/>
          <p14:tracePt t="35225" x="5619750" y="1447800"/>
          <p14:tracePt t="35241" x="5588000" y="1504950"/>
          <p14:tracePt t="35258" x="5543550" y="1562100"/>
          <p14:tracePt t="35274" x="5511800" y="1606550"/>
          <p14:tracePt t="35291" x="5480050" y="1638300"/>
          <p14:tracePt t="35307" x="5448300" y="1663700"/>
          <p14:tracePt t="35325" x="5410200" y="1682750"/>
          <p14:tracePt t="35341" x="5378450" y="1695450"/>
          <p14:tracePt t="35357" x="5372100" y="1701800"/>
          <p14:tracePt t="35391" x="5365750" y="1701800"/>
          <p14:tracePt t="35408" x="5353050" y="1701800"/>
          <p14:tracePt t="35424" x="5302250" y="1625600"/>
          <p14:tracePt t="35441" x="5270500" y="1555750"/>
          <p14:tracePt t="35457" x="5245100" y="1485900"/>
          <p14:tracePt t="35474" x="5226050" y="1422400"/>
          <p14:tracePt t="35491" x="5219700" y="1358900"/>
          <p14:tracePt t="35507" x="5219700" y="1314450"/>
          <p14:tracePt t="35524" x="5207000" y="1282700"/>
          <p14:tracePt t="35541" x="5207000" y="1263650"/>
          <p14:tracePt t="35557" x="5207000" y="1250950"/>
          <p14:tracePt t="35574" x="5207000" y="1244600"/>
          <p14:tracePt t="35680" x="5207000" y="1238250"/>
          <p14:tracePt t="35689" x="5207000" y="1231900"/>
          <p14:tracePt t="35696" x="5194300" y="1219200"/>
          <p14:tracePt t="35707" x="5181600" y="1206500"/>
          <p14:tracePt t="35725" x="5156200" y="1162050"/>
          <p14:tracePt t="35741" x="5099050" y="1104900"/>
          <p14:tracePt t="35758" x="5073650" y="1060450"/>
          <p14:tracePt t="35774" x="5060950" y="1022350"/>
          <p14:tracePt t="35791" x="5060950" y="990600"/>
          <p14:tracePt t="35807" x="5073650" y="977900"/>
          <p14:tracePt t="35824" x="5111750" y="965200"/>
          <p14:tracePt t="35841" x="5137150" y="965200"/>
          <p14:tracePt t="35857" x="5181600" y="965200"/>
          <p14:tracePt t="35874" x="5213350" y="984250"/>
          <p14:tracePt t="35891" x="5238750" y="1028700"/>
          <p14:tracePt t="35908" x="5251450" y="1079500"/>
          <p14:tracePt t="35924" x="5257800" y="1123950"/>
          <p14:tracePt t="35942" x="5257800" y="1155700"/>
          <p14:tracePt t="35958" x="5257800" y="1181100"/>
          <p14:tracePt t="35975" x="5238750" y="1206500"/>
          <p14:tracePt t="35991" x="5213350" y="1231900"/>
          <p14:tracePt t="35993" x="5200650" y="1238250"/>
          <p14:tracePt t="36007" x="5187950" y="1244600"/>
          <p14:tracePt t="36024" x="5162550" y="1263650"/>
          <p14:tracePt t="36041" x="5149850" y="1270000"/>
          <p14:tracePt t="36058" x="5137150" y="1276350"/>
          <p14:tracePt t="36075" x="5124450" y="1289050"/>
          <p14:tracePt t="36091" x="5118100" y="1295400"/>
          <p14:tracePt t="36108" x="5105400" y="1301750"/>
          <p14:tracePt t="37336" x="5111750" y="1301750"/>
          <p14:tracePt t="37344" x="5118100" y="1301750"/>
          <p14:tracePt t="37353" x="5124450" y="1314450"/>
          <p14:tracePt t="37360" x="5124450" y="1320800"/>
          <p14:tracePt t="37374" x="5137150" y="1333500"/>
          <p14:tracePt t="37391" x="5175250" y="1371600"/>
          <p14:tracePt t="37408" x="5226050" y="1403350"/>
          <p14:tracePt t="37409" x="5251450" y="1428750"/>
          <p14:tracePt t="37425" x="5283200" y="1460500"/>
          <p14:tracePt t="37441" x="5295900" y="1479550"/>
          <p14:tracePt t="37458" x="5302250" y="1504950"/>
          <p14:tracePt t="37474" x="5308600" y="1524000"/>
          <p14:tracePt t="37491" x="5308600" y="1536700"/>
          <p14:tracePt t="37624" x="5314950" y="1536700"/>
          <p14:tracePt t="37640" x="5321300" y="1536700"/>
          <p14:tracePt t="37657" x="5334000" y="1536700"/>
          <p14:tracePt t="37674" x="5340350" y="1530350"/>
          <p14:tracePt t="37691" x="5340350" y="1524000"/>
          <p14:tracePt t="37707" x="5346700" y="1524000"/>
          <p14:tracePt t="37744" x="5365750" y="1524000"/>
          <p14:tracePt t="37757" x="5378450" y="1524000"/>
          <p14:tracePt t="37774" x="5403850" y="1524000"/>
          <p14:tracePt t="37791" x="5416550" y="1524000"/>
          <p14:tracePt t="37808" x="5429250" y="1524000"/>
          <p14:tracePt t="37810" x="5435600" y="1524000"/>
          <p14:tracePt t="37857" x="5441950" y="1524000"/>
          <p14:tracePt t="37874" x="5467350" y="1524000"/>
          <p14:tracePt t="37891" x="5499100" y="1524000"/>
          <p14:tracePt t="37907" x="5511800" y="1517650"/>
          <p14:tracePt t="37925" x="5537200" y="1517650"/>
          <p14:tracePt t="37941" x="5568950" y="1517650"/>
          <p14:tracePt t="37958" x="5607050" y="1517650"/>
          <p14:tracePt t="37974" x="5657850" y="1504950"/>
          <p14:tracePt t="37991" x="5689600" y="1504950"/>
          <p14:tracePt t="38008" x="5689600" y="1498600"/>
          <p14:tracePt t="38112" x="5670550" y="1485900"/>
          <p14:tracePt t="38120" x="5651500" y="1473200"/>
          <p14:tracePt t="38128" x="5632450" y="1460500"/>
          <p14:tracePt t="38141" x="5613400" y="1441450"/>
          <p14:tracePt t="38157" x="5594350" y="1409700"/>
          <p14:tracePt t="38175" x="5588000" y="1371600"/>
          <p14:tracePt t="38177" x="5581650" y="1352550"/>
          <p14:tracePt t="38192" x="5575300" y="1314450"/>
          <p14:tracePt t="38208" x="5575300" y="1295400"/>
          <p14:tracePt t="38224" x="5594350" y="1263650"/>
          <p14:tracePt t="38241" x="5626100" y="1244600"/>
          <p14:tracePt t="38258" x="5689600" y="1225550"/>
          <p14:tracePt t="38275" x="5772150" y="1212850"/>
          <p14:tracePt t="38291" x="5861050" y="1212850"/>
          <p14:tracePt t="38308" x="5949950" y="1219200"/>
          <p14:tracePt t="38324" x="6051550" y="1231900"/>
          <p14:tracePt t="38341" x="6140450" y="1257300"/>
          <p14:tracePt t="38358" x="6197600" y="1289050"/>
          <p14:tracePt t="38375" x="6229350" y="1327150"/>
          <p14:tracePt t="38391" x="6242050" y="1384300"/>
          <p14:tracePt t="38393" x="6248400" y="1422400"/>
          <p14:tracePt t="38408" x="6261100" y="1498600"/>
          <p14:tracePt t="38424" x="6267450" y="1549400"/>
          <p14:tracePt t="38441" x="6267450" y="1574800"/>
          <p14:tracePt t="38457" x="6248400" y="1593850"/>
          <p14:tracePt t="38475" x="6223000" y="1606550"/>
          <p14:tracePt t="38491" x="6184900" y="1612900"/>
          <p14:tracePt t="38507" x="6153150" y="1625600"/>
          <p14:tracePt t="38525" x="6121400" y="1625600"/>
          <p14:tracePt t="38541" x="6076950" y="1625600"/>
          <p14:tracePt t="38558" x="6026150" y="1625600"/>
          <p14:tracePt t="38575" x="5969000" y="1625600"/>
          <p14:tracePt t="38591" x="5911850" y="1625600"/>
          <p14:tracePt t="38593" x="5892800" y="1619250"/>
          <p14:tracePt t="38608" x="5873750" y="1612900"/>
          <p14:tracePt t="38625" x="5861050" y="1612900"/>
          <p14:tracePt t="38864" x="5861050" y="1606550"/>
          <p14:tracePt t="41840" x="5854700" y="1612900"/>
          <p14:tracePt t="41858" x="5842000" y="1651000"/>
          <p14:tracePt t="41874" x="5835650" y="1676400"/>
          <p14:tracePt t="41891" x="5816600" y="1720850"/>
          <p14:tracePt t="41908" x="5791200" y="1809750"/>
          <p14:tracePt t="41924" x="5727700" y="1936750"/>
          <p14:tracePt t="41942" x="5670550" y="2095500"/>
          <p14:tracePt t="41958" x="5626100" y="2222500"/>
          <p14:tracePt t="41974" x="5600700" y="2298700"/>
          <p14:tracePt t="41991" x="5600700" y="2311400"/>
          <p14:tracePt t="42016" x="5600700" y="2324100"/>
          <p14:tracePt t="42024" x="5588000" y="2336800"/>
          <p14:tracePt t="42041" x="5568950" y="2381250"/>
          <p14:tracePt t="42058" x="5562600" y="2425700"/>
          <p14:tracePt t="42074" x="5556250" y="2432050"/>
          <p14:tracePt t="42120" x="5556250" y="2438400"/>
          <p14:tracePt t="42128" x="5549900" y="2457450"/>
          <p14:tracePt t="42142" x="5543550" y="2470150"/>
          <p14:tracePt t="42157" x="5537200" y="2501900"/>
          <p14:tracePt t="42174" x="5537200" y="2508250"/>
          <p14:tracePt t="42664" x="5537200" y="2501900"/>
          <p14:tracePt t="42672" x="5530850" y="2495550"/>
          <p14:tracePt t="42691" x="5524500" y="2482850"/>
          <p14:tracePt t="42708" x="5524500" y="2470150"/>
          <p14:tracePt t="42724" x="5518150" y="2463800"/>
          <p14:tracePt t="42741" x="5518150" y="2444750"/>
          <p14:tracePt t="42758" x="5505450" y="2432050"/>
          <p14:tracePt t="42775" x="5492750" y="2425700"/>
          <p14:tracePt t="42791" x="5473700" y="2413000"/>
          <p14:tracePt t="42793" x="5461000" y="2406650"/>
          <p14:tracePt t="42808" x="5454650" y="2406650"/>
          <p14:tracePt t="42824" x="5435600" y="2393950"/>
          <p14:tracePt t="42841" x="5416550" y="2387600"/>
          <p14:tracePt t="42858" x="5403850" y="2387600"/>
          <p14:tracePt t="42874" x="5391150" y="2387600"/>
          <p14:tracePt t="42952" x="5378450" y="2387600"/>
          <p14:tracePt t="42960" x="5359400" y="2400300"/>
          <p14:tracePt t="42968" x="5346700" y="2413000"/>
          <p14:tracePt t="42976" x="5327650" y="2425700"/>
          <p14:tracePt t="42991" x="5314950" y="2432050"/>
          <p14:tracePt t="43008" x="5283200" y="2457450"/>
          <p14:tracePt t="43024" x="5270500" y="2476500"/>
          <p14:tracePt t="43041" x="5270500" y="2495550"/>
          <p14:tracePt t="43057" x="5270500" y="2508250"/>
          <p14:tracePt t="43074" x="5270500" y="2527300"/>
          <p14:tracePt t="43091" x="5346700" y="2546350"/>
          <p14:tracePt t="43108" x="5448300" y="2578100"/>
          <p14:tracePt t="43125" x="5581650" y="2622550"/>
          <p14:tracePt t="43141" x="5683250" y="2628900"/>
          <p14:tracePt t="43158" x="5753100" y="2628900"/>
          <p14:tracePt t="43174" x="5810250" y="2667000"/>
          <p14:tracePt t="43192" x="5886450" y="2717800"/>
          <p14:tracePt t="43207" x="5956300" y="2774950"/>
          <p14:tracePt t="43224" x="6026150" y="2832100"/>
          <p14:tracePt t="43241" x="6038850" y="2844800"/>
          <p14:tracePt t="43408" x="6032500" y="2844800"/>
          <p14:tracePt t="43417" x="6032500" y="2838450"/>
          <p14:tracePt t="43425" x="6032500" y="2832100"/>
          <p14:tracePt t="43458" x="6032500" y="2825750"/>
          <p14:tracePt t="43491" x="6032500" y="2819400"/>
          <p14:tracePt t="43507" x="6032500" y="2813050"/>
          <p14:tracePt t="43524" x="6045200" y="2806700"/>
          <p14:tracePt t="43541" x="6057900" y="2800350"/>
          <p14:tracePt t="43624" x="6057900" y="2794000"/>
          <p14:tracePt t="43632" x="6057900" y="2781300"/>
          <p14:tracePt t="43641" x="6064250" y="2781300"/>
          <p14:tracePt t="43658" x="6064250" y="2755900"/>
          <p14:tracePt t="43674" x="6064250" y="2736850"/>
          <p14:tracePt t="43691" x="6064250" y="2724150"/>
          <p14:tracePt t="43708" x="6064250" y="2711450"/>
          <p14:tracePt t="43724" x="6064250" y="2698750"/>
          <p14:tracePt t="43741" x="6064250" y="2686050"/>
          <p14:tracePt t="43758" x="6064250" y="2673350"/>
          <p14:tracePt t="43774" x="6064250" y="2667000"/>
          <p14:tracePt t="43840" x="6064250" y="2660650"/>
          <p14:tracePt t="43849" x="6064250" y="2647950"/>
          <p14:tracePt t="43857" x="6064250" y="2635250"/>
          <p14:tracePt t="43874" x="6064250" y="2616200"/>
          <p14:tracePt t="43891" x="6038850" y="2590800"/>
          <p14:tracePt t="43908" x="6007100" y="2578100"/>
          <p14:tracePt t="43924" x="5956300" y="2546350"/>
          <p14:tracePt t="43941" x="5918200" y="2520950"/>
          <p14:tracePt t="43958" x="5886450" y="2501900"/>
          <p14:tracePt t="43975" x="5873750" y="2495550"/>
          <p14:tracePt t="43991" x="5867400" y="2482850"/>
          <p14:tracePt t="43993" x="5861050" y="2476500"/>
          <p14:tracePt t="44008" x="5854700" y="2470150"/>
          <p14:tracePt t="44024" x="5816600" y="2444750"/>
          <p14:tracePt t="44041" x="5778500" y="2425700"/>
          <p14:tracePt t="44058" x="5753100" y="2413000"/>
          <p14:tracePt t="44074" x="5715000" y="2400300"/>
          <p14:tracePt t="44091" x="5683250" y="2393950"/>
          <p14:tracePt t="44108" x="5651500" y="2387600"/>
          <p14:tracePt t="44124" x="5632450" y="2387600"/>
          <p14:tracePt t="44141" x="5619750" y="2387600"/>
          <p14:tracePt t="44157" x="5600700" y="2387600"/>
          <p14:tracePt t="44174" x="5594350" y="2387600"/>
          <p14:tracePt t="44191" x="5581650" y="2387600"/>
          <p14:tracePt t="44208" x="5575300" y="2387600"/>
          <p14:tracePt t="44552" x="5588000" y="2393950"/>
          <p14:tracePt t="44568" x="5594350" y="2393950"/>
          <p14:tracePt t="44585" x="5600700" y="2393950"/>
          <p14:tracePt t="44784" x="5600700" y="2400300"/>
          <p14:tracePt t="44792" x="5619750" y="2406650"/>
          <p14:tracePt t="44808" x="5651500" y="2419350"/>
          <p14:tracePt t="44824" x="5740400" y="2463800"/>
          <p14:tracePt t="44841" x="5803900" y="2495550"/>
          <p14:tracePt t="44858" x="5873750" y="2540000"/>
          <p14:tracePt t="44875" x="5918200" y="2578100"/>
          <p14:tracePt t="44891" x="5949950" y="2609850"/>
          <p14:tracePt t="44907" x="5975350" y="2635250"/>
          <p14:tracePt t="44925" x="6007100" y="2667000"/>
          <p14:tracePt t="44941" x="6051550" y="2698750"/>
          <p14:tracePt t="44958" x="6076950" y="2717800"/>
          <p14:tracePt t="44974" x="6083300" y="2724150"/>
          <p14:tracePt t="44991" x="6089650" y="2736850"/>
          <p14:tracePt t="45008" x="6102350" y="2762250"/>
          <p14:tracePt t="45009" x="6108700" y="2768600"/>
          <p14:tracePt t="45024" x="6153150" y="2800350"/>
          <p14:tracePt t="45041" x="6191250" y="2819400"/>
          <p14:tracePt t="45057" x="6203950" y="2832100"/>
          <p14:tracePt t="45304" x="6203950" y="2813050"/>
          <p14:tracePt t="45312" x="6203950" y="2800350"/>
          <p14:tracePt t="45320" x="6197600" y="2781300"/>
          <p14:tracePt t="45327" x="6172200" y="2755900"/>
          <p14:tracePt t="45341" x="6153150" y="2730500"/>
          <p14:tracePt t="45358" x="6102350" y="2679700"/>
          <p14:tracePt t="45375" x="6032500" y="2628900"/>
          <p14:tracePt t="45392" x="5962650" y="2584450"/>
          <p14:tracePt t="45393" x="5924550" y="2565400"/>
          <p14:tracePt t="45407" x="5842000" y="2527300"/>
          <p14:tracePt t="45425" x="5759450" y="2476500"/>
          <p14:tracePt t="45441" x="5721350" y="2463800"/>
          <p14:tracePt t="45458" x="5695950" y="2451100"/>
          <p14:tracePt t="45475" x="5683250" y="2444750"/>
          <p14:tracePt t="45491" x="5664200" y="2438400"/>
          <p14:tracePt t="45508" x="5645150" y="2432050"/>
          <p14:tracePt t="45524" x="5626100" y="2419350"/>
          <p14:tracePt t="45541" x="5594350" y="2413000"/>
          <p14:tracePt t="45558" x="5543550" y="2393950"/>
          <p14:tracePt t="45574" x="5492750" y="2381250"/>
          <p14:tracePt t="45591" x="5454650" y="2381250"/>
          <p14:tracePt t="45608" x="5429250" y="2381250"/>
          <p14:tracePt t="45610" x="5422900" y="2381250"/>
          <p14:tracePt t="45624" x="5403850" y="2381250"/>
          <p14:tracePt t="45658" x="5397500" y="2387600"/>
          <p14:tracePt t="45674" x="5378450" y="2400300"/>
          <p14:tracePt t="45691" x="5359400" y="2413000"/>
          <p14:tracePt t="45708" x="5334000" y="2425700"/>
          <p14:tracePt t="45724" x="5302250" y="2438400"/>
          <p14:tracePt t="45741" x="5276850" y="2451100"/>
          <p14:tracePt t="45758" x="5257800" y="2457450"/>
          <p14:tracePt t="48864" x="5264150" y="2457450"/>
          <p14:tracePt t="50489" x="5270500" y="2457450"/>
          <p14:tracePt t="50496" x="5283200" y="2451100"/>
          <p14:tracePt t="50508" x="5295900" y="2451100"/>
          <p14:tracePt t="50524" x="5302250" y="2444750"/>
          <p14:tracePt t="50541" x="5321300" y="2438400"/>
          <p14:tracePt t="50558" x="5327650" y="2438400"/>
          <p14:tracePt t="50664" x="5327650" y="2432050"/>
          <p14:tracePt t="50680" x="5340350" y="2432050"/>
          <p14:tracePt t="50689" x="5346700" y="2432050"/>
          <p14:tracePt t="50696" x="5353050" y="2425700"/>
          <p14:tracePt t="50708" x="5365750" y="2425700"/>
          <p14:tracePt t="50725" x="5384800" y="2419350"/>
          <p14:tracePt t="50741" x="5403850" y="2419350"/>
          <p14:tracePt t="50758" x="5435600" y="2419350"/>
          <p14:tracePt t="50775" x="5467350" y="2419350"/>
          <p14:tracePt t="50791" x="5473700" y="2419350"/>
          <p14:tracePt t="50928" x="5480050" y="2419350"/>
          <p14:tracePt t="50937" x="5492750" y="2419350"/>
          <p14:tracePt t="50944" x="5505450" y="2419350"/>
          <p14:tracePt t="50958" x="5524500" y="2419350"/>
          <p14:tracePt t="50975" x="5556250" y="2419350"/>
          <p14:tracePt t="50991" x="5588000" y="2419350"/>
          <p14:tracePt t="50993" x="5607050" y="2419350"/>
          <p14:tracePt t="51009" x="5638800" y="2419350"/>
          <p14:tracePt t="51025" x="5664200" y="2419350"/>
          <p14:tracePt t="51041" x="5676900" y="2419350"/>
          <p14:tracePt t="51176" x="5683250" y="2419350"/>
          <p14:tracePt t="51185" x="5702300" y="2419350"/>
          <p14:tracePt t="51193" x="5708650" y="2425700"/>
          <p14:tracePt t="51208" x="5727700" y="2444750"/>
          <p14:tracePt t="51224" x="5759450" y="2482850"/>
          <p14:tracePt t="51241" x="5784850" y="2520950"/>
          <p14:tracePt t="51258" x="5803900" y="2552700"/>
          <p14:tracePt t="51274" x="5822950" y="2578100"/>
          <p14:tracePt t="51291" x="5835650" y="2597150"/>
          <p14:tracePt t="51308" x="5842000" y="2616200"/>
          <p14:tracePt t="51324" x="5842000" y="2622550"/>
          <p14:tracePt t="51341" x="5842000" y="2628900"/>
          <p14:tracePt t="51358" x="5848350" y="2641600"/>
          <p14:tracePt t="51375" x="5854700" y="2654300"/>
          <p14:tracePt t="51392" x="5861050" y="2673350"/>
          <p14:tracePt t="51393" x="5861050" y="2686050"/>
          <p14:tracePt t="51408" x="5873750" y="2698750"/>
          <p14:tracePt t="51424" x="5886450" y="2724150"/>
          <p14:tracePt t="51441" x="5899150" y="2736850"/>
          <p14:tracePt t="51458" x="5905500" y="2743200"/>
          <p14:tracePt t="51568" x="5911850" y="2743200"/>
          <p14:tracePt t="51576" x="5918200" y="2743200"/>
          <p14:tracePt t="51591" x="5943600" y="2743200"/>
          <p14:tracePt t="51608" x="5962650" y="2743200"/>
          <p14:tracePt t="51625" x="5969000" y="2743200"/>
          <p14:tracePt t="51641" x="5975350" y="2743200"/>
          <p14:tracePt t="55664" x="5975350" y="2755900"/>
          <p14:tracePt t="55672" x="5975350" y="2768600"/>
          <p14:tracePt t="55680" x="5962650" y="2787650"/>
          <p14:tracePt t="55691" x="5943600" y="2806700"/>
          <p14:tracePt t="55708" x="5899150" y="2844800"/>
          <p14:tracePt t="55724" x="5867400" y="2876550"/>
          <p14:tracePt t="55741" x="5848350" y="2889250"/>
          <p14:tracePt t="55758" x="5829300" y="2901950"/>
          <p14:tracePt t="55774" x="5810250" y="2914650"/>
          <p14:tracePt t="55791" x="5765800" y="2940050"/>
          <p14:tracePt t="55808" x="5702300" y="2984500"/>
          <p14:tracePt t="55824" x="5676900" y="3003550"/>
          <p14:tracePt t="55841" x="5657850" y="3009900"/>
          <p14:tracePt t="55858" x="5638800" y="3016250"/>
          <p14:tracePt t="55874" x="5619750" y="3016250"/>
          <p14:tracePt t="55891" x="5619750" y="3022600"/>
          <p14:tracePt t="55908" x="5613400" y="3022600"/>
          <p14:tracePt t="55924" x="5600700" y="3028950"/>
          <p14:tracePt t="56168" x="5594350" y="3028950"/>
          <p14:tracePt t="56175" x="5581650" y="3028950"/>
          <p14:tracePt t="56191" x="5568950" y="3035300"/>
          <p14:tracePt t="56208" x="5537200" y="3041650"/>
          <p14:tracePt t="56224" x="5518150" y="3041650"/>
          <p14:tracePt t="56265" x="5511800" y="3041650"/>
          <p14:tracePt t="56280" x="5505450" y="3028950"/>
          <p14:tracePt t="56291" x="5499100" y="3016250"/>
          <p14:tracePt t="56308" x="5492750" y="2990850"/>
          <p14:tracePt t="56324" x="5486400" y="2971800"/>
          <p14:tracePt t="56341" x="5480050" y="2959100"/>
          <p14:tracePt t="56358" x="5492750" y="2946400"/>
          <p14:tracePt t="56374" x="5505450" y="2940050"/>
          <p14:tracePt t="56391" x="5530850" y="2927350"/>
          <p14:tracePt t="56408" x="5568950" y="2914650"/>
          <p14:tracePt t="56424" x="5581650" y="2908300"/>
          <p14:tracePt t="56441" x="5588000" y="2908300"/>
          <p14:tracePt t="56512" x="5594350" y="2908300"/>
          <p14:tracePt t="56521" x="5607050" y="2914650"/>
          <p14:tracePt t="56528" x="5626100" y="2927350"/>
          <p14:tracePt t="56541" x="5638800" y="2940050"/>
          <p14:tracePt t="56558" x="5651500" y="2959100"/>
          <p14:tracePt t="56574" x="5651500" y="2971800"/>
          <p14:tracePt t="56591" x="5645150" y="2990850"/>
          <p14:tracePt t="56608" x="5632450" y="3009900"/>
          <p14:tracePt t="56624" x="5626100" y="3022600"/>
          <p14:tracePt t="56641" x="5619750" y="3028950"/>
          <p14:tracePt t="56658" x="5607050" y="3041650"/>
          <p14:tracePt t="56674" x="5600700" y="3041650"/>
          <p14:tracePt t="56691" x="5588000" y="3048000"/>
          <p14:tracePt t="56708" x="5575300" y="3054350"/>
          <p14:tracePt t="56724" x="5556250" y="3054350"/>
          <p14:tracePt t="56741" x="5549900" y="3060700"/>
          <p14:tracePt t="56758" x="5537200" y="3067050"/>
          <p14:tracePt t="56774" x="5530850" y="3067050"/>
          <p14:tracePt t="56791" x="5518150" y="3067050"/>
          <p14:tracePt t="56808" x="5511800" y="3073400"/>
          <p14:tracePt t="57216" x="5518150" y="3073400"/>
          <p14:tracePt t="57225" x="5524500" y="3073400"/>
          <p14:tracePt t="57241" x="5537200" y="3067050"/>
          <p14:tracePt t="57258" x="5556250" y="3060700"/>
          <p14:tracePt t="57274" x="5575300" y="3054350"/>
          <p14:tracePt t="57291" x="5600700" y="3054350"/>
          <p14:tracePt t="57308" x="5626100" y="3041650"/>
          <p14:tracePt t="57324" x="5657850" y="3035300"/>
          <p14:tracePt t="57341" x="5689600" y="3028950"/>
          <p14:tracePt t="57358" x="5727700" y="3022600"/>
          <p14:tracePt t="57374" x="5772150" y="3009900"/>
          <p14:tracePt t="57391" x="5816600" y="2997200"/>
          <p14:tracePt t="57408" x="5867400" y="2978150"/>
          <p14:tracePt t="57424" x="5899150" y="2965450"/>
          <p14:tracePt t="57441" x="5918200" y="2959100"/>
          <p14:tracePt t="57458" x="5937250" y="2952750"/>
          <p14:tracePt t="57474" x="5969000" y="2940050"/>
          <p14:tracePt t="57491" x="5988050" y="2927350"/>
          <p14:tracePt t="57508" x="6007100" y="2914650"/>
          <p14:tracePt t="57524" x="6026150" y="2901950"/>
          <p14:tracePt t="57541" x="6045200" y="2889250"/>
          <p14:tracePt t="57558" x="6064250" y="2876550"/>
          <p14:tracePt t="57574" x="6083300" y="2863850"/>
          <p14:tracePt t="57591" x="6089650" y="2857500"/>
          <p14:tracePt t="57608" x="6096000" y="2851150"/>
          <p14:tracePt t="57633" x="6102350" y="2844800"/>
          <p14:tracePt t="57648" x="6108700" y="2844800"/>
          <p14:tracePt t="57658" x="6115050" y="2838450"/>
          <p14:tracePt t="57674" x="6115050" y="2832100"/>
          <p14:tracePt t="57728" x="6121400" y="2832100"/>
          <p14:tracePt t="57737" x="6121400" y="2819400"/>
          <p14:tracePt t="57743" x="6127750" y="2819400"/>
          <p14:tracePt t="57759" x="6134100" y="2819400"/>
          <p14:tracePt t="57774" x="6140450" y="2813050"/>
          <p14:tracePt t="57791" x="6146800" y="2806700"/>
          <p14:tracePt t="57808" x="6159500" y="2800350"/>
          <p14:tracePt t="57833" x="6165850" y="2800350"/>
          <p14:tracePt t="57841" x="6165850" y="2794000"/>
          <p14:tracePt t="57858" x="6178550" y="2787650"/>
          <p14:tracePt t="57874" x="6184900" y="2781300"/>
          <p14:tracePt t="57891" x="6191250" y="2774950"/>
          <p14:tracePt t="57908" x="6203950" y="2768600"/>
          <p14:tracePt t="57924" x="6210300" y="2762250"/>
          <p14:tracePt t="57941" x="6223000" y="2755900"/>
          <p14:tracePt t="57977" x="6223000" y="2749550"/>
          <p14:tracePt t="58248" x="6223000" y="2755900"/>
          <p14:tracePt t="58304" x="6216650" y="2736850"/>
          <p14:tracePt t="58312" x="6172200" y="2711450"/>
          <p14:tracePt t="58320" x="6146800" y="2692400"/>
          <p14:tracePt t="58327" x="6089650" y="2673350"/>
          <p14:tracePt t="58341" x="6026150" y="2654300"/>
          <p14:tracePt t="58358" x="5861050" y="2597150"/>
          <p14:tracePt t="58374" x="5721350" y="2559050"/>
          <p14:tracePt t="58392" x="5575300" y="2501900"/>
          <p14:tracePt t="58408" x="5511800" y="2476500"/>
          <p14:tracePt t="58424" x="5461000" y="2457450"/>
          <p14:tracePt t="58441" x="5429250" y="2451100"/>
          <p14:tracePt t="58458" x="5422900" y="2444750"/>
          <p14:tracePt t="58768" x="5416550" y="2444750"/>
          <p14:tracePt t="58775" x="5410200" y="2444750"/>
          <p14:tracePt t="58791" x="5391150" y="2444750"/>
          <p14:tracePt t="58808" x="5365750" y="2432050"/>
          <p14:tracePt t="58824" x="5353050" y="2425700"/>
          <p14:tracePt t="58928" x="5346700" y="2425700"/>
          <p14:tracePt t="58937" x="5340350" y="2425700"/>
          <p14:tracePt t="58944" x="5334000" y="2425700"/>
          <p14:tracePt t="58958" x="5327650" y="2425700"/>
          <p14:tracePt t="59168" x="5327650" y="2419350"/>
          <p14:tracePt t="59209" x="5334000" y="2413000"/>
          <p14:tracePt t="59225" x="5340350" y="2413000"/>
          <p14:tracePt t="59241" x="5353050" y="2413000"/>
          <p14:tracePt t="59258" x="5372100" y="2413000"/>
          <p14:tracePt t="59275" x="5391150" y="2406650"/>
          <p14:tracePt t="59292" x="5429250" y="2406650"/>
          <p14:tracePt t="59308" x="5461000" y="2406650"/>
          <p14:tracePt t="59324" x="5486400" y="2406650"/>
          <p14:tracePt t="59341" x="5511800" y="2406650"/>
          <p14:tracePt t="59358" x="5537200" y="2406650"/>
          <p14:tracePt t="59374" x="5562600" y="2406650"/>
          <p14:tracePt t="59393" x="5594350" y="2406650"/>
          <p14:tracePt t="59408" x="5613400" y="2406650"/>
          <p14:tracePt t="59424" x="5632450" y="2406650"/>
          <p14:tracePt t="59441" x="5645150" y="2406650"/>
          <p14:tracePt t="59458" x="5651500" y="2406650"/>
          <p14:tracePt t="59474" x="5664200" y="2406650"/>
          <p14:tracePt t="59491" x="5683250" y="2406650"/>
          <p14:tracePt t="59508" x="5689600" y="2406650"/>
          <p14:tracePt t="59525" x="5702300" y="2406650"/>
          <p14:tracePt t="59541" x="5708650" y="2413000"/>
          <p14:tracePt t="59558" x="5721350" y="2413000"/>
          <p14:tracePt t="59574" x="5734050" y="2419350"/>
          <p14:tracePt t="59592" x="5759450" y="2438400"/>
          <p14:tracePt t="59608" x="5772150" y="2451100"/>
          <p14:tracePt t="59624" x="5784850" y="2463800"/>
          <p14:tracePt t="59641" x="5797550" y="2476500"/>
          <p14:tracePt t="59816" x="5797550" y="2482850"/>
          <p14:tracePt t="59824" x="5797550" y="2501900"/>
          <p14:tracePt t="59832" x="5803900" y="2514600"/>
          <p14:tracePt t="59841" x="5810250" y="2520950"/>
          <p14:tracePt t="59858" x="5816600" y="2533650"/>
          <p14:tracePt t="59874" x="5816600" y="2540000"/>
          <p14:tracePt t="60160" x="5822950" y="2540000"/>
          <p14:tracePt t="60169" x="5835650" y="2565400"/>
          <p14:tracePt t="60176" x="5848350" y="2584450"/>
          <p14:tracePt t="60191" x="5861050" y="2597150"/>
          <p14:tracePt t="60208" x="5892800" y="2635250"/>
          <p14:tracePt t="60224" x="5905500" y="2647950"/>
          <p14:tracePt t="60241" x="5918200" y="2660650"/>
          <p14:tracePt t="60258" x="5924550" y="2667000"/>
          <p14:tracePt t="60448" x="5943600" y="2667000"/>
          <p14:tracePt t="60456" x="5949950" y="2673350"/>
          <p14:tracePt t="60475" x="5975350" y="2686050"/>
          <p14:tracePt t="60491" x="6000750" y="2692400"/>
          <p14:tracePt t="60508" x="6019800" y="2698750"/>
          <p14:tracePt t="60524" x="6026150" y="2698750"/>
          <p14:tracePt t="60840" x="6026150" y="2705100"/>
          <p14:tracePt t="60858" x="6026150" y="2711450"/>
          <p14:tracePt t="60880" x="6019800" y="2717800"/>
          <p14:tracePt t="60896" x="6013450" y="2717800"/>
          <p14:tracePt t="61040" x="6007100" y="2717800"/>
          <p14:tracePt t="61048" x="6000750" y="2717800"/>
          <p14:tracePt t="61058" x="6000750" y="2711450"/>
          <p14:tracePt t="61075" x="5994400" y="2705100"/>
          <p14:tracePt t="61091" x="5988050" y="2705100"/>
          <p14:tracePt t="61108" x="5969000" y="2705100"/>
          <p14:tracePt t="61125" x="5949950" y="2698750"/>
          <p14:tracePt t="61141" x="5937250" y="2692400"/>
          <p14:tracePt t="61158" x="5924550" y="2692400"/>
          <p14:tracePt t="61174" x="5911850" y="2686050"/>
          <p14:tracePt t="61177" x="5899150" y="2686050"/>
          <p14:tracePt t="61193" x="5861050" y="2654300"/>
          <p14:tracePt t="61208" x="5791200" y="2609850"/>
          <p14:tracePt t="61224" x="5727700" y="2565400"/>
          <p14:tracePt t="61241" x="5657850" y="2533650"/>
          <p14:tracePt t="61258" x="5594350" y="2508250"/>
          <p14:tracePt t="61274" x="5543550" y="2489200"/>
          <p14:tracePt t="61291" x="5511800" y="2482850"/>
          <p14:tracePt t="61308" x="5499100" y="2476500"/>
          <p14:tracePt t="61326" x="5480050" y="2476500"/>
          <p14:tracePt t="61341" x="5480050" y="2470150"/>
          <p14:tracePt t="61520" x="5480050" y="2463800"/>
          <p14:tracePt t="61528" x="5480050" y="2457450"/>
          <p14:tracePt t="61536" x="5492750" y="2451100"/>
          <p14:tracePt t="61544" x="5499100" y="2444750"/>
          <p14:tracePt t="61558" x="5511800" y="2438400"/>
          <p14:tracePt t="61574" x="5549900" y="2425700"/>
          <p14:tracePt t="61592" x="5581650" y="2419350"/>
          <p14:tracePt t="61608" x="5594350" y="2413000"/>
          <p14:tracePt t="61625" x="5600700" y="2413000"/>
          <p14:tracePt t="61641" x="5613400" y="2406650"/>
          <p14:tracePt t="61658" x="5626100" y="2406650"/>
          <p14:tracePt t="61674" x="5645150" y="2406650"/>
          <p14:tracePt t="61691" x="5670550" y="2406650"/>
          <p14:tracePt t="61708" x="5695950" y="2406650"/>
          <p14:tracePt t="61724" x="5708650" y="2406650"/>
          <p14:tracePt t="61741" x="5734050" y="2406650"/>
          <p14:tracePt t="61759" x="5765800" y="2406650"/>
          <p14:tracePt t="61774" x="5791200" y="2406650"/>
          <p14:tracePt t="61776" x="5810250" y="2406650"/>
          <p14:tracePt t="61791" x="5816600" y="2406650"/>
          <p14:tracePt t="61808" x="5829300" y="2406650"/>
          <p14:tracePt t="61872" x="5835650" y="2406650"/>
          <p14:tracePt t="61880" x="5842000" y="2419350"/>
          <p14:tracePt t="61891" x="5854700" y="2425700"/>
          <p14:tracePt t="61908" x="5873750" y="2438400"/>
          <p14:tracePt t="61925" x="5873750" y="2457450"/>
          <p14:tracePt t="61941" x="5880100" y="2463800"/>
          <p14:tracePt t="61974" x="5886450" y="2476500"/>
          <p14:tracePt t="61992" x="5892800" y="2495550"/>
          <p14:tracePt t="62008" x="5899150" y="2514600"/>
          <p14:tracePt t="62025" x="5899150" y="2527300"/>
          <p14:tracePt t="62042" x="5905500" y="2533650"/>
          <p14:tracePt t="62060" x="5905500" y="2552700"/>
          <p14:tracePt t="62074" x="5905500" y="2571750"/>
          <p14:tracePt t="62091" x="5918200" y="2584450"/>
          <p14:tracePt t="62108" x="5918200" y="2597150"/>
          <p14:tracePt t="62125" x="5924550" y="2603500"/>
          <p14:tracePt t="62141" x="5924550" y="2609850"/>
          <p14:tracePt t="62158" x="5924550" y="2616200"/>
          <p14:tracePt t="62175" x="5924550" y="2628900"/>
          <p14:tracePt t="62191" x="5943600" y="2641600"/>
          <p14:tracePt t="62193" x="5949950" y="2647950"/>
          <p14:tracePt t="62208" x="5962650" y="2660650"/>
          <p14:tracePt t="62224" x="5975350" y="2679700"/>
          <p14:tracePt t="62241" x="5988050" y="2686050"/>
          <p14:tracePt t="62258" x="5994400" y="2698750"/>
          <p14:tracePt t="62274" x="6000750" y="2705100"/>
          <p14:tracePt t="62401" x="6000750" y="2698750"/>
          <p14:tracePt t="62744" x="6019800" y="2705100"/>
          <p14:tracePt t="62752" x="6032500" y="2711450"/>
          <p14:tracePt t="62760" x="6038850" y="2711450"/>
          <p14:tracePt t="62774" x="6057900" y="2717800"/>
          <p14:tracePt t="62791" x="6108700" y="2736850"/>
          <p14:tracePt t="62808" x="6191250" y="2755900"/>
          <p14:tracePt t="62824" x="6223000" y="2755900"/>
          <p14:tracePt t="62841" x="6248400" y="2755900"/>
          <p14:tracePt t="62858" x="6280150" y="2755900"/>
          <p14:tracePt t="62874" x="6318250" y="2755900"/>
          <p14:tracePt t="62891" x="6369050" y="2755900"/>
          <p14:tracePt t="62908" x="6445250" y="2755900"/>
          <p14:tracePt t="62924" x="6527800" y="2730500"/>
          <p14:tracePt t="62941" x="6610350" y="2711450"/>
          <p14:tracePt t="62958" x="6667500" y="2692400"/>
          <p14:tracePt t="62974" x="6724650" y="2679700"/>
          <p14:tracePt t="62991" x="6781800" y="2673350"/>
          <p14:tracePt t="63008" x="6858000" y="2673350"/>
          <p14:tracePt t="63024" x="6889750" y="2667000"/>
          <p14:tracePt t="63041" x="6896100" y="2660650"/>
          <p14:tracePt t="63193" x="6889750" y="2660650"/>
          <p14:tracePt t="63200" x="6864350" y="2667000"/>
          <p14:tracePt t="63209" x="6832600" y="2679700"/>
          <p14:tracePt t="63224" x="6750050" y="2705100"/>
          <p14:tracePt t="63241" x="6661150" y="2717800"/>
          <p14:tracePt t="63258" x="6578600" y="2743200"/>
          <p14:tracePt t="63274" x="6489700" y="2762250"/>
          <p14:tracePt t="63291" x="6413500" y="2781300"/>
          <p14:tracePt t="63308" x="6350000" y="2813050"/>
          <p14:tracePt t="63324" x="6280150" y="2832100"/>
          <p14:tracePt t="63341" x="6210300" y="2857500"/>
          <p14:tracePt t="63358" x="6096000" y="2889250"/>
          <p14:tracePt t="63374" x="5981700" y="2921000"/>
          <p14:tracePt t="63391" x="5880100" y="2959100"/>
          <p14:tracePt t="63408" x="5784850" y="3003550"/>
          <p14:tracePt t="63424" x="5753100" y="3022600"/>
          <p14:tracePt t="63441" x="5721350" y="3041650"/>
          <p14:tracePt t="63458" x="5702300" y="3060700"/>
          <p14:tracePt t="63474" x="5695950" y="3073400"/>
          <p14:tracePt t="63491" x="5695950" y="3079750"/>
          <p14:tracePt t="63508" x="5689600" y="3079750"/>
          <p14:tracePt t="63524" x="5683250" y="3086100"/>
          <p14:tracePt t="63541" x="5651500" y="3105150"/>
          <p14:tracePt t="63558" x="5607050" y="3136900"/>
          <p14:tracePt t="63574" x="5549900" y="3162300"/>
          <p14:tracePt t="63591" x="5511800" y="3175000"/>
          <p14:tracePt t="63608" x="5467350" y="3187700"/>
          <p14:tracePt t="63624" x="5441950" y="3187700"/>
          <p14:tracePt t="63641" x="5422900" y="3187700"/>
          <p14:tracePt t="63658" x="5410200" y="3187700"/>
          <p14:tracePt t="63674" x="5403850" y="3187700"/>
          <p14:tracePt t="63728" x="5403850" y="3181350"/>
          <p14:tracePt t="63737" x="5403850" y="3175000"/>
          <p14:tracePt t="63760" x="5403850" y="3168650"/>
          <p14:tracePt t="63769" x="5416550" y="3162300"/>
          <p14:tracePt t="63776" x="5429250" y="3162300"/>
          <p14:tracePt t="63791" x="5454650" y="3162300"/>
          <p14:tracePt t="63808" x="5524500" y="3149600"/>
          <p14:tracePt t="63824" x="5607050" y="3143250"/>
          <p14:tracePt t="63841" x="5676900" y="3117850"/>
          <p14:tracePt t="63858" x="5740400" y="3098800"/>
          <p14:tracePt t="63874" x="5791200" y="3067050"/>
          <p14:tracePt t="63891" x="5835650" y="3035300"/>
          <p14:tracePt t="63908" x="5892800" y="3016250"/>
          <p14:tracePt t="63924" x="5911850" y="3003550"/>
          <p14:tracePt t="63941" x="5930900" y="2984500"/>
          <p14:tracePt t="63958" x="5949950" y="2959100"/>
          <p14:tracePt t="63974" x="5962650" y="2933700"/>
          <p14:tracePt t="63992" x="6000750" y="2882900"/>
          <p14:tracePt t="64008" x="6013450" y="2857500"/>
          <p14:tracePt t="64024" x="6026150" y="2838450"/>
          <p14:tracePt t="64041" x="6038850" y="2813050"/>
          <p14:tracePt t="64058" x="6045200" y="2787650"/>
          <p14:tracePt t="64074" x="6051550" y="2774950"/>
          <p14:tracePt t="64091" x="6051550" y="2762250"/>
          <p14:tracePt t="64108" x="6057900" y="2762250"/>
          <p14:tracePt t="64124" x="6064250" y="2755900"/>
          <p14:tracePt t="64142" x="6064250" y="2749550"/>
          <p14:tracePt t="64158" x="6070600" y="2743200"/>
          <p14:tracePt t="64424" x="6070600" y="2736850"/>
          <p14:tracePt t="66192" x="6070600" y="2743200"/>
          <p14:tracePt t="66209" x="6070600" y="2749550"/>
          <p14:tracePt t="66224" x="6057900" y="2749550"/>
          <p14:tracePt t="66241" x="6038850" y="2749550"/>
          <p14:tracePt t="66258" x="6026150" y="2749550"/>
          <p14:tracePt t="66275" x="6019800" y="2749550"/>
          <p14:tracePt t="66345" x="6013450" y="2749550"/>
          <p14:tracePt t="66352" x="6013450" y="2755900"/>
          <p14:tracePt t="66536" x="6013450" y="2762250"/>
          <p14:tracePt t="66569" x="6013450" y="2768600"/>
          <p14:tracePt t="66576" x="6013450" y="2774950"/>
          <p14:tracePt t="66593" x="6007100" y="2774950"/>
          <p14:tracePt t="66608" x="6007100" y="2781300"/>
          <p14:tracePt t="66624" x="6000750" y="2781300"/>
          <p14:tracePt t="66704" x="5994400" y="2781300"/>
          <p14:tracePt t="66712" x="5988050" y="2781300"/>
          <p14:tracePt t="66720" x="5981700" y="2781300"/>
          <p14:tracePt t="66728" x="5975350" y="2774950"/>
          <p14:tracePt t="66741" x="5962650" y="2768600"/>
          <p14:tracePt t="66758" x="5949950" y="2749550"/>
          <p14:tracePt t="66775" x="5949950" y="2736850"/>
          <p14:tracePt t="66792" x="5943600" y="2711450"/>
          <p14:tracePt t="66808" x="5937250" y="2698750"/>
          <p14:tracePt t="66824" x="5937250" y="2686050"/>
          <p14:tracePt t="66841" x="5937250" y="2679700"/>
          <p14:tracePt t="66858" x="5937250" y="2667000"/>
          <p14:tracePt t="66874" x="5943600" y="2647950"/>
          <p14:tracePt t="66892" x="5949950" y="2635250"/>
          <p14:tracePt t="66908" x="5956300" y="2622550"/>
          <p14:tracePt t="66924" x="5969000" y="2622550"/>
          <p14:tracePt t="66941" x="5975350" y="2616200"/>
          <p14:tracePt t="66958" x="5981700" y="2616200"/>
          <p14:tracePt t="66974" x="5988050" y="2616200"/>
          <p14:tracePt t="66992" x="6007100" y="2609850"/>
          <p14:tracePt t="67008" x="6032500" y="2609850"/>
          <p14:tracePt t="67024" x="6070600" y="2609850"/>
          <p14:tracePt t="67041" x="6115050" y="2609850"/>
          <p14:tracePt t="67058" x="6172200" y="2609850"/>
          <p14:tracePt t="67074" x="6242050" y="2609850"/>
          <p14:tracePt t="67091" x="6292850" y="2609850"/>
          <p14:tracePt t="67108" x="6324600" y="2609850"/>
          <p14:tracePt t="67124" x="6343650" y="2609850"/>
          <p14:tracePt t="67161" x="6356350" y="2609850"/>
          <p14:tracePt t="67175" x="6369050" y="2609850"/>
          <p14:tracePt t="67177" x="6394450" y="2609850"/>
          <p14:tracePt t="67191" x="6419850" y="2609850"/>
          <p14:tracePt t="67208" x="6464300" y="2628900"/>
          <p14:tracePt t="67225" x="6477000" y="2635250"/>
          <p14:tracePt t="67264" x="6477000" y="2641600"/>
          <p14:tracePt t="67274" x="6477000" y="2654300"/>
          <p14:tracePt t="67291" x="6489700" y="2686050"/>
          <p14:tracePt t="67308" x="6489700" y="2724150"/>
          <p14:tracePt t="67325" x="6489700" y="2749550"/>
          <p14:tracePt t="67341" x="6477000" y="2768600"/>
          <p14:tracePt t="67358" x="6464300" y="2794000"/>
          <p14:tracePt t="67375" x="6438900" y="2806700"/>
          <p14:tracePt t="67392" x="6407150" y="2825750"/>
          <p14:tracePt t="67408" x="6375400" y="2838450"/>
          <p14:tracePt t="67424" x="6337300" y="2857500"/>
          <p14:tracePt t="67442" x="6292850" y="2863850"/>
          <p14:tracePt t="67458" x="6223000" y="2870200"/>
          <p14:tracePt t="67474" x="6165850" y="2870200"/>
          <p14:tracePt t="67492" x="6108700" y="2870200"/>
          <p14:tracePt t="67508" x="6076950" y="2870200"/>
          <p14:tracePt t="67525" x="6064250" y="2870200"/>
          <p14:tracePt t="67541" x="6057900" y="2863850"/>
          <p14:tracePt t="67616" x="6051550" y="2857500"/>
          <p14:tracePt t="67625" x="6051550" y="2851150"/>
          <p14:tracePt t="67641" x="6038850" y="2832100"/>
          <p14:tracePt t="67674" x="6032500" y="2832100"/>
          <p14:tracePt t="67745" x="6032500" y="2819400"/>
          <p14:tracePt t="67752" x="6026150" y="2800350"/>
          <p14:tracePt t="67760" x="6019800" y="2794000"/>
          <p14:tracePt t="67775" x="6000750" y="2774950"/>
          <p14:tracePt t="67792" x="5981700" y="2736850"/>
          <p14:tracePt t="67808" x="5975350" y="2711450"/>
          <p14:tracePt t="67825" x="5969000" y="2698750"/>
          <p14:tracePt t="67841" x="5969000" y="2692400"/>
          <p14:tracePt t="67858" x="5975350" y="2686050"/>
          <p14:tracePt t="67928" x="5981700" y="2686050"/>
          <p14:tracePt t="67977" x="5988050" y="2686050"/>
          <p14:tracePt t="67985" x="5994400" y="2673350"/>
          <p14:tracePt t="67993" x="6000750" y="2654300"/>
          <p14:tracePt t="68008" x="6019800" y="2584450"/>
          <p14:tracePt t="68024" x="6045200" y="2508250"/>
          <p14:tracePt t="68041" x="6076950" y="2406650"/>
          <p14:tracePt t="68058" x="6115050" y="2298700"/>
          <p14:tracePt t="68074" x="6140450" y="2216150"/>
          <p14:tracePt t="68092" x="6146800" y="2146300"/>
          <p14:tracePt t="68108" x="6153150" y="2120900"/>
          <p14:tracePt t="68125" x="6153150" y="2101850"/>
          <p14:tracePt t="68141" x="6153150" y="2095500"/>
          <p14:tracePt t="68193" x="6146800" y="2095500"/>
          <p14:tracePt t="68200" x="6140450" y="2095500"/>
          <p14:tracePt t="68217" x="6127750" y="2095500"/>
          <p14:tracePt t="68224" x="6121400" y="2095500"/>
          <p14:tracePt t="68241" x="6108700" y="2095500"/>
          <p14:tracePt t="68258" x="6102350" y="2095500"/>
          <p14:tracePt t="68274" x="6096000" y="2095500"/>
          <p14:tracePt t="68577" x="6089650" y="2101850"/>
          <p14:tracePt t="68584" x="6083300" y="2101850"/>
          <p14:tracePt t="68593" x="6083300" y="2108200"/>
          <p14:tracePt t="68608" x="6076950" y="2108200"/>
          <p14:tracePt t="68760" x="6083300" y="2108200"/>
          <p14:tracePt t="69456" x="6083300" y="2114550"/>
          <p14:tracePt t="70177" x="6083300" y="2120900"/>
          <p14:tracePt t="70185" x="6083300" y="2159000"/>
          <p14:tracePt t="70193" x="6083300" y="2190750"/>
          <p14:tracePt t="70208" x="6089650" y="2247900"/>
          <p14:tracePt t="70224" x="6115050" y="2298700"/>
          <p14:tracePt t="70241" x="6121400" y="2343150"/>
          <p14:tracePt t="70258" x="6134100" y="2374900"/>
          <p14:tracePt t="70275" x="6146800" y="2413000"/>
          <p14:tracePt t="70291" x="6153150" y="2444750"/>
          <p14:tracePt t="70308" x="6165850" y="2470150"/>
          <p14:tracePt t="70324" x="6178550" y="2489200"/>
          <p14:tracePt t="70341" x="6184900" y="2501900"/>
          <p14:tracePt t="70358" x="6184900" y="2514600"/>
          <p14:tracePt t="70536" x="6184900" y="2527300"/>
          <p14:tracePt t="70544" x="6184900" y="2552700"/>
          <p14:tracePt t="70553" x="6184900" y="2571750"/>
          <p14:tracePt t="70560" x="6184900" y="2584450"/>
          <p14:tracePt t="70574" x="6191250" y="2597150"/>
          <p14:tracePt t="70592" x="6203950" y="2628900"/>
          <p14:tracePt t="70608" x="6203950" y="2641600"/>
          <p14:tracePt t="70625" x="6210300" y="2660650"/>
          <p14:tracePt t="70641" x="6210300" y="2673350"/>
          <p14:tracePt t="70658" x="6210300" y="2679700"/>
          <p14:tracePt t="70777" x="6210300" y="2692400"/>
          <p14:tracePt t="70784" x="6210300" y="2698750"/>
          <p14:tracePt t="71304" x="6210300" y="2705100"/>
          <p14:tracePt t="71312" x="6210300" y="2717800"/>
          <p14:tracePt t="71320" x="6210300" y="2724150"/>
          <p14:tracePt t="71328" x="6210300" y="2736850"/>
          <p14:tracePt t="71341" x="6210300" y="2743200"/>
          <p14:tracePt t="71358" x="6203950" y="2755900"/>
          <p14:tracePt t="71374" x="6191250" y="2768600"/>
          <p14:tracePt t="71392" x="6178550" y="2794000"/>
          <p14:tracePt t="71408" x="6165850" y="2800350"/>
          <p14:tracePt t="71552" x="6159500" y="2800350"/>
          <p14:tracePt t="71561" x="6153150" y="2800350"/>
          <p14:tracePt t="71616" x="6146800" y="2800350"/>
          <p14:tracePt t="71752" x="6146800" y="2806700"/>
          <p14:tracePt t="71760" x="6140450" y="2813050"/>
          <p14:tracePt t="71768" x="6127750" y="2813050"/>
          <p14:tracePt t="71776" x="6121400" y="2813050"/>
          <p14:tracePt t="71792" x="6096000" y="2813050"/>
          <p14:tracePt t="71808" x="6076950" y="2813050"/>
          <p14:tracePt t="71825" x="6057900" y="2813050"/>
          <p14:tracePt t="71841" x="6032500" y="2813050"/>
          <p14:tracePt t="71858" x="6019800" y="2800350"/>
          <p14:tracePt t="71875" x="6007100" y="2781300"/>
          <p14:tracePt t="71891" x="6000750" y="2762250"/>
          <p14:tracePt t="71908" x="6000750" y="2743200"/>
          <p14:tracePt t="71925" x="6000750" y="2717800"/>
          <p14:tracePt t="71941" x="6000750" y="2698750"/>
          <p14:tracePt t="71958" x="6013450" y="2679700"/>
          <p14:tracePt t="71974" x="6026150" y="2647950"/>
          <p14:tracePt t="71992" x="6057900" y="2628900"/>
          <p14:tracePt t="72008" x="6076950" y="2616200"/>
          <p14:tracePt t="72024" x="6089650" y="2616200"/>
          <p14:tracePt t="72041" x="6096000" y="2609850"/>
          <p14:tracePt t="72058" x="6102350" y="2603500"/>
          <p14:tracePt t="72074" x="6108700" y="2603500"/>
          <p14:tracePt t="72200" x="6134100" y="2603500"/>
          <p14:tracePt t="72209" x="6159500" y="2603500"/>
          <p14:tracePt t="72225" x="6216650" y="2603500"/>
          <p14:tracePt t="72241" x="6292850" y="2622550"/>
          <p14:tracePt t="72258" x="6362700" y="2647950"/>
          <p14:tracePt t="72274" x="6400800" y="2667000"/>
          <p14:tracePt t="72291" x="6426200" y="2679700"/>
          <p14:tracePt t="72308" x="6432550" y="2686050"/>
          <p14:tracePt t="72324" x="6445250" y="2705100"/>
          <p14:tracePt t="72342" x="6445250" y="2730500"/>
          <p14:tracePt t="72358" x="6445250" y="2762250"/>
          <p14:tracePt t="72375" x="6445250" y="2794000"/>
          <p14:tracePt t="72392" x="6432550" y="2832100"/>
          <p14:tracePt t="72408" x="6419850" y="2844800"/>
          <p14:tracePt t="72425" x="6394450" y="2876550"/>
          <p14:tracePt t="72441" x="6350000" y="2889250"/>
          <p14:tracePt t="72458" x="6311900" y="2901950"/>
          <p14:tracePt t="72474" x="6267450" y="2901950"/>
          <p14:tracePt t="72491" x="6216650" y="2901950"/>
          <p14:tracePt t="72508" x="6172200" y="2895600"/>
          <p14:tracePt t="72525" x="6127750" y="2863850"/>
          <p14:tracePt t="72541" x="6089650" y="2832100"/>
          <p14:tracePt t="72558" x="6057900" y="2787650"/>
          <p14:tracePt t="72575" x="6032500" y="2749550"/>
          <p14:tracePt t="72592" x="6032500" y="2724150"/>
          <p14:tracePt t="72593" x="6026150" y="2711450"/>
          <p14:tracePt t="72608" x="6026150" y="2692400"/>
          <p14:tracePt t="72625" x="6026150" y="2679700"/>
          <p14:tracePt t="72641" x="6032500" y="2667000"/>
          <p14:tracePt t="72658" x="6051550" y="2660650"/>
          <p14:tracePt t="72674" x="6089650" y="2647950"/>
          <p14:tracePt t="72692" x="6134100" y="2628900"/>
          <p14:tracePt t="72708" x="6197600" y="2622550"/>
          <p14:tracePt t="72725" x="6254750" y="2622550"/>
          <p14:tracePt t="72741" x="6311900" y="2622550"/>
          <p14:tracePt t="72758" x="6356350" y="2622550"/>
          <p14:tracePt t="72775" x="6394450" y="2622550"/>
          <p14:tracePt t="72792" x="6426200" y="2635250"/>
          <p14:tracePt t="72808" x="6438900" y="2647950"/>
          <p14:tracePt t="72824" x="6451600" y="2673350"/>
          <p14:tracePt t="72841" x="6457950" y="2698750"/>
          <p14:tracePt t="72858" x="6464300" y="2711450"/>
          <p14:tracePt t="72875" x="6470650" y="2724150"/>
          <p14:tracePt t="72891" x="6477000" y="2724150"/>
          <p14:tracePt t="72924" x="6477000" y="2730500"/>
          <p14:tracePt t="72941" x="6477000" y="2755900"/>
          <p14:tracePt t="72958" x="6445250" y="2787650"/>
          <p14:tracePt t="72975" x="6413500" y="2813050"/>
          <p14:tracePt t="72992" x="6369050" y="2838450"/>
          <p14:tracePt t="73008" x="6330950" y="2844800"/>
          <p14:tracePt t="73025" x="6299200" y="2844800"/>
          <p14:tracePt t="73041" x="6261100" y="2844800"/>
          <p14:tracePt t="73058" x="6229350" y="2844800"/>
          <p14:tracePt t="73075" x="6184900" y="2844800"/>
          <p14:tracePt t="73091" x="6140450" y="2838450"/>
          <p14:tracePt t="73108" x="6102350" y="2806700"/>
          <p14:tracePt t="73125" x="6076950" y="2768600"/>
          <p14:tracePt t="73141" x="6070600" y="2736850"/>
          <p14:tracePt t="73158" x="6064250" y="2711450"/>
          <p14:tracePt t="73174" x="6057900" y="2686050"/>
          <p14:tracePt t="73192" x="6076950" y="2647950"/>
          <p14:tracePt t="73194" x="6083300" y="2628900"/>
          <p14:tracePt t="73208" x="6102350" y="2603500"/>
          <p14:tracePt t="73225" x="6127750" y="2590800"/>
          <p14:tracePt t="73241" x="6153150" y="2584450"/>
          <p14:tracePt t="73258" x="6184900" y="2578100"/>
          <p14:tracePt t="73274" x="6223000" y="2565400"/>
          <p14:tracePt t="73291" x="6261100" y="2559050"/>
          <p14:tracePt t="73308" x="6286500" y="2559050"/>
          <p14:tracePt t="73325" x="6318250" y="2559050"/>
          <p14:tracePt t="73341" x="6343650" y="2559050"/>
          <p14:tracePt t="73358" x="6381750" y="2571750"/>
          <p14:tracePt t="73375" x="6426200" y="2603500"/>
          <p14:tracePt t="73392" x="6477000" y="2635250"/>
          <p14:tracePt t="73393" x="6496050" y="2647950"/>
          <p14:tracePt t="73408" x="6515100" y="2667000"/>
          <p14:tracePt t="73425" x="6527800" y="2692400"/>
          <p14:tracePt t="73441" x="6527800" y="2717800"/>
          <p14:tracePt t="73458" x="6527800" y="2749550"/>
          <p14:tracePt t="73475" x="6527800" y="2781300"/>
          <p14:tracePt t="73491" x="6515100" y="2794000"/>
          <p14:tracePt t="73508" x="6502400" y="2806700"/>
          <p14:tracePt t="73525" x="6496050" y="2806700"/>
          <p14:tracePt t="73541" x="6489700" y="2813050"/>
          <p14:tracePt t="73558" x="6489700" y="2819400"/>
          <p14:tracePt t="73575" x="6483350" y="2819400"/>
          <p14:tracePt t="73632" x="6477000" y="2819400"/>
          <p14:tracePt t="73736" x="6483350" y="2819400"/>
          <p14:tracePt t="73777" x="6489700" y="2819400"/>
          <p14:tracePt t="73785" x="6527800" y="2806700"/>
          <p14:tracePt t="73793" x="6578600" y="2794000"/>
          <p14:tracePt t="73808" x="6743700" y="2794000"/>
          <p14:tracePt t="73825" x="6953250" y="2774950"/>
          <p14:tracePt t="73841" x="7200900" y="2774950"/>
          <p14:tracePt t="73858" x="7442200" y="2762250"/>
          <p14:tracePt t="73875" x="7715250" y="2762250"/>
          <p14:tracePt t="73891" x="7931150" y="2755900"/>
          <p14:tracePt t="73908" x="8083550" y="2749550"/>
          <p14:tracePt t="73925" x="8153400" y="2749550"/>
          <p14:tracePt t="73941" x="8204200" y="2749550"/>
          <p14:tracePt t="73958" x="8229600" y="2749550"/>
          <p14:tracePt t="73975" x="8267700" y="2743200"/>
          <p14:tracePt t="73991" x="8286750" y="2743200"/>
          <p14:tracePt t="74041" x="8293100" y="2743200"/>
          <p14:tracePt t="74048" x="8305800" y="2743200"/>
          <p14:tracePt t="74058" x="8324850" y="2743200"/>
          <p14:tracePt t="74075" x="8375650" y="2743200"/>
          <p14:tracePt t="74091" x="8420100" y="2743200"/>
          <p14:tracePt t="74108" x="8439150" y="2743200"/>
          <p14:tracePt t="74152" x="8439150" y="2749550"/>
          <p14:tracePt t="74160" x="8439150" y="2755900"/>
          <p14:tracePt t="74177" x="8439150" y="2762250"/>
          <p14:tracePt t="74191" x="8394700" y="2781300"/>
          <p14:tracePt t="74208" x="8350250" y="2800350"/>
          <p14:tracePt t="74225" x="8267700" y="2819400"/>
          <p14:tracePt t="74241" x="8166100" y="2825750"/>
          <p14:tracePt t="74258" x="8083550" y="2825750"/>
          <p14:tracePt t="74275" x="8020050" y="2813050"/>
          <p14:tracePt t="74291" x="7994650" y="2794000"/>
          <p14:tracePt t="74308" x="7969250" y="2774950"/>
          <p14:tracePt t="74324" x="7956550" y="2724150"/>
          <p14:tracePt t="74341" x="7956550" y="2679700"/>
          <p14:tracePt t="74358" x="7956550" y="2647950"/>
          <p14:tracePt t="74375" x="7969250" y="2622550"/>
          <p14:tracePt t="74376" x="7981950" y="2616200"/>
          <p14:tracePt t="74392" x="8039100" y="2603500"/>
          <p14:tracePt t="74408" x="8115300" y="2597150"/>
          <p14:tracePt t="74424" x="8204200" y="2590800"/>
          <p14:tracePt t="74441" x="8305800" y="2590800"/>
          <p14:tracePt t="74458" x="8407400" y="2609850"/>
          <p14:tracePt t="74475" x="8483600" y="2641600"/>
          <p14:tracePt t="74492" x="8540750" y="2667000"/>
          <p14:tracePt t="74508" x="8559800" y="2686050"/>
          <p14:tracePt t="74524" x="8553450" y="2717800"/>
          <p14:tracePt t="74541" x="8515350" y="2762250"/>
          <p14:tracePt t="74558" x="8451850" y="2800350"/>
          <p14:tracePt t="74575" x="8394700" y="2838450"/>
          <p14:tracePt t="74592" x="8293100" y="2876550"/>
          <p14:tracePt t="74608" x="8229600" y="2901950"/>
          <p14:tracePt t="74625" x="8159750" y="2901950"/>
          <p14:tracePt t="74641" x="8083550" y="2908300"/>
          <p14:tracePt t="74658" x="7988300" y="2870200"/>
          <p14:tracePt t="74675" x="7924800" y="2819400"/>
          <p14:tracePt t="74692" x="7861300" y="2768600"/>
          <p14:tracePt t="74708" x="7810500" y="2705100"/>
          <p14:tracePt t="74725" x="7791450" y="2641600"/>
          <p14:tracePt t="74742" x="7785100" y="2597150"/>
          <p14:tracePt t="74758" x="7791450" y="2565400"/>
          <p14:tracePt t="74775" x="7823200" y="2527300"/>
          <p14:tracePt t="74792" x="7880350" y="2508250"/>
          <p14:tracePt t="74794" x="7924800" y="2489200"/>
          <p14:tracePt t="74808" x="8039100" y="2489200"/>
          <p14:tracePt t="74825" x="8153400" y="2489200"/>
          <p14:tracePt t="74841" x="8261350" y="2495550"/>
          <p14:tracePt t="74858" x="8318500" y="2501900"/>
          <p14:tracePt t="74875" x="8337550" y="2501900"/>
          <p14:tracePt t="74892" x="8350250" y="2540000"/>
          <p14:tracePt t="74908" x="8350250" y="2603500"/>
          <p14:tracePt t="74925" x="8350250" y="2660650"/>
          <p14:tracePt t="74942" x="8312150" y="2717800"/>
          <p14:tracePt t="74958" x="8255000" y="2755900"/>
          <p14:tracePt t="74975" x="8204200" y="2787650"/>
          <p14:tracePt t="74992" x="8147050" y="2819400"/>
          <p14:tracePt t="74993" x="8128000" y="2832100"/>
          <p14:tracePt t="75008" x="8077200" y="2844800"/>
          <p14:tracePt t="75025" x="8051800" y="2863850"/>
          <p14:tracePt t="75042" x="8039100" y="2863850"/>
          <p14:tracePt t="75058" x="8039100" y="2870200"/>
          <p14:tracePt t="75096" x="8032750" y="2870200"/>
          <p14:tracePt t="75137" x="8026400" y="2857500"/>
          <p14:tracePt t="75144" x="8026400" y="2851150"/>
          <p14:tracePt t="75152" x="8020050" y="2838450"/>
          <p14:tracePt t="75169" x="8020050" y="2832100"/>
          <p14:tracePt t="75185" x="8013700" y="2825750"/>
          <p14:tracePt t="75200" x="8007350" y="2825750"/>
          <p14:tracePt t="75216" x="8001000" y="2825750"/>
          <p14:tracePt t="75225" x="7994650" y="2825750"/>
          <p14:tracePt t="75241" x="7969250" y="2825750"/>
          <p14:tracePt t="75258" x="7937500" y="2825750"/>
          <p14:tracePt t="75275" x="7918450" y="2825750"/>
          <p14:tracePt t="75308" x="7905750" y="2825750"/>
          <p14:tracePt t="75324" x="7893050" y="2825750"/>
          <p14:tracePt t="75341" x="7880350" y="2825750"/>
          <p14:tracePt t="75984" x="7874000" y="2825750"/>
          <p14:tracePt t="75992" x="7854950" y="2825750"/>
          <p14:tracePt t="76000" x="7835900" y="2825750"/>
          <p14:tracePt t="76009" x="7810500" y="2825750"/>
          <p14:tracePt t="76024" x="7740650" y="2838450"/>
          <p14:tracePt t="76041" x="7651750" y="2838450"/>
          <p14:tracePt t="76058" x="7543800" y="2832100"/>
          <p14:tracePt t="76075" x="7423150" y="2832100"/>
          <p14:tracePt t="76091" x="7289800" y="2832100"/>
          <p14:tracePt t="76108" x="7150100" y="2832100"/>
          <p14:tracePt t="76124" x="6997700" y="2819400"/>
          <p14:tracePt t="76141" x="6883400" y="2819400"/>
          <p14:tracePt t="76158" x="6807200" y="2813050"/>
          <p14:tracePt t="76174" x="6756400" y="2800350"/>
          <p14:tracePt t="76191" x="6731000" y="2794000"/>
          <p14:tracePt t="76194" x="6718300" y="2787650"/>
          <p14:tracePt t="76208" x="6692900" y="2787650"/>
          <p14:tracePt t="76225" x="6654800" y="2787650"/>
          <p14:tracePt t="76241" x="6604000" y="2787650"/>
          <p14:tracePt t="76258" x="6553200" y="2787650"/>
          <p14:tracePt t="76274" x="6489700" y="2787650"/>
          <p14:tracePt t="76291" x="6432550" y="2787650"/>
          <p14:tracePt t="76308" x="6356350" y="2787650"/>
          <p14:tracePt t="76325" x="6273800" y="2787650"/>
          <p14:tracePt t="76341" x="6178550" y="2787650"/>
          <p14:tracePt t="76358" x="6115050" y="2787650"/>
          <p14:tracePt t="76375" x="6064250" y="2787650"/>
          <p14:tracePt t="76391" x="6051550" y="2787650"/>
          <p14:tracePt t="76440" x="6051550" y="2781300"/>
          <p14:tracePt t="76460" x="6064250" y="2768600"/>
          <p14:tracePt t="76474" x="6096000" y="2749550"/>
          <p14:tracePt t="76492" x="6140450" y="2724150"/>
          <p14:tracePt t="76508" x="6178550" y="2698750"/>
          <p14:tracePt t="76525" x="6216650" y="2679700"/>
          <p14:tracePt t="76541" x="6273800" y="2660650"/>
          <p14:tracePt t="76558" x="6362700" y="2641600"/>
          <p14:tracePt t="76575" x="6470650" y="2609850"/>
          <p14:tracePt t="76592" x="6648450" y="2552700"/>
          <p14:tracePt t="76608" x="6737350" y="2520950"/>
          <p14:tracePt t="76624" x="6838950" y="2495550"/>
          <p14:tracePt t="76641" x="6921500" y="2470150"/>
          <p14:tracePt t="76658" x="6997700" y="2444750"/>
          <p14:tracePt t="76674" x="7073900" y="2419350"/>
          <p14:tracePt t="76692" x="7143750" y="2406650"/>
          <p14:tracePt t="76708" x="7200900" y="2393950"/>
          <p14:tracePt t="76725" x="7245350" y="2374900"/>
          <p14:tracePt t="76742" x="7270750" y="2362200"/>
          <p14:tracePt t="76758" x="7296150" y="2362200"/>
          <p14:tracePt t="76774" x="7334250" y="2362200"/>
          <p14:tracePt t="76792" x="7404100" y="2362200"/>
          <p14:tracePt t="76808" x="7454900" y="2362200"/>
          <p14:tracePt t="76825" x="7480300" y="2362200"/>
          <p14:tracePt t="76904" x="7486650" y="2368550"/>
          <p14:tracePt t="76912" x="7493000" y="2374900"/>
          <p14:tracePt t="76921" x="7505700" y="2381250"/>
          <p14:tracePt t="76942" x="7543800" y="2419350"/>
          <p14:tracePt t="76958" x="7581900" y="2451100"/>
          <p14:tracePt t="76975" x="7639050" y="2495550"/>
          <p14:tracePt t="76992" x="7734300" y="2552700"/>
          <p14:tracePt t="77008" x="7791450" y="2584450"/>
          <p14:tracePt t="77025" x="7835900" y="2603500"/>
          <p14:tracePt t="77042" x="7861300" y="2616200"/>
          <p14:tracePt t="77058" x="7893050" y="2628900"/>
          <p14:tracePt t="77074" x="7950200" y="2647950"/>
          <p14:tracePt t="77091" x="8026400" y="2667000"/>
          <p14:tracePt t="77108" x="8102600" y="2673350"/>
          <p14:tracePt t="77124" x="8172450" y="2654300"/>
          <p14:tracePt t="77141" x="8216900" y="2647950"/>
          <p14:tracePt t="77158" x="8261350" y="2647950"/>
          <p14:tracePt t="77174" x="8312150" y="2647950"/>
          <p14:tracePt t="77192" x="8356600" y="2647950"/>
          <p14:tracePt t="77208" x="8356600" y="2641600"/>
          <p14:tracePt t="77272" x="8350250" y="2641600"/>
          <p14:tracePt t="77291" x="8318500" y="2641600"/>
          <p14:tracePt t="77308" x="8191500" y="2654300"/>
          <p14:tracePt t="77325" x="8026400" y="2673350"/>
          <p14:tracePt t="77341" x="7810500" y="2686050"/>
          <p14:tracePt t="77358" x="7600950" y="2698750"/>
          <p14:tracePt t="77374" x="7435850" y="2705100"/>
          <p14:tracePt t="77392" x="7232650" y="2743200"/>
          <p14:tracePt t="77408" x="7099300" y="2762250"/>
          <p14:tracePt t="77424" x="6991350" y="2787650"/>
          <p14:tracePt t="77442" x="6877050" y="2800350"/>
          <p14:tracePt t="77458" x="6781800" y="2800350"/>
          <p14:tracePt t="77475" x="6705600" y="2800350"/>
          <p14:tracePt t="77492" x="6629400" y="2800350"/>
          <p14:tracePt t="77508" x="6578600" y="2800350"/>
          <p14:tracePt t="77525" x="6546850" y="2800350"/>
          <p14:tracePt t="77542" x="6508750" y="2787650"/>
          <p14:tracePt t="77559" x="6457950" y="2787650"/>
          <p14:tracePt t="77575" x="6400800" y="2781300"/>
          <p14:tracePt t="77577" x="6375400" y="2781300"/>
          <p14:tracePt t="77592" x="6337300" y="2774950"/>
          <p14:tracePt t="77608" x="6299200" y="2774950"/>
          <p14:tracePt t="77624" x="6261100" y="2774950"/>
          <p14:tracePt t="77641" x="6216650" y="2774950"/>
          <p14:tracePt t="77658" x="6172200" y="2774950"/>
          <p14:tracePt t="77675" x="6115050" y="2774950"/>
          <p14:tracePt t="77691" x="6057900" y="2774950"/>
          <p14:tracePt t="77708" x="5988050" y="2794000"/>
          <p14:tracePt t="77725" x="5937250" y="2819400"/>
          <p14:tracePt t="77742" x="5911850" y="2825750"/>
          <p14:tracePt t="77758" x="5899150" y="2832100"/>
          <p14:tracePt t="77791" x="5899150" y="2838450"/>
          <p14:tracePt t="77952" x="5899150" y="2832100"/>
          <p14:tracePt t="78072" x="5899150" y="2825750"/>
          <p14:tracePt t="78089" x="5899150" y="2819400"/>
          <p14:tracePt t="78097" x="5899150" y="2806700"/>
          <p14:tracePt t="78108" x="5899150" y="2800350"/>
          <p14:tracePt t="78125" x="5899150" y="2787650"/>
          <p14:tracePt t="78141" x="5918200" y="2755900"/>
          <p14:tracePt t="78158" x="5937250" y="2717800"/>
          <p14:tracePt t="78174" x="5956300" y="2686050"/>
          <p14:tracePt t="78192" x="5962650" y="2660650"/>
          <p14:tracePt t="78208" x="5962650" y="2654300"/>
          <p14:tracePt t="78225" x="5962650" y="2647950"/>
          <p14:tracePt t="78320" x="5969000" y="2660650"/>
          <p14:tracePt t="78327" x="5988050" y="2673350"/>
          <p14:tracePt t="78337" x="6007100" y="2686050"/>
          <p14:tracePt t="78344" x="6038850" y="2705100"/>
          <p14:tracePt t="78358" x="6064250" y="2711450"/>
          <p14:tracePt t="78375" x="6146800" y="2736850"/>
          <p14:tracePt t="78376" x="6191250" y="2755900"/>
          <p14:tracePt t="78392" x="6286500" y="2762250"/>
          <p14:tracePt t="78408" x="6388100" y="2768600"/>
          <p14:tracePt t="78425" x="6483350" y="2768600"/>
          <p14:tracePt t="78441" x="6578600" y="2755900"/>
          <p14:tracePt t="78458" x="6667500" y="2736850"/>
          <p14:tracePt t="78475" x="6737350" y="2711450"/>
          <p14:tracePt t="78491" x="6781800" y="2673350"/>
          <p14:tracePt t="78509" x="6807200" y="2660650"/>
          <p14:tracePt t="78525" x="6819900" y="2647950"/>
          <p14:tracePt t="78558" x="6819900" y="2641600"/>
          <p14:tracePt t="78574" x="6832600" y="2628900"/>
          <p14:tracePt t="78592" x="6845300" y="2622550"/>
          <p14:tracePt t="78608" x="6851650" y="2609850"/>
          <p14:tracePt t="78689" x="6858000" y="2609850"/>
          <p14:tracePt t="78704" x="6864350" y="2609850"/>
          <p14:tracePt t="78712" x="6877050" y="2609850"/>
          <p14:tracePt t="78725" x="6889750" y="2609850"/>
          <p14:tracePt t="78741" x="6908800" y="2597150"/>
          <p14:tracePt t="78758" x="6927850" y="2578100"/>
          <p14:tracePt t="78775" x="6953250" y="2571750"/>
          <p14:tracePt t="78792" x="6997700" y="2559050"/>
          <p14:tracePt t="78808" x="7035800" y="2546350"/>
          <p14:tracePt t="78825" x="7067550" y="2533650"/>
          <p14:tracePt t="78841" x="7112000" y="2520950"/>
          <p14:tracePt t="78858" x="7156450" y="2508250"/>
          <p14:tracePt t="78874" x="7194550" y="2501900"/>
          <p14:tracePt t="78891" x="7239000" y="2495550"/>
          <p14:tracePt t="78908" x="7277100" y="2482850"/>
          <p14:tracePt t="78925" x="7315200" y="2476500"/>
          <p14:tracePt t="78941" x="7327900" y="2470150"/>
          <p14:tracePt t="78958" x="7340600" y="2470150"/>
          <p14:tracePt t="78975" x="7340600" y="2463800"/>
          <p14:tracePt t="79032" x="7346950" y="2463800"/>
          <p14:tracePt t="79104" x="7359650" y="2463800"/>
          <p14:tracePt t="79112" x="7378700" y="2463800"/>
          <p14:tracePt t="79121" x="7404100" y="2463800"/>
          <p14:tracePt t="79128" x="7429500" y="2463800"/>
          <p14:tracePt t="79141" x="7467600" y="2470150"/>
          <p14:tracePt t="79158" x="7543800" y="2495550"/>
          <p14:tracePt t="79175" x="7626350" y="2527300"/>
          <p14:tracePt t="79192" x="7721600" y="2552700"/>
          <p14:tracePt t="79208" x="7785100" y="2571750"/>
          <p14:tracePt t="79225" x="7848600" y="2597150"/>
          <p14:tracePt t="79242" x="7912100" y="2609850"/>
          <p14:tracePt t="79258" x="7969250" y="2622550"/>
          <p14:tracePt t="79275" x="8020050" y="2622550"/>
          <p14:tracePt t="79291" x="8077200" y="2635250"/>
          <p14:tracePt t="79308" x="8121650" y="2647950"/>
          <p14:tracePt t="79325" x="8172450" y="2667000"/>
          <p14:tracePt t="79341" x="8223250" y="2679700"/>
          <p14:tracePt t="79358" x="8248650" y="2692400"/>
          <p14:tracePt t="79375" x="8267700" y="2698750"/>
          <p14:tracePt t="79391" x="8274050" y="2698750"/>
          <p14:tracePt t="79736" x="8280400" y="2698750"/>
          <p14:tracePt t="79928" x="8274050" y="2698750"/>
          <p14:tracePt t="80096" x="8274050" y="2711450"/>
          <p14:tracePt t="80105" x="8274050" y="2724150"/>
          <p14:tracePt t="80112" x="8274050" y="2730500"/>
          <p14:tracePt t="80125" x="8274050" y="2743200"/>
          <p14:tracePt t="80141" x="8274050" y="2762250"/>
          <p14:tracePt t="80158" x="8261350" y="2781300"/>
          <p14:tracePt t="80175" x="8235950" y="2800350"/>
          <p14:tracePt t="80192" x="8178800" y="2819400"/>
          <p14:tracePt t="80208" x="8128000" y="2819400"/>
          <p14:tracePt t="80225" x="8064500" y="2819400"/>
          <p14:tracePt t="80241" x="8001000" y="2806700"/>
          <p14:tracePt t="80258" x="7950200" y="2768600"/>
          <p14:tracePt t="80275" x="7924800" y="2724150"/>
          <p14:tracePt t="80291" x="7912100" y="2686050"/>
          <p14:tracePt t="80308" x="7912100" y="2647950"/>
          <p14:tracePt t="80324" x="7943850" y="2603500"/>
          <p14:tracePt t="80341" x="8001000" y="2578100"/>
          <p14:tracePt t="80358" x="8064500" y="2559050"/>
          <p14:tracePt t="80374" x="8128000" y="2552700"/>
          <p14:tracePt t="80392" x="8235950" y="2552700"/>
          <p14:tracePt t="80408" x="8280400" y="2552700"/>
          <p14:tracePt t="80424" x="8324850" y="2584450"/>
          <p14:tracePt t="80441" x="8369300" y="2635250"/>
          <p14:tracePt t="80458" x="8388350" y="2679700"/>
          <p14:tracePt t="80474" x="8388350" y="2705100"/>
          <p14:tracePt t="80492" x="8356600" y="2749550"/>
          <p14:tracePt t="80508" x="8324850" y="2787650"/>
          <p14:tracePt t="80525" x="8274050" y="2819400"/>
          <p14:tracePt t="80541" x="8223250" y="2838450"/>
          <p14:tracePt t="80558" x="8159750" y="2838450"/>
          <p14:tracePt t="80575" x="8108950" y="2838450"/>
          <p14:tracePt t="80592" x="8045450" y="2819400"/>
          <p14:tracePt t="80608" x="8001000" y="2794000"/>
          <p14:tracePt t="80625" x="7975600" y="2743200"/>
          <p14:tracePt t="80641" x="7969250" y="2686050"/>
          <p14:tracePt t="80658" x="7969250" y="2641600"/>
          <p14:tracePt t="80675" x="7988300" y="2622550"/>
          <p14:tracePt t="80691" x="8026400" y="2603500"/>
          <p14:tracePt t="80708" x="8070850" y="2590800"/>
          <p14:tracePt t="80725" x="8147050" y="2590800"/>
          <p14:tracePt t="80742" x="8197850" y="2590800"/>
          <p14:tracePt t="80758" x="8229600" y="2590800"/>
          <p14:tracePt t="80775" x="8248650" y="2622550"/>
          <p14:tracePt t="80792" x="8248650" y="2686050"/>
          <p14:tracePt t="80808" x="8248650" y="2724150"/>
          <p14:tracePt t="80825" x="8229600" y="2755900"/>
          <p14:tracePt t="80841" x="8216900" y="2774950"/>
          <p14:tracePt t="80859" x="8197850" y="2781300"/>
          <p14:tracePt t="80875" x="8159750" y="2781300"/>
          <p14:tracePt t="80892" x="8089900" y="2781300"/>
          <p14:tracePt t="80908" x="7981950" y="2774950"/>
          <p14:tracePt t="80925" x="7874000" y="2743200"/>
          <p14:tracePt t="80941" x="7772400" y="2705100"/>
          <p14:tracePt t="80958" x="7664450" y="2647950"/>
          <p14:tracePt t="80975" x="7562850" y="2590800"/>
          <p14:tracePt t="80992" x="7454900" y="2527300"/>
          <p14:tracePt t="81008" x="7429500" y="2514600"/>
          <p14:tracePt t="81024" x="7429500" y="2508250"/>
          <p14:tracePt t="81058" x="7423150" y="2495550"/>
          <p14:tracePt t="81075" x="7416800" y="2482850"/>
          <p14:tracePt t="81120" x="7410450" y="2476500"/>
          <p14:tracePt t="81241" x="7416800" y="2476500"/>
          <p14:tracePt t="81257" x="7429500" y="2476500"/>
          <p14:tracePt t="81275" x="7448550" y="2489200"/>
          <p14:tracePt t="81291" x="7505700" y="2520950"/>
          <p14:tracePt t="81308" x="7581900" y="2571750"/>
          <p14:tracePt t="81324" x="7670800" y="2628900"/>
          <p14:tracePt t="81341" x="7759700" y="2667000"/>
          <p14:tracePt t="81358" x="7842250" y="2692400"/>
          <p14:tracePt t="81375" x="7899400" y="2711450"/>
          <p14:tracePt t="81392" x="7924800" y="2717800"/>
          <p14:tracePt t="81448" x="7924800" y="2730500"/>
          <p14:tracePt t="81458" x="7899400" y="2743200"/>
          <p14:tracePt t="81475" x="7854950" y="2787650"/>
          <p14:tracePt t="81491" x="7778750" y="2851150"/>
          <p14:tracePt t="81508" x="7683500" y="2908300"/>
          <p14:tracePt t="81525" x="7581900" y="2952750"/>
          <p14:tracePt t="81541" x="7486650" y="2997200"/>
          <p14:tracePt t="81558" x="7410450" y="3041650"/>
          <p14:tracePt t="81575" x="7372350" y="3073400"/>
          <p14:tracePt t="81577" x="7359650" y="3079750"/>
          <p14:tracePt t="81591" x="7353300" y="3092450"/>
          <p14:tracePt t="81608" x="7346950" y="3092450"/>
          <p14:tracePt t="81625" x="7340600" y="3098800"/>
          <p14:tracePt t="81704" x="7353300" y="3098800"/>
          <p14:tracePt t="81712" x="7372350" y="3092450"/>
          <p14:tracePt t="81721" x="7391400" y="3073400"/>
          <p14:tracePt t="81728" x="7416800" y="3048000"/>
          <p14:tracePt t="81741" x="7442200" y="3028950"/>
          <p14:tracePt t="81758" x="7499350" y="2978150"/>
          <p14:tracePt t="81775" x="7569200" y="2940050"/>
          <p14:tracePt t="81792" x="7677150" y="2889250"/>
          <p14:tracePt t="81808" x="7734300" y="2857500"/>
          <p14:tracePt t="81825" x="7810500" y="2825750"/>
          <p14:tracePt t="81842" x="7893050" y="2787650"/>
          <p14:tracePt t="81858" x="7969250" y="2749550"/>
          <p14:tracePt t="81875" x="8032750" y="2717800"/>
          <p14:tracePt t="81892" x="8077200" y="2686050"/>
          <p14:tracePt t="81908" x="8108950" y="2660650"/>
          <p14:tracePt t="81925" x="8128000" y="2654300"/>
          <p14:tracePt t="81941" x="8147050" y="2654300"/>
          <p14:tracePt t="81959" x="8153400" y="2647950"/>
          <p14:tracePt t="82632" x="8153400" y="2654300"/>
          <p14:tracePt t="82705" x="8166100" y="2654300"/>
          <p14:tracePt t="82712" x="8185150" y="2654300"/>
          <p14:tracePt t="82721" x="8204200" y="2641600"/>
          <p14:tracePt t="82728" x="8235950" y="2641600"/>
          <p14:tracePt t="82741" x="8255000" y="2641600"/>
          <p14:tracePt t="82758" x="8305800" y="2641600"/>
          <p14:tracePt t="82775" x="8356600" y="2635250"/>
          <p14:tracePt t="82792" x="8394700" y="2628900"/>
          <p14:tracePt t="82793" x="8407400" y="2628900"/>
          <p14:tracePt t="82808" x="8439150" y="2628900"/>
          <p14:tracePt t="82824" x="8445500" y="2628900"/>
          <p14:tracePt t="82858" x="8445500" y="2622550"/>
          <p14:tracePt t="82875" x="8470900" y="2622550"/>
          <p14:tracePt t="82892" x="8496300" y="2622550"/>
          <p14:tracePt t="83048" x="8489950" y="2622550"/>
          <p14:tracePt t="83057" x="8483600" y="2622550"/>
          <p14:tracePt t="83074" x="8464550" y="2628900"/>
          <p14:tracePt t="83091" x="8420100" y="2647950"/>
          <p14:tracePt t="83108" x="8350250" y="2667000"/>
          <p14:tracePt t="83125" x="8267700" y="2698750"/>
          <p14:tracePt t="83142" x="8197850" y="2717800"/>
          <p14:tracePt t="83158" x="8147050" y="2730500"/>
          <p14:tracePt t="83175" x="8115300" y="2736850"/>
          <p14:tracePt t="83176" x="8108950" y="2736850"/>
          <p14:tracePt t="83195" x="8070850" y="2736850"/>
          <p14:tracePt t="83208" x="8026400" y="2736850"/>
          <p14:tracePt t="83225" x="7994650" y="2724150"/>
          <p14:tracePt t="83241" x="7981950" y="2717800"/>
          <p14:tracePt t="83258" x="7975600" y="2686050"/>
          <p14:tracePt t="83275" x="7962900" y="2647950"/>
          <p14:tracePt t="83291" x="7962900" y="2603500"/>
          <p14:tracePt t="83308" x="7962900" y="2559050"/>
          <p14:tracePt t="83324" x="7975600" y="2533650"/>
          <p14:tracePt t="83341" x="8007350" y="2514600"/>
          <p14:tracePt t="83358" x="8058150" y="2501900"/>
          <p14:tracePt t="83375" x="8115300" y="2501900"/>
          <p14:tracePt t="83392" x="8242300" y="2533650"/>
          <p14:tracePt t="83408" x="8312150" y="2571750"/>
          <p14:tracePt t="83425" x="8369300" y="2616200"/>
          <p14:tracePt t="83441" x="8401050" y="2647950"/>
          <p14:tracePt t="83458" x="8413750" y="2686050"/>
          <p14:tracePt t="83475" x="8413750" y="2724150"/>
          <p14:tracePt t="83492" x="8388350" y="2768600"/>
          <p14:tracePt t="83508" x="8331200" y="2806700"/>
          <p14:tracePt t="83525" x="8274050" y="2838450"/>
          <p14:tracePt t="83541" x="8204200" y="2838450"/>
          <p14:tracePt t="83558" x="8140700" y="2838450"/>
          <p14:tracePt t="83575" x="8083550" y="2838450"/>
          <p14:tracePt t="83592" x="8032750" y="2825750"/>
          <p14:tracePt t="83608" x="8026400" y="2800350"/>
          <p14:tracePt t="83625" x="8026400" y="2755900"/>
          <p14:tracePt t="83641" x="8032750" y="2717800"/>
          <p14:tracePt t="83658" x="8051800" y="2679700"/>
          <p14:tracePt t="83675" x="8077200" y="2660650"/>
          <p14:tracePt t="83692" x="8102600" y="2647950"/>
          <p14:tracePt t="83708" x="8159750" y="2647950"/>
          <p14:tracePt t="83725" x="8204200" y="2641600"/>
          <p14:tracePt t="83741" x="8216900" y="2628900"/>
          <p14:tracePt t="83758" x="8223250" y="2628900"/>
          <p14:tracePt t="83792" x="8197850" y="2660650"/>
          <p14:tracePt t="83808" x="8185150" y="2686050"/>
          <p14:tracePt t="83825" x="8172450" y="2692400"/>
          <p14:tracePt t="83841" x="8172450" y="2698750"/>
          <p14:tracePt t="87377" x="8191500" y="2698750"/>
          <p14:tracePt t="87384" x="8235950" y="2698750"/>
          <p14:tracePt t="87393" x="8293100" y="2698750"/>
          <p14:tracePt t="87408" x="8331200" y="2698750"/>
          <p14:tracePt t="87441" x="8331200" y="2717800"/>
          <p14:tracePt t="87458" x="8305800" y="2743200"/>
          <p14:tracePt t="87475" x="8280400" y="2768600"/>
          <p14:tracePt t="87492" x="8261350" y="2787650"/>
          <p14:tracePt t="87508" x="8235950" y="2819400"/>
          <p14:tracePt t="87525" x="8204200" y="2832100"/>
          <p14:tracePt t="87542" x="8159750" y="2844800"/>
          <p14:tracePt t="87558" x="8089900" y="2857500"/>
          <p14:tracePt t="87575" x="7988300" y="2889250"/>
          <p14:tracePt t="87592" x="7874000" y="2933700"/>
          <p14:tracePt t="87608" x="7848600" y="2940050"/>
          <p14:tracePt t="87625" x="7835900" y="2940050"/>
          <p14:tracePt t="87642" x="7816850" y="2940050"/>
          <p14:tracePt t="87658" x="7791450" y="2940050"/>
          <p14:tracePt t="87675" x="7785100" y="2940050"/>
          <p14:tracePt t="87691" x="7778750" y="2940050"/>
          <p14:tracePt t="87725" x="7772400" y="2940050"/>
          <p14:tracePt t="87741" x="7740650" y="2895600"/>
          <p14:tracePt t="87758" x="7702550" y="2844800"/>
          <p14:tracePt t="87775" x="7645400" y="2806700"/>
          <p14:tracePt t="87792" x="7581900" y="2787650"/>
          <p14:tracePt t="87809" x="7562850" y="2781300"/>
          <p14:tracePt t="87825" x="7537450" y="2762250"/>
          <p14:tracePt t="87842" x="7518400" y="2743200"/>
          <p14:tracePt t="87858" x="7505700" y="2724150"/>
          <p14:tracePt t="87875" x="7493000" y="2698750"/>
          <p14:tracePt t="87892" x="7486650" y="2679700"/>
          <p14:tracePt t="87908" x="7486650" y="2673350"/>
          <p14:tracePt t="87925" x="7486650" y="2667000"/>
          <p14:tracePt t="87941" x="7486650" y="2660650"/>
          <p14:tracePt t="88081" x="7493000" y="2660650"/>
          <p14:tracePt t="88104" x="7499350" y="2660650"/>
          <p14:tracePt t="88112" x="7518400" y="2660650"/>
          <p14:tracePt t="88120" x="7543800" y="2660650"/>
          <p14:tracePt t="88128" x="7575550" y="2660650"/>
          <p14:tracePt t="88141" x="7607300" y="2660650"/>
          <p14:tracePt t="88158" x="7658100" y="2660650"/>
          <p14:tracePt t="88174" x="7696200" y="2660650"/>
          <p14:tracePt t="88193" x="7715250" y="2673350"/>
          <p14:tracePt t="88256" x="7721600" y="2673350"/>
          <p14:tracePt t="88275" x="7753350" y="2673350"/>
          <p14:tracePt t="88291" x="7785100" y="2673350"/>
          <p14:tracePt t="88309" x="7816850" y="2673350"/>
          <p14:tracePt t="88324" x="7848600" y="2679700"/>
          <p14:tracePt t="88341" x="7899400" y="2692400"/>
          <p14:tracePt t="88358" x="7956550" y="2692400"/>
          <p14:tracePt t="88375" x="8007350" y="2692400"/>
          <p14:tracePt t="88392" x="8070850" y="2692400"/>
          <p14:tracePt t="88408" x="8083550" y="2692400"/>
          <p14:tracePt t="88425" x="8096250" y="2692400"/>
          <p14:tracePt t="88442" x="8128000" y="2692400"/>
          <p14:tracePt t="88458" x="8172450" y="2692400"/>
          <p14:tracePt t="88475" x="8216900" y="2692400"/>
          <p14:tracePt t="88492" x="8235950" y="2692400"/>
          <p14:tracePt t="88508" x="8248650" y="2692400"/>
          <p14:tracePt t="88552" x="8255000" y="2692400"/>
          <p14:tracePt t="88569" x="8261350" y="2692400"/>
          <p14:tracePt t="88576" x="8267700" y="2692400"/>
          <p14:tracePt t="88592" x="8274050" y="2692400"/>
          <p14:tracePt t="88608" x="8305800" y="2692400"/>
          <p14:tracePt t="88784" x="8305800" y="2698750"/>
          <p14:tracePt t="88793" x="8305800" y="2705100"/>
          <p14:tracePt t="88801" x="8293100" y="2705100"/>
          <p14:tracePt t="88809" x="8280400" y="2711450"/>
          <p14:tracePt t="88825" x="8242300" y="2736850"/>
          <p14:tracePt t="88841" x="8159750" y="2762250"/>
          <p14:tracePt t="88858" x="8045450" y="2800350"/>
          <p14:tracePt t="88875" x="7880350" y="2813050"/>
          <p14:tracePt t="88891" x="7721600" y="2825750"/>
          <p14:tracePt t="88908" x="7556500" y="2819400"/>
          <p14:tracePt t="88925" x="7391400" y="2813050"/>
          <p14:tracePt t="88941" x="7239000" y="2813050"/>
          <p14:tracePt t="88958" x="7067550" y="2813050"/>
          <p14:tracePt t="88975" x="6934200" y="2813050"/>
          <p14:tracePt t="88992" x="6800850" y="2813050"/>
          <p14:tracePt t="89008" x="6775450" y="2813050"/>
          <p14:tracePt t="89025" x="6750050" y="2813050"/>
          <p14:tracePt t="89041" x="6724650" y="2813050"/>
          <p14:tracePt t="89058" x="6705600" y="2813050"/>
          <p14:tracePt t="89075" x="6686550" y="2813050"/>
          <p14:tracePt t="89092" x="6673850" y="2819400"/>
          <p14:tracePt t="89108" x="6642100" y="2825750"/>
          <p14:tracePt t="89125" x="6584950" y="2825750"/>
          <p14:tracePt t="89141" x="6502400" y="2832100"/>
          <p14:tracePt t="89158" x="6381750" y="2838450"/>
          <p14:tracePt t="89176" x="6292850" y="2844800"/>
          <p14:tracePt t="89192" x="6229350" y="2857500"/>
          <p14:tracePt t="89208" x="6197600" y="2857500"/>
          <p14:tracePt t="89296" x="6197600" y="2851150"/>
          <p14:tracePt t="91297" x="6197600" y="2844800"/>
          <p14:tracePt t="91304" x="6197600" y="2838450"/>
          <p14:tracePt t="91312" x="6203950" y="2832100"/>
          <p14:tracePt t="91325" x="6235700" y="2806700"/>
          <p14:tracePt t="91341" x="6343650" y="2768600"/>
          <p14:tracePt t="91358" x="6464300" y="2717800"/>
          <p14:tracePt t="91375" x="6578600" y="2673350"/>
          <p14:tracePt t="91392" x="6724650" y="2616200"/>
          <p14:tracePt t="91408" x="6813550" y="2590800"/>
          <p14:tracePt t="91425" x="6915150" y="2552700"/>
          <p14:tracePt t="91441" x="7061200" y="2514600"/>
          <p14:tracePt t="91458" x="7169150" y="2470150"/>
          <p14:tracePt t="91475" x="7251700" y="2438400"/>
          <p14:tracePt t="91491" x="7283450" y="2419350"/>
          <p14:tracePt t="91508" x="7296150" y="2413000"/>
          <p14:tracePt t="91616" x="7296150" y="2419350"/>
          <p14:tracePt t="91625" x="7296150" y="2438400"/>
          <p14:tracePt t="91633" x="7296150" y="2470150"/>
          <p14:tracePt t="91641" x="7296150" y="2495550"/>
          <p14:tracePt t="91658" x="7283450" y="2565400"/>
          <p14:tracePt t="91675" x="7251700" y="2641600"/>
          <p14:tracePt t="91692" x="7213600" y="2724150"/>
          <p14:tracePt t="91708" x="7181850" y="2832100"/>
          <p14:tracePt t="91725" x="7162800" y="2940050"/>
          <p14:tracePt t="91742" x="7143750" y="3035300"/>
          <p14:tracePt t="91758" x="7131050" y="3111500"/>
          <p14:tracePt t="91775" x="7131050" y="3181350"/>
          <p14:tracePt t="91777" x="7131050" y="3213100"/>
          <p14:tracePt t="91792" x="7131050" y="3257550"/>
          <p14:tracePt t="91808" x="7131050" y="3352800"/>
          <p14:tracePt t="91825" x="7131050" y="3397250"/>
          <p14:tracePt t="91842" x="7131050" y="3422650"/>
          <p14:tracePt t="91858" x="7131050" y="3429000"/>
          <p14:tracePt t="92064" x="7156450" y="3441700"/>
          <p14:tracePt t="92073" x="7188200" y="3448050"/>
          <p14:tracePt t="92080" x="7219950" y="3473450"/>
          <p14:tracePt t="92091" x="7283450" y="3498850"/>
          <p14:tracePt t="92108" x="7404100" y="3549650"/>
          <p14:tracePt t="92125" x="7531100" y="3575050"/>
          <p14:tracePt t="92142" x="7645400" y="3575050"/>
          <p14:tracePt t="92158" x="7772400" y="3606800"/>
          <p14:tracePt t="92175" x="7867650" y="3638550"/>
          <p14:tracePt t="92177" x="7899400" y="3651250"/>
          <p14:tracePt t="92192" x="7931150" y="3657600"/>
          <p14:tracePt t="92360" x="7924800" y="3657600"/>
          <p14:tracePt t="92369" x="7899400" y="3638550"/>
          <p14:tracePt t="92376" x="7880350" y="3625850"/>
          <p14:tracePt t="92392" x="7848600" y="3606800"/>
          <p14:tracePt t="92408" x="7727950" y="3562350"/>
          <p14:tracePt t="92425" x="7632700" y="3517900"/>
          <p14:tracePt t="92441" x="7550150" y="3479800"/>
          <p14:tracePt t="92458" x="7493000" y="3429000"/>
          <p14:tracePt t="92475" x="7448550" y="3390900"/>
          <p14:tracePt t="92492" x="7429500" y="3378200"/>
          <p14:tracePt t="92508" x="7410450" y="3359150"/>
          <p14:tracePt t="92525" x="7391400" y="3340100"/>
          <p14:tracePt t="92541" x="7391400" y="3327400"/>
          <p14:tracePt t="92558" x="7378700" y="3302000"/>
          <p14:tracePt t="92575" x="7366000" y="3270250"/>
          <p14:tracePt t="92592" x="7346950" y="3232150"/>
          <p14:tracePt t="92593" x="7334250" y="3213100"/>
          <p14:tracePt t="92608" x="7315200" y="3162300"/>
          <p14:tracePt t="92625" x="7296150" y="3098800"/>
          <p14:tracePt t="92641" x="7277100" y="3041650"/>
          <p14:tracePt t="92658" x="7258050" y="2997200"/>
          <p14:tracePt t="92675" x="7258050" y="2959100"/>
          <p14:tracePt t="92692" x="7258050" y="2921000"/>
          <p14:tracePt t="92708" x="7258050" y="2857500"/>
          <p14:tracePt t="92725" x="7258050" y="2781300"/>
          <p14:tracePt t="92741" x="7277100" y="2705100"/>
          <p14:tracePt t="92758" x="7277100" y="2641600"/>
          <p14:tracePt t="92774" x="7277100" y="2584450"/>
          <p14:tracePt t="92776" x="7296150" y="2546350"/>
          <p14:tracePt t="92792" x="7296150" y="2501900"/>
          <p14:tracePt t="92808" x="7302500" y="2387600"/>
          <p14:tracePt t="92825" x="7302500" y="2349500"/>
          <p14:tracePt t="92841" x="7296150" y="2343150"/>
          <p14:tracePt t="92858" x="7296150" y="2336800"/>
          <p14:tracePt t="92968" x="7289800" y="2336800"/>
          <p14:tracePt t="92976" x="7283450" y="2343150"/>
          <p14:tracePt t="93040" x="7277100" y="2343150"/>
          <p14:tracePt t="93048" x="7270750" y="2343150"/>
          <p14:tracePt t="93058" x="7264400" y="2343150"/>
          <p14:tracePt t="93075" x="7258050" y="2343150"/>
          <p14:tracePt t="93091" x="7245350" y="2349500"/>
          <p14:tracePt t="93108" x="7232650" y="2355850"/>
          <p14:tracePt t="93184" x="7232650" y="2362200"/>
          <p14:tracePt t="93193" x="7232650" y="2368550"/>
          <p14:tracePt t="93200" x="7226300" y="2381250"/>
          <p14:tracePt t="93209" x="7188200" y="2393950"/>
          <p14:tracePt t="93225" x="7112000" y="2419350"/>
          <p14:tracePt t="93242" x="6991350" y="2463800"/>
          <p14:tracePt t="93258" x="6870700" y="2495550"/>
          <p14:tracePt t="93275" x="6769100" y="2533650"/>
          <p14:tracePt t="93291" x="6680200" y="2565400"/>
          <p14:tracePt t="93309" x="6584950" y="2597150"/>
          <p14:tracePt t="93326" x="6483350" y="2635250"/>
          <p14:tracePt t="93342" x="6388100" y="2673350"/>
          <p14:tracePt t="93358" x="6305550" y="2705100"/>
          <p14:tracePt t="93375" x="6242050" y="2749550"/>
          <p14:tracePt t="93392" x="6146800" y="2800350"/>
          <p14:tracePt t="93408" x="6102350" y="2832100"/>
          <p14:tracePt t="93425" x="6064250" y="2857500"/>
          <p14:tracePt t="93442" x="6032500" y="2876550"/>
          <p14:tracePt t="93458" x="6026150" y="2882900"/>
          <p14:tracePt t="93475" x="6019800" y="2882900"/>
          <p14:tracePt t="93592" x="6019800" y="2876550"/>
          <p14:tracePt t="93600" x="6019800" y="2870200"/>
          <p14:tracePt t="93609" x="6038850" y="2857500"/>
          <p14:tracePt t="93625" x="6076950" y="2832100"/>
          <p14:tracePt t="93641" x="6121400" y="2800350"/>
          <p14:tracePt t="93658" x="6191250" y="2768600"/>
          <p14:tracePt t="93675" x="6280150" y="2736850"/>
          <p14:tracePt t="93692" x="6400800" y="2698750"/>
          <p14:tracePt t="93708" x="6559550" y="2654300"/>
          <p14:tracePt t="93725" x="6731000" y="2609850"/>
          <p14:tracePt t="93742" x="6896100" y="2546350"/>
          <p14:tracePt t="93758" x="7023100" y="2514600"/>
          <p14:tracePt t="93775" x="7112000" y="2489200"/>
          <p14:tracePt t="93792" x="7175500" y="2470150"/>
          <p14:tracePt t="93808" x="7175500" y="2463800"/>
          <p14:tracePt t="93880" x="7175500" y="2470150"/>
          <p14:tracePt t="93896" x="7169150" y="2482850"/>
          <p14:tracePt t="93904" x="7131050" y="2489200"/>
          <p14:tracePt t="93912" x="7092950" y="2508250"/>
          <p14:tracePt t="93925" x="7029450" y="2533650"/>
          <p14:tracePt t="93941" x="6883400" y="2590800"/>
          <p14:tracePt t="93958" x="6743700" y="2647950"/>
          <p14:tracePt t="93975" x="6616700" y="2686050"/>
          <p14:tracePt t="93992" x="6470650" y="2736850"/>
          <p14:tracePt t="93994" x="6394450" y="2762250"/>
          <p14:tracePt t="94008" x="6254750" y="2806700"/>
          <p14:tracePt t="94025" x="6159500" y="2838450"/>
          <p14:tracePt t="94041" x="6121400" y="2857500"/>
          <p14:tracePt t="94058" x="6108700" y="2863850"/>
          <p14:tracePt t="94075" x="6102350" y="2870200"/>
          <p14:tracePt t="94144" x="6102350" y="2863850"/>
          <p14:tracePt t="94152" x="6102350" y="2857500"/>
          <p14:tracePt t="94160" x="6115050" y="2851150"/>
          <p14:tracePt t="94175" x="6140450" y="2844800"/>
          <p14:tracePt t="94192" x="6273800" y="2813050"/>
          <p14:tracePt t="94208" x="6419850" y="2794000"/>
          <p14:tracePt t="94225" x="6604000" y="2787650"/>
          <p14:tracePt t="94241" x="6807200" y="2774950"/>
          <p14:tracePt t="94258" x="6985000" y="2768600"/>
          <p14:tracePt t="94275" x="7118350" y="2749550"/>
          <p14:tracePt t="94291" x="7219950" y="2736850"/>
          <p14:tracePt t="94308" x="7296150" y="2736850"/>
          <p14:tracePt t="94325" x="7340600" y="2736850"/>
          <p14:tracePt t="94342" x="7366000" y="2736850"/>
          <p14:tracePt t="94378" x="7366000" y="2749550"/>
          <p14:tracePt t="94392" x="7366000" y="2774950"/>
          <p14:tracePt t="94408" x="7353300" y="2901950"/>
          <p14:tracePt t="94425" x="7346950" y="3028950"/>
          <p14:tracePt t="94441" x="7321550" y="3149600"/>
          <p14:tracePt t="94459" x="7289800" y="3244850"/>
          <p14:tracePt t="94475" x="7258050" y="3314700"/>
          <p14:tracePt t="94492" x="7239000" y="3359150"/>
          <p14:tracePt t="94509" x="7232650" y="3390900"/>
          <p14:tracePt t="94525" x="7226300" y="3390900"/>
          <p14:tracePt t="95288" x="7226300" y="3378200"/>
          <p14:tracePt t="95296" x="7226300" y="3359150"/>
          <p14:tracePt t="95308" x="7200900" y="3346450"/>
          <p14:tracePt t="95325" x="7162800" y="3295650"/>
          <p14:tracePt t="95341" x="7137400" y="3232150"/>
          <p14:tracePt t="95358" x="7086600" y="3136900"/>
          <p14:tracePt t="95375" x="7073900" y="3016250"/>
          <p14:tracePt t="95392" x="7105650" y="2819400"/>
          <p14:tracePt t="95408" x="7143750" y="2692400"/>
          <p14:tracePt t="95425" x="7175500" y="2609850"/>
          <p14:tracePt t="95441" x="7175500" y="2584450"/>
          <p14:tracePt t="95458" x="7188200" y="2578100"/>
          <p14:tracePt t="95496" x="7188200" y="2571750"/>
          <p14:tracePt t="95529" x="7194550" y="2571750"/>
          <p14:tracePt t="95552" x="7200900" y="2571750"/>
          <p14:tracePt t="95560" x="7207250" y="2571750"/>
          <p14:tracePt t="95575" x="7213600" y="2571750"/>
          <p14:tracePt t="95592" x="7219950" y="2578100"/>
          <p14:tracePt t="95608" x="7245350" y="2590800"/>
          <p14:tracePt t="95625" x="7258050" y="2603500"/>
          <p14:tracePt t="95641" x="7264400" y="2609850"/>
          <p14:tracePt t="95658" x="7270750" y="2609850"/>
          <p14:tracePt t="95704" x="7277100" y="2609850"/>
          <p14:tracePt t="95720" x="7283450" y="2609850"/>
          <p14:tracePt t="95728" x="7283450" y="2597150"/>
          <p14:tracePt t="95741" x="7289800" y="2584450"/>
          <p14:tracePt t="95758" x="7296150" y="2559050"/>
          <p14:tracePt t="95776" x="7296150" y="2520950"/>
          <p14:tracePt t="95792" x="7308850" y="2482850"/>
          <p14:tracePt t="95808" x="7321550" y="2438400"/>
          <p14:tracePt t="95825" x="7334250" y="2400300"/>
          <p14:tracePt t="95841" x="7340600" y="2368550"/>
          <p14:tracePt t="95858" x="7353300" y="2355850"/>
          <p14:tracePt t="95875" x="7346950" y="2349500"/>
          <p14:tracePt t="95891" x="7340600" y="2336800"/>
          <p14:tracePt t="95908" x="7327900" y="2317750"/>
          <p14:tracePt t="95925" x="7321550" y="2305050"/>
          <p14:tracePt t="95941" x="7308850" y="2286000"/>
          <p14:tracePt t="95958" x="7277100" y="2266950"/>
          <p14:tracePt t="95975" x="7251700" y="2254250"/>
          <p14:tracePt t="95992" x="7226300" y="2241550"/>
          <p14:tracePt t="96008" x="7213600" y="2235200"/>
          <p14:tracePt t="96025" x="7200900" y="2235200"/>
          <p14:tracePt t="96041" x="7188200" y="2228850"/>
          <p14:tracePt t="96058" x="7162800" y="2228850"/>
          <p14:tracePt t="96075" x="7150100" y="2228850"/>
          <p14:tracePt t="96091" x="7124700" y="2228850"/>
          <p14:tracePt t="96108" x="7105650" y="2228850"/>
          <p14:tracePt t="96125" x="7092950" y="2228850"/>
          <p14:tracePt t="96158" x="7080250" y="2228850"/>
          <p14:tracePt t="96175" x="7067550" y="2235200"/>
          <p14:tracePt t="96192" x="7048500" y="2241550"/>
          <p14:tracePt t="96193" x="7035800" y="2241550"/>
          <p14:tracePt t="96208" x="7023100" y="2241550"/>
          <p14:tracePt t="96225" x="7010400" y="2241550"/>
          <p14:tracePt t="96242" x="6997700" y="2241550"/>
          <p14:tracePt t="96258" x="6997700" y="2254250"/>
          <p14:tracePt t="96275" x="6978650" y="2260600"/>
          <p14:tracePt t="96291" x="6965950" y="2266950"/>
          <p14:tracePt t="96308" x="6953250" y="2279650"/>
          <p14:tracePt t="96325" x="6940550" y="2292350"/>
          <p14:tracePt t="96342" x="6934200" y="2298700"/>
          <p14:tracePt t="96358" x="6927850" y="2305050"/>
          <p14:tracePt t="96375" x="6927850" y="2317750"/>
          <p14:tracePt t="96392" x="6915150" y="2336800"/>
          <p14:tracePt t="96408" x="6902450" y="2349500"/>
          <p14:tracePt t="96425" x="6902450" y="2368550"/>
          <p14:tracePt t="96442" x="6896100" y="2381250"/>
          <p14:tracePt t="96460" x="6896100" y="2400300"/>
          <p14:tracePt t="96475" x="6889750" y="2419350"/>
          <p14:tracePt t="96492" x="6883400" y="2438400"/>
          <p14:tracePt t="96508" x="6883400" y="2457450"/>
          <p14:tracePt t="96525" x="6877050" y="2476500"/>
          <p14:tracePt t="96541" x="6870700" y="2495550"/>
          <p14:tracePt t="96558" x="6864350" y="2508250"/>
          <p14:tracePt t="96575" x="6858000" y="2527300"/>
          <p14:tracePt t="96591" x="6851650" y="2540000"/>
          <p14:tracePt t="96593" x="6851650" y="2546350"/>
          <p14:tracePt t="96608" x="6838950" y="2565400"/>
          <p14:tracePt t="96625" x="6838950" y="2584450"/>
          <p14:tracePt t="96641" x="6838950" y="2603500"/>
          <p14:tracePt t="96659" x="6838950" y="2622550"/>
          <p14:tracePt t="96675" x="6838950" y="2654300"/>
          <p14:tracePt t="96692" x="6838950" y="2673350"/>
          <p14:tracePt t="96708" x="6838950" y="2698750"/>
          <p14:tracePt t="96725" x="6838950" y="2717800"/>
          <p14:tracePt t="96742" x="6838950" y="2743200"/>
          <p14:tracePt t="96758" x="6838950" y="2762250"/>
          <p14:tracePt t="96777" x="6832600" y="2800350"/>
          <p14:tracePt t="96792" x="6832600" y="2838450"/>
          <p14:tracePt t="96808" x="6832600" y="2876550"/>
          <p14:tracePt t="96825" x="6838950" y="2921000"/>
          <p14:tracePt t="96841" x="6845300" y="2946400"/>
          <p14:tracePt t="96859" x="6858000" y="2978150"/>
          <p14:tracePt t="96875" x="6877050" y="2997200"/>
          <p14:tracePt t="96892" x="6883400" y="3022600"/>
          <p14:tracePt t="96908" x="6889750" y="3041650"/>
          <p14:tracePt t="96925" x="6896100" y="3067050"/>
          <p14:tracePt t="96941" x="6902450" y="3079750"/>
          <p14:tracePt t="96958" x="6908800" y="3098800"/>
          <p14:tracePt t="96975" x="6927850" y="3124200"/>
          <p14:tracePt t="96992" x="6972300" y="3181350"/>
          <p14:tracePt t="97008" x="6991350" y="3206750"/>
          <p14:tracePt t="97025" x="7023100" y="3238500"/>
          <p14:tracePt t="97041" x="7054850" y="3257550"/>
          <p14:tracePt t="97058" x="7105650" y="3289300"/>
          <p14:tracePt t="97075" x="7162800" y="3327400"/>
          <p14:tracePt t="97091" x="7207250" y="3352800"/>
          <p14:tracePt t="97108" x="7245350" y="3359150"/>
          <p14:tracePt t="97125" x="7264400" y="3378200"/>
          <p14:tracePt t="97141" x="7270750" y="3390900"/>
          <p14:tracePt t="97158" x="7296150" y="3416300"/>
          <p14:tracePt t="97175" x="7353300" y="3448050"/>
          <p14:tracePt t="97191" x="7410450" y="3486150"/>
          <p14:tracePt t="97193" x="7442200" y="3505200"/>
          <p14:tracePt t="97208" x="7486650" y="3536950"/>
          <p14:tracePt t="97225" x="7524750" y="3562350"/>
          <p14:tracePt t="97241" x="7575550" y="3587750"/>
          <p14:tracePt t="97258" x="7626350" y="3606800"/>
          <p14:tracePt t="97276" x="7689850" y="3625850"/>
          <p14:tracePt t="97291" x="7747000" y="3638550"/>
          <p14:tracePt t="97308" x="7785100" y="3644900"/>
          <p14:tracePt t="97325" x="7816850" y="3657600"/>
          <p14:tracePt t="97341" x="7854950" y="3670300"/>
          <p14:tracePt t="97358" x="7874000" y="3676650"/>
          <p14:tracePt t="97376" x="7962900" y="3689350"/>
          <p14:tracePt t="97392" x="8045450" y="3689350"/>
          <p14:tracePt t="97408" x="8121650" y="3689350"/>
          <p14:tracePt t="97425" x="8185150" y="3689350"/>
          <p14:tracePt t="97442" x="8229600" y="3689350"/>
          <p14:tracePt t="97458" x="8267700" y="3689350"/>
          <p14:tracePt t="97475" x="8305800" y="3676650"/>
          <p14:tracePt t="97491" x="8350250" y="3663950"/>
          <p14:tracePt t="97509" x="8394700" y="3638550"/>
          <p14:tracePt t="97525" x="8432800" y="3606800"/>
          <p14:tracePt t="97542" x="8483600" y="3581400"/>
          <p14:tracePt t="97558" x="8528050" y="3543300"/>
          <p14:tracePt t="97575" x="8572500" y="3479800"/>
          <p14:tracePt t="97592" x="8623300" y="3422650"/>
          <p14:tracePt t="97608" x="8648700" y="3384550"/>
          <p14:tracePt t="97625" x="8667750" y="3346450"/>
          <p14:tracePt t="97641" x="8680450" y="3289300"/>
          <p14:tracePt t="97659" x="8693150" y="3232150"/>
          <p14:tracePt t="97675" x="8699500" y="3168650"/>
          <p14:tracePt t="97692" x="8699500" y="3111500"/>
          <p14:tracePt t="97708" x="8699500" y="3054350"/>
          <p14:tracePt t="97725" x="8705850" y="3009900"/>
          <p14:tracePt t="97741" x="8712200" y="2959100"/>
          <p14:tracePt t="97758" x="8712200" y="2914650"/>
          <p14:tracePt t="97775" x="8712200" y="2876550"/>
          <p14:tracePt t="97792" x="8699500" y="2813050"/>
          <p14:tracePt t="97808" x="8674100" y="2755900"/>
          <p14:tracePt t="97825" x="8642350" y="2705100"/>
          <p14:tracePt t="97842" x="8616950" y="2654300"/>
          <p14:tracePt t="97858" x="8604250" y="2628900"/>
          <p14:tracePt t="97875" x="8578850" y="2597150"/>
          <p14:tracePt t="97892" x="8540750" y="2565400"/>
          <p14:tracePt t="97908" x="8502650" y="2540000"/>
          <p14:tracePt t="97925" x="8432800" y="2495550"/>
          <p14:tracePt t="97941" x="8388350" y="2463800"/>
          <p14:tracePt t="97958" x="8324850" y="2438400"/>
          <p14:tracePt t="97975" x="8274050" y="2406650"/>
          <p14:tracePt t="97992" x="8191500" y="2368550"/>
          <p14:tracePt t="98008" x="8140700" y="2355850"/>
          <p14:tracePt t="98025" x="8096250" y="2355850"/>
          <p14:tracePt t="98042" x="8064500" y="2355850"/>
          <p14:tracePt t="98058" x="8051800" y="2355850"/>
          <p14:tracePt t="98075" x="8026400" y="2355850"/>
          <p14:tracePt t="98091" x="8013700" y="2355850"/>
          <p14:tracePt t="98108" x="7981950" y="2355850"/>
          <p14:tracePt t="98125" x="7937500" y="2355850"/>
          <p14:tracePt t="98141" x="7874000" y="2355850"/>
          <p14:tracePt t="98158" x="7810500" y="2355850"/>
          <p14:tracePt t="98175" x="7753350" y="2355850"/>
          <p14:tracePt t="98177" x="7727950" y="2355850"/>
          <p14:tracePt t="98192" x="7702550" y="2355850"/>
          <p14:tracePt t="98208" x="7620000" y="2355850"/>
          <p14:tracePt t="98225" x="7543800" y="2355850"/>
          <p14:tracePt t="98241" x="7454900" y="2355850"/>
          <p14:tracePt t="98258" x="7385050" y="2355850"/>
          <p14:tracePt t="98276" x="7327900" y="2355850"/>
          <p14:tracePt t="98291" x="7270750" y="2355850"/>
          <p14:tracePt t="98308" x="7219950" y="2355850"/>
          <p14:tracePt t="98325" x="7175500" y="2355850"/>
          <p14:tracePt t="98341" x="7143750" y="2355850"/>
          <p14:tracePt t="98358" x="7131050" y="2362200"/>
          <p14:tracePt t="98375" x="7124700" y="2362200"/>
          <p14:tracePt t="98408" x="7118350" y="2362200"/>
          <p14:tracePt t="98425" x="7092950" y="2374900"/>
          <p14:tracePt t="98441" x="7023100" y="2400300"/>
          <p14:tracePt t="98458" x="6934200" y="2444750"/>
          <p14:tracePt t="98475" x="6813550" y="2482850"/>
          <p14:tracePt t="98491" x="6661150" y="2546350"/>
          <p14:tracePt t="98508" x="6496050" y="2641600"/>
          <p14:tracePt t="98525" x="6400800" y="2679700"/>
          <p14:tracePt t="98542" x="6356350" y="2711450"/>
          <p14:tracePt t="98558" x="6350000" y="2717800"/>
          <p14:tracePt t="98591" x="6356350" y="2717800"/>
          <p14:tracePt t="98608" x="6362700" y="2711450"/>
          <p14:tracePt t="98641" x="6369050" y="2705100"/>
          <p14:tracePt t="98658" x="6369050" y="2698750"/>
          <p14:tracePt t="98675" x="6381750" y="2686050"/>
          <p14:tracePt t="98692" x="6388100" y="2673350"/>
          <p14:tracePt t="98708" x="6394450" y="2654300"/>
          <p14:tracePt t="98725" x="6400800" y="2635250"/>
          <p14:tracePt t="98742" x="6400800" y="2603500"/>
          <p14:tracePt t="98758" x="6400800" y="2571750"/>
          <p14:tracePt t="98775" x="6400800" y="2527300"/>
          <p14:tracePt t="98792" x="6356350" y="2470150"/>
          <p14:tracePt t="98794" x="6330950" y="2444750"/>
          <p14:tracePt t="98809" x="6261100" y="2381250"/>
          <p14:tracePt t="98825" x="6184900" y="2330450"/>
          <p14:tracePt t="98841" x="6096000" y="2273300"/>
          <p14:tracePt t="98858" x="6019800" y="2222500"/>
          <p14:tracePt t="98875" x="5937250" y="2171700"/>
          <p14:tracePt t="98892" x="5873750" y="2127250"/>
          <p14:tracePt t="98909" x="5822950" y="2095500"/>
          <p14:tracePt t="98925" x="5765800" y="2070100"/>
          <p14:tracePt t="98941" x="5727700" y="2044700"/>
          <p14:tracePt t="98958" x="5670550" y="2019300"/>
          <p14:tracePt t="98975" x="5619750" y="2000250"/>
          <p14:tracePt t="98992" x="5530850" y="1974850"/>
          <p14:tracePt t="99008" x="5454650" y="1974850"/>
          <p14:tracePt t="99025" x="5372100" y="1974850"/>
          <p14:tracePt t="99041" x="5289550" y="1968500"/>
          <p14:tracePt t="99058" x="5226050" y="1968500"/>
          <p14:tracePt t="99075" x="5162550" y="1974850"/>
          <p14:tracePt t="99091" x="5111750" y="1981200"/>
          <p14:tracePt t="99108" x="5080000" y="1987550"/>
          <p14:tracePt t="99125" x="5067300" y="1993900"/>
          <p14:tracePt t="99141" x="5048250" y="2006600"/>
          <p14:tracePt t="99158" x="5029200" y="2025650"/>
          <p14:tracePt t="99175" x="4997450" y="2051050"/>
          <p14:tracePt t="99191" x="4972050" y="2076450"/>
          <p14:tracePt t="99194" x="4959350" y="2089150"/>
          <p14:tracePt t="99209" x="4940300" y="2114550"/>
          <p14:tracePt t="99225" x="4933950" y="2152650"/>
          <p14:tracePt t="99242" x="4908550" y="2184400"/>
          <p14:tracePt t="99258" x="4895850" y="2216150"/>
          <p14:tracePt t="99275" x="4883150" y="2254250"/>
          <p14:tracePt t="99291" x="4870450" y="2292350"/>
          <p14:tracePt t="99308" x="4864100" y="2343150"/>
          <p14:tracePt t="99325" x="4857750" y="2400300"/>
          <p14:tracePt t="99341" x="4857750" y="2463800"/>
          <p14:tracePt t="99358" x="4857750" y="2514600"/>
          <p14:tracePt t="99375" x="4857750" y="2571750"/>
          <p14:tracePt t="99392" x="4857750" y="2635250"/>
          <p14:tracePt t="99394" x="4857750" y="2660650"/>
          <p14:tracePt t="99408" x="4857750" y="2705100"/>
          <p14:tracePt t="99425" x="4876800" y="2755900"/>
          <p14:tracePt t="99441" x="4902200" y="2813050"/>
          <p14:tracePt t="99458" x="4940300" y="2870200"/>
          <p14:tracePt t="99476" x="4978400" y="2933700"/>
          <p14:tracePt t="99491" x="5022850" y="2997200"/>
          <p14:tracePt t="99508" x="5067300" y="3048000"/>
          <p14:tracePt t="99525" x="5124450" y="3098800"/>
          <p14:tracePt t="99542" x="5207000" y="3162300"/>
          <p14:tracePt t="99558" x="5295900" y="3225800"/>
          <p14:tracePt t="99575" x="5378450" y="3289300"/>
          <p14:tracePt t="99592" x="5505450" y="3365500"/>
          <p14:tracePt t="99608" x="5575300" y="3397250"/>
          <p14:tracePt t="99625" x="5645150" y="3429000"/>
          <p14:tracePt t="99641" x="5727700" y="3454400"/>
          <p14:tracePt t="99658" x="5835650" y="3492500"/>
          <p14:tracePt t="99675" x="5943600" y="3511550"/>
          <p14:tracePt t="99692" x="6051550" y="3536950"/>
          <p14:tracePt t="99708" x="6153150" y="3568700"/>
          <p14:tracePt t="99725" x="6248400" y="3568700"/>
          <p14:tracePt t="99742" x="6350000" y="3568700"/>
          <p14:tracePt t="99759" x="6445250" y="3536950"/>
          <p14:tracePt t="99775" x="6534150" y="3486150"/>
          <p14:tracePt t="99791" x="6597650" y="3403600"/>
          <p14:tracePt t="99808" x="6680200" y="3213100"/>
          <p14:tracePt t="99825" x="6705600" y="3073400"/>
          <p14:tracePt t="99842" x="6705600" y="2940050"/>
          <p14:tracePt t="99858" x="6692900" y="2844800"/>
          <p14:tracePt t="99875" x="6667500" y="2762250"/>
          <p14:tracePt t="99892" x="6610350" y="2692400"/>
          <p14:tracePt t="99908" x="6540500" y="2641600"/>
          <p14:tracePt t="99925" x="6464300" y="2616200"/>
          <p14:tracePt t="99942" x="6388100" y="2616200"/>
          <p14:tracePt t="99958" x="6337300" y="2641600"/>
          <p14:tracePt t="99975" x="6299200" y="2660650"/>
          <p14:tracePt t="99991" x="6280150" y="2679700"/>
          <p14:tracePt t="99992" x="6273800" y="2679700"/>
          <p14:tracePt t="100008" x="6254750" y="2686050"/>
          <p14:tracePt t="100025" x="6254750" y="2692400"/>
          <p14:tracePt t="100058" x="6254750" y="2698750"/>
          <p14:tracePt t="100075" x="6254750" y="2711450"/>
          <p14:tracePt t="100091" x="6229350" y="2730500"/>
          <p14:tracePt t="100108" x="6216650" y="2736850"/>
          <p14:tracePt t="100168" x="6216650" y="2730500"/>
          <p14:tracePt t="100176" x="6223000" y="2717800"/>
          <p14:tracePt t="100192" x="6261100" y="2711450"/>
          <p14:tracePt t="100208" x="6413500" y="2667000"/>
          <p14:tracePt t="100225" x="6527800" y="2622550"/>
          <p14:tracePt t="100241" x="6667500" y="2597150"/>
          <p14:tracePt t="100259" x="6813550" y="2584450"/>
          <p14:tracePt t="100275" x="6953250" y="2565400"/>
          <p14:tracePt t="100291" x="7061200" y="2540000"/>
          <p14:tracePt t="100308" x="7131050" y="2514600"/>
          <p14:tracePt t="100325" x="7162800" y="2508250"/>
          <p14:tracePt t="100341" x="7175500" y="2501900"/>
          <p14:tracePt t="100440" x="7169150" y="2501900"/>
          <p14:tracePt t="100449" x="7150100" y="2501900"/>
          <p14:tracePt t="100458" x="7131050" y="2501900"/>
          <p14:tracePt t="100476" x="7061200" y="2514600"/>
          <p14:tracePt t="100491" x="6927850" y="2552700"/>
          <p14:tracePt t="100508" x="6762750" y="2609850"/>
          <p14:tracePt t="100525" x="6623050" y="2654300"/>
          <p14:tracePt t="100541" x="6521450" y="2692400"/>
          <p14:tracePt t="100558" x="6451600" y="2711450"/>
          <p14:tracePt t="100576" x="6413500" y="2724150"/>
          <p14:tracePt t="100592" x="6407150" y="2724150"/>
          <p14:tracePt t="100608" x="6400800" y="2730500"/>
          <p14:tracePt t="100641" x="6394450" y="2730500"/>
          <p14:tracePt t="100658" x="6400800" y="2730500"/>
          <p14:tracePt t="100675" x="6457950" y="2717800"/>
          <p14:tracePt t="100691" x="6534150" y="2679700"/>
          <p14:tracePt t="100708" x="6629400" y="2647950"/>
          <p14:tracePt t="100725" x="6756400" y="2609850"/>
          <p14:tracePt t="100742" x="6902450" y="2565400"/>
          <p14:tracePt t="100758" x="7035800" y="2520950"/>
          <p14:tracePt t="100775" x="7131050" y="2482850"/>
          <p14:tracePt t="100792" x="7194550" y="2451100"/>
          <p14:tracePt t="100808" x="7200900" y="2444750"/>
          <p14:tracePt t="100913" x="7194550" y="2444750"/>
          <p14:tracePt t="100921" x="7162800" y="2444750"/>
          <p14:tracePt t="100928" x="7118350" y="2463800"/>
          <p14:tracePt t="100941" x="7061200" y="2482850"/>
          <p14:tracePt t="100959" x="6946900" y="2520950"/>
          <p14:tracePt t="100975" x="6794500" y="2571750"/>
          <p14:tracePt t="100977" x="6711950" y="2597150"/>
          <p14:tracePt t="100992" x="6642100" y="2616200"/>
          <p14:tracePt t="101009" x="6451600" y="2654300"/>
          <p14:tracePt t="101025" x="6394450" y="2673350"/>
          <p14:tracePt t="101041" x="6369050" y="2673350"/>
          <p14:tracePt t="101058" x="6362700" y="2673350"/>
          <p14:tracePt t="101152" x="6375400" y="2667000"/>
          <p14:tracePt t="101160" x="6394450" y="2654300"/>
          <p14:tracePt t="101175" x="6413500" y="2641600"/>
          <p14:tracePt t="101192" x="6457950" y="2616200"/>
          <p14:tracePt t="101194" x="6470650" y="2609850"/>
          <p14:tracePt t="101208" x="6502400" y="2603500"/>
          <p14:tracePt t="101225" x="6521450" y="2590800"/>
          <p14:tracePt t="101241" x="6527800" y="2590800"/>
          <p14:tracePt t="101275" x="6534150" y="2590800"/>
          <p14:tracePt t="101291" x="6515100" y="2590800"/>
          <p14:tracePt t="101308" x="6451600" y="2609850"/>
          <p14:tracePt t="101325" x="6362700" y="2647950"/>
          <p14:tracePt t="101341" x="6280150" y="2679700"/>
          <p14:tracePt t="101358" x="6223000" y="2698750"/>
          <p14:tracePt t="101375" x="6184900" y="2711450"/>
          <p14:tracePt t="101376" x="6172200" y="2717800"/>
          <p14:tracePt t="101392" x="6165850" y="2724150"/>
          <p14:tracePt t="101408" x="6153150" y="2730500"/>
          <p14:tracePt t="101425" x="6153150" y="2736850"/>
          <p14:tracePt t="101480" x="6159500" y="2736850"/>
          <p14:tracePt t="101489" x="6172200" y="2730500"/>
          <p14:tracePt t="101496" x="6197600" y="2717800"/>
          <p14:tracePt t="101508" x="6229350" y="2692400"/>
          <p14:tracePt t="101525" x="6318250" y="2641600"/>
          <p14:tracePt t="101542" x="6432550" y="2584450"/>
          <p14:tracePt t="101558" x="6572250" y="2540000"/>
          <p14:tracePt t="101575" x="6718300" y="2495550"/>
          <p14:tracePt t="101577" x="6794500" y="2470150"/>
          <p14:tracePt t="101591" x="6864350" y="2457450"/>
          <p14:tracePt t="101608" x="7073900" y="2425700"/>
          <p14:tracePt t="101625" x="7156450" y="2406650"/>
          <p14:tracePt t="101642" x="7213600" y="2393950"/>
          <p14:tracePt t="101658" x="7239000" y="2393950"/>
          <p14:tracePt t="101675" x="7251700" y="2393950"/>
          <p14:tracePt t="101792" x="7239000" y="2393950"/>
          <p14:tracePt t="101800" x="7207250" y="2406650"/>
          <p14:tracePt t="101809" x="7169150" y="2419350"/>
          <p14:tracePt t="101825" x="7054850" y="2457450"/>
          <p14:tracePt t="101841" x="6927850" y="2501900"/>
          <p14:tracePt t="101858" x="6762750" y="2552700"/>
          <p14:tracePt t="101875" x="6604000" y="2609850"/>
          <p14:tracePt t="101891" x="6464300" y="2654300"/>
          <p14:tracePt t="101908" x="6356350" y="2698750"/>
          <p14:tracePt t="101925" x="6273800" y="2736850"/>
          <p14:tracePt t="101942" x="6210300" y="2768600"/>
          <p14:tracePt t="101958" x="6146800" y="2794000"/>
          <p14:tracePt t="101975" x="6096000" y="2806700"/>
          <p14:tracePt t="101991" x="6064250" y="2825750"/>
          <p14:tracePt t="101993" x="6057900" y="2825750"/>
          <p14:tracePt t="102073" x="6064250" y="2819400"/>
          <p14:tracePt t="102092" x="6076950" y="2813050"/>
          <p14:tracePt t="102108" x="6108700" y="2794000"/>
          <p14:tracePt t="102125" x="6197600" y="2768600"/>
          <p14:tracePt t="102141" x="6350000" y="2717800"/>
          <p14:tracePt t="102158" x="6521450" y="2667000"/>
          <p14:tracePt t="102175" x="6654800" y="2622550"/>
          <p14:tracePt t="102177" x="6692900" y="2609850"/>
          <p14:tracePt t="102191" x="6718300" y="2597150"/>
          <p14:tracePt t="102209" x="6724650" y="2590800"/>
          <p14:tracePt t="102296" x="6705600" y="2590800"/>
          <p14:tracePt t="102304" x="6680200" y="2603500"/>
          <p14:tracePt t="102312" x="6648450" y="2609850"/>
          <p14:tracePt t="102325" x="6616700" y="2622550"/>
          <p14:tracePt t="102342" x="6553200" y="2641600"/>
          <p14:tracePt t="102358" x="6489700" y="2660650"/>
          <p14:tracePt t="102375" x="6432550" y="2673350"/>
          <p14:tracePt t="102376" x="6407150" y="2679700"/>
          <p14:tracePt t="102391" x="6369050" y="2679700"/>
          <p14:tracePt t="102408" x="6280150" y="2679700"/>
          <p14:tracePt t="102425" x="6254750" y="2679700"/>
          <p14:tracePt t="102442" x="6242050" y="2679700"/>
          <p14:tracePt t="102544" x="6235700" y="2679700"/>
          <p14:tracePt t="102553" x="6235700" y="2686050"/>
          <p14:tracePt t="102560" x="6223000" y="2692400"/>
          <p14:tracePt t="102575" x="6216650" y="2692400"/>
          <p14:tracePt t="102592" x="6197600" y="2698750"/>
          <p14:tracePt t="102608" x="6184900" y="2711450"/>
          <p14:tracePt t="102625" x="6172200" y="2711450"/>
          <p14:tracePt t="102641" x="6165850" y="2717800"/>
          <p14:tracePt t="102768" x="6165850" y="2724150"/>
          <p14:tracePt t="102808" x="6165850" y="2730500"/>
          <p14:tracePt t="102841" x="6165850" y="2736850"/>
          <p14:tracePt t="102848" x="6172200" y="2736850"/>
          <p14:tracePt t="102858" x="6178550" y="2743200"/>
          <p14:tracePt t="102875" x="6184900" y="2743200"/>
          <p14:tracePt t="102891" x="6191250" y="2743200"/>
          <p14:tracePt t="102908" x="6197600" y="2743200"/>
          <p14:tracePt t="102925" x="6203950" y="2743200"/>
          <p14:tracePt t="102976" x="6197600" y="2749550"/>
          <p14:tracePt t="102985" x="6191250" y="2749550"/>
          <p14:tracePt t="102993" x="6178550" y="2749550"/>
          <p14:tracePt t="103016" x="6172200" y="2749550"/>
          <p14:tracePt t="103025" x="6159500" y="2749550"/>
          <p14:tracePt t="103042" x="6140450" y="2749550"/>
          <p14:tracePt t="103058" x="6108700" y="2736850"/>
          <p14:tracePt t="103075" x="6102350" y="2717800"/>
          <p14:tracePt t="103092" x="6089650" y="2698750"/>
          <p14:tracePt t="103108" x="6089650" y="2673350"/>
          <p14:tracePt t="103125" x="6089650" y="2647950"/>
          <p14:tracePt t="103141" x="6089650" y="2628900"/>
          <p14:tracePt t="103158" x="6089650" y="2622550"/>
          <p14:tracePt t="103175" x="6096000" y="2616200"/>
          <p14:tracePt t="103191" x="6102350" y="2609850"/>
          <p14:tracePt t="103193" x="6102350" y="2603500"/>
          <p14:tracePt t="103210" x="6108700" y="2603500"/>
          <p14:tracePt t="103225" x="6115050" y="2603500"/>
          <p14:tracePt t="103280" x="6134100" y="2603500"/>
          <p14:tracePt t="103289" x="6146800" y="2603500"/>
          <p14:tracePt t="103296" x="6165850" y="2603500"/>
          <p14:tracePt t="103308" x="6191250" y="2603500"/>
          <p14:tracePt t="103325" x="6229350" y="2603500"/>
          <p14:tracePt t="103341" x="6267450" y="2603500"/>
          <p14:tracePt t="103358" x="6324600" y="2616200"/>
          <p14:tracePt t="103376" x="6362700" y="2628900"/>
          <p14:tracePt t="103392" x="6375400" y="2641600"/>
          <p14:tracePt t="103408" x="6381750" y="2654300"/>
          <p14:tracePt t="103425" x="6381750" y="2679700"/>
          <p14:tracePt t="103441" x="6388100" y="2692400"/>
          <p14:tracePt t="103458" x="6388100" y="2717800"/>
          <p14:tracePt t="103475" x="6388100" y="2736850"/>
          <p14:tracePt t="103492" x="6388100" y="2774950"/>
          <p14:tracePt t="103508" x="6375400" y="2806700"/>
          <p14:tracePt t="103525" x="6337300" y="2838450"/>
          <p14:tracePt t="103542" x="6305550" y="2857500"/>
          <p14:tracePt t="103558" x="6273800" y="2876550"/>
          <p14:tracePt t="103575" x="6235700" y="2876550"/>
          <p14:tracePt t="103592" x="6191250" y="2876550"/>
          <p14:tracePt t="103593" x="6165850" y="2876550"/>
          <p14:tracePt t="103608" x="6115050" y="2876550"/>
          <p14:tracePt t="103625" x="6070600" y="2857500"/>
          <p14:tracePt t="103641" x="6038850" y="2825750"/>
          <p14:tracePt t="103659" x="6007100" y="2774950"/>
          <p14:tracePt t="103676" x="5988050" y="2736850"/>
          <p14:tracePt t="103691" x="5975350" y="2698750"/>
          <p14:tracePt t="103708" x="5969000" y="2667000"/>
          <p14:tracePt t="103725" x="5969000" y="2641600"/>
          <p14:tracePt t="103741" x="5994400" y="2616200"/>
          <p14:tracePt t="103758" x="6013450" y="2597150"/>
          <p14:tracePt t="103776" x="6083300" y="2571750"/>
          <p14:tracePt t="103791" x="6108700" y="2559050"/>
          <p14:tracePt t="103808" x="6210300" y="2559050"/>
          <p14:tracePt t="103825" x="6286500" y="2559050"/>
          <p14:tracePt t="103841" x="6388100" y="2578100"/>
          <p14:tracePt t="103858" x="6470650" y="2609850"/>
          <p14:tracePt t="103875" x="6521450" y="2635250"/>
          <p14:tracePt t="103891" x="6546850" y="2654300"/>
          <p14:tracePt t="103908" x="6553200" y="2686050"/>
          <p14:tracePt t="103925" x="6553200" y="2711450"/>
          <p14:tracePt t="103942" x="6540500" y="2743200"/>
          <p14:tracePt t="103958" x="6508750" y="2774950"/>
          <p14:tracePt t="103975" x="6470650" y="2800350"/>
          <p14:tracePt t="103992" x="6388100" y="2832100"/>
          <p14:tracePt t="104008" x="6330950" y="2851150"/>
          <p14:tracePt t="104025" x="6280150" y="2857500"/>
          <p14:tracePt t="104042" x="6229350" y="2857500"/>
          <p14:tracePt t="104058" x="6191250" y="2851150"/>
          <p14:tracePt t="104075" x="6159500" y="2825750"/>
          <p14:tracePt t="104091" x="6134100" y="2794000"/>
          <p14:tracePt t="104108" x="6121400" y="2762250"/>
          <p14:tracePt t="104125" x="6115050" y="2717800"/>
          <p14:tracePt t="104141" x="6108700" y="2686050"/>
          <p14:tracePt t="104158" x="6108700" y="2654300"/>
          <p14:tracePt t="104175" x="6108700" y="2635250"/>
          <p14:tracePt t="104264" x="6115050" y="2635250"/>
          <p14:tracePt t="104288" x="6127750" y="2622550"/>
          <p14:tracePt t="104296" x="6140450" y="2603500"/>
          <p14:tracePt t="104304" x="6165850" y="2590800"/>
          <p14:tracePt t="104325" x="6210300" y="2527300"/>
          <p14:tracePt t="104341" x="6254750" y="2463800"/>
          <p14:tracePt t="104359" x="6267450" y="2393950"/>
          <p14:tracePt t="104375" x="6267450" y="2343150"/>
          <p14:tracePt t="104377" x="6267450" y="2317750"/>
          <p14:tracePt t="104392" x="6267450" y="2279650"/>
          <p14:tracePt t="104408" x="6242050" y="2247900"/>
          <p14:tracePt t="104425" x="6203950" y="2222500"/>
          <p14:tracePt t="104442" x="6165850" y="2209800"/>
          <p14:tracePt t="104458" x="6134100" y="2203450"/>
          <p14:tracePt t="104475" x="6115050" y="2203450"/>
          <p14:tracePt t="104492" x="6102350" y="2203450"/>
          <p14:tracePt t="104508" x="6089650" y="2203450"/>
          <p14:tracePt t="104525" x="6064250" y="2203450"/>
          <p14:tracePt t="104541" x="6045200" y="2222500"/>
          <p14:tracePt t="104558" x="6038850" y="2228850"/>
          <p14:tracePt t="104575" x="6032500" y="2241550"/>
          <p14:tracePt t="104592" x="6026150" y="2260600"/>
          <p14:tracePt t="104594" x="6026150" y="2266950"/>
          <p14:tracePt t="104608" x="6026150" y="2292350"/>
          <p14:tracePt t="104625" x="6051550" y="2317750"/>
          <p14:tracePt t="104641" x="6076950" y="2343150"/>
          <p14:tracePt t="104658" x="6089650" y="2349500"/>
          <p14:tracePt t="104675" x="6102350" y="2355850"/>
          <p14:tracePt t="104692" x="6108700" y="2362200"/>
          <p14:tracePt t="104920" x="6115050" y="2349500"/>
          <p14:tracePt t="104928" x="6127750" y="2330450"/>
          <p14:tracePt t="104937" x="6146800" y="2317750"/>
          <p14:tracePt t="104944" x="6159500" y="2292350"/>
          <p14:tracePt t="104958" x="6172200" y="2273300"/>
          <p14:tracePt t="104975" x="6197600" y="2241550"/>
          <p14:tracePt t="104992" x="6216650" y="2216150"/>
          <p14:tracePt t="105008" x="6223000" y="2203450"/>
          <p14:tracePt t="105112" x="6229350" y="2203450"/>
          <p14:tracePt t="105121" x="6235700" y="2203450"/>
          <p14:tracePt t="105128" x="6242050" y="2203450"/>
          <p14:tracePt t="105141" x="6248400" y="2203450"/>
          <p14:tracePt t="105158" x="6248400" y="2190750"/>
          <p14:tracePt t="105208" x="6248400" y="2197100"/>
          <p14:tracePt t="105217" x="6229350" y="2209800"/>
          <p14:tracePt t="105225" x="6229350" y="2222500"/>
          <p14:tracePt t="105241" x="6223000" y="2260600"/>
          <p14:tracePt t="105258" x="6216650" y="2298700"/>
          <p14:tracePt t="105275" x="6210300" y="2343150"/>
          <p14:tracePt t="105291" x="6210300" y="2368550"/>
          <p14:tracePt t="105308" x="6229350" y="2381250"/>
          <p14:tracePt t="105326" x="6242050" y="2381250"/>
          <p14:tracePt t="105384" x="6248400" y="2381250"/>
          <p14:tracePt t="105400" x="6254750" y="2381250"/>
          <p14:tracePt t="105409" x="6254750" y="2368550"/>
          <p14:tracePt t="105425" x="6261100" y="2349500"/>
          <p14:tracePt t="105442" x="6267450" y="2343150"/>
          <p14:tracePt t="105496" x="6254750" y="2343150"/>
          <p14:tracePt t="105504" x="6248400" y="2343150"/>
          <p14:tracePt t="105512" x="6242050" y="2343150"/>
          <p14:tracePt t="105525" x="6235700" y="2343150"/>
          <p14:tracePt t="105542" x="6229350" y="2343150"/>
          <p14:tracePt t="105558" x="6216650" y="2343150"/>
          <p14:tracePt t="105575" x="6210300" y="2343150"/>
          <p14:tracePt t="105591" x="6203950" y="2343150"/>
          <p14:tracePt t="105608" x="6203950" y="2324100"/>
          <p14:tracePt t="105625" x="6197600" y="2298700"/>
          <p14:tracePt t="105641" x="6191250" y="2286000"/>
          <p14:tracePt t="105658" x="6184900" y="2286000"/>
          <p14:tracePt t="105696" x="6184900" y="2279650"/>
          <p14:tracePt t="105708" x="6197600" y="2273300"/>
          <p14:tracePt t="105725" x="6203950" y="2266950"/>
          <p14:tracePt t="105742" x="6210300" y="2266950"/>
          <p14:tracePt t="105778" x="6210300" y="2286000"/>
          <p14:tracePt t="105792" x="6210300" y="2305050"/>
          <p14:tracePt t="105809" x="6286500" y="2355850"/>
          <p14:tracePt t="105825" x="6350000" y="2374900"/>
          <p14:tracePt t="105841" x="6419850" y="2374900"/>
          <p14:tracePt t="105858" x="6470650" y="2374900"/>
          <p14:tracePt t="105875" x="6477000" y="2362200"/>
          <p14:tracePt t="105892" x="6483350" y="2349500"/>
          <p14:tracePt t="105908" x="6508750" y="2336800"/>
          <p14:tracePt t="105925" x="6584950" y="2324100"/>
          <p14:tracePt t="105941" x="6724650" y="2317750"/>
          <p14:tracePt t="105958" x="6883400" y="2317750"/>
          <p14:tracePt t="105975" x="7035800" y="2317750"/>
          <p14:tracePt t="105977" x="7105650" y="2317750"/>
          <p14:tracePt t="105991" x="7181850" y="2317750"/>
          <p14:tracePt t="106008" x="7315200" y="2324100"/>
          <p14:tracePt t="106026" x="7340600" y="2324100"/>
          <p14:tracePt t="106042" x="7346950" y="2324100"/>
          <p14:tracePt t="106075" x="7346950" y="2343150"/>
          <p14:tracePt t="106092" x="7346950" y="2368550"/>
          <p14:tracePt t="106108" x="7359650" y="2400300"/>
          <p14:tracePt t="106125" x="7385050" y="2432050"/>
          <p14:tracePt t="106142" x="7397750" y="2457450"/>
          <p14:tracePt t="106158" x="7404100" y="2476500"/>
          <p14:tracePt t="106175" x="7404100" y="2501900"/>
          <p14:tracePt t="106191" x="7397750" y="2514600"/>
          <p14:tracePt t="106208" x="7385050" y="2520950"/>
          <p14:tracePt t="106225" x="7359650" y="2527300"/>
          <p14:tracePt t="106242" x="7327900" y="2533650"/>
          <p14:tracePt t="106259" x="7277100" y="2533650"/>
          <p14:tracePt t="106275" x="7239000" y="2533650"/>
          <p14:tracePt t="106292" x="7207250" y="2527300"/>
          <p14:tracePt t="106308" x="7162800" y="2489200"/>
          <p14:tracePt t="106326" x="7137400" y="2444750"/>
          <p14:tracePt t="106342" x="7124700" y="2400300"/>
          <p14:tracePt t="106358" x="7124700" y="2355850"/>
          <p14:tracePt t="106375" x="7124700" y="2324100"/>
          <p14:tracePt t="106392" x="7124700" y="2311400"/>
          <p14:tracePt t="106408" x="7124700" y="2298700"/>
          <p14:tracePt t="106425" x="7124700" y="2292350"/>
          <p14:tracePt t="106441" x="7143750" y="2273300"/>
          <p14:tracePt t="106458" x="7150100" y="2247900"/>
          <p14:tracePt t="106475" x="7150100" y="2203450"/>
          <p14:tracePt t="106492" x="7150100" y="2165350"/>
          <p14:tracePt t="106508" x="7143750" y="2139950"/>
          <p14:tracePt t="106525" x="7105650" y="2101850"/>
          <p14:tracePt t="106542" x="7092950" y="2089150"/>
          <p14:tracePt t="106558" x="7080250" y="2076450"/>
          <p14:tracePt t="106640" x="7080250" y="2070100"/>
          <p14:tracePt t="106649" x="7073900" y="2051050"/>
          <p14:tracePt t="106658" x="7067550" y="2038350"/>
          <p14:tracePt t="106675" x="7035800" y="1987550"/>
          <p14:tracePt t="106692" x="6997700" y="1943100"/>
          <p14:tracePt t="106709" x="6965950" y="1911350"/>
          <p14:tracePt t="106725" x="6940550" y="1905000"/>
          <p14:tracePt t="106742" x="6927850" y="1905000"/>
          <p14:tracePt t="106758" x="6915150" y="1917700"/>
          <p14:tracePt t="106775" x="6896100" y="1981200"/>
          <p14:tracePt t="106777" x="6889750" y="2012950"/>
          <p14:tracePt t="106792" x="6864350" y="2063750"/>
          <p14:tracePt t="106809" x="6858000" y="2089150"/>
          <p14:tracePt t="106825" x="6858000" y="2101850"/>
          <p14:tracePt t="106864" x="6870700" y="2101850"/>
          <p14:tracePt t="106875" x="6896100" y="2095500"/>
          <p14:tracePt t="106892" x="6965950" y="2063750"/>
          <p14:tracePt t="106908" x="7023100" y="2032000"/>
          <p14:tracePt t="106925" x="7048500" y="2019300"/>
          <p14:tracePt t="106941" x="7054850" y="2012950"/>
          <p14:tracePt t="106978" x="7054850" y="2025650"/>
          <p14:tracePt t="106991" x="7042150" y="2044700"/>
          <p14:tracePt t="107009" x="7029450" y="2089150"/>
          <p14:tracePt t="107025" x="7042150" y="2101850"/>
          <p14:tracePt t="107042" x="7054850" y="2108200"/>
          <p14:tracePt t="107058" x="7105650" y="2108200"/>
          <p14:tracePt t="107075" x="7181850" y="2095500"/>
          <p14:tracePt t="107092" x="7258050" y="2063750"/>
          <p14:tracePt t="107108" x="7315200" y="2019300"/>
          <p14:tracePt t="107125" x="7359650" y="1993900"/>
          <p14:tracePt t="107142" x="7359650" y="1987550"/>
          <p14:tracePt t="107158" x="7366000" y="1987550"/>
          <p14:tracePt t="107175" x="7353300" y="1987550"/>
          <p14:tracePt t="107191" x="7346950" y="1993900"/>
          <p14:tracePt t="107208" x="7327900" y="2057400"/>
          <p14:tracePt t="107225" x="7321550" y="2095500"/>
          <p14:tracePt t="107242" x="7321550" y="2127250"/>
          <p14:tracePt t="107258" x="7334250" y="2139950"/>
          <p14:tracePt t="107275" x="7359650" y="2139950"/>
          <p14:tracePt t="107291" x="7397750" y="2139950"/>
          <p14:tracePt t="107308" x="7448550" y="2127250"/>
          <p14:tracePt t="107325" x="7486650" y="2095500"/>
          <p14:tracePt t="107342" x="7512050" y="2063750"/>
          <p14:tracePt t="107358" x="7518400" y="2051050"/>
          <p14:tracePt t="107392" x="7512050" y="2057400"/>
          <p14:tracePt t="107408" x="7486650" y="2108200"/>
          <p14:tracePt t="107425" x="7473950" y="2139950"/>
          <p14:tracePt t="107441" x="7473950" y="2159000"/>
          <p14:tracePt t="107458" x="7473950" y="2165350"/>
          <p14:tracePt t="107568" x="7461250" y="2165350"/>
          <p14:tracePt t="107576" x="7442200" y="2184400"/>
          <p14:tracePt t="107592" x="7416800" y="2209800"/>
          <p14:tracePt t="107608" x="7277100" y="2305050"/>
          <p14:tracePt t="107625" x="7156450" y="2387600"/>
          <p14:tracePt t="107642" x="7029450" y="2463800"/>
          <p14:tracePt t="107658" x="6889750" y="2533650"/>
          <p14:tracePt t="107675" x="6794500" y="2590800"/>
          <p14:tracePt t="107692" x="6724650" y="2622550"/>
          <p14:tracePt t="107709" x="6699250" y="2635250"/>
          <p14:tracePt t="107725" x="6686550" y="2647950"/>
          <p14:tracePt t="107742" x="6680200" y="2654300"/>
          <p14:tracePt t="107759" x="6673850" y="2667000"/>
          <p14:tracePt t="107776" x="6654800" y="2686050"/>
          <p14:tracePt t="107791" x="6642100" y="2698750"/>
          <p14:tracePt t="107808" x="6610350" y="2711450"/>
          <p14:tracePt t="107825" x="6597650" y="2717800"/>
          <p14:tracePt t="107858" x="6584950" y="2724150"/>
          <p14:tracePt t="107875" x="6565900" y="2730500"/>
          <p14:tracePt t="107891" x="6540500" y="2730500"/>
          <p14:tracePt t="107908" x="6521450" y="2730500"/>
          <p14:tracePt t="107925" x="6496050" y="2730500"/>
          <p14:tracePt t="107941" x="6470650" y="2730500"/>
          <p14:tracePt t="107958" x="6438900" y="2730500"/>
          <p14:tracePt t="107975" x="6413500" y="2730500"/>
          <p14:tracePt t="107976" x="6400800" y="2730500"/>
          <p14:tracePt t="107992" x="6381750" y="2730500"/>
          <p14:tracePt t="108008" x="6350000" y="2730500"/>
          <p14:tracePt t="108025" x="6324600" y="2730500"/>
          <p14:tracePt t="108042" x="6318250" y="2736850"/>
          <p14:tracePt t="108059" x="6305550" y="2743200"/>
          <p14:tracePt t="108075" x="6286500" y="2743200"/>
          <p14:tracePt t="108092" x="6273800" y="2749550"/>
          <p14:tracePt t="108109" x="6261100" y="2755900"/>
          <p14:tracePt t="108125" x="6254750" y="2755900"/>
          <p14:tracePt t="108142" x="6248400" y="2755900"/>
          <p14:tracePt t="108158" x="6248400" y="2762250"/>
          <p14:tracePt t="108192" x="6242050" y="2762250"/>
          <p14:tracePt t="108208" x="6235700" y="2762250"/>
          <p14:tracePt t="108264" x="6229350" y="2762250"/>
          <p14:tracePt t="108329" x="6223000" y="2762250"/>
          <p14:tracePt t="108337" x="6210300" y="2762250"/>
          <p14:tracePt t="108344" x="6203950" y="2762250"/>
          <p14:tracePt t="108358" x="6197600" y="2768600"/>
          <p14:tracePt t="108375" x="6184900" y="2774950"/>
          <p14:tracePt t="108393" x="6159500" y="2781300"/>
          <p14:tracePt t="108408" x="6153150" y="2781300"/>
          <p14:tracePt t="108425" x="6140450" y="2781300"/>
          <p14:tracePt t="108441" x="6121400" y="2781300"/>
          <p14:tracePt t="108458" x="6083300" y="2781300"/>
          <p14:tracePt t="108475" x="6051550" y="2781300"/>
          <p14:tracePt t="108492" x="6026150" y="2781300"/>
          <p14:tracePt t="108508" x="6019800" y="2781300"/>
          <p14:tracePt t="108525" x="6019800" y="2774950"/>
          <p14:tracePt t="108584" x="6019800" y="2768600"/>
          <p14:tracePt t="108593" x="6019800" y="2762250"/>
          <p14:tracePt t="108600" x="6032500" y="2762250"/>
          <p14:tracePt t="108609" x="6045200" y="2762250"/>
          <p14:tracePt t="108625" x="6051550" y="2762250"/>
          <p14:tracePt t="108672" x="6057900" y="2762250"/>
          <p14:tracePt t="108680" x="6064250" y="2762250"/>
          <p14:tracePt t="108691" x="6070600" y="2774950"/>
          <p14:tracePt t="108708" x="6070600" y="2787650"/>
          <p14:tracePt t="108744" x="6051550" y="2774950"/>
          <p14:tracePt t="108758" x="6026150" y="2749550"/>
          <p14:tracePt t="108775" x="6000750" y="2705100"/>
          <p14:tracePt t="108777" x="5994400" y="2679700"/>
          <p14:tracePt t="108792" x="5994400" y="2654300"/>
          <p14:tracePt t="108808" x="6019800" y="2616200"/>
          <p14:tracePt t="108825" x="6064250" y="2603500"/>
          <p14:tracePt t="108842" x="6153150" y="2597150"/>
          <p14:tracePt t="108858" x="6280150" y="2597150"/>
          <p14:tracePt t="108875" x="6400800" y="2597150"/>
          <p14:tracePt t="108891" x="6502400" y="2616200"/>
          <p14:tracePt t="108908" x="6540500" y="2641600"/>
          <p14:tracePt t="108925" x="6546850" y="2654300"/>
          <p14:tracePt t="108942" x="6515100" y="2692400"/>
          <p14:tracePt t="108958" x="6457950" y="2717800"/>
          <p14:tracePt t="108975" x="6419850" y="2749550"/>
          <p14:tracePt t="108992" x="6381750" y="2762250"/>
          <p14:tracePt t="108993" x="6350000" y="2768600"/>
          <p14:tracePt t="109009" x="6311900" y="2774950"/>
          <p14:tracePt t="109025" x="6286500" y="2774950"/>
          <p14:tracePt t="109058" x="6286500" y="2755900"/>
          <p14:tracePt t="109075" x="6318250" y="2711450"/>
          <p14:tracePt t="109092" x="6400800" y="2667000"/>
          <p14:tracePt t="109109" x="6515100" y="2628900"/>
          <p14:tracePt t="109125" x="6610350" y="2597150"/>
          <p14:tracePt t="109142" x="6699250" y="2571750"/>
          <p14:tracePt t="109158" x="6769100" y="2552700"/>
          <p14:tracePt t="109175" x="6838950" y="2546350"/>
          <p14:tracePt t="109192" x="6927850" y="2546350"/>
          <p14:tracePt t="109209" x="7061200" y="2540000"/>
          <p14:tracePt t="109225" x="7137400" y="2527300"/>
          <p14:tracePt t="109242" x="7181850" y="2514600"/>
          <p14:tracePt t="109259" x="7219950" y="2501900"/>
          <p14:tracePt t="109275" x="7251700" y="2489200"/>
          <p14:tracePt t="109292" x="7264400" y="2482850"/>
          <p14:tracePt t="109368" x="7258050" y="2489200"/>
          <p14:tracePt t="109377" x="7258050" y="2495550"/>
          <p14:tracePt t="109384" x="7245350" y="2501900"/>
          <p14:tracePt t="109393" x="7239000" y="2508250"/>
          <p14:tracePt t="109408" x="7219950" y="2514600"/>
          <p14:tracePt t="109425" x="7194550" y="2527300"/>
          <p14:tracePt t="109442" x="7162800" y="2527300"/>
          <p14:tracePt t="109458" x="7137400" y="2533650"/>
          <p14:tracePt t="109475" x="7124700" y="2533650"/>
          <p14:tracePt t="109491" x="7112000" y="2533650"/>
          <p14:tracePt t="109508" x="7086600" y="2533650"/>
          <p14:tracePt t="109525" x="7061200" y="2508250"/>
          <p14:tracePt t="109542" x="7042150" y="2482850"/>
          <p14:tracePt t="109558" x="7035800" y="2457450"/>
          <p14:tracePt t="109575" x="7035800" y="2444750"/>
          <p14:tracePt t="109592" x="7035800" y="2425700"/>
          <p14:tracePt t="109594" x="7035800" y="2419350"/>
          <p14:tracePt t="109608" x="7035800" y="2413000"/>
          <p14:tracePt t="109625" x="7048500" y="2400300"/>
          <p14:tracePt t="109642" x="7061200" y="2387600"/>
          <p14:tracePt t="109658" x="7092950" y="2368550"/>
          <p14:tracePt t="109675" x="7131050" y="2349500"/>
          <p14:tracePt t="109692" x="7162800" y="2336800"/>
          <p14:tracePt t="109708" x="7194550" y="2317750"/>
          <p14:tracePt t="109725" x="7232650" y="2305050"/>
          <p14:tracePt t="109742" x="7258050" y="2292350"/>
          <p14:tracePt t="109759" x="7289800" y="2286000"/>
          <p14:tracePt t="109775" x="7315200" y="2286000"/>
          <p14:tracePt t="109777" x="7327900" y="2286000"/>
          <p14:tracePt t="109792" x="7334250" y="2286000"/>
          <p14:tracePt t="109809" x="7359650" y="2286000"/>
          <p14:tracePt t="109825" x="7378700" y="2286000"/>
          <p14:tracePt t="109841" x="7385050" y="2286000"/>
          <p14:tracePt t="109858" x="7385050" y="2292350"/>
          <p14:tracePt t="109891" x="7404100" y="2305050"/>
          <p14:tracePt t="109908" x="7423150" y="2330450"/>
          <p14:tracePt t="109925" x="7442200" y="2336800"/>
          <p14:tracePt t="109942" x="7467600" y="2343150"/>
          <p14:tracePt t="109975" x="7473950" y="2349500"/>
          <p14:tracePt t="110048" x="7473950" y="2355850"/>
          <p14:tracePt t="110056" x="7486650" y="2362200"/>
          <p14:tracePt t="110075" x="7493000" y="2374900"/>
          <p14:tracePt t="110091" x="7512050" y="2400300"/>
          <p14:tracePt t="110108" x="7518400" y="2419350"/>
          <p14:tracePt t="110125" x="7518400" y="2425700"/>
          <p14:tracePt t="110142" x="7518400" y="2438400"/>
          <p14:tracePt t="110158" x="7518400" y="2451100"/>
          <p14:tracePt t="110175" x="7518400" y="2470150"/>
          <p14:tracePt t="110192" x="7518400" y="2482850"/>
          <p14:tracePt t="110208" x="7518400" y="2501900"/>
          <p14:tracePt t="110225" x="7505700" y="2527300"/>
          <p14:tracePt t="110242" x="7493000" y="2540000"/>
          <p14:tracePt t="110259" x="7486650" y="2552700"/>
          <p14:tracePt t="110275" x="7480300" y="2559050"/>
          <p14:tracePt t="110292" x="7473950" y="2571750"/>
          <p14:tracePt t="110308" x="7461250" y="2584450"/>
          <p14:tracePt t="110325" x="7423150" y="2603500"/>
          <p14:tracePt t="110342" x="7397750" y="2622550"/>
          <p14:tracePt t="110358" x="7359650" y="2628900"/>
          <p14:tracePt t="110375" x="7334250" y="2635250"/>
          <p14:tracePt t="110392" x="7327900" y="2635250"/>
          <p14:tracePt t="110432" x="7315200" y="2635250"/>
          <p14:tracePt t="110448" x="7296150" y="2635250"/>
          <p14:tracePt t="110458" x="7258050" y="2635250"/>
          <p14:tracePt t="110475" x="7143750" y="2635250"/>
          <p14:tracePt t="110491" x="6997700" y="2635250"/>
          <p14:tracePt t="110508" x="6838950" y="2628900"/>
          <p14:tracePt t="110525" x="6692900" y="2628900"/>
          <p14:tracePt t="110542" x="6559550" y="2628900"/>
          <p14:tracePt t="110559" x="6464300" y="2628900"/>
          <p14:tracePt t="110575" x="6407150" y="2647950"/>
          <p14:tracePt t="110577" x="6388100" y="2647950"/>
          <p14:tracePt t="110592" x="6375400" y="2654300"/>
          <p14:tracePt t="110609" x="6362700" y="2673350"/>
          <p14:tracePt t="110625" x="6330950" y="2686050"/>
          <p14:tracePt t="110641" x="6292850" y="2705100"/>
          <p14:tracePt t="110659" x="6254750" y="2724150"/>
          <p14:tracePt t="110675" x="6223000" y="2736850"/>
          <p14:tracePt t="110692" x="6197600" y="2743200"/>
          <p14:tracePt t="110708" x="6159500" y="2749550"/>
          <p14:tracePt t="110725" x="6121400" y="2762250"/>
          <p14:tracePt t="110742" x="6096000" y="2768600"/>
          <p14:tracePt t="110758" x="6089650" y="2774950"/>
          <p14:tracePt t="110792" x="6089650" y="2781300"/>
          <p14:tracePt t="110896" x="6096000" y="2781300"/>
          <p14:tracePt t="110904" x="6108700" y="2781300"/>
          <p14:tracePt t="110912" x="6127750" y="2768600"/>
          <p14:tracePt t="110925" x="6153150" y="2755900"/>
          <p14:tracePt t="110942" x="6203950" y="2724150"/>
          <p14:tracePt t="110958" x="6261100" y="2692400"/>
          <p14:tracePt t="110975" x="6362700" y="2667000"/>
          <p14:tracePt t="110976" x="6413500" y="2641600"/>
          <p14:tracePt t="110992" x="6483350" y="2622550"/>
          <p14:tracePt t="111008" x="6750050" y="2552700"/>
          <p14:tracePt t="111025" x="6946900" y="2533650"/>
          <p14:tracePt t="111042" x="7061200" y="2501900"/>
          <p14:tracePt t="111058" x="7137400" y="2476500"/>
          <p14:tracePt t="111075" x="7181850" y="2463800"/>
          <p14:tracePt t="111092" x="7207250" y="2457450"/>
          <p14:tracePt t="111688" x="7200900" y="2457450"/>
          <p14:tracePt t="111696" x="7169150" y="2470150"/>
          <p14:tracePt t="111705" x="7137400" y="2489200"/>
          <p14:tracePt t="111725" x="7016750" y="2565400"/>
          <p14:tracePt t="111741" x="6858000" y="2667000"/>
          <p14:tracePt t="111758" x="6661150" y="2743200"/>
          <p14:tracePt t="111775" x="6457950" y="2806700"/>
          <p14:tracePt t="111792" x="6299200" y="2863850"/>
          <p14:tracePt t="111793" x="6235700" y="2882900"/>
          <p14:tracePt t="111809" x="6115050" y="2908300"/>
          <p14:tracePt t="111825" x="6045200" y="2927350"/>
          <p14:tracePt t="111841" x="6019800" y="2940050"/>
          <p14:tracePt t="111928" x="6019800" y="2933700"/>
          <p14:tracePt t="111944" x="6019800" y="2927350"/>
          <p14:tracePt t="111960" x="6019800" y="2921000"/>
          <p14:tracePt t="111969" x="6026150" y="2921000"/>
          <p14:tracePt t="111977" x="6032500" y="2914650"/>
          <p14:tracePt t="111991" x="6032500" y="2908300"/>
          <p14:tracePt t="112008" x="6051550" y="2882900"/>
          <p14:tracePt t="112025" x="6070600" y="2857500"/>
          <p14:tracePt t="112042" x="6089650" y="2825750"/>
          <p14:tracePt t="112058" x="6134100" y="2787650"/>
          <p14:tracePt t="112076" x="6165850" y="2762250"/>
          <p14:tracePt t="112092" x="6197600" y="2749550"/>
          <p14:tracePt t="112108" x="6216650" y="2743200"/>
          <p14:tracePt t="112125" x="6242050" y="2730500"/>
          <p14:tracePt t="112142" x="6280150" y="2711450"/>
          <p14:tracePt t="112158" x="6318250" y="2698750"/>
          <p14:tracePt t="112175" x="6343650" y="2692400"/>
          <p14:tracePt t="112177" x="6356350" y="2692400"/>
          <p14:tracePt t="112191" x="6356350" y="2686050"/>
          <p14:tracePt t="112208" x="6375400" y="2679700"/>
          <p14:tracePt t="112320" x="6369050" y="2679700"/>
          <p14:tracePt t="112329" x="6362700" y="2679700"/>
          <p14:tracePt t="112336" x="6356350" y="2679700"/>
          <p14:tracePt t="112344" x="6350000" y="2679700"/>
          <p14:tracePt t="112358" x="6343650" y="2686050"/>
          <p14:tracePt t="112375" x="6337300" y="2686050"/>
          <p14:tracePt t="112392" x="6330950" y="2692400"/>
          <p14:tracePt t="112393" x="6324600" y="2698750"/>
          <p14:tracePt t="112409" x="6311900" y="2711450"/>
          <p14:tracePt t="112442" x="6299200" y="2711450"/>
          <p14:tracePt t="112536" x="6305550" y="2711450"/>
          <p14:tracePt t="112544" x="6330950" y="2698750"/>
          <p14:tracePt t="112552" x="6375400" y="2686050"/>
          <p14:tracePt t="112560" x="6432550" y="2667000"/>
          <p14:tracePt t="112575" x="6502400" y="2647950"/>
          <p14:tracePt t="112592" x="6680200" y="2590800"/>
          <p14:tracePt t="112593" x="6769100" y="2565400"/>
          <p14:tracePt t="112609" x="6953250" y="2501900"/>
          <p14:tracePt t="112625" x="7124700" y="2470150"/>
          <p14:tracePt t="112642" x="7219950" y="2438400"/>
          <p14:tracePt t="112658" x="7245350" y="2419350"/>
          <p14:tracePt t="112792" x="7245350" y="2425700"/>
          <p14:tracePt t="112800" x="7245350" y="2432050"/>
          <p14:tracePt t="112816" x="7245350" y="2438400"/>
          <p14:tracePt t="112825" x="7232650" y="2438400"/>
          <p14:tracePt t="112841" x="7200900" y="2451100"/>
          <p14:tracePt t="112858" x="7137400" y="2476500"/>
          <p14:tracePt t="112875" x="7042150" y="2527300"/>
          <p14:tracePt t="112892" x="6915150" y="2578100"/>
          <p14:tracePt t="112908" x="6807200" y="2609850"/>
          <p14:tracePt t="112925" x="6724650" y="2641600"/>
          <p14:tracePt t="112942" x="6635750" y="2673350"/>
          <p14:tracePt t="112958" x="6553200" y="2705100"/>
          <p14:tracePt t="112975" x="6489700" y="2743200"/>
          <p14:tracePt t="112992" x="6438900" y="2755900"/>
          <p14:tracePt t="112993" x="6419850" y="2762250"/>
          <p14:tracePt t="113008" x="6400800" y="2768600"/>
          <p14:tracePt t="113026" x="6388100" y="2774950"/>
          <p14:tracePt t="113041" x="6381750" y="2774950"/>
          <p14:tracePt t="113058" x="6369050" y="2774950"/>
          <p14:tracePt t="113075" x="6356350" y="2781300"/>
          <p14:tracePt t="113344" x="6356350" y="2774950"/>
          <p14:tracePt t="113416" x="6356350" y="2768600"/>
          <p14:tracePt t="113425" x="6362700" y="2768600"/>
          <p14:tracePt t="113442" x="6369050" y="2762250"/>
          <p14:tracePt t="113459" x="6381750" y="2755900"/>
          <p14:tracePt t="113475" x="6400800" y="2749550"/>
          <p14:tracePt t="113492" x="6438900" y="2736850"/>
          <p14:tracePt t="113508" x="6521450" y="2711450"/>
          <p14:tracePt t="113525" x="6642100" y="2673350"/>
          <p14:tracePt t="113542" x="6788150" y="2628900"/>
          <p14:tracePt t="113559" x="6927850" y="2590800"/>
          <p14:tracePt t="113575" x="7061200" y="2565400"/>
          <p14:tracePt t="113578" x="7124700" y="2565400"/>
          <p14:tracePt t="113592" x="7162800" y="2552700"/>
          <p14:tracePt t="113608" x="7219950" y="2546350"/>
          <p14:tracePt t="113625" x="7226300" y="2540000"/>
          <p14:tracePt t="113642" x="7245350" y="2527300"/>
          <p14:tracePt t="113658" x="7270750" y="2527300"/>
          <p14:tracePt t="113675" x="7277100" y="2527300"/>
          <p14:tracePt t="113737" x="7277100" y="2520950"/>
          <p14:tracePt t="114320" x="7264400" y="2520950"/>
          <p14:tracePt t="114328" x="7264400" y="2527300"/>
          <p14:tracePt t="114336" x="7245350" y="2527300"/>
          <p14:tracePt t="114344" x="7232650" y="2527300"/>
          <p14:tracePt t="114358" x="7226300" y="2533650"/>
          <p14:tracePt t="114375" x="7200900" y="2546350"/>
          <p14:tracePt t="114391" x="7175500" y="2552700"/>
          <p14:tracePt t="114408" x="7118350" y="2571750"/>
          <p14:tracePt t="114425" x="7099300" y="2584450"/>
          <p14:tracePt t="114442" x="7086600" y="2584450"/>
          <p14:tracePt t="114458" x="7086600" y="2590800"/>
          <p14:tracePt t="114475" x="7061200" y="2590800"/>
          <p14:tracePt t="114492" x="7023100" y="2603500"/>
          <p14:tracePt t="114509" x="6965950" y="2616200"/>
          <p14:tracePt t="114525" x="6889750" y="2641600"/>
          <p14:tracePt t="114542" x="6788150" y="2660650"/>
          <p14:tracePt t="114558" x="6654800" y="2692400"/>
          <p14:tracePt t="114575" x="6534150" y="2730500"/>
          <p14:tracePt t="114592" x="6438900" y="2762250"/>
          <p14:tracePt t="114594" x="6400800" y="2774950"/>
          <p14:tracePt t="114608" x="6343650" y="2794000"/>
          <p14:tracePt t="114625" x="6324600" y="2800350"/>
          <p14:tracePt t="114642" x="6311900" y="2806700"/>
          <p14:tracePt t="114658" x="6305550" y="2806700"/>
          <p14:tracePt t="114832" x="6305550" y="2800350"/>
          <p14:tracePt t="114841" x="6305550" y="2794000"/>
          <p14:tracePt t="114848" x="6311900" y="2781300"/>
          <p14:tracePt t="114858" x="6330950" y="2768600"/>
          <p14:tracePt t="114875" x="6388100" y="2755900"/>
          <p14:tracePt t="114891" x="6451600" y="2730500"/>
          <p14:tracePt t="114908" x="6540500" y="2692400"/>
          <p14:tracePt t="114925" x="6654800" y="2660650"/>
          <p14:tracePt t="114942" x="6775450" y="2622550"/>
          <p14:tracePt t="114959" x="6921500" y="2584450"/>
          <p14:tracePt t="114975" x="7048500" y="2540000"/>
          <p14:tracePt t="114977" x="7124700" y="2527300"/>
          <p14:tracePt t="114992" x="7181850" y="2508250"/>
          <p14:tracePt t="115009" x="7334250" y="2451100"/>
          <p14:tracePt t="115025" x="7385050" y="2438400"/>
          <p14:tracePt t="115041" x="7397750" y="2438400"/>
          <p14:tracePt t="115058" x="7404100" y="2438400"/>
          <p14:tracePt t="115232" x="7397750" y="2438400"/>
          <p14:tracePt t="115336" x="7391400" y="2438400"/>
          <p14:tracePt t="115344" x="7385050" y="2438400"/>
          <p14:tracePt t="117456" x="7359650" y="2457450"/>
          <p14:tracePt t="117464" x="7321550" y="2470150"/>
          <p14:tracePt t="117475" x="7277100" y="2482850"/>
          <p14:tracePt t="117492" x="7188200" y="2514600"/>
          <p14:tracePt t="117508" x="7099300" y="2540000"/>
          <p14:tracePt t="117525" x="7004050" y="2552700"/>
          <p14:tracePt t="117542" x="6915150" y="2552700"/>
          <p14:tracePt t="117558" x="6826250" y="2552700"/>
          <p14:tracePt t="117575" x="6731000" y="2552700"/>
          <p14:tracePt t="117592" x="6642100" y="2552700"/>
          <p14:tracePt t="117594" x="6610350" y="2552700"/>
          <p14:tracePt t="117608" x="6578600" y="2552700"/>
          <p14:tracePt t="117656" x="6572250" y="2552700"/>
          <p14:tracePt t="117664" x="6553200" y="2552700"/>
          <p14:tracePt t="117675" x="6521450" y="2546350"/>
          <p14:tracePt t="117692" x="6451600" y="2540000"/>
          <p14:tracePt t="117708" x="6394450" y="2527300"/>
          <p14:tracePt t="117726" x="6343650" y="2533650"/>
          <p14:tracePt t="117742" x="6292850" y="2533650"/>
          <p14:tracePt t="117759" x="6254750" y="2533650"/>
          <p14:tracePt t="117776" x="6184900" y="2533650"/>
          <p14:tracePt t="117792" x="6165850" y="2546350"/>
          <p14:tracePt t="117808" x="6096000" y="2571750"/>
          <p14:tracePt t="117825" x="6064250" y="2590800"/>
          <p14:tracePt t="117842" x="6038850" y="2603500"/>
          <p14:tracePt t="117859" x="6019800" y="2616200"/>
          <p14:tracePt t="117875" x="6007100" y="2622550"/>
          <p14:tracePt t="118576" x="6019800" y="2616200"/>
          <p14:tracePt t="118584" x="6032500" y="2616200"/>
          <p14:tracePt t="118593" x="6045200" y="2609850"/>
          <p14:tracePt t="118608" x="6057900" y="2603500"/>
          <p14:tracePt t="118625" x="6064250" y="2603500"/>
          <p14:tracePt t="118744" x="6070600" y="2603500"/>
          <p14:tracePt t="118857" x="6089650" y="2603500"/>
          <p14:tracePt t="118875" x="6178550" y="2603500"/>
          <p14:tracePt t="118892" x="6299200" y="2603500"/>
          <p14:tracePt t="118908" x="6445250" y="2603500"/>
          <p14:tracePt t="118925" x="6578600" y="2603500"/>
          <p14:tracePt t="118942" x="6692900" y="2571750"/>
          <p14:tracePt t="118958" x="6788150" y="2565400"/>
          <p14:tracePt t="118975" x="6851650" y="2527300"/>
          <p14:tracePt t="118977" x="6870700" y="2514600"/>
          <p14:tracePt t="118992" x="6896100" y="2508250"/>
          <p14:tracePt t="119008" x="6934200" y="2495550"/>
          <p14:tracePt t="119025" x="6953250" y="2489200"/>
          <p14:tracePt t="119042" x="6965950" y="2482850"/>
          <p14:tracePt t="119088" x="6972300" y="2482850"/>
          <p14:tracePt t="119793" x="6978650" y="2470150"/>
          <p14:tracePt t="119801" x="7004050" y="2463800"/>
          <p14:tracePt t="119809" x="7016750" y="2457450"/>
          <p14:tracePt t="119825" x="7048500" y="2451100"/>
          <p14:tracePt t="119842" x="7080250" y="2438400"/>
          <p14:tracePt t="119859" x="7099300" y="2432050"/>
          <p14:tracePt t="119875" x="7124700" y="2425700"/>
          <p14:tracePt t="119892" x="7131050" y="2425700"/>
          <p14:tracePt t="120193" x="7124700" y="2425700"/>
          <p14:tracePt t="120200" x="7118350" y="2425700"/>
          <p14:tracePt t="120209" x="7105650" y="2425700"/>
          <p14:tracePt t="120225" x="7067550" y="2451100"/>
          <p14:tracePt t="120242" x="7023100" y="2489200"/>
          <p14:tracePt t="120258" x="6965950" y="2508250"/>
          <p14:tracePt t="120275" x="6908800" y="2527300"/>
          <p14:tracePt t="120292" x="6838950" y="2540000"/>
          <p14:tracePt t="120308" x="6800850" y="2559050"/>
          <p14:tracePt t="120325" x="6762750" y="2565400"/>
          <p14:tracePt t="120342" x="6750050" y="2565400"/>
          <p14:tracePt t="120359" x="6724650" y="2565400"/>
          <p14:tracePt t="120375" x="6686550" y="2565400"/>
          <p14:tracePt t="120377" x="6667500" y="2565400"/>
          <p14:tracePt t="120392" x="6635750" y="2565400"/>
          <p14:tracePt t="120408" x="6559550" y="2546350"/>
          <p14:tracePt t="120425" x="6508750" y="2520950"/>
          <p14:tracePt t="120442" x="6464300" y="2508250"/>
          <p14:tracePt t="120459" x="6438900" y="2489200"/>
          <p14:tracePt t="120475" x="6426200" y="2482850"/>
          <p14:tracePt t="120492" x="6413500" y="2451100"/>
          <p14:tracePt t="120508" x="6400800" y="2425700"/>
          <p14:tracePt t="120525" x="6381750" y="2400300"/>
          <p14:tracePt t="120542" x="6356350" y="2374900"/>
          <p14:tracePt t="120559" x="6330950" y="2355850"/>
          <p14:tracePt t="120575" x="6299200" y="2330450"/>
          <p14:tracePt t="120577" x="6280150" y="2311400"/>
          <p14:tracePt t="120592" x="6248400" y="2279650"/>
          <p14:tracePt t="120608" x="6216650" y="2247900"/>
          <p14:tracePt t="120625" x="6197600" y="2228850"/>
          <p14:tracePt t="120642" x="6184900" y="2216150"/>
          <p14:tracePt t="120675" x="6178550" y="2209800"/>
          <p14:tracePt t="120691" x="6178550" y="2203450"/>
          <p14:tracePt t="120708" x="6165850" y="2190750"/>
          <p14:tracePt t="120725" x="6159500" y="2190750"/>
          <p14:tracePt t="120741" x="6153150" y="2190750"/>
          <p14:tracePt t="120969" x="6146800" y="2190750"/>
          <p14:tracePt t="120976" x="6140450" y="2190750"/>
          <p14:tracePt t="121977" x="6140450" y="2184400"/>
          <p14:tracePt t="121984" x="6140450" y="2178050"/>
          <p14:tracePt t="121994" x="6146800" y="2165350"/>
          <p14:tracePt t="122008" x="6159500" y="2146300"/>
          <p14:tracePt t="122025" x="6184900" y="2120900"/>
          <p14:tracePt t="122042" x="6203950" y="2089150"/>
          <p14:tracePt t="122058" x="6229350" y="2051050"/>
          <p14:tracePt t="122075" x="6254750" y="2012950"/>
          <p14:tracePt t="122092" x="6273800" y="1981200"/>
          <p14:tracePt t="122108" x="6286500" y="1955800"/>
          <p14:tracePt t="122125" x="6292850" y="1943100"/>
          <p14:tracePt t="122142" x="6299200" y="1930400"/>
          <p14:tracePt t="122159" x="6305550" y="1930400"/>
          <p14:tracePt t="122192" x="6305550" y="1924050"/>
          <p14:tracePt t="122208" x="6305550" y="1911350"/>
          <p14:tracePt t="122272" x="6292850" y="1911350"/>
          <p14:tracePt t="122280" x="6286500" y="1911350"/>
          <p14:tracePt t="122291" x="6273800" y="1943100"/>
          <p14:tracePt t="122308" x="6267450" y="2025650"/>
          <p14:tracePt t="122325" x="6267450" y="2114550"/>
          <p14:tracePt t="122342" x="6267450" y="2190750"/>
          <p14:tracePt t="122359" x="6267450" y="2266950"/>
          <p14:tracePt t="122376" x="6267450" y="2330450"/>
          <p14:tracePt t="122377" x="6267450" y="2362200"/>
          <p14:tracePt t="122392" x="6273800" y="2393950"/>
          <p14:tracePt t="122409" x="6280150" y="2470150"/>
          <p14:tracePt t="122425" x="6280150" y="2533650"/>
          <p14:tracePt t="122442" x="6292850" y="2590800"/>
          <p14:tracePt t="122459" x="6299200" y="2641600"/>
          <p14:tracePt t="122477" x="6299200" y="2660650"/>
          <p14:tracePt t="122492" x="6299200" y="2673350"/>
          <p14:tracePt t="122509" x="6299200" y="2686050"/>
          <p14:tracePt t="122542" x="6292850" y="2686050"/>
          <p14:tracePt t="122616" x="6299200" y="2679700"/>
          <p14:tracePt t="122625" x="6311900" y="2667000"/>
          <p14:tracePt t="122642" x="6350000" y="2647950"/>
          <p14:tracePt t="122658" x="6419850" y="2628900"/>
          <p14:tracePt t="122675" x="6527800" y="2609850"/>
          <p14:tracePt t="122692" x="6654800" y="2590800"/>
          <p14:tracePt t="122708" x="6781800" y="2552700"/>
          <p14:tracePt t="122725" x="6883400" y="2520950"/>
          <p14:tracePt t="122742" x="6965950" y="2495550"/>
          <p14:tracePt t="122758" x="7010400" y="2489200"/>
          <p14:tracePt t="122775" x="7035800" y="2476500"/>
          <p14:tracePt t="122792" x="7112000" y="2451100"/>
          <p14:tracePt t="122808" x="7150100" y="2432050"/>
          <p14:tracePt t="122825" x="7169150" y="2419350"/>
          <p14:tracePt t="122842" x="7169150" y="2413000"/>
          <p14:tracePt t="122929" x="7175500" y="2413000"/>
          <p14:tracePt t="122952" x="7175500" y="2419350"/>
          <p14:tracePt t="122961" x="7175500" y="2425700"/>
          <p14:tracePt t="122969" x="7175500" y="2432050"/>
          <p14:tracePt t="122977" x="7175500" y="2444750"/>
          <p14:tracePt t="122992" x="7175500" y="2457450"/>
          <p14:tracePt t="123008" x="7175500" y="2501900"/>
          <p14:tracePt t="123025" x="7175500" y="2527300"/>
          <p14:tracePt t="123041" x="7175500" y="2540000"/>
          <p14:tracePt t="123059" x="7156450" y="2546350"/>
          <p14:tracePt t="123075" x="7131050" y="2552700"/>
          <p14:tracePt t="123092" x="7086600" y="2552700"/>
          <p14:tracePt t="123109" x="7054850" y="2533650"/>
          <p14:tracePt t="123125" x="7042150" y="2508250"/>
          <p14:tracePt t="123142" x="7042150" y="2444750"/>
          <p14:tracePt t="123159" x="7029450" y="2381250"/>
          <p14:tracePt t="123175" x="7029450" y="2330450"/>
          <p14:tracePt t="123177" x="7029450" y="2305050"/>
          <p14:tracePt t="123192" x="7029450" y="2292350"/>
          <p14:tracePt t="123208" x="7073900" y="2266950"/>
          <p14:tracePt t="123225" x="7143750" y="2254250"/>
          <p14:tracePt t="123242" x="7245350" y="2254250"/>
          <p14:tracePt t="123258" x="7340600" y="2279650"/>
          <p14:tracePt t="123275" x="7391400" y="2305050"/>
          <p14:tracePt t="123291" x="7416800" y="2324100"/>
          <p14:tracePt t="123309" x="7423150" y="2368550"/>
          <p14:tracePt t="123327" x="7423150" y="2400300"/>
          <p14:tracePt t="123342" x="7397750" y="2432050"/>
          <p14:tracePt t="123344" x="7378700" y="2444750"/>
          <p14:tracePt t="123359" x="7346950" y="2451100"/>
          <p14:tracePt t="123375" x="7296150" y="2470150"/>
          <p14:tracePt t="123377" x="7264400" y="2482850"/>
          <p14:tracePt t="123393" x="7175500" y="2482850"/>
          <p14:tracePt t="123408" x="7092950" y="2482850"/>
          <p14:tracePt t="123425" x="7010400" y="2482850"/>
          <p14:tracePt t="123442" x="6940550" y="2457450"/>
          <p14:tracePt t="123458" x="6902450" y="2413000"/>
          <p14:tracePt t="123476" x="6877050" y="2362200"/>
          <p14:tracePt t="123492" x="6877050" y="2311400"/>
          <p14:tracePt t="123509" x="6889750" y="2266950"/>
          <p14:tracePt t="123525" x="6940550" y="2241550"/>
          <p14:tracePt t="123541" x="7016750" y="2216150"/>
          <p14:tracePt t="123558" x="7112000" y="2209800"/>
          <p14:tracePt t="123575" x="7175500" y="2203450"/>
          <p14:tracePt t="123592" x="7213600" y="2216150"/>
          <p14:tracePt t="123594" x="7232650" y="2235200"/>
          <p14:tracePt t="123608" x="7264400" y="2298700"/>
          <p14:tracePt t="123625" x="7283450" y="2368550"/>
          <p14:tracePt t="123642" x="7289800" y="2432050"/>
          <p14:tracePt t="123658" x="7289800" y="2489200"/>
          <p14:tracePt t="123675" x="7251700" y="2527300"/>
          <p14:tracePt t="123692" x="7213600" y="2552700"/>
          <p14:tracePt t="123708" x="7169150" y="2565400"/>
          <p14:tracePt t="123725" x="7124700" y="2565400"/>
          <p14:tracePt t="123742" x="7099300" y="2552700"/>
          <p14:tracePt t="123759" x="7067550" y="2508250"/>
          <p14:tracePt t="123775" x="7054850" y="2457450"/>
          <p14:tracePt t="123777" x="7048500" y="2419350"/>
          <p14:tracePt t="123791" x="7054850" y="2381250"/>
          <p14:tracePt t="123809" x="7067550" y="2362200"/>
          <p14:tracePt t="123825" x="7080250" y="2362200"/>
          <p14:tracePt t="123858" x="7073900" y="2362200"/>
          <p14:tracePt t="123875" x="7042150" y="2425700"/>
          <p14:tracePt t="123892" x="6965950" y="2508250"/>
          <p14:tracePt t="123909" x="6864350" y="2571750"/>
          <p14:tracePt t="123925" x="6750050" y="2616200"/>
          <p14:tracePt t="123942" x="6623050" y="2654300"/>
          <p14:tracePt t="123959" x="6483350" y="2667000"/>
          <p14:tracePt t="123976" x="6343650" y="2667000"/>
          <p14:tracePt t="123977" x="6286500" y="2667000"/>
          <p14:tracePt t="123992" x="6254750" y="2667000"/>
          <p14:tracePt t="124008" x="6197600" y="2667000"/>
          <p14:tracePt t="124120" x="6191250" y="2660650"/>
          <p14:tracePt t="124129" x="6178550" y="2654300"/>
          <p14:tracePt t="124136" x="6159500" y="2654300"/>
          <p14:tracePt t="124144" x="6134100" y="2654300"/>
          <p14:tracePt t="124158" x="6108700" y="2654300"/>
          <p14:tracePt t="124175" x="6045200" y="2654300"/>
          <p14:tracePt t="124178" x="6013450" y="2654300"/>
          <p14:tracePt t="124192" x="5994400" y="2654300"/>
          <p14:tracePt t="124208" x="5962650" y="2654300"/>
          <p14:tracePt t="124225" x="5962650" y="2647950"/>
          <p14:tracePt t="124242" x="5962650" y="2616200"/>
          <p14:tracePt t="124258" x="5962650" y="2571750"/>
          <p14:tracePt t="124276" x="5962650" y="2527300"/>
          <p14:tracePt t="124292" x="5994400" y="2495550"/>
          <p14:tracePt t="124308" x="6038850" y="2476500"/>
          <p14:tracePt t="124325" x="6108700" y="2470150"/>
          <p14:tracePt t="124341" x="6184900" y="2470150"/>
          <p14:tracePt t="124359" x="6235700" y="2489200"/>
          <p14:tracePt t="124376" x="6318250" y="2546350"/>
          <p14:tracePt t="124392" x="6324600" y="2565400"/>
          <p14:tracePt t="124408" x="6330950" y="2641600"/>
          <p14:tracePt t="124425" x="6305550" y="2686050"/>
          <p14:tracePt t="124442" x="6273800" y="2717800"/>
          <p14:tracePt t="124459" x="6229350" y="2743200"/>
          <p14:tracePt t="124476" x="6178550" y="2762250"/>
          <p14:tracePt t="124492" x="6121400" y="2768600"/>
          <p14:tracePt t="124509" x="6070600" y="2768600"/>
          <p14:tracePt t="124525" x="6032500" y="2755900"/>
          <p14:tracePt t="124542" x="6007100" y="2724150"/>
          <p14:tracePt t="124558" x="5994400" y="2673350"/>
          <p14:tracePt t="124575" x="5994400" y="2622550"/>
          <p14:tracePt t="124592" x="6013450" y="2590800"/>
          <p14:tracePt t="124594" x="6032500" y="2571750"/>
          <p14:tracePt t="124608" x="6076950" y="2552700"/>
          <p14:tracePt t="124625" x="6140450" y="2540000"/>
          <p14:tracePt t="124642" x="6223000" y="2540000"/>
          <p14:tracePt t="124659" x="6299200" y="2565400"/>
          <p14:tracePt t="124675" x="6343650" y="2609850"/>
          <p14:tracePt t="124692" x="6362700" y="2641600"/>
          <p14:tracePt t="124708" x="6362700" y="2673350"/>
          <p14:tracePt t="124725" x="6343650" y="2698750"/>
          <p14:tracePt t="124742" x="6318250" y="2717800"/>
          <p14:tracePt t="124759" x="6299200" y="2730500"/>
          <p14:tracePt t="124775" x="6280150" y="2730500"/>
          <p14:tracePt t="124777" x="6280150" y="2736850"/>
          <p14:tracePt t="124945" x="6273800" y="2736850"/>
          <p14:tracePt t="124984" x="6273800" y="2717800"/>
          <p14:tracePt t="124993" x="6286500" y="2698750"/>
          <p14:tracePt t="125000" x="6318250" y="2679700"/>
          <p14:tracePt t="125009" x="6350000" y="2660650"/>
          <p14:tracePt t="125025" x="6445250" y="2622550"/>
          <p14:tracePt t="125042" x="6565900" y="2584450"/>
          <p14:tracePt t="125058" x="6737350" y="2540000"/>
          <p14:tracePt t="125075" x="6902450" y="2508250"/>
          <p14:tracePt t="125091" x="7054850" y="2482850"/>
          <p14:tracePt t="125109" x="7150100" y="2476500"/>
          <p14:tracePt t="125125" x="7194550" y="2470150"/>
          <p14:tracePt t="125142" x="7200900" y="2470150"/>
          <p14:tracePt t="125192" x="7200900" y="2476500"/>
          <p14:tracePt t="125201" x="7188200" y="2482850"/>
          <p14:tracePt t="125208" x="7175500" y="2489200"/>
          <p14:tracePt t="125225" x="7118350" y="2514600"/>
          <p14:tracePt t="125242" x="7029450" y="2565400"/>
          <p14:tracePt t="125259" x="6877050" y="2622550"/>
          <p14:tracePt t="125275" x="6705600" y="2686050"/>
          <p14:tracePt t="125292" x="6540500" y="2755900"/>
          <p14:tracePt t="125308" x="6394450" y="2806700"/>
          <p14:tracePt t="125325" x="6305550" y="2832100"/>
          <p14:tracePt t="125342" x="6254750" y="2851150"/>
          <p14:tracePt t="125358" x="6235700" y="2851150"/>
          <p14:tracePt t="125448" x="6235700" y="2838450"/>
          <p14:tracePt t="125456" x="6254750" y="2819400"/>
          <p14:tracePt t="125475" x="6305550" y="2787650"/>
          <p14:tracePt t="125492" x="6388100" y="2749550"/>
          <p14:tracePt t="125508" x="6508750" y="2698750"/>
          <p14:tracePt t="125525" x="6616700" y="2635250"/>
          <p14:tracePt t="125542" x="6762750" y="2578100"/>
          <p14:tracePt t="125559" x="6889750" y="2533650"/>
          <p14:tracePt t="125575" x="7004050" y="2501900"/>
          <p14:tracePt t="125577" x="7048500" y="2489200"/>
          <p14:tracePt t="125592" x="7105650" y="2457450"/>
          <p14:tracePt t="125608" x="7131050" y="2444750"/>
          <p14:tracePt t="125625" x="7143750" y="2444750"/>
          <p14:tracePt t="125720" x="7124700" y="2444750"/>
          <p14:tracePt t="125728" x="7080250" y="2463800"/>
          <p14:tracePt t="125736" x="7004050" y="2482850"/>
          <p14:tracePt t="125744" x="6921500" y="2508250"/>
          <p14:tracePt t="125758" x="6838950" y="2533650"/>
          <p14:tracePt t="125775" x="6667500" y="2578100"/>
          <p14:tracePt t="125792" x="6483350" y="2635250"/>
          <p14:tracePt t="125808" x="6369050" y="2667000"/>
          <p14:tracePt t="125825" x="6311900" y="2686050"/>
          <p14:tracePt t="125842" x="6299200" y="2686050"/>
          <p14:tracePt t="125896" x="6299200" y="2679700"/>
          <p14:tracePt t="125911" x="6299200" y="2673350"/>
          <p14:tracePt t="125920" x="6299200" y="2660650"/>
          <p14:tracePt t="125928" x="6318250" y="2641600"/>
          <p14:tracePt t="125942" x="6337300" y="2628900"/>
          <p14:tracePt t="125958" x="6413500" y="2590800"/>
          <p14:tracePt t="125975" x="6546850" y="2540000"/>
          <p14:tracePt t="125992" x="6788150" y="2451100"/>
          <p14:tracePt t="126008" x="6940550" y="2425700"/>
          <p14:tracePt t="126025" x="7042150" y="2393950"/>
          <p14:tracePt t="126042" x="7105650" y="2393950"/>
          <p14:tracePt t="126058" x="7124700" y="2393950"/>
          <p14:tracePt t="126224" x="7124700" y="2400300"/>
          <p14:tracePt t="126240" x="7124700" y="2406650"/>
          <p14:tracePt t="126258" x="7112000" y="2419350"/>
          <p14:tracePt t="126275" x="7099300" y="2419350"/>
          <p14:tracePt t="126320" x="7099300" y="2425700"/>
          <p14:tracePt t="126336" x="7099300" y="2432050"/>
          <p14:tracePt t="126344" x="7067550" y="2444750"/>
          <p14:tracePt t="126358" x="7029450" y="2463800"/>
          <p14:tracePt t="126375" x="6927850" y="2501900"/>
          <p14:tracePt t="126392" x="6724650" y="2546350"/>
          <p14:tracePt t="126408" x="6635750" y="2578100"/>
          <p14:tracePt t="126425" x="6534150" y="2616200"/>
          <p14:tracePt t="126442" x="6432550" y="2654300"/>
          <p14:tracePt t="126459" x="6318250" y="2686050"/>
          <p14:tracePt t="126476" x="6223000" y="2711450"/>
          <p14:tracePt t="126492" x="6153150" y="2730500"/>
          <p14:tracePt t="126508" x="6083300" y="2762250"/>
          <p14:tracePt t="126525" x="6019800" y="2762250"/>
          <p14:tracePt t="126542" x="5962650" y="2768600"/>
          <p14:tracePt t="126559" x="5924550" y="2774950"/>
          <p14:tracePt t="126575" x="5918200" y="2774950"/>
          <p14:tracePt t="126624" x="5918200" y="2781300"/>
          <p14:tracePt t="126752" x="5918200" y="2774950"/>
          <p14:tracePt t="126760" x="5930900" y="2762250"/>
          <p14:tracePt t="126769" x="5962650" y="2755900"/>
          <p14:tracePt t="126776" x="6007100" y="2755900"/>
          <p14:tracePt t="126792" x="6127750" y="2730500"/>
          <p14:tracePt t="126809" x="6286500" y="2679700"/>
          <p14:tracePt t="126825" x="6445250" y="2616200"/>
          <p14:tracePt t="126842" x="6604000" y="2590800"/>
          <p14:tracePt t="126859" x="6724650" y="2559050"/>
          <p14:tracePt t="126875" x="6800850" y="2527300"/>
          <p14:tracePt t="126892" x="6858000" y="2514600"/>
          <p14:tracePt t="126908" x="6915150" y="2482850"/>
          <p14:tracePt t="126925" x="6972300" y="2470150"/>
          <p14:tracePt t="126942" x="7029450" y="2457450"/>
          <p14:tracePt t="126959" x="7054850" y="2444750"/>
          <p14:tracePt t="126975" x="7067550" y="2444750"/>
          <p14:tracePt t="127032" x="7067550" y="2438400"/>
          <p14:tracePt t="127072" x="7067550" y="2444750"/>
          <p14:tracePt t="127080" x="7067550" y="2457450"/>
          <p14:tracePt t="127092" x="7067550" y="2463800"/>
          <p14:tracePt t="127108" x="7004050" y="2501900"/>
          <p14:tracePt t="127125" x="6921500" y="2527300"/>
          <p14:tracePt t="127142" x="6819900" y="2559050"/>
          <p14:tracePt t="127158" x="6680200" y="2603500"/>
          <p14:tracePt t="127175" x="6521450" y="2641600"/>
          <p14:tracePt t="127192" x="6369050" y="2692400"/>
          <p14:tracePt t="127194" x="6305550" y="2711450"/>
          <p14:tracePt t="127208" x="6229350" y="2736850"/>
          <p14:tracePt t="127225" x="6191250" y="2736850"/>
          <p14:tracePt t="127242" x="6159500" y="2736850"/>
          <p14:tracePt t="127376" x="6165850" y="2736850"/>
          <p14:tracePt t="127384" x="6191250" y="2717800"/>
          <p14:tracePt t="127392" x="6223000" y="2705100"/>
          <p14:tracePt t="127408" x="6299200" y="2673350"/>
          <p14:tracePt t="127425" x="6407150" y="2628900"/>
          <p14:tracePt t="127442" x="6540500" y="2590800"/>
          <p14:tracePt t="127458" x="6711950" y="2546350"/>
          <p14:tracePt t="127475" x="6889750" y="2495550"/>
          <p14:tracePt t="127492" x="7048500" y="2451100"/>
          <p14:tracePt t="127508" x="7162800" y="2413000"/>
          <p14:tracePt t="127525" x="7213600" y="2400300"/>
          <p14:tracePt t="127542" x="7245350" y="2387600"/>
          <p14:tracePt t="127558" x="7277100" y="2381250"/>
          <p14:tracePt t="127575" x="7296150" y="2374900"/>
          <p14:tracePt t="127680" x="7283450" y="2374900"/>
          <p14:tracePt t="127689" x="7270750" y="2374900"/>
          <p14:tracePt t="127696" x="7258050" y="2374900"/>
          <p14:tracePt t="127708" x="7232650" y="2381250"/>
          <p14:tracePt t="127725" x="7175500" y="2400300"/>
          <p14:tracePt t="127741" x="7105650" y="2425700"/>
          <p14:tracePt t="127758" x="7023100" y="2451100"/>
          <p14:tracePt t="127776" x="6877050" y="2501900"/>
          <p14:tracePt t="127792" x="6762750" y="2540000"/>
          <p14:tracePt t="127808" x="6642100" y="2578100"/>
          <p14:tracePt t="127825" x="6534150" y="2622550"/>
          <p14:tracePt t="127842" x="6419850" y="2647950"/>
          <p14:tracePt t="127858" x="6330950" y="2679700"/>
          <p14:tracePt t="127875" x="6235700" y="2711450"/>
          <p14:tracePt t="127892" x="6146800" y="2724150"/>
          <p14:tracePt t="127908" x="6076950" y="2724150"/>
          <p14:tracePt t="127925" x="6019800" y="2724150"/>
          <p14:tracePt t="127942" x="5969000" y="2724150"/>
          <p14:tracePt t="127958" x="5937250" y="2724150"/>
          <p14:tracePt t="127975" x="5924550" y="2724150"/>
          <p14:tracePt t="128121" x="5924550" y="2717800"/>
          <p14:tracePt t="128128" x="5930900" y="2717800"/>
          <p14:tracePt t="128137" x="5937250" y="2711450"/>
          <p14:tracePt t="128160" x="5943600" y="2711450"/>
          <p14:tracePt t="128176" x="5949950" y="2711450"/>
          <p14:tracePt t="128217" x="5956300" y="2711450"/>
          <p14:tracePt t="128224" x="5975350" y="2711450"/>
          <p14:tracePt t="128242" x="6007100" y="2711450"/>
          <p14:tracePt t="128258" x="6051550" y="2711450"/>
          <p14:tracePt t="128275" x="6096000" y="2705100"/>
          <p14:tracePt t="128292" x="6146800" y="2705100"/>
          <p14:tracePt t="128308" x="6172200" y="2705100"/>
          <p14:tracePt t="128326" x="6172200" y="2698750"/>
          <p14:tracePt t="128342" x="6178550" y="2698750"/>
          <p14:tracePt t="128592" x="6184900" y="2692400"/>
          <p14:tracePt t="128601" x="6197600" y="2692400"/>
          <p14:tracePt t="128792" x="6203950" y="2692400"/>
          <p14:tracePt t="128800" x="6210300" y="2692400"/>
          <p14:tracePt t="128809" x="6216650" y="2692400"/>
          <p14:tracePt t="128825" x="6223000" y="2692400"/>
          <p14:tracePt t="128842" x="6229350" y="2692400"/>
          <p14:tracePt t="128937" x="6229350" y="2686050"/>
          <p14:tracePt t="128944" x="6254750" y="2686050"/>
          <p14:tracePt t="128953" x="6267450" y="2679700"/>
          <p14:tracePt t="128960" x="6280150" y="2673350"/>
          <p14:tracePt t="128976" x="6311900" y="2654300"/>
          <p14:tracePt t="128992" x="6318250" y="2647950"/>
          <p14:tracePt t="129009" x="6350000" y="2622550"/>
          <p14:tracePt t="129025" x="6400800" y="2603500"/>
          <p14:tracePt t="129042" x="6464300" y="2584450"/>
          <p14:tracePt t="129059" x="6521450" y="2540000"/>
          <p14:tracePt t="129075" x="6553200" y="2520950"/>
          <p14:tracePt t="129092" x="6553200" y="2501900"/>
          <p14:tracePt t="129109" x="6559550" y="2489200"/>
          <p14:tracePt t="129125" x="6572250" y="2476500"/>
          <p14:tracePt t="129142" x="6610350" y="2451100"/>
          <p14:tracePt t="129159" x="6661150" y="2406650"/>
          <p14:tracePt t="129177" x="6699250" y="2349500"/>
          <p14:tracePt t="129192" x="6699250" y="2330450"/>
          <p14:tracePt t="129280" x="6692900" y="2330450"/>
          <p14:tracePt t="129289" x="6686550" y="2343150"/>
          <p14:tracePt t="129296" x="6673850" y="2355850"/>
          <p14:tracePt t="129308" x="6667500" y="2374900"/>
          <p14:tracePt t="129325" x="6661150" y="2406650"/>
          <p14:tracePt t="129342" x="6661150" y="2438400"/>
          <p14:tracePt t="129359" x="6661150" y="2444750"/>
          <p14:tracePt t="129375" x="6661150" y="2463800"/>
          <p14:tracePt t="129377" x="6661150" y="2470150"/>
          <p14:tracePt t="129392" x="6635750" y="2501900"/>
          <p14:tracePt t="129409" x="6559550" y="2546350"/>
          <p14:tracePt t="129425" x="6464300" y="2597150"/>
          <p14:tracePt t="129442" x="6407150" y="2635250"/>
          <p14:tracePt t="129458" x="6381750" y="2660650"/>
          <p14:tracePt t="129476" x="6362700" y="2679700"/>
          <p14:tracePt t="129492" x="6350000" y="2698750"/>
          <p14:tracePt t="129656" x="6343650" y="2698750"/>
          <p14:tracePt t="129664" x="6330950" y="2698750"/>
          <p14:tracePt t="129675" x="6318250" y="2698750"/>
          <p14:tracePt t="129692" x="6286500" y="2711450"/>
          <p14:tracePt t="129708" x="6267450" y="2717800"/>
          <p14:tracePt t="129824" x="6286500" y="2717800"/>
          <p14:tracePt t="129842" x="6356350" y="2717800"/>
          <p14:tracePt t="129858" x="6438900" y="2717800"/>
          <p14:tracePt t="129875" x="6483350" y="2711450"/>
          <p14:tracePt t="129892" x="6489700" y="2711450"/>
          <p14:tracePt t="130272" x="6489700" y="2705100"/>
          <p14:tracePt t="130280" x="6496050" y="2705100"/>
          <p14:tracePt t="130292" x="6527800" y="2692400"/>
          <p14:tracePt t="130308" x="6642100" y="2660650"/>
          <p14:tracePt t="130326" x="6845300" y="2609850"/>
          <p14:tracePt t="130342" x="7042150" y="2565400"/>
          <p14:tracePt t="130359" x="7226300" y="2546350"/>
          <p14:tracePt t="130375" x="7346950" y="2508250"/>
          <p14:tracePt t="130377" x="7378700" y="2501900"/>
          <p14:tracePt t="130392" x="7391400" y="2501900"/>
          <p14:tracePt t="130600" x="7346950" y="2501900"/>
          <p14:tracePt t="130609" x="7289800" y="2514600"/>
          <p14:tracePt t="130625" x="7124700" y="2546350"/>
          <p14:tracePt t="130642" x="6896100" y="2590800"/>
          <p14:tracePt t="130659" x="6661150" y="2616200"/>
          <p14:tracePt t="130675" x="6470650" y="2622550"/>
          <p14:tracePt t="130692" x="6318250" y="2622550"/>
          <p14:tracePt t="130708" x="6254750" y="2628900"/>
          <p14:tracePt t="130725" x="6248400" y="2628900"/>
          <p14:tracePt t="131040" x="6261100" y="2628900"/>
          <p14:tracePt t="131058" x="6318250" y="2628900"/>
          <p14:tracePt t="131075" x="6400800" y="2628900"/>
          <p14:tracePt t="131092" x="6464300" y="2628900"/>
          <p14:tracePt t="131108" x="6483350" y="2628900"/>
          <p14:tracePt t="131736" x="6496050" y="2628900"/>
          <p14:tracePt t="131744" x="6546850" y="2628900"/>
          <p14:tracePt t="131753" x="6616700" y="2628900"/>
          <p14:tracePt t="131760" x="6711950" y="2635250"/>
          <p14:tracePt t="131776" x="6902450" y="2635250"/>
          <p14:tracePt t="131792" x="7035800" y="2603500"/>
          <p14:tracePt t="131809" x="7137400" y="2603500"/>
          <p14:tracePt t="131825" x="7207250" y="2597150"/>
          <p14:tracePt t="131842" x="7226300" y="2584450"/>
          <p14:tracePt t="131880" x="7232650" y="2584450"/>
          <p14:tracePt t="132096" x="7226300" y="2584450"/>
          <p14:tracePt t="132352" x="7219950" y="2584450"/>
          <p14:tracePt t="132361" x="7194550" y="2584450"/>
          <p14:tracePt t="132368" x="7143750" y="2584450"/>
          <p14:tracePt t="132377" x="7080250" y="2584450"/>
          <p14:tracePt t="132392" x="6934200" y="2628900"/>
          <p14:tracePt t="132409" x="6769100" y="2647950"/>
          <p14:tracePt t="132425" x="6597650" y="2647950"/>
          <p14:tracePt t="132442" x="6438900" y="2660650"/>
          <p14:tracePt t="132458" x="6318250" y="2660650"/>
          <p14:tracePt t="132477" x="6254750" y="2667000"/>
          <p14:tracePt t="132492" x="6242050" y="2667000"/>
          <p14:tracePt t="132800" x="6254750" y="2667000"/>
          <p14:tracePt t="132808" x="6267450" y="2667000"/>
          <p14:tracePt t="132825" x="6286500" y="2667000"/>
          <p14:tracePt t="132842" x="6299200" y="2667000"/>
          <p14:tracePt t="132859" x="6305550" y="2660650"/>
          <p14:tracePt t="132875" x="6337300" y="2660650"/>
          <p14:tracePt t="132892" x="6375400" y="2660650"/>
          <p14:tracePt t="132908" x="6413500" y="2660650"/>
          <p14:tracePt t="132925" x="6426200" y="2660650"/>
          <p14:tracePt t="133040" x="6432550" y="2660650"/>
          <p14:tracePt t="133144" x="6426200" y="2660650"/>
          <p14:tracePt t="133160" x="6419850" y="2660650"/>
          <p14:tracePt t="133265" x="6419850" y="2622550"/>
          <p14:tracePt t="133272" x="6432550" y="2565400"/>
          <p14:tracePt t="133280" x="6445250" y="2501900"/>
          <p14:tracePt t="133292" x="6451600" y="2432050"/>
          <p14:tracePt t="133308" x="6502400" y="2266950"/>
          <p14:tracePt t="133326" x="6546850" y="2089150"/>
          <p14:tracePt t="133342" x="6584950" y="1974850"/>
          <p14:tracePt t="133359" x="6604000" y="1892300"/>
          <p14:tracePt t="133375" x="6616700" y="1847850"/>
          <p14:tracePt t="133377" x="6616700" y="1835150"/>
          <p14:tracePt t="133392" x="6616700" y="1828800"/>
          <p14:tracePt t="133408" x="6623050" y="1822450"/>
          <p14:tracePt t="133442" x="6635750" y="1822450"/>
          <p14:tracePt t="134729" x="6642100" y="1822450"/>
          <p14:tracePt t="134736" x="6642100" y="1847850"/>
          <p14:tracePt t="134744" x="6642100" y="1866900"/>
          <p14:tracePt t="134758" x="6642100" y="1885950"/>
          <p14:tracePt t="134776" x="6604000" y="2006600"/>
          <p14:tracePt t="134792" x="6553200" y="2133600"/>
          <p14:tracePt t="134809" x="6502400" y="2266950"/>
          <p14:tracePt t="134826" x="6457950" y="2400300"/>
          <p14:tracePt t="134842" x="6419850" y="2508250"/>
          <p14:tracePt t="134858" x="6388100" y="2590800"/>
          <p14:tracePt t="134875" x="6362700" y="2673350"/>
          <p14:tracePt t="134892" x="6337300" y="2749550"/>
          <p14:tracePt t="134908" x="6324600" y="2787650"/>
          <p14:tracePt t="134925" x="6318250" y="2800350"/>
          <p14:tracePt t="135632" x="6318250" y="2787650"/>
          <p14:tracePt t="135641" x="6337300" y="2768600"/>
          <p14:tracePt t="135658" x="6375400" y="2717800"/>
          <p14:tracePt t="135675" x="6438900" y="2679700"/>
          <p14:tracePt t="135692" x="6521450" y="2647950"/>
          <p14:tracePt t="135708" x="6597650" y="2622550"/>
          <p14:tracePt t="135725" x="6667500" y="2603500"/>
          <p14:tracePt t="135742" x="6743700" y="2597150"/>
          <p14:tracePt t="135759" x="6819900" y="2590800"/>
          <p14:tracePt t="135775" x="6902450" y="2578100"/>
          <p14:tracePt t="135777" x="6940550" y="2565400"/>
          <p14:tracePt t="135792" x="7004050" y="2546350"/>
          <p14:tracePt t="135808" x="7054850" y="2527300"/>
          <p14:tracePt t="135825" x="7105650" y="2508250"/>
          <p14:tracePt t="135842" x="7156450" y="2501900"/>
          <p14:tracePt t="135859" x="7188200" y="2489200"/>
          <p14:tracePt t="135875" x="7200900" y="2476500"/>
          <p14:tracePt t="136048" x="7188200" y="2482850"/>
          <p14:tracePt t="136056" x="7169150" y="2489200"/>
          <p14:tracePt t="136075" x="7112000" y="2495550"/>
          <p14:tracePt t="136092" x="7048500" y="2520950"/>
          <p14:tracePt t="136108" x="6978650" y="2540000"/>
          <p14:tracePt t="136125" x="6902450" y="2565400"/>
          <p14:tracePt t="136142" x="6832600" y="2584450"/>
          <p14:tracePt t="136158" x="6769100" y="2609850"/>
          <p14:tracePt t="136175" x="6705600" y="2628900"/>
          <p14:tracePt t="136177" x="6680200" y="2641600"/>
          <p14:tracePt t="136195" x="6629400" y="2660650"/>
          <p14:tracePt t="136208" x="6578600" y="2679700"/>
          <p14:tracePt t="136225" x="6521450" y="2698750"/>
          <p14:tracePt t="136242" x="6457950" y="2711450"/>
          <p14:tracePt t="136258" x="6413500" y="2730500"/>
          <p14:tracePt t="136275" x="6362700" y="2743200"/>
          <p14:tracePt t="136292" x="6324600" y="2755900"/>
          <p14:tracePt t="136308" x="6299200" y="2768600"/>
          <p14:tracePt t="136326" x="6267450" y="2774950"/>
          <p14:tracePt t="136342" x="6261100" y="2781300"/>
          <p14:tracePt t="136375" x="6254750" y="2781300"/>
          <p14:tracePt t="136481" x="6261100" y="2781300"/>
          <p14:tracePt t="136521" x="6261100" y="2774950"/>
          <p14:tracePt t="136528" x="6267450" y="2774950"/>
          <p14:tracePt t="136544" x="6273800" y="2768600"/>
          <p14:tracePt t="136560" x="6280150" y="2768600"/>
          <p14:tracePt t="136575" x="6286500" y="2768600"/>
          <p14:tracePt t="136592" x="6305550" y="2755900"/>
          <p14:tracePt t="136608" x="6324600" y="2743200"/>
          <p14:tracePt t="136625" x="6337300" y="2736850"/>
          <p14:tracePt t="136642" x="6343650" y="2730500"/>
          <p14:tracePt t="136712" x="6356350" y="2730500"/>
          <p14:tracePt t="136720" x="6362700" y="2730500"/>
          <p14:tracePt t="136728" x="6375400" y="2730500"/>
          <p14:tracePt t="136742" x="6381750" y="2730500"/>
          <p14:tracePt t="136758" x="6407150" y="2717800"/>
          <p14:tracePt t="136776" x="6457950" y="2705100"/>
          <p14:tracePt t="136792" x="6502400" y="2698750"/>
          <p14:tracePt t="136808" x="6540500" y="2686050"/>
          <p14:tracePt t="136825" x="6565900" y="2673350"/>
          <p14:tracePt t="136842" x="6584950" y="2667000"/>
          <p14:tracePt t="136858" x="6610350" y="2660650"/>
          <p14:tracePt t="136875" x="6629400" y="2654300"/>
          <p14:tracePt t="136892" x="6673850" y="2635250"/>
          <p14:tracePt t="136908" x="6724650" y="2628900"/>
          <p14:tracePt t="136926" x="6762750" y="2609850"/>
          <p14:tracePt t="136942" x="6807200" y="2590800"/>
          <p14:tracePt t="136958" x="6845300" y="2578100"/>
          <p14:tracePt t="136975" x="6889750" y="2565400"/>
          <p14:tracePt t="136992" x="6946900" y="2546350"/>
          <p14:tracePt t="137009" x="6978650" y="2527300"/>
          <p14:tracePt t="137025" x="6997700" y="2508250"/>
          <p14:tracePt t="137042" x="7023100" y="2501900"/>
          <p14:tracePt t="137058" x="7042150" y="2489200"/>
          <p14:tracePt t="137075" x="7054850" y="2489200"/>
          <p14:tracePt t="137092" x="7061200" y="2482850"/>
          <p14:tracePt t="137109" x="7092950" y="2476500"/>
          <p14:tracePt t="137125" x="7131050" y="2463800"/>
          <p14:tracePt t="137142" x="7169150" y="2451100"/>
          <p14:tracePt t="137248" x="7175500" y="2451100"/>
          <p14:tracePt t="137544" x="7175500" y="2444750"/>
          <p14:tracePt t="137673" x="7175500" y="2451100"/>
          <p14:tracePt t="137689" x="7175500" y="2457450"/>
          <p14:tracePt t="137704" x="7175500" y="2463800"/>
          <p14:tracePt t="137712" x="7169150" y="2463800"/>
          <p14:tracePt t="137816" x="7150100" y="2463800"/>
          <p14:tracePt t="137824" x="7131050" y="2463800"/>
          <p14:tracePt t="137842" x="7061200" y="2482850"/>
          <p14:tracePt t="137858" x="6953250" y="2514600"/>
          <p14:tracePt t="137876" x="6800850" y="2559050"/>
          <p14:tracePt t="137892" x="6635750" y="2609850"/>
          <p14:tracePt t="137909" x="6508750" y="2654300"/>
          <p14:tracePt t="137926" x="6381750" y="2673350"/>
          <p14:tracePt t="137942" x="6280150" y="2673350"/>
          <p14:tracePt t="137959" x="6210300" y="2692400"/>
          <p14:tracePt t="137975" x="6165850" y="2705100"/>
          <p14:tracePt t="137977" x="6146800" y="2711450"/>
          <p14:tracePt t="137992" x="6134100" y="2717800"/>
          <p14:tracePt t="138129" x="6140450" y="2717800"/>
          <p14:tracePt t="138137" x="6153150" y="2705100"/>
          <p14:tracePt t="138144" x="6159500" y="2698750"/>
          <p14:tracePt t="138159" x="6165850" y="2686050"/>
          <p14:tracePt t="138176" x="6178550" y="2667000"/>
          <p14:tracePt t="138192" x="6184900" y="2654300"/>
          <p14:tracePt t="138208" x="6191250" y="2647950"/>
          <p14:tracePt t="138225" x="6203950" y="2641600"/>
          <p14:tracePt t="138242" x="6216650" y="2628900"/>
          <p14:tracePt t="138258" x="6242050" y="2616200"/>
          <p14:tracePt t="138275" x="6280150" y="2590800"/>
          <p14:tracePt t="138292" x="6305550" y="2565400"/>
          <p14:tracePt t="138309" x="6324600" y="2552700"/>
          <p14:tracePt t="138325" x="6343650" y="2533650"/>
          <p14:tracePt t="138342" x="6375400" y="2508250"/>
          <p14:tracePt t="138358" x="6419850" y="2470150"/>
          <p14:tracePt t="138376" x="6464300" y="2413000"/>
          <p14:tracePt t="138392" x="6489700" y="2374900"/>
          <p14:tracePt t="138409" x="6508750" y="2343150"/>
          <p14:tracePt t="138426" x="6534150" y="2317750"/>
          <p14:tracePt t="138442" x="6546850" y="2273300"/>
          <p14:tracePt t="138459" x="6565900" y="2222500"/>
          <p14:tracePt t="138476" x="6584950" y="2171700"/>
          <p14:tracePt t="138492" x="6616700" y="2114550"/>
          <p14:tracePt t="138509" x="6642100" y="2057400"/>
          <p14:tracePt t="138525" x="6673850" y="2000250"/>
          <p14:tracePt t="138542" x="6692900" y="1930400"/>
          <p14:tracePt t="138558" x="6718300" y="1873250"/>
          <p14:tracePt t="138576" x="6750050" y="1816100"/>
          <p14:tracePt t="138592" x="6756400" y="1790700"/>
          <p14:tracePt t="138609" x="6762750" y="1771650"/>
          <p14:tracePt t="138625" x="6781800" y="1752600"/>
          <p14:tracePt t="138642" x="6819900" y="1739900"/>
          <p14:tracePt t="138659" x="6838950" y="1708150"/>
          <p14:tracePt t="138675" x="6851650" y="1676400"/>
          <p14:tracePt t="138692" x="6864350" y="1670050"/>
          <p14:tracePt t="138709" x="6870700" y="1657350"/>
          <p14:tracePt t="139528" x="6870700" y="1663700"/>
          <p14:tracePt t="139536" x="6870700" y="1670050"/>
          <p14:tracePt t="139544" x="6858000" y="1676400"/>
          <p14:tracePt t="139559" x="6851650" y="1676400"/>
          <p14:tracePt t="139576" x="6838950" y="1701800"/>
          <p14:tracePt t="139592" x="6819900" y="1720850"/>
          <p14:tracePt t="139608" x="6800850" y="1746250"/>
          <p14:tracePt t="139625" x="6769100" y="1784350"/>
          <p14:tracePt t="139642" x="6737350" y="1822450"/>
          <p14:tracePt t="139658" x="6680200" y="1879600"/>
          <p14:tracePt t="139675" x="6610350" y="1955800"/>
          <p14:tracePt t="139692" x="6546850" y="2070100"/>
          <p14:tracePt t="139709" x="6470650" y="2184400"/>
          <p14:tracePt t="139725" x="6432550" y="2266950"/>
          <p14:tracePt t="139742" x="6388100" y="2330450"/>
          <p14:tracePt t="139758" x="6356350" y="2374900"/>
          <p14:tracePt t="139776" x="6318250" y="2425700"/>
          <p14:tracePt t="139792" x="6305550" y="2451100"/>
          <p14:tracePt t="139809" x="6299200" y="2470150"/>
          <p14:tracePt t="139825" x="6292850" y="2489200"/>
          <p14:tracePt t="139842" x="6280150" y="2514600"/>
          <p14:tracePt t="139858" x="6261100" y="2546350"/>
          <p14:tracePt t="139876" x="6254750" y="2584450"/>
          <p14:tracePt t="139892" x="6254750" y="2616200"/>
          <p14:tracePt t="139908" x="6254750" y="2641600"/>
          <p14:tracePt t="139926" x="6254750" y="2673350"/>
          <p14:tracePt t="139942" x="6254750" y="2698750"/>
          <p14:tracePt t="139958" x="6254750" y="2717800"/>
          <p14:tracePt t="139975" x="6254750" y="2743200"/>
          <p14:tracePt t="139992" x="6254750" y="2755900"/>
          <p14:tracePt t="140232" x="6261100" y="2755900"/>
          <p14:tracePt t="140241" x="6267450" y="2755900"/>
          <p14:tracePt t="140258" x="6273800" y="2749550"/>
          <p14:tracePt t="140275" x="6280150" y="2724150"/>
          <p14:tracePt t="140292" x="6292850" y="2711450"/>
          <p14:tracePt t="140308" x="6305550" y="2692400"/>
          <p14:tracePt t="140326" x="6305550" y="2686050"/>
          <p14:tracePt t="140342" x="6311900" y="2673350"/>
          <p14:tracePt t="140358" x="6318250" y="2654300"/>
          <p14:tracePt t="140375" x="6330950" y="2641600"/>
          <p14:tracePt t="140392" x="6356350" y="2584450"/>
          <p14:tracePt t="140408" x="6369050" y="2527300"/>
          <p14:tracePt t="140425" x="6394450" y="2470150"/>
          <p14:tracePt t="140442" x="6413500" y="2425700"/>
          <p14:tracePt t="140458" x="6426200" y="2374900"/>
          <p14:tracePt t="140475" x="6445250" y="2317750"/>
          <p14:tracePt t="140492" x="6464300" y="2260600"/>
          <p14:tracePt t="140509" x="6483350" y="2216150"/>
          <p14:tracePt t="140525" x="6496050" y="2165350"/>
          <p14:tracePt t="140542" x="6508750" y="2133600"/>
          <p14:tracePt t="140559" x="6521450" y="2114550"/>
          <p14:tracePt t="140576" x="6534150" y="2070100"/>
          <p14:tracePt t="140592" x="6553200" y="2032000"/>
          <p14:tracePt t="140608" x="6565900" y="1987550"/>
          <p14:tracePt t="140626" x="6591300" y="1949450"/>
          <p14:tracePt t="140642" x="6610350" y="1905000"/>
          <p14:tracePt t="140659" x="6648450" y="1854200"/>
          <p14:tracePt t="140675" x="6673850" y="1803400"/>
          <p14:tracePt t="140692" x="6692900" y="1778000"/>
          <p14:tracePt t="140708" x="6699250" y="1758950"/>
          <p14:tracePt t="140725" x="6718300" y="1739900"/>
          <p14:tracePt t="140742" x="6737350" y="1720850"/>
          <p14:tracePt t="140759" x="6750050" y="1701800"/>
          <p14:tracePt t="140776" x="6775450" y="1657350"/>
          <p14:tracePt t="140792" x="6781800" y="1644650"/>
          <p14:tracePt t="140808" x="6794500" y="1638300"/>
          <p14:tracePt t="140944" x="6788150" y="1638300"/>
          <p14:tracePt t="140952" x="6781800" y="1638300"/>
          <p14:tracePt t="140960" x="6769100" y="1657350"/>
          <p14:tracePt t="140976" x="6737350" y="1708150"/>
          <p14:tracePt t="140992" x="6692900" y="1797050"/>
          <p14:tracePt t="141008" x="6642100" y="1905000"/>
          <p14:tracePt t="141025" x="6597650" y="2006600"/>
          <p14:tracePt t="141042" x="6559550" y="2089150"/>
          <p14:tracePt t="141059" x="6534150" y="2165350"/>
          <p14:tracePt t="141075" x="6502400" y="2241550"/>
          <p14:tracePt t="141092" x="6477000" y="2305050"/>
          <p14:tracePt t="141109" x="6457950" y="2362200"/>
          <p14:tracePt t="141125" x="6445250" y="2400300"/>
          <p14:tracePt t="141142" x="6432550" y="2432050"/>
          <p14:tracePt t="141159" x="6426200" y="2451100"/>
          <p14:tracePt t="141175" x="6426200" y="2470150"/>
          <p14:tracePt t="141192" x="6419850" y="2482850"/>
          <p14:tracePt t="141208" x="6413500" y="2501900"/>
          <p14:tracePt t="141225" x="6407150" y="2533650"/>
          <p14:tracePt t="141242" x="6400800" y="2559050"/>
          <p14:tracePt t="141258" x="6394450" y="2578100"/>
          <p14:tracePt t="141275" x="6388100" y="2590800"/>
          <p14:tracePt t="141292" x="6388100" y="2609850"/>
          <p14:tracePt t="141309" x="6381750" y="2628900"/>
          <p14:tracePt t="141325" x="6369050" y="2647950"/>
          <p14:tracePt t="141342" x="6362700" y="2667000"/>
          <p14:tracePt t="141359" x="6362700" y="2679700"/>
          <p14:tracePt t="142008" x="6356350" y="2686050"/>
          <p14:tracePt t="142017" x="6350000" y="2698750"/>
          <p14:tracePt t="142025" x="6350000" y="2711450"/>
          <p14:tracePt t="142042" x="6330950" y="2724150"/>
          <p14:tracePt t="142059" x="6330950" y="2743200"/>
          <p14:tracePt t="142075" x="6318250" y="2762250"/>
          <p14:tracePt t="142092" x="6299200" y="2768600"/>
          <p14:tracePt t="142109" x="6286500" y="2794000"/>
          <p14:tracePt t="142125" x="6273800" y="2806700"/>
          <p14:tracePt t="142142" x="6273800" y="2813050"/>
          <p14:tracePt t="142192" x="6267450" y="2813050"/>
          <p14:tracePt t="142200" x="6261100" y="2813050"/>
          <p14:tracePt t="142209" x="6261100" y="2819400"/>
          <p14:tracePt t="142225" x="6254750" y="2819400"/>
          <p14:tracePt t="142242" x="6248400" y="2819400"/>
          <p14:tracePt t="142258" x="6223000" y="2819400"/>
          <p14:tracePt t="142275" x="6191250" y="2806700"/>
          <p14:tracePt t="142292" x="6159500" y="2768600"/>
          <p14:tracePt t="142309" x="6127750" y="2730500"/>
          <p14:tracePt t="142325" x="6108700" y="2686050"/>
          <p14:tracePt t="142342" x="6096000" y="2654300"/>
          <p14:tracePt t="142358" x="6096000" y="2641600"/>
          <p14:tracePt t="142375" x="6096000" y="2616200"/>
          <p14:tracePt t="142377" x="6096000" y="2603500"/>
          <p14:tracePt t="142392" x="6108700" y="2584450"/>
          <p14:tracePt t="142409" x="6127750" y="2559050"/>
          <p14:tracePt t="142425" x="6172200" y="2540000"/>
          <p14:tracePt t="142443" x="6229350" y="2520950"/>
          <p14:tracePt t="142458" x="6286500" y="2520950"/>
          <p14:tracePt t="142475" x="6337300" y="2520950"/>
          <p14:tracePt t="142492" x="6375400" y="2520950"/>
          <p14:tracePt t="142509" x="6394450" y="2527300"/>
          <p14:tracePt t="142525" x="6413500" y="2546350"/>
          <p14:tracePt t="142542" x="6419850" y="2565400"/>
          <p14:tracePt t="142559" x="6432550" y="2603500"/>
          <p14:tracePt t="142576" x="6432550" y="2660650"/>
          <p14:tracePt t="142592" x="6432550" y="2692400"/>
          <p14:tracePt t="142609" x="6407150" y="2736850"/>
          <p14:tracePt t="142625" x="6394450" y="2768600"/>
          <p14:tracePt t="142643" x="6362700" y="2794000"/>
          <p14:tracePt t="142658" x="6318250" y="2806700"/>
          <p14:tracePt t="142675" x="6261100" y="2813050"/>
          <p14:tracePt t="142692" x="6191250" y="2813050"/>
          <p14:tracePt t="142708" x="6134100" y="2819400"/>
          <p14:tracePt t="142725" x="6089650" y="2819400"/>
          <p14:tracePt t="142743" x="6064250" y="2813050"/>
          <p14:tracePt t="142759" x="6045200" y="2794000"/>
          <p14:tracePt t="142760" x="6032500" y="2774950"/>
          <p14:tracePt t="142777" x="6019800" y="2736850"/>
          <p14:tracePt t="142792" x="6000750" y="2705100"/>
          <p14:tracePt t="142808" x="6000750" y="2660650"/>
          <p14:tracePt t="142825" x="6000750" y="2622550"/>
          <p14:tracePt t="142842" x="6038850" y="2590800"/>
          <p14:tracePt t="142859" x="6083300" y="2565400"/>
          <p14:tracePt t="142875" x="6140450" y="2546350"/>
          <p14:tracePt t="142892" x="6223000" y="2546350"/>
          <p14:tracePt t="142909" x="6311900" y="2546350"/>
          <p14:tracePt t="142926" x="6375400" y="2559050"/>
          <p14:tracePt t="142942" x="6445250" y="2590800"/>
          <p14:tracePt t="142958" x="6483350" y="2609850"/>
          <p14:tracePt t="142975" x="6496050" y="2635250"/>
          <p14:tracePt t="142992" x="6496050" y="2686050"/>
          <p14:tracePt t="143008" x="6496050" y="2724150"/>
          <p14:tracePt t="143026" x="6496050" y="2762250"/>
          <p14:tracePt t="143042" x="6496050" y="2794000"/>
          <p14:tracePt t="143058" x="6477000" y="2825750"/>
          <p14:tracePt t="143076" x="6445250" y="2844800"/>
          <p14:tracePt t="143092" x="6407150" y="2863850"/>
          <p14:tracePt t="143108" x="6362700" y="2870200"/>
          <p14:tracePt t="143125" x="6305550" y="2876550"/>
          <p14:tracePt t="143142" x="6235700" y="2876550"/>
          <p14:tracePt t="143158" x="6153150" y="2863850"/>
          <p14:tracePt t="143175" x="6083300" y="2838450"/>
          <p14:tracePt t="143192" x="6026150" y="2787650"/>
          <p14:tracePt t="143208" x="6007100" y="2749550"/>
          <p14:tracePt t="143225" x="6007100" y="2692400"/>
          <p14:tracePt t="143242" x="6007100" y="2641600"/>
          <p14:tracePt t="143259" x="6038850" y="2603500"/>
          <p14:tracePt t="143275" x="6070600" y="2590800"/>
          <p14:tracePt t="143292" x="6102350" y="2571750"/>
          <p14:tracePt t="143308" x="6140450" y="2565400"/>
          <p14:tracePt t="143326" x="6178550" y="2565400"/>
          <p14:tracePt t="143342" x="6229350" y="2565400"/>
          <p14:tracePt t="143358" x="6280150" y="2565400"/>
          <p14:tracePt t="143376" x="6362700" y="2609850"/>
          <p14:tracePt t="143392" x="6394450" y="2641600"/>
          <p14:tracePt t="143409" x="6407150" y="2667000"/>
          <p14:tracePt t="143425" x="6407150" y="2705100"/>
          <p14:tracePt t="143442" x="6400800" y="2743200"/>
          <p14:tracePt t="143459" x="6381750" y="2781300"/>
          <p14:tracePt t="143475" x="6369050" y="2794000"/>
          <p14:tracePt t="143492" x="6362700" y="2800350"/>
          <p14:tracePt t="143525" x="6356350" y="2800350"/>
          <p14:tracePt t="143542" x="6337300" y="2800350"/>
          <p14:tracePt t="143558" x="6311900" y="2800350"/>
          <p14:tracePt t="143576" x="6292850" y="2800350"/>
          <p14:tracePt t="143577" x="6292850" y="2794000"/>
          <p14:tracePt t="143609" x="6299200" y="2794000"/>
          <p14:tracePt t="143616" x="6305550" y="2781300"/>
          <p14:tracePt t="143625" x="6311900" y="2768600"/>
          <p14:tracePt t="143642" x="6324600" y="2743200"/>
          <p14:tracePt t="143658" x="6343650" y="2717800"/>
          <p14:tracePt t="143675" x="6369050" y="2686050"/>
          <p14:tracePt t="143692" x="6407150" y="2641600"/>
          <p14:tracePt t="143709" x="6432550" y="2565400"/>
          <p14:tracePt t="143725" x="6464300" y="2463800"/>
          <p14:tracePt t="143742" x="6508750" y="2336800"/>
          <p14:tracePt t="143758" x="6559550" y="2216150"/>
          <p14:tracePt t="143776" x="6604000" y="2108200"/>
          <p14:tracePt t="143792" x="6635750" y="2051050"/>
          <p14:tracePt t="143808" x="6673850" y="1987550"/>
          <p14:tracePt t="143825" x="6756400" y="1930400"/>
          <p14:tracePt t="143842" x="6838950" y="1866900"/>
          <p14:tracePt t="143858" x="6915150" y="1816100"/>
          <p14:tracePt t="143875" x="6959600" y="1790700"/>
          <p14:tracePt t="143892" x="6959600" y="1778000"/>
          <p14:tracePt t="143908" x="6965950" y="1778000"/>
          <p14:tracePt t="143926" x="6972300" y="1771650"/>
          <p14:tracePt t="143942" x="6972300" y="1758950"/>
          <p14:tracePt t="144080" x="6972300" y="1765300"/>
          <p14:tracePt t="144089" x="6972300" y="1778000"/>
          <p14:tracePt t="144096" x="6965950" y="1790700"/>
          <p14:tracePt t="144108" x="6946900" y="1803400"/>
          <p14:tracePt t="144126" x="6921500" y="1841500"/>
          <p14:tracePt t="144142" x="6883400" y="1873250"/>
          <p14:tracePt t="144159" x="6858000" y="1917700"/>
          <p14:tracePt t="144175" x="6813550" y="1968500"/>
          <p14:tracePt t="144177" x="6794500" y="2006600"/>
          <p14:tracePt t="144192" x="6743700" y="2114550"/>
          <p14:tracePt t="144209" x="6686550" y="2241550"/>
          <p14:tracePt t="144225" x="6635750" y="2374900"/>
          <p14:tracePt t="144242" x="6597650" y="2489200"/>
          <p14:tracePt t="144259" x="6559550" y="2578100"/>
          <p14:tracePt t="144275" x="6527800" y="2641600"/>
          <p14:tracePt t="144292" x="6502400" y="2673350"/>
          <p14:tracePt t="144309" x="6483350" y="2705100"/>
          <p14:tracePt t="144326" x="6457950" y="2724150"/>
          <p14:tracePt t="144342" x="6438900" y="2749550"/>
          <p14:tracePt t="144359" x="6419850" y="2762250"/>
          <p14:tracePt t="144376" x="6400800" y="2774950"/>
          <p14:tracePt t="144392" x="6388100" y="2787650"/>
          <p14:tracePt t="144425" x="6381750" y="2787650"/>
          <p14:tracePt t="145401" x="6381750" y="2781300"/>
          <p14:tracePt t="145488" x="6381750" y="2774950"/>
          <p14:tracePt t="145496" x="6381750" y="2768600"/>
          <p14:tracePt t="145504" x="6381750" y="2762250"/>
          <p14:tracePt t="145512" x="6381750" y="2755900"/>
          <p14:tracePt t="145525" x="6394450" y="2749550"/>
          <p14:tracePt t="145542" x="6419850" y="2736850"/>
          <p14:tracePt t="145558" x="6457950" y="2717800"/>
          <p14:tracePt t="145577" x="6527800" y="2686050"/>
          <p14:tracePt t="145592" x="6584950" y="2667000"/>
          <p14:tracePt t="145609" x="6623050" y="2654300"/>
          <p14:tracePt t="145626" x="6661150" y="2641600"/>
          <p14:tracePt t="145642" x="6680200" y="2635250"/>
          <p14:tracePt t="145659" x="6711950" y="2635250"/>
          <p14:tracePt t="145675" x="6743700" y="2628900"/>
          <p14:tracePt t="145692" x="6769100" y="2616200"/>
          <p14:tracePt t="145709" x="6788150" y="2609850"/>
          <p14:tracePt t="145725" x="6813550" y="2603500"/>
          <p14:tracePt t="145742" x="6851650" y="2590800"/>
          <p14:tracePt t="145759" x="6883400" y="2578100"/>
          <p14:tracePt t="145776" x="6889750" y="2571750"/>
          <p14:tracePt t="145777" x="6896100" y="2565400"/>
          <p14:tracePt t="145792" x="6915150" y="2565400"/>
          <p14:tracePt t="145809" x="6915150" y="2559050"/>
          <p14:tracePt t="145825" x="6927850" y="2559050"/>
          <p14:tracePt t="145842" x="6940550" y="2546350"/>
          <p14:tracePt t="145858" x="6959600" y="2540000"/>
          <p14:tracePt t="145876" x="6985000" y="2527300"/>
          <p14:tracePt t="145892" x="7004050" y="2520950"/>
          <p14:tracePt t="145908" x="7010400" y="2520950"/>
          <p14:tracePt t="145953" x="7016750" y="2520950"/>
          <p14:tracePt t="145960" x="7016750" y="2514600"/>
          <p14:tracePt t="145975" x="7029450" y="2514600"/>
          <p14:tracePt t="146064" x="7035800" y="2508250"/>
          <p14:tracePt t="146072" x="7042150" y="2508250"/>
          <p14:tracePt t="146080" x="7054850" y="2501900"/>
          <p14:tracePt t="146092" x="7067550" y="2501900"/>
          <p14:tracePt t="146109" x="7080250" y="2495550"/>
          <p14:tracePt t="146125" x="7086600" y="2489200"/>
          <p14:tracePt t="146142" x="7092950" y="2489200"/>
          <p14:tracePt t="146158" x="7099300" y="2489200"/>
          <p14:tracePt t="146192" x="7105650" y="2489200"/>
          <p14:tracePt t="146361" x="7112000" y="2489200"/>
          <p14:tracePt t="146369" x="7137400" y="2489200"/>
          <p14:tracePt t="146376" x="7156450" y="2489200"/>
          <p14:tracePt t="146392" x="7207250" y="2489200"/>
          <p14:tracePt t="146408" x="7245350" y="2489200"/>
          <p14:tracePt t="146425" x="7270750" y="2489200"/>
          <p14:tracePt t="146442" x="7302500" y="2489200"/>
          <p14:tracePt t="146458" x="7327900" y="2489200"/>
          <p14:tracePt t="146475" x="7346950" y="2489200"/>
          <p14:tracePt t="146492" x="7385050" y="2495550"/>
          <p14:tracePt t="146508" x="7448550" y="2501900"/>
          <p14:tracePt t="146525" x="7499350" y="2520950"/>
          <p14:tracePt t="146542" x="7556500" y="2540000"/>
          <p14:tracePt t="146558" x="7620000" y="2565400"/>
          <p14:tracePt t="146576" x="7702550" y="2590800"/>
          <p14:tracePt t="146592" x="7753350" y="2603500"/>
          <p14:tracePt t="146609" x="7778750" y="2622550"/>
          <p14:tracePt t="146625" x="7797800" y="2622550"/>
          <p14:tracePt t="146642" x="7835900" y="2622550"/>
          <p14:tracePt t="146659" x="7880350" y="2628900"/>
          <p14:tracePt t="146675" x="7905750" y="2641600"/>
          <p14:tracePt t="146692" x="7918450" y="2641600"/>
          <p14:tracePt t="146792" x="7905750" y="2641600"/>
          <p14:tracePt t="146801" x="7886700" y="2641600"/>
          <p14:tracePt t="146809" x="7861300" y="2641600"/>
          <p14:tracePt t="146825" x="7791450" y="2641600"/>
          <p14:tracePt t="146842" x="7708900" y="2647950"/>
          <p14:tracePt t="146858" x="7594600" y="2647950"/>
          <p14:tracePt t="146876" x="7473950" y="2635250"/>
          <p14:tracePt t="146893" x="7359650" y="2603500"/>
          <p14:tracePt t="146909" x="7277100" y="2584450"/>
          <p14:tracePt t="146925" x="7213600" y="2571750"/>
          <p14:tracePt t="146942" x="7156450" y="2546350"/>
          <p14:tracePt t="146958" x="7118350" y="2533650"/>
          <p14:tracePt t="146976" x="7073900" y="2520950"/>
          <p14:tracePt t="146977" x="7042150" y="2508250"/>
          <p14:tracePt t="146992" x="6972300" y="2489200"/>
          <p14:tracePt t="147009" x="6934200" y="2501900"/>
          <p14:tracePt t="147025" x="6921500" y="2501900"/>
          <p14:tracePt t="147120" x="6921500" y="2508250"/>
          <p14:tracePt t="147136" x="6915150" y="2508250"/>
          <p14:tracePt t="147144" x="6908800" y="2514600"/>
          <p14:tracePt t="147153" x="6896100" y="2533650"/>
          <p14:tracePt t="147160" x="6877050" y="2540000"/>
          <p14:tracePt t="147176" x="6813550" y="2571750"/>
          <p14:tracePt t="147192" x="6711950" y="2603500"/>
          <p14:tracePt t="147208" x="6604000" y="2641600"/>
          <p14:tracePt t="147225" x="6515100" y="2673350"/>
          <p14:tracePt t="147242" x="6432550" y="2698750"/>
          <p14:tracePt t="147258" x="6356350" y="2730500"/>
          <p14:tracePt t="147275" x="6286500" y="2755900"/>
          <p14:tracePt t="147292" x="6242050" y="2768600"/>
          <p14:tracePt t="147309" x="6216650" y="2781300"/>
          <p14:tracePt t="147552" x="6203950" y="2781300"/>
          <p14:tracePt t="147560" x="6184900" y="2781300"/>
          <p14:tracePt t="147575" x="6165850" y="2781300"/>
          <p14:tracePt t="147592" x="6127750" y="2781300"/>
          <p14:tracePt t="147609" x="6096000" y="2781300"/>
          <p14:tracePt t="147626" x="6045200" y="2749550"/>
          <p14:tracePt t="147642" x="6000750" y="2705100"/>
          <p14:tracePt t="147659" x="5975350" y="2667000"/>
          <p14:tracePt t="147675" x="5975350" y="2647950"/>
          <p14:tracePt t="147692" x="5975350" y="2628900"/>
          <p14:tracePt t="147708" x="6019800" y="2603500"/>
          <p14:tracePt t="147725" x="6115050" y="2571750"/>
          <p14:tracePt t="147742" x="6235700" y="2552700"/>
          <p14:tracePt t="147759" x="6362700" y="2559050"/>
          <p14:tracePt t="147776" x="6470650" y="2590800"/>
          <p14:tracePt t="147792" x="6508750" y="2628900"/>
          <p14:tracePt t="147809" x="6521450" y="2679700"/>
          <p14:tracePt t="147826" x="6521450" y="2736850"/>
          <p14:tracePt t="147842" x="6489700" y="2787650"/>
          <p14:tracePt t="147859" x="6457950" y="2825750"/>
          <p14:tracePt t="147876" x="6419850" y="2851150"/>
          <p14:tracePt t="147892" x="6375400" y="2863850"/>
          <p14:tracePt t="147908" x="6350000" y="2870200"/>
          <p14:tracePt t="147960" x="6350000" y="2857500"/>
          <p14:tracePt t="147968" x="6362700" y="2819400"/>
          <p14:tracePt t="147976" x="6381750" y="2787650"/>
          <p14:tracePt t="147992" x="6457950" y="2679700"/>
          <p14:tracePt t="148009" x="6546850" y="2533650"/>
          <p14:tracePt t="148025" x="6642100" y="2374900"/>
          <p14:tracePt t="148042" x="6699250" y="2292350"/>
          <p14:tracePt t="148058" x="6731000" y="2241550"/>
          <p14:tracePt t="148075" x="6743700" y="2209800"/>
          <p14:tracePt t="148092" x="6743700" y="2178050"/>
          <p14:tracePt t="148109" x="6756400" y="2127250"/>
          <p14:tracePt t="148125" x="6775450" y="2044700"/>
          <p14:tracePt t="148142" x="6775450" y="1974850"/>
          <p14:tracePt t="148159" x="6775450" y="1943100"/>
          <p14:tracePt t="148176" x="6775450" y="1917700"/>
          <p14:tracePt t="148192" x="6775450" y="1898650"/>
          <p14:tracePt t="148208" x="6775450" y="1879600"/>
          <p14:tracePt t="148225" x="6781800" y="1873250"/>
          <p14:tracePt t="148264" x="6781800" y="1892300"/>
          <p14:tracePt t="148275" x="6762750" y="1949450"/>
          <p14:tracePt t="148292" x="6718300" y="2076450"/>
          <p14:tracePt t="148308" x="6686550" y="2190750"/>
          <p14:tracePt t="148325" x="6642100" y="2286000"/>
          <p14:tracePt t="148343" x="6597650" y="2381250"/>
          <p14:tracePt t="148359" x="6534150" y="2476500"/>
          <p14:tracePt t="148360" x="6515100" y="2514600"/>
          <p14:tracePt t="148376" x="6489700" y="2597150"/>
          <p14:tracePt t="148392" x="6470650" y="2647950"/>
          <p14:tracePt t="148409" x="6464300" y="2698750"/>
          <p14:tracePt t="148425" x="6445250" y="2736850"/>
          <p14:tracePt t="148442" x="6432550" y="2755900"/>
          <p14:tracePt t="148458" x="6432550" y="2774950"/>
          <p14:tracePt t="148475" x="6419850" y="2781300"/>
          <p14:tracePt t="148492" x="6413500" y="2787650"/>
          <p14:tracePt t="148509" x="6407150" y="2794000"/>
          <p14:tracePt t="148681" x="6413500" y="2781300"/>
          <p14:tracePt t="148689" x="6413500" y="2762250"/>
          <p14:tracePt t="148696" x="6419850" y="2755900"/>
          <p14:tracePt t="148708" x="6426200" y="2736850"/>
          <p14:tracePt t="148726" x="6426200" y="2711450"/>
          <p14:tracePt t="148742" x="6432550" y="2679700"/>
          <p14:tracePt t="148759" x="6445250" y="2641600"/>
          <p14:tracePt t="148776" x="6464300" y="2559050"/>
          <p14:tracePt t="148792" x="6470650" y="2482850"/>
          <p14:tracePt t="148809" x="6496050" y="2406650"/>
          <p14:tracePt t="148826" x="6521450" y="2336800"/>
          <p14:tracePt t="148842" x="6553200" y="2254250"/>
          <p14:tracePt t="148859" x="6584950" y="2152650"/>
          <p14:tracePt t="148875" x="6604000" y="2032000"/>
          <p14:tracePt t="148892" x="6629400" y="1962150"/>
          <p14:tracePt t="148908" x="6635750" y="1936750"/>
          <p14:tracePt t="148926" x="6635750" y="1924050"/>
          <p14:tracePt t="148942" x="6635750" y="1892300"/>
          <p14:tracePt t="148959" x="6635750" y="1854200"/>
          <p14:tracePt t="148976" x="6654800" y="1797050"/>
          <p14:tracePt t="148992" x="6661150" y="1752600"/>
          <p14:tracePt t="149008" x="6661150" y="1739900"/>
          <p14:tracePt t="149026" x="6673850" y="1720850"/>
          <p14:tracePt t="149042" x="6686550" y="1682750"/>
          <p14:tracePt t="149059" x="6692900" y="1657350"/>
          <p14:tracePt t="149076" x="6699250" y="1657350"/>
          <p14:tracePt t="150633" x="6699250" y="1670050"/>
          <p14:tracePt t="150641" x="6692900" y="1689100"/>
          <p14:tracePt t="150659" x="6673850" y="1752600"/>
          <p14:tracePt t="150675" x="6648450" y="1847850"/>
          <p14:tracePt t="150692" x="6616700" y="1968500"/>
          <p14:tracePt t="150709" x="6559550" y="2114550"/>
          <p14:tracePt t="150725" x="6502400" y="2260600"/>
          <p14:tracePt t="150742" x="6451600" y="2387600"/>
          <p14:tracePt t="150759" x="6400800" y="2495550"/>
          <p14:tracePt t="150776" x="6369050" y="2603500"/>
          <p14:tracePt t="150778" x="6337300" y="2641600"/>
          <p14:tracePt t="150792" x="6318250" y="2673350"/>
          <p14:tracePt t="150809" x="6311900" y="2686050"/>
          <p14:tracePt t="150848" x="6305550" y="2686050"/>
          <p14:tracePt t="150858" x="6305550" y="2692400"/>
          <p14:tracePt t="150876" x="6292850" y="2698750"/>
          <p14:tracePt t="150892" x="6280150" y="2705100"/>
          <p14:tracePt t="150909" x="6254750" y="2724150"/>
          <p14:tracePt t="150925" x="6216650" y="2743200"/>
          <p14:tracePt t="150942" x="6178550" y="2768600"/>
          <p14:tracePt t="150959" x="6134100" y="2787650"/>
          <p14:tracePt t="150976" x="6076950" y="2806700"/>
          <p14:tracePt t="150992" x="6026150" y="2819400"/>
          <p14:tracePt t="151009" x="5981700" y="2832100"/>
          <p14:tracePt t="151025" x="5930900" y="2832100"/>
          <p14:tracePt t="151042" x="5873750" y="2832100"/>
          <p14:tracePt t="151059" x="5784850" y="2813050"/>
          <p14:tracePt t="151075" x="5715000" y="2787650"/>
          <p14:tracePt t="151092" x="5676900" y="2774950"/>
          <p14:tracePt t="151109" x="5670550" y="2774950"/>
          <p14:tracePt t="151125" x="5670550" y="2768600"/>
          <p14:tracePt t="151142" x="5664200" y="2743200"/>
          <p14:tracePt t="151158" x="5664200" y="2698750"/>
          <p14:tracePt t="151176" x="5651500" y="2635250"/>
          <p14:tracePt t="151192" x="5651500" y="2603500"/>
          <p14:tracePt t="151208" x="5651500" y="2571750"/>
          <p14:tracePt t="151225" x="5651500" y="2533650"/>
          <p14:tracePt t="151242" x="5651500" y="2489200"/>
          <p14:tracePt t="151259" x="5651500" y="2482850"/>
          <p14:tracePt t="151320" x="5657850" y="2495550"/>
          <p14:tracePt t="151328" x="5664200" y="2514600"/>
          <p14:tracePt t="151337" x="5670550" y="2540000"/>
          <p14:tracePt t="151344" x="5683250" y="2565400"/>
          <p14:tracePt t="151359" x="5689600" y="2597150"/>
          <p14:tracePt t="151375" x="5753100" y="2698750"/>
          <p14:tracePt t="151392" x="5797550" y="2762250"/>
          <p14:tracePt t="151409" x="5848350" y="2806700"/>
          <p14:tracePt t="151426" x="5899150" y="2832100"/>
          <p14:tracePt t="151442" x="5956300" y="2844800"/>
          <p14:tracePt t="151459" x="6019800" y="2844800"/>
          <p14:tracePt t="151475" x="6057900" y="2844800"/>
          <p14:tracePt t="151493" x="6089650" y="2832100"/>
          <p14:tracePt t="151509" x="6127750" y="2819400"/>
          <p14:tracePt t="151525" x="6172200" y="2806700"/>
          <p14:tracePt t="151542" x="6210300" y="2787650"/>
          <p14:tracePt t="151559" x="6242050" y="2774950"/>
          <p14:tracePt t="151576" x="6280150" y="2762250"/>
          <p14:tracePt t="151592" x="6318250" y="2743200"/>
          <p14:tracePt t="151608" x="6343650" y="2730500"/>
          <p14:tracePt t="151625" x="6381750" y="2717800"/>
          <p14:tracePt t="151642" x="6413500" y="2692400"/>
          <p14:tracePt t="151659" x="6445250" y="2667000"/>
          <p14:tracePt t="151675" x="6477000" y="2622550"/>
          <p14:tracePt t="151692" x="6515100" y="2571750"/>
          <p14:tracePt t="151709" x="6534150" y="2514600"/>
          <p14:tracePt t="151725" x="6559550" y="2457450"/>
          <p14:tracePt t="151742" x="6584950" y="2406650"/>
          <p14:tracePt t="151759" x="6610350" y="2336800"/>
          <p14:tracePt t="151776" x="6642100" y="2228850"/>
          <p14:tracePt t="151792" x="6673850" y="2146300"/>
          <p14:tracePt t="151809" x="6711950" y="2038350"/>
          <p14:tracePt t="151825" x="6750050" y="1955800"/>
          <p14:tracePt t="151842" x="6781800" y="1873250"/>
          <p14:tracePt t="151859" x="6819900" y="1803400"/>
          <p14:tracePt t="151876" x="6826250" y="1720850"/>
          <p14:tracePt t="151892" x="6851650" y="1638300"/>
          <p14:tracePt t="151909" x="6883400" y="1562100"/>
          <p14:tracePt t="151925" x="6896100" y="1498600"/>
          <p14:tracePt t="151942" x="6908800" y="1460500"/>
          <p14:tracePt t="151959" x="6915150" y="1447800"/>
          <p14:tracePt t="151975" x="6921500" y="1441450"/>
          <p14:tracePt t="151992" x="6921500" y="1435100"/>
          <p14:tracePt t="152136" x="6921500" y="1441450"/>
          <p14:tracePt t="152152" x="6921500" y="1454150"/>
          <p14:tracePt t="152160" x="6921500" y="1460500"/>
          <p14:tracePt t="152175" x="6921500" y="1479550"/>
          <p14:tracePt t="152177" x="6908800" y="1498600"/>
          <p14:tracePt t="152192" x="6896100" y="1536700"/>
          <p14:tracePt t="152209" x="6877050" y="1593850"/>
          <p14:tracePt t="152225" x="6845300" y="1670050"/>
          <p14:tracePt t="152242" x="6813550" y="1784350"/>
          <p14:tracePt t="152259" x="6762750" y="1917700"/>
          <p14:tracePt t="152276" x="6711950" y="2038350"/>
          <p14:tracePt t="152292" x="6661150" y="2133600"/>
          <p14:tracePt t="152309" x="6629400" y="2190750"/>
          <p14:tracePt t="152326" x="6604000" y="2235200"/>
          <p14:tracePt t="152342" x="6572250" y="2279650"/>
          <p14:tracePt t="152358" x="6515100" y="2324100"/>
          <p14:tracePt t="152376" x="6464300" y="2393950"/>
          <p14:tracePt t="152392" x="6438900" y="2419350"/>
          <p14:tracePt t="152409" x="6432550" y="2438400"/>
          <p14:tracePt t="152425" x="6419850" y="2444750"/>
          <p14:tracePt t="152442" x="6419850" y="2451100"/>
          <p14:tracePt t="152459" x="6394450" y="2463800"/>
          <p14:tracePt t="152475" x="6375400" y="2489200"/>
          <p14:tracePt t="152492" x="6337300" y="2514600"/>
          <p14:tracePt t="152508" x="6305550" y="2540000"/>
          <p14:tracePt t="152525" x="6286500" y="2552700"/>
          <p14:tracePt t="152542" x="6261100" y="2578100"/>
          <p14:tracePt t="152559" x="6242050" y="2603500"/>
          <p14:tracePt t="152576" x="6178550" y="2647950"/>
          <p14:tracePt t="152592" x="6153150" y="2667000"/>
          <p14:tracePt t="152609" x="6146800" y="2673350"/>
          <p14:tracePt t="152736" x="6146800" y="2667000"/>
          <p14:tracePt t="153000" x="6159500" y="2667000"/>
          <p14:tracePt t="153009" x="6165850" y="2667000"/>
          <p14:tracePt t="153025" x="6184900" y="2667000"/>
          <p14:tracePt t="153042" x="6191250" y="2667000"/>
          <p14:tracePt t="153058" x="6197600" y="2667000"/>
          <p14:tracePt t="153240" x="6197600" y="2660650"/>
          <p14:tracePt t="153257" x="6197600" y="2654300"/>
          <p14:tracePt t="153272" x="6197600" y="2647950"/>
          <p14:tracePt t="153280" x="6197600" y="2641600"/>
          <p14:tracePt t="153292" x="6197600" y="2635250"/>
          <p14:tracePt t="153309" x="6203950" y="2628900"/>
          <p14:tracePt t="153325" x="6210300" y="2616200"/>
          <p14:tracePt t="153342" x="6223000" y="2603500"/>
          <p14:tracePt t="153358" x="6229350" y="2590800"/>
          <p14:tracePt t="153375" x="6235700" y="2578100"/>
          <p14:tracePt t="153952" x="6235700" y="2571750"/>
          <p14:tracePt t="153960" x="6242050" y="2565400"/>
          <p14:tracePt t="153969" x="6248400" y="2559050"/>
          <p14:tracePt t="153984" x="6248400" y="2552700"/>
          <p14:tracePt t="153993" x="6254750" y="2552700"/>
          <p14:tracePt t="154600" x="6261100" y="2540000"/>
          <p14:tracePt t="154608" x="6280150" y="2508250"/>
          <p14:tracePt t="154625" x="6305550" y="2444750"/>
          <p14:tracePt t="154642" x="6330950" y="2381250"/>
          <p14:tracePt t="154659" x="6369050" y="2311400"/>
          <p14:tracePt t="154675" x="6407150" y="2222500"/>
          <p14:tracePt t="154692" x="6445250" y="2101850"/>
          <p14:tracePt t="154709" x="6502400" y="1993900"/>
          <p14:tracePt t="154725" x="6534150" y="1905000"/>
          <p14:tracePt t="154742" x="6546850" y="1847850"/>
          <p14:tracePt t="154759" x="6565900" y="1809750"/>
          <p14:tracePt t="154776" x="6584950" y="1752600"/>
          <p14:tracePt t="154792" x="6610350" y="1695450"/>
          <p14:tracePt t="154809" x="6629400" y="1625600"/>
          <p14:tracePt t="154826" x="6654800" y="1562100"/>
          <p14:tracePt t="154842" x="6680200" y="1511300"/>
          <p14:tracePt t="154859" x="6686550" y="1479550"/>
          <p14:tracePt t="154875" x="6692900" y="1454150"/>
          <p14:tracePt t="154892" x="6705600" y="1422400"/>
          <p14:tracePt t="154909" x="6731000" y="1377950"/>
          <p14:tracePt t="154925" x="6743700" y="1339850"/>
          <p14:tracePt t="154942" x="6750050" y="1333500"/>
          <p14:tracePt t="157240" x="6750050" y="1339850"/>
          <p14:tracePt t="157259" x="6718300" y="1371600"/>
          <p14:tracePt t="157275" x="6680200" y="1428750"/>
          <p14:tracePt t="157292" x="6635750" y="1504950"/>
          <p14:tracePt t="157308" x="6540500" y="1606550"/>
          <p14:tracePt t="157325" x="6419850" y="1739900"/>
          <p14:tracePt t="157342" x="6280150" y="1892300"/>
          <p14:tracePt t="157359" x="6089650" y="2019300"/>
          <p14:tracePt t="157376" x="5772150" y="2127250"/>
          <p14:tracePt t="157392" x="5568950" y="2197100"/>
          <p14:tracePt t="157409" x="5359400" y="2260600"/>
          <p14:tracePt t="157425" x="5168900" y="2311400"/>
          <p14:tracePt t="157442" x="5003800" y="2362200"/>
          <p14:tracePt t="157459" x="4826000" y="2393950"/>
          <p14:tracePt t="157475" x="4648200" y="2432050"/>
          <p14:tracePt t="157492" x="4502150" y="2476500"/>
          <p14:tracePt t="157509" x="4400550" y="2501900"/>
          <p14:tracePt t="157525" x="4330700" y="2514600"/>
          <p14:tracePt t="157542" x="4267200" y="2514600"/>
          <p14:tracePt t="157558" x="4203700" y="2514600"/>
          <p14:tracePt t="157576" x="4102100" y="2514600"/>
          <p14:tracePt t="157592" x="4064000" y="2520950"/>
          <p14:tracePt t="157609" x="4044950" y="2527300"/>
          <p14:tracePt t="157625" x="4038600" y="2527300"/>
          <p14:tracePt t="157642" x="4038600" y="25336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바닥글 개체 틀 5">
            <a:extLst>
              <a:ext uri="{FF2B5EF4-FFF2-40B4-BE49-F238E27FC236}">
                <a16:creationId xmlns:a16="http://schemas.microsoft.com/office/drawing/2014/main" id="{CA79716E-8246-4555-AA0F-F380842C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41" name="슬라이드 번호 개체 틀 6">
            <a:extLst>
              <a:ext uri="{FF2B5EF4-FFF2-40B4-BE49-F238E27FC236}">
                <a16:creationId xmlns:a16="http://schemas.microsoft.com/office/drawing/2014/main" id="{7376B54A-DE00-4511-A633-6009924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BEFB62CE-8ABB-4794-B902-CC6E2AFA067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3A40C7B0-2935-462D-A061-207623FEC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A closer look at network structure: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AF6B4A9-E7C4-4AB4-A15F-0B2755D808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2819400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network core: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routers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Edge router vs core router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Backbone router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network of networks</a:t>
            </a:r>
          </a:p>
        </p:txBody>
      </p:sp>
      <p:sp>
        <p:nvSpPr>
          <p:cNvPr id="101601" name="Freeform 225">
            <a:extLst>
              <a:ext uri="{FF2B5EF4-FFF2-40B4-BE49-F238E27FC236}">
                <a16:creationId xmlns:a16="http://schemas.microsoft.com/office/drawing/2014/main" id="{C98E63D7-42D9-4D66-930D-260CF6C8A7BB}"/>
              </a:ext>
            </a:extLst>
          </p:cNvPr>
          <p:cNvSpPr>
            <a:spLocks/>
          </p:cNvSpPr>
          <p:nvPr/>
        </p:nvSpPr>
        <p:spPr bwMode="auto">
          <a:xfrm>
            <a:off x="6769100" y="2193925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02" name="Freeform 226">
            <a:extLst>
              <a:ext uri="{FF2B5EF4-FFF2-40B4-BE49-F238E27FC236}">
                <a16:creationId xmlns:a16="http://schemas.microsoft.com/office/drawing/2014/main" id="{0B65D65A-1835-4660-BEC2-719B4917159D}"/>
              </a:ext>
            </a:extLst>
          </p:cNvPr>
          <p:cNvSpPr>
            <a:spLocks/>
          </p:cNvSpPr>
          <p:nvPr/>
        </p:nvSpPr>
        <p:spPr bwMode="auto">
          <a:xfrm>
            <a:off x="4889500" y="205105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03" name="Freeform 227">
            <a:extLst>
              <a:ext uri="{FF2B5EF4-FFF2-40B4-BE49-F238E27FC236}">
                <a16:creationId xmlns:a16="http://schemas.microsoft.com/office/drawing/2014/main" id="{3301426B-D09C-42B0-9380-CBAD5887755E}"/>
              </a:ext>
            </a:extLst>
          </p:cNvPr>
          <p:cNvSpPr>
            <a:spLocks/>
          </p:cNvSpPr>
          <p:nvPr/>
        </p:nvSpPr>
        <p:spPr bwMode="auto">
          <a:xfrm>
            <a:off x="5257800" y="3502025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604" name="Group 228">
            <a:extLst>
              <a:ext uri="{FF2B5EF4-FFF2-40B4-BE49-F238E27FC236}">
                <a16:creationId xmlns:a16="http://schemas.microsoft.com/office/drawing/2014/main" id="{15074BDF-58BC-41DF-B443-1D4EA03EA22E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185988"/>
            <a:ext cx="733425" cy="319087"/>
            <a:chOff x="3552" y="246"/>
            <a:chExt cx="527" cy="248"/>
          </a:xfrm>
        </p:grpSpPr>
        <p:graphicFrame>
          <p:nvGraphicFramePr>
            <p:cNvPr id="101605" name="Object 229">
              <a:extLst>
                <a:ext uri="{FF2B5EF4-FFF2-40B4-BE49-F238E27FC236}">
                  <a16:creationId xmlns:a16="http://schemas.microsoft.com/office/drawing/2014/main" id="{C4BCAB9C-8C75-456C-902A-7A410845D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2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606" name="Object 230">
              <a:extLst>
                <a:ext uri="{FF2B5EF4-FFF2-40B4-BE49-F238E27FC236}">
                  <a16:creationId xmlns:a16="http://schemas.microsoft.com/office/drawing/2014/main" id="{9CDB7A39-1482-4357-8C79-11CE728778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3" name="Clip" r:id="rId6" imgW="676440" imgH="485640" progId="MS_ClipArt_Gallery.2">
                    <p:embed/>
                  </p:oleObj>
                </mc:Choice>
                <mc:Fallback>
                  <p:oleObj name="Clip" r:id="rId6" imgW="676440" imgH="485640" progId="MS_ClipArt_Gallery.2">
                    <p:embed/>
                    <p:pic>
                      <p:nvPicPr>
                        <p:cNvPr id="0" name="Object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607" name="Line 231">
              <a:extLst>
                <a:ext uri="{FF2B5EF4-FFF2-40B4-BE49-F238E27FC236}">
                  <a16:creationId xmlns:a16="http://schemas.microsoft.com/office/drawing/2014/main" id="{41B57E51-3995-40F0-947E-FB5AE8456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08" name="Group 232">
            <a:extLst>
              <a:ext uri="{FF2B5EF4-FFF2-40B4-BE49-F238E27FC236}">
                <a16:creationId xmlns:a16="http://schemas.microsoft.com/office/drawing/2014/main" id="{EB07B3A9-1041-4736-91CF-A5C525EB311A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781300"/>
            <a:ext cx="733425" cy="319088"/>
            <a:chOff x="3552" y="246"/>
            <a:chExt cx="527" cy="248"/>
          </a:xfrm>
        </p:grpSpPr>
        <p:graphicFrame>
          <p:nvGraphicFramePr>
            <p:cNvPr id="101609" name="Object 233">
              <a:extLst>
                <a:ext uri="{FF2B5EF4-FFF2-40B4-BE49-F238E27FC236}">
                  <a16:creationId xmlns:a16="http://schemas.microsoft.com/office/drawing/2014/main" id="{B226E6A2-125B-44D7-A3AD-AB9636747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4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610" name="Object 234">
              <a:extLst>
                <a:ext uri="{FF2B5EF4-FFF2-40B4-BE49-F238E27FC236}">
                  <a16:creationId xmlns:a16="http://schemas.microsoft.com/office/drawing/2014/main" id="{65FB7927-2436-41DF-9FAE-56485BF18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5" name="Clip" r:id="rId9" imgW="676440" imgH="485640" progId="MS_ClipArt_Gallery.2">
                    <p:embed/>
                  </p:oleObj>
                </mc:Choice>
                <mc:Fallback>
                  <p:oleObj name="Clip" r:id="rId9" imgW="676440" imgH="485640" progId="MS_ClipArt_Gallery.2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611" name="Line 235">
              <a:extLst>
                <a:ext uri="{FF2B5EF4-FFF2-40B4-BE49-F238E27FC236}">
                  <a16:creationId xmlns:a16="http://schemas.microsoft.com/office/drawing/2014/main" id="{1EA4D473-A088-4E8B-BAF0-8FCB704CA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12" name="Group 236">
            <a:extLst>
              <a:ext uri="{FF2B5EF4-FFF2-40B4-BE49-F238E27FC236}">
                <a16:creationId xmlns:a16="http://schemas.microsoft.com/office/drawing/2014/main" id="{F26FAEC7-5CA6-4019-940E-ECE62FA191DE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68575"/>
            <a:ext cx="69850" cy="214313"/>
            <a:chOff x="3842" y="406"/>
            <a:chExt cx="51" cy="167"/>
          </a:xfrm>
        </p:grpSpPr>
        <p:sp>
          <p:nvSpPr>
            <p:cNvPr id="101613" name="Oval 237">
              <a:extLst>
                <a:ext uri="{FF2B5EF4-FFF2-40B4-BE49-F238E27FC236}">
                  <a16:creationId xmlns:a16="http://schemas.microsoft.com/office/drawing/2014/main" id="{24D7EBA1-985E-4A0E-BEEA-1ACA7F0F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14" name="Oval 238">
              <a:extLst>
                <a:ext uri="{FF2B5EF4-FFF2-40B4-BE49-F238E27FC236}">
                  <a16:creationId xmlns:a16="http://schemas.microsoft.com/office/drawing/2014/main" id="{FB263113-22F0-40A2-AEFC-8BDC1E54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15" name="Oval 239">
              <a:extLst>
                <a:ext uri="{FF2B5EF4-FFF2-40B4-BE49-F238E27FC236}">
                  <a16:creationId xmlns:a16="http://schemas.microsoft.com/office/drawing/2014/main" id="{2EEDC33E-107A-41AE-9434-57B0AD64E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16" name="Group 240">
            <a:extLst>
              <a:ext uri="{FF2B5EF4-FFF2-40B4-BE49-F238E27FC236}">
                <a16:creationId xmlns:a16="http://schemas.microsoft.com/office/drawing/2014/main" id="{78820EF6-F95B-4846-BC0F-CBB3FA51C79A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071813"/>
            <a:ext cx="209550" cy="395287"/>
            <a:chOff x="4180" y="783"/>
            <a:chExt cx="150" cy="307"/>
          </a:xfrm>
        </p:grpSpPr>
        <p:sp>
          <p:nvSpPr>
            <p:cNvPr id="101617" name="AutoShape 241">
              <a:extLst>
                <a:ext uri="{FF2B5EF4-FFF2-40B4-BE49-F238E27FC236}">
                  <a16:creationId xmlns:a16="http://schemas.microsoft.com/office/drawing/2014/main" id="{141E8D5A-4F1B-46CF-AAA2-C0F8D095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18" name="Rectangle 242">
              <a:extLst>
                <a:ext uri="{FF2B5EF4-FFF2-40B4-BE49-F238E27FC236}">
                  <a16:creationId xmlns:a16="http://schemas.microsoft.com/office/drawing/2014/main" id="{484CD0DF-87AA-4298-BC4B-65E3DE86A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19" name="Rectangle 243">
              <a:extLst>
                <a:ext uri="{FF2B5EF4-FFF2-40B4-BE49-F238E27FC236}">
                  <a16:creationId xmlns:a16="http://schemas.microsoft.com/office/drawing/2014/main" id="{8D9D2002-2C43-4C08-8992-58D9FFE9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0" name="AutoShape 244">
              <a:extLst>
                <a:ext uri="{FF2B5EF4-FFF2-40B4-BE49-F238E27FC236}">
                  <a16:creationId xmlns:a16="http://schemas.microsoft.com/office/drawing/2014/main" id="{FAD37FFF-3EE3-4C62-BE5E-2D715517B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1" name="Line 245">
              <a:extLst>
                <a:ext uri="{FF2B5EF4-FFF2-40B4-BE49-F238E27FC236}">
                  <a16:creationId xmlns:a16="http://schemas.microsoft.com/office/drawing/2014/main" id="{FD9F81F6-7890-42EC-8B18-85841BE44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2" name="Line 246">
              <a:extLst>
                <a:ext uri="{FF2B5EF4-FFF2-40B4-BE49-F238E27FC236}">
                  <a16:creationId xmlns:a16="http://schemas.microsoft.com/office/drawing/2014/main" id="{99C08CEF-C411-4658-B8E1-CBA8723F9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3" name="Rectangle 247">
              <a:extLst>
                <a:ext uri="{FF2B5EF4-FFF2-40B4-BE49-F238E27FC236}">
                  <a16:creationId xmlns:a16="http://schemas.microsoft.com/office/drawing/2014/main" id="{96F998F8-8F14-4EFC-BDB7-4F4C0CBF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4" name="Rectangle 248">
              <a:extLst>
                <a:ext uri="{FF2B5EF4-FFF2-40B4-BE49-F238E27FC236}">
                  <a16:creationId xmlns:a16="http://schemas.microsoft.com/office/drawing/2014/main" id="{3A33B74F-B702-4412-9717-CE8668DA0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25" name="Group 249">
            <a:extLst>
              <a:ext uri="{FF2B5EF4-FFF2-40B4-BE49-F238E27FC236}">
                <a16:creationId xmlns:a16="http://schemas.microsoft.com/office/drawing/2014/main" id="{7E53F372-13CE-4C65-98D0-0F88EA4F5662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65850" y="3149600"/>
            <a:ext cx="80963" cy="233363"/>
            <a:chOff x="3842" y="406"/>
            <a:chExt cx="51" cy="167"/>
          </a:xfrm>
        </p:grpSpPr>
        <p:sp>
          <p:nvSpPr>
            <p:cNvPr id="101626" name="Oval 250">
              <a:extLst>
                <a:ext uri="{FF2B5EF4-FFF2-40B4-BE49-F238E27FC236}">
                  <a16:creationId xmlns:a16="http://schemas.microsoft.com/office/drawing/2014/main" id="{EF83910C-AF10-4E10-88AB-3595E4B3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7" name="Oval 251">
              <a:extLst>
                <a:ext uri="{FF2B5EF4-FFF2-40B4-BE49-F238E27FC236}">
                  <a16:creationId xmlns:a16="http://schemas.microsoft.com/office/drawing/2014/main" id="{458F37D2-92AB-49B2-BD4B-0060A1C1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28" name="Oval 252">
              <a:extLst>
                <a:ext uri="{FF2B5EF4-FFF2-40B4-BE49-F238E27FC236}">
                  <a16:creationId xmlns:a16="http://schemas.microsoft.com/office/drawing/2014/main" id="{767C23C1-1AA2-4D3B-A1FB-B33E0AE7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629" name="Line 253">
            <a:extLst>
              <a:ext uri="{FF2B5EF4-FFF2-40B4-BE49-F238E27FC236}">
                <a16:creationId xmlns:a16="http://schemas.microsoft.com/office/drawing/2014/main" id="{A2359DA5-8480-4A89-9BB7-D725572C7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97973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30" name="Line 254">
            <a:extLst>
              <a:ext uri="{FF2B5EF4-FFF2-40B4-BE49-F238E27FC236}">
                <a16:creationId xmlns:a16="http://schemas.microsoft.com/office/drawing/2014/main" id="{FA09EAB6-116F-4426-ADEA-98EF2480E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7656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31" name="Line 255">
            <a:extLst>
              <a:ext uri="{FF2B5EF4-FFF2-40B4-BE49-F238E27FC236}">
                <a16:creationId xmlns:a16="http://schemas.microsoft.com/office/drawing/2014/main" id="{72D2655F-0C12-4151-89B1-09C99100D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297497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32" name="Line 256">
            <a:extLst>
              <a:ext uri="{FF2B5EF4-FFF2-40B4-BE49-F238E27FC236}">
                <a16:creationId xmlns:a16="http://schemas.microsoft.com/office/drawing/2014/main" id="{309CE713-6FD5-4152-B1DC-6588CFB7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43998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33" name="Line 257">
            <a:extLst>
              <a:ext uri="{FF2B5EF4-FFF2-40B4-BE49-F238E27FC236}">
                <a16:creationId xmlns:a16="http://schemas.microsoft.com/office/drawing/2014/main" id="{972E6400-A8A5-4FA5-94A4-AC40C15B6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272573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34" name="Line 258">
            <a:extLst>
              <a:ext uri="{FF2B5EF4-FFF2-40B4-BE49-F238E27FC236}">
                <a16:creationId xmlns:a16="http://schemas.microsoft.com/office/drawing/2014/main" id="{5FCE77CE-FE3F-448E-A347-2294CFF7E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281146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635" name="Group 259">
            <a:extLst>
              <a:ext uri="{FF2B5EF4-FFF2-40B4-BE49-F238E27FC236}">
                <a16:creationId xmlns:a16="http://schemas.microsoft.com/office/drawing/2014/main" id="{4BC91999-0BA9-46EA-A4EC-A078D9A12792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3049588"/>
            <a:ext cx="209550" cy="395287"/>
            <a:chOff x="4180" y="783"/>
            <a:chExt cx="150" cy="307"/>
          </a:xfrm>
        </p:grpSpPr>
        <p:sp>
          <p:nvSpPr>
            <p:cNvPr id="101636" name="AutoShape 260">
              <a:extLst>
                <a:ext uri="{FF2B5EF4-FFF2-40B4-BE49-F238E27FC236}">
                  <a16:creationId xmlns:a16="http://schemas.microsoft.com/office/drawing/2014/main" id="{F9CEB1DB-4850-4147-B49A-5E5A67B5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37" name="Rectangle 261">
              <a:extLst>
                <a:ext uri="{FF2B5EF4-FFF2-40B4-BE49-F238E27FC236}">
                  <a16:creationId xmlns:a16="http://schemas.microsoft.com/office/drawing/2014/main" id="{07BAB548-A5D7-43DD-8D42-913C3185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38" name="Rectangle 262">
              <a:extLst>
                <a:ext uri="{FF2B5EF4-FFF2-40B4-BE49-F238E27FC236}">
                  <a16:creationId xmlns:a16="http://schemas.microsoft.com/office/drawing/2014/main" id="{C8B7259D-D0CD-49FA-BA68-2E5A72FDB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39" name="AutoShape 263">
              <a:extLst>
                <a:ext uri="{FF2B5EF4-FFF2-40B4-BE49-F238E27FC236}">
                  <a16:creationId xmlns:a16="http://schemas.microsoft.com/office/drawing/2014/main" id="{90202DFB-7631-45F7-8615-CC27662C3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40" name="Line 264">
              <a:extLst>
                <a:ext uri="{FF2B5EF4-FFF2-40B4-BE49-F238E27FC236}">
                  <a16:creationId xmlns:a16="http://schemas.microsoft.com/office/drawing/2014/main" id="{E666236A-10F6-400F-AE3C-D8895A95D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41" name="Line 265">
              <a:extLst>
                <a:ext uri="{FF2B5EF4-FFF2-40B4-BE49-F238E27FC236}">
                  <a16:creationId xmlns:a16="http://schemas.microsoft.com/office/drawing/2014/main" id="{6EDD11EA-3CA8-4BC6-94DA-80BC0DCD6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42" name="Rectangle 266">
              <a:extLst>
                <a:ext uri="{FF2B5EF4-FFF2-40B4-BE49-F238E27FC236}">
                  <a16:creationId xmlns:a16="http://schemas.microsoft.com/office/drawing/2014/main" id="{DEB08348-4221-4EE4-9922-74097038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43" name="Rectangle 267">
              <a:extLst>
                <a:ext uri="{FF2B5EF4-FFF2-40B4-BE49-F238E27FC236}">
                  <a16:creationId xmlns:a16="http://schemas.microsoft.com/office/drawing/2014/main" id="{8368C85E-0A5C-4242-8BD3-30DF0214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44" name="Group 268">
            <a:extLst>
              <a:ext uri="{FF2B5EF4-FFF2-40B4-BE49-F238E27FC236}">
                <a16:creationId xmlns:a16="http://schemas.microsoft.com/office/drawing/2014/main" id="{4DB38286-12AB-4176-959C-ECDA6793ACB3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3668713"/>
            <a:ext cx="479425" cy="925512"/>
            <a:chOff x="3314" y="1248"/>
            <a:chExt cx="344" cy="694"/>
          </a:xfrm>
        </p:grpSpPr>
        <p:graphicFrame>
          <p:nvGraphicFramePr>
            <p:cNvPr id="101645" name="Object 269">
              <a:extLst>
                <a:ext uri="{FF2B5EF4-FFF2-40B4-BE49-F238E27FC236}">
                  <a16:creationId xmlns:a16="http://schemas.microsoft.com/office/drawing/2014/main" id="{404151DF-8CEF-4DCF-9B63-8A107BC698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6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646" name="Line 270">
              <a:extLst>
                <a:ext uri="{FF2B5EF4-FFF2-40B4-BE49-F238E27FC236}">
                  <a16:creationId xmlns:a16="http://schemas.microsoft.com/office/drawing/2014/main" id="{8349E2BF-2755-49C9-8677-62E5B5C0B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1647" name="Object 271">
              <a:extLst>
                <a:ext uri="{FF2B5EF4-FFF2-40B4-BE49-F238E27FC236}">
                  <a16:creationId xmlns:a16="http://schemas.microsoft.com/office/drawing/2014/main" id="{6CA4C8CE-DA0F-418D-BDA3-7254367317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47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648" name="Line 272">
              <a:extLst>
                <a:ext uri="{FF2B5EF4-FFF2-40B4-BE49-F238E27FC236}">
                  <a16:creationId xmlns:a16="http://schemas.microsoft.com/office/drawing/2014/main" id="{D019F030-0FCA-4B4B-BF7C-0FE1E3234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649" name="Group 273">
              <a:extLst>
                <a:ext uri="{FF2B5EF4-FFF2-40B4-BE49-F238E27FC236}">
                  <a16:creationId xmlns:a16="http://schemas.microsoft.com/office/drawing/2014/main" id="{6C85274F-EAD3-499B-A4A1-5D1BFE82D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01650" name="Oval 274">
                <a:extLst>
                  <a:ext uri="{FF2B5EF4-FFF2-40B4-BE49-F238E27FC236}">
                    <a16:creationId xmlns:a16="http://schemas.microsoft.com/office/drawing/2014/main" id="{B4065B05-C993-40FD-B5B9-CFE783E1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651" name="Oval 275">
                <a:extLst>
                  <a:ext uri="{FF2B5EF4-FFF2-40B4-BE49-F238E27FC236}">
                    <a16:creationId xmlns:a16="http://schemas.microsoft.com/office/drawing/2014/main" id="{4816A706-8D3D-43EC-A9AC-E1684DD8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652" name="Oval 276">
                <a:extLst>
                  <a:ext uri="{FF2B5EF4-FFF2-40B4-BE49-F238E27FC236}">
                    <a16:creationId xmlns:a16="http://schemas.microsoft.com/office/drawing/2014/main" id="{892C8649-70EF-4B16-A399-2485BA141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1653" name="Line 277">
              <a:extLst>
                <a:ext uri="{FF2B5EF4-FFF2-40B4-BE49-F238E27FC236}">
                  <a16:creationId xmlns:a16="http://schemas.microsoft.com/office/drawing/2014/main" id="{825EAD1B-94E3-4ACE-A0D3-28F61F741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01654" name="Object 278">
            <a:extLst>
              <a:ext uri="{FF2B5EF4-FFF2-40B4-BE49-F238E27FC236}">
                <a16:creationId xmlns:a16="http://schemas.microsoft.com/office/drawing/2014/main" id="{87F6D687-1773-45C5-853B-14CBDC686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67836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4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7836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55" name="Object 279">
            <a:extLst>
              <a:ext uri="{FF2B5EF4-FFF2-40B4-BE49-F238E27FC236}">
                <a16:creationId xmlns:a16="http://schemas.microsoft.com/office/drawing/2014/main" id="{425EAFAE-0CBA-449F-A17C-93C0E08BB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667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49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6725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56" name="Oval 280">
            <a:extLst>
              <a:ext uri="{FF2B5EF4-FFF2-40B4-BE49-F238E27FC236}">
                <a16:creationId xmlns:a16="http://schemas.microsoft.com/office/drawing/2014/main" id="{A9201F45-B15C-48D3-B077-C79BE45095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61869" y="477123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7" name="Oval 281">
            <a:extLst>
              <a:ext uri="{FF2B5EF4-FFF2-40B4-BE49-F238E27FC236}">
                <a16:creationId xmlns:a16="http://schemas.microsoft.com/office/drawing/2014/main" id="{9C4D42F6-8A37-4A8F-A8C7-D51838EA074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6801" y="476885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8" name="Oval 282">
            <a:extLst>
              <a:ext uri="{FF2B5EF4-FFF2-40B4-BE49-F238E27FC236}">
                <a16:creationId xmlns:a16="http://schemas.microsoft.com/office/drawing/2014/main" id="{2A78380D-9F8D-4105-A294-1F12E14EFA0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4587" y="477361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59" name="Line 283">
            <a:extLst>
              <a:ext uri="{FF2B5EF4-FFF2-40B4-BE49-F238E27FC236}">
                <a16:creationId xmlns:a16="http://schemas.microsoft.com/office/drawing/2014/main" id="{0DC31E35-C50F-47FC-A8C6-15775F93008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4144" y="46537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60" name="Line 284">
            <a:extLst>
              <a:ext uri="{FF2B5EF4-FFF2-40B4-BE49-F238E27FC236}">
                <a16:creationId xmlns:a16="http://schemas.microsoft.com/office/drawing/2014/main" id="{4F470F0D-D1E9-42F3-82F6-543C3A06024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57875" y="46450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61" name="Line 285">
            <a:extLst>
              <a:ext uri="{FF2B5EF4-FFF2-40B4-BE49-F238E27FC236}">
                <a16:creationId xmlns:a16="http://schemas.microsoft.com/office/drawing/2014/main" id="{D004C6B4-23E7-44A1-868E-2639932134B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04744" y="43060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62" name="Line 286">
            <a:extLst>
              <a:ext uri="{FF2B5EF4-FFF2-40B4-BE49-F238E27FC236}">
                <a16:creationId xmlns:a16="http://schemas.microsoft.com/office/drawing/2014/main" id="{4394118A-062B-4E4D-B067-A29150B88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424497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63" name="Line 287">
            <a:extLst>
              <a:ext uri="{FF2B5EF4-FFF2-40B4-BE49-F238E27FC236}">
                <a16:creationId xmlns:a16="http://schemas.microsoft.com/office/drawing/2014/main" id="{7F419966-C61A-4818-821C-7F9969293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4291013"/>
            <a:ext cx="303212" cy="38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64" name="Line 288">
            <a:extLst>
              <a:ext uri="{FF2B5EF4-FFF2-40B4-BE49-F238E27FC236}">
                <a16:creationId xmlns:a16="http://schemas.microsoft.com/office/drawing/2014/main" id="{83F3F8C4-86FC-419E-9223-86E5F12A04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7575" y="4287838"/>
            <a:ext cx="279400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1665" name="Object 289">
            <a:extLst>
              <a:ext uri="{FF2B5EF4-FFF2-40B4-BE49-F238E27FC236}">
                <a16:creationId xmlns:a16="http://schemas.microsoft.com/office/drawing/2014/main" id="{E1FB068D-E53E-4F0D-97D3-A21616051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840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50" name="Clip" r:id="rId14" imgW="981000" imgH="1209600" progId="MS_ClipArt_Gallery.2">
                  <p:embed/>
                </p:oleObj>
              </mc:Choice>
              <mc:Fallback>
                <p:oleObj name="Clip" r:id="rId14" imgW="981000" imgH="1209600" progId="MS_ClipArt_Gallery.2">
                  <p:embed/>
                  <p:pic>
                    <p:nvPicPr>
                      <p:cNvPr id="0" name="Object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016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66" name="Object 290">
            <a:extLst>
              <a:ext uri="{FF2B5EF4-FFF2-40B4-BE49-F238E27FC236}">
                <a16:creationId xmlns:a16="http://schemas.microsoft.com/office/drawing/2014/main" id="{F0647333-A9DC-4697-A513-416A45BD3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392112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51" name="Clip" r:id="rId16" imgW="981000" imgH="1209600" progId="MS_ClipArt_Gallery.2">
                  <p:embed/>
                </p:oleObj>
              </mc:Choice>
              <mc:Fallback>
                <p:oleObj name="Clip" r:id="rId16" imgW="981000" imgH="1209600" progId="MS_ClipArt_Gallery.2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112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67" name="Freeform 291">
            <a:extLst>
              <a:ext uri="{FF2B5EF4-FFF2-40B4-BE49-F238E27FC236}">
                <a16:creationId xmlns:a16="http://schemas.microsoft.com/office/drawing/2014/main" id="{A9389573-AB82-4328-B9EE-39A5605491D4}"/>
              </a:ext>
            </a:extLst>
          </p:cNvPr>
          <p:cNvSpPr>
            <a:spLocks/>
          </p:cNvSpPr>
          <p:nvPr/>
        </p:nvSpPr>
        <p:spPr bwMode="auto">
          <a:xfrm>
            <a:off x="6189663" y="369570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668" name="Group 292">
            <a:extLst>
              <a:ext uri="{FF2B5EF4-FFF2-40B4-BE49-F238E27FC236}">
                <a16:creationId xmlns:a16="http://schemas.microsoft.com/office/drawing/2014/main" id="{E09B7B9E-D660-469F-AFCF-69877B7FA8F4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118100"/>
            <a:ext cx="406400" cy="427038"/>
            <a:chOff x="2870" y="1518"/>
            <a:chExt cx="292" cy="320"/>
          </a:xfrm>
        </p:grpSpPr>
        <p:graphicFrame>
          <p:nvGraphicFramePr>
            <p:cNvPr id="101669" name="Object 293">
              <a:extLst>
                <a:ext uri="{FF2B5EF4-FFF2-40B4-BE49-F238E27FC236}">
                  <a16:creationId xmlns:a16="http://schemas.microsoft.com/office/drawing/2014/main" id="{B9515168-E0EC-4491-BC2D-645FCE8337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52" name="Clip" r:id="rId17" imgW="819000" imgH="847800" progId="MS_ClipArt_Gallery.2">
                    <p:embed/>
                  </p:oleObj>
                </mc:Choice>
                <mc:Fallback>
                  <p:oleObj name="Clip" r:id="rId17" imgW="819000" imgH="847800" progId="MS_ClipArt_Gallery.2">
                    <p:embed/>
                    <p:pic>
                      <p:nvPicPr>
                        <p:cNvPr id="0" name="Object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670" name="Object 294">
              <a:extLst>
                <a:ext uri="{FF2B5EF4-FFF2-40B4-BE49-F238E27FC236}">
                  <a16:creationId xmlns:a16="http://schemas.microsoft.com/office/drawing/2014/main" id="{0BE669AA-7535-4AFA-9F88-BFBD7C80EA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53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671" name="Group 295">
            <a:extLst>
              <a:ext uri="{FF2B5EF4-FFF2-40B4-BE49-F238E27FC236}">
                <a16:creationId xmlns:a16="http://schemas.microsoft.com/office/drawing/2014/main" id="{B7D4B679-0273-45E0-8566-8BAE7C6E924F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149850"/>
            <a:ext cx="406400" cy="427038"/>
            <a:chOff x="2870" y="1518"/>
            <a:chExt cx="292" cy="320"/>
          </a:xfrm>
        </p:grpSpPr>
        <p:graphicFrame>
          <p:nvGraphicFramePr>
            <p:cNvPr id="101672" name="Object 296">
              <a:extLst>
                <a:ext uri="{FF2B5EF4-FFF2-40B4-BE49-F238E27FC236}">
                  <a16:creationId xmlns:a16="http://schemas.microsoft.com/office/drawing/2014/main" id="{89618DB9-FAD1-4DE3-ADD6-F26DEED23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54" name="Clip" r:id="rId21" imgW="819000" imgH="847800" progId="MS_ClipArt_Gallery.2">
                    <p:embed/>
                  </p:oleObj>
                </mc:Choice>
                <mc:Fallback>
                  <p:oleObj name="Clip" r:id="rId21" imgW="819000" imgH="847800" progId="MS_ClipArt_Gallery.2">
                    <p:embed/>
                    <p:pic>
                      <p:nvPicPr>
                        <p:cNvPr id="0" name="Object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673" name="Object 297">
              <a:extLst>
                <a:ext uri="{FF2B5EF4-FFF2-40B4-BE49-F238E27FC236}">
                  <a16:creationId xmlns:a16="http://schemas.microsoft.com/office/drawing/2014/main" id="{89576472-A621-4990-BACC-ABA30EDF9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55" name="Clip" r:id="rId22" imgW="1266840" imgH="1200240" progId="MS_ClipArt_Gallery.2">
                    <p:embed/>
                  </p:oleObj>
                </mc:Choice>
                <mc:Fallback>
                  <p:oleObj name="Clip" r:id="rId22" imgW="1266840" imgH="1200240" progId="MS_ClipArt_Gallery.2">
                    <p:embed/>
                    <p:pic>
                      <p:nvPicPr>
                        <p:cNvPr id="0" name="Object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674" name="Group 298">
            <a:extLst>
              <a:ext uri="{FF2B5EF4-FFF2-40B4-BE49-F238E27FC236}">
                <a16:creationId xmlns:a16="http://schemas.microsoft.com/office/drawing/2014/main" id="{1771019F-CF48-45A1-B911-E20039B57066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865688"/>
            <a:ext cx="379413" cy="376237"/>
            <a:chOff x="4733" y="2082"/>
            <a:chExt cx="272" cy="282"/>
          </a:xfrm>
        </p:grpSpPr>
        <p:graphicFrame>
          <p:nvGraphicFramePr>
            <p:cNvPr id="101675" name="Object 299">
              <a:extLst>
                <a:ext uri="{FF2B5EF4-FFF2-40B4-BE49-F238E27FC236}">
                  <a16:creationId xmlns:a16="http://schemas.microsoft.com/office/drawing/2014/main" id="{7119B386-A6A6-4CD4-B805-4CE4827F0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56" name="Clip" r:id="rId23" imgW="819000" imgH="847800" progId="MS_ClipArt_Gallery.2">
                    <p:embed/>
                  </p:oleObj>
                </mc:Choice>
                <mc:Fallback>
                  <p:oleObj name="Clip" r:id="rId23" imgW="819000" imgH="847800" progId="MS_ClipArt_Gallery.2">
                    <p:embed/>
                    <p:pic>
                      <p:nvPicPr>
                        <p:cNvPr id="0" name="Object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676" name="Rectangle 300">
              <a:extLst>
                <a:ext uri="{FF2B5EF4-FFF2-40B4-BE49-F238E27FC236}">
                  <a16:creationId xmlns:a16="http://schemas.microsoft.com/office/drawing/2014/main" id="{CB664466-B4B8-45DF-9ECF-BA4C025F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677" name="Line 301">
            <a:extLst>
              <a:ext uri="{FF2B5EF4-FFF2-40B4-BE49-F238E27FC236}">
                <a16:creationId xmlns:a16="http://schemas.microsoft.com/office/drawing/2014/main" id="{AA354B5A-BC85-4874-BE29-6529001BF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7688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678" name="Group 302">
            <a:extLst>
              <a:ext uri="{FF2B5EF4-FFF2-40B4-BE49-F238E27FC236}">
                <a16:creationId xmlns:a16="http://schemas.microsoft.com/office/drawing/2014/main" id="{A7C0A75D-B242-464A-A4F1-15058FCCA4B9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192588"/>
            <a:ext cx="207962" cy="409575"/>
            <a:chOff x="4180" y="783"/>
            <a:chExt cx="150" cy="307"/>
          </a:xfrm>
        </p:grpSpPr>
        <p:sp>
          <p:nvSpPr>
            <p:cNvPr id="101679" name="AutoShape 303">
              <a:extLst>
                <a:ext uri="{FF2B5EF4-FFF2-40B4-BE49-F238E27FC236}">
                  <a16:creationId xmlns:a16="http://schemas.microsoft.com/office/drawing/2014/main" id="{95C21281-C21B-40A9-8083-BB0A4E0D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0" name="Rectangle 304">
              <a:extLst>
                <a:ext uri="{FF2B5EF4-FFF2-40B4-BE49-F238E27FC236}">
                  <a16:creationId xmlns:a16="http://schemas.microsoft.com/office/drawing/2014/main" id="{7EB29617-5A50-4885-BA1F-7D2345265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1" name="Rectangle 305">
              <a:extLst>
                <a:ext uri="{FF2B5EF4-FFF2-40B4-BE49-F238E27FC236}">
                  <a16:creationId xmlns:a16="http://schemas.microsoft.com/office/drawing/2014/main" id="{E9F89E69-8BAE-43CC-B5AC-270ED1AC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2" name="AutoShape 306">
              <a:extLst>
                <a:ext uri="{FF2B5EF4-FFF2-40B4-BE49-F238E27FC236}">
                  <a16:creationId xmlns:a16="http://schemas.microsoft.com/office/drawing/2014/main" id="{C6FD1143-0D16-4327-9561-380CE37F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3" name="Line 307">
              <a:extLst>
                <a:ext uri="{FF2B5EF4-FFF2-40B4-BE49-F238E27FC236}">
                  <a16:creationId xmlns:a16="http://schemas.microsoft.com/office/drawing/2014/main" id="{4591D23F-3EBA-40A0-BCD0-CCF3E266D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4" name="Line 308">
              <a:extLst>
                <a:ext uri="{FF2B5EF4-FFF2-40B4-BE49-F238E27FC236}">
                  <a16:creationId xmlns:a16="http://schemas.microsoft.com/office/drawing/2014/main" id="{A3F8C2F6-E5E8-45CB-9839-E4A62035F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5" name="Rectangle 309">
              <a:extLst>
                <a:ext uri="{FF2B5EF4-FFF2-40B4-BE49-F238E27FC236}">
                  <a16:creationId xmlns:a16="http://schemas.microsoft.com/office/drawing/2014/main" id="{97732604-DDB0-4B67-B001-994D7142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6" name="Rectangle 310">
              <a:extLst>
                <a:ext uri="{FF2B5EF4-FFF2-40B4-BE49-F238E27FC236}">
                  <a16:creationId xmlns:a16="http://schemas.microsoft.com/office/drawing/2014/main" id="{FE360B26-949A-4204-9A3F-9055C4E1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687" name="Group 311">
            <a:extLst>
              <a:ext uri="{FF2B5EF4-FFF2-40B4-BE49-F238E27FC236}">
                <a16:creationId xmlns:a16="http://schemas.microsoft.com/office/drawing/2014/main" id="{A50736C6-D609-4C96-B74C-7B5EFE3965FC}"/>
              </a:ext>
            </a:extLst>
          </p:cNvPr>
          <p:cNvGrpSpPr>
            <a:grpSpLocks/>
          </p:cNvGrpSpPr>
          <p:nvPr/>
        </p:nvGrpSpPr>
        <p:grpSpPr bwMode="auto">
          <a:xfrm>
            <a:off x="7834313" y="4637088"/>
            <a:ext cx="207962" cy="409575"/>
            <a:chOff x="4180" y="783"/>
            <a:chExt cx="150" cy="307"/>
          </a:xfrm>
        </p:grpSpPr>
        <p:sp>
          <p:nvSpPr>
            <p:cNvPr id="101688" name="AutoShape 312">
              <a:extLst>
                <a:ext uri="{FF2B5EF4-FFF2-40B4-BE49-F238E27FC236}">
                  <a16:creationId xmlns:a16="http://schemas.microsoft.com/office/drawing/2014/main" id="{409BC760-308F-4494-8016-D1A2853A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89" name="Rectangle 313">
              <a:extLst>
                <a:ext uri="{FF2B5EF4-FFF2-40B4-BE49-F238E27FC236}">
                  <a16:creationId xmlns:a16="http://schemas.microsoft.com/office/drawing/2014/main" id="{27C3E2DE-B404-416E-91AD-B934B848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0" name="Rectangle 314">
              <a:extLst>
                <a:ext uri="{FF2B5EF4-FFF2-40B4-BE49-F238E27FC236}">
                  <a16:creationId xmlns:a16="http://schemas.microsoft.com/office/drawing/2014/main" id="{80C8F95C-9ABB-44CC-ADAA-8C0C7CE7D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1" name="AutoShape 315">
              <a:extLst>
                <a:ext uri="{FF2B5EF4-FFF2-40B4-BE49-F238E27FC236}">
                  <a16:creationId xmlns:a16="http://schemas.microsoft.com/office/drawing/2014/main" id="{473ED304-5ACF-4B4E-996B-0171510F2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2" name="Line 316">
              <a:extLst>
                <a:ext uri="{FF2B5EF4-FFF2-40B4-BE49-F238E27FC236}">
                  <a16:creationId xmlns:a16="http://schemas.microsoft.com/office/drawing/2014/main" id="{D7548CAC-4FFB-4DFF-A0BC-3B3DFBA40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3" name="Line 317">
              <a:extLst>
                <a:ext uri="{FF2B5EF4-FFF2-40B4-BE49-F238E27FC236}">
                  <a16:creationId xmlns:a16="http://schemas.microsoft.com/office/drawing/2014/main" id="{DB4A9348-936D-405F-9B0E-256424A46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4" name="Rectangle 318">
              <a:extLst>
                <a:ext uri="{FF2B5EF4-FFF2-40B4-BE49-F238E27FC236}">
                  <a16:creationId xmlns:a16="http://schemas.microsoft.com/office/drawing/2014/main" id="{3160FA6F-90E7-4236-B2C2-458B18E5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695" name="Rectangle 319">
              <a:extLst>
                <a:ext uri="{FF2B5EF4-FFF2-40B4-BE49-F238E27FC236}">
                  <a16:creationId xmlns:a16="http://schemas.microsoft.com/office/drawing/2014/main" id="{D4C31AA0-2929-4EF2-9031-78DF9726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696" name="Line 320">
            <a:extLst>
              <a:ext uri="{FF2B5EF4-FFF2-40B4-BE49-F238E27FC236}">
                <a16:creationId xmlns:a16="http://schemas.microsoft.com/office/drawing/2014/main" id="{C1649DB9-B07A-4EA3-B25B-7B7D2756894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60456" y="45664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97" name="Line 321">
            <a:extLst>
              <a:ext uri="{FF2B5EF4-FFF2-40B4-BE49-F238E27FC236}">
                <a16:creationId xmlns:a16="http://schemas.microsoft.com/office/drawing/2014/main" id="{0D2EE988-1551-4F60-9B94-AE8EDCBCCD4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14469" y="48188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98" name="Line 322">
            <a:extLst>
              <a:ext uri="{FF2B5EF4-FFF2-40B4-BE49-F238E27FC236}">
                <a16:creationId xmlns:a16="http://schemas.microsoft.com/office/drawing/2014/main" id="{5372B356-1EAD-4C0E-8DF5-2F37191BFE8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4150" y="4349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699" name="Line 323">
            <a:extLst>
              <a:ext uri="{FF2B5EF4-FFF2-40B4-BE49-F238E27FC236}">
                <a16:creationId xmlns:a16="http://schemas.microsoft.com/office/drawing/2014/main" id="{4435648C-8D96-41C3-8BB5-9ACA7015F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350" y="2490788"/>
            <a:ext cx="458788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0" name="Line 324">
            <a:extLst>
              <a:ext uri="{FF2B5EF4-FFF2-40B4-BE49-F238E27FC236}">
                <a16:creationId xmlns:a16="http://schemas.microsoft.com/office/drawing/2014/main" id="{309D8D6B-6053-4490-A9AF-10B7C12B6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474913"/>
            <a:ext cx="485775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1" name="Line 325">
            <a:extLst>
              <a:ext uri="{FF2B5EF4-FFF2-40B4-BE49-F238E27FC236}">
                <a16:creationId xmlns:a16="http://schemas.microsoft.com/office/drawing/2014/main" id="{C081E3C1-8C39-466F-A223-46275EF3D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811463"/>
            <a:ext cx="241300" cy="681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2" name="Line 326">
            <a:extLst>
              <a:ext uri="{FF2B5EF4-FFF2-40B4-BE49-F238E27FC236}">
                <a16:creationId xmlns:a16="http://schemas.microsoft.com/office/drawing/2014/main" id="{031B4A68-526A-4FE2-86FD-64B8017BE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87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3" name="Line 327">
            <a:extLst>
              <a:ext uri="{FF2B5EF4-FFF2-40B4-BE49-F238E27FC236}">
                <a16:creationId xmlns:a16="http://schemas.microsoft.com/office/drawing/2014/main" id="{B6A1DA50-F8E1-4DD0-95A6-BBAC82CC1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3235325"/>
            <a:ext cx="534987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4" name="Line 328">
            <a:extLst>
              <a:ext uri="{FF2B5EF4-FFF2-40B4-BE49-F238E27FC236}">
                <a16:creationId xmlns:a16="http://schemas.microsoft.com/office/drawing/2014/main" id="{63B839BD-FC01-4001-9964-EB9637393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338" y="3700463"/>
            <a:ext cx="266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5" name="Line 329">
            <a:extLst>
              <a:ext uri="{FF2B5EF4-FFF2-40B4-BE49-F238E27FC236}">
                <a16:creationId xmlns:a16="http://schemas.microsoft.com/office/drawing/2014/main" id="{A2627E5E-A603-4876-B8F3-F4120933C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2779713"/>
            <a:ext cx="560388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6" name="Line 330">
            <a:extLst>
              <a:ext uri="{FF2B5EF4-FFF2-40B4-BE49-F238E27FC236}">
                <a16:creationId xmlns:a16="http://schemas.microsoft.com/office/drawing/2014/main" id="{570FA657-DAF3-46E9-A41C-A2E6BF389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2219325"/>
            <a:ext cx="350838" cy="255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707" name="Line 331">
            <a:extLst>
              <a:ext uri="{FF2B5EF4-FFF2-40B4-BE49-F238E27FC236}">
                <a16:creationId xmlns:a16="http://schemas.microsoft.com/office/drawing/2014/main" id="{E6F646C8-F7FA-4667-86DF-FAB34A10A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95538"/>
            <a:ext cx="201613" cy="176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1708" name="Group 332">
            <a:extLst>
              <a:ext uri="{FF2B5EF4-FFF2-40B4-BE49-F238E27FC236}">
                <a16:creationId xmlns:a16="http://schemas.microsoft.com/office/drawing/2014/main" id="{9ADEBD92-6A44-422C-BCB2-DDC22BAA5203}"/>
              </a:ext>
            </a:extLst>
          </p:cNvPr>
          <p:cNvGrpSpPr>
            <a:grpSpLocks/>
          </p:cNvGrpSpPr>
          <p:nvPr/>
        </p:nvGrpSpPr>
        <p:grpSpPr bwMode="auto">
          <a:xfrm>
            <a:off x="7221538" y="4043363"/>
            <a:ext cx="671512" cy="387350"/>
            <a:chOff x="3955" y="387"/>
            <a:chExt cx="423" cy="244"/>
          </a:xfrm>
        </p:grpSpPr>
        <p:sp>
          <p:nvSpPr>
            <p:cNvPr id="101709" name="Freeform 333">
              <a:extLst>
                <a:ext uri="{FF2B5EF4-FFF2-40B4-BE49-F238E27FC236}">
                  <a16:creationId xmlns:a16="http://schemas.microsoft.com/office/drawing/2014/main" id="{595C2EAD-42A6-4732-9F18-3CED3F3F4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10" name="Group 334">
              <a:extLst>
                <a:ext uri="{FF2B5EF4-FFF2-40B4-BE49-F238E27FC236}">
                  <a16:creationId xmlns:a16="http://schemas.microsoft.com/office/drawing/2014/main" id="{640BE258-3BFC-4FDF-BCC4-46D34AB04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11" name="Oval 335">
                <a:extLst>
                  <a:ext uri="{FF2B5EF4-FFF2-40B4-BE49-F238E27FC236}">
                    <a16:creationId xmlns:a16="http://schemas.microsoft.com/office/drawing/2014/main" id="{2C0140F9-FC61-42AC-AFA9-ADEEC1298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12" name="Line 336">
                <a:extLst>
                  <a:ext uri="{FF2B5EF4-FFF2-40B4-BE49-F238E27FC236}">
                    <a16:creationId xmlns:a16="http://schemas.microsoft.com/office/drawing/2014/main" id="{886B1145-49AE-48CD-9E5F-97303A2E9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13" name="Line 337">
                <a:extLst>
                  <a:ext uri="{FF2B5EF4-FFF2-40B4-BE49-F238E27FC236}">
                    <a16:creationId xmlns:a16="http://schemas.microsoft.com/office/drawing/2014/main" id="{D3EAA62A-3209-4059-9DA2-376EF3FFA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14" name="Rectangle 338">
                <a:extLst>
                  <a:ext uri="{FF2B5EF4-FFF2-40B4-BE49-F238E27FC236}">
                    <a16:creationId xmlns:a16="http://schemas.microsoft.com/office/drawing/2014/main" id="{BC50DEDD-DC15-44F5-B529-AFB3422C8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15" name="Oval 339">
                <a:extLst>
                  <a:ext uri="{FF2B5EF4-FFF2-40B4-BE49-F238E27FC236}">
                    <a16:creationId xmlns:a16="http://schemas.microsoft.com/office/drawing/2014/main" id="{E9361FF5-A3CB-4A9F-962B-E00C6954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16" name="Group 340">
                <a:extLst>
                  <a:ext uri="{FF2B5EF4-FFF2-40B4-BE49-F238E27FC236}">
                    <a16:creationId xmlns:a16="http://schemas.microsoft.com/office/drawing/2014/main" id="{B28036D3-29BF-45AC-BE57-63F23A8D2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17" name="Line 341">
                  <a:extLst>
                    <a:ext uri="{FF2B5EF4-FFF2-40B4-BE49-F238E27FC236}">
                      <a16:creationId xmlns:a16="http://schemas.microsoft.com/office/drawing/2014/main" id="{C6EAB3B0-78F0-4E1E-8483-A1690FD0E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18" name="Line 342">
                  <a:extLst>
                    <a:ext uri="{FF2B5EF4-FFF2-40B4-BE49-F238E27FC236}">
                      <a16:creationId xmlns:a16="http://schemas.microsoft.com/office/drawing/2014/main" id="{D3CFD123-EBF8-4185-AA64-CE4B68A60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19" name="Line 343">
                  <a:extLst>
                    <a:ext uri="{FF2B5EF4-FFF2-40B4-BE49-F238E27FC236}">
                      <a16:creationId xmlns:a16="http://schemas.microsoft.com/office/drawing/2014/main" id="{1819CBE2-453B-4475-ABED-15F6674F1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720" name="Group 344">
                <a:extLst>
                  <a:ext uri="{FF2B5EF4-FFF2-40B4-BE49-F238E27FC236}">
                    <a16:creationId xmlns:a16="http://schemas.microsoft.com/office/drawing/2014/main" id="{173829FD-E3AC-4519-A367-3BBF2EAAF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721" name="Line 345">
                  <a:extLst>
                    <a:ext uri="{FF2B5EF4-FFF2-40B4-BE49-F238E27FC236}">
                      <a16:creationId xmlns:a16="http://schemas.microsoft.com/office/drawing/2014/main" id="{7A42CD73-2383-497B-858D-04217BF12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22" name="Line 346">
                  <a:extLst>
                    <a:ext uri="{FF2B5EF4-FFF2-40B4-BE49-F238E27FC236}">
                      <a16:creationId xmlns:a16="http://schemas.microsoft.com/office/drawing/2014/main" id="{AD6942BF-11C8-45C5-A998-348740005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23" name="Line 347">
                  <a:extLst>
                    <a:ext uri="{FF2B5EF4-FFF2-40B4-BE49-F238E27FC236}">
                      <a16:creationId xmlns:a16="http://schemas.microsoft.com/office/drawing/2014/main" id="{DBAF998F-B301-45AA-9856-BC057C526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724" name="Group 348">
            <a:extLst>
              <a:ext uri="{FF2B5EF4-FFF2-40B4-BE49-F238E27FC236}">
                <a16:creationId xmlns:a16="http://schemas.microsoft.com/office/drawing/2014/main" id="{CA44644B-C6F1-439B-9A2D-0E20110374C9}"/>
              </a:ext>
            </a:extLst>
          </p:cNvPr>
          <p:cNvGrpSpPr>
            <a:grpSpLocks/>
          </p:cNvGrpSpPr>
          <p:nvPr/>
        </p:nvGrpSpPr>
        <p:grpSpPr bwMode="auto">
          <a:xfrm>
            <a:off x="7573963" y="3386138"/>
            <a:ext cx="671512" cy="387350"/>
            <a:chOff x="3955" y="387"/>
            <a:chExt cx="423" cy="244"/>
          </a:xfrm>
        </p:grpSpPr>
        <p:sp>
          <p:nvSpPr>
            <p:cNvPr id="101725" name="Freeform 349">
              <a:extLst>
                <a:ext uri="{FF2B5EF4-FFF2-40B4-BE49-F238E27FC236}">
                  <a16:creationId xmlns:a16="http://schemas.microsoft.com/office/drawing/2014/main" id="{E5B72612-37A3-438E-BA80-DA6FEC49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26" name="Group 350">
              <a:extLst>
                <a:ext uri="{FF2B5EF4-FFF2-40B4-BE49-F238E27FC236}">
                  <a16:creationId xmlns:a16="http://schemas.microsoft.com/office/drawing/2014/main" id="{61834FD1-DB28-4035-9D89-EC4E93CA5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27" name="Oval 351">
                <a:extLst>
                  <a:ext uri="{FF2B5EF4-FFF2-40B4-BE49-F238E27FC236}">
                    <a16:creationId xmlns:a16="http://schemas.microsoft.com/office/drawing/2014/main" id="{4F6A5916-257B-4C0D-B724-4CF26DB60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28" name="Line 352">
                <a:extLst>
                  <a:ext uri="{FF2B5EF4-FFF2-40B4-BE49-F238E27FC236}">
                    <a16:creationId xmlns:a16="http://schemas.microsoft.com/office/drawing/2014/main" id="{7791AA6A-A032-4705-B9AB-F2678DF34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29" name="Line 353">
                <a:extLst>
                  <a:ext uri="{FF2B5EF4-FFF2-40B4-BE49-F238E27FC236}">
                    <a16:creationId xmlns:a16="http://schemas.microsoft.com/office/drawing/2014/main" id="{5C000087-7730-485C-B5D7-42A6EB76C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30" name="Rectangle 354">
                <a:extLst>
                  <a:ext uri="{FF2B5EF4-FFF2-40B4-BE49-F238E27FC236}">
                    <a16:creationId xmlns:a16="http://schemas.microsoft.com/office/drawing/2014/main" id="{48A22E89-B810-4BD2-8CE1-96A5EDD79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31" name="Oval 355">
                <a:extLst>
                  <a:ext uri="{FF2B5EF4-FFF2-40B4-BE49-F238E27FC236}">
                    <a16:creationId xmlns:a16="http://schemas.microsoft.com/office/drawing/2014/main" id="{9EC7C7B9-2E6A-4E15-82BE-CD0306073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32" name="Group 356">
                <a:extLst>
                  <a:ext uri="{FF2B5EF4-FFF2-40B4-BE49-F238E27FC236}">
                    <a16:creationId xmlns:a16="http://schemas.microsoft.com/office/drawing/2014/main" id="{AE59AFC0-2659-4A2E-843E-A95821980C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33" name="Line 357">
                  <a:extLst>
                    <a:ext uri="{FF2B5EF4-FFF2-40B4-BE49-F238E27FC236}">
                      <a16:creationId xmlns:a16="http://schemas.microsoft.com/office/drawing/2014/main" id="{026F3881-6992-49AA-8BC3-C4F1DE160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34" name="Line 358">
                  <a:extLst>
                    <a:ext uri="{FF2B5EF4-FFF2-40B4-BE49-F238E27FC236}">
                      <a16:creationId xmlns:a16="http://schemas.microsoft.com/office/drawing/2014/main" id="{5261C5ED-7940-4DEA-AA9D-16A3749CA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35" name="Line 359">
                  <a:extLst>
                    <a:ext uri="{FF2B5EF4-FFF2-40B4-BE49-F238E27FC236}">
                      <a16:creationId xmlns:a16="http://schemas.microsoft.com/office/drawing/2014/main" id="{5A2C2E4E-0DE5-44FE-A24A-DBC33B998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736" name="Group 360">
                <a:extLst>
                  <a:ext uri="{FF2B5EF4-FFF2-40B4-BE49-F238E27FC236}">
                    <a16:creationId xmlns:a16="http://schemas.microsoft.com/office/drawing/2014/main" id="{FD61ED6F-3490-4F6C-BC24-0993177B7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737" name="Line 361">
                  <a:extLst>
                    <a:ext uri="{FF2B5EF4-FFF2-40B4-BE49-F238E27FC236}">
                      <a16:creationId xmlns:a16="http://schemas.microsoft.com/office/drawing/2014/main" id="{A0533299-54C6-4B41-B315-2AD0D0920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38" name="Line 362">
                  <a:extLst>
                    <a:ext uri="{FF2B5EF4-FFF2-40B4-BE49-F238E27FC236}">
                      <a16:creationId xmlns:a16="http://schemas.microsoft.com/office/drawing/2014/main" id="{62038576-6724-4132-AE6F-9D9D0DDC0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39" name="Line 363">
                  <a:extLst>
                    <a:ext uri="{FF2B5EF4-FFF2-40B4-BE49-F238E27FC236}">
                      <a16:creationId xmlns:a16="http://schemas.microsoft.com/office/drawing/2014/main" id="{EDF476B9-B303-4106-ADE6-D10799321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740" name="Group 364">
            <a:extLst>
              <a:ext uri="{FF2B5EF4-FFF2-40B4-BE49-F238E27FC236}">
                <a16:creationId xmlns:a16="http://schemas.microsoft.com/office/drawing/2014/main" id="{9A152AFB-3CD8-496E-A45F-9DBD4ABEF710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2938463"/>
            <a:ext cx="671512" cy="387350"/>
            <a:chOff x="3955" y="387"/>
            <a:chExt cx="423" cy="244"/>
          </a:xfrm>
        </p:grpSpPr>
        <p:sp>
          <p:nvSpPr>
            <p:cNvPr id="101741" name="Freeform 365">
              <a:extLst>
                <a:ext uri="{FF2B5EF4-FFF2-40B4-BE49-F238E27FC236}">
                  <a16:creationId xmlns:a16="http://schemas.microsoft.com/office/drawing/2014/main" id="{9DE5D019-77BC-42F4-9361-3F70B8D6C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42" name="Group 366">
              <a:extLst>
                <a:ext uri="{FF2B5EF4-FFF2-40B4-BE49-F238E27FC236}">
                  <a16:creationId xmlns:a16="http://schemas.microsoft.com/office/drawing/2014/main" id="{4C88E173-20CF-4F5A-BBBC-3A5538EA1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43" name="Oval 367">
                <a:extLst>
                  <a:ext uri="{FF2B5EF4-FFF2-40B4-BE49-F238E27FC236}">
                    <a16:creationId xmlns:a16="http://schemas.microsoft.com/office/drawing/2014/main" id="{A9F04956-A62B-4170-99F3-DFBF16C6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44" name="Line 368">
                <a:extLst>
                  <a:ext uri="{FF2B5EF4-FFF2-40B4-BE49-F238E27FC236}">
                    <a16:creationId xmlns:a16="http://schemas.microsoft.com/office/drawing/2014/main" id="{86A6CF7F-99BF-4093-BA48-76706A9E5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45" name="Line 369">
                <a:extLst>
                  <a:ext uri="{FF2B5EF4-FFF2-40B4-BE49-F238E27FC236}">
                    <a16:creationId xmlns:a16="http://schemas.microsoft.com/office/drawing/2014/main" id="{CF651D16-9997-42A3-B189-D30815259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46" name="Rectangle 370">
                <a:extLst>
                  <a:ext uri="{FF2B5EF4-FFF2-40B4-BE49-F238E27FC236}">
                    <a16:creationId xmlns:a16="http://schemas.microsoft.com/office/drawing/2014/main" id="{157E9804-53D9-4FD8-85C5-7DF9B25C3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47" name="Oval 371">
                <a:extLst>
                  <a:ext uri="{FF2B5EF4-FFF2-40B4-BE49-F238E27FC236}">
                    <a16:creationId xmlns:a16="http://schemas.microsoft.com/office/drawing/2014/main" id="{2CC1501C-9B0D-4E3B-BAE5-3B57CA9DF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48" name="Group 372">
                <a:extLst>
                  <a:ext uri="{FF2B5EF4-FFF2-40B4-BE49-F238E27FC236}">
                    <a16:creationId xmlns:a16="http://schemas.microsoft.com/office/drawing/2014/main" id="{26DDEFB4-4C07-4ACD-B0F5-2B053FA51E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49" name="Line 373">
                  <a:extLst>
                    <a:ext uri="{FF2B5EF4-FFF2-40B4-BE49-F238E27FC236}">
                      <a16:creationId xmlns:a16="http://schemas.microsoft.com/office/drawing/2014/main" id="{5005F12B-5289-4BEC-971B-D6D0C6295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50" name="Line 374">
                  <a:extLst>
                    <a:ext uri="{FF2B5EF4-FFF2-40B4-BE49-F238E27FC236}">
                      <a16:creationId xmlns:a16="http://schemas.microsoft.com/office/drawing/2014/main" id="{56E959FC-59BC-40B5-AB0F-19C316711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51" name="Line 375">
                  <a:extLst>
                    <a:ext uri="{FF2B5EF4-FFF2-40B4-BE49-F238E27FC236}">
                      <a16:creationId xmlns:a16="http://schemas.microsoft.com/office/drawing/2014/main" id="{C6E84A8C-61E5-4B3D-AA33-F3C43BAC9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752" name="Group 376">
                <a:extLst>
                  <a:ext uri="{FF2B5EF4-FFF2-40B4-BE49-F238E27FC236}">
                    <a16:creationId xmlns:a16="http://schemas.microsoft.com/office/drawing/2014/main" id="{AD827613-A05C-4207-A86E-FFED0D582F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753" name="Line 377">
                  <a:extLst>
                    <a:ext uri="{FF2B5EF4-FFF2-40B4-BE49-F238E27FC236}">
                      <a16:creationId xmlns:a16="http://schemas.microsoft.com/office/drawing/2014/main" id="{65CE752E-8FEB-43D7-81B0-E473ED89E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54" name="Line 378">
                  <a:extLst>
                    <a:ext uri="{FF2B5EF4-FFF2-40B4-BE49-F238E27FC236}">
                      <a16:creationId xmlns:a16="http://schemas.microsoft.com/office/drawing/2014/main" id="{3AD38318-5433-40CB-BDA4-36FAAE617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55" name="Line 379">
                  <a:extLst>
                    <a:ext uri="{FF2B5EF4-FFF2-40B4-BE49-F238E27FC236}">
                      <a16:creationId xmlns:a16="http://schemas.microsoft.com/office/drawing/2014/main" id="{EB84663A-982A-4609-8897-93E823A36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756" name="Group 380">
            <a:extLst>
              <a:ext uri="{FF2B5EF4-FFF2-40B4-BE49-F238E27FC236}">
                <a16:creationId xmlns:a16="http://schemas.microsoft.com/office/drawing/2014/main" id="{D57A616B-CB8C-464A-9EC1-7C44DAED3D0A}"/>
              </a:ext>
            </a:extLst>
          </p:cNvPr>
          <p:cNvGrpSpPr>
            <a:grpSpLocks/>
          </p:cNvGrpSpPr>
          <p:nvPr/>
        </p:nvGrpSpPr>
        <p:grpSpPr bwMode="auto">
          <a:xfrm>
            <a:off x="7745413" y="2462213"/>
            <a:ext cx="671512" cy="387350"/>
            <a:chOff x="3955" y="387"/>
            <a:chExt cx="423" cy="244"/>
          </a:xfrm>
        </p:grpSpPr>
        <p:sp>
          <p:nvSpPr>
            <p:cNvPr id="101757" name="Freeform 381">
              <a:extLst>
                <a:ext uri="{FF2B5EF4-FFF2-40B4-BE49-F238E27FC236}">
                  <a16:creationId xmlns:a16="http://schemas.microsoft.com/office/drawing/2014/main" id="{3EA67F6D-E0F2-429A-A9DD-86A29C912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58" name="Group 382">
              <a:extLst>
                <a:ext uri="{FF2B5EF4-FFF2-40B4-BE49-F238E27FC236}">
                  <a16:creationId xmlns:a16="http://schemas.microsoft.com/office/drawing/2014/main" id="{5B09F668-8390-42EC-967B-D4B2BE8FF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59" name="Oval 383">
                <a:extLst>
                  <a:ext uri="{FF2B5EF4-FFF2-40B4-BE49-F238E27FC236}">
                    <a16:creationId xmlns:a16="http://schemas.microsoft.com/office/drawing/2014/main" id="{5886C3BC-9A45-4E71-98B7-A36863E4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60" name="Line 384">
                <a:extLst>
                  <a:ext uri="{FF2B5EF4-FFF2-40B4-BE49-F238E27FC236}">
                    <a16:creationId xmlns:a16="http://schemas.microsoft.com/office/drawing/2014/main" id="{9A7C6740-4916-4115-94B1-E8076F6CC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61" name="Line 385">
                <a:extLst>
                  <a:ext uri="{FF2B5EF4-FFF2-40B4-BE49-F238E27FC236}">
                    <a16:creationId xmlns:a16="http://schemas.microsoft.com/office/drawing/2014/main" id="{E4C7F167-F09A-445C-B227-866ABD01F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62" name="Rectangle 386">
                <a:extLst>
                  <a:ext uri="{FF2B5EF4-FFF2-40B4-BE49-F238E27FC236}">
                    <a16:creationId xmlns:a16="http://schemas.microsoft.com/office/drawing/2014/main" id="{20398C0D-3228-4B51-91A1-45231B8CA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63" name="Oval 387">
                <a:extLst>
                  <a:ext uri="{FF2B5EF4-FFF2-40B4-BE49-F238E27FC236}">
                    <a16:creationId xmlns:a16="http://schemas.microsoft.com/office/drawing/2014/main" id="{DFCE55CF-7A82-4BF3-B594-710BBB5DC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64" name="Group 388">
                <a:extLst>
                  <a:ext uri="{FF2B5EF4-FFF2-40B4-BE49-F238E27FC236}">
                    <a16:creationId xmlns:a16="http://schemas.microsoft.com/office/drawing/2014/main" id="{1A222EC7-F416-444E-83B7-D543657A1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65" name="Line 389">
                  <a:extLst>
                    <a:ext uri="{FF2B5EF4-FFF2-40B4-BE49-F238E27FC236}">
                      <a16:creationId xmlns:a16="http://schemas.microsoft.com/office/drawing/2014/main" id="{6B9B9D55-E1F3-4D4D-8950-8F45CE1BB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66" name="Line 390">
                  <a:extLst>
                    <a:ext uri="{FF2B5EF4-FFF2-40B4-BE49-F238E27FC236}">
                      <a16:creationId xmlns:a16="http://schemas.microsoft.com/office/drawing/2014/main" id="{1452268F-56C2-4BF7-A413-8BE04EE29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67" name="Line 391">
                  <a:extLst>
                    <a:ext uri="{FF2B5EF4-FFF2-40B4-BE49-F238E27FC236}">
                      <a16:creationId xmlns:a16="http://schemas.microsoft.com/office/drawing/2014/main" id="{7BC019A1-CA72-448D-B5B3-6B025A759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768" name="Group 392">
                <a:extLst>
                  <a:ext uri="{FF2B5EF4-FFF2-40B4-BE49-F238E27FC236}">
                    <a16:creationId xmlns:a16="http://schemas.microsoft.com/office/drawing/2014/main" id="{52C8B5DE-1CA4-4411-840A-43EEF2F9A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769" name="Line 393">
                  <a:extLst>
                    <a:ext uri="{FF2B5EF4-FFF2-40B4-BE49-F238E27FC236}">
                      <a16:creationId xmlns:a16="http://schemas.microsoft.com/office/drawing/2014/main" id="{B27ACF74-285F-4422-884D-ABA7BEF90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70" name="Line 394">
                  <a:extLst>
                    <a:ext uri="{FF2B5EF4-FFF2-40B4-BE49-F238E27FC236}">
                      <a16:creationId xmlns:a16="http://schemas.microsoft.com/office/drawing/2014/main" id="{73A8259D-614D-419A-B5DE-FFC3815B6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71" name="Line 395">
                  <a:extLst>
                    <a:ext uri="{FF2B5EF4-FFF2-40B4-BE49-F238E27FC236}">
                      <a16:creationId xmlns:a16="http://schemas.microsoft.com/office/drawing/2014/main" id="{E366E9D9-4FAD-4977-BCD9-95D00F3E4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772" name="Group 396">
            <a:extLst>
              <a:ext uri="{FF2B5EF4-FFF2-40B4-BE49-F238E27FC236}">
                <a16:creationId xmlns:a16="http://schemas.microsoft.com/office/drawing/2014/main" id="{F3A49B78-48C6-4551-BBA3-6E3AC8FD9234}"/>
              </a:ext>
            </a:extLst>
          </p:cNvPr>
          <p:cNvGrpSpPr>
            <a:grpSpLocks/>
          </p:cNvGrpSpPr>
          <p:nvPr/>
        </p:nvGrpSpPr>
        <p:grpSpPr bwMode="auto">
          <a:xfrm>
            <a:off x="6840538" y="2262188"/>
            <a:ext cx="671512" cy="387350"/>
            <a:chOff x="3955" y="387"/>
            <a:chExt cx="423" cy="244"/>
          </a:xfrm>
        </p:grpSpPr>
        <p:sp>
          <p:nvSpPr>
            <p:cNvPr id="101773" name="Freeform 397">
              <a:extLst>
                <a:ext uri="{FF2B5EF4-FFF2-40B4-BE49-F238E27FC236}">
                  <a16:creationId xmlns:a16="http://schemas.microsoft.com/office/drawing/2014/main" id="{AABD3086-1443-42E4-9DAF-78B29CDD3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74" name="Group 398">
              <a:extLst>
                <a:ext uri="{FF2B5EF4-FFF2-40B4-BE49-F238E27FC236}">
                  <a16:creationId xmlns:a16="http://schemas.microsoft.com/office/drawing/2014/main" id="{89860855-E0AC-4806-9DA5-05E4C1D5C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75" name="Oval 399">
                <a:extLst>
                  <a:ext uri="{FF2B5EF4-FFF2-40B4-BE49-F238E27FC236}">
                    <a16:creationId xmlns:a16="http://schemas.microsoft.com/office/drawing/2014/main" id="{1E6B8FCB-7D0E-4A3C-95A7-065439C46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76" name="Line 400">
                <a:extLst>
                  <a:ext uri="{FF2B5EF4-FFF2-40B4-BE49-F238E27FC236}">
                    <a16:creationId xmlns:a16="http://schemas.microsoft.com/office/drawing/2014/main" id="{4E84D4BB-3830-4B85-90D4-D7DFD6B24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77" name="Line 401">
                <a:extLst>
                  <a:ext uri="{FF2B5EF4-FFF2-40B4-BE49-F238E27FC236}">
                    <a16:creationId xmlns:a16="http://schemas.microsoft.com/office/drawing/2014/main" id="{D1B704F4-131D-423D-8AB0-DB61704F0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78" name="Rectangle 402">
                <a:extLst>
                  <a:ext uri="{FF2B5EF4-FFF2-40B4-BE49-F238E27FC236}">
                    <a16:creationId xmlns:a16="http://schemas.microsoft.com/office/drawing/2014/main" id="{B4872BB3-7F77-4FFF-8B04-A39459791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79" name="Oval 403">
                <a:extLst>
                  <a:ext uri="{FF2B5EF4-FFF2-40B4-BE49-F238E27FC236}">
                    <a16:creationId xmlns:a16="http://schemas.microsoft.com/office/drawing/2014/main" id="{0D2D89DC-E161-4B98-8360-B485B262D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80" name="Group 404">
                <a:extLst>
                  <a:ext uri="{FF2B5EF4-FFF2-40B4-BE49-F238E27FC236}">
                    <a16:creationId xmlns:a16="http://schemas.microsoft.com/office/drawing/2014/main" id="{D06CBC7D-6514-4C86-909D-50F56D577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81" name="Line 405">
                  <a:extLst>
                    <a:ext uri="{FF2B5EF4-FFF2-40B4-BE49-F238E27FC236}">
                      <a16:creationId xmlns:a16="http://schemas.microsoft.com/office/drawing/2014/main" id="{866EC8A0-AD35-42AA-A423-E62E3A872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82" name="Line 406">
                  <a:extLst>
                    <a:ext uri="{FF2B5EF4-FFF2-40B4-BE49-F238E27FC236}">
                      <a16:creationId xmlns:a16="http://schemas.microsoft.com/office/drawing/2014/main" id="{18164F60-27FD-4620-B850-EDB471691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83" name="Line 407">
                  <a:extLst>
                    <a:ext uri="{FF2B5EF4-FFF2-40B4-BE49-F238E27FC236}">
                      <a16:creationId xmlns:a16="http://schemas.microsoft.com/office/drawing/2014/main" id="{372B6B2B-45FE-4087-9FDE-F476B78EC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784" name="Group 408">
                <a:extLst>
                  <a:ext uri="{FF2B5EF4-FFF2-40B4-BE49-F238E27FC236}">
                    <a16:creationId xmlns:a16="http://schemas.microsoft.com/office/drawing/2014/main" id="{5F5D6428-2142-4DA3-BE92-C7842601F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785" name="Line 409">
                  <a:extLst>
                    <a:ext uri="{FF2B5EF4-FFF2-40B4-BE49-F238E27FC236}">
                      <a16:creationId xmlns:a16="http://schemas.microsoft.com/office/drawing/2014/main" id="{267B8B97-CE08-47BB-991F-9B0FEC263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86" name="Line 410">
                  <a:extLst>
                    <a:ext uri="{FF2B5EF4-FFF2-40B4-BE49-F238E27FC236}">
                      <a16:creationId xmlns:a16="http://schemas.microsoft.com/office/drawing/2014/main" id="{264E613D-7822-492C-B1F3-B958B3EC5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87" name="Line 411">
                  <a:extLst>
                    <a:ext uri="{FF2B5EF4-FFF2-40B4-BE49-F238E27FC236}">
                      <a16:creationId xmlns:a16="http://schemas.microsoft.com/office/drawing/2014/main" id="{48CD8B86-B986-41D6-AAEA-3107B5C390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788" name="Group 412">
            <a:extLst>
              <a:ext uri="{FF2B5EF4-FFF2-40B4-BE49-F238E27FC236}">
                <a16:creationId xmlns:a16="http://schemas.microsoft.com/office/drawing/2014/main" id="{CB50DD87-F423-42DE-8707-E0D02CF3D31E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2471738"/>
            <a:ext cx="671512" cy="387350"/>
            <a:chOff x="3955" y="387"/>
            <a:chExt cx="423" cy="244"/>
          </a:xfrm>
        </p:grpSpPr>
        <p:sp>
          <p:nvSpPr>
            <p:cNvPr id="101789" name="Freeform 413">
              <a:extLst>
                <a:ext uri="{FF2B5EF4-FFF2-40B4-BE49-F238E27FC236}">
                  <a16:creationId xmlns:a16="http://schemas.microsoft.com/office/drawing/2014/main" id="{0B85C962-2792-473A-9FBB-83B822A4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790" name="Group 414">
              <a:extLst>
                <a:ext uri="{FF2B5EF4-FFF2-40B4-BE49-F238E27FC236}">
                  <a16:creationId xmlns:a16="http://schemas.microsoft.com/office/drawing/2014/main" id="{1B5B891D-BADB-4338-94A1-019D5441B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791" name="Oval 415">
                <a:extLst>
                  <a:ext uri="{FF2B5EF4-FFF2-40B4-BE49-F238E27FC236}">
                    <a16:creationId xmlns:a16="http://schemas.microsoft.com/office/drawing/2014/main" id="{115160EC-9616-41D7-A07A-4D69B0095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92" name="Line 416">
                <a:extLst>
                  <a:ext uri="{FF2B5EF4-FFF2-40B4-BE49-F238E27FC236}">
                    <a16:creationId xmlns:a16="http://schemas.microsoft.com/office/drawing/2014/main" id="{AFC65AED-F4C1-4F03-857E-CD5F96B7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93" name="Line 417">
                <a:extLst>
                  <a:ext uri="{FF2B5EF4-FFF2-40B4-BE49-F238E27FC236}">
                    <a16:creationId xmlns:a16="http://schemas.microsoft.com/office/drawing/2014/main" id="{E2FB5C38-5A3A-4C08-91A3-63C7E3FC9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794" name="Rectangle 418">
                <a:extLst>
                  <a:ext uri="{FF2B5EF4-FFF2-40B4-BE49-F238E27FC236}">
                    <a16:creationId xmlns:a16="http://schemas.microsoft.com/office/drawing/2014/main" id="{D3B9EE3D-0C16-4782-A700-9A82DF618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795" name="Oval 419">
                <a:extLst>
                  <a:ext uri="{FF2B5EF4-FFF2-40B4-BE49-F238E27FC236}">
                    <a16:creationId xmlns:a16="http://schemas.microsoft.com/office/drawing/2014/main" id="{8AEEEF8E-037E-4965-967B-F2BD39FD4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796" name="Group 420">
                <a:extLst>
                  <a:ext uri="{FF2B5EF4-FFF2-40B4-BE49-F238E27FC236}">
                    <a16:creationId xmlns:a16="http://schemas.microsoft.com/office/drawing/2014/main" id="{64D0000E-2CC8-458B-9031-F3301B57C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797" name="Line 421">
                  <a:extLst>
                    <a:ext uri="{FF2B5EF4-FFF2-40B4-BE49-F238E27FC236}">
                      <a16:creationId xmlns:a16="http://schemas.microsoft.com/office/drawing/2014/main" id="{ECAAAE08-4E84-495D-BD7F-DD7CE75BF2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98" name="Line 422">
                  <a:extLst>
                    <a:ext uri="{FF2B5EF4-FFF2-40B4-BE49-F238E27FC236}">
                      <a16:creationId xmlns:a16="http://schemas.microsoft.com/office/drawing/2014/main" id="{719B1933-134A-4AD9-BDA6-620564EA3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799" name="Line 423">
                  <a:extLst>
                    <a:ext uri="{FF2B5EF4-FFF2-40B4-BE49-F238E27FC236}">
                      <a16:creationId xmlns:a16="http://schemas.microsoft.com/office/drawing/2014/main" id="{AD93C6A3-9532-4C42-97F3-7A85EF4F1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800" name="Group 424">
                <a:extLst>
                  <a:ext uri="{FF2B5EF4-FFF2-40B4-BE49-F238E27FC236}">
                    <a16:creationId xmlns:a16="http://schemas.microsoft.com/office/drawing/2014/main" id="{0FB939DC-CFB6-406F-A4F2-0E2CDC36F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801" name="Line 425">
                  <a:extLst>
                    <a:ext uri="{FF2B5EF4-FFF2-40B4-BE49-F238E27FC236}">
                      <a16:creationId xmlns:a16="http://schemas.microsoft.com/office/drawing/2014/main" id="{E00A9A34-4AF7-4F30-81A6-A572FDAD6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02" name="Line 426">
                  <a:extLst>
                    <a:ext uri="{FF2B5EF4-FFF2-40B4-BE49-F238E27FC236}">
                      <a16:creationId xmlns:a16="http://schemas.microsoft.com/office/drawing/2014/main" id="{C8CC1739-BD8D-4084-8B10-FA964A275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03" name="Line 427">
                  <a:extLst>
                    <a:ext uri="{FF2B5EF4-FFF2-40B4-BE49-F238E27FC236}">
                      <a16:creationId xmlns:a16="http://schemas.microsoft.com/office/drawing/2014/main" id="{42B6A59D-5C6F-4E32-947C-FD6B29D3C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804" name="Group 428">
            <a:extLst>
              <a:ext uri="{FF2B5EF4-FFF2-40B4-BE49-F238E27FC236}">
                <a16:creationId xmlns:a16="http://schemas.microsoft.com/office/drawing/2014/main" id="{C8633ECC-564F-42DE-953D-09AB72F76428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4129088"/>
            <a:ext cx="671512" cy="387350"/>
            <a:chOff x="3955" y="387"/>
            <a:chExt cx="423" cy="244"/>
          </a:xfrm>
        </p:grpSpPr>
        <p:sp>
          <p:nvSpPr>
            <p:cNvPr id="101805" name="Freeform 429">
              <a:extLst>
                <a:ext uri="{FF2B5EF4-FFF2-40B4-BE49-F238E27FC236}">
                  <a16:creationId xmlns:a16="http://schemas.microsoft.com/office/drawing/2014/main" id="{127DEE5C-16C6-4771-B0D2-789781BF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806" name="Group 430">
              <a:extLst>
                <a:ext uri="{FF2B5EF4-FFF2-40B4-BE49-F238E27FC236}">
                  <a16:creationId xmlns:a16="http://schemas.microsoft.com/office/drawing/2014/main" id="{AEFB9F23-3143-4850-9AA3-9BAA8E386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807" name="Oval 431">
                <a:extLst>
                  <a:ext uri="{FF2B5EF4-FFF2-40B4-BE49-F238E27FC236}">
                    <a16:creationId xmlns:a16="http://schemas.microsoft.com/office/drawing/2014/main" id="{0B1AA26E-0B91-40D5-B1C9-DD5F334F2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08" name="Line 432">
                <a:extLst>
                  <a:ext uri="{FF2B5EF4-FFF2-40B4-BE49-F238E27FC236}">
                    <a16:creationId xmlns:a16="http://schemas.microsoft.com/office/drawing/2014/main" id="{07AD0C05-1E19-48AB-AD4B-E206C001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09" name="Line 433">
                <a:extLst>
                  <a:ext uri="{FF2B5EF4-FFF2-40B4-BE49-F238E27FC236}">
                    <a16:creationId xmlns:a16="http://schemas.microsoft.com/office/drawing/2014/main" id="{025CE9C8-7C1E-4EA0-A4F4-96A8CF8BA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10" name="Rectangle 434">
                <a:extLst>
                  <a:ext uri="{FF2B5EF4-FFF2-40B4-BE49-F238E27FC236}">
                    <a16:creationId xmlns:a16="http://schemas.microsoft.com/office/drawing/2014/main" id="{A0A740CC-9D28-4C39-8D21-81E4E2394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811" name="Oval 435">
                <a:extLst>
                  <a:ext uri="{FF2B5EF4-FFF2-40B4-BE49-F238E27FC236}">
                    <a16:creationId xmlns:a16="http://schemas.microsoft.com/office/drawing/2014/main" id="{91B68641-506A-4041-9A10-C74D86D09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812" name="Group 436">
                <a:extLst>
                  <a:ext uri="{FF2B5EF4-FFF2-40B4-BE49-F238E27FC236}">
                    <a16:creationId xmlns:a16="http://schemas.microsoft.com/office/drawing/2014/main" id="{13ADDDC9-E4AB-400B-82E2-060F1207CC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813" name="Line 437">
                  <a:extLst>
                    <a:ext uri="{FF2B5EF4-FFF2-40B4-BE49-F238E27FC236}">
                      <a16:creationId xmlns:a16="http://schemas.microsoft.com/office/drawing/2014/main" id="{8F802D03-8D19-4956-9294-6F42074B2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14" name="Line 438">
                  <a:extLst>
                    <a:ext uri="{FF2B5EF4-FFF2-40B4-BE49-F238E27FC236}">
                      <a16:creationId xmlns:a16="http://schemas.microsoft.com/office/drawing/2014/main" id="{E323E891-EBF0-458F-91A7-D6FAD4BFD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15" name="Line 439">
                  <a:extLst>
                    <a:ext uri="{FF2B5EF4-FFF2-40B4-BE49-F238E27FC236}">
                      <a16:creationId xmlns:a16="http://schemas.microsoft.com/office/drawing/2014/main" id="{6DF2C77A-27E0-4E13-842D-800663A31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816" name="Group 440">
                <a:extLst>
                  <a:ext uri="{FF2B5EF4-FFF2-40B4-BE49-F238E27FC236}">
                    <a16:creationId xmlns:a16="http://schemas.microsoft.com/office/drawing/2014/main" id="{B1CDCF6A-4203-4F36-BBDB-01316AA50F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817" name="Line 441">
                  <a:extLst>
                    <a:ext uri="{FF2B5EF4-FFF2-40B4-BE49-F238E27FC236}">
                      <a16:creationId xmlns:a16="http://schemas.microsoft.com/office/drawing/2014/main" id="{A47A0183-36D5-4883-9045-090EE462F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18" name="Line 442">
                  <a:extLst>
                    <a:ext uri="{FF2B5EF4-FFF2-40B4-BE49-F238E27FC236}">
                      <a16:creationId xmlns:a16="http://schemas.microsoft.com/office/drawing/2014/main" id="{15860115-AA0D-422C-85E7-E8018A7AF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19" name="Line 443">
                  <a:extLst>
                    <a:ext uri="{FF2B5EF4-FFF2-40B4-BE49-F238E27FC236}">
                      <a16:creationId xmlns:a16="http://schemas.microsoft.com/office/drawing/2014/main" id="{44197D2F-944F-4F58-8A55-29E94D618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1820" name="Group 444">
            <a:extLst>
              <a:ext uri="{FF2B5EF4-FFF2-40B4-BE49-F238E27FC236}">
                <a16:creationId xmlns:a16="http://schemas.microsoft.com/office/drawing/2014/main" id="{73584098-E21B-4E28-AFDE-1E97086CFFCF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4471988"/>
            <a:ext cx="671512" cy="387350"/>
            <a:chOff x="3955" y="387"/>
            <a:chExt cx="423" cy="244"/>
          </a:xfrm>
        </p:grpSpPr>
        <p:sp>
          <p:nvSpPr>
            <p:cNvPr id="101821" name="Freeform 445">
              <a:extLst>
                <a:ext uri="{FF2B5EF4-FFF2-40B4-BE49-F238E27FC236}">
                  <a16:creationId xmlns:a16="http://schemas.microsoft.com/office/drawing/2014/main" id="{2717BAD8-C209-41B8-A6EE-3B6792D7B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1822" name="Group 446">
              <a:extLst>
                <a:ext uri="{FF2B5EF4-FFF2-40B4-BE49-F238E27FC236}">
                  <a16:creationId xmlns:a16="http://schemas.microsoft.com/office/drawing/2014/main" id="{47DD11A4-86BB-4255-A020-AE97C6F1F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101823" name="Oval 447">
                <a:extLst>
                  <a:ext uri="{FF2B5EF4-FFF2-40B4-BE49-F238E27FC236}">
                    <a16:creationId xmlns:a16="http://schemas.microsoft.com/office/drawing/2014/main" id="{FA952108-6328-4312-B236-4B4BDE57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24" name="Line 448">
                <a:extLst>
                  <a:ext uri="{FF2B5EF4-FFF2-40B4-BE49-F238E27FC236}">
                    <a16:creationId xmlns:a16="http://schemas.microsoft.com/office/drawing/2014/main" id="{7896FF82-9260-42D0-AF7B-A23BFFFA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25" name="Line 449">
                <a:extLst>
                  <a:ext uri="{FF2B5EF4-FFF2-40B4-BE49-F238E27FC236}">
                    <a16:creationId xmlns:a16="http://schemas.microsoft.com/office/drawing/2014/main" id="{EA45E1F5-1768-4DE6-BDF1-8794B073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826" name="Rectangle 450">
                <a:extLst>
                  <a:ext uri="{FF2B5EF4-FFF2-40B4-BE49-F238E27FC236}">
                    <a16:creationId xmlns:a16="http://schemas.microsoft.com/office/drawing/2014/main" id="{0EEE8A33-E5C6-43DE-BC69-4D4D73E67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827" name="Oval 451">
                <a:extLst>
                  <a:ext uri="{FF2B5EF4-FFF2-40B4-BE49-F238E27FC236}">
                    <a16:creationId xmlns:a16="http://schemas.microsoft.com/office/drawing/2014/main" id="{14BD4A2E-6A4C-4D02-88F5-7F98C1ED2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1828" name="Group 452">
                <a:extLst>
                  <a:ext uri="{FF2B5EF4-FFF2-40B4-BE49-F238E27FC236}">
                    <a16:creationId xmlns:a16="http://schemas.microsoft.com/office/drawing/2014/main" id="{44586846-F92F-48B3-B333-9FC1B53BDC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829" name="Line 453">
                  <a:extLst>
                    <a:ext uri="{FF2B5EF4-FFF2-40B4-BE49-F238E27FC236}">
                      <a16:creationId xmlns:a16="http://schemas.microsoft.com/office/drawing/2014/main" id="{4E840291-AB68-47BB-AF83-5B787673E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30" name="Line 454">
                  <a:extLst>
                    <a:ext uri="{FF2B5EF4-FFF2-40B4-BE49-F238E27FC236}">
                      <a16:creationId xmlns:a16="http://schemas.microsoft.com/office/drawing/2014/main" id="{AB977520-C61B-4301-938D-DCAAE2F8B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31" name="Line 455">
                  <a:extLst>
                    <a:ext uri="{FF2B5EF4-FFF2-40B4-BE49-F238E27FC236}">
                      <a16:creationId xmlns:a16="http://schemas.microsoft.com/office/drawing/2014/main" id="{3A5533F8-C55A-4E42-BF67-B3F8C3381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1832" name="Group 456">
                <a:extLst>
                  <a:ext uri="{FF2B5EF4-FFF2-40B4-BE49-F238E27FC236}">
                    <a16:creationId xmlns:a16="http://schemas.microsoft.com/office/drawing/2014/main" id="{43B5420B-70FF-43CB-8D4C-C46C9B0C7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1833" name="Line 457">
                  <a:extLst>
                    <a:ext uri="{FF2B5EF4-FFF2-40B4-BE49-F238E27FC236}">
                      <a16:creationId xmlns:a16="http://schemas.microsoft.com/office/drawing/2014/main" id="{BB48655C-FE37-49A0-827F-7410C4FC1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34" name="Line 458">
                  <a:extLst>
                    <a:ext uri="{FF2B5EF4-FFF2-40B4-BE49-F238E27FC236}">
                      <a16:creationId xmlns:a16="http://schemas.microsoft.com/office/drawing/2014/main" id="{B4B5DF0A-AD95-42BF-B812-5A3A49F37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835" name="Line 459">
                  <a:extLst>
                    <a:ext uri="{FF2B5EF4-FFF2-40B4-BE49-F238E27FC236}">
                      <a16:creationId xmlns:a16="http://schemas.microsoft.com/office/drawing/2014/main" id="{010C1934-87EC-4013-BBD2-91A88F4D1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101836" name="Line 460">
            <a:extLst>
              <a:ext uri="{FF2B5EF4-FFF2-40B4-BE49-F238E27FC236}">
                <a16:creationId xmlns:a16="http://schemas.microsoft.com/office/drawing/2014/main" id="{07CB9BAC-C390-4D4B-8AA7-EFCFC1B73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44592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12931"/>
  <p:extLst>
    <p:ext uri="{3A86A75C-4F4B-4683-9AE1-C65F6400EC91}">
      <p14:laserTraceLst xmlns:p14="http://schemas.microsoft.com/office/powerpoint/2010/main">
        <p14:tracePtLst>
          <p14:tracePt t="896" x="4025900" y="2533650"/>
          <p14:tracePt t="914" x="3975100" y="2540000"/>
          <p14:tracePt t="931" x="3911600" y="2552700"/>
          <p14:tracePt t="948" x="3829050" y="2552700"/>
          <p14:tracePt t="965" x="3733800" y="2571750"/>
          <p14:tracePt t="981" x="3632200" y="2571750"/>
          <p14:tracePt t="997" x="3549650" y="2559050"/>
          <p14:tracePt t="1014" x="3473450" y="2501900"/>
          <p14:tracePt t="1031" x="3390900" y="2438400"/>
          <p14:tracePt t="1048" x="3270250" y="2387600"/>
          <p14:tracePt t="1064" x="3206750" y="2362200"/>
          <p14:tracePt t="1081" x="3130550" y="2355850"/>
          <p14:tracePt t="1098" x="3054350" y="2336800"/>
          <p14:tracePt t="1114" x="2984500" y="2336800"/>
          <p14:tracePt t="1131" x="2921000" y="2336800"/>
          <p14:tracePt t="1147" x="2870200" y="2336800"/>
          <p14:tracePt t="1164" x="2819400" y="2324100"/>
          <p14:tracePt t="1181" x="2749550" y="2292350"/>
          <p14:tracePt t="1198" x="2673350" y="2260600"/>
          <p14:tracePt t="1214" x="2597150" y="2235200"/>
          <p14:tracePt t="1231" x="2546350" y="2216150"/>
          <p14:tracePt t="1248" x="2501900" y="2190750"/>
          <p14:tracePt t="1264" x="2444750" y="2095500"/>
          <p14:tracePt t="1281" x="2413000" y="2000250"/>
          <p14:tracePt t="1297" x="2413000" y="1879600"/>
          <p14:tracePt t="1314" x="2463800" y="1720850"/>
          <p14:tracePt t="1331" x="2578100" y="1555750"/>
          <p14:tracePt t="1348" x="2705100" y="1441450"/>
          <p14:tracePt t="1364" x="2857500" y="1397000"/>
          <p14:tracePt t="1381" x="3028950" y="1403350"/>
          <p14:tracePt t="1398" x="3257550" y="1428750"/>
          <p14:tracePt t="1414" x="3524250" y="1517650"/>
          <p14:tracePt t="1432" x="3790950" y="1644650"/>
          <p14:tracePt t="1433" x="3886200" y="1714500"/>
          <p14:tracePt t="1448" x="3981450" y="1866900"/>
          <p14:tracePt t="1464" x="3956050" y="2000250"/>
          <p14:tracePt t="1481" x="3854450" y="2108200"/>
          <p14:tracePt t="1498" x="3727450" y="2209800"/>
          <p14:tracePt t="1514" x="3568700" y="2286000"/>
          <p14:tracePt t="1531" x="3409950" y="2305050"/>
          <p14:tracePt t="1548" x="3295650" y="2298700"/>
          <p14:tracePt t="1564" x="3219450" y="2254250"/>
          <p14:tracePt t="1581" x="3130550" y="2197100"/>
          <p14:tracePt t="1598" x="3035300" y="2133600"/>
          <p14:tracePt t="1614" x="2952750" y="2057400"/>
          <p14:tracePt t="1631" x="2882900" y="1968500"/>
          <p14:tracePt t="1648" x="2844800" y="1809750"/>
          <p14:tracePt t="1664" x="2889250" y="1739900"/>
          <p14:tracePt t="1681" x="2952750" y="1708150"/>
          <p14:tracePt t="1697" x="3048000" y="1701800"/>
          <p14:tracePt t="1714" x="3162300" y="1701800"/>
          <p14:tracePt t="1731" x="3289300" y="1720850"/>
          <p14:tracePt t="1747" x="3397250" y="1784350"/>
          <p14:tracePt t="1764" x="3460750" y="1860550"/>
          <p14:tracePt t="1781" x="3479800" y="1943100"/>
          <p14:tracePt t="1797" x="3454400" y="2038350"/>
          <p14:tracePt t="1815" x="3378200" y="2133600"/>
          <p14:tracePt t="1831" x="3295650" y="2216150"/>
          <p14:tracePt t="1849" x="3206750" y="2273300"/>
          <p14:tracePt t="1864" x="3162300" y="2292350"/>
          <p14:tracePt t="1881" x="3124200" y="2298700"/>
          <p14:tracePt t="1897" x="3086100" y="2298700"/>
          <p14:tracePt t="1915" x="3041650" y="2298700"/>
          <p14:tracePt t="1931" x="2997200" y="2298700"/>
          <p14:tracePt t="1948" x="2959100" y="2298700"/>
          <p14:tracePt t="1964" x="2927350" y="2286000"/>
          <p14:tracePt t="1981" x="2914650" y="2273300"/>
          <p14:tracePt t="2072" x="2921000" y="2273300"/>
          <p14:tracePt t="2081" x="3022600" y="2273300"/>
          <p14:tracePt t="2089" x="3124200" y="2311400"/>
          <p14:tracePt t="2097" x="3232150" y="2374900"/>
          <p14:tracePt t="2114" x="3505200" y="2482850"/>
          <p14:tracePt t="2131" x="3911600" y="2590800"/>
          <p14:tracePt t="2147" x="4362450" y="2679700"/>
          <p14:tracePt t="2164" x="4787900" y="2755900"/>
          <p14:tracePt t="2181" x="5143500" y="2832100"/>
          <p14:tracePt t="2198" x="5403850" y="2908300"/>
          <p14:tracePt t="2214" x="5530850" y="2952750"/>
          <p14:tracePt t="2231" x="5562600" y="2965450"/>
          <p14:tracePt t="2247" x="5562600" y="2971800"/>
          <p14:tracePt t="2264" x="5549900" y="2971800"/>
          <p14:tracePt t="2281" x="5499100" y="2971800"/>
          <p14:tracePt t="2297" x="5435600" y="2997200"/>
          <p14:tracePt t="2314" x="5346700" y="3041650"/>
          <p14:tracePt t="2331" x="5264150" y="3105150"/>
          <p14:tracePt t="2348" x="5207000" y="3175000"/>
          <p14:tracePt t="2364" x="5194300" y="3200400"/>
          <p14:tracePt t="2576" x="5194300" y="3194050"/>
          <p14:tracePt t="2585" x="5200650" y="3181350"/>
          <p14:tracePt t="2593" x="5213350" y="3181350"/>
          <p14:tracePt t="2600" x="5226050" y="3168650"/>
          <p14:tracePt t="2614" x="5245100" y="3155950"/>
          <p14:tracePt t="2631" x="5295900" y="3136900"/>
          <p14:tracePt t="2648" x="5403850" y="3092450"/>
          <p14:tracePt t="2665" x="5511800" y="3060700"/>
          <p14:tracePt t="2681" x="5638800" y="3022600"/>
          <p14:tracePt t="2698" x="5778500" y="2978150"/>
          <p14:tracePt t="2715" x="5899150" y="2940050"/>
          <p14:tracePt t="2731" x="5969000" y="2908300"/>
          <p14:tracePt t="2748" x="6013450" y="2876550"/>
          <p14:tracePt t="2765" x="6057900" y="2851150"/>
          <p14:tracePt t="2781" x="6108700" y="2832100"/>
          <p14:tracePt t="2798" x="6153150" y="2825750"/>
          <p14:tracePt t="2814" x="6184900" y="2825750"/>
          <p14:tracePt t="2831" x="6191250" y="2825750"/>
          <p14:tracePt t="2864" x="6235700" y="2806700"/>
          <p14:tracePt t="2881" x="6299200" y="2781300"/>
          <p14:tracePt t="2898" x="6350000" y="2749550"/>
          <p14:tracePt t="2914" x="6407150" y="2730500"/>
          <p14:tracePt t="2931" x="6477000" y="2705100"/>
          <p14:tracePt t="2948" x="6553200" y="2679700"/>
          <p14:tracePt t="2964" x="6623050" y="2654300"/>
          <p14:tracePt t="2981" x="6642100" y="2641600"/>
          <p14:tracePt t="3040" x="6648450" y="2635250"/>
          <p14:tracePt t="3049" x="6661150" y="2635250"/>
          <p14:tracePt t="3057" x="6673850" y="2628900"/>
          <p14:tracePt t="3064" x="6686550" y="2622550"/>
          <p14:tracePt t="3081" x="6711950" y="2609850"/>
          <p14:tracePt t="3098" x="6731000" y="2603500"/>
          <p14:tracePt t="3114" x="6750050" y="2597150"/>
          <p14:tracePt t="3131" x="6794500" y="2590800"/>
          <p14:tracePt t="3147" x="6896100" y="2584450"/>
          <p14:tracePt t="3164" x="7016750" y="2584450"/>
          <p14:tracePt t="3181" x="7131050" y="2571750"/>
          <p14:tracePt t="3198" x="7213600" y="2546350"/>
          <p14:tracePt t="3214" x="7270750" y="2527300"/>
          <p14:tracePt t="3231" x="7315200" y="2520950"/>
          <p14:tracePt t="3248" x="7404100" y="2508250"/>
          <p14:tracePt t="3265" x="7473950" y="2508250"/>
          <p14:tracePt t="3281" x="7499350" y="2508250"/>
          <p14:tracePt t="3360" x="7505700" y="2520950"/>
          <p14:tracePt t="3369" x="7512050" y="2527300"/>
          <p14:tracePt t="3377" x="7518400" y="2533650"/>
          <p14:tracePt t="3384" x="7531100" y="2540000"/>
          <p14:tracePt t="3397" x="7550150" y="2546350"/>
          <p14:tracePt t="3415" x="7556500" y="2546350"/>
          <p14:tracePt t="3496" x="7556500" y="2552700"/>
          <p14:tracePt t="3514" x="7543800" y="2565400"/>
          <p14:tracePt t="3531" x="7524750" y="2584450"/>
          <p14:tracePt t="3548" x="7505700" y="2597150"/>
          <p14:tracePt t="3564" x="7499350" y="2616200"/>
          <p14:tracePt t="3581" x="7493000" y="2616200"/>
          <p14:tracePt t="3624" x="7505700" y="2616200"/>
          <p14:tracePt t="3632" x="7518400" y="2616200"/>
          <p14:tracePt t="3648" x="7556500" y="2609850"/>
          <p14:tracePt t="3665" x="7620000" y="2603500"/>
          <p14:tracePt t="3681" x="7689850" y="2603500"/>
          <p14:tracePt t="3698" x="7791450" y="2603500"/>
          <p14:tracePt t="3714" x="7912100" y="2641600"/>
          <p14:tracePt t="3731" x="8013700" y="2673350"/>
          <p14:tracePt t="3748" x="8077200" y="2692400"/>
          <p14:tracePt t="3765" x="8128000" y="2724150"/>
          <p14:tracePt t="3781" x="8159750" y="2749550"/>
          <p14:tracePt t="3797" x="8178800" y="2755900"/>
          <p14:tracePt t="3896" x="8172450" y="2755900"/>
          <p14:tracePt t="3914" x="8140700" y="2762250"/>
          <p14:tracePt t="3931" x="8058150" y="2762250"/>
          <p14:tracePt t="3948" x="7956550" y="2762250"/>
          <p14:tracePt t="3965" x="7842250" y="2730500"/>
          <p14:tracePt t="3981" x="7727950" y="2692400"/>
          <p14:tracePt t="3998" x="7677150" y="2647950"/>
          <p14:tracePt t="4015" x="7658100" y="2609850"/>
          <p14:tracePt t="4031" x="7645400" y="2552700"/>
          <p14:tracePt t="4033" x="7639050" y="2520950"/>
          <p14:tracePt t="4048" x="7639050" y="2457450"/>
          <p14:tracePt t="4064" x="7639050" y="2432050"/>
          <p14:tracePt t="4128" x="7645400" y="2451100"/>
          <p14:tracePt t="4136" x="7664450" y="2476500"/>
          <p14:tracePt t="4147" x="7689850" y="2508250"/>
          <p14:tracePt t="4164" x="7766050" y="2565400"/>
          <p14:tracePt t="4181" x="7848600" y="2609850"/>
          <p14:tracePt t="4197" x="7956550" y="2647950"/>
          <p14:tracePt t="4214" x="8045450" y="2686050"/>
          <p14:tracePt t="4231" x="8096250" y="2705100"/>
          <p14:tracePt t="4248" x="8115300" y="2705100"/>
          <p14:tracePt t="4312" x="8108950" y="2705100"/>
          <p14:tracePt t="4331" x="8089900" y="2686050"/>
          <p14:tracePt t="4348" x="8039100" y="2654300"/>
          <p14:tracePt t="4364" x="7975600" y="2622550"/>
          <p14:tracePt t="4381" x="7912100" y="2603500"/>
          <p14:tracePt t="4397" x="7886700" y="2597150"/>
          <p14:tracePt t="4414" x="7880350" y="2597150"/>
          <p14:tracePt t="4456" x="7880350" y="2590800"/>
          <p14:tracePt t="4512" x="7880350" y="2597150"/>
          <p14:tracePt t="4520" x="7886700" y="2603500"/>
          <p14:tracePt t="4531" x="7899400" y="2616200"/>
          <p14:tracePt t="4547" x="7912100" y="2635250"/>
          <p14:tracePt t="4564" x="7918450" y="2654300"/>
          <p14:tracePt t="4581" x="7924800" y="2660650"/>
          <p14:tracePt t="4614" x="7931150" y="2660650"/>
          <p14:tracePt t="4681" x="7924800" y="2660650"/>
          <p14:tracePt t="4689" x="7912100" y="2679700"/>
          <p14:tracePt t="4697" x="7893050" y="2698750"/>
          <p14:tracePt t="4714" x="7842250" y="2736850"/>
          <p14:tracePt t="4731" x="7804150" y="2774950"/>
          <p14:tracePt t="4747" x="7772400" y="2781300"/>
          <p14:tracePt t="4764" x="7772400" y="2787650"/>
          <p14:tracePt t="4798" x="7715250" y="2787650"/>
          <p14:tracePt t="4814" x="7632700" y="2787650"/>
          <p14:tracePt t="4831" x="7543800" y="2787650"/>
          <p14:tracePt t="4848" x="7461250" y="2800350"/>
          <p14:tracePt t="4849" x="7423150" y="2800350"/>
          <p14:tracePt t="4864" x="7391400" y="2800350"/>
          <p14:tracePt t="4881" x="7385050" y="2794000"/>
          <p14:tracePt t="4897" x="7378700" y="2768600"/>
          <p14:tracePt t="4914" x="7359650" y="2730500"/>
          <p14:tracePt t="4931" x="7359650" y="2705100"/>
          <p14:tracePt t="4948" x="7353300" y="2692400"/>
          <p14:tracePt t="4964" x="7353300" y="2686050"/>
          <p14:tracePt t="4981" x="7353300" y="2679700"/>
          <p14:tracePt t="4997" x="7359650" y="2679700"/>
          <p14:tracePt t="5014" x="7385050" y="2679700"/>
          <p14:tracePt t="5031" x="7429500" y="2679700"/>
          <p14:tracePt t="5048" x="7505700" y="2692400"/>
          <p14:tracePt t="5050" x="7562850" y="2705100"/>
          <p14:tracePt t="5064" x="7689850" y="2730500"/>
          <p14:tracePt t="5081" x="7842250" y="2762250"/>
          <p14:tracePt t="5098" x="7988300" y="2774950"/>
          <p14:tracePt t="5114" x="8108950" y="2774950"/>
          <p14:tracePt t="5131" x="8204200" y="2774950"/>
          <p14:tracePt t="5148" x="8216900" y="2768600"/>
          <p14:tracePt t="5164" x="8223250" y="2768600"/>
          <p14:tracePt t="5240" x="8216900" y="2768600"/>
          <p14:tracePt t="5249" x="8210550" y="2768600"/>
          <p14:tracePt t="5257" x="8191500" y="2768600"/>
          <p14:tracePt t="5265" x="8166100" y="2768600"/>
          <p14:tracePt t="5281" x="8128000" y="2781300"/>
          <p14:tracePt t="5298" x="8115300" y="2794000"/>
          <p14:tracePt t="5315" x="8096250" y="2794000"/>
          <p14:tracePt t="5401" x="8096250" y="2800350"/>
          <p14:tracePt t="5528" x="8096250" y="2794000"/>
          <p14:tracePt t="5553" x="8096250" y="2787650"/>
          <p14:tracePt t="5665" x="8096250" y="2794000"/>
          <p14:tracePt t="5673" x="8096250" y="2800350"/>
          <p14:tracePt t="5681" x="8089900" y="2819400"/>
          <p14:tracePt t="5698" x="8077200" y="2838450"/>
          <p14:tracePt t="5715" x="8070850" y="2863850"/>
          <p14:tracePt t="5731" x="8058150" y="2882900"/>
          <p14:tracePt t="5748" x="8045450" y="2895600"/>
          <p14:tracePt t="5920" x="8039100" y="2895600"/>
          <p14:tracePt t="5936" x="8032750" y="2895600"/>
          <p14:tracePt t="5945" x="8026400" y="2895600"/>
          <p14:tracePt t="5952" x="8001000" y="2889250"/>
          <p14:tracePt t="5964" x="7969250" y="2870200"/>
          <p14:tracePt t="5981" x="7880350" y="2851150"/>
          <p14:tracePt t="5997" x="7797800" y="2813050"/>
          <p14:tracePt t="6014" x="7747000" y="2800350"/>
          <p14:tracePt t="6031" x="7740650" y="2774950"/>
          <p14:tracePt t="6048" x="7740650" y="2736850"/>
          <p14:tracePt t="6050" x="7740650" y="2717800"/>
          <p14:tracePt t="6064" x="7766050" y="2686050"/>
          <p14:tracePt t="6081" x="7797800" y="2667000"/>
          <p14:tracePt t="6098" x="7829550" y="2654300"/>
          <p14:tracePt t="6114" x="7893050" y="2654300"/>
          <p14:tracePt t="6131" x="7981950" y="2654300"/>
          <p14:tracePt t="6148" x="8083550" y="2654300"/>
          <p14:tracePt t="6164" x="8140700" y="2641600"/>
          <p14:tracePt t="6181" x="8147050" y="2641600"/>
          <p14:tracePt t="6198" x="8140700" y="2641600"/>
          <p14:tracePt t="6214" x="8115300" y="2641600"/>
          <p14:tracePt t="6231" x="8096250" y="2673350"/>
          <p14:tracePt t="6248" x="8045450" y="2736850"/>
          <p14:tracePt t="6265" x="8007350" y="2762250"/>
          <p14:tracePt t="6282" x="7981950" y="2774950"/>
          <p14:tracePt t="6298" x="7975600" y="2781300"/>
          <p14:tracePt t="6344" x="7969250" y="2781300"/>
          <p14:tracePt t="6352" x="7962900" y="2781300"/>
          <p14:tracePt t="6364" x="7956550" y="2781300"/>
          <p14:tracePt t="6381" x="7931150" y="2781300"/>
          <p14:tracePt t="6398" x="7905750" y="2781300"/>
          <p14:tracePt t="6414" x="7899400" y="2781300"/>
          <p14:tracePt t="6448" x="7899400" y="2768600"/>
          <p14:tracePt t="6464" x="7893050" y="2768600"/>
          <p14:tracePt t="6481" x="7893050" y="2762250"/>
          <p14:tracePt t="6498" x="7880350" y="2762250"/>
          <p14:tracePt t="6537" x="7874000" y="2755900"/>
          <p14:tracePt t="7401" x="7861300" y="2755900"/>
          <p14:tracePt t="7409" x="7848600" y="2755900"/>
          <p14:tracePt t="7416" x="7823200" y="2755900"/>
          <p14:tracePt t="7431" x="7797800" y="2755900"/>
          <p14:tracePt t="7448" x="7740650" y="2755900"/>
          <p14:tracePt t="7450" x="7708900" y="2755900"/>
          <p14:tracePt t="7464" x="7651750" y="2755900"/>
          <p14:tracePt t="7481" x="7569200" y="2774950"/>
          <p14:tracePt t="7498" x="7454900" y="2813050"/>
          <p14:tracePt t="7514" x="7283450" y="2870200"/>
          <p14:tracePt t="7531" x="7086600" y="2927350"/>
          <p14:tracePt t="7548" x="6883400" y="2971800"/>
          <p14:tracePt t="7564" x="6673850" y="3028950"/>
          <p14:tracePt t="7581" x="6451600" y="3092450"/>
          <p14:tracePt t="7598" x="6184900" y="3168650"/>
          <p14:tracePt t="7614" x="5911850" y="3263900"/>
          <p14:tracePt t="7632" x="5626100" y="3346450"/>
          <p14:tracePt t="7648" x="5264150" y="3429000"/>
          <p14:tracePt t="7664" x="5092700" y="3441700"/>
          <p14:tracePt t="7681" x="4946650" y="3473450"/>
          <p14:tracePt t="7698" x="4794250" y="3505200"/>
          <p14:tracePt t="7714" x="4635500" y="3524250"/>
          <p14:tracePt t="7731" x="4470400" y="3543300"/>
          <p14:tracePt t="7748" x="4324350" y="3556000"/>
          <p14:tracePt t="7764" x="4191000" y="3556000"/>
          <p14:tracePt t="7781" x="4089400" y="3556000"/>
          <p14:tracePt t="7798" x="4000500" y="3556000"/>
          <p14:tracePt t="7814" x="3924300" y="3549650"/>
          <p14:tracePt t="7831" x="3860800" y="3543300"/>
          <p14:tracePt t="7849" x="3797300" y="3524250"/>
          <p14:tracePt t="7864" x="3784600" y="3517900"/>
          <p14:tracePt t="7881" x="3771900" y="3511550"/>
          <p14:tracePt t="7898" x="3746500" y="3492500"/>
          <p14:tracePt t="7915" x="3695700" y="3479800"/>
          <p14:tracePt t="7931" x="3632200" y="3454400"/>
          <p14:tracePt t="7948" x="3562350" y="3435350"/>
          <p14:tracePt t="7965" x="3473450" y="3409950"/>
          <p14:tracePt t="7981" x="3384550" y="3384550"/>
          <p14:tracePt t="7998" x="3302000" y="3371850"/>
          <p14:tracePt t="8014" x="3219450" y="3371850"/>
          <p14:tracePt t="8031" x="3143250" y="3359150"/>
          <p14:tracePt t="8048" x="3079750" y="3352800"/>
          <p14:tracePt t="8064" x="3009900" y="3346450"/>
          <p14:tracePt t="8081" x="2978150" y="3346450"/>
          <p14:tracePt t="8097" x="2959100" y="3346450"/>
          <p14:tracePt t="8114" x="2940050" y="3346450"/>
          <p14:tracePt t="8131" x="2933700" y="3346450"/>
          <p14:tracePt t="8148" x="2914650" y="3346450"/>
          <p14:tracePt t="8164" x="2889250" y="3346450"/>
          <p14:tracePt t="8181" x="2863850" y="3346450"/>
          <p14:tracePt t="8198" x="2825750" y="3346450"/>
          <p14:tracePt t="8214" x="2800350" y="3346450"/>
          <p14:tracePt t="8231" x="2768600" y="3346450"/>
          <p14:tracePt t="8248" x="2749550" y="3327400"/>
          <p14:tracePt t="8264" x="2730500" y="3314700"/>
          <p14:tracePt t="8281" x="2698750" y="3302000"/>
          <p14:tracePt t="8297" x="2673350" y="3289300"/>
          <p14:tracePt t="8314" x="2647950" y="3276600"/>
          <p14:tracePt t="8331" x="2635250" y="3270250"/>
          <p14:tracePt t="8347" x="2616200" y="3257550"/>
          <p14:tracePt t="8364" x="2597150" y="3244850"/>
          <p14:tracePt t="8381" x="2571750" y="3238500"/>
          <p14:tracePt t="8398" x="2559050" y="3238500"/>
          <p14:tracePt t="8414" x="2540000" y="3232150"/>
          <p14:tracePt t="8431" x="2527300" y="3232150"/>
          <p14:tracePt t="8433" x="2514600" y="3232150"/>
          <p14:tracePt t="8448" x="2495550" y="3232150"/>
          <p14:tracePt t="8465" x="2476500" y="3232150"/>
          <p14:tracePt t="8481" x="2463800" y="3232150"/>
          <p14:tracePt t="8561" x="2463800" y="3238500"/>
          <p14:tracePt t="8577" x="2457450" y="3238500"/>
          <p14:tracePt t="8744" x="2463800" y="3238500"/>
          <p14:tracePt t="8752" x="2476500" y="3244850"/>
          <p14:tracePt t="8761" x="2482850" y="3244850"/>
          <p14:tracePt t="8768" x="2495550" y="3244850"/>
          <p14:tracePt t="8781" x="2501900" y="3251200"/>
          <p14:tracePt t="8798" x="2533650" y="3251200"/>
          <p14:tracePt t="8814" x="2609850" y="3251200"/>
          <p14:tracePt t="8831" x="2717800" y="3251200"/>
          <p14:tracePt t="8848" x="2851150" y="3257550"/>
          <p14:tracePt t="8864" x="3079750" y="3276600"/>
          <p14:tracePt t="8881" x="3238500" y="3282950"/>
          <p14:tracePt t="8898" x="3365500" y="3282950"/>
          <p14:tracePt t="8915" x="3448050" y="3308350"/>
          <p14:tracePt t="8931" x="3492500" y="3321050"/>
          <p14:tracePt t="8947" x="3498850" y="3327400"/>
          <p14:tracePt t="9241" x="3511550" y="3327400"/>
          <p14:tracePt t="9249" x="3517900" y="3327400"/>
          <p14:tracePt t="9256" x="3530600" y="3327400"/>
          <p14:tracePt t="9265" x="3536950" y="3327400"/>
          <p14:tracePt t="9281" x="3562350" y="3327400"/>
          <p14:tracePt t="9297" x="3600450" y="3327400"/>
          <p14:tracePt t="9314" x="3632200" y="3327400"/>
          <p14:tracePt t="9331" x="3663950" y="3327400"/>
          <p14:tracePt t="9348" x="3702050" y="3327400"/>
          <p14:tracePt t="9364" x="3733800" y="3327400"/>
          <p14:tracePt t="9381" x="3771900" y="3327400"/>
          <p14:tracePt t="9400" x="3810000" y="3327400"/>
          <p14:tracePt t="9414" x="3822700" y="3327400"/>
          <p14:tracePt t="9431" x="3854450" y="3327400"/>
          <p14:tracePt t="9449" x="3911600" y="3327400"/>
          <p14:tracePt t="9464" x="3949700" y="3327400"/>
          <p14:tracePt t="9481" x="3962400" y="3340100"/>
          <p14:tracePt t="9498" x="3975100" y="3359150"/>
          <p14:tracePt t="9514" x="3987800" y="3390900"/>
          <p14:tracePt t="9531" x="4000500" y="3422650"/>
          <p14:tracePt t="9548" x="4013200" y="3454400"/>
          <p14:tracePt t="9565" x="4013200" y="3498850"/>
          <p14:tracePt t="9582" x="4006850" y="3536950"/>
          <p14:tracePt t="9598" x="3975100" y="3594100"/>
          <p14:tracePt t="9614" x="3937000" y="3644900"/>
          <p14:tracePt t="9631" x="3879850" y="3689350"/>
          <p14:tracePt t="9633" x="3848100" y="3708400"/>
          <p14:tracePt t="9648" x="3810000" y="3746500"/>
          <p14:tracePt t="9664" x="3771900" y="3759200"/>
          <p14:tracePt t="9681" x="3752850" y="3765550"/>
          <p14:tracePt t="9697" x="3740150" y="3765550"/>
          <p14:tracePt t="9714" x="3733800" y="3765550"/>
          <p14:tracePt t="9731" x="3721100" y="3765550"/>
          <p14:tracePt t="9748" x="3695700" y="3740150"/>
          <p14:tracePt t="9765" x="3670300" y="3721100"/>
          <p14:tracePt t="9781" x="3644900" y="3702050"/>
          <p14:tracePt t="9797" x="3619500" y="3695700"/>
          <p14:tracePt t="9814" x="3606800" y="3683000"/>
          <p14:tracePt t="9831" x="3600450" y="3657600"/>
          <p14:tracePt t="9833" x="3600450" y="3638550"/>
          <p14:tracePt t="9848" x="3594100" y="3594100"/>
          <p14:tracePt t="9864" x="3594100" y="3543300"/>
          <p14:tracePt t="9881" x="3594100" y="3492500"/>
          <p14:tracePt t="9898" x="3613150" y="3454400"/>
          <p14:tracePt t="9914" x="3651250" y="3409950"/>
          <p14:tracePt t="9931" x="3721100" y="3371850"/>
          <p14:tracePt t="9947" x="3829050" y="3333750"/>
          <p14:tracePt t="9965" x="3968750" y="3295650"/>
          <p14:tracePt t="9981" x="4102100" y="3289300"/>
          <p14:tracePt t="9997" x="4203700" y="3289300"/>
          <p14:tracePt t="10015" x="4267200" y="3295650"/>
          <p14:tracePt t="10031" x="4324350" y="3327400"/>
          <p14:tracePt t="10032" x="4349750" y="3352800"/>
          <p14:tracePt t="10048" x="4394200" y="3435350"/>
          <p14:tracePt t="10064" x="4425950" y="3517900"/>
          <p14:tracePt t="10081" x="4425950" y="3600450"/>
          <p14:tracePt t="10098" x="4413250" y="3670300"/>
          <p14:tracePt t="10115" x="4387850" y="3708400"/>
          <p14:tracePt t="10132" x="4362450" y="3733800"/>
          <p14:tracePt t="10148" x="4343400" y="3740150"/>
          <p14:tracePt t="10165" x="4324350" y="3746500"/>
          <p14:tracePt t="10182" x="4305300" y="3752850"/>
          <p14:tracePt t="10198" x="4248150" y="3752850"/>
          <p14:tracePt t="10214" x="4171950" y="3752850"/>
          <p14:tracePt t="10231" x="4083050" y="3752850"/>
          <p14:tracePt t="10248" x="3987800" y="3740150"/>
          <p14:tracePt t="10250" x="3949700" y="3721100"/>
          <p14:tracePt t="10265" x="3905250" y="3695700"/>
          <p14:tracePt t="10281" x="3848100" y="3657600"/>
          <p14:tracePt t="10298" x="3797300" y="3613150"/>
          <p14:tracePt t="10315" x="3759200" y="3575050"/>
          <p14:tracePt t="10331" x="3746500" y="3543300"/>
          <p14:tracePt t="10348" x="3740150" y="3530600"/>
          <p14:tracePt t="10364" x="3765550" y="3498850"/>
          <p14:tracePt t="10381" x="3810000" y="3448050"/>
          <p14:tracePt t="10398" x="3898900" y="3403600"/>
          <p14:tracePt t="10415" x="3994150" y="3359150"/>
          <p14:tracePt t="10431" x="4095750" y="3327400"/>
          <p14:tracePt t="10432" x="4133850" y="3314700"/>
          <p14:tracePt t="10448" x="4216400" y="3308350"/>
          <p14:tracePt t="10464" x="4286250" y="3308350"/>
          <p14:tracePt t="10481" x="4337050" y="3308350"/>
          <p14:tracePt t="10498" x="4362450" y="3314700"/>
          <p14:tracePt t="10515" x="4381500" y="3333750"/>
          <p14:tracePt t="10531" x="4400550" y="3352800"/>
          <p14:tracePt t="10547" x="4413250" y="3378200"/>
          <p14:tracePt t="10565" x="4425950" y="3403600"/>
          <p14:tracePt t="10581" x="4425950" y="3409950"/>
          <p14:tracePt t="10597" x="4425950" y="34163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바닥글 개체 틀 5">
            <a:extLst>
              <a:ext uri="{FF2B5EF4-FFF2-40B4-BE49-F238E27FC236}">
                <a16:creationId xmlns:a16="http://schemas.microsoft.com/office/drawing/2014/main" id="{8F189D46-39D2-4B55-A29B-F4EFE5F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 Introduction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22" name="슬라이드 번호 개체 틀 6">
            <a:extLst>
              <a:ext uri="{FF2B5EF4-FFF2-40B4-BE49-F238E27FC236}">
                <a16:creationId xmlns:a16="http://schemas.microsoft.com/office/drawing/2014/main" id="{75FC9D6E-ED28-4567-85B5-23BA2620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5193023C-D493-46A4-9456-50458C2D020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361EFCD-73DE-4B3B-8013-2A4921CCE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A closer look at network structure: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77C5388-DD43-4229-A212-CEF3BFD246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2819400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access networks, physical media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communication links</a:t>
            </a:r>
          </a:p>
          <a:p>
            <a:pPr lvl="2"/>
            <a:r>
              <a:rPr lang="en-US" altLang="ko-KR" sz="1800">
                <a:ea typeface="굴림" panose="020B0600000101010101" pitchFamily="50" charset="-127"/>
              </a:rPr>
              <a:t>Copper, telephone, wireless (IEEE 802.11b, CDMA), …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over 80% of the total network size</a:t>
            </a:r>
          </a:p>
        </p:txBody>
      </p:sp>
      <p:sp>
        <p:nvSpPr>
          <p:cNvPr id="107524" name="Freeform 4">
            <a:extLst>
              <a:ext uri="{FF2B5EF4-FFF2-40B4-BE49-F238E27FC236}">
                <a16:creationId xmlns:a16="http://schemas.microsoft.com/office/drawing/2014/main" id="{2415F254-7DCA-4678-A87D-C57E57B19C4D}"/>
              </a:ext>
            </a:extLst>
          </p:cNvPr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25" name="Freeform 5">
            <a:extLst>
              <a:ext uri="{FF2B5EF4-FFF2-40B4-BE49-F238E27FC236}">
                <a16:creationId xmlns:a16="http://schemas.microsoft.com/office/drawing/2014/main" id="{B9640094-F7CC-4331-8097-22874715DA62}"/>
              </a:ext>
            </a:extLst>
          </p:cNvPr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26" name="Freeform 6">
            <a:extLst>
              <a:ext uri="{FF2B5EF4-FFF2-40B4-BE49-F238E27FC236}">
                <a16:creationId xmlns:a16="http://schemas.microsoft.com/office/drawing/2014/main" id="{68E96E7E-36A8-498C-BA12-D92544DCD9C9}"/>
              </a:ext>
            </a:extLst>
          </p:cNvPr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19C75DAC-E7BD-410D-9379-5F36DAC3F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2192338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192338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>
            <a:extLst>
              <a:ext uri="{FF2B5EF4-FFF2-40B4-BE49-F238E27FC236}">
                <a16:creationId xmlns:a16="http://schemas.microsoft.com/office/drawing/2014/main" id="{A7D1F147-F35B-4FBC-9C34-6D955EE56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2" name="Clip" r:id="rId6" imgW="676440" imgH="485640" progId="MS_ClipArt_Gallery.2">
                  <p:embed/>
                </p:oleObj>
              </mc:Choice>
              <mc:Fallback>
                <p:oleObj name="Clip" r:id="rId6" imgW="676440" imgH="48564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Line 10">
            <a:extLst>
              <a:ext uri="{FF2B5EF4-FFF2-40B4-BE49-F238E27FC236}">
                <a16:creationId xmlns:a16="http://schemas.microsoft.com/office/drawing/2014/main" id="{E70ADB04-D3D8-4E01-90F5-472B0BEC3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7532" name="Object 12">
            <a:extLst>
              <a:ext uri="{FF2B5EF4-FFF2-40B4-BE49-F238E27FC236}">
                <a16:creationId xmlns:a16="http://schemas.microsoft.com/office/drawing/2014/main" id="{CFBB7B33-3D87-41A2-961D-A554672F4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2787650"/>
          <a:ext cx="4159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3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87650"/>
                        <a:ext cx="4159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3">
            <a:extLst>
              <a:ext uri="{FF2B5EF4-FFF2-40B4-BE49-F238E27FC236}">
                <a16:creationId xmlns:a16="http://schemas.microsoft.com/office/drawing/2014/main" id="{EAA7E951-2071-4E27-A7FA-54B6696E1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906713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4" name="Clip" r:id="rId9" imgW="676440" imgH="485640" progId="MS_ClipArt_Gallery.2">
                  <p:embed/>
                </p:oleObj>
              </mc:Choice>
              <mc:Fallback>
                <p:oleObj name="Clip" r:id="rId9" imgW="676440" imgH="48564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906713"/>
                        <a:ext cx="279400" cy="1841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Line 14">
            <a:extLst>
              <a:ext uri="{FF2B5EF4-FFF2-40B4-BE49-F238E27FC236}">
                <a16:creationId xmlns:a16="http://schemas.microsoft.com/office/drawing/2014/main" id="{5861C1F5-32F8-4BCC-A42C-8D75053BA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3028950"/>
            <a:ext cx="114300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535" name="Group 15">
            <a:extLst>
              <a:ext uri="{FF2B5EF4-FFF2-40B4-BE49-F238E27FC236}">
                <a16:creationId xmlns:a16="http://schemas.microsoft.com/office/drawing/2014/main" id="{F7F18FB5-224D-4AA2-A819-27E720C80FB2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107536" name="Oval 16">
              <a:extLst>
                <a:ext uri="{FF2B5EF4-FFF2-40B4-BE49-F238E27FC236}">
                  <a16:creationId xmlns:a16="http://schemas.microsoft.com/office/drawing/2014/main" id="{E03160BC-D0C9-4895-816D-CE6280C6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37" name="Oval 17">
              <a:extLst>
                <a:ext uri="{FF2B5EF4-FFF2-40B4-BE49-F238E27FC236}">
                  <a16:creationId xmlns:a16="http://schemas.microsoft.com/office/drawing/2014/main" id="{A5F8CEFE-F53D-407F-87C4-336966E8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38" name="Oval 18">
              <a:extLst>
                <a:ext uri="{FF2B5EF4-FFF2-40B4-BE49-F238E27FC236}">
                  <a16:creationId xmlns:a16="http://schemas.microsoft.com/office/drawing/2014/main" id="{52F301EB-BC33-4BD4-B766-5DD0FBDC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39" name="Group 19">
            <a:extLst>
              <a:ext uri="{FF2B5EF4-FFF2-40B4-BE49-F238E27FC236}">
                <a16:creationId xmlns:a16="http://schemas.microsoft.com/office/drawing/2014/main" id="{F7B30A23-8342-427F-AEBA-7B07F2F0B698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107540" name="AutoShape 20">
              <a:extLst>
                <a:ext uri="{FF2B5EF4-FFF2-40B4-BE49-F238E27FC236}">
                  <a16:creationId xmlns:a16="http://schemas.microsoft.com/office/drawing/2014/main" id="{45C7E410-B245-4D89-9DAB-CD9CFB1B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1" name="Rectangle 21">
              <a:extLst>
                <a:ext uri="{FF2B5EF4-FFF2-40B4-BE49-F238E27FC236}">
                  <a16:creationId xmlns:a16="http://schemas.microsoft.com/office/drawing/2014/main" id="{4EC00F22-5787-43D2-9794-AF69AADC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2" name="Rectangle 22">
              <a:extLst>
                <a:ext uri="{FF2B5EF4-FFF2-40B4-BE49-F238E27FC236}">
                  <a16:creationId xmlns:a16="http://schemas.microsoft.com/office/drawing/2014/main" id="{80A35EF8-C294-4372-8347-D090FBF46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3" name="AutoShape 23">
              <a:extLst>
                <a:ext uri="{FF2B5EF4-FFF2-40B4-BE49-F238E27FC236}">
                  <a16:creationId xmlns:a16="http://schemas.microsoft.com/office/drawing/2014/main" id="{A70177DE-6C30-4D07-AD20-542363E5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90506642-04F0-4E80-8C7C-B0890828E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4EFC2196-A1B3-4D3D-9679-921D5CA07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6" name="Rectangle 26">
              <a:extLst>
                <a:ext uri="{FF2B5EF4-FFF2-40B4-BE49-F238E27FC236}">
                  <a16:creationId xmlns:a16="http://schemas.microsoft.com/office/drawing/2014/main" id="{BCE6DDDE-EAC9-49B8-9CEF-9F3AFAD91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47" name="Rectangle 27">
              <a:extLst>
                <a:ext uri="{FF2B5EF4-FFF2-40B4-BE49-F238E27FC236}">
                  <a16:creationId xmlns:a16="http://schemas.microsoft.com/office/drawing/2014/main" id="{C73F8266-D994-49B1-BBDD-D08359FE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48" name="Group 28">
            <a:extLst>
              <a:ext uri="{FF2B5EF4-FFF2-40B4-BE49-F238E27FC236}">
                <a16:creationId xmlns:a16="http://schemas.microsoft.com/office/drawing/2014/main" id="{030D63D0-F5AF-4633-A77F-C0A3159AE2F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833D7A82-7D65-4105-99F7-48E44A2E5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0" name="Oval 30">
              <a:extLst>
                <a:ext uri="{FF2B5EF4-FFF2-40B4-BE49-F238E27FC236}">
                  <a16:creationId xmlns:a16="http://schemas.microsoft.com/office/drawing/2014/main" id="{17EC20D7-05F9-4C7B-B541-C8A9C76D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51" name="Oval 31">
              <a:extLst>
                <a:ext uri="{FF2B5EF4-FFF2-40B4-BE49-F238E27FC236}">
                  <a16:creationId xmlns:a16="http://schemas.microsoft.com/office/drawing/2014/main" id="{8D1EC64A-908B-44E8-BC8E-5A8E72DB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552" name="Line 32">
            <a:extLst>
              <a:ext uri="{FF2B5EF4-FFF2-40B4-BE49-F238E27FC236}">
                <a16:creationId xmlns:a16="http://schemas.microsoft.com/office/drawing/2014/main" id="{1F2F86B5-099D-4068-85B1-027411D72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53" name="Line 33">
            <a:extLst>
              <a:ext uri="{FF2B5EF4-FFF2-40B4-BE49-F238E27FC236}">
                <a16:creationId xmlns:a16="http://schemas.microsoft.com/office/drawing/2014/main" id="{3D41E764-6FB5-4E9F-99D7-D05B6812C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54" name="Line 34">
            <a:extLst>
              <a:ext uri="{FF2B5EF4-FFF2-40B4-BE49-F238E27FC236}">
                <a16:creationId xmlns:a16="http://schemas.microsoft.com/office/drawing/2014/main" id="{ADB7B386-F26C-4A50-90F5-243782F24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55" name="Line 35">
            <a:extLst>
              <a:ext uri="{FF2B5EF4-FFF2-40B4-BE49-F238E27FC236}">
                <a16:creationId xmlns:a16="http://schemas.microsoft.com/office/drawing/2014/main" id="{5D2237B2-D3F5-4C22-BCE1-1E40ACEFC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56" name="Line 36">
            <a:extLst>
              <a:ext uri="{FF2B5EF4-FFF2-40B4-BE49-F238E27FC236}">
                <a16:creationId xmlns:a16="http://schemas.microsoft.com/office/drawing/2014/main" id="{C9CDEEC6-3EE9-4F36-9243-C13E86B656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57" name="Line 37">
            <a:extLst>
              <a:ext uri="{FF2B5EF4-FFF2-40B4-BE49-F238E27FC236}">
                <a16:creationId xmlns:a16="http://schemas.microsoft.com/office/drawing/2014/main" id="{DE738303-F982-45CA-BFDD-176D74B61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558" name="Group 38">
            <a:extLst>
              <a:ext uri="{FF2B5EF4-FFF2-40B4-BE49-F238E27FC236}">
                <a16:creationId xmlns:a16="http://schemas.microsoft.com/office/drawing/2014/main" id="{D10756C1-B68C-4E69-A42C-DC8C51D9306D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107559" name="AutoShape 39">
              <a:extLst>
                <a:ext uri="{FF2B5EF4-FFF2-40B4-BE49-F238E27FC236}">
                  <a16:creationId xmlns:a16="http://schemas.microsoft.com/office/drawing/2014/main" id="{9DDA1F75-F184-4B1F-86E9-ADDF29A5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0" name="Rectangle 40">
              <a:extLst>
                <a:ext uri="{FF2B5EF4-FFF2-40B4-BE49-F238E27FC236}">
                  <a16:creationId xmlns:a16="http://schemas.microsoft.com/office/drawing/2014/main" id="{E890CF8E-C3CC-4DAA-BC3F-6E8B7C3E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1" name="Rectangle 41">
              <a:extLst>
                <a:ext uri="{FF2B5EF4-FFF2-40B4-BE49-F238E27FC236}">
                  <a16:creationId xmlns:a16="http://schemas.microsoft.com/office/drawing/2014/main" id="{8D93CB7D-3559-4025-AE4B-BCF73FA6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2" name="AutoShape 42">
              <a:extLst>
                <a:ext uri="{FF2B5EF4-FFF2-40B4-BE49-F238E27FC236}">
                  <a16:creationId xmlns:a16="http://schemas.microsoft.com/office/drawing/2014/main" id="{5FB2A241-12A2-4271-B4A3-69834934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3" name="Line 43">
              <a:extLst>
                <a:ext uri="{FF2B5EF4-FFF2-40B4-BE49-F238E27FC236}">
                  <a16:creationId xmlns:a16="http://schemas.microsoft.com/office/drawing/2014/main" id="{EEE0EFAE-FECD-4893-8510-B2EA06F45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9D83CD7F-1947-4DD4-8918-63499DFF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5" name="Rectangle 45">
              <a:extLst>
                <a:ext uri="{FF2B5EF4-FFF2-40B4-BE49-F238E27FC236}">
                  <a16:creationId xmlns:a16="http://schemas.microsoft.com/office/drawing/2014/main" id="{729F71D5-77ED-430B-8B7F-921ACC4C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66" name="Rectangle 46">
              <a:extLst>
                <a:ext uri="{FF2B5EF4-FFF2-40B4-BE49-F238E27FC236}">
                  <a16:creationId xmlns:a16="http://schemas.microsoft.com/office/drawing/2014/main" id="{17E36FE3-0288-4FA9-9824-C8012EA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07568" name="Object 48">
            <a:extLst>
              <a:ext uri="{FF2B5EF4-FFF2-40B4-BE49-F238E27FC236}">
                <a16:creationId xmlns:a16="http://schemas.microsoft.com/office/drawing/2014/main" id="{E2A8A826-A20A-47A1-80CA-2543705FE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367506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5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67506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9" name="Line 49">
            <a:extLst>
              <a:ext uri="{FF2B5EF4-FFF2-40B4-BE49-F238E27FC236}">
                <a16:creationId xmlns:a16="http://schemas.microsoft.com/office/drawing/2014/main" id="{3B913238-FFF6-42F7-ABC6-06C836312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3921125"/>
            <a:ext cx="73025" cy="79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7570" name="Object 50">
            <a:extLst>
              <a:ext uri="{FF2B5EF4-FFF2-40B4-BE49-F238E27FC236}">
                <a16:creationId xmlns:a16="http://schemas.microsoft.com/office/drawing/2014/main" id="{38FF566F-515D-4757-91C8-9D4960D9B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42703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6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2703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1" name="Line 51">
            <a:extLst>
              <a:ext uri="{FF2B5EF4-FFF2-40B4-BE49-F238E27FC236}">
                <a16:creationId xmlns:a16="http://schemas.microsoft.com/office/drawing/2014/main" id="{0139ED1C-B30C-4074-819E-25D232D7A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521200"/>
            <a:ext cx="730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572" name="Group 52">
            <a:extLst>
              <a:ext uri="{FF2B5EF4-FFF2-40B4-BE49-F238E27FC236}">
                <a16:creationId xmlns:a16="http://schemas.microsoft.com/office/drawing/2014/main" id="{A4F83873-BFCC-46B6-B9B5-69B5EAD6A601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4016375"/>
            <a:ext cx="71437" cy="222250"/>
            <a:chOff x="3842" y="406"/>
            <a:chExt cx="51" cy="167"/>
          </a:xfrm>
        </p:grpSpPr>
        <p:sp>
          <p:nvSpPr>
            <p:cNvPr id="107573" name="Oval 53">
              <a:extLst>
                <a:ext uri="{FF2B5EF4-FFF2-40B4-BE49-F238E27FC236}">
                  <a16:creationId xmlns:a16="http://schemas.microsoft.com/office/drawing/2014/main" id="{B73E111F-F5EB-413E-91CD-765E430E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74" name="Oval 54">
              <a:extLst>
                <a:ext uri="{FF2B5EF4-FFF2-40B4-BE49-F238E27FC236}">
                  <a16:creationId xmlns:a16="http://schemas.microsoft.com/office/drawing/2014/main" id="{E8FEA2F0-28E8-46CE-8F86-AA19BA50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575" name="Oval 55">
              <a:extLst>
                <a:ext uri="{FF2B5EF4-FFF2-40B4-BE49-F238E27FC236}">
                  <a16:creationId xmlns:a16="http://schemas.microsoft.com/office/drawing/2014/main" id="{260C38E8-659D-4DB3-BE55-7BF3CF2F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576" name="Line 56">
            <a:extLst>
              <a:ext uri="{FF2B5EF4-FFF2-40B4-BE49-F238E27FC236}">
                <a16:creationId xmlns:a16="http://schemas.microsoft.com/office/drawing/2014/main" id="{BE0D6C6C-EE78-4076-B263-5A7A70FB7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919538"/>
            <a:ext cx="0" cy="593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7577" name="Object 57">
            <a:extLst>
              <a:ext uri="{FF2B5EF4-FFF2-40B4-BE49-F238E27FC236}">
                <a16:creationId xmlns:a16="http://schemas.microsoft.com/office/drawing/2014/main" id="{45AA6E70-A319-42EB-9CB9-1F8BBDE32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8" name="Object 58">
            <a:extLst>
              <a:ext uri="{FF2B5EF4-FFF2-40B4-BE49-F238E27FC236}">
                <a16:creationId xmlns:a16="http://schemas.microsoft.com/office/drawing/2014/main" id="{32B43C86-0678-4610-8CE8-B1E83AF5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8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9" name="Oval 59">
            <a:extLst>
              <a:ext uri="{FF2B5EF4-FFF2-40B4-BE49-F238E27FC236}">
                <a16:creationId xmlns:a16="http://schemas.microsoft.com/office/drawing/2014/main" id="{670A7236-2C3B-45BC-96A2-7826EF3B359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0" name="Oval 60">
            <a:extLst>
              <a:ext uri="{FF2B5EF4-FFF2-40B4-BE49-F238E27FC236}">
                <a16:creationId xmlns:a16="http://schemas.microsoft.com/office/drawing/2014/main" id="{34DF8575-4BAD-481C-8ED2-66F245C4549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1" name="Oval 61">
            <a:extLst>
              <a:ext uri="{FF2B5EF4-FFF2-40B4-BE49-F238E27FC236}">
                <a16:creationId xmlns:a16="http://schemas.microsoft.com/office/drawing/2014/main" id="{3C09AA5E-B833-4082-A158-FB3F72E1137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2" name="Line 62">
            <a:extLst>
              <a:ext uri="{FF2B5EF4-FFF2-40B4-BE49-F238E27FC236}">
                <a16:creationId xmlns:a16="http://schemas.microsoft.com/office/drawing/2014/main" id="{8397839C-4E6E-4229-A22E-9AAF97A0585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3" name="Line 63">
            <a:extLst>
              <a:ext uri="{FF2B5EF4-FFF2-40B4-BE49-F238E27FC236}">
                <a16:creationId xmlns:a16="http://schemas.microsoft.com/office/drawing/2014/main" id="{91D8F315-5D33-4D1F-A799-5718872402C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4" name="Line 64">
            <a:extLst>
              <a:ext uri="{FF2B5EF4-FFF2-40B4-BE49-F238E27FC236}">
                <a16:creationId xmlns:a16="http://schemas.microsoft.com/office/drawing/2014/main" id="{CDD685B2-BB4A-4050-B3FB-18EE6C35C4B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5" name="Line 65">
            <a:extLst>
              <a:ext uri="{FF2B5EF4-FFF2-40B4-BE49-F238E27FC236}">
                <a16:creationId xmlns:a16="http://schemas.microsoft.com/office/drawing/2014/main" id="{3A8B476B-8298-4785-99AF-48499FAEF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6" name="Line 66">
            <a:extLst>
              <a:ext uri="{FF2B5EF4-FFF2-40B4-BE49-F238E27FC236}">
                <a16:creationId xmlns:a16="http://schemas.microsoft.com/office/drawing/2014/main" id="{0190D410-9C76-4989-A749-97CF4EFDA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87" name="Line 67">
            <a:extLst>
              <a:ext uri="{FF2B5EF4-FFF2-40B4-BE49-F238E27FC236}">
                <a16:creationId xmlns:a16="http://schemas.microsoft.com/office/drawing/2014/main" id="{55F61947-E120-4E28-A533-83D13430D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7588" name="Object 68">
            <a:extLst>
              <a:ext uri="{FF2B5EF4-FFF2-40B4-BE49-F238E27FC236}">
                <a16:creationId xmlns:a16="http://schemas.microsoft.com/office/drawing/2014/main" id="{BD33B867-4704-4B43-81AC-BAF6B5F48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9" name="Clip" r:id="rId14" imgW="981000" imgH="1209600" progId="MS_ClipArt_Gallery.2">
                  <p:embed/>
                </p:oleObj>
              </mc:Choice>
              <mc:Fallback>
                <p:oleObj name="Clip" r:id="rId14" imgW="981000" imgH="1209600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9" name="Object 69">
            <a:extLst>
              <a:ext uri="{FF2B5EF4-FFF2-40B4-BE49-F238E27FC236}">
                <a16:creationId xmlns:a16="http://schemas.microsoft.com/office/drawing/2014/main" id="{761A3677-0BF0-42FD-904E-AF645E76C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0" name="Clip" r:id="rId16" imgW="981000" imgH="1209600" progId="MS_ClipArt_Gallery.2">
                  <p:embed/>
                </p:oleObj>
              </mc:Choice>
              <mc:Fallback>
                <p:oleObj name="Clip" r:id="rId16" imgW="981000" imgH="1209600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0" name="Freeform 70">
            <a:extLst>
              <a:ext uri="{FF2B5EF4-FFF2-40B4-BE49-F238E27FC236}">
                <a16:creationId xmlns:a16="http://schemas.microsoft.com/office/drawing/2014/main" id="{70FBDC11-CA69-4F9F-A894-9FB759457D42}"/>
              </a:ext>
            </a:extLst>
          </p:cNvPr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591" name="Group 71">
            <a:extLst>
              <a:ext uri="{FF2B5EF4-FFF2-40B4-BE49-F238E27FC236}">
                <a16:creationId xmlns:a16="http://schemas.microsoft.com/office/drawing/2014/main" id="{B0E3A424-664B-4286-88A1-142435CA47DA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107592" name="Object 72">
              <a:extLst>
                <a:ext uri="{FF2B5EF4-FFF2-40B4-BE49-F238E27FC236}">
                  <a16:creationId xmlns:a16="http://schemas.microsoft.com/office/drawing/2014/main" id="{11656E20-6DEB-4BA8-95C2-296E6D0BB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1" name="Clip" r:id="rId17" imgW="819000" imgH="847800" progId="MS_ClipArt_Gallery.2">
                    <p:embed/>
                  </p:oleObj>
                </mc:Choice>
                <mc:Fallback>
                  <p:oleObj name="Clip" r:id="rId17" imgW="819000" imgH="847800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3" name="Object 73">
              <a:extLst>
                <a:ext uri="{FF2B5EF4-FFF2-40B4-BE49-F238E27FC236}">
                  <a16:creationId xmlns:a16="http://schemas.microsoft.com/office/drawing/2014/main" id="{329AE5CA-26F9-4C51-AFE5-B90904601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2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94" name="Group 74">
            <a:extLst>
              <a:ext uri="{FF2B5EF4-FFF2-40B4-BE49-F238E27FC236}">
                <a16:creationId xmlns:a16="http://schemas.microsoft.com/office/drawing/2014/main" id="{F54AF824-2B5E-4264-9B38-873344A5A183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107595" name="Object 75">
              <a:extLst>
                <a:ext uri="{FF2B5EF4-FFF2-40B4-BE49-F238E27FC236}">
                  <a16:creationId xmlns:a16="http://schemas.microsoft.com/office/drawing/2014/main" id="{B0F90E1A-1D48-4B4F-9D89-34C375134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3" name="Clip" r:id="rId21" imgW="819000" imgH="847800" progId="MS_ClipArt_Gallery.2">
                    <p:embed/>
                  </p:oleObj>
                </mc:Choice>
                <mc:Fallback>
                  <p:oleObj name="Clip" r:id="rId21" imgW="819000" imgH="847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6" name="Object 76">
              <a:extLst>
                <a:ext uri="{FF2B5EF4-FFF2-40B4-BE49-F238E27FC236}">
                  <a16:creationId xmlns:a16="http://schemas.microsoft.com/office/drawing/2014/main" id="{988DA88B-D289-4C79-83D0-CE85D3C70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4" name="Clip" r:id="rId22" imgW="1266840" imgH="1200240" progId="MS_ClipArt_Gallery.2">
                    <p:embed/>
                  </p:oleObj>
                </mc:Choice>
                <mc:Fallback>
                  <p:oleObj name="Clip" r:id="rId22" imgW="1266840" imgH="120024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97" name="Group 77">
            <a:extLst>
              <a:ext uri="{FF2B5EF4-FFF2-40B4-BE49-F238E27FC236}">
                <a16:creationId xmlns:a16="http://schemas.microsoft.com/office/drawing/2014/main" id="{CEB2F60E-F236-4BFE-887F-961D19C3185B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107598" name="Object 78">
              <a:extLst>
                <a:ext uri="{FF2B5EF4-FFF2-40B4-BE49-F238E27FC236}">
                  <a16:creationId xmlns:a16="http://schemas.microsoft.com/office/drawing/2014/main" id="{2B5C652F-C45B-4C7C-AAB3-23E2BD5A2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5" name="Clip" r:id="rId23" imgW="819000" imgH="847800" progId="MS_ClipArt_Gallery.2">
                    <p:embed/>
                  </p:oleObj>
                </mc:Choice>
                <mc:Fallback>
                  <p:oleObj name="Clip" r:id="rId23" imgW="819000" imgH="84780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99" name="Rectangle 79">
              <a:extLst>
                <a:ext uri="{FF2B5EF4-FFF2-40B4-BE49-F238E27FC236}">
                  <a16:creationId xmlns:a16="http://schemas.microsoft.com/office/drawing/2014/main" id="{C58C47B9-0B2C-49CF-8254-107664CF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600" name="Line 80">
            <a:extLst>
              <a:ext uri="{FF2B5EF4-FFF2-40B4-BE49-F238E27FC236}">
                <a16:creationId xmlns:a16="http://schemas.microsoft.com/office/drawing/2014/main" id="{3D513385-61D6-4F8C-9E86-662A56FB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601" name="Group 81">
            <a:extLst>
              <a:ext uri="{FF2B5EF4-FFF2-40B4-BE49-F238E27FC236}">
                <a16:creationId xmlns:a16="http://schemas.microsoft.com/office/drawing/2014/main" id="{75541E29-57A3-45E1-B9BB-5285716526F1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107602" name="AutoShape 82">
              <a:extLst>
                <a:ext uri="{FF2B5EF4-FFF2-40B4-BE49-F238E27FC236}">
                  <a16:creationId xmlns:a16="http://schemas.microsoft.com/office/drawing/2014/main" id="{18259F19-436C-4CC0-8A67-E51163C9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3" name="Rectangle 83">
              <a:extLst>
                <a:ext uri="{FF2B5EF4-FFF2-40B4-BE49-F238E27FC236}">
                  <a16:creationId xmlns:a16="http://schemas.microsoft.com/office/drawing/2014/main" id="{C16914D5-E98F-45EB-BC4A-4FD8ED13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4" name="Rectangle 84">
              <a:extLst>
                <a:ext uri="{FF2B5EF4-FFF2-40B4-BE49-F238E27FC236}">
                  <a16:creationId xmlns:a16="http://schemas.microsoft.com/office/drawing/2014/main" id="{B60BCF0E-43B7-4797-96F8-E006AABD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5" name="AutoShape 85">
              <a:extLst>
                <a:ext uri="{FF2B5EF4-FFF2-40B4-BE49-F238E27FC236}">
                  <a16:creationId xmlns:a16="http://schemas.microsoft.com/office/drawing/2014/main" id="{942B02CD-93D1-4D9E-B96F-6C290470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6" name="Line 86">
              <a:extLst>
                <a:ext uri="{FF2B5EF4-FFF2-40B4-BE49-F238E27FC236}">
                  <a16:creationId xmlns:a16="http://schemas.microsoft.com/office/drawing/2014/main" id="{AAB700C4-FBD4-4E48-8471-98F74DD1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7" name="Line 87">
              <a:extLst>
                <a:ext uri="{FF2B5EF4-FFF2-40B4-BE49-F238E27FC236}">
                  <a16:creationId xmlns:a16="http://schemas.microsoft.com/office/drawing/2014/main" id="{19E7E537-2414-4AF7-81F8-1F3B2F06D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8" name="Rectangle 88">
              <a:extLst>
                <a:ext uri="{FF2B5EF4-FFF2-40B4-BE49-F238E27FC236}">
                  <a16:creationId xmlns:a16="http://schemas.microsoft.com/office/drawing/2014/main" id="{BB558D4E-B0D8-498C-9369-5AD4DA58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09" name="Rectangle 89">
              <a:extLst>
                <a:ext uri="{FF2B5EF4-FFF2-40B4-BE49-F238E27FC236}">
                  <a16:creationId xmlns:a16="http://schemas.microsoft.com/office/drawing/2014/main" id="{55DAA177-A546-49F3-8E8D-4E4DEE54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610" name="Group 90">
            <a:extLst>
              <a:ext uri="{FF2B5EF4-FFF2-40B4-BE49-F238E27FC236}">
                <a16:creationId xmlns:a16="http://schemas.microsoft.com/office/drawing/2014/main" id="{7343729A-3350-4535-BD25-6604959C7889}"/>
              </a:ext>
            </a:extLst>
          </p:cNvPr>
          <p:cNvGrpSpPr>
            <a:grpSpLocks/>
          </p:cNvGrpSpPr>
          <p:nvPr/>
        </p:nvGrpSpPr>
        <p:grpSpPr bwMode="auto">
          <a:xfrm>
            <a:off x="7834313" y="4643438"/>
            <a:ext cx="207962" cy="409575"/>
            <a:chOff x="4180" y="783"/>
            <a:chExt cx="150" cy="307"/>
          </a:xfrm>
        </p:grpSpPr>
        <p:sp>
          <p:nvSpPr>
            <p:cNvPr id="107611" name="AutoShape 91">
              <a:extLst>
                <a:ext uri="{FF2B5EF4-FFF2-40B4-BE49-F238E27FC236}">
                  <a16:creationId xmlns:a16="http://schemas.microsoft.com/office/drawing/2014/main" id="{A5A0A995-9844-40E3-95C6-2BA3D78D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2" name="Rectangle 92">
              <a:extLst>
                <a:ext uri="{FF2B5EF4-FFF2-40B4-BE49-F238E27FC236}">
                  <a16:creationId xmlns:a16="http://schemas.microsoft.com/office/drawing/2014/main" id="{4B81610E-CF55-475E-934F-81E5DCA2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3" name="Rectangle 93">
              <a:extLst>
                <a:ext uri="{FF2B5EF4-FFF2-40B4-BE49-F238E27FC236}">
                  <a16:creationId xmlns:a16="http://schemas.microsoft.com/office/drawing/2014/main" id="{79B03A76-D9B5-4523-A6D9-1356B0F3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4" name="AutoShape 94">
              <a:extLst>
                <a:ext uri="{FF2B5EF4-FFF2-40B4-BE49-F238E27FC236}">
                  <a16:creationId xmlns:a16="http://schemas.microsoft.com/office/drawing/2014/main" id="{60BF6FF4-69BF-4871-9720-8C42F243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5" name="Line 95">
              <a:extLst>
                <a:ext uri="{FF2B5EF4-FFF2-40B4-BE49-F238E27FC236}">
                  <a16:creationId xmlns:a16="http://schemas.microsoft.com/office/drawing/2014/main" id="{9904681B-2296-4B6F-B74A-3A539A7A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6" name="Line 96">
              <a:extLst>
                <a:ext uri="{FF2B5EF4-FFF2-40B4-BE49-F238E27FC236}">
                  <a16:creationId xmlns:a16="http://schemas.microsoft.com/office/drawing/2014/main" id="{00837212-3268-42B8-A586-0E911F066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7" name="Rectangle 97">
              <a:extLst>
                <a:ext uri="{FF2B5EF4-FFF2-40B4-BE49-F238E27FC236}">
                  <a16:creationId xmlns:a16="http://schemas.microsoft.com/office/drawing/2014/main" id="{61D71177-7A0E-4742-B88F-9810D93A2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18" name="Rectangle 98">
              <a:extLst>
                <a:ext uri="{FF2B5EF4-FFF2-40B4-BE49-F238E27FC236}">
                  <a16:creationId xmlns:a16="http://schemas.microsoft.com/office/drawing/2014/main" id="{AA41D2DF-E458-417E-9E16-C4B77F6B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7619" name="Line 99">
            <a:extLst>
              <a:ext uri="{FF2B5EF4-FFF2-40B4-BE49-F238E27FC236}">
                <a16:creationId xmlns:a16="http://schemas.microsoft.com/office/drawing/2014/main" id="{11E82391-C9DF-43CC-B5D6-3179FE0BD12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0" name="Line 100">
            <a:extLst>
              <a:ext uri="{FF2B5EF4-FFF2-40B4-BE49-F238E27FC236}">
                <a16:creationId xmlns:a16="http://schemas.microsoft.com/office/drawing/2014/main" id="{9A794B5D-90F7-4A46-8D96-A8339292D31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1" name="Line 101">
            <a:extLst>
              <a:ext uri="{FF2B5EF4-FFF2-40B4-BE49-F238E27FC236}">
                <a16:creationId xmlns:a16="http://schemas.microsoft.com/office/drawing/2014/main" id="{099ACC32-B8C7-43FA-9652-00649B01A13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2" name="Line 102">
            <a:extLst>
              <a:ext uri="{FF2B5EF4-FFF2-40B4-BE49-F238E27FC236}">
                <a16:creationId xmlns:a16="http://schemas.microsoft.com/office/drawing/2014/main" id="{823F49A2-A8C9-42B6-A3BD-6E89E49A4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3" name="Line 103">
            <a:extLst>
              <a:ext uri="{FF2B5EF4-FFF2-40B4-BE49-F238E27FC236}">
                <a16:creationId xmlns:a16="http://schemas.microsoft.com/office/drawing/2014/main" id="{1EAD2A0A-17D5-484E-BEFA-BFFCDE92E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4" name="Line 104">
            <a:extLst>
              <a:ext uri="{FF2B5EF4-FFF2-40B4-BE49-F238E27FC236}">
                <a16:creationId xmlns:a16="http://schemas.microsoft.com/office/drawing/2014/main" id="{4FE6D5AA-F8E0-4772-9A2A-1AE00AD54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5" name="Line 105">
            <a:extLst>
              <a:ext uri="{FF2B5EF4-FFF2-40B4-BE49-F238E27FC236}">
                <a16:creationId xmlns:a16="http://schemas.microsoft.com/office/drawing/2014/main" id="{5039176E-7E8A-4DBC-9411-6831C1FB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6" name="Line 106">
            <a:extLst>
              <a:ext uri="{FF2B5EF4-FFF2-40B4-BE49-F238E27FC236}">
                <a16:creationId xmlns:a16="http://schemas.microsoft.com/office/drawing/2014/main" id="{4090F443-2500-429A-BE9D-47C9C0633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7" name="Line 107">
            <a:extLst>
              <a:ext uri="{FF2B5EF4-FFF2-40B4-BE49-F238E27FC236}">
                <a16:creationId xmlns:a16="http://schemas.microsoft.com/office/drawing/2014/main" id="{63FB2ED4-F845-4BBA-BD3E-633B723DD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8" name="Line 108">
            <a:extLst>
              <a:ext uri="{FF2B5EF4-FFF2-40B4-BE49-F238E27FC236}">
                <a16:creationId xmlns:a16="http://schemas.microsoft.com/office/drawing/2014/main" id="{66B122D8-0129-415F-8AD0-749AC4144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29" name="Line 109">
            <a:extLst>
              <a:ext uri="{FF2B5EF4-FFF2-40B4-BE49-F238E27FC236}">
                <a16:creationId xmlns:a16="http://schemas.microsoft.com/office/drawing/2014/main" id="{A504C6F4-A5C8-4112-8B57-EB9B7BB5A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630" name="Line 110">
            <a:extLst>
              <a:ext uri="{FF2B5EF4-FFF2-40B4-BE49-F238E27FC236}">
                <a16:creationId xmlns:a16="http://schemas.microsoft.com/office/drawing/2014/main" id="{D8D3A946-CA4F-4E67-8B9A-3C3C3E064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7631" name="Group 111">
            <a:extLst>
              <a:ext uri="{FF2B5EF4-FFF2-40B4-BE49-F238E27FC236}">
                <a16:creationId xmlns:a16="http://schemas.microsoft.com/office/drawing/2014/main" id="{09110BC8-6EB0-4CBF-A5B4-6890BCEA78DA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107632" name="Oval 112">
              <a:extLst>
                <a:ext uri="{FF2B5EF4-FFF2-40B4-BE49-F238E27FC236}">
                  <a16:creationId xmlns:a16="http://schemas.microsoft.com/office/drawing/2014/main" id="{74915C64-28F6-4A20-A8EA-688A207AC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33" name="Line 113">
              <a:extLst>
                <a:ext uri="{FF2B5EF4-FFF2-40B4-BE49-F238E27FC236}">
                  <a16:creationId xmlns:a16="http://schemas.microsoft.com/office/drawing/2014/main" id="{BBE99006-E116-4801-AF66-7BC499CE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34" name="Line 114">
              <a:extLst>
                <a:ext uri="{FF2B5EF4-FFF2-40B4-BE49-F238E27FC236}">
                  <a16:creationId xmlns:a16="http://schemas.microsoft.com/office/drawing/2014/main" id="{24C3347F-CC7D-4788-8DFA-52166D64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35" name="Rectangle 115">
              <a:extLst>
                <a:ext uri="{FF2B5EF4-FFF2-40B4-BE49-F238E27FC236}">
                  <a16:creationId xmlns:a16="http://schemas.microsoft.com/office/drawing/2014/main" id="{15B0E919-13C4-4C01-930B-013FCF15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636" name="Oval 116">
              <a:extLst>
                <a:ext uri="{FF2B5EF4-FFF2-40B4-BE49-F238E27FC236}">
                  <a16:creationId xmlns:a16="http://schemas.microsoft.com/office/drawing/2014/main" id="{8A7A14BD-34FB-490C-BC0C-2E1D01B46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637" name="Group 117">
              <a:extLst>
                <a:ext uri="{FF2B5EF4-FFF2-40B4-BE49-F238E27FC236}">
                  <a16:creationId xmlns:a16="http://schemas.microsoft.com/office/drawing/2014/main" id="{CD9F68E7-5E03-4864-A954-6FB84F158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638" name="Line 118">
                <a:extLst>
                  <a:ext uri="{FF2B5EF4-FFF2-40B4-BE49-F238E27FC236}">
                    <a16:creationId xmlns:a16="http://schemas.microsoft.com/office/drawing/2014/main" id="{4D96AC3E-1235-4440-AECC-C80B22AB5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39" name="Line 119">
                <a:extLst>
                  <a:ext uri="{FF2B5EF4-FFF2-40B4-BE49-F238E27FC236}">
                    <a16:creationId xmlns:a16="http://schemas.microsoft.com/office/drawing/2014/main" id="{943605D3-F3CD-4612-8112-8D79F6046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40" name="Line 120">
                <a:extLst>
                  <a:ext uri="{FF2B5EF4-FFF2-40B4-BE49-F238E27FC236}">
                    <a16:creationId xmlns:a16="http://schemas.microsoft.com/office/drawing/2014/main" id="{7F66E5AA-E9E3-4D99-A409-B99586908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641" name="Group 121">
              <a:extLst>
                <a:ext uri="{FF2B5EF4-FFF2-40B4-BE49-F238E27FC236}">
                  <a16:creationId xmlns:a16="http://schemas.microsoft.com/office/drawing/2014/main" id="{AE632675-8074-4118-8ED6-192D681F95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642" name="Line 122">
                <a:extLst>
                  <a:ext uri="{FF2B5EF4-FFF2-40B4-BE49-F238E27FC236}">
                    <a16:creationId xmlns:a16="http://schemas.microsoft.com/office/drawing/2014/main" id="{1B764BF1-0591-4A0D-B635-64DA9CB04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43" name="Line 123">
                <a:extLst>
                  <a:ext uri="{FF2B5EF4-FFF2-40B4-BE49-F238E27FC236}">
                    <a16:creationId xmlns:a16="http://schemas.microsoft.com/office/drawing/2014/main" id="{D9421A1D-FC81-495F-B5B1-50E03D07F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44" name="Line 124">
                <a:extLst>
                  <a:ext uri="{FF2B5EF4-FFF2-40B4-BE49-F238E27FC236}">
                    <a16:creationId xmlns:a16="http://schemas.microsoft.com/office/drawing/2014/main" id="{F7BAE15B-B532-4D14-92EE-7FCA92B5F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645" name="Group 125">
            <a:extLst>
              <a:ext uri="{FF2B5EF4-FFF2-40B4-BE49-F238E27FC236}">
                <a16:creationId xmlns:a16="http://schemas.microsoft.com/office/drawing/2014/main" id="{3E6BE258-C9FD-4F2A-BF4F-8452DF621724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107646" name="Oval 126">
              <a:extLst>
                <a:ext uri="{FF2B5EF4-FFF2-40B4-BE49-F238E27FC236}">
                  <a16:creationId xmlns:a16="http://schemas.microsoft.com/office/drawing/2014/main" id="{F721E072-31B3-4CFB-BFC2-427C354B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47" name="Line 127">
              <a:extLst>
                <a:ext uri="{FF2B5EF4-FFF2-40B4-BE49-F238E27FC236}">
                  <a16:creationId xmlns:a16="http://schemas.microsoft.com/office/drawing/2014/main" id="{C18CD1AA-946B-470C-B33F-287F72C52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48" name="Line 128">
              <a:extLst>
                <a:ext uri="{FF2B5EF4-FFF2-40B4-BE49-F238E27FC236}">
                  <a16:creationId xmlns:a16="http://schemas.microsoft.com/office/drawing/2014/main" id="{E75E99A5-CBEA-4081-AC13-E1BB8F4B7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49" name="Rectangle 129">
              <a:extLst>
                <a:ext uri="{FF2B5EF4-FFF2-40B4-BE49-F238E27FC236}">
                  <a16:creationId xmlns:a16="http://schemas.microsoft.com/office/drawing/2014/main" id="{A5BFE088-7935-414F-A03C-6C292208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650" name="Oval 130">
              <a:extLst>
                <a:ext uri="{FF2B5EF4-FFF2-40B4-BE49-F238E27FC236}">
                  <a16:creationId xmlns:a16="http://schemas.microsoft.com/office/drawing/2014/main" id="{9A5C9B7D-FCF8-4889-BC14-53B87695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651" name="Group 131">
              <a:extLst>
                <a:ext uri="{FF2B5EF4-FFF2-40B4-BE49-F238E27FC236}">
                  <a16:creationId xmlns:a16="http://schemas.microsoft.com/office/drawing/2014/main" id="{93E79B8F-76A6-48BA-AE3B-4F07F43F1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652" name="Line 132">
                <a:extLst>
                  <a:ext uri="{FF2B5EF4-FFF2-40B4-BE49-F238E27FC236}">
                    <a16:creationId xmlns:a16="http://schemas.microsoft.com/office/drawing/2014/main" id="{179F6726-CCE3-4535-881A-11D0CAD02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53" name="Line 133">
                <a:extLst>
                  <a:ext uri="{FF2B5EF4-FFF2-40B4-BE49-F238E27FC236}">
                    <a16:creationId xmlns:a16="http://schemas.microsoft.com/office/drawing/2014/main" id="{44F53007-55EB-4405-9879-A6290F54B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54" name="Line 134">
                <a:extLst>
                  <a:ext uri="{FF2B5EF4-FFF2-40B4-BE49-F238E27FC236}">
                    <a16:creationId xmlns:a16="http://schemas.microsoft.com/office/drawing/2014/main" id="{931B2749-9744-4747-AEA2-6B522CDA7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655" name="Group 135">
              <a:extLst>
                <a:ext uri="{FF2B5EF4-FFF2-40B4-BE49-F238E27FC236}">
                  <a16:creationId xmlns:a16="http://schemas.microsoft.com/office/drawing/2014/main" id="{F87DC583-E1F3-4BF8-B5ED-6B8EB829DDE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656" name="Line 136">
                <a:extLst>
                  <a:ext uri="{FF2B5EF4-FFF2-40B4-BE49-F238E27FC236}">
                    <a16:creationId xmlns:a16="http://schemas.microsoft.com/office/drawing/2014/main" id="{36C3B6C6-AB73-487F-A7C5-7F926C16E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57" name="Line 137">
                <a:extLst>
                  <a:ext uri="{FF2B5EF4-FFF2-40B4-BE49-F238E27FC236}">
                    <a16:creationId xmlns:a16="http://schemas.microsoft.com/office/drawing/2014/main" id="{DD95ABA2-979D-488C-8DC0-271EAB245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58" name="Line 138">
                <a:extLst>
                  <a:ext uri="{FF2B5EF4-FFF2-40B4-BE49-F238E27FC236}">
                    <a16:creationId xmlns:a16="http://schemas.microsoft.com/office/drawing/2014/main" id="{E7D8B558-0D98-4ED3-AA30-E09F54DB0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659" name="Group 139">
            <a:extLst>
              <a:ext uri="{FF2B5EF4-FFF2-40B4-BE49-F238E27FC236}">
                <a16:creationId xmlns:a16="http://schemas.microsoft.com/office/drawing/2014/main" id="{C193BDD5-4007-49B3-81E3-205C9542D23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107660" name="Oval 140">
              <a:extLst>
                <a:ext uri="{FF2B5EF4-FFF2-40B4-BE49-F238E27FC236}">
                  <a16:creationId xmlns:a16="http://schemas.microsoft.com/office/drawing/2014/main" id="{D5A9E04A-8151-4071-8818-CEB90E3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61" name="Line 141">
              <a:extLst>
                <a:ext uri="{FF2B5EF4-FFF2-40B4-BE49-F238E27FC236}">
                  <a16:creationId xmlns:a16="http://schemas.microsoft.com/office/drawing/2014/main" id="{30428040-9667-4B43-BE39-416AA26AE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62" name="Line 142">
              <a:extLst>
                <a:ext uri="{FF2B5EF4-FFF2-40B4-BE49-F238E27FC236}">
                  <a16:creationId xmlns:a16="http://schemas.microsoft.com/office/drawing/2014/main" id="{61955A6C-1590-422C-80E6-4297994B6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63" name="Rectangle 143">
              <a:extLst>
                <a:ext uri="{FF2B5EF4-FFF2-40B4-BE49-F238E27FC236}">
                  <a16:creationId xmlns:a16="http://schemas.microsoft.com/office/drawing/2014/main" id="{9BF7D774-180C-47FD-A670-14980F2E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664" name="Oval 144">
              <a:extLst>
                <a:ext uri="{FF2B5EF4-FFF2-40B4-BE49-F238E27FC236}">
                  <a16:creationId xmlns:a16="http://schemas.microsoft.com/office/drawing/2014/main" id="{303FB4A9-2697-46FC-9881-DBFF6166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665" name="Group 145">
              <a:extLst>
                <a:ext uri="{FF2B5EF4-FFF2-40B4-BE49-F238E27FC236}">
                  <a16:creationId xmlns:a16="http://schemas.microsoft.com/office/drawing/2014/main" id="{6C899725-7255-4694-8B0A-F7E09AC4C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666" name="Line 146">
                <a:extLst>
                  <a:ext uri="{FF2B5EF4-FFF2-40B4-BE49-F238E27FC236}">
                    <a16:creationId xmlns:a16="http://schemas.microsoft.com/office/drawing/2014/main" id="{F5F45CA8-AB3F-4162-97E1-D192F8B6A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67" name="Line 147">
                <a:extLst>
                  <a:ext uri="{FF2B5EF4-FFF2-40B4-BE49-F238E27FC236}">
                    <a16:creationId xmlns:a16="http://schemas.microsoft.com/office/drawing/2014/main" id="{CD9C2460-E326-4552-B5F8-8E791EB1F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68" name="Line 148">
                <a:extLst>
                  <a:ext uri="{FF2B5EF4-FFF2-40B4-BE49-F238E27FC236}">
                    <a16:creationId xmlns:a16="http://schemas.microsoft.com/office/drawing/2014/main" id="{B82D2EDE-CD32-466D-BEB0-94928D73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669" name="Group 149">
              <a:extLst>
                <a:ext uri="{FF2B5EF4-FFF2-40B4-BE49-F238E27FC236}">
                  <a16:creationId xmlns:a16="http://schemas.microsoft.com/office/drawing/2014/main" id="{411281D7-3F6D-47C6-9D9A-7748C5B2472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670" name="Line 150">
                <a:extLst>
                  <a:ext uri="{FF2B5EF4-FFF2-40B4-BE49-F238E27FC236}">
                    <a16:creationId xmlns:a16="http://schemas.microsoft.com/office/drawing/2014/main" id="{05256400-902F-47B9-AF2A-CBB322C57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71" name="Line 151">
                <a:extLst>
                  <a:ext uri="{FF2B5EF4-FFF2-40B4-BE49-F238E27FC236}">
                    <a16:creationId xmlns:a16="http://schemas.microsoft.com/office/drawing/2014/main" id="{629E6966-927F-4115-9897-237998353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72" name="Line 152">
                <a:extLst>
                  <a:ext uri="{FF2B5EF4-FFF2-40B4-BE49-F238E27FC236}">
                    <a16:creationId xmlns:a16="http://schemas.microsoft.com/office/drawing/2014/main" id="{D0B7408D-8445-4CC4-B83A-335331E56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673" name="Group 153">
            <a:extLst>
              <a:ext uri="{FF2B5EF4-FFF2-40B4-BE49-F238E27FC236}">
                <a16:creationId xmlns:a16="http://schemas.microsoft.com/office/drawing/2014/main" id="{F5EC3B00-2C8D-4DC5-B26E-66DF9C815369}"/>
              </a:ext>
            </a:extLst>
          </p:cNvPr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107674" name="Oval 154">
              <a:extLst>
                <a:ext uri="{FF2B5EF4-FFF2-40B4-BE49-F238E27FC236}">
                  <a16:creationId xmlns:a16="http://schemas.microsoft.com/office/drawing/2014/main" id="{B8DC20C2-0C99-4B92-8653-79D3FD295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75" name="Line 155">
              <a:extLst>
                <a:ext uri="{FF2B5EF4-FFF2-40B4-BE49-F238E27FC236}">
                  <a16:creationId xmlns:a16="http://schemas.microsoft.com/office/drawing/2014/main" id="{5A9E2634-94C8-4945-8A4D-5A640E074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76" name="Line 156">
              <a:extLst>
                <a:ext uri="{FF2B5EF4-FFF2-40B4-BE49-F238E27FC236}">
                  <a16:creationId xmlns:a16="http://schemas.microsoft.com/office/drawing/2014/main" id="{0333412B-34DD-45B4-AF45-FB96A9772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77" name="Rectangle 157">
              <a:extLst>
                <a:ext uri="{FF2B5EF4-FFF2-40B4-BE49-F238E27FC236}">
                  <a16:creationId xmlns:a16="http://schemas.microsoft.com/office/drawing/2014/main" id="{9EEC7D49-F92B-48EB-B2BD-4802BD41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678" name="Oval 158">
              <a:extLst>
                <a:ext uri="{FF2B5EF4-FFF2-40B4-BE49-F238E27FC236}">
                  <a16:creationId xmlns:a16="http://schemas.microsoft.com/office/drawing/2014/main" id="{CBEBF04C-B00B-4E80-97AB-FCADFCD7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679" name="Group 159">
              <a:extLst>
                <a:ext uri="{FF2B5EF4-FFF2-40B4-BE49-F238E27FC236}">
                  <a16:creationId xmlns:a16="http://schemas.microsoft.com/office/drawing/2014/main" id="{C8429F93-E16A-4D5A-9466-FE6380D1D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680" name="Line 160">
                <a:extLst>
                  <a:ext uri="{FF2B5EF4-FFF2-40B4-BE49-F238E27FC236}">
                    <a16:creationId xmlns:a16="http://schemas.microsoft.com/office/drawing/2014/main" id="{9EEB1F87-2394-41E0-975E-35D652B8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81" name="Line 161">
                <a:extLst>
                  <a:ext uri="{FF2B5EF4-FFF2-40B4-BE49-F238E27FC236}">
                    <a16:creationId xmlns:a16="http://schemas.microsoft.com/office/drawing/2014/main" id="{884A31DE-66FF-4888-B615-7967E0B4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82" name="Line 162">
                <a:extLst>
                  <a:ext uri="{FF2B5EF4-FFF2-40B4-BE49-F238E27FC236}">
                    <a16:creationId xmlns:a16="http://schemas.microsoft.com/office/drawing/2014/main" id="{93E12916-4E40-43B2-99E2-5656C1BFC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683" name="Group 163">
              <a:extLst>
                <a:ext uri="{FF2B5EF4-FFF2-40B4-BE49-F238E27FC236}">
                  <a16:creationId xmlns:a16="http://schemas.microsoft.com/office/drawing/2014/main" id="{9378C7F5-5F39-4A06-B260-A337890EB6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684" name="Line 164">
                <a:extLst>
                  <a:ext uri="{FF2B5EF4-FFF2-40B4-BE49-F238E27FC236}">
                    <a16:creationId xmlns:a16="http://schemas.microsoft.com/office/drawing/2014/main" id="{C52FB701-052A-4985-9573-E8E63535D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85" name="Line 165">
                <a:extLst>
                  <a:ext uri="{FF2B5EF4-FFF2-40B4-BE49-F238E27FC236}">
                    <a16:creationId xmlns:a16="http://schemas.microsoft.com/office/drawing/2014/main" id="{B34B3592-7118-43E9-BBC7-76C1EFDCA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86" name="Line 166">
                <a:extLst>
                  <a:ext uri="{FF2B5EF4-FFF2-40B4-BE49-F238E27FC236}">
                    <a16:creationId xmlns:a16="http://schemas.microsoft.com/office/drawing/2014/main" id="{1BB5313D-6879-4AA6-91BF-479614625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687" name="Group 167">
            <a:extLst>
              <a:ext uri="{FF2B5EF4-FFF2-40B4-BE49-F238E27FC236}">
                <a16:creationId xmlns:a16="http://schemas.microsoft.com/office/drawing/2014/main" id="{9FA07F2C-2275-4BDF-9942-5FB3818D143B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107688" name="Oval 168">
              <a:extLst>
                <a:ext uri="{FF2B5EF4-FFF2-40B4-BE49-F238E27FC236}">
                  <a16:creationId xmlns:a16="http://schemas.microsoft.com/office/drawing/2014/main" id="{7EE783C1-1CCA-4311-8D57-9087A755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89" name="Line 169">
              <a:extLst>
                <a:ext uri="{FF2B5EF4-FFF2-40B4-BE49-F238E27FC236}">
                  <a16:creationId xmlns:a16="http://schemas.microsoft.com/office/drawing/2014/main" id="{EF2E2756-A296-4BA3-A358-53981BA1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90" name="Line 170">
              <a:extLst>
                <a:ext uri="{FF2B5EF4-FFF2-40B4-BE49-F238E27FC236}">
                  <a16:creationId xmlns:a16="http://schemas.microsoft.com/office/drawing/2014/main" id="{16701B18-BEE8-4DC6-A515-CF5522D89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691" name="Rectangle 171">
              <a:extLst>
                <a:ext uri="{FF2B5EF4-FFF2-40B4-BE49-F238E27FC236}">
                  <a16:creationId xmlns:a16="http://schemas.microsoft.com/office/drawing/2014/main" id="{B42B3227-B738-4D53-B725-B62227A6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692" name="Oval 172">
              <a:extLst>
                <a:ext uri="{FF2B5EF4-FFF2-40B4-BE49-F238E27FC236}">
                  <a16:creationId xmlns:a16="http://schemas.microsoft.com/office/drawing/2014/main" id="{BEF9DC3F-2A43-4425-9D7A-8F732C67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693" name="Group 173">
              <a:extLst>
                <a:ext uri="{FF2B5EF4-FFF2-40B4-BE49-F238E27FC236}">
                  <a16:creationId xmlns:a16="http://schemas.microsoft.com/office/drawing/2014/main" id="{F7E1A5A8-D71E-45D4-A9FA-A59DEBC88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694" name="Line 174">
                <a:extLst>
                  <a:ext uri="{FF2B5EF4-FFF2-40B4-BE49-F238E27FC236}">
                    <a16:creationId xmlns:a16="http://schemas.microsoft.com/office/drawing/2014/main" id="{E5F2884F-0F23-45A6-96FF-23AF35D3A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95" name="Line 175">
                <a:extLst>
                  <a:ext uri="{FF2B5EF4-FFF2-40B4-BE49-F238E27FC236}">
                    <a16:creationId xmlns:a16="http://schemas.microsoft.com/office/drawing/2014/main" id="{F9E76558-728E-4F1F-8AEB-526DA7F63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96" name="Line 176">
                <a:extLst>
                  <a:ext uri="{FF2B5EF4-FFF2-40B4-BE49-F238E27FC236}">
                    <a16:creationId xmlns:a16="http://schemas.microsoft.com/office/drawing/2014/main" id="{11475195-9BA9-4E4A-BFB2-0D58AEE47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697" name="Group 177">
              <a:extLst>
                <a:ext uri="{FF2B5EF4-FFF2-40B4-BE49-F238E27FC236}">
                  <a16:creationId xmlns:a16="http://schemas.microsoft.com/office/drawing/2014/main" id="{5D480E5F-77A0-4F81-902E-42F6547B110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698" name="Line 178">
                <a:extLst>
                  <a:ext uri="{FF2B5EF4-FFF2-40B4-BE49-F238E27FC236}">
                    <a16:creationId xmlns:a16="http://schemas.microsoft.com/office/drawing/2014/main" id="{F9207E69-F453-41DB-94C0-D3A630F33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699" name="Line 179">
                <a:extLst>
                  <a:ext uri="{FF2B5EF4-FFF2-40B4-BE49-F238E27FC236}">
                    <a16:creationId xmlns:a16="http://schemas.microsoft.com/office/drawing/2014/main" id="{A00FC7EB-5BB1-4DBE-90DC-AAB19A71C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00" name="Line 180">
                <a:extLst>
                  <a:ext uri="{FF2B5EF4-FFF2-40B4-BE49-F238E27FC236}">
                    <a16:creationId xmlns:a16="http://schemas.microsoft.com/office/drawing/2014/main" id="{50A94FC1-A051-4417-8E66-10E67E7C9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701" name="Group 181">
            <a:extLst>
              <a:ext uri="{FF2B5EF4-FFF2-40B4-BE49-F238E27FC236}">
                <a16:creationId xmlns:a16="http://schemas.microsoft.com/office/drawing/2014/main" id="{4FA85295-2A45-4658-9535-92BE4EC63C60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107702" name="Oval 182">
              <a:extLst>
                <a:ext uri="{FF2B5EF4-FFF2-40B4-BE49-F238E27FC236}">
                  <a16:creationId xmlns:a16="http://schemas.microsoft.com/office/drawing/2014/main" id="{DC4A3EEA-4863-4C66-9B99-443AD619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03" name="Line 183">
              <a:extLst>
                <a:ext uri="{FF2B5EF4-FFF2-40B4-BE49-F238E27FC236}">
                  <a16:creationId xmlns:a16="http://schemas.microsoft.com/office/drawing/2014/main" id="{9719842E-6465-4082-BC2D-0F57BA09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04" name="Line 184">
              <a:extLst>
                <a:ext uri="{FF2B5EF4-FFF2-40B4-BE49-F238E27FC236}">
                  <a16:creationId xmlns:a16="http://schemas.microsoft.com/office/drawing/2014/main" id="{3F9B99AE-BC60-4ED7-B119-E4803E77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05" name="Rectangle 185">
              <a:extLst>
                <a:ext uri="{FF2B5EF4-FFF2-40B4-BE49-F238E27FC236}">
                  <a16:creationId xmlns:a16="http://schemas.microsoft.com/office/drawing/2014/main" id="{E12C47C2-7FA5-4B4A-A7A8-EC6C0C1AA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706" name="Oval 186">
              <a:extLst>
                <a:ext uri="{FF2B5EF4-FFF2-40B4-BE49-F238E27FC236}">
                  <a16:creationId xmlns:a16="http://schemas.microsoft.com/office/drawing/2014/main" id="{A3E5273C-8248-406D-862C-ABA984C3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707" name="Group 187">
              <a:extLst>
                <a:ext uri="{FF2B5EF4-FFF2-40B4-BE49-F238E27FC236}">
                  <a16:creationId xmlns:a16="http://schemas.microsoft.com/office/drawing/2014/main" id="{037CA98F-918F-4155-A916-39D8BF8D9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708" name="Line 188">
                <a:extLst>
                  <a:ext uri="{FF2B5EF4-FFF2-40B4-BE49-F238E27FC236}">
                    <a16:creationId xmlns:a16="http://schemas.microsoft.com/office/drawing/2014/main" id="{D4DC7FB7-B612-446C-B9BA-0330AE247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09" name="Line 189">
                <a:extLst>
                  <a:ext uri="{FF2B5EF4-FFF2-40B4-BE49-F238E27FC236}">
                    <a16:creationId xmlns:a16="http://schemas.microsoft.com/office/drawing/2014/main" id="{68DBBF01-1821-465F-B648-FC4EF7E8A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10" name="Line 190">
                <a:extLst>
                  <a:ext uri="{FF2B5EF4-FFF2-40B4-BE49-F238E27FC236}">
                    <a16:creationId xmlns:a16="http://schemas.microsoft.com/office/drawing/2014/main" id="{9C5D8DBF-2614-4760-A967-96E678D01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711" name="Group 191">
              <a:extLst>
                <a:ext uri="{FF2B5EF4-FFF2-40B4-BE49-F238E27FC236}">
                  <a16:creationId xmlns:a16="http://schemas.microsoft.com/office/drawing/2014/main" id="{28617AD9-B05C-44F1-BD6B-A15D24F38F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712" name="Line 192">
                <a:extLst>
                  <a:ext uri="{FF2B5EF4-FFF2-40B4-BE49-F238E27FC236}">
                    <a16:creationId xmlns:a16="http://schemas.microsoft.com/office/drawing/2014/main" id="{8C0378C0-B21C-4A42-87FC-837150828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13" name="Line 193">
                <a:extLst>
                  <a:ext uri="{FF2B5EF4-FFF2-40B4-BE49-F238E27FC236}">
                    <a16:creationId xmlns:a16="http://schemas.microsoft.com/office/drawing/2014/main" id="{B3678132-DF75-460C-BEC8-6253398F6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14" name="Line 194">
                <a:extLst>
                  <a:ext uri="{FF2B5EF4-FFF2-40B4-BE49-F238E27FC236}">
                    <a16:creationId xmlns:a16="http://schemas.microsoft.com/office/drawing/2014/main" id="{303ECD6E-FA99-40CF-B98D-65C698EB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715" name="Group 195">
            <a:extLst>
              <a:ext uri="{FF2B5EF4-FFF2-40B4-BE49-F238E27FC236}">
                <a16:creationId xmlns:a16="http://schemas.microsoft.com/office/drawing/2014/main" id="{C8BC7B2E-1B93-447D-A181-C488DD48ADE7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107716" name="Oval 196">
              <a:extLst>
                <a:ext uri="{FF2B5EF4-FFF2-40B4-BE49-F238E27FC236}">
                  <a16:creationId xmlns:a16="http://schemas.microsoft.com/office/drawing/2014/main" id="{597D3F23-B4A5-4BAC-B18D-C0E99E95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17" name="Line 197">
              <a:extLst>
                <a:ext uri="{FF2B5EF4-FFF2-40B4-BE49-F238E27FC236}">
                  <a16:creationId xmlns:a16="http://schemas.microsoft.com/office/drawing/2014/main" id="{C1EAAE65-6E3C-4913-8EA8-2FF1D9EAD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18" name="Line 198">
              <a:extLst>
                <a:ext uri="{FF2B5EF4-FFF2-40B4-BE49-F238E27FC236}">
                  <a16:creationId xmlns:a16="http://schemas.microsoft.com/office/drawing/2014/main" id="{E55D4AD0-C55C-44EC-BB83-7CC3EF8E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19" name="Rectangle 199">
              <a:extLst>
                <a:ext uri="{FF2B5EF4-FFF2-40B4-BE49-F238E27FC236}">
                  <a16:creationId xmlns:a16="http://schemas.microsoft.com/office/drawing/2014/main" id="{342AA8E3-6438-463C-BF21-AD9A6A6D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720" name="Oval 200">
              <a:extLst>
                <a:ext uri="{FF2B5EF4-FFF2-40B4-BE49-F238E27FC236}">
                  <a16:creationId xmlns:a16="http://schemas.microsoft.com/office/drawing/2014/main" id="{810E8CF7-6722-4FB9-982A-F6BFB568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721" name="Group 201">
              <a:extLst>
                <a:ext uri="{FF2B5EF4-FFF2-40B4-BE49-F238E27FC236}">
                  <a16:creationId xmlns:a16="http://schemas.microsoft.com/office/drawing/2014/main" id="{88028ADC-6FC9-4227-8B42-F97E6E01A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722" name="Line 202">
                <a:extLst>
                  <a:ext uri="{FF2B5EF4-FFF2-40B4-BE49-F238E27FC236}">
                    <a16:creationId xmlns:a16="http://schemas.microsoft.com/office/drawing/2014/main" id="{1910FE7A-4488-4FF0-A89A-851FAD726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23" name="Line 203">
                <a:extLst>
                  <a:ext uri="{FF2B5EF4-FFF2-40B4-BE49-F238E27FC236}">
                    <a16:creationId xmlns:a16="http://schemas.microsoft.com/office/drawing/2014/main" id="{E3B5AAE5-AAA1-4C4F-B40C-4C27761E3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24" name="Line 204">
                <a:extLst>
                  <a:ext uri="{FF2B5EF4-FFF2-40B4-BE49-F238E27FC236}">
                    <a16:creationId xmlns:a16="http://schemas.microsoft.com/office/drawing/2014/main" id="{41192191-D256-495C-934E-DAC84E0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725" name="Group 205">
              <a:extLst>
                <a:ext uri="{FF2B5EF4-FFF2-40B4-BE49-F238E27FC236}">
                  <a16:creationId xmlns:a16="http://schemas.microsoft.com/office/drawing/2014/main" id="{62FC2FB2-C6AA-47B6-8F61-7E516730656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726" name="Line 206">
                <a:extLst>
                  <a:ext uri="{FF2B5EF4-FFF2-40B4-BE49-F238E27FC236}">
                    <a16:creationId xmlns:a16="http://schemas.microsoft.com/office/drawing/2014/main" id="{5B7CE20B-98E5-4C7F-B59E-02147997A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27" name="Line 207">
                <a:extLst>
                  <a:ext uri="{FF2B5EF4-FFF2-40B4-BE49-F238E27FC236}">
                    <a16:creationId xmlns:a16="http://schemas.microsoft.com/office/drawing/2014/main" id="{C718B4DE-4811-421B-B7FF-9C2D7B4B3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28" name="Line 208">
                <a:extLst>
                  <a:ext uri="{FF2B5EF4-FFF2-40B4-BE49-F238E27FC236}">
                    <a16:creationId xmlns:a16="http://schemas.microsoft.com/office/drawing/2014/main" id="{122F7A07-973A-4B37-8D4D-418C5DE7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7729" name="Group 209">
            <a:extLst>
              <a:ext uri="{FF2B5EF4-FFF2-40B4-BE49-F238E27FC236}">
                <a16:creationId xmlns:a16="http://schemas.microsoft.com/office/drawing/2014/main" id="{34C988E5-70A4-46FD-B98E-A098E0982332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107730" name="Oval 210">
              <a:extLst>
                <a:ext uri="{FF2B5EF4-FFF2-40B4-BE49-F238E27FC236}">
                  <a16:creationId xmlns:a16="http://schemas.microsoft.com/office/drawing/2014/main" id="{65236D4B-018F-40E7-BAEB-EAD97D30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31" name="Line 211">
              <a:extLst>
                <a:ext uri="{FF2B5EF4-FFF2-40B4-BE49-F238E27FC236}">
                  <a16:creationId xmlns:a16="http://schemas.microsoft.com/office/drawing/2014/main" id="{AAF63BEF-2A07-472F-9ED5-20B16DDAB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32" name="Line 212">
              <a:extLst>
                <a:ext uri="{FF2B5EF4-FFF2-40B4-BE49-F238E27FC236}">
                  <a16:creationId xmlns:a16="http://schemas.microsoft.com/office/drawing/2014/main" id="{482086DB-E269-47CF-A949-205F08B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733" name="Rectangle 213">
              <a:extLst>
                <a:ext uri="{FF2B5EF4-FFF2-40B4-BE49-F238E27FC236}">
                  <a16:creationId xmlns:a16="http://schemas.microsoft.com/office/drawing/2014/main" id="{FBBC9F55-E03D-4B46-AC44-86666F00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7734" name="Oval 214">
              <a:extLst>
                <a:ext uri="{FF2B5EF4-FFF2-40B4-BE49-F238E27FC236}">
                  <a16:creationId xmlns:a16="http://schemas.microsoft.com/office/drawing/2014/main" id="{5B8ECC73-B632-44A2-93A4-AABA228D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7735" name="Group 215">
              <a:extLst>
                <a:ext uri="{FF2B5EF4-FFF2-40B4-BE49-F238E27FC236}">
                  <a16:creationId xmlns:a16="http://schemas.microsoft.com/office/drawing/2014/main" id="{1C1CE00B-EBF8-4759-9FEC-DA1391459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736" name="Line 216">
                <a:extLst>
                  <a:ext uri="{FF2B5EF4-FFF2-40B4-BE49-F238E27FC236}">
                    <a16:creationId xmlns:a16="http://schemas.microsoft.com/office/drawing/2014/main" id="{5A2E8E13-2993-45BB-BD56-ECF459E6A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37" name="Line 217">
                <a:extLst>
                  <a:ext uri="{FF2B5EF4-FFF2-40B4-BE49-F238E27FC236}">
                    <a16:creationId xmlns:a16="http://schemas.microsoft.com/office/drawing/2014/main" id="{2A6E1892-0A70-4105-842C-971BD1D26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38" name="Line 218">
                <a:extLst>
                  <a:ext uri="{FF2B5EF4-FFF2-40B4-BE49-F238E27FC236}">
                    <a16:creationId xmlns:a16="http://schemas.microsoft.com/office/drawing/2014/main" id="{48FA9979-4BEF-41C3-BDA3-2FFF1129D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7739" name="Group 219">
              <a:extLst>
                <a:ext uri="{FF2B5EF4-FFF2-40B4-BE49-F238E27FC236}">
                  <a16:creationId xmlns:a16="http://schemas.microsoft.com/office/drawing/2014/main" id="{B7EE472B-D6A9-49BC-8F27-4CB5ACF74AF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7740" name="Line 220">
                <a:extLst>
                  <a:ext uri="{FF2B5EF4-FFF2-40B4-BE49-F238E27FC236}">
                    <a16:creationId xmlns:a16="http://schemas.microsoft.com/office/drawing/2014/main" id="{32F82569-DBA3-4FAE-BEE0-AB4E83152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41" name="Line 221">
                <a:extLst>
                  <a:ext uri="{FF2B5EF4-FFF2-40B4-BE49-F238E27FC236}">
                    <a16:creationId xmlns:a16="http://schemas.microsoft.com/office/drawing/2014/main" id="{EFF8BFCF-0709-4877-9AC1-8BA8E05B2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742" name="Line 222">
                <a:extLst>
                  <a:ext uri="{FF2B5EF4-FFF2-40B4-BE49-F238E27FC236}">
                    <a16:creationId xmlns:a16="http://schemas.microsoft.com/office/drawing/2014/main" id="{B73C3DD8-E190-4377-97A6-1184E4073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7743" name="Line 223">
            <a:extLst>
              <a:ext uri="{FF2B5EF4-FFF2-40B4-BE49-F238E27FC236}">
                <a16:creationId xmlns:a16="http://schemas.microsoft.com/office/drawing/2014/main" id="{B7DAE490-4E6B-4FB5-A63A-7D0FB1A03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775" y="4389438"/>
            <a:ext cx="1588" cy="2301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57719"/>
  <p:extLst>
    <p:ext uri="{3A86A75C-4F4B-4683-9AE1-C65F6400EC91}">
      <p14:laserTraceLst xmlns:p14="http://schemas.microsoft.com/office/powerpoint/2010/main">
        <p14:tracePtLst>
          <p14:tracePt t="1092" x="4438650" y="3416300"/>
          <p14:tracePt t="1100" x="4457700" y="3416300"/>
          <p14:tracePt t="1111" x="4483100" y="3416300"/>
          <p14:tracePt t="1128" x="4559300" y="3378200"/>
          <p14:tracePt t="1145" x="4648200" y="3321050"/>
          <p14:tracePt t="1162" x="4781550" y="3263900"/>
          <p14:tracePt t="1179" x="4978400" y="3200400"/>
          <p14:tracePt t="1196" x="5276850" y="3073400"/>
          <p14:tracePt t="1212" x="5391150" y="3003550"/>
          <p14:tracePt t="1228" x="5429250" y="2933700"/>
          <p14:tracePt t="1245" x="5441950" y="2882900"/>
          <p14:tracePt t="1261" x="5441950" y="2844800"/>
          <p14:tracePt t="1278" x="5441950" y="2825750"/>
          <p14:tracePt t="1295" x="5422900" y="2800350"/>
          <p14:tracePt t="1312" x="5410200" y="2781300"/>
          <p14:tracePt t="1328" x="5403850" y="2768600"/>
          <p14:tracePt t="1361" x="5397500" y="2762250"/>
          <p14:tracePt t="1397" x="5397500" y="2743200"/>
          <p14:tracePt t="1412" x="5391150" y="2673350"/>
          <p14:tracePt t="1428" x="5365750" y="2609850"/>
          <p14:tracePt t="1445" x="5346700" y="2584450"/>
          <p14:tracePt t="1461" x="5340350" y="2584450"/>
          <p14:tracePt t="1479" x="5340350" y="2578100"/>
          <p14:tracePt t="1924" x="5334000" y="2578100"/>
          <p14:tracePt t="2508" x="5340350" y="2578100"/>
          <p14:tracePt t="2516" x="5353050" y="2578100"/>
          <p14:tracePt t="2548" x="5353050" y="2565400"/>
          <p14:tracePt t="2557" x="5295900" y="2546350"/>
          <p14:tracePt t="2564" x="5207000" y="2514600"/>
          <p14:tracePt t="2578" x="5099050" y="2476500"/>
          <p14:tracePt t="2595" x="4838700" y="2413000"/>
          <p14:tracePt t="2612" x="4445000" y="2343150"/>
          <p14:tracePt t="2628" x="4178300" y="2324100"/>
          <p14:tracePt t="2645" x="3917950" y="2324100"/>
          <p14:tracePt t="2662" x="3651250" y="2286000"/>
          <p14:tracePt t="2678" x="3416300" y="2235200"/>
          <p14:tracePt t="2695" x="3225800" y="2209800"/>
          <p14:tracePt t="2712" x="3060700" y="2203450"/>
          <p14:tracePt t="2729" x="2882900" y="2203450"/>
          <p14:tracePt t="2746" x="2711450" y="2203450"/>
          <p14:tracePt t="2761" x="2546350" y="2203450"/>
          <p14:tracePt t="2778" x="2374900" y="2203450"/>
          <p14:tracePt t="2796" x="2146300" y="2203450"/>
          <p14:tracePt t="2811" x="2063750" y="2203450"/>
          <p14:tracePt t="2829" x="1809750" y="2178050"/>
          <p14:tracePt t="2846" x="1657350" y="2133600"/>
          <p14:tracePt t="2862" x="1511300" y="2114550"/>
          <p14:tracePt t="2878" x="1371600" y="2114550"/>
          <p14:tracePt t="2895" x="1212850" y="2114550"/>
          <p14:tracePt t="2911" x="1060450" y="2114550"/>
          <p14:tracePt t="2928" x="920750" y="2114550"/>
          <p14:tracePt t="2945" x="876300" y="2101850"/>
          <p14:tracePt t="2981" x="882650" y="2101850"/>
          <p14:tracePt t="2995" x="920750" y="2101850"/>
          <p14:tracePt t="3012" x="1162050" y="2101850"/>
          <p14:tracePt t="3028" x="1441450" y="2101850"/>
          <p14:tracePt t="3046" x="1714500" y="2101850"/>
          <p14:tracePt t="3061" x="1981200" y="2101850"/>
          <p14:tracePt t="3079" x="2178050" y="2095500"/>
          <p14:tracePt t="3095" x="2241550" y="2101850"/>
          <p14:tracePt t="3112" x="2222500" y="2114550"/>
          <p14:tracePt t="3128" x="2165350" y="2139950"/>
          <p14:tracePt t="3146" x="2057400" y="2146300"/>
          <p14:tracePt t="3162" x="1943100" y="2146300"/>
          <p14:tracePt t="3178" x="1911350" y="2146300"/>
          <p14:tracePt t="3211" x="1917700" y="2152650"/>
          <p14:tracePt t="3229" x="2120900" y="2216150"/>
          <p14:tracePt t="3245" x="2387600" y="2305050"/>
          <p14:tracePt t="3261" x="2755900" y="2419350"/>
          <p14:tracePt t="3278" x="3162300" y="2540000"/>
          <p14:tracePt t="3295" x="3594100" y="2635250"/>
          <p14:tracePt t="3312" x="4044950" y="2755900"/>
          <p14:tracePt t="3329" x="4464050" y="2901950"/>
          <p14:tracePt t="3345" x="4787900" y="3003550"/>
          <p14:tracePt t="3362" x="4997450" y="3073400"/>
          <p14:tracePt t="3379" x="5137150" y="3117850"/>
          <p14:tracePt t="3395" x="5232400" y="3149600"/>
          <p14:tracePt t="3397" x="5283200" y="3162300"/>
          <p14:tracePt t="3412" x="5321300" y="3168650"/>
          <p14:tracePt t="3428" x="5372100" y="3168650"/>
          <p14:tracePt t="3445" x="5391150" y="3143250"/>
          <p14:tracePt t="3462" x="5410200" y="3105150"/>
          <p14:tracePt t="3478" x="5441950" y="3067050"/>
          <p14:tracePt t="3495" x="5480050" y="3022600"/>
          <p14:tracePt t="3512" x="5518150" y="2965450"/>
          <p14:tracePt t="3528" x="5568950" y="2914650"/>
          <p14:tracePt t="3545" x="5607050" y="2889250"/>
          <p14:tracePt t="3562" x="5619750" y="2870200"/>
          <p14:tracePt t="3578" x="5638800" y="2863850"/>
          <p14:tracePt t="3595" x="5683250" y="2844800"/>
          <p14:tracePt t="3612" x="5753100" y="2825750"/>
          <p14:tracePt t="3613" x="5791200" y="2806700"/>
          <p14:tracePt t="3629" x="5873750" y="2781300"/>
          <p14:tracePt t="3645" x="5911850" y="2768600"/>
          <p14:tracePt t="3692" x="5918200" y="2768600"/>
          <p14:tracePt t="3700" x="5930900" y="2762250"/>
          <p14:tracePt t="3711" x="5943600" y="2762250"/>
          <p14:tracePt t="3728" x="5988050" y="2743200"/>
          <p14:tracePt t="3746" x="6019800" y="2736850"/>
          <p14:tracePt t="3761" x="6026150" y="2730500"/>
          <p14:tracePt t="3828" x="6038850" y="2730500"/>
          <p14:tracePt t="3845" x="6045200" y="2730500"/>
          <p14:tracePt t="3940" x="6057900" y="2730500"/>
          <p14:tracePt t="3981" x="6064250" y="2730500"/>
          <p14:tracePt t="4084" x="6051550" y="2743200"/>
          <p14:tracePt t="4093" x="6032500" y="2749550"/>
          <p14:tracePt t="4111" x="6000750" y="2774950"/>
          <p14:tracePt t="4128" x="5956300" y="2787650"/>
          <p14:tracePt t="4145" x="5924550" y="2794000"/>
          <p14:tracePt t="4162" x="5861050" y="2794000"/>
          <p14:tracePt t="4178" x="5797550" y="2794000"/>
          <p14:tracePt t="4195" x="5746750" y="2794000"/>
          <p14:tracePt t="4211" x="5708650" y="2774950"/>
          <p14:tracePt t="4213" x="5695950" y="2762250"/>
          <p14:tracePt t="4228" x="5670550" y="2736850"/>
          <p14:tracePt t="4245" x="5638800" y="2698750"/>
          <p14:tracePt t="4262" x="5607050" y="2673350"/>
          <p14:tracePt t="4278" x="5568950" y="2647950"/>
          <p14:tracePt t="4295" x="5524500" y="2616200"/>
          <p14:tracePt t="4312" x="5486400" y="2590800"/>
          <p14:tracePt t="4328" x="5448300" y="2565400"/>
          <p14:tracePt t="4345" x="5422900" y="2546350"/>
          <p14:tracePt t="4361" x="5403850" y="2540000"/>
          <p14:tracePt t="4379" x="5384800" y="2520950"/>
          <p14:tracePt t="4395" x="5365750" y="2489200"/>
          <p14:tracePt t="4397" x="5365750" y="2476500"/>
          <p14:tracePt t="4412" x="5346700" y="2457450"/>
          <p14:tracePt t="4428" x="5302250" y="2419350"/>
          <p14:tracePt t="4445" x="5257800" y="2406650"/>
          <p14:tracePt t="4462" x="5219700" y="2393950"/>
          <p14:tracePt t="4478" x="5194300" y="2387600"/>
          <p14:tracePt t="4495" x="5181600" y="2381250"/>
          <p14:tracePt t="4512" x="5168900" y="2374900"/>
          <p14:tracePt t="4528" x="5143500" y="2368550"/>
          <p14:tracePt t="4545" x="5124450" y="2355850"/>
          <p14:tracePt t="4562" x="5118100" y="2336800"/>
          <p14:tracePt t="4578" x="5111750" y="2311400"/>
          <p14:tracePt t="4595" x="5111750" y="2273300"/>
          <p14:tracePt t="4612" x="5118100" y="2228850"/>
          <p14:tracePt t="4613" x="5130800" y="2209800"/>
          <p14:tracePt t="4628" x="5156200" y="2190750"/>
          <p14:tracePt t="4645" x="5194300" y="2171700"/>
          <p14:tracePt t="4662" x="5238750" y="2152650"/>
          <p14:tracePt t="4678" x="5314950" y="2146300"/>
          <p14:tracePt t="4695" x="5397500" y="2146300"/>
          <p14:tracePt t="4712" x="5467350" y="2146300"/>
          <p14:tracePt t="4729" x="5518150" y="2146300"/>
          <p14:tracePt t="4745" x="5543550" y="2146300"/>
          <p14:tracePt t="4762" x="5568950" y="2165350"/>
          <p14:tracePt t="4778" x="5588000" y="2190750"/>
          <p14:tracePt t="4795" x="5600700" y="2228850"/>
          <p14:tracePt t="4811" x="5613400" y="2260600"/>
          <p14:tracePt t="4813" x="5613400" y="2286000"/>
          <p14:tracePt t="4828" x="5613400" y="2343150"/>
          <p14:tracePt t="4845" x="5594350" y="2387600"/>
          <p14:tracePt t="4862" x="5575300" y="2432050"/>
          <p14:tracePt t="4878" x="5543550" y="2470150"/>
          <p14:tracePt t="4895" x="5511800" y="2489200"/>
          <p14:tracePt t="4912" x="5480050" y="2514600"/>
          <p14:tracePt t="4928" x="5441950" y="2540000"/>
          <p14:tracePt t="4945" x="5391150" y="2552700"/>
          <p14:tracePt t="4962" x="5359400" y="2565400"/>
          <p14:tracePt t="4978" x="5353050" y="2571750"/>
          <p14:tracePt t="5012" x="5346700" y="2590800"/>
          <p14:tracePt t="5029" x="5340350" y="2622550"/>
          <p14:tracePt t="5045" x="5321300" y="2673350"/>
          <p14:tracePt t="5062" x="5321300" y="2736850"/>
          <p14:tracePt t="5079" x="5321300" y="2806700"/>
          <p14:tracePt t="5095" x="5321300" y="2889250"/>
          <p14:tracePt t="5112" x="5327650" y="2952750"/>
          <p14:tracePt t="5128" x="5340350" y="3003550"/>
          <p14:tracePt t="5145" x="5340350" y="3035300"/>
          <p14:tracePt t="5162" x="5340350" y="3054350"/>
          <p14:tracePt t="5178" x="5340350" y="3067050"/>
          <p14:tracePt t="5195" x="5314950" y="3092450"/>
          <p14:tracePt t="5212" x="5302250" y="3124200"/>
          <p14:tracePt t="5213" x="5295900" y="3136900"/>
          <p14:tracePt t="5228" x="5270500" y="3143250"/>
          <p14:tracePt t="5245" x="5238750" y="3155950"/>
          <p14:tracePt t="5261" x="5187950" y="3155950"/>
          <p14:tracePt t="5279" x="5156200" y="3155950"/>
          <p14:tracePt t="5295" x="5137150" y="3155950"/>
          <p14:tracePt t="5312" x="5124450" y="3130550"/>
          <p14:tracePt t="5328" x="5118100" y="3086100"/>
          <p14:tracePt t="5345" x="5118100" y="3041650"/>
          <p14:tracePt t="5363" x="5118100" y="2997200"/>
          <p14:tracePt t="5381" x="5118100" y="2940050"/>
          <p14:tracePt t="5395" x="5130800" y="2927350"/>
          <p14:tracePt t="5412" x="5162550" y="2908300"/>
          <p14:tracePt t="5415" x="5181600" y="2895600"/>
          <p14:tracePt t="5429" x="5226050" y="2889250"/>
          <p14:tracePt t="5445" x="5276850" y="2889250"/>
          <p14:tracePt t="5461" x="5346700" y="2889250"/>
          <p14:tracePt t="5478" x="5410200" y="2914650"/>
          <p14:tracePt t="5495" x="5454650" y="2940050"/>
          <p14:tracePt t="5511" x="5492750" y="2978150"/>
          <p14:tracePt t="5529" x="5518150" y="3016250"/>
          <p14:tracePt t="5545" x="5530850" y="3067050"/>
          <p14:tracePt t="5561" x="5537200" y="3124200"/>
          <p14:tracePt t="5578" x="5537200" y="3168650"/>
          <p14:tracePt t="5596" x="5511800" y="3232150"/>
          <p14:tracePt t="5613" x="5486400" y="3263900"/>
          <p14:tracePt t="5629" x="5454650" y="3276600"/>
          <p14:tracePt t="5646" x="5429250" y="3289300"/>
          <p14:tracePt t="5662" x="5391150" y="3308350"/>
          <p14:tracePt t="5678" x="5346700" y="3314700"/>
          <p14:tracePt t="5696" x="5314950" y="3314700"/>
          <p14:tracePt t="5712" x="5295900" y="3314700"/>
          <p14:tracePt t="5729" x="5289550" y="3314700"/>
          <p14:tracePt t="6117" x="5308600" y="3314700"/>
          <p14:tracePt t="6125" x="5359400" y="3289300"/>
          <p14:tracePt t="6132" x="5416550" y="3257550"/>
          <p14:tracePt t="6145" x="5480050" y="3219450"/>
          <p14:tracePt t="6162" x="5600700" y="3181350"/>
          <p14:tracePt t="6179" x="5689600" y="3136900"/>
          <p14:tracePt t="6195" x="5765800" y="3111500"/>
          <p14:tracePt t="6197" x="5797550" y="3092450"/>
          <p14:tracePt t="6213" x="5867400" y="3054350"/>
          <p14:tracePt t="6228" x="5943600" y="3009900"/>
          <p14:tracePt t="6245" x="6032500" y="2965450"/>
          <p14:tracePt t="6261" x="6121400" y="2940050"/>
          <p14:tracePt t="6278" x="6172200" y="2921000"/>
          <p14:tracePt t="6295" x="6203950" y="2901950"/>
          <p14:tracePt t="6312" x="6235700" y="2889250"/>
          <p14:tracePt t="6328" x="6273800" y="2882900"/>
          <p14:tracePt t="6345" x="6318250" y="2882900"/>
          <p14:tracePt t="6361" x="6343650" y="2882900"/>
          <p14:tracePt t="6378" x="6362700" y="2882900"/>
          <p14:tracePt t="6395" x="6369050" y="2882900"/>
          <p14:tracePt t="6444" x="6369050" y="2889250"/>
          <p14:tracePt t="6452" x="6369050" y="2901950"/>
          <p14:tracePt t="6461" x="6369050" y="2908300"/>
          <p14:tracePt t="6480" x="6330950" y="2914650"/>
          <p14:tracePt t="6495" x="6292850" y="2921000"/>
          <p14:tracePt t="6511" x="6242050" y="2921000"/>
          <p14:tracePt t="6530" x="6197600" y="2921000"/>
          <p14:tracePt t="6545" x="6121400" y="2921000"/>
          <p14:tracePt t="6562" x="6057900" y="2895600"/>
          <p14:tracePt t="6579" x="6019800" y="2857500"/>
          <p14:tracePt t="6595" x="5975350" y="2825750"/>
          <p14:tracePt t="6613" x="5937250" y="2774950"/>
          <p14:tracePt t="6628" x="5924550" y="2736850"/>
          <p14:tracePt t="6645" x="5918200" y="2698750"/>
          <p14:tracePt t="6662" x="5918200" y="2660650"/>
          <p14:tracePt t="6678" x="5918200" y="2609850"/>
          <p14:tracePt t="6695" x="5918200" y="2571750"/>
          <p14:tracePt t="6712" x="5918200" y="2527300"/>
          <p14:tracePt t="6729" x="5937250" y="2508250"/>
          <p14:tracePt t="6745" x="5956300" y="2489200"/>
          <p14:tracePt t="6762" x="5981700" y="2476500"/>
          <p14:tracePt t="6778" x="6019800" y="2463800"/>
          <p14:tracePt t="6795" x="6070600" y="2451100"/>
          <p14:tracePt t="6812" x="6159500" y="2438400"/>
          <p14:tracePt t="6829" x="6229350" y="2438400"/>
          <p14:tracePt t="6845" x="6292850" y="2432050"/>
          <p14:tracePt t="6862" x="6369050" y="2432050"/>
          <p14:tracePt t="6878" x="6445250" y="2444750"/>
          <p14:tracePt t="6896" x="6515100" y="2470150"/>
          <p14:tracePt t="6912" x="6572250" y="2489200"/>
          <p14:tracePt t="6928" x="6604000" y="2501900"/>
          <p14:tracePt t="6946" x="6623050" y="2514600"/>
          <p14:tracePt t="6962" x="6642100" y="2533650"/>
          <p14:tracePt t="6978" x="6661150" y="2565400"/>
          <p14:tracePt t="6995" x="6686550" y="2597150"/>
          <p14:tracePt t="7012" x="6705600" y="2654300"/>
          <p14:tracePt t="7029" x="6711950" y="2692400"/>
          <p14:tracePt t="7045" x="6705600" y="2736850"/>
          <p14:tracePt t="7062" x="6692900" y="2787650"/>
          <p14:tracePt t="7079" x="6661150" y="2832100"/>
          <p14:tracePt t="7096" x="6610350" y="2863850"/>
          <p14:tracePt t="7112" x="6546850" y="2901950"/>
          <p14:tracePt t="7128" x="6477000" y="2921000"/>
          <p14:tracePt t="7145" x="6400800" y="2940050"/>
          <p14:tracePt t="7163" x="6330950" y="2940050"/>
          <p14:tracePt t="7179" x="6254750" y="2940050"/>
          <p14:tracePt t="7197" x="6159500" y="2940050"/>
          <p14:tracePt t="7212" x="6121400" y="2927350"/>
          <p14:tracePt t="7229" x="6083300" y="2908300"/>
          <p14:tracePt t="7245" x="6057900" y="2889250"/>
          <p14:tracePt t="7261" x="6045200" y="2882900"/>
          <p14:tracePt t="7278" x="6026150" y="2870200"/>
          <p14:tracePt t="7296" x="6007100" y="2844800"/>
          <p14:tracePt t="7312" x="5981700" y="2819400"/>
          <p14:tracePt t="7328" x="5949950" y="2787650"/>
          <p14:tracePt t="7345" x="5924550" y="2762250"/>
          <p14:tracePt t="7362" x="5905500" y="2730500"/>
          <p14:tracePt t="7378" x="5886450" y="2692400"/>
          <p14:tracePt t="7395" x="5886450" y="2647950"/>
          <p14:tracePt t="7412" x="5886450" y="2603500"/>
          <p14:tracePt t="7429" x="5886450" y="2578100"/>
          <p14:tracePt t="7446" x="5899150" y="2559050"/>
          <p14:tracePt t="7462" x="5949950" y="2533650"/>
          <p14:tracePt t="7479" x="6026150" y="2508250"/>
          <p14:tracePt t="7495" x="6121400" y="2482850"/>
          <p14:tracePt t="7512" x="6235700" y="2476500"/>
          <p14:tracePt t="7529" x="6330950" y="2476500"/>
          <p14:tracePt t="7545" x="6381750" y="2489200"/>
          <p14:tracePt t="7562" x="6426200" y="2540000"/>
          <p14:tracePt t="7579" x="6483350" y="2622550"/>
          <p14:tracePt t="7596" x="6559550" y="2825750"/>
          <p14:tracePt t="7613" x="6597650" y="2978150"/>
          <p14:tracePt t="7629" x="6591300" y="3117850"/>
          <p14:tracePt t="7645" x="6559550" y="3289300"/>
          <p14:tracePt t="7662" x="6515100" y="3467100"/>
          <p14:tracePt t="7679" x="6457950" y="3613150"/>
          <p14:tracePt t="7696" x="6419850" y="3740150"/>
          <p14:tracePt t="7712" x="6381750" y="3848100"/>
          <p14:tracePt t="7729" x="6343650" y="3937000"/>
          <p14:tracePt t="7745" x="6311900" y="4019550"/>
          <p14:tracePt t="7762" x="6267450" y="4102100"/>
          <p14:tracePt t="7778" x="6223000" y="4184650"/>
          <p14:tracePt t="7796" x="6165850" y="4235450"/>
          <p14:tracePt t="7813" x="6159500" y="4229100"/>
          <p14:tracePt t="7828" x="6153150" y="4222750"/>
          <p14:tracePt t="7845" x="6121400" y="4191000"/>
          <p14:tracePt t="7862" x="6076950" y="4127500"/>
          <p14:tracePt t="7879" x="6038850" y="4057650"/>
          <p14:tracePt t="7895" x="6019800" y="3981450"/>
          <p14:tracePt t="7912" x="6013450" y="3879850"/>
          <p14:tracePt t="7928" x="6007100" y="3733800"/>
          <p14:tracePt t="7945" x="5994400" y="3517900"/>
          <p14:tracePt t="7962" x="5988050" y="3346450"/>
          <p14:tracePt t="7979" x="5949950" y="3206750"/>
          <p14:tracePt t="7995" x="5905500" y="3079750"/>
          <p14:tracePt t="7997" x="5880100" y="3028950"/>
          <p14:tracePt t="8012" x="5835650" y="2933700"/>
          <p14:tracePt t="8028" x="5784850" y="2851150"/>
          <p14:tracePt t="8045" x="5740400" y="2794000"/>
          <p14:tracePt t="8062" x="5715000" y="2749550"/>
          <p14:tracePt t="8079" x="5708650" y="2730500"/>
          <p14:tracePt t="8095" x="5708650" y="2711450"/>
          <p14:tracePt t="8112" x="5683250" y="2686050"/>
          <p14:tracePt t="8128" x="5664200" y="2654300"/>
          <p14:tracePt t="8145" x="5632450" y="2609850"/>
          <p14:tracePt t="8162" x="5600700" y="2571750"/>
          <p14:tracePt t="8179" x="5568950" y="2540000"/>
          <p14:tracePt t="8195" x="5537200" y="2520950"/>
          <p14:tracePt t="8212" x="5518150" y="2501900"/>
          <p14:tracePt t="8229" x="5505450" y="2489200"/>
          <p14:tracePt t="8245" x="5499100" y="2476500"/>
          <p14:tracePt t="8262" x="5492750" y="2463800"/>
          <p14:tracePt t="8278" x="5492750" y="2451100"/>
          <p14:tracePt t="8295" x="5486400" y="2451100"/>
          <p14:tracePt t="8312" x="5486400" y="2438400"/>
          <p14:tracePt t="8329" x="5480050" y="2432050"/>
          <p14:tracePt t="8345" x="5480050" y="2419350"/>
          <p14:tracePt t="8363" x="5480050" y="2413000"/>
          <p14:tracePt t="8445" x="5480050" y="2406650"/>
          <p14:tracePt t="8484" x="5486400" y="2406650"/>
          <p14:tracePt t="8492" x="5505450" y="2419350"/>
          <p14:tracePt t="8500" x="5556250" y="2451100"/>
          <p14:tracePt t="8512" x="5607050" y="2482850"/>
          <p14:tracePt t="8529" x="5721350" y="2559050"/>
          <p14:tracePt t="8546" x="5835650" y="2616200"/>
          <p14:tracePt t="8562" x="5924550" y="2647950"/>
          <p14:tracePt t="8580" x="5969000" y="2667000"/>
          <p14:tracePt t="8700" x="5962650" y="2667000"/>
          <p14:tracePt t="8708" x="5956300" y="2667000"/>
          <p14:tracePt t="8716" x="5949950" y="2667000"/>
          <p14:tracePt t="8728" x="5924550" y="2673350"/>
          <p14:tracePt t="8745" x="5867400" y="2711450"/>
          <p14:tracePt t="8762" x="5803900" y="2774950"/>
          <p14:tracePt t="8778" x="5740400" y="2857500"/>
          <p14:tracePt t="8795" x="5683250" y="2927350"/>
          <p14:tracePt t="8812" x="5632450" y="2990850"/>
          <p14:tracePt t="8829" x="5619750" y="3016250"/>
          <p14:tracePt t="8846" x="5607050" y="3035300"/>
          <p14:tracePt t="8862" x="5588000" y="3054350"/>
          <p14:tracePt t="8878" x="5568950" y="3086100"/>
          <p14:tracePt t="8896" x="5549900" y="3105150"/>
          <p14:tracePt t="8912" x="5543550" y="3124200"/>
          <p14:tracePt t="8928" x="5530850" y="3143250"/>
          <p14:tracePt t="8945" x="5505450" y="3162300"/>
          <p14:tracePt t="8962" x="5499100" y="3175000"/>
          <p14:tracePt t="8978" x="5492750" y="3194050"/>
          <p14:tracePt t="8995" x="5486400" y="3206750"/>
          <p14:tracePt t="9012" x="5486400" y="3213100"/>
          <p14:tracePt t="9116" x="5492750" y="3213100"/>
          <p14:tracePt t="9125" x="5505450" y="3213100"/>
          <p14:tracePt t="9140" x="5524500" y="3206750"/>
          <p14:tracePt t="9148" x="5556250" y="3194050"/>
          <p14:tracePt t="9162" x="5600700" y="3181350"/>
          <p14:tracePt t="9178" x="5695950" y="3149600"/>
          <p14:tracePt t="9195" x="5835650" y="3105150"/>
          <p14:tracePt t="9213" x="6076950" y="3009900"/>
          <p14:tracePt t="9229" x="6229350" y="2952750"/>
          <p14:tracePt t="9245" x="6305550" y="2901950"/>
          <p14:tracePt t="9262" x="6330950" y="2876550"/>
          <p14:tracePt t="9279" x="6337300" y="2876550"/>
          <p14:tracePt t="9316" x="6330950" y="2876550"/>
          <p14:tracePt t="9329" x="6318250" y="2908300"/>
          <p14:tracePt t="9346" x="6261100" y="2997200"/>
          <p14:tracePt t="9362" x="6184900" y="3117850"/>
          <p14:tracePt t="9379" x="6096000" y="3232150"/>
          <p14:tracePt t="9395" x="6007100" y="3371850"/>
          <p14:tracePt t="9412" x="5861050" y="3568700"/>
          <p14:tracePt t="9428" x="5772150" y="3683000"/>
          <p14:tracePt t="9445" x="5727700" y="3765550"/>
          <p14:tracePt t="9462" x="5689600" y="3822700"/>
          <p14:tracePt t="9478" x="5664200" y="3867150"/>
          <p14:tracePt t="9495" x="5651500" y="3911600"/>
          <p14:tracePt t="9512" x="5638800" y="3968750"/>
          <p14:tracePt t="9528" x="5632450" y="4000500"/>
          <p14:tracePt t="9545" x="5632450" y="4013200"/>
          <p14:tracePt t="9604" x="5632450" y="4019550"/>
          <p14:tracePt t="9613" x="5632450" y="4032250"/>
          <p14:tracePt t="9620" x="5632450" y="4038600"/>
          <p14:tracePt t="9636" x="5632450" y="4044950"/>
          <p14:tracePt t="9676" x="5638800" y="4044950"/>
          <p14:tracePt t="9685" x="5645150" y="4044950"/>
          <p14:tracePt t="9709" x="5651500" y="4044950"/>
          <p14:tracePt t="9716" x="5651500" y="4038600"/>
          <p14:tracePt t="9728" x="5657850" y="4032250"/>
          <p14:tracePt t="9745" x="5676900" y="4013200"/>
          <p14:tracePt t="9762" x="5715000" y="3987800"/>
          <p14:tracePt t="9778" x="5772150" y="3968750"/>
          <p14:tracePt t="9795" x="5842000" y="3949700"/>
          <p14:tracePt t="9812" x="5924550" y="3930650"/>
          <p14:tracePt t="9828" x="5956300" y="3930650"/>
          <p14:tracePt t="9845" x="5975350" y="3930650"/>
          <p14:tracePt t="9861" x="5988050" y="3930650"/>
          <p14:tracePt t="9980" x="5988050" y="3943350"/>
          <p14:tracePt t="9989" x="5988050" y="3968750"/>
          <p14:tracePt t="9996" x="5988050" y="4000500"/>
          <p14:tracePt t="10012" x="5988050" y="4038600"/>
          <p14:tracePt t="10028" x="5969000" y="4146550"/>
          <p14:tracePt t="10045" x="5943600" y="4241800"/>
          <p14:tracePt t="10062" x="5943600" y="4343400"/>
          <p14:tracePt t="10078" x="5924550" y="4425950"/>
          <p14:tracePt t="10095" x="5905500" y="4495800"/>
          <p14:tracePt t="10112" x="5886450" y="4559300"/>
          <p14:tracePt t="10128" x="5886450" y="4610100"/>
          <p14:tracePt t="10145" x="5886450" y="4635500"/>
          <p14:tracePt t="10236" x="5873750" y="4635500"/>
          <p14:tracePt t="10245" x="5854700" y="4622800"/>
          <p14:tracePt t="10261" x="5803900" y="4597400"/>
          <p14:tracePt t="10279" x="5784850" y="4572000"/>
          <p14:tracePt t="10295" x="5778500" y="4540250"/>
          <p14:tracePt t="10312" x="5772150" y="4502150"/>
          <p14:tracePt t="10329" x="5797550" y="4451350"/>
          <p14:tracePt t="10345" x="5822950" y="4400550"/>
          <p14:tracePt t="10364" x="5854700" y="4330700"/>
          <p14:tracePt t="10379" x="5867400" y="4298950"/>
          <p14:tracePt t="10395" x="5886450" y="4260850"/>
          <p14:tracePt t="10397" x="5892800" y="4254500"/>
          <p14:tracePt t="10411" x="5899150" y="4241800"/>
          <p14:tracePt t="10428" x="5905500" y="4235450"/>
          <p14:tracePt t="10445" x="5911850" y="4222750"/>
          <p14:tracePt t="10462" x="5918200" y="4222750"/>
          <p14:tracePt t="10478" x="5937250" y="4222750"/>
          <p14:tracePt t="10495" x="5969000" y="4222750"/>
          <p14:tracePt t="10512" x="5994400" y="4222750"/>
          <p14:tracePt t="10528" x="6013450" y="4229100"/>
          <p14:tracePt t="10545" x="6019800" y="4229100"/>
          <p14:tracePt t="10629" x="6019800" y="4235450"/>
          <p14:tracePt t="10652" x="6019800" y="4241800"/>
          <p14:tracePt t="10661" x="6019800" y="4267200"/>
          <p14:tracePt t="10678" x="5988050" y="4356100"/>
          <p14:tracePt t="10695" x="5956300" y="4419600"/>
          <p14:tracePt t="10712" x="5956300" y="4476750"/>
          <p14:tracePt t="10728" x="5956300" y="4527550"/>
          <p14:tracePt t="10745" x="5956300" y="4540250"/>
          <p14:tracePt t="10762" x="5956300" y="4546600"/>
          <p14:tracePt t="10795" x="5988050" y="4514850"/>
          <p14:tracePt t="10812" x="6057900" y="4476750"/>
          <p14:tracePt t="10828" x="6146800" y="4438650"/>
          <p14:tracePt t="10845" x="6191250" y="4419600"/>
          <p14:tracePt t="10862" x="6216650" y="4406900"/>
          <p14:tracePt t="10878" x="6235700" y="4381500"/>
          <p14:tracePt t="10895" x="6248400" y="4356100"/>
          <p14:tracePt t="10912" x="6273800" y="4337050"/>
          <p14:tracePt t="10928" x="6305550" y="4324350"/>
          <p14:tracePt t="10945" x="6324600" y="4305300"/>
          <p14:tracePt t="10962" x="6337300" y="4298950"/>
          <p14:tracePt t="10979" x="6337300" y="4292600"/>
          <p14:tracePt t="11021" x="6337300" y="4311650"/>
          <p14:tracePt t="11030" x="6337300" y="4330700"/>
          <p14:tracePt t="11046" x="6324600" y="4368800"/>
          <p14:tracePt t="11062" x="6305550" y="4419600"/>
          <p14:tracePt t="11079" x="6286500" y="4489450"/>
          <p14:tracePt t="11095" x="6273800" y="4552950"/>
          <p14:tracePt t="11112" x="6280150" y="4597400"/>
          <p14:tracePt t="11129" x="6280150" y="4616450"/>
          <p14:tracePt t="11145" x="6280150" y="4622800"/>
          <p14:tracePt t="11260" x="6267450" y="4622800"/>
          <p14:tracePt t="11278" x="6216650" y="4622800"/>
          <p14:tracePt t="11295" x="6140450" y="4629150"/>
          <p14:tracePt t="11312" x="6070600" y="4660900"/>
          <p14:tracePt t="11328" x="5994400" y="4667250"/>
          <p14:tracePt t="11345" x="5937250" y="4667250"/>
          <p14:tracePt t="11363" x="5899150" y="4667250"/>
          <p14:tracePt t="11380" x="5880100" y="4667250"/>
          <p14:tracePt t="11444" x="5899150" y="4667250"/>
          <p14:tracePt t="11462" x="5956300" y="4654550"/>
          <p14:tracePt t="11479" x="6051550" y="4635500"/>
          <p14:tracePt t="11495" x="6159500" y="4610100"/>
          <p14:tracePt t="11512" x="6267450" y="4572000"/>
          <p14:tracePt t="11529" x="6388100" y="4546600"/>
          <p14:tracePt t="11546" x="6496050" y="4527550"/>
          <p14:tracePt t="11562" x="6553200" y="4527550"/>
          <p14:tracePt t="11579" x="6572250" y="4527550"/>
          <p14:tracePt t="11595" x="6578600" y="4527550"/>
          <p14:tracePt t="11652" x="6578600" y="4559300"/>
          <p14:tracePt t="11661" x="6578600" y="4591050"/>
          <p14:tracePt t="11678" x="6559550" y="4667250"/>
          <p14:tracePt t="11695" x="6540500" y="4724400"/>
          <p14:tracePt t="11712" x="6540500" y="4762500"/>
          <p14:tracePt t="11730" x="6540500" y="4775200"/>
          <p14:tracePt t="11780" x="6565900" y="4775200"/>
          <p14:tracePt t="11789" x="6591300" y="4775200"/>
          <p14:tracePt t="11798" x="6616700" y="4775200"/>
          <p14:tracePt t="11813" x="6692900" y="4775200"/>
          <p14:tracePt t="11829" x="6775450" y="4775200"/>
          <p14:tracePt t="11845" x="6832600" y="4775200"/>
          <p14:tracePt t="11862" x="6870700" y="4800600"/>
          <p14:tracePt t="11879" x="6883400" y="4813300"/>
          <p14:tracePt t="11896" x="6915150" y="4838700"/>
          <p14:tracePt t="11912" x="6946900" y="4857750"/>
          <p14:tracePt t="11929" x="6965950" y="4870450"/>
          <p14:tracePt t="11945" x="6997700" y="4876800"/>
          <p14:tracePt t="11962" x="7010400" y="4889500"/>
          <p14:tracePt t="11979" x="7010400" y="4902200"/>
          <p14:tracePt t="11997" x="7054850" y="4927600"/>
          <p14:tracePt t="12013" x="7105650" y="4940300"/>
          <p14:tracePt t="12029" x="7162800" y="4940300"/>
          <p14:tracePt t="12046" x="7207250" y="4927600"/>
          <p14:tracePt t="12062" x="7251700" y="4895850"/>
          <p14:tracePt t="12079" x="7277100" y="4870450"/>
          <p14:tracePt t="12096" x="7302500" y="4851400"/>
          <p14:tracePt t="12112" x="7308850" y="4832350"/>
          <p14:tracePt t="12130" x="7315200" y="4819650"/>
          <p14:tracePt t="12205" x="7308850" y="4819650"/>
          <p14:tracePt t="12214" x="7296150" y="4819650"/>
          <p14:tracePt t="12220" x="7277100" y="4819650"/>
          <p14:tracePt t="12230" x="7264400" y="4832350"/>
          <p14:tracePt t="12245" x="7219950" y="4870450"/>
          <p14:tracePt t="12262" x="7188200" y="4914900"/>
          <p14:tracePt t="12279" x="7150100" y="4959350"/>
          <p14:tracePt t="12296" x="7118350" y="5016500"/>
          <p14:tracePt t="12312" x="7099300" y="5073650"/>
          <p14:tracePt t="12328" x="7092950" y="5105400"/>
          <p14:tracePt t="12346" x="7092950" y="5111750"/>
          <p14:tracePt t="12413" x="7099300" y="5124450"/>
          <p14:tracePt t="12420" x="7105650" y="5137150"/>
          <p14:tracePt t="12429" x="7112000" y="5149850"/>
          <p14:tracePt t="12445" x="7131050" y="5181600"/>
          <p14:tracePt t="12462" x="7143750" y="5207000"/>
          <p14:tracePt t="12479" x="7143750" y="5219700"/>
          <p14:tracePt t="12512" x="7137400" y="5219700"/>
          <p14:tracePt t="12530" x="7099300" y="5219700"/>
          <p14:tracePt t="12545" x="7054850" y="5213350"/>
          <p14:tracePt t="12562" x="6978650" y="5149850"/>
          <p14:tracePt t="12579" x="6908800" y="5054600"/>
          <p14:tracePt t="12596" x="6838950" y="4902200"/>
          <p14:tracePt t="12613" x="6864350" y="4838700"/>
          <p14:tracePt t="12629" x="6902450" y="4806950"/>
          <p14:tracePt t="12645" x="6985000" y="4794250"/>
          <p14:tracePt t="12662" x="7112000" y="4806950"/>
          <p14:tracePt t="12678" x="7219950" y="4857750"/>
          <p14:tracePt t="12696" x="7296150" y="4933950"/>
          <p14:tracePt t="12712" x="7346950" y="5016500"/>
          <p14:tracePt t="12729" x="7340600" y="5067300"/>
          <p14:tracePt t="12745" x="7296150" y="5086350"/>
          <p14:tracePt t="12762" x="7245350" y="5092700"/>
          <p14:tracePt t="12779" x="7169150" y="5099050"/>
          <p14:tracePt t="12797" x="6978650" y="4991100"/>
          <p14:tracePt t="12812" x="6813550" y="4889500"/>
          <p14:tracePt t="12828" x="6654800" y="4787900"/>
          <p14:tracePt t="12845" x="6496050" y="4711700"/>
          <p14:tracePt t="12862" x="6413500" y="4667250"/>
          <p14:tracePt t="12879" x="6356350" y="4648200"/>
          <p14:tracePt t="12895" x="6330950" y="4635500"/>
          <p14:tracePt t="13020" x="6324600" y="4629150"/>
          <p14:tracePt t="13030" x="6318250" y="4622800"/>
          <p14:tracePt t="13045" x="6280150" y="4603750"/>
          <p14:tracePt t="13062" x="6197600" y="4546600"/>
          <p14:tracePt t="13078" x="6127750" y="4483100"/>
          <p14:tracePt t="13095" x="6057900" y="4413250"/>
          <p14:tracePt t="13112" x="5975350" y="4337050"/>
          <p14:tracePt t="13129" x="5892800" y="4267200"/>
          <p14:tracePt t="13145" x="5816600" y="4210050"/>
          <p14:tracePt t="13162" x="5803900" y="4197350"/>
          <p14:tracePt t="13179" x="5803900" y="4191000"/>
          <p14:tracePt t="13229" x="5803900" y="4184650"/>
          <p14:tracePt t="13236" x="5803900" y="4165600"/>
          <p14:tracePt t="13245" x="5803900" y="4146550"/>
          <p14:tracePt t="13262" x="5803900" y="4083050"/>
          <p14:tracePt t="13279" x="5842000" y="3981450"/>
          <p14:tracePt t="13296" x="5880100" y="3848100"/>
          <p14:tracePt t="13312" x="5899150" y="3683000"/>
          <p14:tracePt t="13328" x="5899150" y="3517900"/>
          <p14:tracePt t="13346" x="5899150" y="3365500"/>
          <p14:tracePt t="13362" x="5905500" y="3181350"/>
          <p14:tracePt t="13379" x="5899150" y="2984500"/>
          <p14:tracePt t="13397" x="5886450" y="2857500"/>
          <p14:tracePt t="13413" x="5886450" y="2825750"/>
          <p14:tracePt t="13446" x="5880100" y="2819400"/>
          <p14:tracePt t="13533" x="5880100" y="2813050"/>
          <p14:tracePt t="13540" x="5880100" y="2768600"/>
          <p14:tracePt t="13548" x="5880100" y="2711450"/>
          <p14:tracePt t="13562" x="5867400" y="2641600"/>
          <p14:tracePt t="13579" x="5803900" y="2489200"/>
          <p14:tracePt t="13596" x="5664200" y="2362200"/>
          <p14:tracePt t="13612" x="5575300" y="2324100"/>
          <p14:tracePt t="13628" x="5499100" y="2317750"/>
          <p14:tracePt t="13645" x="5422900" y="2330450"/>
          <p14:tracePt t="13662" x="5308600" y="2406650"/>
          <p14:tracePt t="13678" x="5137150" y="2520950"/>
          <p14:tracePt t="13696" x="4864100" y="2654300"/>
          <p14:tracePt t="13712" x="4527550" y="2755900"/>
          <p14:tracePt t="13728" x="4241800" y="2794000"/>
          <p14:tracePt t="13745" x="3956050" y="2806700"/>
          <p14:tracePt t="13762" x="3670300" y="2806700"/>
          <p14:tracePt t="13779" x="3378200" y="2806700"/>
          <p14:tracePt t="13796" x="3028950" y="2724150"/>
          <p14:tracePt t="13813" x="2857500" y="2667000"/>
          <p14:tracePt t="13829" x="2794000" y="2635250"/>
          <p14:tracePt t="13846" x="2755900" y="2641600"/>
          <p14:tracePt t="13996" x="2755900" y="2628900"/>
          <p14:tracePt t="14004" x="2749550" y="2622550"/>
          <p14:tracePt t="14013" x="2736850" y="2609850"/>
          <p14:tracePt t="14029" x="2686050" y="2597150"/>
          <p14:tracePt t="14045" x="2628900" y="2571750"/>
          <p14:tracePt t="14062" x="2578100" y="2546350"/>
          <p14:tracePt t="14079" x="2533650" y="2514600"/>
          <p14:tracePt t="14096" x="2476500" y="2470150"/>
          <p14:tracePt t="14112" x="2393950" y="2425700"/>
          <p14:tracePt t="14128" x="2298700" y="2393950"/>
          <p14:tracePt t="14145" x="2203450" y="2362200"/>
          <p14:tracePt t="14162" x="2133600" y="2336800"/>
          <p14:tracePt t="14178" x="2070100" y="2311400"/>
          <p14:tracePt t="14195" x="2019300" y="2298700"/>
          <p14:tracePt t="14197" x="2006600" y="2292350"/>
          <p14:tracePt t="14212" x="1981200" y="2286000"/>
          <p14:tracePt t="14229" x="1962150" y="2273300"/>
          <p14:tracePt t="14246" x="1949450" y="2273300"/>
          <p14:tracePt t="14279" x="1943100" y="2273300"/>
          <p14:tracePt t="14356" x="1936750" y="2273300"/>
          <p14:tracePt t="14364" x="1917700" y="2273300"/>
          <p14:tracePt t="14373" x="1898650" y="2273300"/>
          <p14:tracePt t="14380" x="1879600" y="2273300"/>
          <p14:tracePt t="14395" x="1854200" y="2273300"/>
          <p14:tracePt t="14413" x="1758950" y="2273300"/>
          <p14:tracePt t="14429" x="1714500" y="2260600"/>
          <p14:tracePt t="14445" x="1689100" y="2247900"/>
          <p14:tracePt t="14462" x="1689100" y="2203450"/>
          <p14:tracePt t="14478" x="1714500" y="2120900"/>
          <p14:tracePt t="14496" x="1739900" y="2038350"/>
          <p14:tracePt t="14512" x="1765300" y="1968500"/>
          <p14:tracePt t="14528" x="1778000" y="1924050"/>
          <p14:tracePt t="14546" x="1778000" y="1879600"/>
          <p14:tracePt t="14562" x="1790700" y="1828800"/>
          <p14:tracePt t="14579" x="1822450" y="1778000"/>
          <p14:tracePt t="14596" x="1885950" y="1708150"/>
          <p14:tracePt t="14612" x="1949450" y="1689100"/>
          <p14:tracePt t="14629" x="2032000" y="1663700"/>
          <p14:tracePt t="14646" x="2133600" y="1663700"/>
          <p14:tracePt t="14662" x="2247900" y="1663700"/>
          <p14:tracePt t="14679" x="2368550" y="1663700"/>
          <p14:tracePt t="14696" x="2476500" y="1682750"/>
          <p14:tracePt t="14713" x="2559050" y="1727200"/>
          <p14:tracePt t="14729" x="2616200" y="1771650"/>
          <p14:tracePt t="14746" x="2641600" y="1835150"/>
          <p14:tracePt t="14762" x="2647950" y="1892300"/>
          <p14:tracePt t="14780" x="2647950" y="1955800"/>
          <p14:tracePt t="14795" x="2635250" y="2006600"/>
          <p14:tracePt t="14814" x="2552700" y="2101850"/>
          <p14:tracePt t="14828" x="2476500" y="2139950"/>
          <p14:tracePt t="14846" x="2400300" y="2165350"/>
          <p14:tracePt t="14862" x="2305050" y="2178050"/>
          <p14:tracePt t="14879" x="2190750" y="2178050"/>
          <p14:tracePt t="14895" x="2044700" y="2133600"/>
          <p14:tracePt t="14912" x="1943100" y="2095500"/>
          <p14:tracePt t="14929" x="1854200" y="2032000"/>
          <p14:tracePt t="14946" x="1778000" y="1968500"/>
          <p14:tracePt t="14962" x="1739900" y="1879600"/>
          <p14:tracePt t="14980" x="1708150" y="1778000"/>
          <p14:tracePt t="14981" x="1701800" y="1739900"/>
          <p14:tracePt t="14996" x="1701800" y="1657350"/>
          <p14:tracePt t="15012" x="1701800" y="1625600"/>
          <p14:tracePt t="15028" x="1752600" y="1530350"/>
          <p14:tracePt t="15045" x="1835150" y="1485900"/>
          <p14:tracePt t="15062" x="1943100" y="1454150"/>
          <p14:tracePt t="15079" x="2051050" y="1416050"/>
          <p14:tracePt t="15095" x="2165350" y="1422400"/>
          <p14:tracePt t="15112" x="2273300" y="1422400"/>
          <p14:tracePt t="15129" x="2381250" y="1460500"/>
          <p14:tracePt t="15145" x="2489200" y="1504950"/>
          <p14:tracePt t="15162" x="2597150" y="1574800"/>
          <p14:tracePt t="15179" x="2692400" y="1644650"/>
          <p14:tracePt t="15195" x="2743200" y="1733550"/>
          <p14:tracePt t="15197" x="2743200" y="1771650"/>
          <p14:tracePt t="15211" x="2743200" y="1809750"/>
          <p14:tracePt t="15229" x="2711450" y="1911350"/>
          <p14:tracePt t="15245" x="2673350" y="1968500"/>
          <p14:tracePt t="15262" x="2628900" y="2019300"/>
          <p14:tracePt t="15279" x="2578100" y="2063750"/>
          <p14:tracePt t="15295" x="2527300" y="2089150"/>
          <p14:tracePt t="15312" x="2463800" y="2108200"/>
          <p14:tracePt t="15328" x="2400300" y="2120900"/>
          <p14:tracePt t="15345" x="2343150" y="2139950"/>
          <p14:tracePt t="15361" x="2254250" y="2133600"/>
          <p14:tracePt t="15378" x="2184400" y="2120900"/>
          <p14:tracePt t="15395" x="2139950" y="2127250"/>
          <p14:tracePt t="15397" x="2133600" y="2127250"/>
          <p14:tracePt t="15411" x="2127250" y="2127250"/>
          <p14:tracePt t="15429" x="2114550" y="2127250"/>
          <p14:tracePt t="15445" x="2108200" y="2127250"/>
          <p14:tracePt t="15532" x="2101850" y="2127250"/>
          <p14:tracePt t="15541" x="2095500" y="2127250"/>
          <p14:tracePt t="15548" x="2082800" y="2127250"/>
          <p14:tracePt t="15562" x="2076450" y="2127250"/>
          <p14:tracePt t="15628" x="2070100" y="2127250"/>
          <p14:tracePt t="15645" x="2044700" y="2127250"/>
          <p14:tracePt t="15653" x="2025650" y="2127250"/>
          <p14:tracePt t="15661" x="1987550" y="2114550"/>
          <p14:tracePt t="15679" x="1892300" y="2076450"/>
          <p14:tracePt t="15695" x="1809750" y="2044700"/>
          <p14:tracePt t="15712" x="1701800" y="2019300"/>
          <p14:tracePt t="15729" x="1612900" y="2000250"/>
          <p14:tracePt t="15745" x="1524000" y="1968500"/>
          <p14:tracePt t="15762" x="1492250" y="1955800"/>
          <p14:tracePt t="15778" x="1485900" y="1949450"/>
          <p14:tracePt t="15844" x="1479550" y="1949450"/>
          <p14:tracePt t="16253" x="1511300" y="1949450"/>
          <p14:tracePt t="16261" x="1536700" y="1936750"/>
          <p14:tracePt t="16279" x="1651000" y="1924050"/>
          <p14:tracePt t="16295" x="1797050" y="1911350"/>
          <p14:tracePt t="16312" x="1962150" y="1905000"/>
          <p14:tracePt t="16329" x="2070100" y="1905000"/>
          <p14:tracePt t="16345" x="2133600" y="1905000"/>
          <p14:tracePt t="16362" x="2171700" y="1905000"/>
          <p14:tracePt t="16378" x="2203450" y="1905000"/>
          <p14:tracePt t="16395" x="2235200" y="1898650"/>
          <p14:tracePt t="16412" x="2298700" y="1898650"/>
          <p14:tracePt t="16413" x="2324100" y="1898650"/>
          <p14:tracePt t="16428" x="2381250" y="1898650"/>
          <p14:tracePt t="16445" x="2413000" y="1898650"/>
          <p14:tracePt t="16462" x="2457450" y="1898650"/>
          <p14:tracePt t="16479" x="2520950" y="1898650"/>
          <p14:tracePt t="16495" x="2578100" y="1898650"/>
          <p14:tracePt t="16512" x="2622550" y="1898650"/>
          <p14:tracePt t="16529" x="2647950" y="1905000"/>
          <p14:tracePt t="16629" x="2673350" y="1905000"/>
          <p14:tracePt t="16637" x="2705100" y="1905000"/>
          <p14:tracePt t="16645" x="2730500" y="1905000"/>
          <p14:tracePt t="16662" x="2774950" y="1905000"/>
          <p14:tracePt t="16679" x="2806700" y="1905000"/>
          <p14:tracePt t="16696" x="2813050" y="1905000"/>
          <p14:tracePt t="16868" x="2813050" y="1911350"/>
          <p14:tracePt t="16877" x="2813050" y="1917700"/>
          <p14:tracePt t="16884" x="2794000" y="1930400"/>
          <p14:tracePt t="16895" x="2774950" y="1943100"/>
          <p14:tracePt t="16912" x="2730500" y="1968500"/>
          <p14:tracePt t="18156" x="2711450" y="1974850"/>
          <p14:tracePt t="18164" x="2679700" y="1981200"/>
          <p14:tracePt t="18173" x="2635250" y="1993900"/>
          <p14:tracePt t="18180" x="2552700" y="2006600"/>
          <p14:tracePt t="18196" x="2476500" y="2038350"/>
          <p14:tracePt t="18212" x="2438400" y="2057400"/>
          <p14:tracePt t="18228" x="2413000" y="2089150"/>
          <p14:tracePt t="18245" x="2368550" y="2127250"/>
          <p14:tracePt t="18262" x="2305050" y="2216150"/>
          <p14:tracePt t="18278" x="2222500" y="2324100"/>
          <p14:tracePt t="18295" x="2127250" y="2457450"/>
          <p14:tracePt t="18312" x="2019300" y="2584450"/>
          <p14:tracePt t="18329" x="1955800" y="2698750"/>
          <p14:tracePt t="18345" x="1917700" y="2762250"/>
          <p14:tracePt t="18364" x="1892300" y="2838450"/>
          <p14:tracePt t="18379" x="1879600" y="2870200"/>
          <p14:tracePt t="18396" x="1828800" y="2990850"/>
          <p14:tracePt t="18412" x="1803400" y="3073400"/>
          <p14:tracePt t="18429" x="1784350" y="3117850"/>
          <p14:tracePt t="18445" x="1784350" y="3124200"/>
          <p14:tracePt t="18492" x="1778000" y="3130550"/>
          <p14:tracePt t="18500" x="1771650" y="3130550"/>
          <p14:tracePt t="18512" x="1758950" y="3143250"/>
          <p14:tracePt t="18529" x="1739900" y="3155950"/>
          <p14:tracePt t="18547" x="1733550" y="3162300"/>
          <p14:tracePt t="19525" x="1746250" y="3149600"/>
          <p14:tracePt t="19532" x="1746250" y="3136900"/>
          <p14:tracePt t="19540" x="1752600" y="3130550"/>
          <p14:tracePt t="19548" x="1758950" y="3124200"/>
          <p14:tracePt t="19562" x="1758950" y="3117850"/>
          <p14:tracePt t="19596" x="1765300" y="3117850"/>
          <p14:tracePt t="19612" x="1771650" y="3105150"/>
          <p14:tracePt t="19628" x="1797050" y="3079750"/>
          <p14:tracePt t="19645" x="1828800" y="3054350"/>
          <p14:tracePt t="19662" x="1854200" y="3016250"/>
          <p14:tracePt t="19678" x="1879600" y="3003550"/>
          <p14:tracePt t="19696" x="1898650" y="2990850"/>
          <p14:tracePt t="19712" x="1917700" y="2984500"/>
          <p14:tracePt t="19729" x="1943100" y="2978150"/>
          <p14:tracePt t="19745" x="1993900" y="2978150"/>
          <p14:tracePt t="19762" x="2051050" y="2978150"/>
          <p14:tracePt t="19779" x="2114550" y="2978150"/>
          <p14:tracePt t="19796" x="2184400" y="2978150"/>
          <p14:tracePt t="19812" x="2228850" y="2978150"/>
          <p14:tracePt t="19829" x="2266950" y="2990850"/>
          <p14:tracePt t="19845" x="2292350" y="3009900"/>
          <p14:tracePt t="19862" x="2311400" y="3054350"/>
          <p14:tracePt t="19879" x="2317750" y="3111500"/>
          <p14:tracePt t="19896" x="2317750" y="3175000"/>
          <p14:tracePt t="19912" x="2292350" y="3232150"/>
          <p14:tracePt t="19929" x="2273300" y="3289300"/>
          <p14:tracePt t="19946" x="2254250" y="3314700"/>
          <p14:tracePt t="19962" x="2235200" y="3327400"/>
          <p14:tracePt t="19979" x="2216150" y="3333750"/>
          <p14:tracePt t="19996" x="2165350" y="3333750"/>
          <p14:tracePt t="20013" x="2120900" y="3333750"/>
          <p14:tracePt t="20029" x="2076450" y="3308350"/>
          <p14:tracePt t="20046" x="2063750" y="3282950"/>
          <p14:tracePt t="20062" x="2063750" y="3270250"/>
          <p14:tracePt t="20078" x="2076450" y="3251200"/>
          <p14:tracePt t="20095" x="2127250" y="3232150"/>
          <p14:tracePt t="20112" x="2222500" y="3219450"/>
          <p14:tracePt t="20128" x="2368550" y="3219450"/>
          <p14:tracePt t="20145" x="2520950" y="3213100"/>
          <p14:tracePt t="20162" x="2673350" y="3213100"/>
          <p14:tracePt t="20178" x="2787650" y="3219450"/>
          <p14:tracePt t="20195" x="2901950" y="3257550"/>
          <p14:tracePt t="20197" x="2940050" y="3263900"/>
          <p14:tracePt t="20213" x="3028950" y="3289300"/>
          <p14:tracePt t="20228" x="3092450" y="3289300"/>
          <p14:tracePt t="20245" x="3143250" y="3289300"/>
          <p14:tracePt t="20262" x="3168650" y="3289300"/>
          <p14:tracePt t="20279" x="3181350" y="3289300"/>
          <p14:tracePt t="20444" x="3162300" y="3289300"/>
          <p14:tracePt t="20462" x="3130550" y="3270250"/>
          <p14:tracePt t="20479" x="3092450" y="3244850"/>
          <p14:tracePt t="20496" x="3060700" y="3219450"/>
          <p14:tracePt t="20512" x="3041650" y="3181350"/>
          <p14:tracePt t="20529" x="3022600" y="3136900"/>
          <p14:tracePt t="20546" x="3009900" y="3092450"/>
          <p14:tracePt t="20562" x="3009900" y="3060700"/>
          <p14:tracePt t="20579" x="3003550" y="3028950"/>
          <p14:tracePt t="20596" x="3003550" y="2984500"/>
          <p14:tracePt t="20612" x="3016250" y="2971800"/>
          <p14:tracePt t="20628" x="3041650" y="2933700"/>
          <p14:tracePt t="20645" x="3054350" y="2927350"/>
          <p14:tracePt t="20662" x="3086100" y="2927350"/>
          <p14:tracePt t="20678" x="3136900" y="2927350"/>
          <p14:tracePt t="20695" x="3194050" y="2927350"/>
          <p14:tracePt t="20712" x="3263900" y="2927350"/>
          <p14:tracePt t="20728" x="3327400" y="2940050"/>
          <p14:tracePt t="20745" x="3378200" y="2959100"/>
          <p14:tracePt t="20762" x="3429000" y="2990850"/>
          <p14:tracePt t="20779" x="3473450" y="3022600"/>
          <p14:tracePt t="20795" x="3511550" y="3054350"/>
          <p14:tracePt t="20797" x="3524250" y="3067050"/>
          <p14:tracePt t="20812" x="3530600" y="3086100"/>
          <p14:tracePt t="20828" x="3543300" y="3124200"/>
          <p14:tracePt t="20845" x="3543300" y="3155950"/>
          <p14:tracePt t="20862" x="3517900" y="3187700"/>
          <p14:tracePt t="20879" x="3473450" y="3219450"/>
          <p14:tracePt t="20895" x="3448050" y="3232150"/>
          <p14:tracePt t="20912" x="3435350" y="3244850"/>
          <p14:tracePt t="20928" x="3429000" y="3244850"/>
          <p14:tracePt t="20964" x="3422650" y="3244850"/>
          <p14:tracePt t="20978" x="3409950" y="3244850"/>
          <p14:tracePt t="20995" x="3384550" y="3238500"/>
          <p14:tracePt t="21012" x="3276600" y="3200400"/>
          <p14:tracePt t="21028" x="3206750" y="3175000"/>
          <p14:tracePt t="21045" x="3162300" y="3162300"/>
          <p14:tracePt t="21062" x="3155950" y="3162300"/>
          <p14:tracePt t="21116" x="3155950" y="3155950"/>
          <p14:tracePt t="21132" x="3155950" y="3149600"/>
          <p14:tracePt t="21148" x="3162300" y="3143250"/>
          <p14:tracePt t="21156" x="3162300" y="3136900"/>
          <p14:tracePt t="21164" x="3168650" y="3136900"/>
          <p14:tracePt t="21237" x="3155950" y="3155950"/>
          <p14:tracePt t="21245" x="3117850" y="3187700"/>
          <p14:tracePt t="21262" x="3016250" y="3251200"/>
          <p14:tracePt t="21279" x="2901950" y="3321050"/>
          <p14:tracePt t="21295" x="2806700" y="3371850"/>
          <p14:tracePt t="21312" x="2724150" y="3409950"/>
          <p14:tracePt t="21329" x="2641600" y="3441700"/>
          <p14:tracePt t="21345" x="2565400" y="3467100"/>
          <p14:tracePt t="21362" x="2501900" y="3492500"/>
          <p14:tracePt t="21379" x="2432050" y="3505200"/>
          <p14:tracePt t="21395" x="2368550" y="3511550"/>
          <p14:tracePt t="21412" x="2317750" y="3517900"/>
          <p14:tracePt t="21413" x="2286000" y="3517900"/>
          <p14:tracePt t="21428" x="2228850" y="3517900"/>
          <p14:tracePt t="21445" x="2178050" y="3517900"/>
          <p14:tracePt t="21462" x="2152650" y="3517900"/>
          <p14:tracePt t="21580" x="2146300" y="3517900"/>
          <p14:tracePt t="21589" x="2146300" y="3524250"/>
          <p14:tracePt t="21597" x="2133600" y="3530600"/>
          <p14:tracePt t="21628" x="2120900" y="3543300"/>
          <p14:tracePt t="21646" x="2114550" y="3543300"/>
          <p14:tracePt t="21662" x="2108200" y="3562350"/>
          <p14:tracePt t="21679" x="2101850" y="3562350"/>
          <p14:tracePt t="21695" x="2095500" y="3568700"/>
          <p14:tracePt t="21712" x="2089150" y="3575050"/>
          <p14:tracePt t="21728" x="2082800" y="3575050"/>
          <p14:tracePt t="21773" x="2070100" y="3562350"/>
          <p14:tracePt t="21780" x="2063750" y="3556000"/>
          <p14:tracePt t="21795" x="2044700" y="3543300"/>
          <p14:tracePt t="21812" x="2006600" y="3486150"/>
          <p14:tracePt t="21828" x="1993900" y="3435350"/>
          <p14:tracePt t="21845" x="1981200" y="3390900"/>
          <p14:tracePt t="21862" x="1981200" y="3352800"/>
          <p14:tracePt t="21878" x="1981200" y="3321050"/>
          <p14:tracePt t="21895" x="1981200" y="3295650"/>
          <p14:tracePt t="21912" x="2006600" y="3270250"/>
          <p14:tracePt t="21928" x="2025650" y="3238500"/>
          <p14:tracePt t="21945" x="2063750" y="3219450"/>
          <p14:tracePt t="21962" x="2108200" y="3200400"/>
          <p14:tracePt t="21978" x="2171700" y="3187700"/>
          <p14:tracePt t="21995" x="2241550" y="3187700"/>
          <p14:tracePt t="22012" x="2311400" y="3187700"/>
          <p14:tracePt t="22013" x="2343150" y="3187700"/>
          <p14:tracePt t="22028" x="2419350" y="3187700"/>
          <p14:tracePt t="22045" x="2489200" y="3213100"/>
          <p14:tracePt t="22062" x="2533650" y="3232150"/>
          <p14:tracePt t="22078" x="2571750" y="3244850"/>
          <p14:tracePt t="22095" x="2590800" y="3257550"/>
          <p14:tracePt t="22112" x="2590800" y="3270250"/>
          <p14:tracePt t="22128" x="2590800" y="3282950"/>
          <p14:tracePt t="22145" x="2590800" y="3295650"/>
          <p14:tracePt t="22162" x="2590800" y="3314700"/>
          <p14:tracePt t="22178" x="2584450" y="3333750"/>
          <p14:tracePt t="22195" x="2565400" y="3359150"/>
          <p14:tracePt t="22212" x="2533650" y="3403600"/>
          <p14:tracePt t="22228" x="2514600" y="3441700"/>
          <p14:tracePt t="22245" x="2489200" y="3486150"/>
          <p14:tracePt t="22262" x="2463800" y="3511550"/>
          <p14:tracePt t="22278" x="2432050" y="3530600"/>
          <p14:tracePt t="22295" x="2393950" y="3543300"/>
          <p14:tracePt t="22312" x="2355850" y="3549650"/>
          <p14:tracePt t="22328" x="2324100" y="3549650"/>
          <p14:tracePt t="22345" x="2298700" y="3549650"/>
          <p14:tracePt t="22362" x="2260600" y="3549650"/>
          <p14:tracePt t="22378" x="2235200" y="3549650"/>
          <p14:tracePt t="22395" x="2216150" y="3549650"/>
          <p14:tracePt t="22428" x="2209800" y="3549650"/>
          <p14:tracePt t="22660" x="2216150" y="3549650"/>
          <p14:tracePt t="22892" x="2216150" y="3562350"/>
          <p14:tracePt t="22900" x="2216150" y="3575050"/>
          <p14:tracePt t="22908" x="2216150" y="3581400"/>
          <p14:tracePt t="22916" x="2216150" y="3594100"/>
          <p14:tracePt t="22928" x="2216150" y="3606800"/>
          <p14:tracePt t="22945" x="2216150" y="3619500"/>
          <p14:tracePt t="22962" x="2216150" y="3632200"/>
          <p14:tracePt t="22979" x="2216150" y="3651250"/>
          <p14:tracePt t="22995" x="2216150" y="3663950"/>
          <p14:tracePt t="22997" x="2216150" y="3670300"/>
          <p14:tracePt t="23012" x="2216150" y="3683000"/>
          <p14:tracePt t="23028" x="2216150" y="3689350"/>
          <p14:tracePt t="23045" x="2209800" y="3695700"/>
          <p14:tracePt t="23062" x="2209800" y="3702050"/>
          <p14:tracePt t="23078" x="2209800" y="3708400"/>
          <p14:tracePt t="23565" x="2216150" y="3708400"/>
          <p14:tracePt t="23573" x="2292350" y="3683000"/>
          <p14:tracePt t="23580" x="2374900" y="3651250"/>
          <p14:tracePt t="23595" x="2476500" y="3613150"/>
          <p14:tracePt t="23612" x="2768600" y="3511550"/>
          <p14:tracePt t="23629" x="2921000" y="3448050"/>
          <p14:tracePt t="23645" x="3092450" y="3378200"/>
          <p14:tracePt t="23662" x="3295650" y="3308350"/>
          <p14:tracePt t="23678" x="3498850" y="3238500"/>
          <p14:tracePt t="23695" x="3695700" y="3175000"/>
          <p14:tracePt t="23712" x="3810000" y="3124200"/>
          <p14:tracePt t="23728" x="3860800" y="3098800"/>
          <p14:tracePt t="23745" x="3879850" y="3092450"/>
          <p14:tracePt t="24828" x="3879850" y="3079750"/>
          <p14:tracePt t="24837" x="3911600" y="3067050"/>
          <p14:tracePt t="24846" x="3968750" y="3041650"/>
          <p14:tracePt t="24862" x="4140200" y="2984500"/>
          <p14:tracePt t="24878" x="4362450" y="2933700"/>
          <p14:tracePt t="24895" x="4584700" y="2870200"/>
          <p14:tracePt t="24912" x="4819650" y="2806700"/>
          <p14:tracePt t="24928" x="5022850" y="2736850"/>
          <p14:tracePt t="24946" x="5207000" y="2686050"/>
          <p14:tracePt t="24962" x="5321300" y="2647950"/>
          <p14:tracePt t="24978" x="5378450" y="2616200"/>
          <p14:tracePt t="24995" x="5403850" y="2616200"/>
          <p14:tracePt t="25012" x="5397500" y="2616200"/>
          <p14:tracePt t="25029" x="5391150" y="2641600"/>
          <p14:tracePt t="25045" x="5384800" y="2654300"/>
          <p14:tracePt t="25078" x="5384800" y="2660650"/>
          <p14:tracePt t="25095" x="5403850" y="2667000"/>
          <p14:tracePt t="25112" x="5410200" y="2667000"/>
          <p14:tracePt t="25148" x="5422900" y="2667000"/>
          <p14:tracePt t="25173" x="5429250" y="2660650"/>
          <p14:tracePt t="25180" x="5441950" y="2647950"/>
          <p14:tracePt t="25236" x="5441950" y="2641600"/>
          <p14:tracePt t="25244" x="5441950" y="2628900"/>
          <p14:tracePt t="25262" x="5410200" y="2590800"/>
          <p14:tracePt t="25279" x="5334000" y="2533650"/>
          <p14:tracePt t="25295" x="5245100" y="2470150"/>
          <p14:tracePt t="25312" x="5124450" y="2387600"/>
          <p14:tracePt t="25329" x="5041900" y="2317750"/>
          <p14:tracePt t="25345" x="4965700" y="2266950"/>
          <p14:tracePt t="25362" x="4921250" y="2222500"/>
          <p14:tracePt t="25379" x="4902200" y="2171700"/>
          <p14:tracePt t="25395" x="4876800" y="2127250"/>
          <p14:tracePt t="25412" x="4864100" y="2089150"/>
          <p14:tracePt t="25428" x="4864100" y="2070100"/>
          <p14:tracePt t="25445" x="4857750" y="2051050"/>
          <p14:tracePt t="25462" x="4851400" y="2044700"/>
          <p14:tracePt t="25478" x="4851400" y="2019300"/>
          <p14:tracePt t="25495" x="4851400" y="1987550"/>
          <p14:tracePt t="25512" x="4851400" y="1949450"/>
          <p14:tracePt t="25528" x="4851400" y="1917700"/>
          <p14:tracePt t="25546" x="4851400" y="1911350"/>
          <p14:tracePt t="25581" x="4851400" y="1905000"/>
          <p14:tracePt t="25596" x="4851400" y="1898650"/>
          <p14:tracePt t="25612" x="4895850" y="1885950"/>
          <p14:tracePt t="25628" x="4927600" y="1873250"/>
          <p14:tracePt t="25645" x="4946650" y="1873250"/>
          <p14:tracePt t="25662" x="4965700" y="1873250"/>
          <p14:tracePt t="25678" x="4997450" y="1873250"/>
          <p14:tracePt t="25695" x="5048250" y="1885950"/>
          <p14:tracePt t="25712" x="5111750" y="1905000"/>
          <p14:tracePt t="25729" x="5162550" y="1924050"/>
          <p14:tracePt t="25745" x="5194300" y="1924050"/>
          <p14:tracePt t="25762" x="5219700" y="1924050"/>
          <p14:tracePt t="25778" x="5232400" y="1924050"/>
          <p14:tracePt t="25795" x="5238750" y="1924050"/>
          <p14:tracePt t="25964" x="5238750" y="1930400"/>
          <p14:tracePt t="25980" x="5238750" y="1943100"/>
          <p14:tracePt t="25996" x="5238750" y="1993900"/>
          <p14:tracePt t="26012" x="5257800" y="2051050"/>
          <p14:tracePt t="26028" x="5283200" y="2133600"/>
          <p14:tracePt t="26045" x="5327650" y="2216150"/>
          <p14:tracePt t="26062" x="5372100" y="2292350"/>
          <p14:tracePt t="26079" x="5429250" y="2387600"/>
          <p14:tracePt t="26095" x="5473700" y="2457450"/>
          <p14:tracePt t="26112" x="5505450" y="2495550"/>
          <p14:tracePt t="26128" x="5518150" y="2514600"/>
          <p14:tracePt t="26188" x="5524500" y="2527300"/>
          <p14:tracePt t="26196" x="5537200" y="2540000"/>
          <p14:tracePt t="26205" x="5562600" y="2559050"/>
          <p14:tracePt t="26213" x="5594350" y="2584450"/>
          <p14:tracePt t="26228" x="5657850" y="2616200"/>
          <p14:tracePt t="26245" x="5727700" y="2628900"/>
          <p14:tracePt t="26262" x="5772150" y="2647950"/>
          <p14:tracePt t="26279" x="5816600" y="2667000"/>
          <p14:tracePt t="26296" x="5854700" y="2673350"/>
          <p14:tracePt t="26312" x="5892800" y="2686050"/>
          <p14:tracePt t="26329" x="5949950" y="2698750"/>
          <p14:tracePt t="26345" x="6000750" y="2717800"/>
          <p14:tracePt t="26363" x="6038850" y="2724150"/>
          <p14:tracePt t="26379" x="6057900" y="2730500"/>
          <p14:tracePt t="26396" x="6064250" y="2736850"/>
          <p14:tracePt t="26421" x="6076950" y="2768600"/>
          <p14:tracePt t="26429" x="6083300" y="2787650"/>
          <p14:tracePt t="26445" x="6115050" y="2832100"/>
          <p14:tracePt t="26462" x="6146800" y="2870200"/>
          <p14:tracePt t="26479" x="6178550" y="2901950"/>
          <p14:tracePt t="26496" x="6178550" y="2914650"/>
          <p14:tracePt t="26512" x="6178550" y="2921000"/>
          <p14:tracePt t="26528" x="6178550" y="2940050"/>
          <p14:tracePt t="26545" x="6172200" y="2965450"/>
          <p14:tracePt t="26562" x="6172200" y="2971800"/>
          <p14:tracePt t="26579" x="6165850" y="2971800"/>
          <p14:tracePt t="26861" x="6165850" y="2978150"/>
          <p14:tracePt t="26869" x="6153150" y="2984500"/>
          <p14:tracePt t="26878" x="6134100" y="2990850"/>
          <p14:tracePt t="26896" x="6089650" y="3003550"/>
          <p14:tracePt t="26912" x="6038850" y="3022600"/>
          <p14:tracePt t="26928" x="6000750" y="3035300"/>
          <p14:tracePt t="26945" x="5969000" y="3048000"/>
          <p14:tracePt t="26962" x="5937250" y="3060700"/>
          <p14:tracePt t="26978" x="5924550" y="3079750"/>
          <p14:tracePt t="26997" x="5880100" y="3117850"/>
          <p14:tracePt t="27012" x="5867400" y="3136900"/>
          <p14:tracePt t="27028" x="5829300" y="3155950"/>
          <p14:tracePt t="27045" x="5816600" y="3162300"/>
          <p14:tracePt t="27062" x="5784850" y="3168650"/>
          <p14:tracePt t="27078" x="5721350" y="3181350"/>
          <p14:tracePt t="27096" x="5651500" y="3213100"/>
          <p14:tracePt t="27112" x="5568950" y="3244850"/>
          <p14:tracePt t="27128" x="5492750" y="3276600"/>
          <p14:tracePt t="27145" x="5441950" y="3282950"/>
          <p14:tracePt t="27162" x="5422900" y="3289300"/>
          <p14:tracePt t="27195" x="5422900" y="3295650"/>
          <p14:tracePt t="27228" x="5416550" y="3295650"/>
          <p14:tracePt t="27262" x="5403850" y="3302000"/>
          <p14:tracePt t="27279" x="5372100" y="3321050"/>
          <p14:tracePt t="27295" x="5346700" y="3359150"/>
          <p14:tracePt t="27312" x="5302250" y="3403600"/>
          <p14:tracePt t="27328" x="5245100" y="3479800"/>
          <p14:tracePt t="27346" x="5124450" y="3575050"/>
          <p14:tracePt t="27362" x="5003800" y="3683000"/>
          <p14:tracePt t="27379" x="4908550" y="3790950"/>
          <p14:tracePt t="27396" x="4756150" y="3930650"/>
          <p14:tracePt t="27412" x="4603750" y="4038600"/>
          <p14:tracePt t="27428" x="4425950" y="4159250"/>
          <p14:tracePt t="27445" x="4216400" y="4298950"/>
          <p14:tracePt t="27462" x="3987800" y="4425950"/>
          <p14:tracePt t="27479" x="3784600" y="4527550"/>
          <p14:tracePt t="27496" x="3613150" y="4572000"/>
          <p14:tracePt t="27512" x="3435350" y="4591050"/>
          <p14:tracePt t="27529" x="3282950" y="4591050"/>
          <p14:tracePt t="27545" x="3155950" y="4584700"/>
          <p14:tracePt t="27562" x="3054350" y="4584700"/>
          <p14:tracePt t="27579" x="2984500" y="4565650"/>
          <p14:tracePt t="27597" x="2946400" y="4552950"/>
          <p14:tracePt t="27612" x="2908300" y="4540250"/>
          <p14:tracePt t="27629" x="2851150" y="4514850"/>
          <p14:tracePt t="27645" x="2781300" y="4489450"/>
          <p14:tracePt t="27662" x="2698750" y="4464050"/>
          <p14:tracePt t="27679" x="2622550" y="4438650"/>
          <p14:tracePt t="27696" x="2540000" y="4413250"/>
          <p14:tracePt t="27712" x="2444750" y="4381500"/>
          <p14:tracePt t="27729" x="2368550" y="4349750"/>
          <p14:tracePt t="27745" x="2273300" y="4318000"/>
          <p14:tracePt t="27762" x="2197100" y="4286250"/>
          <p14:tracePt t="27779" x="2159000" y="4241800"/>
          <p14:tracePt t="27796" x="2063750" y="4191000"/>
          <p14:tracePt t="27812" x="2019300" y="4178300"/>
          <p14:tracePt t="27828" x="2000250" y="4171950"/>
          <p14:tracePt t="27845" x="1993900" y="4171950"/>
          <p14:tracePt t="27878" x="1987550" y="4171950"/>
          <p14:tracePt t="27895" x="1987550" y="4165600"/>
          <p14:tracePt t="27912" x="1962150" y="4159250"/>
          <p14:tracePt t="27929" x="1930400" y="4140200"/>
          <p14:tracePt t="27946" x="1905000" y="4127500"/>
          <p14:tracePt t="27962" x="1873250" y="4114800"/>
          <p14:tracePt t="27978" x="1854200" y="4102100"/>
          <p14:tracePt t="27996" x="1809750" y="4083050"/>
          <p14:tracePt t="28012" x="1797050" y="4070350"/>
          <p14:tracePt t="28028" x="1797050" y="4057650"/>
          <p14:tracePt t="28046" x="1790700" y="4038600"/>
          <p14:tracePt t="28062" x="1790700" y="4013200"/>
          <p14:tracePt t="28078" x="1790700" y="3975100"/>
          <p14:tracePt t="28095" x="1790700" y="3956050"/>
          <p14:tracePt t="28112" x="1790700" y="3943350"/>
          <p14:tracePt t="28129" x="1797050" y="3930650"/>
          <p14:tracePt t="28145" x="1803400" y="3924300"/>
          <p14:tracePt t="28162" x="1816100" y="3905250"/>
          <p14:tracePt t="28179" x="1822450" y="3892550"/>
          <p14:tracePt t="28195" x="1841500" y="3879850"/>
          <p14:tracePt t="28197" x="1854200" y="3867150"/>
          <p14:tracePt t="28212" x="1885950" y="3854450"/>
          <p14:tracePt t="28228" x="1911350" y="3835400"/>
          <p14:tracePt t="28245" x="1943100" y="3822700"/>
          <p14:tracePt t="28262" x="1949450" y="3810000"/>
          <p14:tracePt t="28278" x="1962150" y="3803650"/>
          <p14:tracePt t="28295" x="1981200" y="3797300"/>
          <p14:tracePt t="28312" x="2006600" y="3790950"/>
          <p14:tracePt t="28328" x="2038350" y="3784600"/>
          <p14:tracePt t="28346" x="2070100" y="3771900"/>
          <p14:tracePt t="28362" x="2114550" y="3759200"/>
          <p14:tracePt t="28378" x="2146300" y="3752850"/>
          <p14:tracePt t="28395" x="2184400" y="3746500"/>
          <p14:tracePt t="28412" x="2235200" y="3746500"/>
          <p14:tracePt t="28428" x="2247900" y="3746500"/>
          <p14:tracePt t="28445" x="2266950" y="3746500"/>
          <p14:tracePt t="28462" x="2286000" y="3746500"/>
          <p14:tracePt t="28478" x="2292350" y="3746500"/>
          <p14:tracePt t="28495" x="2298700" y="3746500"/>
          <p14:tracePt t="28512" x="2305050" y="3746500"/>
          <p14:tracePt t="28528" x="2336800" y="3746500"/>
          <p14:tracePt t="28545" x="2368550" y="3752850"/>
          <p14:tracePt t="28562" x="2413000" y="3765550"/>
          <p14:tracePt t="28579" x="2438400" y="3778250"/>
          <p14:tracePt t="28596" x="2470150" y="3797300"/>
          <p14:tracePt t="28612" x="2476500" y="3803650"/>
          <p14:tracePt t="28629" x="2482850" y="3816350"/>
          <p14:tracePt t="28645" x="2501900" y="3835400"/>
          <p14:tracePt t="28662" x="2520950" y="3854450"/>
          <p14:tracePt t="28678" x="2527300" y="3860800"/>
          <p14:tracePt t="28695" x="2533650" y="3879850"/>
          <p14:tracePt t="28712" x="2540000" y="3886200"/>
          <p14:tracePt t="28729" x="2546350" y="3905250"/>
          <p14:tracePt t="28746" x="2559050" y="3930650"/>
          <p14:tracePt t="28762" x="2565400" y="3949700"/>
          <p14:tracePt t="28779" x="2565400" y="3975100"/>
          <p14:tracePt t="28796" x="2571750" y="4006850"/>
          <p14:tracePt t="28812" x="2571750" y="4038600"/>
          <p14:tracePt t="28828" x="2571750" y="4083050"/>
          <p14:tracePt t="28845" x="2571750" y="4133850"/>
          <p14:tracePt t="28863" x="2546350" y="4197350"/>
          <p14:tracePt t="28879" x="2501900" y="4260850"/>
          <p14:tracePt t="28895" x="2457450" y="4305300"/>
          <p14:tracePt t="28912" x="2406650" y="4337050"/>
          <p14:tracePt t="28929" x="2374900" y="4349750"/>
          <p14:tracePt t="28946" x="2362200" y="4349750"/>
          <p14:tracePt t="28981" x="2355850" y="4349750"/>
          <p14:tracePt t="28996" x="2311400" y="4318000"/>
          <p14:tracePt t="29012" x="2260600" y="4273550"/>
          <p14:tracePt t="29029" x="2209800" y="4222750"/>
          <p14:tracePt t="29045" x="2159000" y="4178300"/>
          <p14:tracePt t="29062" x="2127250" y="4152900"/>
          <p14:tracePt t="29079" x="2095500" y="4121150"/>
          <p14:tracePt t="29095" x="2082800" y="4102100"/>
          <p14:tracePt t="29112" x="2070100" y="4083050"/>
          <p14:tracePt t="29129" x="2063750" y="4057650"/>
          <p14:tracePt t="29145" x="2051050" y="4013200"/>
          <p14:tracePt t="29162" x="2025650" y="3949700"/>
          <p14:tracePt t="29179" x="2000250" y="3867150"/>
          <p14:tracePt t="29195" x="1993900" y="3810000"/>
          <p14:tracePt t="29197" x="2012950" y="3797300"/>
          <p14:tracePt t="29212" x="2044700" y="3765550"/>
          <p14:tracePt t="29229" x="2133600" y="3721100"/>
          <p14:tracePt t="29245" x="2266950" y="3676650"/>
          <p14:tracePt t="29262" x="2444750" y="3644900"/>
          <p14:tracePt t="29278" x="2654300" y="3638550"/>
          <p14:tracePt t="29295" x="2876550" y="3632200"/>
          <p14:tracePt t="29312" x="3124200" y="3632200"/>
          <p14:tracePt t="29328" x="3359150" y="3619500"/>
          <p14:tracePt t="29345" x="3530600" y="3619500"/>
          <p14:tracePt t="29364" x="3765550" y="3613150"/>
          <p14:tracePt t="29379" x="3848100" y="3613150"/>
          <p14:tracePt t="29395" x="4044950" y="3594100"/>
          <p14:tracePt t="29397" x="4159250" y="3575050"/>
          <p14:tracePt t="29413" x="4419600" y="3479800"/>
          <p14:tracePt t="29429" x="4686300" y="3352800"/>
          <p14:tracePt t="29445" x="4940300" y="3219450"/>
          <p14:tracePt t="29462" x="5124450" y="3079750"/>
          <p14:tracePt t="29479" x="5276850" y="2997200"/>
          <p14:tracePt t="29496" x="5372100" y="2933700"/>
          <p14:tracePt t="29512" x="5422900" y="2882900"/>
          <p14:tracePt t="29529" x="5435600" y="2851150"/>
          <p14:tracePt t="29546" x="5441950" y="2832100"/>
          <p14:tracePt t="29562" x="5441950" y="2819400"/>
          <p14:tracePt t="29579" x="5448300" y="2813050"/>
          <p14:tracePt t="29597" x="5461000" y="2781300"/>
          <p14:tracePt t="29612" x="5480050" y="2762250"/>
          <p14:tracePt t="29629" x="5492750" y="2736850"/>
          <p14:tracePt t="29645" x="5492750" y="2711450"/>
          <p14:tracePt t="29662" x="5505450" y="2686050"/>
          <p14:tracePt t="29678" x="5518150" y="2635250"/>
          <p14:tracePt t="29695" x="5530850" y="2590800"/>
          <p14:tracePt t="29712" x="5543550" y="2565400"/>
          <p14:tracePt t="29728" x="5549900" y="2546350"/>
          <p14:tracePt t="29745" x="5549900" y="2540000"/>
          <p14:tracePt t="29762" x="5549900" y="2527300"/>
          <p14:tracePt t="29779" x="5549900" y="2514600"/>
          <p14:tracePt t="29795" x="5549900" y="2508250"/>
          <p14:tracePt t="29812" x="5556250" y="2495550"/>
          <p14:tracePt t="29916" x="5562600" y="2495550"/>
          <p14:tracePt t="29925" x="5600700" y="2495550"/>
          <p14:tracePt t="29932" x="5626100" y="2495550"/>
          <p14:tracePt t="29945" x="5651500" y="2495550"/>
          <p14:tracePt t="29962" x="5683250" y="2495550"/>
          <p14:tracePt t="29979" x="5702300" y="2495550"/>
          <p14:tracePt t="29995" x="5708650" y="2495550"/>
          <p14:tracePt t="30060" x="5689600" y="2514600"/>
          <p14:tracePt t="30068" x="5676900" y="2540000"/>
          <p14:tracePt t="30078" x="5664200" y="2565400"/>
          <p14:tracePt t="30096" x="5613400" y="2635250"/>
          <p14:tracePt t="30112" x="5556250" y="2717800"/>
          <p14:tracePt t="30129" x="5499100" y="2787650"/>
          <p14:tracePt t="30145" x="5441950" y="2857500"/>
          <p14:tracePt t="30162" x="5372100" y="2927350"/>
          <p14:tracePt t="30178" x="5308600" y="2978150"/>
          <p14:tracePt t="30196" x="5276850" y="3022600"/>
          <p14:tracePt t="30212" x="5270500" y="3041650"/>
          <p14:tracePt t="30228" x="5251450" y="3060700"/>
          <p14:tracePt t="30245" x="5238750" y="3079750"/>
          <p14:tracePt t="30262" x="5232400" y="3098800"/>
          <p14:tracePt t="30279" x="5232400" y="3111500"/>
          <p14:tracePt t="30295" x="5226050" y="3117850"/>
          <p14:tracePt t="30312" x="5219700" y="3136900"/>
          <p14:tracePt t="30328" x="5213350" y="3149600"/>
          <p14:tracePt t="30345" x="5213350" y="3168650"/>
          <p14:tracePt t="30363" x="5213350" y="3175000"/>
          <p14:tracePt t="30413" x="5245100" y="3168650"/>
          <p14:tracePt t="30420" x="5276850" y="3155950"/>
          <p14:tracePt t="30429" x="5308600" y="3143250"/>
          <p14:tracePt t="30445" x="5372100" y="3117850"/>
          <p14:tracePt t="30462" x="5467350" y="3079750"/>
          <p14:tracePt t="30479" x="5588000" y="3022600"/>
          <p14:tracePt t="30495" x="5689600" y="2965450"/>
          <p14:tracePt t="30512" x="5765800" y="2914650"/>
          <p14:tracePt t="30528" x="5797550" y="2889250"/>
          <p14:tracePt t="30545" x="5803900" y="2882900"/>
          <p14:tracePt t="30620" x="5803900" y="2889250"/>
          <p14:tracePt t="30628" x="5797550" y="2927350"/>
          <p14:tracePt t="30636" x="5784850" y="2978150"/>
          <p14:tracePt t="30646" x="5765800" y="3048000"/>
          <p14:tracePt t="30662" x="5715000" y="3187700"/>
          <p14:tracePt t="30679" x="5670550" y="3340100"/>
          <p14:tracePt t="30696" x="5626100" y="3505200"/>
          <p14:tracePt t="30712" x="5575300" y="3663950"/>
          <p14:tracePt t="30729" x="5575300" y="3790950"/>
          <p14:tracePt t="30746" x="5562600" y="3905250"/>
          <p14:tracePt t="30762" x="5556250" y="4013200"/>
          <p14:tracePt t="30778" x="5549900" y="4102100"/>
          <p14:tracePt t="30780" x="5549900" y="4127500"/>
          <p14:tracePt t="30795" x="5549900" y="4140200"/>
          <p14:tracePt t="30812" x="5556250" y="4146550"/>
          <p14:tracePt t="30932" x="5568950" y="4146550"/>
          <p14:tracePt t="30940" x="5581650" y="4146550"/>
          <p14:tracePt t="30948" x="5600700" y="4146550"/>
          <p14:tracePt t="30962" x="5626100" y="4146550"/>
          <p14:tracePt t="30978" x="5670550" y="4146550"/>
          <p14:tracePt t="30996" x="5759450" y="4146550"/>
          <p14:tracePt t="31012" x="5822950" y="4146550"/>
          <p14:tracePt t="31029" x="5880100" y="4146550"/>
          <p14:tracePt t="31046" x="5892800" y="4146550"/>
          <p14:tracePt t="31092" x="5886450" y="4152900"/>
          <p14:tracePt t="31100" x="5886450" y="4159250"/>
          <p14:tracePt t="31112" x="5880100" y="4159250"/>
          <p14:tracePt t="31129" x="5873750" y="4159250"/>
          <p14:tracePt t="31145" x="5867400" y="4184650"/>
          <p14:tracePt t="31162" x="5861050" y="4210050"/>
          <p14:tracePt t="31179" x="5854700" y="4235450"/>
          <p14:tracePt t="31195" x="5854700" y="4273550"/>
          <p14:tracePt t="31197" x="5848350" y="4292600"/>
          <p14:tracePt t="31212" x="5848350" y="4330700"/>
          <p14:tracePt t="31229" x="5842000" y="4375150"/>
          <p14:tracePt t="31245" x="5835650" y="4400550"/>
          <p14:tracePt t="31262" x="5835650" y="4432300"/>
          <p14:tracePt t="31278" x="5829300" y="4445000"/>
          <p14:tracePt t="31295" x="5829300" y="4451350"/>
          <p14:tracePt t="31312" x="5829300" y="4470400"/>
          <p14:tracePt t="31328" x="5829300" y="4483100"/>
          <p14:tracePt t="31345" x="5822950" y="4508500"/>
          <p14:tracePt t="31362" x="5822950" y="4533900"/>
          <p14:tracePt t="31378" x="5816600" y="4552950"/>
          <p14:tracePt t="31395" x="5810250" y="4572000"/>
          <p14:tracePt t="31412" x="5803900" y="4578350"/>
          <p14:tracePt t="31508" x="5791200" y="4578350"/>
          <p14:tracePt t="31516" x="5784850" y="4572000"/>
          <p14:tracePt t="31525" x="5772150" y="4565650"/>
          <p14:tracePt t="31532" x="5765800" y="4565650"/>
          <p14:tracePt t="31545" x="5759450" y="4559300"/>
          <p14:tracePt t="31562" x="5753100" y="4559300"/>
          <p14:tracePt t="31578" x="5740400" y="4552950"/>
          <p14:tracePt t="31595" x="5734050" y="4546600"/>
          <p14:tracePt t="31701" x="5734050" y="4540250"/>
          <p14:tracePt t="31716" x="5734050" y="4533900"/>
          <p14:tracePt t="31741" x="5734050" y="4527550"/>
          <p14:tracePt t="31764" x="5740400" y="4527550"/>
          <p14:tracePt t="31773" x="5740400" y="4521200"/>
          <p14:tracePt t="31780" x="5746750" y="4514850"/>
          <p14:tracePt t="31795" x="5753100" y="4508500"/>
          <p14:tracePt t="31812" x="5772150" y="4483100"/>
          <p14:tracePt t="31829" x="5772150" y="4470400"/>
          <p14:tracePt t="31845" x="5778500" y="4470400"/>
          <p14:tracePt t="31892" x="5784850" y="4464050"/>
          <p14:tracePt t="31900" x="5784850" y="4457700"/>
          <p14:tracePt t="31912" x="5791200" y="4451350"/>
          <p14:tracePt t="31929" x="5797550" y="4445000"/>
          <p14:tracePt t="31946" x="5797550" y="4432300"/>
          <p14:tracePt t="32013" x="5797550" y="4425950"/>
          <p14:tracePt t="32021" x="5810250" y="4413250"/>
          <p14:tracePt t="32180" x="5816600" y="4413250"/>
          <p14:tracePt t="32189" x="5816600" y="4394200"/>
          <p14:tracePt t="32197" x="5822950" y="4394200"/>
          <p14:tracePt t="32212" x="5822950" y="4375150"/>
          <p14:tracePt t="32229" x="5829300" y="4362450"/>
          <p14:tracePt t="32246" x="5842000" y="4343400"/>
          <p14:tracePt t="32262" x="5848350" y="4324350"/>
          <p14:tracePt t="32279" x="5854700" y="4298950"/>
          <p14:tracePt t="32295" x="5861050" y="4292600"/>
          <p14:tracePt t="32312" x="5867400" y="4279900"/>
          <p14:tracePt t="32329" x="5873750" y="4267200"/>
          <p14:tracePt t="32345" x="5873750" y="4260850"/>
          <p14:tracePt t="32362" x="5873750" y="4254500"/>
          <p14:tracePt t="32469" x="5880100" y="4241800"/>
          <p14:tracePt t="32477" x="5880100" y="4235450"/>
          <p14:tracePt t="32484" x="5886450" y="4229100"/>
          <p14:tracePt t="32495" x="5886450" y="4222750"/>
          <p14:tracePt t="32512" x="5886450" y="4191000"/>
          <p14:tracePt t="32528" x="5886450" y="4152900"/>
          <p14:tracePt t="32545" x="5886450" y="4121150"/>
          <p14:tracePt t="32562" x="5886450" y="4108450"/>
          <p14:tracePt t="32578" x="5886450" y="4095750"/>
          <p14:tracePt t="32595" x="5886450" y="4083050"/>
          <p14:tracePt t="32613" x="5886450" y="4076700"/>
          <p14:tracePt t="33197" x="5886450" y="4089400"/>
          <p14:tracePt t="33205" x="5899150" y="4095750"/>
          <p14:tracePt t="33213" x="5905500" y="4102100"/>
          <p14:tracePt t="33228" x="5905500" y="4114800"/>
          <p14:tracePt t="33245" x="5905500" y="4127500"/>
          <p14:tracePt t="33262" x="5905500" y="4140200"/>
          <p14:tracePt t="33278" x="5905500" y="4159250"/>
          <p14:tracePt t="33296" x="5905500" y="4178300"/>
          <p14:tracePt t="33312" x="5905500" y="4191000"/>
          <p14:tracePt t="33328" x="5905500" y="4210050"/>
          <p14:tracePt t="33345" x="5911850" y="4216400"/>
          <p14:tracePt t="33362" x="5911850" y="4229100"/>
          <p14:tracePt t="33379" x="5911850" y="4241800"/>
          <p14:tracePt t="33396" x="5911850" y="4273550"/>
          <p14:tracePt t="33412" x="5918200" y="4305300"/>
          <p14:tracePt t="33429" x="5918200" y="4324350"/>
          <p14:tracePt t="33445" x="5918200" y="4343400"/>
          <p14:tracePt t="33462" x="5918200" y="4356100"/>
          <p14:tracePt t="33532" x="5918200" y="4362450"/>
          <p14:tracePt t="33541" x="5918200" y="4375150"/>
          <p14:tracePt t="33580" x="5918200" y="4381500"/>
          <p14:tracePt t="33588" x="5918200" y="4387850"/>
          <p14:tracePt t="33604" x="5918200" y="4394200"/>
          <p14:tracePt t="33613" x="5918200" y="4400550"/>
          <p14:tracePt t="33629" x="5905500" y="4400550"/>
          <p14:tracePt t="33645" x="5899150" y="4413250"/>
          <p14:tracePt t="33662" x="5892800" y="4413250"/>
          <p14:tracePt t="33679" x="5892800" y="4419600"/>
          <p14:tracePt t="33956" x="5886450" y="4419600"/>
          <p14:tracePt t="39565" x="5899150" y="4419600"/>
          <p14:tracePt t="39573" x="5937250" y="4419600"/>
          <p14:tracePt t="39580" x="5962650" y="4419600"/>
          <p14:tracePt t="39596" x="5988050" y="4419600"/>
          <p14:tracePt t="39612" x="6026150" y="4419600"/>
          <p14:tracePt t="39652" x="6032500" y="4419600"/>
          <p14:tracePt t="39662" x="6032500" y="4425950"/>
          <p14:tracePt t="39678" x="6045200" y="4432300"/>
          <p14:tracePt t="39695" x="6070600" y="4432300"/>
          <p14:tracePt t="39712" x="6121400" y="4432300"/>
          <p14:tracePt t="39729" x="6165850" y="4432300"/>
          <p14:tracePt t="39745" x="6191250" y="4432300"/>
          <p14:tracePt t="39762" x="6210300" y="4432300"/>
          <p14:tracePt t="39779" x="6223000" y="4432300"/>
          <p14:tracePt t="39796" x="6261100" y="4432300"/>
          <p14:tracePt t="39797" x="6292850" y="4432300"/>
          <p14:tracePt t="39812" x="6362700" y="4438650"/>
          <p14:tracePt t="39829" x="6407150" y="4438650"/>
          <p14:tracePt t="39845" x="6413500" y="4438650"/>
          <p14:tracePt t="39862" x="6413500" y="4445000"/>
          <p14:tracePt t="39899" x="6413500" y="4457700"/>
          <p14:tracePt t="39912" x="6413500" y="4483100"/>
          <p14:tracePt t="39929" x="6413500" y="4502150"/>
          <p14:tracePt t="39945" x="6413500" y="4527550"/>
          <p14:tracePt t="39962" x="6413500" y="4565650"/>
          <p14:tracePt t="39978" x="6413500" y="4591050"/>
          <p14:tracePt t="39995" x="6413500" y="4616450"/>
          <p14:tracePt t="40012" x="6413500" y="4622800"/>
          <p14:tracePt t="40125" x="6426200" y="4622800"/>
          <p14:tracePt t="40132" x="6445250" y="4622800"/>
          <p14:tracePt t="40141" x="6457950" y="4622800"/>
          <p14:tracePt t="40148" x="6470650" y="4622800"/>
          <p14:tracePt t="40162" x="6489700" y="4629150"/>
          <p14:tracePt t="40179" x="6521450" y="4641850"/>
          <p14:tracePt t="40196" x="6578600" y="4635500"/>
          <p14:tracePt t="40212" x="6616700" y="4648200"/>
          <p14:tracePt t="40229" x="6661150" y="4648200"/>
          <p14:tracePt t="40245" x="6705600" y="4654550"/>
          <p14:tracePt t="40262" x="6743700" y="4654550"/>
          <p14:tracePt t="40279" x="6769100" y="4654550"/>
          <p14:tracePt t="40296" x="6775450" y="4654550"/>
          <p14:tracePt t="40348" x="6775450" y="4660900"/>
          <p14:tracePt t="40357" x="6769100" y="4660900"/>
          <p14:tracePt t="40364" x="6762750" y="4660900"/>
          <p14:tracePt t="40378" x="6743700" y="4660900"/>
          <p14:tracePt t="40396" x="6686550" y="4686300"/>
          <p14:tracePt t="40412" x="6673850" y="4686300"/>
          <p14:tracePt t="40445" x="6667500" y="4686300"/>
          <p14:tracePt t="40462" x="6654800" y="4679950"/>
          <p14:tracePt t="40478" x="6623050" y="4679950"/>
          <p14:tracePt t="40495" x="6578600" y="4679950"/>
          <p14:tracePt t="40512" x="6534150" y="4679950"/>
          <p14:tracePt t="40529" x="6508750" y="4679950"/>
          <p14:tracePt t="40692" x="6502400" y="4679950"/>
          <p14:tracePt t="40725" x="6496050" y="4679950"/>
          <p14:tracePt t="40772" x="6496050" y="4673600"/>
          <p14:tracePt t="46804" x="6470650" y="4673600"/>
          <p14:tracePt t="46813" x="6419850" y="4673600"/>
          <p14:tracePt t="46829" x="6305550" y="4679950"/>
          <p14:tracePt t="46845" x="6273800" y="4686300"/>
          <p14:tracePt t="46862" x="6273800" y="4679950"/>
          <p14:tracePt t="46879" x="6324600" y="4629150"/>
          <p14:tracePt t="46895" x="6470650" y="4521200"/>
          <p14:tracePt t="46912" x="6604000" y="4330700"/>
          <p14:tracePt t="46929" x="6743700" y="4133850"/>
          <p14:tracePt t="46946" x="6908800" y="3937000"/>
          <p14:tracePt t="46962" x="7105650" y="3727450"/>
          <p14:tracePt t="46979" x="7277100" y="3511550"/>
          <p14:tracePt t="46996" x="7454900" y="3282950"/>
          <p14:tracePt t="47012" x="7524750" y="3181350"/>
          <p14:tracePt t="47029" x="7594600" y="3079750"/>
          <p14:tracePt t="47046" x="7651750" y="2959100"/>
          <p14:tracePt t="47062" x="7677150" y="2857500"/>
          <p14:tracePt t="47079" x="7677150" y="2813050"/>
          <p14:tracePt t="47095" x="7677150" y="2787650"/>
          <p14:tracePt t="47112" x="7677150" y="2781300"/>
          <p14:tracePt t="47129" x="7677150" y="2774950"/>
          <p14:tracePt t="47146" x="7677150" y="2762250"/>
          <p14:tracePt t="47188" x="7677150" y="2755900"/>
          <p14:tracePt t="47237" x="7683500" y="2755900"/>
          <p14:tracePt t="47244" x="7689850" y="2749550"/>
          <p14:tracePt t="47262" x="7689850" y="2743200"/>
          <p14:tracePt t="47278" x="7696200" y="2736850"/>
          <p14:tracePt t="47316" x="7689850" y="2736850"/>
          <p14:tracePt t="47332" x="7683500" y="2736850"/>
          <p14:tracePt t="47345" x="7677150" y="2736850"/>
          <p14:tracePt t="47379" x="7670800" y="2724150"/>
          <p14:tracePt t="47396" x="7626350" y="2686050"/>
          <p14:tracePt t="47412" x="7556500" y="2647950"/>
          <p14:tracePt t="47429" x="7473950" y="2616200"/>
          <p14:tracePt t="47446" x="7397750" y="2603500"/>
          <p14:tracePt t="47462" x="7366000" y="2590800"/>
          <p14:tracePt t="47479" x="7359650" y="2584450"/>
          <p14:tracePt t="47533" x="7359650" y="2578100"/>
          <p14:tracePt t="47540" x="7366000" y="2571750"/>
          <p14:tracePt t="47548" x="7372350" y="2552700"/>
          <p14:tracePt t="47563" x="7385050" y="2533650"/>
          <p14:tracePt t="47579" x="7423150" y="2476500"/>
          <p14:tracePt t="47581" x="7448550" y="2444750"/>
          <p14:tracePt t="47596" x="7512050" y="2355850"/>
          <p14:tracePt t="47612" x="7600950" y="2266950"/>
          <p14:tracePt t="47629" x="7702550" y="2171700"/>
          <p14:tracePt t="47646" x="7772400" y="2076450"/>
          <p14:tracePt t="47662" x="7835900" y="2000250"/>
          <p14:tracePt t="47679" x="7899400" y="1955800"/>
          <p14:tracePt t="47696" x="7931150" y="1917700"/>
          <p14:tracePt t="47712" x="7969250" y="1898650"/>
          <p14:tracePt t="47729" x="7975600" y="1885950"/>
          <p14:tracePt t="47773" x="7981950" y="1885950"/>
          <p14:tracePt t="47836" x="7975600" y="1885950"/>
          <p14:tracePt t="47844" x="7969250" y="1885950"/>
          <p14:tracePt t="47862" x="7943850" y="1905000"/>
          <p14:tracePt t="47879" x="7905750" y="1949450"/>
          <p14:tracePt t="47895" x="7854950" y="2019300"/>
          <p14:tracePt t="47912" x="7785100" y="2095500"/>
          <p14:tracePt t="47929" x="7696200" y="2165350"/>
          <p14:tracePt t="47946" x="7607300" y="2216150"/>
          <p14:tracePt t="47962" x="7569200" y="2286000"/>
          <p14:tracePt t="47979" x="7537450" y="2324100"/>
          <p14:tracePt t="47996" x="7524750" y="2349500"/>
          <p14:tracePt t="48093" x="7550150" y="2343150"/>
          <p14:tracePt t="48100" x="7600950" y="2324100"/>
          <p14:tracePt t="48112" x="7658100" y="2298700"/>
          <p14:tracePt t="48129" x="7804150" y="2235200"/>
          <p14:tracePt t="48146" x="7943850" y="2178050"/>
          <p14:tracePt t="48162" x="8096250" y="2108200"/>
          <p14:tracePt t="48179" x="8216900" y="2044700"/>
          <p14:tracePt t="48196" x="8331200" y="1968500"/>
          <p14:tracePt t="48212" x="8350250" y="1955800"/>
          <p14:tracePt t="48229" x="8356600" y="1955800"/>
          <p14:tracePt t="48262" x="8356600" y="1949450"/>
          <p14:tracePt t="48316" x="8356600" y="1955800"/>
          <p14:tracePt t="48324" x="8356600" y="1962150"/>
          <p14:tracePt t="48332" x="8356600" y="1974850"/>
          <p14:tracePt t="48345" x="8331200" y="1993900"/>
          <p14:tracePt t="48362" x="8248650" y="2051050"/>
          <p14:tracePt t="48379" x="8178800" y="2114550"/>
          <p14:tracePt t="48396" x="8045450" y="2190750"/>
          <p14:tracePt t="48412" x="7962900" y="2247900"/>
          <p14:tracePt t="48429" x="7880350" y="2311400"/>
          <p14:tracePt t="48445" x="7778750" y="2355850"/>
          <p14:tracePt t="48462" x="7664450" y="2413000"/>
          <p14:tracePt t="48479" x="7556500" y="2451100"/>
          <p14:tracePt t="48495" x="7461250" y="2476500"/>
          <p14:tracePt t="48512" x="7397750" y="2495550"/>
          <p14:tracePt t="48529" x="7359650" y="2514600"/>
          <p14:tracePt t="48545" x="7327900" y="2520950"/>
          <p14:tracePt t="48564" x="7289800" y="2546350"/>
          <p14:tracePt t="48579" x="7277100" y="2546350"/>
          <p14:tracePt t="48595" x="7258050" y="2552700"/>
          <p14:tracePt t="48781" x="7264400" y="2552700"/>
          <p14:tracePt t="48789" x="7270750" y="2552700"/>
          <p14:tracePt t="48798" x="7283450" y="2552700"/>
          <p14:tracePt t="48812" x="7321550" y="2552700"/>
          <p14:tracePt t="48829" x="7378700" y="2552700"/>
          <p14:tracePt t="48846" x="7454900" y="2559050"/>
          <p14:tracePt t="48862" x="7550150" y="2584450"/>
          <p14:tracePt t="48878" x="7639050" y="2616200"/>
          <p14:tracePt t="48896" x="7708900" y="2641600"/>
          <p14:tracePt t="48912" x="7759700" y="2660650"/>
          <p14:tracePt t="48929" x="7797800" y="2673350"/>
          <p14:tracePt t="48946" x="7835900" y="2686050"/>
          <p14:tracePt t="48962" x="7854950" y="2692400"/>
          <p14:tracePt t="48979" x="7880350" y="2705100"/>
          <p14:tracePt t="48996" x="7918450" y="2724150"/>
          <p14:tracePt t="49012" x="7937500" y="2730500"/>
          <p14:tracePt t="49029" x="7950200" y="2736850"/>
          <p14:tracePt t="49108" x="7962900" y="2736850"/>
          <p14:tracePt t="49116" x="7988300" y="2717800"/>
          <p14:tracePt t="49125" x="8013700" y="2698750"/>
          <p14:tracePt t="49132" x="8045450" y="2679700"/>
          <p14:tracePt t="49145" x="8083550" y="2660650"/>
          <p14:tracePt t="49162" x="8153400" y="2616200"/>
          <p14:tracePt t="49179" x="8216900" y="2571750"/>
          <p14:tracePt t="49196" x="8312150" y="2508250"/>
          <p14:tracePt t="49212" x="8369300" y="2457450"/>
          <p14:tracePt t="49229" x="8420100" y="2413000"/>
          <p14:tracePt t="49245" x="8439150" y="2400300"/>
          <p14:tracePt t="49262" x="8445500" y="2393950"/>
          <p14:tracePt t="49295" x="8451850" y="2393950"/>
          <p14:tracePt t="49333" x="8458200" y="2393950"/>
          <p14:tracePt t="49356" x="8445500" y="2406650"/>
          <p14:tracePt t="49364" x="8432800" y="2425700"/>
          <p14:tracePt t="49379" x="8426450" y="2444750"/>
          <p14:tracePt t="49396" x="8401050" y="2501900"/>
          <p14:tracePt t="49412" x="8375650" y="2533650"/>
          <p14:tracePt t="49428" x="8337550" y="2552700"/>
          <p14:tracePt t="49446" x="8324850" y="2571750"/>
          <p14:tracePt t="49462" x="8312150" y="2597150"/>
          <p14:tracePt t="49479" x="8286750" y="2616200"/>
          <p14:tracePt t="49496" x="8223250" y="2641600"/>
          <p14:tracePt t="49512" x="8159750" y="2692400"/>
          <p14:tracePt t="49529" x="8089900" y="2717800"/>
          <p14:tracePt t="49546" x="8026400" y="2743200"/>
          <p14:tracePt t="49563" x="7962900" y="2762250"/>
          <p14:tracePt t="49579" x="7905750" y="2781300"/>
          <p14:tracePt t="49581" x="7886700" y="2787650"/>
          <p14:tracePt t="49596" x="7842250" y="2800350"/>
          <p14:tracePt t="49612" x="7791450" y="2813050"/>
          <p14:tracePt t="49629" x="7721600" y="2813050"/>
          <p14:tracePt t="49645" x="7632700" y="2819400"/>
          <p14:tracePt t="49663" x="7537450" y="2806700"/>
          <p14:tracePt t="49679" x="7473950" y="2787650"/>
          <p14:tracePt t="49696" x="7435850" y="2768600"/>
          <p14:tracePt t="49712" x="7416800" y="2749550"/>
          <p14:tracePt t="49729" x="7391400" y="2736850"/>
          <p14:tracePt t="49745" x="7353300" y="2717800"/>
          <p14:tracePt t="49762" x="7283450" y="2698750"/>
          <p14:tracePt t="49779" x="7156450" y="2692400"/>
          <p14:tracePt t="49796" x="6940550" y="2698750"/>
          <p14:tracePt t="49812" x="6775450" y="2755900"/>
          <p14:tracePt t="49829" x="6584950" y="2851150"/>
          <p14:tracePt t="49846" x="6324600" y="3009900"/>
          <p14:tracePt t="49862" x="6045200" y="3200400"/>
          <p14:tracePt t="49879" x="5753100" y="3403600"/>
          <p14:tracePt t="49895" x="5461000" y="3581400"/>
          <p14:tracePt t="49912" x="5175250" y="3721100"/>
          <p14:tracePt t="49929" x="4927600" y="3797300"/>
          <p14:tracePt t="49945" x="4711700" y="3867150"/>
          <p14:tracePt t="49962" x="4502150" y="3930650"/>
          <p14:tracePt t="49979" x="4305300" y="4006850"/>
          <p14:tracePt t="49996" x="4025900" y="4108450"/>
          <p14:tracePt t="50012" x="3860800" y="4171950"/>
          <p14:tracePt t="50029" x="3733800" y="4222750"/>
          <p14:tracePt t="50046" x="3638550" y="4260850"/>
          <p14:tracePt t="50063" x="3549650" y="4286250"/>
          <p14:tracePt t="50079" x="3479800" y="4305300"/>
          <p14:tracePt t="50095" x="3409950" y="4311650"/>
          <p14:tracePt t="50112" x="3327400" y="4311650"/>
          <p14:tracePt t="50129" x="3232150" y="4311650"/>
          <p14:tracePt t="50145" x="3130550" y="4311650"/>
          <p14:tracePt t="50162" x="3016250" y="4311650"/>
          <p14:tracePt t="50179" x="2882900" y="4311650"/>
          <p14:tracePt t="50196" x="2667000" y="4311650"/>
          <p14:tracePt t="50212" x="2533650" y="4305300"/>
          <p14:tracePt t="50229" x="2438400" y="4311650"/>
          <p14:tracePt t="50246" x="2362200" y="4305300"/>
          <p14:tracePt t="50263" x="2317750" y="4305300"/>
          <p14:tracePt t="50279" x="2266950" y="4305300"/>
          <p14:tracePt t="50296" x="2222500" y="4298950"/>
          <p14:tracePt t="50312" x="2159000" y="4298950"/>
          <p14:tracePt t="50329" x="2089150" y="4298950"/>
          <p14:tracePt t="50346" x="2019300" y="4298950"/>
          <p14:tracePt t="50363" x="1968500" y="4298950"/>
          <p14:tracePt t="50379" x="1911350" y="4298950"/>
          <p14:tracePt t="50396" x="1809750" y="4298950"/>
          <p14:tracePt t="50412" x="1714500" y="4298950"/>
          <p14:tracePt t="50428" x="1638300" y="4298950"/>
          <p14:tracePt t="50446" x="1581150" y="4298950"/>
          <p14:tracePt t="50462" x="1562100" y="4298950"/>
          <p14:tracePt t="50564" x="1562100" y="4292600"/>
          <p14:tracePt t="50636" x="1568450" y="4292600"/>
          <p14:tracePt t="50645" x="1574800" y="4286250"/>
          <p14:tracePt t="50663" x="1593850" y="4279900"/>
          <p14:tracePt t="50679" x="1606550" y="4273550"/>
          <p14:tracePt t="50696" x="1625600" y="4273550"/>
          <p14:tracePt t="50712" x="1638300" y="4267200"/>
          <p14:tracePt t="50746" x="1644650" y="4260850"/>
          <p14:tracePt t="50762" x="1663700" y="4260850"/>
          <p14:tracePt t="50779" x="1682750" y="4254500"/>
          <p14:tracePt t="50796" x="1720850" y="4248150"/>
          <p14:tracePt t="50812" x="1765300" y="4241800"/>
          <p14:tracePt t="50829" x="1784350" y="4241800"/>
          <p14:tracePt t="50846" x="1803400" y="4235450"/>
          <p14:tracePt t="50862" x="1816100" y="4235450"/>
          <p14:tracePt t="50878" x="1828800" y="4235450"/>
          <p14:tracePt t="50895" x="1847850" y="4235450"/>
          <p14:tracePt t="50912" x="1873250" y="4235450"/>
          <p14:tracePt t="50929" x="1892300" y="4235450"/>
          <p14:tracePt t="50945" x="1905000" y="4235450"/>
          <p14:tracePt t="50962" x="1917700" y="4235450"/>
          <p14:tracePt t="50979" x="1930400" y="4235450"/>
          <p14:tracePt t="50996" x="1949450" y="4235450"/>
          <p14:tracePt t="51012" x="1968500" y="4235450"/>
          <p14:tracePt t="51029" x="1987550" y="4229100"/>
          <p14:tracePt t="51046" x="2019300" y="4229100"/>
          <p14:tracePt t="51062" x="2057400" y="4229100"/>
          <p14:tracePt t="51079" x="2120900" y="4229100"/>
          <p14:tracePt t="51095" x="2184400" y="4229100"/>
          <p14:tracePt t="51112" x="2228850" y="4222750"/>
          <p14:tracePt t="51129" x="2273300" y="4222750"/>
          <p14:tracePt t="51145" x="2298700" y="4222750"/>
          <p14:tracePt t="51162" x="2330450" y="4222750"/>
          <p14:tracePt t="51179" x="2381250" y="4222750"/>
          <p14:tracePt t="51196" x="2482850" y="4222750"/>
          <p14:tracePt t="51213" x="2552700" y="4222750"/>
          <p14:tracePt t="51229" x="2616200" y="4222750"/>
          <p14:tracePt t="51246" x="2679700" y="4222750"/>
          <p14:tracePt t="51262" x="2743200" y="4216400"/>
          <p14:tracePt t="51279" x="2819400" y="4216400"/>
          <p14:tracePt t="51295" x="2908300" y="4216400"/>
          <p14:tracePt t="51312" x="2997200" y="4210050"/>
          <p14:tracePt t="51329" x="3086100" y="4203700"/>
          <p14:tracePt t="51345" x="3175000" y="4203700"/>
          <p14:tracePt t="51362" x="3257550" y="4197350"/>
          <p14:tracePt t="51379" x="3371850" y="4184650"/>
          <p14:tracePt t="51396" x="3562350" y="4146550"/>
          <p14:tracePt t="51412" x="3683000" y="4133850"/>
          <p14:tracePt t="51428" x="3778250" y="4127500"/>
          <p14:tracePt t="51446" x="3848100" y="4127500"/>
          <p14:tracePt t="51462" x="3892550" y="4127500"/>
          <p14:tracePt t="51524" x="3892550" y="4133850"/>
          <p14:tracePt t="51533" x="3879850" y="4140200"/>
          <p14:tracePt t="51541" x="3867150" y="4152900"/>
          <p14:tracePt t="51548" x="3848100" y="4165600"/>
          <p14:tracePt t="51562" x="3829050" y="4171950"/>
          <p14:tracePt t="51579" x="3778250" y="4197350"/>
          <p14:tracePt t="51596" x="3689350" y="4229100"/>
          <p14:tracePt t="51612" x="3613150" y="4248150"/>
          <p14:tracePt t="51629" x="3530600" y="4267200"/>
          <p14:tracePt t="51646" x="3448050" y="4298950"/>
          <p14:tracePt t="51662" x="3359150" y="4330700"/>
          <p14:tracePt t="51679" x="3270250" y="4330700"/>
          <p14:tracePt t="51695" x="3187700" y="4330700"/>
          <p14:tracePt t="51712" x="3098800" y="4324350"/>
          <p14:tracePt t="51729" x="2997200" y="4324350"/>
          <p14:tracePt t="51745" x="2889250" y="4324350"/>
          <p14:tracePt t="51762" x="2774950" y="4324350"/>
          <p14:tracePt t="51779" x="2667000" y="4324350"/>
          <p14:tracePt t="51796" x="2552700" y="4324350"/>
          <p14:tracePt t="51812" x="2489200" y="4311650"/>
          <p14:tracePt t="51829" x="2438400" y="4298950"/>
          <p14:tracePt t="51845" x="2413000" y="4292600"/>
          <p14:tracePt t="51862" x="2400300" y="4292600"/>
          <p14:tracePt t="51895" x="2393950" y="4298950"/>
          <p14:tracePt t="51912" x="2374900" y="4305300"/>
          <p14:tracePt t="51929" x="2368550" y="4311650"/>
          <p14:tracePt t="51962" x="2368550" y="4318000"/>
          <p14:tracePt t="52005" x="2368550" y="4330700"/>
          <p14:tracePt t="52012" x="2368550" y="4343400"/>
          <p14:tracePt t="52029" x="2368550" y="4375150"/>
          <p14:tracePt t="52045" x="2368550" y="4394200"/>
          <p14:tracePt t="52062" x="2381250" y="4413250"/>
          <p14:tracePt t="52079" x="2381250" y="4425950"/>
          <p14:tracePt t="52096" x="2381250" y="4432300"/>
          <p14:tracePt t="52112" x="2374900" y="4438650"/>
          <p14:tracePt t="52129" x="2362200" y="4451350"/>
          <p14:tracePt t="52145" x="2330450" y="4476750"/>
          <p14:tracePt t="52162" x="2286000" y="4495800"/>
          <p14:tracePt t="52179" x="2203450" y="4521200"/>
          <p14:tracePt t="52197" x="2025650" y="4546600"/>
          <p14:tracePt t="52212" x="1885950" y="4546600"/>
          <p14:tracePt t="52229" x="1746250" y="4546600"/>
          <p14:tracePt t="52246" x="1612900" y="4546600"/>
          <p14:tracePt t="52262" x="1498600" y="4546600"/>
          <p14:tracePt t="52279" x="1416050" y="4546600"/>
          <p14:tracePt t="52296" x="1346200" y="4546600"/>
          <p14:tracePt t="52312" x="1308100" y="4546600"/>
          <p14:tracePt t="52329" x="1301750" y="4546600"/>
          <p14:tracePt t="52468" x="1320800" y="4546600"/>
          <p14:tracePt t="52477" x="1352550" y="4546600"/>
          <p14:tracePt t="52484" x="1403350" y="4546600"/>
          <p14:tracePt t="52495" x="1466850" y="4546600"/>
          <p14:tracePt t="52512" x="1619250" y="4552950"/>
          <p14:tracePt t="52528" x="1809750" y="4552950"/>
          <p14:tracePt t="52545" x="2012950" y="4559300"/>
          <p14:tracePt t="52564" x="2279650" y="4552950"/>
          <p14:tracePt t="52579" x="2349500" y="4552950"/>
          <p14:tracePt t="52596" x="2463800" y="4546600"/>
          <p14:tracePt t="52612" x="2476500" y="4546600"/>
          <p14:tracePt t="52668" x="2482850" y="4546600"/>
          <p14:tracePt t="52677" x="2489200" y="4546600"/>
          <p14:tracePt t="52684" x="2501900" y="4546600"/>
          <p14:tracePt t="52695" x="2508250" y="4546600"/>
          <p14:tracePt t="52712" x="2514600" y="4546600"/>
          <p14:tracePt t="52749" x="2520950" y="4546600"/>
          <p14:tracePt t="52762" x="2533650" y="4546600"/>
          <p14:tracePt t="52779" x="2571750" y="4546600"/>
          <p14:tracePt t="52796" x="2603500" y="4546600"/>
          <p14:tracePt t="52797" x="2616200" y="4546600"/>
          <p14:tracePt t="52812" x="2628900" y="4540250"/>
          <p14:tracePt t="55332" x="2635250" y="4540250"/>
          <p14:tracePt t="55341" x="2660650" y="4540250"/>
          <p14:tracePt t="55348" x="2686050" y="4540250"/>
          <p14:tracePt t="55362" x="2711450" y="4546600"/>
          <p14:tracePt t="55379" x="2724150" y="4552950"/>
          <p14:tracePt t="55397" x="2724150" y="4572000"/>
          <p14:tracePt t="55412" x="2724150" y="4597400"/>
          <p14:tracePt t="55429" x="2711450" y="4622800"/>
          <p14:tracePt t="55445" x="2679700" y="4660900"/>
          <p14:tracePt t="55462" x="2660650" y="4699000"/>
          <p14:tracePt t="55479" x="2628900" y="4743450"/>
          <p14:tracePt t="55496" x="2609850" y="4768850"/>
          <p14:tracePt t="55513" x="2584450" y="4781550"/>
          <p14:tracePt t="55529" x="2559050" y="4787900"/>
          <p14:tracePt t="55545" x="2514600" y="4794250"/>
          <p14:tracePt t="55562" x="2482850" y="4800600"/>
          <p14:tracePt t="55579" x="2451100" y="4800600"/>
          <p14:tracePt t="55596" x="2438400" y="4794250"/>
          <p14:tracePt t="55612" x="2457450" y="4756150"/>
          <p14:tracePt t="55628" x="2482850" y="4699000"/>
          <p14:tracePt t="55645" x="2514600" y="4660900"/>
          <p14:tracePt t="55662" x="2571750" y="4629150"/>
          <p14:tracePt t="55679" x="2641600" y="4610100"/>
          <p14:tracePt t="55696" x="2743200" y="4584700"/>
          <p14:tracePt t="55712" x="2870200" y="4584700"/>
          <p14:tracePt t="55729" x="2940050" y="4622800"/>
          <p14:tracePt t="55746" x="2971800" y="4679950"/>
          <p14:tracePt t="55762" x="2984500" y="4749800"/>
          <p14:tracePt t="55779" x="2984500" y="4826000"/>
          <p14:tracePt t="55797" x="2952750" y="4927600"/>
          <p14:tracePt t="55812" x="2908300" y="4965700"/>
          <p14:tracePt t="55829" x="2851150" y="4991100"/>
          <p14:tracePt t="55845" x="2774950" y="5003800"/>
          <p14:tracePt t="55862" x="2686050" y="5016500"/>
          <p14:tracePt t="55879" x="2590800" y="5010150"/>
          <p14:tracePt t="55896" x="2508250" y="4991100"/>
          <p14:tracePt t="55912" x="2463800" y="4978400"/>
          <p14:tracePt t="55929" x="2451100" y="4959350"/>
          <p14:tracePt t="55946" x="2451100" y="4940300"/>
          <p14:tracePt t="55962" x="2463800" y="4933950"/>
          <p14:tracePt t="55979" x="2476500" y="4914900"/>
          <p14:tracePt t="55996" x="2495550" y="4895850"/>
          <p14:tracePt t="56012" x="2508250" y="4889500"/>
          <p14:tracePt t="56029" x="2527300" y="4889500"/>
          <p14:tracePt t="56046" x="2540000" y="4889500"/>
          <p14:tracePt t="56062" x="2552700" y="4902200"/>
          <p14:tracePt t="56079" x="2559050" y="4927600"/>
          <p14:tracePt t="56095" x="2559050" y="4946650"/>
          <p14:tracePt t="56112" x="2552700" y="4953000"/>
          <p14:tracePt t="56129" x="2552700" y="4959350"/>
          <p14:tracePt t="56413" x="2552700" y="49530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2382</Words>
  <Application>Microsoft Office PowerPoint</Application>
  <PresentationFormat>화면 슬라이드 쇼(4:3)</PresentationFormat>
  <Paragraphs>686</Paragraphs>
  <Slides>41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ZapfDingbats</vt:lpstr>
      <vt:lpstr>굴림</vt:lpstr>
      <vt:lpstr>맑은 고딕</vt:lpstr>
      <vt:lpstr>Arial</vt:lpstr>
      <vt:lpstr>Comic Sans MS</vt:lpstr>
      <vt:lpstr>Times New Roman</vt:lpstr>
      <vt:lpstr>Wingdings</vt:lpstr>
      <vt:lpstr>Default Design</vt:lpstr>
      <vt:lpstr>Clip</vt:lpstr>
      <vt:lpstr>ClipArt</vt:lpstr>
      <vt:lpstr>PowerPoint 프레젠테이션</vt:lpstr>
      <vt:lpstr>Chapter 1: Introduction</vt:lpstr>
      <vt:lpstr>Chapter 1: roadmap</vt:lpstr>
      <vt:lpstr>What’s the Internet: “nuts and bolts” view</vt:lpstr>
      <vt:lpstr>What’s a protocol?</vt:lpstr>
      <vt:lpstr>What’s a protocol?</vt:lpstr>
      <vt:lpstr>A closer look at network structure:</vt:lpstr>
      <vt:lpstr>A closer look at network structure:</vt:lpstr>
      <vt:lpstr>A closer look at network structure:</vt:lpstr>
      <vt:lpstr>Chapter 1: roadmap</vt:lpstr>
      <vt:lpstr>The network edge:</vt:lpstr>
      <vt:lpstr>Chapter 1: roadmap</vt:lpstr>
      <vt:lpstr>The Network Core</vt:lpstr>
      <vt:lpstr>Chapter 1: roadmap</vt:lpstr>
      <vt:lpstr>Access networks and physical media</vt:lpstr>
      <vt:lpstr>Residential access: point to point access</vt:lpstr>
      <vt:lpstr>Residential access: cable modems</vt:lpstr>
      <vt:lpstr>Cable Network Architecture: Overview</vt:lpstr>
      <vt:lpstr>Cable Network Architecture: Overview</vt:lpstr>
      <vt:lpstr>Cable Network Architecture: Overview</vt:lpstr>
      <vt:lpstr>Cable Network Architecture: Overview</vt:lpstr>
      <vt:lpstr>Company access: local area networks</vt:lpstr>
      <vt:lpstr>Wireless access networks</vt:lpstr>
      <vt:lpstr>Home networks</vt:lpstr>
      <vt:lpstr>Physical Media</vt:lpstr>
      <vt:lpstr>Physical Media: coax, fiber</vt:lpstr>
      <vt:lpstr>Physical media: radio</vt:lpstr>
      <vt:lpstr>Chapter 1: roadmap</vt:lpstr>
      <vt:lpstr>Protocol “Layers”</vt:lpstr>
      <vt:lpstr>Why layering?</vt:lpstr>
      <vt:lpstr>Internet protocol stack</vt:lpstr>
      <vt:lpstr>Layering: logical communication </vt:lpstr>
      <vt:lpstr>Layering: logical communication </vt:lpstr>
      <vt:lpstr>Layering: physical communication </vt:lpstr>
      <vt:lpstr>Protocol layering and data</vt:lpstr>
      <vt:lpstr>Chapter 1: roadmap</vt:lpstr>
      <vt:lpstr>Internet History</vt:lpstr>
      <vt:lpstr>Internet History</vt:lpstr>
      <vt:lpstr>Internet History</vt:lpstr>
      <vt:lpstr>Internet History</vt:lpstr>
      <vt:lpstr>Introduction: Summary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master</cp:lastModifiedBy>
  <cp:revision>95</cp:revision>
  <dcterms:created xsi:type="dcterms:W3CDTF">1999-10-08T19:08:27Z</dcterms:created>
  <dcterms:modified xsi:type="dcterms:W3CDTF">2020-09-08T02:17:50Z</dcterms:modified>
</cp:coreProperties>
</file>